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57"/>
  </p:notesMasterIdLst>
  <p:sldIdLst>
    <p:sldId id="307" r:id="rId2"/>
    <p:sldId id="315" r:id="rId3"/>
    <p:sldId id="474" r:id="rId4"/>
    <p:sldId id="473" r:id="rId5"/>
    <p:sldId id="371" r:id="rId6"/>
    <p:sldId id="376" r:id="rId7"/>
    <p:sldId id="374" r:id="rId8"/>
    <p:sldId id="417" r:id="rId9"/>
    <p:sldId id="418" r:id="rId10"/>
    <p:sldId id="431" r:id="rId11"/>
    <p:sldId id="432" r:id="rId12"/>
    <p:sldId id="434" r:id="rId13"/>
    <p:sldId id="435" r:id="rId14"/>
    <p:sldId id="436" r:id="rId15"/>
    <p:sldId id="438" r:id="rId16"/>
    <p:sldId id="439" r:id="rId17"/>
    <p:sldId id="440" r:id="rId18"/>
    <p:sldId id="441" r:id="rId19"/>
    <p:sldId id="442" r:id="rId20"/>
    <p:sldId id="443" r:id="rId21"/>
    <p:sldId id="444" r:id="rId22"/>
    <p:sldId id="445" r:id="rId23"/>
    <p:sldId id="466" r:id="rId24"/>
    <p:sldId id="446" r:id="rId25"/>
    <p:sldId id="467" r:id="rId26"/>
    <p:sldId id="468" r:id="rId27"/>
    <p:sldId id="447" r:id="rId28"/>
    <p:sldId id="456" r:id="rId29"/>
    <p:sldId id="448" r:id="rId30"/>
    <p:sldId id="449" r:id="rId31"/>
    <p:sldId id="450" r:id="rId32"/>
    <p:sldId id="451" r:id="rId33"/>
    <p:sldId id="452" r:id="rId34"/>
    <p:sldId id="453" r:id="rId35"/>
    <p:sldId id="454" r:id="rId36"/>
    <p:sldId id="455" r:id="rId37"/>
    <p:sldId id="457" r:id="rId38"/>
    <p:sldId id="458" r:id="rId39"/>
    <p:sldId id="460" r:id="rId40"/>
    <p:sldId id="461" r:id="rId41"/>
    <p:sldId id="463" r:id="rId42"/>
    <p:sldId id="464" r:id="rId43"/>
    <p:sldId id="465" r:id="rId44"/>
    <p:sldId id="462" r:id="rId45"/>
    <p:sldId id="420" r:id="rId46"/>
    <p:sldId id="421" r:id="rId47"/>
    <p:sldId id="422" r:id="rId48"/>
    <p:sldId id="423" r:id="rId49"/>
    <p:sldId id="424" r:id="rId50"/>
    <p:sldId id="426" r:id="rId51"/>
    <p:sldId id="427" r:id="rId52"/>
    <p:sldId id="428" r:id="rId53"/>
    <p:sldId id="472" r:id="rId54"/>
    <p:sldId id="372" r:id="rId55"/>
    <p:sldId id="469" r:id="rId56"/>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DBED569-4797-4DF1-A0F4-6AAB3CD982D8}" styleName="Estilo claro 3 - Acento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910"/>
    <p:restoredTop sz="93658" autoAdjust="0"/>
  </p:normalViewPr>
  <p:slideViewPr>
    <p:cSldViewPr>
      <p:cViewPr varScale="1">
        <p:scale>
          <a:sx n="98" d="100"/>
          <a:sy n="98" d="100"/>
        </p:scale>
        <p:origin x="536" y="20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BCFE0B6-EACC-2A4E-AEE6-AEBCB084EE0D}"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ES"/>
        </a:p>
      </dgm:t>
    </dgm:pt>
    <dgm:pt modelId="{1E53B32D-BEC9-C64E-92D5-337B9CEEC4AA}">
      <dgm:prSet phldrT="[Texto]" custT="1"/>
      <dgm:spPr/>
      <dgm:t>
        <a:bodyPr/>
        <a:lstStyle/>
        <a:p>
          <a:r>
            <a:rPr lang="es-MX" sz="1600" dirty="0">
              <a:solidFill>
                <a:schemeClr val="tx1"/>
              </a:solidFill>
            </a:rPr>
            <a:t>1. Distinguir los conceptos referentes a las organizaciones y a la administración.</a:t>
          </a:r>
          <a:endParaRPr lang="es-ES" sz="1600" dirty="0">
            <a:solidFill>
              <a:schemeClr val="tx1"/>
            </a:solidFill>
          </a:endParaRPr>
        </a:p>
      </dgm:t>
    </dgm:pt>
    <dgm:pt modelId="{97CA764C-9715-1344-86BF-CA2C5C7C280A}" type="parTrans" cxnId="{C1F0A480-00DF-FF49-A883-A9524906C04C}">
      <dgm:prSet/>
      <dgm:spPr/>
      <dgm:t>
        <a:bodyPr/>
        <a:lstStyle/>
        <a:p>
          <a:endParaRPr lang="es-ES" sz="1600" dirty="0">
            <a:solidFill>
              <a:schemeClr val="tx1"/>
            </a:solidFill>
          </a:endParaRPr>
        </a:p>
      </dgm:t>
    </dgm:pt>
    <dgm:pt modelId="{FBFA59E1-8F66-3041-BC48-0B40AF148783}" type="sibTrans" cxnId="{C1F0A480-00DF-FF49-A883-A9524906C04C}">
      <dgm:prSet/>
      <dgm:spPr/>
      <dgm:t>
        <a:bodyPr/>
        <a:lstStyle/>
        <a:p>
          <a:endParaRPr lang="es-ES" sz="1600" dirty="0">
            <a:solidFill>
              <a:schemeClr val="tx1"/>
            </a:solidFill>
          </a:endParaRPr>
        </a:p>
      </dgm:t>
    </dgm:pt>
    <dgm:pt modelId="{BCA80F22-90A5-0146-ADF6-B4866BEAA0BD}">
      <dgm:prSet phldrT="[Texto]" custT="1">
        <dgm:style>
          <a:lnRef idx="0">
            <a:schemeClr val="accent2"/>
          </a:lnRef>
          <a:fillRef idx="3">
            <a:schemeClr val="accent2"/>
          </a:fillRef>
          <a:effectRef idx="3">
            <a:schemeClr val="accent2"/>
          </a:effectRef>
          <a:fontRef idx="minor">
            <a:schemeClr val="lt1"/>
          </a:fontRef>
        </dgm:style>
      </dgm:prSet>
      <dgm:spPr/>
      <dgm:t>
        <a:bodyPr/>
        <a:lstStyle/>
        <a:p>
          <a:r>
            <a:rPr lang="es-MX" sz="1600" dirty="0">
              <a:solidFill>
                <a:schemeClr val="tx1"/>
              </a:solidFill>
            </a:rPr>
            <a:t>2. Revisar la evolución del pensamiento administrativo.</a:t>
          </a:r>
          <a:endParaRPr lang="es-ES" sz="1600" dirty="0">
            <a:solidFill>
              <a:schemeClr val="tx1"/>
            </a:solidFill>
          </a:endParaRPr>
        </a:p>
      </dgm:t>
    </dgm:pt>
    <dgm:pt modelId="{9CF37A90-53AA-7244-8633-27427B40E8E1}" type="parTrans" cxnId="{AA965355-38BE-5447-A3C9-7A90544B4754}">
      <dgm:prSet/>
      <dgm:spPr/>
      <dgm:t>
        <a:bodyPr/>
        <a:lstStyle/>
        <a:p>
          <a:endParaRPr lang="es-ES" sz="1600" dirty="0">
            <a:solidFill>
              <a:schemeClr val="tx1"/>
            </a:solidFill>
          </a:endParaRPr>
        </a:p>
      </dgm:t>
    </dgm:pt>
    <dgm:pt modelId="{474536A0-134F-A54C-97D8-717E7852775D}" type="sibTrans" cxnId="{AA965355-38BE-5447-A3C9-7A90544B4754}">
      <dgm:prSet/>
      <dgm:spPr/>
      <dgm:t>
        <a:bodyPr/>
        <a:lstStyle/>
        <a:p>
          <a:endParaRPr lang="es-ES" sz="1600" dirty="0">
            <a:solidFill>
              <a:schemeClr val="tx1"/>
            </a:solidFill>
          </a:endParaRPr>
        </a:p>
      </dgm:t>
    </dgm:pt>
    <dgm:pt modelId="{5F2C7EC4-0C88-C949-9A25-6724D871E8CC}">
      <dgm:prSet phldrT="[Texto]" custT="1"/>
      <dgm:spPr/>
      <dgm:t>
        <a:bodyPr/>
        <a:lstStyle/>
        <a:p>
          <a:r>
            <a:rPr lang="es-MX" sz="1600" dirty="0">
              <a:solidFill>
                <a:schemeClr val="tx1"/>
              </a:solidFill>
            </a:rPr>
            <a:t>3. Identificar la fase de planeación del proceso administrativo.</a:t>
          </a:r>
          <a:endParaRPr lang="es-ES" sz="1600" dirty="0">
            <a:solidFill>
              <a:schemeClr val="tx1"/>
            </a:solidFill>
          </a:endParaRPr>
        </a:p>
      </dgm:t>
    </dgm:pt>
    <dgm:pt modelId="{850807B3-76C2-2040-B2D3-5D1337A10AEC}" type="parTrans" cxnId="{D894E32B-0D9D-7745-8B87-041DB4773EAD}">
      <dgm:prSet/>
      <dgm:spPr/>
      <dgm:t>
        <a:bodyPr/>
        <a:lstStyle/>
        <a:p>
          <a:endParaRPr lang="es-ES" sz="1600" dirty="0">
            <a:solidFill>
              <a:schemeClr val="tx1"/>
            </a:solidFill>
          </a:endParaRPr>
        </a:p>
      </dgm:t>
    </dgm:pt>
    <dgm:pt modelId="{F2B05364-57B1-844D-8443-D9C4C300D256}" type="sibTrans" cxnId="{D894E32B-0D9D-7745-8B87-041DB4773EAD}">
      <dgm:prSet/>
      <dgm:spPr/>
      <dgm:t>
        <a:bodyPr/>
        <a:lstStyle/>
        <a:p>
          <a:endParaRPr lang="es-ES" sz="1600" dirty="0">
            <a:solidFill>
              <a:schemeClr val="tx1"/>
            </a:solidFill>
          </a:endParaRPr>
        </a:p>
      </dgm:t>
    </dgm:pt>
    <dgm:pt modelId="{8FC0C8B0-6A8C-4549-9949-D3C948736A1F}">
      <dgm:prSet custT="1"/>
      <dgm:spPr/>
      <dgm:t>
        <a:bodyPr/>
        <a:lstStyle/>
        <a:p>
          <a:r>
            <a:rPr lang="es-MX" sz="1600" dirty="0">
              <a:solidFill>
                <a:schemeClr val="tx1"/>
              </a:solidFill>
            </a:rPr>
            <a:t>5. Ejemplificar la fase de integración de personal del proceso administrativo. </a:t>
          </a:r>
        </a:p>
      </dgm:t>
    </dgm:pt>
    <dgm:pt modelId="{1B2737C9-2870-DC4C-9CAF-04774A9C7B71}" type="parTrans" cxnId="{CBAFC19D-F37E-684C-8B8A-57A0F839DDA6}">
      <dgm:prSet/>
      <dgm:spPr/>
      <dgm:t>
        <a:bodyPr/>
        <a:lstStyle/>
        <a:p>
          <a:endParaRPr lang="es-ES" sz="1600" dirty="0">
            <a:solidFill>
              <a:schemeClr val="tx1"/>
            </a:solidFill>
          </a:endParaRPr>
        </a:p>
      </dgm:t>
    </dgm:pt>
    <dgm:pt modelId="{0560B631-A336-A644-8091-824768D4F4EC}" type="sibTrans" cxnId="{CBAFC19D-F37E-684C-8B8A-57A0F839DDA6}">
      <dgm:prSet/>
      <dgm:spPr/>
      <dgm:t>
        <a:bodyPr/>
        <a:lstStyle/>
        <a:p>
          <a:endParaRPr lang="es-ES" sz="1600" dirty="0">
            <a:solidFill>
              <a:schemeClr val="tx1"/>
            </a:solidFill>
          </a:endParaRPr>
        </a:p>
      </dgm:t>
    </dgm:pt>
    <dgm:pt modelId="{87353A21-8706-0C4D-AAC5-16695E5E557B}">
      <dgm:prSet phldrT="[Texto]" custT="1"/>
      <dgm:spPr/>
      <dgm:t>
        <a:bodyPr/>
        <a:lstStyle/>
        <a:p>
          <a:pPr>
            <a:buFont typeface="Arial" panose="020B0604020202020204" pitchFamily="34" charset="0"/>
            <a:buChar char="•"/>
          </a:pPr>
          <a:r>
            <a:rPr lang="es-MX" sz="1600" b="1" dirty="0">
              <a:solidFill>
                <a:schemeClr val="tx1"/>
              </a:solidFill>
            </a:rPr>
            <a:t>2.1 Evolución de la administración y sus principales autores </a:t>
          </a:r>
          <a:endParaRPr lang="es-ES" sz="1600" b="1" dirty="0">
            <a:solidFill>
              <a:schemeClr val="tx1"/>
            </a:solidFill>
          </a:endParaRPr>
        </a:p>
      </dgm:t>
    </dgm:pt>
    <dgm:pt modelId="{84D4F2DE-428D-0744-ADE7-3A16C2066E52}" type="parTrans" cxnId="{203BE7CA-0C1F-7D40-8E22-F121656EFBF1}">
      <dgm:prSet/>
      <dgm:spPr/>
      <dgm:t>
        <a:bodyPr/>
        <a:lstStyle/>
        <a:p>
          <a:endParaRPr lang="es-ES" sz="1600" dirty="0">
            <a:solidFill>
              <a:schemeClr val="tx1"/>
            </a:solidFill>
          </a:endParaRPr>
        </a:p>
      </dgm:t>
    </dgm:pt>
    <dgm:pt modelId="{B3484049-E961-7D48-A8FC-513EEC1E1FC9}" type="sibTrans" cxnId="{203BE7CA-0C1F-7D40-8E22-F121656EFBF1}">
      <dgm:prSet/>
      <dgm:spPr/>
      <dgm:t>
        <a:bodyPr/>
        <a:lstStyle/>
        <a:p>
          <a:endParaRPr lang="es-ES" sz="1600" dirty="0">
            <a:solidFill>
              <a:schemeClr val="tx1"/>
            </a:solidFill>
          </a:endParaRPr>
        </a:p>
      </dgm:t>
    </dgm:pt>
    <dgm:pt modelId="{5D870EBD-F82E-794E-810B-2ABD48AA998E}">
      <dgm:prSet custT="1"/>
      <dgm:spPr/>
      <dgm:t>
        <a:bodyPr/>
        <a:lstStyle/>
        <a:p>
          <a:pPr>
            <a:buFont typeface="Arial" panose="020B0604020202020204" pitchFamily="34" charset="0"/>
            <a:buChar char="•"/>
          </a:pPr>
          <a:r>
            <a:rPr lang="es-MX" sz="1600" b="0" dirty="0">
              <a:solidFill>
                <a:schemeClr val="tx1"/>
              </a:solidFill>
            </a:rPr>
            <a:t>2.2 Enfoques de la administración </a:t>
          </a:r>
        </a:p>
      </dgm:t>
    </dgm:pt>
    <dgm:pt modelId="{087EDD53-CF76-A34A-B39D-0518E3B92ADB}" type="parTrans" cxnId="{C28477A1-9D6A-5F40-A91C-993875A94A16}">
      <dgm:prSet/>
      <dgm:spPr/>
      <dgm:t>
        <a:bodyPr/>
        <a:lstStyle/>
        <a:p>
          <a:endParaRPr lang="es-ES" sz="1600" dirty="0">
            <a:solidFill>
              <a:schemeClr val="tx1"/>
            </a:solidFill>
          </a:endParaRPr>
        </a:p>
      </dgm:t>
    </dgm:pt>
    <dgm:pt modelId="{E4995BF7-6329-BC41-A1D2-27A58D1B6AD1}" type="sibTrans" cxnId="{C28477A1-9D6A-5F40-A91C-993875A94A16}">
      <dgm:prSet/>
      <dgm:spPr/>
      <dgm:t>
        <a:bodyPr/>
        <a:lstStyle/>
        <a:p>
          <a:endParaRPr lang="es-ES" sz="1600" dirty="0">
            <a:solidFill>
              <a:schemeClr val="tx1"/>
            </a:solidFill>
          </a:endParaRPr>
        </a:p>
      </dgm:t>
    </dgm:pt>
    <dgm:pt modelId="{3A89A42A-4BAB-9B48-AC4E-165687C20ABC}">
      <dgm:prSet custT="1"/>
      <dgm:spPr/>
      <dgm:t>
        <a:bodyPr/>
        <a:lstStyle/>
        <a:p>
          <a:pPr>
            <a:buFont typeface="Arial" panose="020B0604020202020204" pitchFamily="34" charset="0"/>
            <a:buChar char="•"/>
          </a:pPr>
          <a:r>
            <a:rPr lang="es-MX" sz="1600" dirty="0">
              <a:solidFill>
                <a:schemeClr val="tx1"/>
              </a:solidFill>
            </a:rPr>
            <a:t>2.3 Fases del proceso administrativo </a:t>
          </a:r>
        </a:p>
      </dgm:t>
    </dgm:pt>
    <dgm:pt modelId="{475D4D39-92B6-984C-9D7D-A1E163FA0414}" type="parTrans" cxnId="{73B13B3E-5E57-2743-839F-1D815861E9B5}">
      <dgm:prSet/>
      <dgm:spPr/>
      <dgm:t>
        <a:bodyPr/>
        <a:lstStyle/>
        <a:p>
          <a:endParaRPr lang="es-ES" sz="1600" dirty="0">
            <a:solidFill>
              <a:schemeClr val="tx1"/>
            </a:solidFill>
          </a:endParaRPr>
        </a:p>
      </dgm:t>
    </dgm:pt>
    <dgm:pt modelId="{396A9C64-9DA3-7047-AC91-8BE8E8E3AC30}" type="sibTrans" cxnId="{73B13B3E-5E57-2743-839F-1D815861E9B5}">
      <dgm:prSet/>
      <dgm:spPr/>
      <dgm:t>
        <a:bodyPr/>
        <a:lstStyle/>
        <a:p>
          <a:endParaRPr lang="es-ES" sz="1600" dirty="0">
            <a:solidFill>
              <a:schemeClr val="tx1"/>
            </a:solidFill>
          </a:endParaRPr>
        </a:p>
      </dgm:t>
    </dgm:pt>
    <dgm:pt modelId="{EBC10A95-8046-0F45-8502-426663FF7C68}">
      <dgm:prSet phldrT="[Texto]" custT="1"/>
      <dgm:spPr/>
      <dgm:t>
        <a:bodyPr/>
        <a:lstStyle/>
        <a:p>
          <a:r>
            <a:rPr lang="es-MX" sz="1600" dirty="0">
              <a:solidFill>
                <a:schemeClr val="tx1"/>
              </a:solidFill>
            </a:rPr>
            <a:t>4. Identificar la fase de organización del proceso administrativo. </a:t>
          </a:r>
          <a:endParaRPr lang="es-ES" sz="1600" dirty="0">
            <a:solidFill>
              <a:schemeClr val="tx1"/>
            </a:solidFill>
          </a:endParaRPr>
        </a:p>
      </dgm:t>
    </dgm:pt>
    <dgm:pt modelId="{767153CE-2002-6147-A418-6453449B1315}" type="parTrans" cxnId="{7D6466F6-FD99-FC4A-A64D-63550C8A7033}">
      <dgm:prSet/>
      <dgm:spPr/>
      <dgm:t>
        <a:bodyPr/>
        <a:lstStyle/>
        <a:p>
          <a:endParaRPr lang="es-ES">
            <a:solidFill>
              <a:schemeClr val="tx1"/>
            </a:solidFill>
          </a:endParaRPr>
        </a:p>
      </dgm:t>
    </dgm:pt>
    <dgm:pt modelId="{56982E97-F163-2B44-BEE8-73AA34EA6B29}" type="sibTrans" cxnId="{7D6466F6-FD99-FC4A-A64D-63550C8A7033}">
      <dgm:prSet/>
      <dgm:spPr/>
      <dgm:t>
        <a:bodyPr/>
        <a:lstStyle/>
        <a:p>
          <a:endParaRPr lang="es-ES">
            <a:solidFill>
              <a:schemeClr val="tx1"/>
            </a:solidFill>
          </a:endParaRPr>
        </a:p>
      </dgm:t>
    </dgm:pt>
    <dgm:pt modelId="{3D4AF11C-22EE-D042-9323-670F6EC11544}">
      <dgm:prSet custT="1"/>
      <dgm:spPr/>
      <dgm:t>
        <a:bodyPr/>
        <a:lstStyle/>
        <a:p>
          <a:r>
            <a:rPr lang="es-MX" sz="1600" dirty="0">
              <a:solidFill>
                <a:schemeClr val="tx1"/>
              </a:solidFill>
            </a:rPr>
            <a:t>6. Ejemplificar la fase de dirección del proceso administrativo.</a:t>
          </a:r>
        </a:p>
      </dgm:t>
    </dgm:pt>
    <dgm:pt modelId="{750DBC24-8F24-9647-8274-EF8CFF652AF0}" type="parTrans" cxnId="{C3457C22-A6E4-1749-A6CE-03AA8F02EB36}">
      <dgm:prSet/>
      <dgm:spPr/>
      <dgm:t>
        <a:bodyPr/>
        <a:lstStyle/>
        <a:p>
          <a:endParaRPr lang="es-ES">
            <a:solidFill>
              <a:schemeClr val="tx1"/>
            </a:solidFill>
          </a:endParaRPr>
        </a:p>
      </dgm:t>
    </dgm:pt>
    <dgm:pt modelId="{3AA324EF-3509-1F47-BBEC-460AB0153DE1}" type="sibTrans" cxnId="{C3457C22-A6E4-1749-A6CE-03AA8F02EB36}">
      <dgm:prSet/>
      <dgm:spPr/>
      <dgm:t>
        <a:bodyPr/>
        <a:lstStyle/>
        <a:p>
          <a:endParaRPr lang="es-ES">
            <a:solidFill>
              <a:schemeClr val="tx1"/>
            </a:solidFill>
          </a:endParaRPr>
        </a:p>
      </dgm:t>
    </dgm:pt>
    <dgm:pt modelId="{A2D46D00-8F8D-DA48-A22B-A9028C029A86}">
      <dgm:prSet custT="1"/>
      <dgm:spPr/>
      <dgm:t>
        <a:bodyPr/>
        <a:lstStyle/>
        <a:p>
          <a:r>
            <a:rPr lang="es-MX" sz="1600" dirty="0">
              <a:solidFill>
                <a:schemeClr val="tx1"/>
              </a:solidFill>
            </a:rPr>
            <a:t>7. Identificar la fase de control del proceso administrativo. </a:t>
          </a:r>
        </a:p>
      </dgm:t>
    </dgm:pt>
    <dgm:pt modelId="{48428293-0FF3-BE4F-8EE6-3A4D220424B9}" type="parTrans" cxnId="{6420EF46-C7B3-DE4A-8003-65C090019520}">
      <dgm:prSet/>
      <dgm:spPr/>
      <dgm:t>
        <a:bodyPr/>
        <a:lstStyle/>
        <a:p>
          <a:endParaRPr lang="es-ES">
            <a:solidFill>
              <a:schemeClr val="tx1"/>
            </a:solidFill>
          </a:endParaRPr>
        </a:p>
      </dgm:t>
    </dgm:pt>
    <dgm:pt modelId="{55593BD3-1C8B-C84E-80B3-C4C0930FF4A2}" type="sibTrans" cxnId="{6420EF46-C7B3-DE4A-8003-65C090019520}">
      <dgm:prSet/>
      <dgm:spPr/>
      <dgm:t>
        <a:bodyPr/>
        <a:lstStyle/>
        <a:p>
          <a:endParaRPr lang="es-ES">
            <a:solidFill>
              <a:schemeClr val="tx1"/>
            </a:solidFill>
          </a:endParaRPr>
        </a:p>
      </dgm:t>
    </dgm:pt>
    <dgm:pt modelId="{CFFBE51F-A185-A44A-A8FF-F6D7CB0FB010}" type="pres">
      <dgm:prSet presAssocID="{ABCFE0B6-EACC-2A4E-AEE6-AEBCB084EE0D}" presName="linear" presStyleCnt="0">
        <dgm:presLayoutVars>
          <dgm:dir/>
          <dgm:animLvl val="lvl"/>
          <dgm:resizeHandles val="exact"/>
        </dgm:presLayoutVars>
      </dgm:prSet>
      <dgm:spPr/>
    </dgm:pt>
    <dgm:pt modelId="{F69FDF0B-D8F6-DA44-B9F9-9765CA3E8341}" type="pres">
      <dgm:prSet presAssocID="{1E53B32D-BEC9-C64E-92D5-337B9CEEC4AA}" presName="parentLin" presStyleCnt="0"/>
      <dgm:spPr/>
    </dgm:pt>
    <dgm:pt modelId="{D402E0AD-E767-DC41-9558-CE5DBDA1D3E1}" type="pres">
      <dgm:prSet presAssocID="{1E53B32D-BEC9-C64E-92D5-337B9CEEC4AA}" presName="parentLeftMargin" presStyleLbl="node1" presStyleIdx="0" presStyleCnt="7"/>
      <dgm:spPr/>
    </dgm:pt>
    <dgm:pt modelId="{585AC805-66C1-8446-93B7-66699AB447AF}" type="pres">
      <dgm:prSet presAssocID="{1E53B32D-BEC9-C64E-92D5-337B9CEEC4AA}" presName="parentText" presStyleLbl="node1" presStyleIdx="0" presStyleCnt="7">
        <dgm:presLayoutVars>
          <dgm:chMax val="0"/>
          <dgm:bulletEnabled val="1"/>
        </dgm:presLayoutVars>
      </dgm:prSet>
      <dgm:spPr/>
    </dgm:pt>
    <dgm:pt modelId="{AC3FCD16-358F-2246-B9AD-672633E85FA6}" type="pres">
      <dgm:prSet presAssocID="{1E53B32D-BEC9-C64E-92D5-337B9CEEC4AA}" presName="negativeSpace" presStyleCnt="0"/>
      <dgm:spPr/>
    </dgm:pt>
    <dgm:pt modelId="{9BFEA1AE-262E-664F-935C-DB359869C79F}" type="pres">
      <dgm:prSet presAssocID="{1E53B32D-BEC9-C64E-92D5-337B9CEEC4AA}" presName="childText" presStyleLbl="conFgAcc1" presStyleIdx="0" presStyleCnt="7">
        <dgm:presLayoutVars>
          <dgm:bulletEnabled val="1"/>
        </dgm:presLayoutVars>
      </dgm:prSet>
      <dgm:spPr/>
    </dgm:pt>
    <dgm:pt modelId="{CC437FA1-F69A-9D45-95DE-2CD62D62E564}" type="pres">
      <dgm:prSet presAssocID="{FBFA59E1-8F66-3041-BC48-0B40AF148783}" presName="spaceBetweenRectangles" presStyleCnt="0"/>
      <dgm:spPr/>
    </dgm:pt>
    <dgm:pt modelId="{3D723763-DD25-2D4B-9247-E621D3FD2C31}" type="pres">
      <dgm:prSet presAssocID="{BCA80F22-90A5-0146-ADF6-B4866BEAA0BD}" presName="parentLin" presStyleCnt="0"/>
      <dgm:spPr/>
    </dgm:pt>
    <dgm:pt modelId="{0780E278-C738-3747-9375-F4CAF915770A}" type="pres">
      <dgm:prSet presAssocID="{BCA80F22-90A5-0146-ADF6-B4866BEAA0BD}" presName="parentLeftMargin" presStyleLbl="node1" presStyleIdx="0" presStyleCnt="7"/>
      <dgm:spPr/>
    </dgm:pt>
    <dgm:pt modelId="{B2B5FD66-FC11-E646-B348-CA14B7288D70}" type="pres">
      <dgm:prSet presAssocID="{BCA80F22-90A5-0146-ADF6-B4866BEAA0BD}" presName="parentText" presStyleLbl="node1" presStyleIdx="1" presStyleCnt="7">
        <dgm:presLayoutVars>
          <dgm:chMax val="0"/>
          <dgm:bulletEnabled val="1"/>
        </dgm:presLayoutVars>
      </dgm:prSet>
      <dgm:spPr/>
    </dgm:pt>
    <dgm:pt modelId="{E47945E8-0722-8A40-88D8-4B7BB29AF726}" type="pres">
      <dgm:prSet presAssocID="{BCA80F22-90A5-0146-ADF6-B4866BEAA0BD}" presName="negativeSpace" presStyleCnt="0"/>
      <dgm:spPr/>
    </dgm:pt>
    <dgm:pt modelId="{6CB75948-2949-B24E-A79B-FD628F81AE82}" type="pres">
      <dgm:prSet presAssocID="{BCA80F22-90A5-0146-ADF6-B4866BEAA0BD}" presName="childText" presStyleLbl="conFgAcc1" presStyleIdx="1" presStyleCnt="7">
        <dgm:presLayoutVars>
          <dgm:bulletEnabled val="1"/>
        </dgm:presLayoutVars>
      </dgm:prSet>
      <dgm:spPr/>
    </dgm:pt>
    <dgm:pt modelId="{D93EADF1-FEDB-8A46-BBC2-DBB55833E28E}" type="pres">
      <dgm:prSet presAssocID="{474536A0-134F-A54C-97D8-717E7852775D}" presName="spaceBetweenRectangles" presStyleCnt="0"/>
      <dgm:spPr/>
    </dgm:pt>
    <dgm:pt modelId="{1139C653-B369-DA41-99D8-76029CE60BE8}" type="pres">
      <dgm:prSet presAssocID="{5F2C7EC4-0C88-C949-9A25-6724D871E8CC}" presName="parentLin" presStyleCnt="0"/>
      <dgm:spPr/>
    </dgm:pt>
    <dgm:pt modelId="{717D5A84-CF80-CE42-8662-E1B95485862B}" type="pres">
      <dgm:prSet presAssocID="{5F2C7EC4-0C88-C949-9A25-6724D871E8CC}" presName="parentLeftMargin" presStyleLbl="node1" presStyleIdx="1" presStyleCnt="7"/>
      <dgm:spPr/>
    </dgm:pt>
    <dgm:pt modelId="{9C0BE367-D28C-F247-8440-723BFFA25B5C}" type="pres">
      <dgm:prSet presAssocID="{5F2C7EC4-0C88-C949-9A25-6724D871E8CC}" presName="parentText" presStyleLbl="node1" presStyleIdx="2" presStyleCnt="7">
        <dgm:presLayoutVars>
          <dgm:chMax val="0"/>
          <dgm:bulletEnabled val="1"/>
        </dgm:presLayoutVars>
      </dgm:prSet>
      <dgm:spPr/>
    </dgm:pt>
    <dgm:pt modelId="{8854F1D7-8A0C-8B46-BB94-68CA57E7740D}" type="pres">
      <dgm:prSet presAssocID="{5F2C7EC4-0C88-C949-9A25-6724D871E8CC}" presName="negativeSpace" presStyleCnt="0"/>
      <dgm:spPr/>
    </dgm:pt>
    <dgm:pt modelId="{01AA1558-B26B-B648-A174-B9186DC3E273}" type="pres">
      <dgm:prSet presAssocID="{5F2C7EC4-0C88-C949-9A25-6724D871E8CC}" presName="childText" presStyleLbl="conFgAcc1" presStyleIdx="2" presStyleCnt="7">
        <dgm:presLayoutVars>
          <dgm:bulletEnabled val="1"/>
        </dgm:presLayoutVars>
      </dgm:prSet>
      <dgm:spPr/>
    </dgm:pt>
    <dgm:pt modelId="{43DFC57D-61DF-C845-BD9E-17058B50A563}" type="pres">
      <dgm:prSet presAssocID="{F2B05364-57B1-844D-8443-D9C4C300D256}" presName="spaceBetweenRectangles" presStyleCnt="0"/>
      <dgm:spPr/>
    </dgm:pt>
    <dgm:pt modelId="{7A692062-7EB4-A242-8C0B-9EAB4B51ABC8}" type="pres">
      <dgm:prSet presAssocID="{EBC10A95-8046-0F45-8502-426663FF7C68}" presName="parentLin" presStyleCnt="0"/>
      <dgm:spPr/>
    </dgm:pt>
    <dgm:pt modelId="{939F40F6-42F4-4D40-A9F3-C0A69BC5C4A3}" type="pres">
      <dgm:prSet presAssocID="{EBC10A95-8046-0F45-8502-426663FF7C68}" presName="parentLeftMargin" presStyleLbl="node1" presStyleIdx="2" presStyleCnt="7"/>
      <dgm:spPr/>
    </dgm:pt>
    <dgm:pt modelId="{D3CA25EF-051F-D440-9641-F041CC93879D}" type="pres">
      <dgm:prSet presAssocID="{EBC10A95-8046-0F45-8502-426663FF7C68}" presName="parentText" presStyleLbl="node1" presStyleIdx="3" presStyleCnt="7">
        <dgm:presLayoutVars>
          <dgm:chMax val="0"/>
          <dgm:bulletEnabled val="1"/>
        </dgm:presLayoutVars>
      </dgm:prSet>
      <dgm:spPr/>
    </dgm:pt>
    <dgm:pt modelId="{66C0E22A-468B-5E42-8382-6E3BC7E85AC7}" type="pres">
      <dgm:prSet presAssocID="{EBC10A95-8046-0F45-8502-426663FF7C68}" presName="negativeSpace" presStyleCnt="0"/>
      <dgm:spPr/>
    </dgm:pt>
    <dgm:pt modelId="{D6F0E5C5-7101-6B40-AECB-BA66ABA6C28F}" type="pres">
      <dgm:prSet presAssocID="{EBC10A95-8046-0F45-8502-426663FF7C68}" presName="childText" presStyleLbl="conFgAcc1" presStyleIdx="3" presStyleCnt="7">
        <dgm:presLayoutVars>
          <dgm:bulletEnabled val="1"/>
        </dgm:presLayoutVars>
      </dgm:prSet>
      <dgm:spPr/>
    </dgm:pt>
    <dgm:pt modelId="{098C4726-F699-AE4D-823C-9D9520BB4E66}" type="pres">
      <dgm:prSet presAssocID="{56982E97-F163-2B44-BEE8-73AA34EA6B29}" presName="spaceBetweenRectangles" presStyleCnt="0"/>
      <dgm:spPr/>
    </dgm:pt>
    <dgm:pt modelId="{3581BFAD-74E1-EF46-8220-6BC60EC272EF}" type="pres">
      <dgm:prSet presAssocID="{8FC0C8B0-6A8C-4549-9949-D3C948736A1F}" presName="parentLin" presStyleCnt="0"/>
      <dgm:spPr/>
    </dgm:pt>
    <dgm:pt modelId="{991DBC72-37C8-A64F-9A7A-0767C8C62331}" type="pres">
      <dgm:prSet presAssocID="{8FC0C8B0-6A8C-4549-9949-D3C948736A1F}" presName="parentLeftMargin" presStyleLbl="node1" presStyleIdx="3" presStyleCnt="7"/>
      <dgm:spPr/>
    </dgm:pt>
    <dgm:pt modelId="{8145834B-8423-4846-93E5-2160F1695FF0}" type="pres">
      <dgm:prSet presAssocID="{8FC0C8B0-6A8C-4549-9949-D3C948736A1F}" presName="parentText" presStyleLbl="node1" presStyleIdx="4" presStyleCnt="7">
        <dgm:presLayoutVars>
          <dgm:chMax val="0"/>
          <dgm:bulletEnabled val="1"/>
        </dgm:presLayoutVars>
      </dgm:prSet>
      <dgm:spPr/>
    </dgm:pt>
    <dgm:pt modelId="{1926206D-1C13-5247-9768-CE631AC03A7D}" type="pres">
      <dgm:prSet presAssocID="{8FC0C8B0-6A8C-4549-9949-D3C948736A1F}" presName="negativeSpace" presStyleCnt="0"/>
      <dgm:spPr/>
    </dgm:pt>
    <dgm:pt modelId="{C99C1279-FDE6-2742-B3AC-807CF407059B}" type="pres">
      <dgm:prSet presAssocID="{8FC0C8B0-6A8C-4549-9949-D3C948736A1F}" presName="childText" presStyleLbl="conFgAcc1" presStyleIdx="4" presStyleCnt="7">
        <dgm:presLayoutVars>
          <dgm:bulletEnabled val="1"/>
        </dgm:presLayoutVars>
      </dgm:prSet>
      <dgm:spPr/>
    </dgm:pt>
    <dgm:pt modelId="{B63F65E1-7B8B-C54A-B7E9-5A67199B8584}" type="pres">
      <dgm:prSet presAssocID="{0560B631-A336-A644-8091-824768D4F4EC}" presName="spaceBetweenRectangles" presStyleCnt="0"/>
      <dgm:spPr/>
    </dgm:pt>
    <dgm:pt modelId="{23D48880-CD5F-E04A-AEC8-3E31C81B1178}" type="pres">
      <dgm:prSet presAssocID="{3D4AF11C-22EE-D042-9323-670F6EC11544}" presName="parentLin" presStyleCnt="0"/>
      <dgm:spPr/>
    </dgm:pt>
    <dgm:pt modelId="{D6DCECC2-15CD-A248-A458-A0E2C9D430B3}" type="pres">
      <dgm:prSet presAssocID="{3D4AF11C-22EE-D042-9323-670F6EC11544}" presName="parentLeftMargin" presStyleLbl="node1" presStyleIdx="4" presStyleCnt="7"/>
      <dgm:spPr/>
    </dgm:pt>
    <dgm:pt modelId="{4393D55E-3E6C-1146-92BF-4D5E28E170A6}" type="pres">
      <dgm:prSet presAssocID="{3D4AF11C-22EE-D042-9323-670F6EC11544}" presName="parentText" presStyleLbl="node1" presStyleIdx="5" presStyleCnt="7">
        <dgm:presLayoutVars>
          <dgm:chMax val="0"/>
          <dgm:bulletEnabled val="1"/>
        </dgm:presLayoutVars>
      </dgm:prSet>
      <dgm:spPr/>
    </dgm:pt>
    <dgm:pt modelId="{5D1B03A4-D768-A342-868D-67D1AF204143}" type="pres">
      <dgm:prSet presAssocID="{3D4AF11C-22EE-D042-9323-670F6EC11544}" presName="negativeSpace" presStyleCnt="0"/>
      <dgm:spPr/>
    </dgm:pt>
    <dgm:pt modelId="{5E909269-0D29-BB4D-BABE-5EC40ED9F59E}" type="pres">
      <dgm:prSet presAssocID="{3D4AF11C-22EE-D042-9323-670F6EC11544}" presName="childText" presStyleLbl="conFgAcc1" presStyleIdx="5" presStyleCnt="7">
        <dgm:presLayoutVars>
          <dgm:bulletEnabled val="1"/>
        </dgm:presLayoutVars>
      </dgm:prSet>
      <dgm:spPr/>
    </dgm:pt>
    <dgm:pt modelId="{9B041BC1-E91B-624C-8399-362F8CF84191}" type="pres">
      <dgm:prSet presAssocID="{3AA324EF-3509-1F47-BBEC-460AB0153DE1}" presName="spaceBetweenRectangles" presStyleCnt="0"/>
      <dgm:spPr/>
    </dgm:pt>
    <dgm:pt modelId="{A411863E-24C7-194D-8041-A4AB15C0B84C}" type="pres">
      <dgm:prSet presAssocID="{A2D46D00-8F8D-DA48-A22B-A9028C029A86}" presName="parentLin" presStyleCnt="0"/>
      <dgm:spPr/>
    </dgm:pt>
    <dgm:pt modelId="{51B2DDF5-7F6F-F14F-8B02-49BBE1562716}" type="pres">
      <dgm:prSet presAssocID="{A2D46D00-8F8D-DA48-A22B-A9028C029A86}" presName="parentLeftMargin" presStyleLbl="node1" presStyleIdx="5" presStyleCnt="7"/>
      <dgm:spPr/>
    </dgm:pt>
    <dgm:pt modelId="{5DDB4959-A7F6-BC4E-AAF0-0403C740ADE9}" type="pres">
      <dgm:prSet presAssocID="{A2D46D00-8F8D-DA48-A22B-A9028C029A86}" presName="parentText" presStyleLbl="node1" presStyleIdx="6" presStyleCnt="7">
        <dgm:presLayoutVars>
          <dgm:chMax val="0"/>
          <dgm:bulletEnabled val="1"/>
        </dgm:presLayoutVars>
      </dgm:prSet>
      <dgm:spPr/>
    </dgm:pt>
    <dgm:pt modelId="{E00AC947-7D42-394A-A7E1-F50644D86B73}" type="pres">
      <dgm:prSet presAssocID="{A2D46D00-8F8D-DA48-A22B-A9028C029A86}" presName="negativeSpace" presStyleCnt="0"/>
      <dgm:spPr/>
    </dgm:pt>
    <dgm:pt modelId="{53B8B89D-2ACC-C44F-915F-D24F9E186C23}" type="pres">
      <dgm:prSet presAssocID="{A2D46D00-8F8D-DA48-A22B-A9028C029A86}" presName="childText" presStyleLbl="conFgAcc1" presStyleIdx="6" presStyleCnt="7">
        <dgm:presLayoutVars>
          <dgm:bulletEnabled val="1"/>
        </dgm:presLayoutVars>
      </dgm:prSet>
      <dgm:spPr/>
    </dgm:pt>
  </dgm:ptLst>
  <dgm:cxnLst>
    <dgm:cxn modelId="{92C62218-A975-4F45-BC5E-A760C569C4CD}" type="presOf" srcId="{A2D46D00-8F8D-DA48-A22B-A9028C029A86}" destId="{5DDB4959-A7F6-BC4E-AAF0-0403C740ADE9}" srcOrd="1" destOrd="0" presId="urn:microsoft.com/office/officeart/2005/8/layout/list1"/>
    <dgm:cxn modelId="{C3457C22-A6E4-1749-A6CE-03AA8F02EB36}" srcId="{ABCFE0B6-EACC-2A4E-AEE6-AEBCB084EE0D}" destId="{3D4AF11C-22EE-D042-9323-670F6EC11544}" srcOrd="5" destOrd="0" parTransId="{750DBC24-8F24-9647-8274-EF8CFF652AF0}" sibTransId="{3AA324EF-3509-1F47-BBEC-460AB0153DE1}"/>
    <dgm:cxn modelId="{D894E32B-0D9D-7745-8B87-041DB4773EAD}" srcId="{ABCFE0B6-EACC-2A4E-AEE6-AEBCB084EE0D}" destId="{5F2C7EC4-0C88-C949-9A25-6724D871E8CC}" srcOrd="2" destOrd="0" parTransId="{850807B3-76C2-2040-B2D3-5D1337A10AEC}" sibTransId="{F2B05364-57B1-844D-8443-D9C4C300D256}"/>
    <dgm:cxn modelId="{F96AC030-60EF-264E-ACD2-F12DC5E652F0}" type="presOf" srcId="{ABCFE0B6-EACC-2A4E-AEE6-AEBCB084EE0D}" destId="{CFFBE51F-A185-A44A-A8FF-F6D7CB0FB010}" srcOrd="0" destOrd="0" presId="urn:microsoft.com/office/officeart/2005/8/layout/list1"/>
    <dgm:cxn modelId="{1B9F3934-D5E4-C441-8427-526A2725DC5A}" type="presOf" srcId="{8FC0C8B0-6A8C-4549-9949-D3C948736A1F}" destId="{991DBC72-37C8-A64F-9A7A-0767C8C62331}" srcOrd="0" destOrd="0" presId="urn:microsoft.com/office/officeart/2005/8/layout/list1"/>
    <dgm:cxn modelId="{73B13B3E-5E57-2743-839F-1D815861E9B5}" srcId="{BCA80F22-90A5-0146-ADF6-B4866BEAA0BD}" destId="{3A89A42A-4BAB-9B48-AC4E-165687C20ABC}" srcOrd="2" destOrd="0" parTransId="{475D4D39-92B6-984C-9D7D-A1E163FA0414}" sibTransId="{396A9C64-9DA3-7047-AC91-8BE8E8E3AC30}"/>
    <dgm:cxn modelId="{5D4A3946-7658-CC44-B660-17E8DBFB4006}" type="presOf" srcId="{5F2C7EC4-0C88-C949-9A25-6724D871E8CC}" destId="{9C0BE367-D28C-F247-8440-723BFFA25B5C}" srcOrd="1" destOrd="0" presId="urn:microsoft.com/office/officeart/2005/8/layout/list1"/>
    <dgm:cxn modelId="{6420EF46-C7B3-DE4A-8003-65C090019520}" srcId="{ABCFE0B6-EACC-2A4E-AEE6-AEBCB084EE0D}" destId="{A2D46D00-8F8D-DA48-A22B-A9028C029A86}" srcOrd="6" destOrd="0" parTransId="{48428293-0FF3-BE4F-8EE6-3A4D220424B9}" sibTransId="{55593BD3-1C8B-C84E-80B3-C4C0930FF4A2}"/>
    <dgm:cxn modelId="{88B1404B-8416-444C-BA02-4D1BB546EF84}" type="presOf" srcId="{3A89A42A-4BAB-9B48-AC4E-165687C20ABC}" destId="{6CB75948-2949-B24E-A79B-FD628F81AE82}" srcOrd="0" destOrd="2" presId="urn:microsoft.com/office/officeart/2005/8/layout/list1"/>
    <dgm:cxn modelId="{AA04B850-4039-0A41-A50B-BF0EDB5A9D88}" type="presOf" srcId="{EBC10A95-8046-0F45-8502-426663FF7C68}" destId="{D3CA25EF-051F-D440-9641-F041CC93879D}" srcOrd="1" destOrd="0" presId="urn:microsoft.com/office/officeart/2005/8/layout/list1"/>
    <dgm:cxn modelId="{AA965355-38BE-5447-A3C9-7A90544B4754}" srcId="{ABCFE0B6-EACC-2A4E-AEE6-AEBCB084EE0D}" destId="{BCA80F22-90A5-0146-ADF6-B4866BEAA0BD}" srcOrd="1" destOrd="0" parTransId="{9CF37A90-53AA-7244-8633-27427B40E8E1}" sibTransId="{474536A0-134F-A54C-97D8-717E7852775D}"/>
    <dgm:cxn modelId="{3A49265F-2E00-7F42-B816-BFA387676A8D}" type="presOf" srcId="{5D870EBD-F82E-794E-810B-2ABD48AA998E}" destId="{6CB75948-2949-B24E-A79B-FD628F81AE82}" srcOrd="0" destOrd="1" presId="urn:microsoft.com/office/officeart/2005/8/layout/list1"/>
    <dgm:cxn modelId="{4A4C0B67-B5B4-2549-830F-764C7C62AABF}" type="presOf" srcId="{8FC0C8B0-6A8C-4549-9949-D3C948736A1F}" destId="{8145834B-8423-4846-93E5-2160F1695FF0}" srcOrd="1" destOrd="0" presId="urn:microsoft.com/office/officeart/2005/8/layout/list1"/>
    <dgm:cxn modelId="{9DB4AC6F-B09E-724A-A5A9-44371182AA8A}" type="presOf" srcId="{87353A21-8706-0C4D-AAC5-16695E5E557B}" destId="{6CB75948-2949-B24E-A79B-FD628F81AE82}" srcOrd="0" destOrd="0" presId="urn:microsoft.com/office/officeart/2005/8/layout/list1"/>
    <dgm:cxn modelId="{DFD56076-F0EA-2D4C-ACAB-3B93BD6275D2}" type="presOf" srcId="{3D4AF11C-22EE-D042-9323-670F6EC11544}" destId="{4393D55E-3E6C-1146-92BF-4D5E28E170A6}" srcOrd="1" destOrd="0" presId="urn:microsoft.com/office/officeart/2005/8/layout/list1"/>
    <dgm:cxn modelId="{C1F0A480-00DF-FF49-A883-A9524906C04C}" srcId="{ABCFE0B6-EACC-2A4E-AEE6-AEBCB084EE0D}" destId="{1E53B32D-BEC9-C64E-92D5-337B9CEEC4AA}" srcOrd="0" destOrd="0" parTransId="{97CA764C-9715-1344-86BF-CA2C5C7C280A}" sibTransId="{FBFA59E1-8F66-3041-BC48-0B40AF148783}"/>
    <dgm:cxn modelId="{E726A484-F4EF-834D-A237-ABA99293A59A}" type="presOf" srcId="{1E53B32D-BEC9-C64E-92D5-337B9CEEC4AA}" destId="{D402E0AD-E767-DC41-9558-CE5DBDA1D3E1}" srcOrd="0" destOrd="0" presId="urn:microsoft.com/office/officeart/2005/8/layout/list1"/>
    <dgm:cxn modelId="{D691739C-7D71-8148-A39F-3E25CD6C6DA8}" type="presOf" srcId="{EBC10A95-8046-0F45-8502-426663FF7C68}" destId="{939F40F6-42F4-4D40-A9F3-C0A69BC5C4A3}" srcOrd="0" destOrd="0" presId="urn:microsoft.com/office/officeart/2005/8/layout/list1"/>
    <dgm:cxn modelId="{CBAFC19D-F37E-684C-8B8A-57A0F839DDA6}" srcId="{ABCFE0B6-EACC-2A4E-AEE6-AEBCB084EE0D}" destId="{8FC0C8B0-6A8C-4549-9949-D3C948736A1F}" srcOrd="4" destOrd="0" parTransId="{1B2737C9-2870-DC4C-9CAF-04774A9C7B71}" sibTransId="{0560B631-A336-A644-8091-824768D4F4EC}"/>
    <dgm:cxn modelId="{C28477A1-9D6A-5F40-A91C-993875A94A16}" srcId="{BCA80F22-90A5-0146-ADF6-B4866BEAA0BD}" destId="{5D870EBD-F82E-794E-810B-2ABD48AA998E}" srcOrd="1" destOrd="0" parTransId="{087EDD53-CF76-A34A-B39D-0518E3B92ADB}" sibTransId="{E4995BF7-6329-BC41-A1D2-27A58D1B6AD1}"/>
    <dgm:cxn modelId="{970978C0-D0AD-7047-BA16-A7FFF8D3DEE4}" type="presOf" srcId="{BCA80F22-90A5-0146-ADF6-B4866BEAA0BD}" destId="{B2B5FD66-FC11-E646-B348-CA14B7288D70}" srcOrd="1" destOrd="0" presId="urn:microsoft.com/office/officeart/2005/8/layout/list1"/>
    <dgm:cxn modelId="{A2B5EDC6-3CDE-F145-A544-DBF68A4E66C0}" type="presOf" srcId="{BCA80F22-90A5-0146-ADF6-B4866BEAA0BD}" destId="{0780E278-C738-3747-9375-F4CAF915770A}" srcOrd="0" destOrd="0" presId="urn:microsoft.com/office/officeart/2005/8/layout/list1"/>
    <dgm:cxn modelId="{B2E2ADC7-F6E6-584B-9B39-4F8FD7F73DCC}" type="presOf" srcId="{3D4AF11C-22EE-D042-9323-670F6EC11544}" destId="{D6DCECC2-15CD-A248-A458-A0E2C9D430B3}" srcOrd="0" destOrd="0" presId="urn:microsoft.com/office/officeart/2005/8/layout/list1"/>
    <dgm:cxn modelId="{203BE7CA-0C1F-7D40-8E22-F121656EFBF1}" srcId="{BCA80F22-90A5-0146-ADF6-B4866BEAA0BD}" destId="{87353A21-8706-0C4D-AAC5-16695E5E557B}" srcOrd="0" destOrd="0" parTransId="{84D4F2DE-428D-0744-ADE7-3A16C2066E52}" sibTransId="{B3484049-E961-7D48-A8FC-513EEC1E1FC9}"/>
    <dgm:cxn modelId="{B9253ACC-88D0-A04A-962C-888B07FEDBE3}" type="presOf" srcId="{1E53B32D-BEC9-C64E-92D5-337B9CEEC4AA}" destId="{585AC805-66C1-8446-93B7-66699AB447AF}" srcOrd="1" destOrd="0" presId="urn:microsoft.com/office/officeart/2005/8/layout/list1"/>
    <dgm:cxn modelId="{823DAACC-3B98-214F-B9D0-E7F9559099F2}" type="presOf" srcId="{5F2C7EC4-0C88-C949-9A25-6724D871E8CC}" destId="{717D5A84-CF80-CE42-8662-E1B95485862B}" srcOrd="0" destOrd="0" presId="urn:microsoft.com/office/officeart/2005/8/layout/list1"/>
    <dgm:cxn modelId="{F09B9FDD-697C-904F-96EE-ED047DACE4AA}" type="presOf" srcId="{A2D46D00-8F8D-DA48-A22B-A9028C029A86}" destId="{51B2DDF5-7F6F-F14F-8B02-49BBE1562716}" srcOrd="0" destOrd="0" presId="urn:microsoft.com/office/officeart/2005/8/layout/list1"/>
    <dgm:cxn modelId="{7D6466F6-FD99-FC4A-A64D-63550C8A7033}" srcId="{ABCFE0B6-EACC-2A4E-AEE6-AEBCB084EE0D}" destId="{EBC10A95-8046-0F45-8502-426663FF7C68}" srcOrd="3" destOrd="0" parTransId="{767153CE-2002-6147-A418-6453449B1315}" sibTransId="{56982E97-F163-2B44-BEE8-73AA34EA6B29}"/>
    <dgm:cxn modelId="{60A129E4-D4F6-3F40-9119-7CAADD8C776D}" type="presParOf" srcId="{CFFBE51F-A185-A44A-A8FF-F6D7CB0FB010}" destId="{F69FDF0B-D8F6-DA44-B9F9-9765CA3E8341}" srcOrd="0" destOrd="0" presId="urn:microsoft.com/office/officeart/2005/8/layout/list1"/>
    <dgm:cxn modelId="{775F92C3-1803-3443-9E9E-3C76B0C9441F}" type="presParOf" srcId="{F69FDF0B-D8F6-DA44-B9F9-9765CA3E8341}" destId="{D402E0AD-E767-DC41-9558-CE5DBDA1D3E1}" srcOrd="0" destOrd="0" presId="urn:microsoft.com/office/officeart/2005/8/layout/list1"/>
    <dgm:cxn modelId="{892E4C99-639F-1349-A103-1EFDA6873457}" type="presParOf" srcId="{F69FDF0B-D8F6-DA44-B9F9-9765CA3E8341}" destId="{585AC805-66C1-8446-93B7-66699AB447AF}" srcOrd="1" destOrd="0" presId="urn:microsoft.com/office/officeart/2005/8/layout/list1"/>
    <dgm:cxn modelId="{0678CD0A-060E-8F45-BE3F-1926DAD125A3}" type="presParOf" srcId="{CFFBE51F-A185-A44A-A8FF-F6D7CB0FB010}" destId="{AC3FCD16-358F-2246-B9AD-672633E85FA6}" srcOrd="1" destOrd="0" presId="urn:microsoft.com/office/officeart/2005/8/layout/list1"/>
    <dgm:cxn modelId="{B574478D-E8A6-D942-8514-6AECD879549C}" type="presParOf" srcId="{CFFBE51F-A185-A44A-A8FF-F6D7CB0FB010}" destId="{9BFEA1AE-262E-664F-935C-DB359869C79F}" srcOrd="2" destOrd="0" presId="urn:microsoft.com/office/officeart/2005/8/layout/list1"/>
    <dgm:cxn modelId="{330012E4-972C-DA43-9A2F-0032DA25F8AD}" type="presParOf" srcId="{CFFBE51F-A185-A44A-A8FF-F6D7CB0FB010}" destId="{CC437FA1-F69A-9D45-95DE-2CD62D62E564}" srcOrd="3" destOrd="0" presId="urn:microsoft.com/office/officeart/2005/8/layout/list1"/>
    <dgm:cxn modelId="{FF424EF2-66A5-8E45-8297-8C312E412A28}" type="presParOf" srcId="{CFFBE51F-A185-A44A-A8FF-F6D7CB0FB010}" destId="{3D723763-DD25-2D4B-9247-E621D3FD2C31}" srcOrd="4" destOrd="0" presId="urn:microsoft.com/office/officeart/2005/8/layout/list1"/>
    <dgm:cxn modelId="{AF51F86A-7F80-2B42-AB0F-DE32C6894926}" type="presParOf" srcId="{3D723763-DD25-2D4B-9247-E621D3FD2C31}" destId="{0780E278-C738-3747-9375-F4CAF915770A}" srcOrd="0" destOrd="0" presId="urn:microsoft.com/office/officeart/2005/8/layout/list1"/>
    <dgm:cxn modelId="{1E78101C-A395-FD4F-926C-557BBCCACC71}" type="presParOf" srcId="{3D723763-DD25-2D4B-9247-E621D3FD2C31}" destId="{B2B5FD66-FC11-E646-B348-CA14B7288D70}" srcOrd="1" destOrd="0" presId="urn:microsoft.com/office/officeart/2005/8/layout/list1"/>
    <dgm:cxn modelId="{48A02DB8-5E04-164E-A9ED-E1EADAAA6C35}" type="presParOf" srcId="{CFFBE51F-A185-A44A-A8FF-F6D7CB0FB010}" destId="{E47945E8-0722-8A40-88D8-4B7BB29AF726}" srcOrd="5" destOrd="0" presId="urn:microsoft.com/office/officeart/2005/8/layout/list1"/>
    <dgm:cxn modelId="{7C2F6900-44FF-384E-8925-26B17B1414BE}" type="presParOf" srcId="{CFFBE51F-A185-A44A-A8FF-F6D7CB0FB010}" destId="{6CB75948-2949-B24E-A79B-FD628F81AE82}" srcOrd="6" destOrd="0" presId="urn:microsoft.com/office/officeart/2005/8/layout/list1"/>
    <dgm:cxn modelId="{BE9395D4-D53A-EB42-9552-EE046F680978}" type="presParOf" srcId="{CFFBE51F-A185-A44A-A8FF-F6D7CB0FB010}" destId="{D93EADF1-FEDB-8A46-BBC2-DBB55833E28E}" srcOrd="7" destOrd="0" presId="urn:microsoft.com/office/officeart/2005/8/layout/list1"/>
    <dgm:cxn modelId="{51676D73-35CA-2143-88E7-74F35F682382}" type="presParOf" srcId="{CFFBE51F-A185-A44A-A8FF-F6D7CB0FB010}" destId="{1139C653-B369-DA41-99D8-76029CE60BE8}" srcOrd="8" destOrd="0" presId="urn:microsoft.com/office/officeart/2005/8/layout/list1"/>
    <dgm:cxn modelId="{938FBD99-AFAC-274B-AA7D-1701EFCC92A0}" type="presParOf" srcId="{1139C653-B369-DA41-99D8-76029CE60BE8}" destId="{717D5A84-CF80-CE42-8662-E1B95485862B}" srcOrd="0" destOrd="0" presId="urn:microsoft.com/office/officeart/2005/8/layout/list1"/>
    <dgm:cxn modelId="{6605DF62-AE1C-4C4A-ACC9-E90D7161FCA1}" type="presParOf" srcId="{1139C653-B369-DA41-99D8-76029CE60BE8}" destId="{9C0BE367-D28C-F247-8440-723BFFA25B5C}" srcOrd="1" destOrd="0" presId="urn:microsoft.com/office/officeart/2005/8/layout/list1"/>
    <dgm:cxn modelId="{01D5F08B-49F0-B547-B7DD-B86C622590C7}" type="presParOf" srcId="{CFFBE51F-A185-A44A-A8FF-F6D7CB0FB010}" destId="{8854F1D7-8A0C-8B46-BB94-68CA57E7740D}" srcOrd="9" destOrd="0" presId="urn:microsoft.com/office/officeart/2005/8/layout/list1"/>
    <dgm:cxn modelId="{398848CB-F0AC-AD42-9D51-06FCF9FB2811}" type="presParOf" srcId="{CFFBE51F-A185-A44A-A8FF-F6D7CB0FB010}" destId="{01AA1558-B26B-B648-A174-B9186DC3E273}" srcOrd="10" destOrd="0" presId="urn:microsoft.com/office/officeart/2005/8/layout/list1"/>
    <dgm:cxn modelId="{68D601E9-A1B2-8147-ADB6-DAB9E1CCF0AA}" type="presParOf" srcId="{CFFBE51F-A185-A44A-A8FF-F6D7CB0FB010}" destId="{43DFC57D-61DF-C845-BD9E-17058B50A563}" srcOrd="11" destOrd="0" presId="urn:microsoft.com/office/officeart/2005/8/layout/list1"/>
    <dgm:cxn modelId="{06F80108-C899-8D49-A1E0-C3751E75D1E4}" type="presParOf" srcId="{CFFBE51F-A185-A44A-A8FF-F6D7CB0FB010}" destId="{7A692062-7EB4-A242-8C0B-9EAB4B51ABC8}" srcOrd="12" destOrd="0" presId="urn:microsoft.com/office/officeart/2005/8/layout/list1"/>
    <dgm:cxn modelId="{93B1E83F-F42B-1244-AEE3-9D51CE8847D2}" type="presParOf" srcId="{7A692062-7EB4-A242-8C0B-9EAB4B51ABC8}" destId="{939F40F6-42F4-4D40-A9F3-C0A69BC5C4A3}" srcOrd="0" destOrd="0" presId="urn:microsoft.com/office/officeart/2005/8/layout/list1"/>
    <dgm:cxn modelId="{23DF81D7-CFF9-E647-ADF6-891BDA68E3F1}" type="presParOf" srcId="{7A692062-7EB4-A242-8C0B-9EAB4B51ABC8}" destId="{D3CA25EF-051F-D440-9641-F041CC93879D}" srcOrd="1" destOrd="0" presId="urn:microsoft.com/office/officeart/2005/8/layout/list1"/>
    <dgm:cxn modelId="{D383F0DB-5A47-7744-86CA-5BE2D7367714}" type="presParOf" srcId="{CFFBE51F-A185-A44A-A8FF-F6D7CB0FB010}" destId="{66C0E22A-468B-5E42-8382-6E3BC7E85AC7}" srcOrd="13" destOrd="0" presId="urn:microsoft.com/office/officeart/2005/8/layout/list1"/>
    <dgm:cxn modelId="{E902A949-299A-C142-9DE7-33F8FD96BE53}" type="presParOf" srcId="{CFFBE51F-A185-A44A-A8FF-F6D7CB0FB010}" destId="{D6F0E5C5-7101-6B40-AECB-BA66ABA6C28F}" srcOrd="14" destOrd="0" presId="urn:microsoft.com/office/officeart/2005/8/layout/list1"/>
    <dgm:cxn modelId="{4E82FBE2-6DF0-C345-AE57-EF76EA501BEC}" type="presParOf" srcId="{CFFBE51F-A185-A44A-A8FF-F6D7CB0FB010}" destId="{098C4726-F699-AE4D-823C-9D9520BB4E66}" srcOrd="15" destOrd="0" presId="urn:microsoft.com/office/officeart/2005/8/layout/list1"/>
    <dgm:cxn modelId="{77B3FAF4-1A94-A94F-B2EB-B52EFF689320}" type="presParOf" srcId="{CFFBE51F-A185-A44A-A8FF-F6D7CB0FB010}" destId="{3581BFAD-74E1-EF46-8220-6BC60EC272EF}" srcOrd="16" destOrd="0" presId="urn:microsoft.com/office/officeart/2005/8/layout/list1"/>
    <dgm:cxn modelId="{BD4272B2-4C69-BC47-B4DF-A6A395338D95}" type="presParOf" srcId="{3581BFAD-74E1-EF46-8220-6BC60EC272EF}" destId="{991DBC72-37C8-A64F-9A7A-0767C8C62331}" srcOrd="0" destOrd="0" presId="urn:microsoft.com/office/officeart/2005/8/layout/list1"/>
    <dgm:cxn modelId="{7B5B386B-76A3-5E42-8EBD-0FC76B1C1C80}" type="presParOf" srcId="{3581BFAD-74E1-EF46-8220-6BC60EC272EF}" destId="{8145834B-8423-4846-93E5-2160F1695FF0}" srcOrd="1" destOrd="0" presId="urn:microsoft.com/office/officeart/2005/8/layout/list1"/>
    <dgm:cxn modelId="{2DF7E308-2ED0-F44B-8693-C59FB78B7F61}" type="presParOf" srcId="{CFFBE51F-A185-A44A-A8FF-F6D7CB0FB010}" destId="{1926206D-1C13-5247-9768-CE631AC03A7D}" srcOrd="17" destOrd="0" presId="urn:microsoft.com/office/officeart/2005/8/layout/list1"/>
    <dgm:cxn modelId="{9F3965A4-AE89-ED47-9D1F-309479D45851}" type="presParOf" srcId="{CFFBE51F-A185-A44A-A8FF-F6D7CB0FB010}" destId="{C99C1279-FDE6-2742-B3AC-807CF407059B}" srcOrd="18" destOrd="0" presId="urn:microsoft.com/office/officeart/2005/8/layout/list1"/>
    <dgm:cxn modelId="{CA6AE54D-1110-5846-90DC-BF70CA6A7189}" type="presParOf" srcId="{CFFBE51F-A185-A44A-A8FF-F6D7CB0FB010}" destId="{B63F65E1-7B8B-C54A-B7E9-5A67199B8584}" srcOrd="19" destOrd="0" presId="urn:microsoft.com/office/officeart/2005/8/layout/list1"/>
    <dgm:cxn modelId="{2D53C044-04B6-4740-92C5-BA2BE417E260}" type="presParOf" srcId="{CFFBE51F-A185-A44A-A8FF-F6D7CB0FB010}" destId="{23D48880-CD5F-E04A-AEC8-3E31C81B1178}" srcOrd="20" destOrd="0" presId="urn:microsoft.com/office/officeart/2005/8/layout/list1"/>
    <dgm:cxn modelId="{39CC5C42-787C-D947-A976-99874CE95CCB}" type="presParOf" srcId="{23D48880-CD5F-E04A-AEC8-3E31C81B1178}" destId="{D6DCECC2-15CD-A248-A458-A0E2C9D430B3}" srcOrd="0" destOrd="0" presId="urn:microsoft.com/office/officeart/2005/8/layout/list1"/>
    <dgm:cxn modelId="{A4F59A94-B0DA-3F46-82E9-33572636443E}" type="presParOf" srcId="{23D48880-CD5F-E04A-AEC8-3E31C81B1178}" destId="{4393D55E-3E6C-1146-92BF-4D5E28E170A6}" srcOrd="1" destOrd="0" presId="urn:microsoft.com/office/officeart/2005/8/layout/list1"/>
    <dgm:cxn modelId="{1D417771-7CA2-7F4C-A6A9-2584EFD08799}" type="presParOf" srcId="{CFFBE51F-A185-A44A-A8FF-F6D7CB0FB010}" destId="{5D1B03A4-D768-A342-868D-67D1AF204143}" srcOrd="21" destOrd="0" presId="urn:microsoft.com/office/officeart/2005/8/layout/list1"/>
    <dgm:cxn modelId="{6CA3F6DC-63FF-0849-B5C1-B8E70DB43ED2}" type="presParOf" srcId="{CFFBE51F-A185-A44A-A8FF-F6D7CB0FB010}" destId="{5E909269-0D29-BB4D-BABE-5EC40ED9F59E}" srcOrd="22" destOrd="0" presId="urn:microsoft.com/office/officeart/2005/8/layout/list1"/>
    <dgm:cxn modelId="{861CC19B-F879-E349-8ABC-C94E59D8B7E3}" type="presParOf" srcId="{CFFBE51F-A185-A44A-A8FF-F6D7CB0FB010}" destId="{9B041BC1-E91B-624C-8399-362F8CF84191}" srcOrd="23" destOrd="0" presId="urn:microsoft.com/office/officeart/2005/8/layout/list1"/>
    <dgm:cxn modelId="{3DDA8401-C948-684E-9D76-BFC1DF06D5D4}" type="presParOf" srcId="{CFFBE51F-A185-A44A-A8FF-F6D7CB0FB010}" destId="{A411863E-24C7-194D-8041-A4AB15C0B84C}" srcOrd="24" destOrd="0" presId="urn:microsoft.com/office/officeart/2005/8/layout/list1"/>
    <dgm:cxn modelId="{003D8579-63CD-2048-B3B2-A5B50D242244}" type="presParOf" srcId="{A411863E-24C7-194D-8041-A4AB15C0B84C}" destId="{51B2DDF5-7F6F-F14F-8B02-49BBE1562716}" srcOrd="0" destOrd="0" presId="urn:microsoft.com/office/officeart/2005/8/layout/list1"/>
    <dgm:cxn modelId="{59F76644-34B6-1844-A847-3D90ADA37B91}" type="presParOf" srcId="{A411863E-24C7-194D-8041-A4AB15C0B84C}" destId="{5DDB4959-A7F6-BC4E-AAF0-0403C740ADE9}" srcOrd="1" destOrd="0" presId="urn:microsoft.com/office/officeart/2005/8/layout/list1"/>
    <dgm:cxn modelId="{529F52DC-6C6D-9D4F-B5B7-0BD41E2E0718}" type="presParOf" srcId="{CFFBE51F-A185-A44A-A8FF-F6D7CB0FB010}" destId="{E00AC947-7D42-394A-A7E1-F50644D86B73}" srcOrd="25" destOrd="0" presId="urn:microsoft.com/office/officeart/2005/8/layout/list1"/>
    <dgm:cxn modelId="{EAEEEBF6-DD04-EF48-B5A4-278F88B3C98C}" type="presParOf" srcId="{CFFBE51F-A185-A44A-A8FF-F6D7CB0FB010}" destId="{53B8B89D-2ACC-C44F-915F-D24F9E186C23}" srcOrd="2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3B3A2D8C-E315-4012-AEB0-63103E0AB7CC}" type="doc">
      <dgm:prSet loTypeId="urn:microsoft.com/office/officeart/2005/8/layout/matrix3" loCatId="matrix" qsTypeId="urn:microsoft.com/office/officeart/2005/8/quickstyle/simple2" qsCatId="simple" csTypeId="urn:microsoft.com/office/officeart/2005/8/colors/colorful5" csCatId="colorful"/>
      <dgm:spPr/>
      <dgm:t>
        <a:bodyPr/>
        <a:lstStyle/>
        <a:p>
          <a:endParaRPr lang="en-US"/>
        </a:p>
      </dgm:t>
    </dgm:pt>
    <dgm:pt modelId="{D4621BE2-7310-4C6B-8709-F60CEB3800FF}">
      <dgm:prSet/>
      <dgm:spPr/>
      <dgm:t>
        <a:bodyPr/>
        <a:lstStyle/>
        <a:p>
          <a:r>
            <a:rPr lang="es-MX"/>
            <a:t>El estado tenían un orden jerárquico de importancia. Roma clasificó a las empresas en tres:</a:t>
          </a:r>
          <a:endParaRPr lang="en-US"/>
        </a:p>
      </dgm:t>
    </dgm:pt>
    <dgm:pt modelId="{86EF56EC-4DD3-43E8-A095-D697CAC637BC}" type="parTrans" cxnId="{5A5C3320-D6F1-46B6-9C48-8A8CD853CF33}">
      <dgm:prSet/>
      <dgm:spPr/>
      <dgm:t>
        <a:bodyPr/>
        <a:lstStyle/>
        <a:p>
          <a:endParaRPr lang="en-US"/>
        </a:p>
      </dgm:t>
    </dgm:pt>
    <dgm:pt modelId="{9F1C81BB-D4BA-4931-9783-41653A0DD529}" type="sibTrans" cxnId="{5A5C3320-D6F1-46B6-9C48-8A8CD853CF33}">
      <dgm:prSet/>
      <dgm:spPr/>
      <dgm:t>
        <a:bodyPr/>
        <a:lstStyle/>
        <a:p>
          <a:endParaRPr lang="en-US"/>
        </a:p>
      </dgm:t>
    </dgm:pt>
    <dgm:pt modelId="{754B67FC-691A-4B53-BA25-1C984932539D}">
      <dgm:prSet/>
      <dgm:spPr/>
      <dgm:t>
        <a:bodyPr/>
        <a:lstStyle/>
        <a:p>
          <a:r>
            <a:rPr lang="es-MX"/>
            <a:t>Públicas. Empresas que realizan actividades del Estado.</a:t>
          </a:r>
          <a:endParaRPr lang="en-US"/>
        </a:p>
      </dgm:t>
    </dgm:pt>
    <dgm:pt modelId="{579E2D3F-18FD-4E3A-B142-B1EC67AFD604}" type="parTrans" cxnId="{F02E20E0-DD4F-42AE-8D23-F8BB2C892E14}">
      <dgm:prSet/>
      <dgm:spPr/>
      <dgm:t>
        <a:bodyPr/>
        <a:lstStyle/>
        <a:p>
          <a:endParaRPr lang="en-US"/>
        </a:p>
      </dgm:t>
    </dgm:pt>
    <dgm:pt modelId="{9732D2B4-0D07-481B-BC3C-D313FF836F88}" type="sibTrans" cxnId="{F02E20E0-DD4F-42AE-8D23-F8BB2C892E14}">
      <dgm:prSet/>
      <dgm:spPr/>
      <dgm:t>
        <a:bodyPr/>
        <a:lstStyle/>
        <a:p>
          <a:endParaRPr lang="en-US"/>
        </a:p>
      </dgm:t>
    </dgm:pt>
    <dgm:pt modelId="{B958DF0A-9E3E-45A9-88CA-B18ABBDF5738}">
      <dgm:prSet/>
      <dgm:spPr/>
      <dgm:t>
        <a:bodyPr/>
        <a:lstStyle/>
        <a:p>
          <a:r>
            <a:rPr lang="es-MX"/>
            <a:t>Semipúblicas. Empresas que pertenecen a sindicatos.</a:t>
          </a:r>
          <a:endParaRPr lang="en-US"/>
        </a:p>
      </dgm:t>
    </dgm:pt>
    <dgm:pt modelId="{36A4E76C-F1E6-4FE1-A1D2-2218AF1AA8F3}" type="parTrans" cxnId="{F0BD111B-069B-4DB8-9406-E5939DF3A89A}">
      <dgm:prSet/>
      <dgm:spPr/>
      <dgm:t>
        <a:bodyPr/>
        <a:lstStyle/>
        <a:p>
          <a:endParaRPr lang="en-US"/>
        </a:p>
      </dgm:t>
    </dgm:pt>
    <dgm:pt modelId="{45C0C3BC-6793-4349-BE4D-46CEF7063E2D}" type="sibTrans" cxnId="{F0BD111B-069B-4DB8-9406-E5939DF3A89A}">
      <dgm:prSet/>
      <dgm:spPr/>
      <dgm:t>
        <a:bodyPr/>
        <a:lstStyle/>
        <a:p>
          <a:endParaRPr lang="en-US"/>
        </a:p>
      </dgm:t>
    </dgm:pt>
    <dgm:pt modelId="{61558160-4D9A-479A-A278-C1E43690C060}">
      <dgm:prSet/>
      <dgm:spPr/>
      <dgm:t>
        <a:bodyPr/>
        <a:lstStyle/>
        <a:p>
          <a:r>
            <a:rPr lang="es-MX"/>
            <a:t>Privadas. Empresas que eran manejadas por civiles.</a:t>
          </a:r>
          <a:endParaRPr lang="en-US"/>
        </a:p>
      </dgm:t>
    </dgm:pt>
    <dgm:pt modelId="{1CF2ADB2-A8CB-4A3B-B282-CE161B4641D7}" type="parTrans" cxnId="{A22064CC-5779-4651-9AD3-D21B548739E4}">
      <dgm:prSet/>
      <dgm:spPr/>
      <dgm:t>
        <a:bodyPr/>
        <a:lstStyle/>
        <a:p>
          <a:endParaRPr lang="en-US"/>
        </a:p>
      </dgm:t>
    </dgm:pt>
    <dgm:pt modelId="{DCBF6B1E-485C-4AAF-94C2-8E4409744036}" type="sibTrans" cxnId="{A22064CC-5779-4651-9AD3-D21B548739E4}">
      <dgm:prSet/>
      <dgm:spPr/>
      <dgm:t>
        <a:bodyPr/>
        <a:lstStyle/>
        <a:p>
          <a:endParaRPr lang="en-US"/>
        </a:p>
      </dgm:t>
    </dgm:pt>
    <dgm:pt modelId="{A396DA93-C0E5-0C48-888B-08E01851E2A0}" type="pres">
      <dgm:prSet presAssocID="{3B3A2D8C-E315-4012-AEB0-63103E0AB7CC}" presName="matrix" presStyleCnt="0">
        <dgm:presLayoutVars>
          <dgm:chMax val="1"/>
          <dgm:dir/>
          <dgm:resizeHandles val="exact"/>
        </dgm:presLayoutVars>
      </dgm:prSet>
      <dgm:spPr/>
    </dgm:pt>
    <dgm:pt modelId="{8FFE38D1-B098-5741-824D-FEDE13B412D6}" type="pres">
      <dgm:prSet presAssocID="{3B3A2D8C-E315-4012-AEB0-63103E0AB7CC}" presName="diamond" presStyleLbl="bgShp" presStyleIdx="0" presStyleCnt="1"/>
      <dgm:spPr/>
    </dgm:pt>
    <dgm:pt modelId="{0E15D7BE-F758-4A42-B922-FB1F73EF599C}" type="pres">
      <dgm:prSet presAssocID="{3B3A2D8C-E315-4012-AEB0-63103E0AB7CC}" presName="quad1" presStyleLbl="node1" presStyleIdx="0" presStyleCnt="4">
        <dgm:presLayoutVars>
          <dgm:chMax val="0"/>
          <dgm:chPref val="0"/>
          <dgm:bulletEnabled val="1"/>
        </dgm:presLayoutVars>
      </dgm:prSet>
      <dgm:spPr/>
    </dgm:pt>
    <dgm:pt modelId="{E5621839-789A-6247-AFC8-514A0FF2113F}" type="pres">
      <dgm:prSet presAssocID="{3B3A2D8C-E315-4012-AEB0-63103E0AB7CC}" presName="quad2" presStyleLbl="node1" presStyleIdx="1" presStyleCnt="4">
        <dgm:presLayoutVars>
          <dgm:chMax val="0"/>
          <dgm:chPref val="0"/>
          <dgm:bulletEnabled val="1"/>
        </dgm:presLayoutVars>
      </dgm:prSet>
      <dgm:spPr/>
    </dgm:pt>
    <dgm:pt modelId="{DD756CB8-C6D8-1944-AC23-56AFD4F63CD2}" type="pres">
      <dgm:prSet presAssocID="{3B3A2D8C-E315-4012-AEB0-63103E0AB7CC}" presName="quad3" presStyleLbl="node1" presStyleIdx="2" presStyleCnt="4">
        <dgm:presLayoutVars>
          <dgm:chMax val="0"/>
          <dgm:chPref val="0"/>
          <dgm:bulletEnabled val="1"/>
        </dgm:presLayoutVars>
      </dgm:prSet>
      <dgm:spPr/>
    </dgm:pt>
    <dgm:pt modelId="{0FDAEA0E-0855-FE4E-A4C4-B953AFE4416F}" type="pres">
      <dgm:prSet presAssocID="{3B3A2D8C-E315-4012-AEB0-63103E0AB7CC}" presName="quad4" presStyleLbl="node1" presStyleIdx="3" presStyleCnt="4">
        <dgm:presLayoutVars>
          <dgm:chMax val="0"/>
          <dgm:chPref val="0"/>
          <dgm:bulletEnabled val="1"/>
        </dgm:presLayoutVars>
      </dgm:prSet>
      <dgm:spPr/>
    </dgm:pt>
  </dgm:ptLst>
  <dgm:cxnLst>
    <dgm:cxn modelId="{744DBF0F-31BF-C340-85D8-B6D798AF07BE}" type="presOf" srcId="{754B67FC-691A-4B53-BA25-1C984932539D}" destId="{E5621839-789A-6247-AFC8-514A0FF2113F}" srcOrd="0" destOrd="0" presId="urn:microsoft.com/office/officeart/2005/8/layout/matrix3"/>
    <dgm:cxn modelId="{F0BD111B-069B-4DB8-9406-E5939DF3A89A}" srcId="{3B3A2D8C-E315-4012-AEB0-63103E0AB7CC}" destId="{B958DF0A-9E3E-45A9-88CA-B18ABBDF5738}" srcOrd="2" destOrd="0" parTransId="{36A4E76C-F1E6-4FE1-A1D2-2218AF1AA8F3}" sibTransId="{45C0C3BC-6793-4349-BE4D-46CEF7063E2D}"/>
    <dgm:cxn modelId="{5A5C3320-D6F1-46B6-9C48-8A8CD853CF33}" srcId="{3B3A2D8C-E315-4012-AEB0-63103E0AB7CC}" destId="{D4621BE2-7310-4C6B-8709-F60CEB3800FF}" srcOrd="0" destOrd="0" parTransId="{86EF56EC-4DD3-43E8-A095-D697CAC637BC}" sibTransId="{9F1C81BB-D4BA-4931-9783-41653A0DD529}"/>
    <dgm:cxn modelId="{AF571C30-90F6-F246-951B-9B580E9B886B}" type="presOf" srcId="{D4621BE2-7310-4C6B-8709-F60CEB3800FF}" destId="{0E15D7BE-F758-4A42-B922-FB1F73EF599C}" srcOrd="0" destOrd="0" presId="urn:microsoft.com/office/officeart/2005/8/layout/matrix3"/>
    <dgm:cxn modelId="{D2D0A59E-E4BA-7842-9703-44C2BE6D9241}" type="presOf" srcId="{61558160-4D9A-479A-A278-C1E43690C060}" destId="{0FDAEA0E-0855-FE4E-A4C4-B953AFE4416F}" srcOrd="0" destOrd="0" presId="urn:microsoft.com/office/officeart/2005/8/layout/matrix3"/>
    <dgm:cxn modelId="{7C38C0B9-B224-594B-B3BD-B8E584710900}" type="presOf" srcId="{3B3A2D8C-E315-4012-AEB0-63103E0AB7CC}" destId="{A396DA93-C0E5-0C48-888B-08E01851E2A0}" srcOrd="0" destOrd="0" presId="urn:microsoft.com/office/officeart/2005/8/layout/matrix3"/>
    <dgm:cxn modelId="{A22064CC-5779-4651-9AD3-D21B548739E4}" srcId="{3B3A2D8C-E315-4012-AEB0-63103E0AB7CC}" destId="{61558160-4D9A-479A-A278-C1E43690C060}" srcOrd="3" destOrd="0" parTransId="{1CF2ADB2-A8CB-4A3B-B282-CE161B4641D7}" sibTransId="{DCBF6B1E-485C-4AAF-94C2-8E4409744036}"/>
    <dgm:cxn modelId="{24E332D1-11EF-4045-826D-2ACF1B2F2C18}" type="presOf" srcId="{B958DF0A-9E3E-45A9-88CA-B18ABBDF5738}" destId="{DD756CB8-C6D8-1944-AC23-56AFD4F63CD2}" srcOrd="0" destOrd="0" presId="urn:microsoft.com/office/officeart/2005/8/layout/matrix3"/>
    <dgm:cxn modelId="{F02E20E0-DD4F-42AE-8D23-F8BB2C892E14}" srcId="{3B3A2D8C-E315-4012-AEB0-63103E0AB7CC}" destId="{754B67FC-691A-4B53-BA25-1C984932539D}" srcOrd="1" destOrd="0" parTransId="{579E2D3F-18FD-4E3A-B142-B1EC67AFD604}" sibTransId="{9732D2B4-0D07-481B-BC3C-D313FF836F88}"/>
    <dgm:cxn modelId="{9DB795EC-3BA4-2B4A-9901-471F156C6AA1}" type="presParOf" srcId="{A396DA93-C0E5-0C48-888B-08E01851E2A0}" destId="{8FFE38D1-B098-5741-824D-FEDE13B412D6}" srcOrd="0" destOrd="0" presId="urn:microsoft.com/office/officeart/2005/8/layout/matrix3"/>
    <dgm:cxn modelId="{6946B475-AB01-1C41-885B-85C113EA6591}" type="presParOf" srcId="{A396DA93-C0E5-0C48-888B-08E01851E2A0}" destId="{0E15D7BE-F758-4A42-B922-FB1F73EF599C}" srcOrd="1" destOrd="0" presId="urn:microsoft.com/office/officeart/2005/8/layout/matrix3"/>
    <dgm:cxn modelId="{8FFA8BC6-EA6D-5440-974C-A5642FEC9B6D}" type="presParOf" srcId="{A396DA93-C0E5-0C48-888B-08E01851E2A0}" destId="{E5621839-789A-6247-AFC8-514A0FF2113F}" srcOrd="2" destOrd="0" presId="urn:microsoft.com/office/officeart/2005/8/layout/matrix3"/>
    <dgm:cxn modelId="{F2B159D6-E5EB-3048-A30C-FD5D2F419060}" type="presParOf" srcId="{A396DA93-C0E5-0C48-888B-08E01851E2A0}" destId="{DD756CB8-C6D8-1944-AC23-56AFD4F63CD2}" srcOrd="3" destOrd="0" presId="urn:microsoft.com/office/officeart/2005/8/layout/matrix3"/>
    <dgm:cxn modelId="{F3CD1321-9FD9-7D45-ADFD-9C42A98DC291}" type="presParOf" srcId="{A396DA93-C0E5-0C48-888B-08E01851E2A0}" destId="{0FDAEA0E-0855-FE4E-A4C4-B953AFE4416F}"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7B33352F-3EBF-44EC-99D4-25CB351F69DC}" type="doc">
      <dgm:prSet loTypeId="urn:microsoft.com/office/officeart/2009/3/layout/HorizontalOrganizationChart" loCatId="hierarchy" qsTypeId="urn:microsoft.com/office/officeart/2005/8/quickstyle/simple5" qsCatId="simple" csTypeId="urn:microsoft.com/office/officeart/2005/8/colors/accent6_2" csCatId="accent6"/>
      <dgm:spPr/>
      <dgm:t>
        <a:bodyPr/>
        <a:lstStyle/>
        <a:p>
          <a:endParaRPr lang="en-US"/>
        </a:p>
      </dgm:t>
    </dgm:pt>
    <dgm:pt modelId="{EB60506E-DC75-470A-96F5-A937382676DB}">
      <dgm:prSet/>
      <dgm:spPr/>
      <dgm:t>
        <a:bodyPr/>
        <a:lstStyle/>
        <a:p>
          <a:r>
            <a:rPr lang="es-MX"/>
            <a:t>Durante esta época no tuvo tanta prioridad la administración, ya que los feudos delegaban sus actividades mas no la autoridad.</a:t>
          </a:r>
          <a:endParaRPr lang="en-US"/>
        </a:p>
      </dgm:t>
    </dgm:pt>
    <dgm:pt modelId="{3FA690E0-2246-4774-934A-34EF314E07BF}" type="parTrans" cxnId="{C3F652DD-7426-44E9-967B-8DACE46D61F6}">
      <dgm:prSet/>
      <dgm:spPr/>
      <dgm:t>
        <a:bodyPr/>
        <a:lstStyle/>
        <a:p>
          <a:endParaRPr lang="en-US"/>
        </a:p>
      </dgm:t>
    </dgm:pt>
    <dgm:pt modelId="{8BD57080-8C80-4842-848D-DF401F49D763}" type="sibTrans" cxnId="{C3F652DD-7426-44E9-967B-8DACE46D61F6}">
      <dgm:prSet/>
      <dgm:spPr/>
      <dgm:t>
        <a:bodyPr/>
        <a:lstStyle/>
        <a:p>
          <a:endParaRPr lang="en-US"/>
        </a:p>
      </dgm:t>
    </dgm:pt>
    <dgm:pt modelId="{9A683A55-9A80-4FB8-BEC1-E22555C557F4}">
      <dgm:prSet/>
      <dgm:spPr/>
      <dgm:t>
        <a:bodyPr/>
        <a:lstStyle/>
        <a:p>
          <a:r>
            <a:rPr lang="es-MX" dirty="0"/>
            <a:t>El principal problema fue determinar cómo preservar el equilibrio adecuado entre la descentralización y la centralización. </a:t>
          </a:r>
          <a:endParaRPr lang="en-US" dirty="0"/>
        </a:p>
      </dgm:t>
    </dgm:pt>
    <dgm:pt modelId="{D4471830-6DF8-4197-B0BA-23FD4712422A}" type="parTrans" cxnId="{F6EB6798-DC1F-4165-AACE-E9657E889828}">
      <dgm:prSet/>
      <dgm:spPr/>
      <dgm:t>
        <a:bodyPr/>
        <a:lstStyle/>
        <a:p>
          <a:endParaRPr lang="en-US"/>
        </a:p>
      </dgm:t>
    </dgm:pt>
    <dgm:pt modelId="{47A6CEFF-7A0E-43A7-A1D0-2C1DA12CE4A6}" type="sibTrans" cxnId="{F6EB6798-DC1F-4165-AACE-E9657E889828}">
      <dgm:prSet/>
      <dgm:spPr/>
      <dgm:t>
        <a:bodyPr/>
        <a:lstStyle/>
        <a:p>
          <a:endParaRPr lang="en-US"/>
        </a:p>
      </dgm:t>
    </dgm:pt>
    <dgm:pt modelId="{79975A9B-DF0B-9744-B657-6B41D0582EF6}" type="pres">
      <dgm:prSet presAssocID="{7B33352F-3EBF-44EC-99D4-25CB351F69DC}" presName="hierChild1" presStyleCnt="0">
        <dgm:presLayoutVars>
          <dgm:orgChart val="1"/>
          <dgm:chPref val="1"/>
          <dgm:dir/>
          <dgm:animOne val="branch"/>
          <dgm:animLvl val="lvl"/>
          <dgm:resizeHandles/>
        </dgm:presLayoutVars>
      </dgm:prSet>
      <dgm:spPr/>
    </dgm:pt>
    <dgm:pt modelId="{56FCF475-168B-D440-83AE-24969D05B769}" type="pres">
      <dgm:prSet presAssocID="{EB60506E-DC75-470A-96F5-A937382676DB}" presName="hierRoot1" presStyleCnt="0">
        <dgm:presLayoutVars>
          <dgm:hierBranch val="init"/>
        </dgm:presLayoutVars>
      </dgm:prSet>
      <dgm:spPr/>
    </dgm:pt>
    <dgm:pt modelId="{6DD8E105-2DA4-8F4D-BD21-6F743755A728}" type="pres">
      <dgm:prSet presAssocID="{EB60506E-DC75-470A-96F5-A937382676DB}" presName="rootComposite1" presStyleCnt="0"/>
      <dgm:spPr/>
    </dgm:pt>
    <dgm:pt modelId="{B7EAC3B2-0243-4647-B6F2-87304EAD6E04}" type="pres">
      <dgm:prSet presAssocID="{EB60506E-DC75-470A-96F5-A937382676DB}" presName="rootText1" presStyleLbl="node0" presStyleIdx="0" presStyleCnt="2">
        <dgm:presLayoutVars>
          <dgm:chPref val="3"/>
        </dgm:presLayoutVars>
      </dgm:prSet>
      <dgm:spPr/>
    </dgm:pt>
    <dgm:pt modelId="{5AB0B134-4E9E-7844-BAB1-EEEE4D739996}" type="pres">
      <dgm:prSet presAssocID="{EB60506E-DC75-470A-96F5-A937382676DB}" presName="rootConnector1" presStyleLbl="node1" presStyleIdx="0" presStyleCnt="0"/>
      <dgm:spPr/>
    </dgm:pt>
    <dgm:pt modelId="{5DECC3A8-95DB-B643-AD3B-8F896AB78147}" type="pres">
      <dgm:prSet presAssocID="{EB60506E-DC75-470A-96F5-A937382676DB}" presName="hierChild2" presStyleCnt="0"/>
      <dgm:spPr/>
    </dgm:pt>
    <dgm:pt modelId="{2154FB08-62A1-EC4C-8B36-88F40708CED8}" type="pres">
      <dgm:prSet presAssocID="{EB60506E-DC75-470A-96F5-A937382676DB}" presName="hierChild3" presStyleCnt="0"/>
      <dgm:spPr/>
    </dgm:pt>
    <dgm:pt modelId="{F17C04E6-CB53-B749-9161-50E3E7CEA244}" type="pres">
      <dgm:prSet presAssocID="{9A683A55-9A80-4FB8-BEC1-E22555C557F4}" presName="hierRoot1" presStyleCnt="0">
        <dgm:presLayoutVars>
          <dgm:hierBranch val="init"/>
        </dgm:presLayoutVars>
      </dgm:prSet>
      <dgm:spPr/>
    </dgm:pt>
    <dgm:pt modelId="{DA99F336-FBF9-504D-8CD2-7524AA1DB428}" type="pres">
      <dgm:prSet presAssocID="{9A683A55-9A80-4FB8-BEC1-E22555C557F4}" presName="rootComposite1" presStyleCnt="0"/>
      <dgm:spPr/>
    </dgm:pt>
    <dgm:pt modelId="{62E34087-CD19-4E49-9DFD-71EB1B239F32}" type="pres">
      <dgm:prSet presAssocID="{9A683A55-9A80-4FB8-BEC1-E22555C557F4}" presName="rootText1" presStyleLbl="node0" presStyleIdx="1" presStyleCnt="2">
        <dgm:presLayoutVars>
          <dgm:chPref val="3"/>
        </dgm:presLayoutVars>
      </dgm:prSet>
      <dgm:spPr/>
    </dgm:pt>
    <dgm:pt modelId="{4E6BF4AE-B6B4-9543-AC09-40506D05B5AD}" type="pres">
      <dgm:prSet presAssocID="{9A683A55-9A80-4FB8-BEC1-E22555C557F4}" presName="rootConnector1" presStyleLbl="node1" presStyleIdx="0" presStyleCnt="0"/>
      <dgm:spPr/>
    </dgm:pt>
    <dgm:pt modelId="{AB583292-8E1D-394F-AAF8-AFCE90BA921B}" type="pres">
      <dgm:prSet presAssocID="{9A683A55-9A80-4FB8-BEC1-E22555C557F4}" presName="hierChild2" presStyleCnt="0"/>
      <dgm:spPr/>
    </dgm:pt>
    <dgm:pt modelId="{4393ED74-8120-5E45-9FED-142AB674A5BC}" type="pres">
      <dgm:prSet presAssocID="{9A683A55-9A80-4FB8-BEC1-E22555C557F4}" presName="hierChild3" presStyleCnt="0"/>
      <dgm:spPr/>
    </dgm:pt>
  </dgm:ptLst>
  <dgm:cxnLst>
    <dgm:cxn modelId="{B67E882F-9051-B54C-B3F3-9B690D9C3645}" type="presOf" srcId="{9A683A55-9A80-4FB8-BEC1-E22555C557F4}" destId="{62E34087-CD19-4E49-9DFD-71EB1B239F32}" srcOrd="0" destOrd="0" presId="urn:microsoft.com/office/officeart/2009/3/layout/HorizontalOrganizationChart"/>
    <dgm:cxn modelId="{09E59F4C-85A2-0243-A8FB-4E8AAACFCF03}" type="presOf" srcId="{7B33352F-3EBF-44EC-99D4-25CB351F69DC}" destId="{79975A9B-DF0B-9744-B657-6B41D0582EF6}" srcOrd="0" destOrd="0" presId="urn:microsoft.com/office/officeart/2009/3/layout/HorizontalOrganizationChart"/>
    <dgm:cxn modelId="{F6EB6798-DC1F-4165-AACE-E9657E889828}" srcId="{7B33352F-3EBF-44EC-99D4-25CB351F69DC}" destId="{9A683A55-9A80-4FB8-BEC1-E22555C557F4}" srcOrd="1" destOrd="0" parTransId="{D4471830-6DF8-4197-B0BA-23FD4712422A}" sibTransId="{47A6CEFF-7A0E-43A7-A1D0-2C1DA12CE4A6}"/>
    <dgm:cxn modelId="{B3DB18B0-9CE8-BA48-8C42-FC662B32DE67}" type="presOf" srcId="{9A683A55-9A80-4FB8-BEC1-E22555C557F4}" destId="{4E6BF4AE-B6B4-9543-AC09-40506D05B5AD}" srcOrd="1" destOrd="0" presId="urn:microsoft.com/office/officeart/2009/3/layout/HorizontalOrganizationChart"/>
    <dgm:cxn modelId="{B6B61CD8-0B28-5B4A-9D5D-9CA832A030E0}" type="presOf" srcId="{EB60506E-DC75-470A-96F5-A937382676DB}" destId="{5AB0B134-4E9E-7844-BAB1-EEEE4D739996}" srcOrd="1" destOrd="0" presId="urn:microsoft.com/office/officeart/2009/3/layout/HorizontalOrganizationChart"/>
    <dgm:cxn modelId="{C3F652DD-7426-44E9-967B-8DACE46D61F6}" srcId="{7B33352F-3EBF-44EC-99D4-25CB351F69DC}" destId="{EB60506E-DC75-470A-96F5-A937382676DB}" srcOrd="0" destOrd="0" parTransId="{3FA690E0-2246-4774-934A-34EF314E07BF}" sibTransId="{8BD57080-8C80-4842-848D-DF401F49D763}"/>
    <dgm:cxn modelId="{4B28D5EF-5D28-F446-833F-93EBD3FBAF12}" type="presOf" srcId="{EB60506E-DC75-470A-96F5-A937382676DB}" destId="{B7EAC3B2-0243-4647-B6F2-87304EAD6E04}" srcOrd="0" destOrd="0" presId="urn:microsoft.com/office/officeart/2009/3/layout/HorizontalOrganizationChart"/>
    <dgm:cxn modelId="{C340A2E1-67B8-2342-B7B1-5C7D9D6E80AC}" type="presParOf" srcId="{79975A9B-DF0B-9744-B657-6B41D0582EF6}" destId="{56FCF475-168B-D440-83AE-24969D05B769}" srcOrd="0" destOrd="0" presId="urn:microsoft.com/office/officeart/2009/3/layout/HorizontalOrganizationChart"/>
    <dgm:cxn modelId="{602D42B3-C773-2A4C-ABE4-0CB1D4E358E0}" type="presParOf" srcId="{56FCF475-168B-D440-83AE-24969D05B769}" destId="{6DD8E105-2DA4-8F4D-BD21-6F743755A728}" srcOrd="0" destOrd="0" presId="urn:microsoft.com/office/officeart/2009/3/layout/HorizontalOrganizationChart"/>
    <dgm:cxn modelId="{B5AE8A1D-9CEC-4243-BF1E-74D64981D394}" type="presParOf" srcId="{6DD8E105-2DA4-8F4D-BD21-6F743755A728}" destId="{B7EAC3B2-0243-4647-B6F2-87304EAD6E04}" srcOrd="0" destOrd="0" presId="urn:microsoft.com/office/officeart/2009/3/layout/HorizontalOrganizationChart"/>
    <dgm:cxn modelId="{677A6C42-C690-B24A-B6BF-06557FA49781}" type="presParOf" srcId="{6DD8E105-2DA4-8F4D-BD21-6F743755A728}" destId="{5AB0B134-4E9E-7844-BAB1-EEEE4D739996}" srcOrd="1" destOrd="0" presId="urn:microsoft.com/office/officeart/2009/3/layout/HorizontalOrganizationChart"/>
    <dgm:cxn modelId="{C3646C0A-B336-4E4B-A68F-22DFE923B0E9}" type="presParOf" srcId="{56FCF475-168B-D440-83AE-24969D05B769}" destId="{5DECC3A8-95DB-B643-AD3B-8F896AB78147}" srcOrd="1" destOrd="0" presId="urn:microsoft.com/office/officeart/2009/3/layout/HorizontalOrganizationChart"/>
    <dgm:cxn modelId="{764575B3-9774-CE43-9A89-4BEE6B25DD92}" type="presParOf" srcId="{56FCF475-168B-D440-83AE-24969D05B769}" destId="{2154FB08-62A1-EC4C-8B36-88F40708CED8}" srcOrd="2" destOrd="0" presId="urn:microsoft.com/office/officeart/2009/3/layout/HorizontalOrganizationChart"/>
    <dgm:cxn modelId="{0C31EB01-51CE-374B-B835-F3046EFC1B94}" type="presParOf" srcId="{79975A9B-DF0B-9744-B657-6B41D0582EF6}" destId="{F17C04E6-CB53-B749-9161-50E3E7CEA244}" srcOrd="1" destOrd="0" presId="urn:microsoft.com/office/officeart/2009/3/layout/HorizontalOrganizationChart"/>
    <dgm:cxn modelId="{B7FC562C-9D62-1640-BA56-5E3BFA38BFA2}" type="presParOf" srcId="{F17C04E6-CB53-B749-9161-50E3E7CEA244}" destId="{DA99F336-FBF9-504D-8CD2-7524AA1DB428}" srcOrd="0" destOrd="0" presId="urn:microsoft.com/office/officeart/2009/3/layout/HorizontalOrganizationChart"/>
    <dgm:cxn modelId="{4F74F0BC-B86F-A548-8516-51E0D0C3667B}" type="presParOf" srcId="{DA99F336-FBF9-504D-8CD2-7524AA1DB428}" destId="{62E34087-CD19-4E49-9DFD-71EB1B239F32}" srcOrd="0" destOrd="0" presId="urn:microsoft.com/office/officeart/2009/3/layout/HorizontalOrganizationChart"/>
    <dgm:cxn modelId="{1A80FED9-0F0F-4C44-9E4C-1490C0383CE9}" type="presParOf" srcId="{DA99F336-FBF9-504D-8CD2-7524AA1DB428}" destId="{4E6BF4AE-B6B4-9543-AC09-40506D05B5AD}" srcOrd="1" destOrd="0" presId="urn:microsoft.com/office/officeart/2009/3/layout/HorizontalOrganizationChart"/>
    <dgm:cxn modelId="{031B1282-E1C4-7047-8E32-B4862A7DAE55}" type="presParOf" srcId="{F17C04E6-CB53-B749-9161-50E3E7CEA244}" destId="{AB583292-8E1D-394F-AAF8-AFCE90BA921B}" srcOrd="1" destOrd="0" presId="urn:microsoft.com/office/officeart/2009/3/layout/HorizontalOrganizationChart"/>
    <dgm:cxn modelId="{98FAAB05-429F-CF4D-828D-AE4AA89C3AC4}" type="presParOf" srcId="{F17C04E6-CB53-B749-9161-50E3E7CEA244}" destId="{4393ED74-8120-5E45-9FED-142AB674A5BC}" srcOrd="2" destOrd="0" presId="urn:microsoft.com/office/officeart/2009/3/layout/HorizontalOrganizationChar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8EFDC840-4260-44D4-BC18-C584B088D7E7}" type="doc">
      <dgm:prSet loTypeId="urn:microsoft.com/office/officeart/2008/layout/LinedList" loCatId="list" qsTypeId="urn:microsoft.com/office/officeart/2005/8/quickstyle/simple1" qsCatId="simple" csTypeId="urn:microsoft.com/office/officeart/2005/8/colors/accent5_2" csCatId="accent5"/>
      <dgm:spPr/>
      <dgm:t>
        <a:bodyPr/>
        <a:lstStyle/>
        <a:p>
          <a:endParaRPr lang="en-US"/>
        </a:p>
      </dgm:t>
    </dgm:pt>
    <dgm:pt modelId="{F219C9E8-6C62-46FF-B5F8-9E25809D0753}">
      <dgm:prSet custT="1"/>
      <dgm:spPr/>
      <dgm:t>
        <a:bodyPr/>
        <a:lstStyle/>
        <a:p>
          <a:r>
            <a:rPr lang="es-MX" sz="2800"/>
            <a:t>En la edad media la iglesia no aceptaba el lucro y el comercio como una actividad buena u honesta.</a:t>
          </a:r>
          <a:endParaRPr lang="en-US" sz="2800" dirty="0"/>
        </a:p>
      </dgm:t>
    </dgm:pt>
    <dgm:pt modelId="{99338889-1322-4547-97DA-9A27C352160F}" type="parTrans" cxnId="{A30B7D75-601D-4B13-BEE6-DA5B5302436D}">
      <dgm:prSet/>
      <dgm:spPr/>
      <dgm:t>
        <a:bodyPr/>
        <a:lstStyle/>
        <a:p>
          <a:endParaRPr lang="en-US" sz="1400"/>
        </a:p>
      </dgm:t>
    </dgm:pt>
    <dgm:pt modelId="{B8C363B5-EE7B-4FA2-9048-BDDADA73B072}" type="sibTrans" cxnId="{A30B7D75-601D-4B13-BEE6-DA5B5302436D}">
      <dgm:prSet/>
      <dgm:spPr/>
      <dgm:t>
        <a:bodyPr/>
        <a:lstStyle/>
        <a:p>
          <a:endParaRPr lang="en-US" sz="1400"/>
        </a:p>
      </dgm:t>
    </dgm:pt>
    <dgm:pt modelId="{0EE44F44-3000-4B61-B204-2DBCB55791E9}">
      <dgm:prSet custT="1"/>
      <dgm:spPr/>
      <dgm:t>
        <a:bodyPr/>
        <a:lstStyle/>
        <a:p>
          <a:r>
            <a:rPr lang="es-MX" sz="2800"/>
            <a:t>Nace una nueva corriente llamada ética protestantita que sí acepta y fomenta la acumulación de la riqueza.</a:t>
          </a:r>
          <a:endParaRPr lang="en-US" sz="2800"/>
        </a:p>
      </dgm:t>
    </dgm:pt>
    <dgm:pt modelId="{8734F12D-F31E-4BF2-8D4D-5C7805F20107}" type="parTrans" cxnId="{6C67389A-6C89-4F23-B16C-F93F1A737917}">
      <dgm:prSet/>
      <dgm:spPr/>
      <dgm:t>
        <a:bodyPr/>
        <a:lstStyle/>
        <a:p>
          <a:endParaRPr lang="en-US" sz="1400"/>
        </a:p>
      </dgm:t>
    </dgm:pt>
    <dgm:pt modelId="{F6585543-BC14-48E6-BC6F-2E34861AEED9}" type="sibTrans" cxnId="{6C67389A-6C89-4F23-B16C-F93F1A737917}">
      <dgm:prSet/>
      <dgm:spPr/>
      <dgm:t>
        <a:bodyPr/>
        <a:lstStyle/>
        <a:p>
          <a:endParaRPr lang="en-US" sz="1400"/>
        </a:p>
      </dgm:t>
    </dgm:pt>
    <dgm:pt modelId="{EFA81E8A-9459-1443-AA93-D9820A33036C}" type="pres">
      <dgm:prSet presAssocID="{8EFDC840-4260-44D4-BC18-C584B088D7E7}" presName="vert0" presStyleCnt="0">
        <dgm:presLayoutVars>
          <dgm:dir/>
          <dgm:animOne val="branch"/>
          <dgm:animLvl val="lvl"/>
        </dgm:presLayoutVars>
      </dgm:prSet>
      <dgm:spPr/>
    </dgm:pt>
    <dgm:pt modelId="{5DDF86EF-2D34-4445-BF9A-0C7CD15DC171}" type="pres">
      <dgm:prSet presAssocID="{F219C9E8-6C62-46FF-B5F8-9E25809D0753}" presName="thickLine" presStyleLbl="alignNode1" presStyleIdx="0" presStyleCnt="2"/>
      <dgm:spPr/>
    </dgm:pt>
    <dgm:pt modelId="{BC322CDD-3F01-6E45-BFD6-9ECDCF89EEEE}" type="pres">
      <dgm:prSet presAssocID="{F219C9E8-6C62-46FF-B5F8-9E25809D0753}" presName="horz1" presStyleCnt="0"/>
      <dgm:spPr/>
    </dgm:pt>
    <dgm:pt modelId="{863E8C1A-F4E9-4940-94EE-24112587A80D}" type="pres">
      <dgm:prSet presAssocID="{F219C9E8-6C62-46FF-B5F8-9E25809D0753}" presName="tx1" presStyleLbl="revTx" presStyleIdx="0" presStyleCnt="2"/>
      <dgm:spPr/>
    </dgm:pt>
    <dgm:pt modelId="{9AE8F248-ECFE-DF4F-B83F-34D808A4828D}" type="pres">
      <dgm:prSet presAssocID="{F219C9E8-6C62-46FF-B5F8-9E25809D0753}" presName="vert1" presStyleCnt="0"/>
      <dgm:spPr/>
    </dgm:pt>
    <dgm:pt modelId="{01AA21B3-BF16-B547-9A50-0D762103F9C2}" type="pres">
      <dgm:prSet presAssocID="{0EE44F44-3000-4B61-B204-2DBCB55791E9}" presName="thickLine" presStyleLbl="alignNode1" presStyleIdx="1" presStyleCnt="2"/>
      <dgm:spPr/>
    </dgm:pt>
    <dgm:pt modelId="{3486B204-0550-DE48-B0EB-8DE9C318F53E}" type="pres">
      <dgm:prSet presAssocID="{0EE44F44-3000-4B61-B204-2DBCB55791E9}" presName="horz1" presStyleCnt="0"/>
      <dgm:spPr/>
    </dgm:pt>
    <dgm:pt modelId="{1624981E-2EDD-9F44-AA01-576701B0D34D}" type="pres">
      <dgm:prSet presAssocID="{0EE44F44-3000-4B61-B204-2DBCB55791E9}" presName="tx1" presStyleLbl="revTx" presStyleIdx="1" presStyleCnt="2"/>
      <dgm:spPr/>
    </dgm:pt>
    <dgm:pt modelId="{7B4CC22E-7393-994E-8644-8E84CE4B11F9}" type="pres">
      <dgm:prSet presAssocID="{0EE44F44-3000-4B61-B204-2DBCB55791E9}" presName="vert1" presStyleCnt="0"/>
      <dgm:spPr/>
    </dgm:pt>
  </dgm:ptLst>
  <dgm:cxnLst>
    <dgm:cxn modelId="{238D8A1A-278F-8544-87ED-229E83F6AAC7}" type="presOf" srcId="{8EFDC840-4260-44D4-BC18-C584B088D7E7}" destId="{EFA81E8A-9459-1443-AA93-D9820A33036C}" srcOrd="0" destOrd="0" presId="urn:microsoft.com/office/officeart/2008/layout/LinedList"/>
    <dgm:cxn modelId="{94CB972F-5CEE-4C49-B467-7D181E9C8872}" type="presOf" srcId="{F219C9E8-6C62-46FF-B5F8-9E25809D0753}" destId="{863E8C1A-F4E9-4940-94EE-24112587A80D}" srcOrd="0" destOrd="0" presId="urn:microsoft.com/office/officeart/2008/layout/LinedList"/>
    <dgm:cxn modelId="{A30B7D75-601D-4B13-BEE6-DA5B5302436D}" srcId="{8EFDC840-4260-44D4-BC18-C584B088D7E7}" destId="{F219C9E8-6C62-46FF-B5F8-9E25809D0753}" srcOrd="0" destOrd="0" parTransId="{99338889-1322-4547-97DA-9A27C352160F}" sibTransId="{B8C363B5-EE7B-4FA2-9048-BDDADA73B072}"/>
    <dgm:cxn modelId="{6C67389A-6C89-4F23-B16C-F93F1A737917}" srcId="{8EFDC840-4260-44D4-BC18-C584B088D7E7}" destId="{0EE44F44-3000-4B61-B204-2DBCB55791E9}" srcOrd="1" destOrd="0" parTransId="{8734F12D-F31E-4BF2-8D4D-5C7805F20107}" sibTransId="{F6585543-BC14-48E6-BC6F-2E34861AEED9}"/>
    <dgm:cxn modelId="{5C5194D2-0E9B-6F4C-B8E6-26E9BB535BF7}" type="presOf" srcId="{0EE44F44-3000-4B61-B204-2DBCB55791E9}" destId="{1624981E-2EDD-9F44-AA01-576701B0D34D}" srcOrd="0" destOrd="0" presId="urn:microsoft.com/office/officeart/2008/layout/LinedList"/>
    <dgm:cxn modelId="{B0CC67B5-B2E3-2E45-BB2C-AC98E8ACFAA1}" type="presParOf" srcId="{EFA81E8A-9459-1443-AA93-D9820A33036C}" destId="{5DDF86EF-2D34-4445-BF9A-0C7CD15DC171}" srcOrd="0" destOrd="0" presId="urn:microsoft.com/office/officeart/2008/layout/LinedList"/>
    <dgm:cxn modelId="{430318D4-84B6-2042-B412-5E7C6512FEB0}" type="presParOf" srcId="{EFA81E8A-9459-1443-AA93-D9820A33036C}" destId="{BC322CDD-3F01-6E45-BFD6-9ECDCF89EEEE}" srcOrd="1" destOrd="0" presId="urn:microsoft.com/office/officeart/2008/layout/LinedList"/>
    <dgm:cxn modelId="{EE99A64C-117A-6A4B-8686-BA63ADC06C84}" type="presParOf" srcId="{BC322CDD-3F01-6E45-BFD6-9ECDCF89EEEE}" destId="{863E8C1A-F4E9-4940-94EE-24112587A80D}" srcOrd="0" destOrd="0" presId="urn:microsoft.com/office/officeart/2008/layout/LinedList"/>
    <dgm:cxn modelId="{9B93667C-7395-0D4F-AA16-5D39F98939E6}" type="presParOf" srcId="{BC322CDD-3F01-6E45-BFD6-9ECDCF89EEEE}" destId="{9AE8F248-ECFE-DF4F-B83F-34D808A4828D}" srcOrd="1" destOrd="0" presId="urn:microsoft.com/office/officeart/2008/layout/LinedList"/>
    <dgm:cxn modelId="{A7D412D8-FFF8-EF41-95A8-B23D588E44D7}" type="presParOf" srcId="{EFA81E8A-9459-1443-AA93-D9820A33036C}" destId="{01AA21B3-BF16-B547-9A50-0D762103F9C2}" srcOrd="2" destOrd="0" presId="urn:microsoft.com/office/officeart/2008/layout/LinedList"/>
    <dgm:cxn modelId="{60522894-DCAB-0A45-957D-FABA92DCE068}" type="presParOf" srcId="{EFA81E8A-9459-1443-AA93-D9820A33036C}" destId="{3486B204-0550-DE48-B0EB-8DE9C318F53E}" srcOrd="3" destOrd="0" presId="urn:microsoft.com/office/officeart/2008/layout/LinedList"/>
    <dgm:cxn modelId="{5C739AE0-58A1-144A-819F-0DCC868FB901}" type="presParOf" srcId="{3486B204-0550-DE48-B0EB-8DE9C318F53E}" destId="{1624981E-2EDD-9F44-AA01-576701B0D34D}" srcOrd="0" destOrd="0" presId="urn:microsoft.com/office/officeart/2008/layout/LinedList"/>
    <dgm:cxn modelId="{B4CF085F-CE5C-7447-AD2C-EB8B44C23D77}" type="presParOf" srcId="{3486B204-0550-DE48-B0EB-8DE9C318F53E}" destId="{7B4CC22E-7393-994E-8644-8E84CE4B11F9}"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9416A7A2-40F6-4605-8D09-7160EF67C27C}" type="doc">
      <dgm:prSet loTypeId="urn:microsoft.com/office/officeart/2016/7/layout/LinearBlockProcessNumbered" loCatId="process" qsTypeId="urn:microsoft.com/office/officeart/2005/8/quickstyle/simple4" qsCatId="simple" csTypeId="urn:microsoft.com/office/officeart/2005/8/colors/colorful5" csCatId="colorful" phldr="1"/>
      <dgm:spPr/>
      <dgm:t>
        <a:bodyPr/>
        <a:lstStyle/>
        <a:p>
          <a:endParaRPr lang="en-US"/>
        </a:p>
      </dgm:t>
    </dgm:pt>
    <dgm:pt modelId="{2338E8E3-6504-4354-AF73-E56D62E914BF}">
      <dgm:prSet/>
      <dgm:spPr/>
      <dgm:t>
        <a:bodyPr/>
        <a:lstStyle/>
        <a:p>
          <a:r>
            <a:rPr lang="es-MX" dirty="0"/>
            <a:t>Max Weber. </a:t>
          </a:r>
          <a:endParaRPr lang="en-US" dirty="0"/>
        </a:p>
      </dgm:t>
    </dgm:pt>
    <dgm:pt modelId="{ABC48B8A-BD97-4E15-9EED-A930B5A4D58E}" type="parTrans" cxnId="{82F8873C-0CE5-45ED-88A5-5288575A730D}">
      <dgm:prSet/>
      <dgm:spPr/>
      <dgm:t>
        <a:bodyPr/>
        <a:lstStyle/>
        <a:p>
          <a:endParaRPr lang="en-US"/>
        </a:p>
      </dgm:t>
    </dgm:pt>
    <dgm:pt modelId="{5BD73ECC-F1E9-48E5-8376-A95BD965D7D4}" type="sibTrans" cxnId="{82F8873C-0CE5-45ED-88A5-5288575A730D}">
      <dgm:prSet phldrT="01"/>
      <dgm:spPr/>
      <dgm:t>
        <a:bodyPr/>
        <a:lstStyle/>
        <a:p>
          <a:r>
            <a:rPr lang="en-US"/>
            <a:t>01</a:t>
          </a:r>
        </a:p>
      </dgm:t>
    </dgm:pt>
    <dgm:pt modelId="{66446759-EFBB-4F1F-86CE-7FAAEBAD08D7}">
      <dgm:prSet/>
      <dgm:spPr/>
      <dgm:t>
        <a:bodyPr/>
        <a:lstStyle/>
        <a:p>
          <a:r>
            <a:rPr lang="es-MX" dirty="0"/>
            <a:t>Martin Lutero.</a:t>
          </a:r>
          <a:endParaRPr lang="en-US" dirty="0"/>
        </a:p>
      </dgm:t>
    </dgm:pt>
    <dgm:pt modelId="{B6517398-6E89-4896-97BA-E515049B4FAE}" type="parTrans" cxnId="{0BF02FC0-1D18-4BF6-B2B5-9D2B94EAB883}">
      <dgm:prSet/>
      <dgm:spPr/>
      <dgm:t>
        <a:bodyPr/>
        <a:lstStyle/>
        <a:p>
          <a:endParaRPr lang="en-US"/>
        </a:p>
      </dgm:t>
    </dgm:pt>
    <dgm:pt modelId="{5E43B0E4-0114-4DFB-B702-A395564AF6A4}" type="sibTrans" cxnId="{0BF02FC0-1D18-4BF6-B2B5-9D2B94EAB883}">
      <dgm:prSet phldrT="02"/>
      <dgm:spPr/>
      <dgm:t>
        <a:bodyPr/>
        <a:lstStyle/>
        <a:p>
          <a:r>
            <a:rPr lang="en-US"/>
            <a:t>02</a:t>
          </a:r>
        </a:p>
      </dgm:t>
    </dgm:pt>
    <dgm:pt modelId="{098234FD-5F48-4316-9EC9-022BE6B775F7}">
      <dgm:prSet/>
      <dgm:spPr/>
      <dgm:t>
        <a:bodyPr/>
        <a:lstStyle/>
        <a:p>
          <a:r>
            <a:rPr lang="es-MX" dirty="0"/>
            <a:t>Benjamín Franklin.</a:t>
          </a:r>
          <a:endParaRPr lang="en-US" dirty="0"/>
        </a:p>
      </dgm:t>
    </dgm:pt>
    <dgm:pt modelId="{09718D73-BA14-42B6-B32D-2F03A4947598}" type="parTrans" cxnId="{7BC280DD-A2B8-4940-B561-D9EE95C69EFB}">
      <dgm:prSet/>
      <dgm:spPr/>
      <dgm:t>
        <a:bodyPr/>
        <a:lstStyle/>
        <a:p>
          <a:endParaRPr lang="en-US"/>
        </a:p>
      </dgm:t>
    </dgm:pt>
    <dgm:pt modelId="{856312AC-7D00-4C13-A40F-5D7052B58FF4}" type="sibTrans" cxnId="{7BC280DD-A2B8-4940-B561-D9EE95C69EFB}">
      <dgm:prSet phldrT="03"/>
      <dgm:spPr/>
      <dgm:t>
        <a:bodyPr/>
        <a:lstStyle/>
        <a:p>
          <a:r>
            <a:rPr lang="en-US"/>
            <a:t>03</a:t>
          </a:r>
        </a:p>
      </dgm:t>
    </dgm:pt>
    <dgm:pt modelId="{0809A5E0-3029-B144-9834-1A9786347E72}" type="pres">
      <dgm:prSet presAssocID="{9416A7A2-40F6-4605-8D09-7160EF67C27C}" presName="Name0" presStyleCnt="0">
        <dgm:presLayoutVars>
          <dgm:animLvl val="lvl"/>
          <dgm:resizeHandles val="exact"/>
        </dgm:presLayoutVars>
      </dgm:prSet>
      <dgm:spPr/>
    </dgm:pt>
    <dgm:pt modelId="{B0878071-A7C6-1449-A0E0-42D4E17BEDB3}" type="pres">
      <dgm:prSet presAssocID="{2338E8E3-6504-4354-AF73-E56D62E914BF}" presName="compositeNode" presStyleCnt="0">
        <dgm:presLayoutVars>
          <dgm:bulletEnabled val="1"/>
        </dgm:presLayoutVars>
      </dgm:prSet>
      <dgm:spPr/>
    </dgm:pt>
    <dgm:pt modelId="{471AFDBD-7F45-EB46-BADF-6E6DAFFC1D1F}" type="pres">
      <dgm:prSet presAssocID="{2338E8E3-6504-4354-AF73-E56D62E914BF}" presName="bgRect" presStyleLbl="alignNode1" presStyleIdx="0" presStyleCnt="3"/>
      <dgm:spPr/>
    </dgm:pt>
    <dgm:pt modelId="{DACAC7C9-31AF-8E44-BC69-359BD5D28B40}" type="pres">
      <dgm:prSet presAssocID="{5BD73ECC-F1E9-48E5-8376-A95BD965D7D4}" presName="sibTransNodeRect" presStyleLbl="alignNode1" presStyleIdx="0" presStyleCnt="3">
        <dgm:presLayoutVars>
          <dgm:chMax val="0"/>
          <dgm:bulletEnabled val="1"/>
        </dgm:presLayoutVars>
      </dgm:prSet>
      <dgm:spPr/>
    </dgm:pt>
    <dgm:pt modelId="{A27E53E2-063F-5540-9BB0-526E60A414EA}" type="pres">
      <dgm:prSet presAssocID="{2338E8E3-6504-4354-AF73-E56D62E914BF}" presName="nodeRect" presStyleLbl="alignNode1" presStyleIdx="0" presStyleCnt="3">
        <dgm:presLayoutVars>
          <dgm:bulletEnabled val="1"/>
        </dgm:presLayoutVars>
      </dgm:prSet>
      <dgm:spPr/>
    </dgm:pt>
    <dgm:pt modelId="{4CEE2BEE-55CD-BF4A-B337-C7D27010E592}" type="pres">
      <dgm:prSet presAssocID="{5BD73ECC-F1E9-48E5-8376-A95BD965D7D4}" presName="sibTrans" presStyleCnt="0"/>
      <dgm:spPr/>
    </dgm:pt>
    <dgm:pt modelId="{109DCB12-EFD9-734D-90C1-B7A6BE39B792}" type="pres">
      <dgm:prSet presAssocID="{66446759-EFBB-4F1F-86CE-7FAAEBAD08D7}" presName="compositeNode" presStyleCnt="0">
        <dgm:presLayoutVars>
          <dgm:bulletEnabled val="1"/>
        </dgm:presLayoutVars>
      </dgm:prSet>
      <dgm:spPr/>
    </dgm:pt>
    <dgm:pt modelId="{EFCDAAF8-17FA-A840-93C6-0022B9EBA5C8}" type="pres">
      <dgm:prSet presAssocID="{66446759-EFBB-4F1F-86CE-7FAAEBAD08D7}" presName="bgRect" presStyleLbl="alignNode1" presStyleIdx="1" presStyleCnt="3"/>
      <dgm:spPr/>
    </dgm:pt>
    <dgm:pt modelId="{FA90F508-4670-A741-AEBE-1A7C352D6086}" type="pres">
      <dgm:prSet presAssocID="{5E43B0E4-0114-4DFB-B702-A395564AF6A4}" presName="sibTransNodeRect" presStyleLbl="alignNode1" presStyleIdx="1" presStyleCnt="3">
        <dgm:presLayoutVars>
          <dgm:chMax val="0"/>
          <dgm:bulletEnabled val="1"/>
        </dgm:presLayoutVars>
      </dgm:prSet>
      <dgm:spPr/>
    </dgm:pt>
    <dgm:pt modelId="{D16C4B55-13CA-424E-9439-59A203B656CC}" type="pres">
      <dgm:prSet presAssocID="{66446759-EFBB-4F1F-86CE-7FAAEBAD08D7}" presName="nodeRect" presStyleLbl="alignNode1" presStyleIdx="1" presStyleCnt="3">
        <dgm:presLayoutVars>
          <dgm:bulletEnabled val="1"/>
        </dgm:presLayoutVars>
      </dgm:prSet>
      <dgm:spPr/>
    </dgm:pt>
    <dgm:pt modelId="{AE233C69-D569-7346-A13E-C6653475C823}" type="pres">
      <dgm:prSet presAssocID="{5E43B0E4-0114-4DFB-B702-A395564AF6A4}" presName="sibTrans" presStyleCnt="0"/>
      <dgm:spPr/>
    </dgm:pt>
    <dgm:pt modelId="{C6BEE043-CE23-CA47-9A2F-9A4A0D4E196E}" type="pres">
      <dgm:prSet presAssocID="{098234FD-5F48-4316-9EC9-022BE6B775F7}" presName="compositeNode" presStyleCnt="0">
        <dgm:presLayoutVars>
          <dgm:bulletEnabled val="1"/>
        </dgm:presLayoutVars>
      </dgm:prSet>
      <dgm:spPr/>
    </dgm:pt>
    <dgm:pt modelId="{6C159A30-C951-3A45-9965-29FB74D4B629}" type="pres">
      <dgm:prSet presAssocID="{098234FD-5F48-4316-9EC9-022BE6B775F7}" presName="bgRect" presStyleLbl="alignNode1" presStyleIdx="2" presStyleCnt="3"/>
      <dgm:spPr/>
    </dgm:pt>
    <dgm:pt modelId="{528421C8-735B-6D45-A623-1B1C1B9BEF4E}" type="pres">
      <dgm:prSet presAssocID="{856312AC-7D00-4C13-A40F-5D7052B58FF4}" presName="sibTransNodeRect" presStyleLbl="alignNode1" presStyleIdx="2" presStyleCnt="3">
        <dgm:presLayoutVars>
          <dgm:chMax val="0"/>
          <dgm:bulletEnabled val="1"/>
        </dgm:presLayoutVars>
      </dgm:prSet>
      <dgm:spPr/>
    </dgm:pt>
    <dgm:pt modelId="{C3A47B49-D181-0C4B-9F3C-DDA4F378B544}" type="pres">
      <dgm:prSet presAssocID="{098234FD-5F48-4316-9EC9-022BE6B775F7}" presName="nodeRect" presStyleLbl="alignNode1" presStyleIdx="2" presStyleCnt="3">
        <dgm:presLayoutVars>
          <dgm:bulletEnabled val="1"/>
        </dgm:presLayoutVars>
      </dgm:prSet>
      <dgm:spPr/>
    </dgm:pt>
  </dgm:ptLst>
  <dgm:cxnLst>
    <dgm:cxn modelId="{E778D915-F0DB-964B-9DD4-7F50D8C277FF}" type="presOf" srcId="{2338E8E3-6504-4354-AF73-E56D62E914BF}" destId="{A27E53E2-063F-5540-9BB0-526E60A414EA}" srcOrd="1" destOrd="0" presId="urn:microsoft.com/office/officeart/2016/7/layout/LinearBlockProcessNumbered"/>
    <dgm:cxn modelId="{B9983D2D-F77E-8A4C-B088-03412A595A84}" type="presOf" srcId="{098234FD-5F48-4316-9EC9-022BE6B775F7}" destId="{C3A47B49-D181-0C4B-9F3C-DDA4F378B544}" srcOrd="1" destOrd="0" presId="urn:microsoft.com/office/officeart/2016/7/layout/LinearBlockProcessNumbered"/>
    <dgm:cxn modelId="{82F8873C-0CE5-45ED-88A5-5288575A730D}" srcId="{9416A7A2-40F6-4605-8D09-7160EF67C27C}" destId="{2338E8E3-6504-4354-AF73-E56D62E914BF}" srcOrd="0" destOrd="0" parTransId="{ABC48B8A-BD97-4E15-9EED-A930B5A4D58E}" sibTransId="{5BD73ECC-F1E9-48E5-8376-A95BD965D7D4}"/>
    <dgm:cxn modelId="{DB528961-C6FB-A84C-9281-1F3D3DC2BA78}" type="presOf" srcId="{098234FD-5F48-4316-9EC9-022BE6B775F7}" destId="{6C159A30-C951-3A45-9965-29FB74D4B629}" srcOrd="0" destOrd="0" presId="urn:microsoft.com/office/officeart/2016/7/layout/LinearBlockProcessNumbered"/>
    <dgm:cxn modelId="{88D8D785-60B1-1241-8F3E-FE3AD2182CF8}" type="presOf" srcId="{66446759-EFBB-4F1F-86CE-7FAAEBAD08D7}" destId="{EFCDAAF8-17FA-A840-93C6-0022B9EBA5C8}" srcOrd="0" destOrd="0" presId="urn:microsoft.com/office/officeart/2016/7/layout/LinearBlockProcessNumbered"/>
    <dgm:cxn modelId="{DDEAFD94-EDA6-2B4D-A915-B8DDB962B627}" type="presOf" srcId="{856312AC-7D00-4C13-A40F-5D7052B58FF4}" destId="{528421C8-735B-6D45-A623-1B1C1B9BEF4E}" srcOrd="0" destOrd="0" presId="urn:microsoft.com/office/officeart/2016/7/layout/LinearBlockProcessNumbered"/>
    <dgm:cxn modelId="{6568F3A2-7086-004F-8254-ED6AB41F92FB}" type="presOf" srcId="{5BD73ECC-F1E9-48E5-8376-A95BD965D7D4}" destId="{DACAC7C9-31AF-8E44-BC69-359BD5D28B40}" srcOrd="0" destOrd="0" presId="urn:microsoft.com/office/officeart/2016/7/layout/LinearBlockProcessNumbered"/>
    <dgm:cxn modelId="{C1FEAAB8-A18D-294D-BC68-9A0ECBE574A3}" type="presOf" srcId="{2338E8E3-6504-4354-AF73-E56D62E914BF}" destId="{471AFDBD-7F45-EB46-BADF-6E6DAFFC1D1F}" srcOrd="0" destOrd="0" presId="urn:microsoft.com/office/officeart/2016/7/layout/LinearBlockProcessNumbered"/>
    <dgm:cxn modelId="{D2C0F2B9-01C1-BE45-B124-EB585DA9315F}" type="presOf" srcId="{9416A7A2-40F6-4605-8D09-7160EF67C27C}" destId="{0809A5E0-3029-B144-9834-1A9786347E72}" srcOrd="0" destOrd="0" presId="urn:microsoft.com/office/officeart/2016/7/layout/LinearBlockProcessNumbered"/>
    <dgm:cxn modelId="{0BF02FC0-1D18-4BF6-B2B5-9D2B94EAB883}" srcId="{9416A7A2-40F6-4605-8D09-7160EF67C27C}" destId="{66446759-EFBB-4F1F-86CE-7FAAEBAD08D7}" srcOrd="1" destOrd="0" parTransId="{B6517398-6E89-4896-97BA-E515049B4FAE}" sibTransId="{5E43B0E4-0114-4DFB-B702-A395564AF6A4}"/>
    <dgm:cxn modelId="{289DC7CA-EE9B-7A40-BA45-33FD9B188C74}" type="presOf" srcId="{66446759-EFBB-4F1F-86CE-7FAAEBAD08D7}" destId="{D16C4B55-13CA-424E-9439-59A203B656CC}" srcOrd="1" destOrd="0" presId="urn:microsoft.com/office/officeart/2016/7/layout/LinearBlockProcessNumbered"/>
    <dgm:cxn modelId="{C0BDDDDA-043A-424C-BE1D-4D53556BEF70}" type="presOf" srcId="{5E43B0E4-0114-4DFB-B702-A395564AF6A4}" destId="{FA90F508-4670-A741-AEBE-1A7C352D6086}" srcOrd="0" destOrd="0" presId="urn:microsoft.com/office/officeart/2016/7/layout/LinearBlockProcessNumbered"/>
    <dgm:cxn modelId="{7BC280DD-A2B8-4940-B561-D9EE95C69EFB}" srcId="{9416A7A2-40F6-4605-8D09-7160EF67C27C}" destId="{098234FD-5F48-4316-9EC9-022BE6B775F7}" srcOrd="2" destOrd="0" parTransId="{09718D73-BA14-42B6-B32D-2F03A4947598}" sibTransId="{856312AC-7D00-4C13-A40F-5D7052B58FF4}"/>
    <dgm:cxn modelId="{89E58AE0-31FB-8E4B-8CEA-84E9D2B9E733}" type="presParOf" srcId="{0809A5E0-3029-B144-9834-1A9786347E72}" destId="{B0878071-A7C6-1449-A0E0-42D4E17BEDB3}" srcOrd="0" destOrd="0" presId="urn:microsoft.com/office/officeart/2016/7/layout/LinearBlockProcessNumbered"/>
    <dgm:cxn modelId="{AD830DE1-DA2F-1A4F-9684-32F8FB06013B}" type="presParOf" srcId="{B0878071-A7C6-1449-A0E0-42D4E17BEDB3}" destId="{471AFDBD-7F45-EB46-BADF-6E6DAFFC1D1F}" srcOrd="0" destOrd="0" presId="urn:microsoft.com/office/officeart/2016/7/layout/LinearBlockProcessNumbered"/>
    <dgm:cxn modelId="{7ACEB3DB-D136-664B-9246-845A93607C95}" type="presParOf" srcId="{B0878071-A7C6-1449-A0E0-42D4E17BEDB3}" destId="{DACAC7C9-31AF-8E44-BC69-359BD5D28B40}" srcOrd="1" destOrd="0" presId="urn:microsoft.com/office/officeart/2016/7/layout/LinearBlockProcessNumbered"/>
    <dgm:cxn modelId="{B0D6F16A-C149-8A49-A403-C89C11BC47E8}" type="presParOf" srcId="{B0878071-A7C6-1449-A0E0-42D4E17BEDB3}" destId="{A27E53E2-063F-5540-9BB0-526E60A414EA}" srcOrd="2" destOrd="0" presId="urn:microsoft.com/office/officeart/2016/7/layout/LinearBlockProcessNumbered"/>
    <dgm:cxn modelId="{0D82AE85-4A42-0249-929F-7E07A4DAB368}" type="presParOf" srcId="{0809A5E0-3029-B144-9834-1A9786347E72}" destId="{4CEE2BEE-55CD-BF4A-B337-C7D27010E592}" srcOrd="1" destOrd="0" presId="urn:microsoft.com/office/officeart/2016/7/layout/LinearBlockProcessNumbered"/>
    <dgm:cxn modelId="{536F555D-7EFF-E04F-A20A-6696B9555398}" type="presParOf" srcId="{0809A5E0-3029-B144-9834-1A9786347E72}" destId="{109DCB12-EFD9-734D-90C1-B7A6BE39B792}" srcOrd="2" destOrd="0" presId="urn:microsoft.com/office/officeart/2016/7/layout/LinearBlockProcessNumbered"/>
    <dgm:cxn modelId="{E094660A-D107-CA4C-B948-AB60EA8F73F9}" type="presParOf" srcId="{109DCB12-EFD9-734D-90C1-B7A6BE39B792}" destId="{EFCDAAF8-17FA-A840-93C6-0022B9EBA5C8}" srcOrd="0" destOrd="0" presId="urn:microsoft.com/office/officeart/2016/7/layout/LinearBlockProcessNumbered"/>
    <dgm:cxn modelId="{385A5ADF-37D5-574C-A2AD-7610DFD61EA6}" type="presParOf" srcId="{109DCB12-EFD9-734D-90C1-B7A6BE39B792}" destId="{FA90F508-4670-A741-AEBE-1A7C352D6086}" srcOrd="1" destOrd="0" presId="urn:microsoft.com/office/officeart/2016/7/layout/LinearBlockProcessNumbered"/>
    <dgm:cxn modelId="{76697369-1355-0746-9A99-32C8C867228A}" type="presParOf" srcId="{109DCB12-EFD9-734D-90C1-B7A6BE39B792}" destId="{D16C4B55-13CA-424E-9439-59A203B656CC}" srcOrd="2" destOrd="0" presId="urn:microsoft.com/office/officeart/2016/7/layout/LinearBlockProcessNumbered"/>
    <dgm:cxn modelId="{28AE1D07-AD19-5142-970C-8BCA2010D434}" type="presParOf" srcId="{0809A5E0-3029-B144-9834-1A9786347E72}" destId="{AE233C69-D569-7346-A13E-C6653475C823}" srcOrd="3" destOrd="0" presId="urn:microsoft.com/office/officeart/2016/7/layout/LinearBlockProcessNumbered"/>
    <dgm:cxn modelId="{4AEC92B9-89CB-D143-9D7B-6049895CFF31}" type="presParOf" srcId="{0809A5E0-3029-B144-9834-1A9786347E72}" destId="{C6BEE043-CE23-CA47-9A2F-9A4A0D4E196E}" srcOrd="4" destOrd="0" presId="urn:microsoft.com/office/officeart/2016/7/layout/LinearBlockProcessNumbered"/>
    <dgm:cxn modelId="{83960AE8-542E-F64F-9798-DBEB936861F7}" type="presParOf" srcId="{C6BEE043-CE23-CA47-9A2F-9A4A0D4E196E}" destId="{6C159A30-C951-3A45-9965-29FB74D4B629}" srcOrd="0" destOrd="0" presId="urn:microsoft.com/office/officeart/2016/7/layout/LinearBlockProcessNumbered"/>
    <dgm:cxn modelId="{7C9DCA0B-4904-2A4E-98D5-5CA54A21118B}" type="presParOf" srcId="{C6BEE043-CE23-CA47-9A2F-9A4A0D4E196E}" destId="{528421C8-735B-6D45-A623-1B1C1B9BEF4E}" srcOrd="1" destOrd="0" presId="urn:microsoft.com/office/officeart/2016/7/layout/LinearBlockProcessNumbered"/>
    <dgm:cxn modelId="{EB3B09D6-1A7F-4D4A-ADE6-524975118B31}" type="presParOf" srcId="{C6BEE043-CE23-CA47-9A2F-9A4A0D4E196E}" destId="{C3A47B49-D181-0C4B-9F3C-DDA4F378B544}" srcOrd="2" destOrd="0" presId="urn:microsoft.com/office/officeart/2016/7/layout/LinearBlockProcessNumbered"/>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1E903586-6C2F-406E-9653-43C2B4ABE76B}" type="doc">
      <dgm:prSet loTypeId="urn:microsoft.com/office/officeart/2005/8/layout/process5" loCatId="process" qsTypeId="urn:microsoft.com/office/officeart/2005/8/quickstyle/simple4" qsCatId="simple" csTypeId="urn:microsoft.com/office/officeart/2005/8/colors/colorful4" csCatId="colorful"/>
      <dgm:spPr/>
      <dgm:t>
        <a:bodyPr/>
        <a:lstStyle/>
        <a:p>
          <a:endParaRPr lang="en-US"/>
        </a:p>
      </dgm:t>
    </dgm:pt>
    <dgm:pt modelId="{08BFAE66-CDCA-40ED-9491-E954632FD5D1}">
      <dgm:prSet/>
      <dgm:spPr/>
      <dgm:t>
        <a:bodyPr/>
        <a:lstStyle/>
        <a:p>
          <a:r>
            <a:rPr lang="es-MX"/>
            <a:t>La asociación y la empresa en comandita dos formas de organizar los negocios en el renacimiento italiano. </a:t>
          </a:r>
          <a:endParaRPr lang="en-US"/>
        </a:p>
      </dgm:t>
    </dgm:pt>
    <dgm:pt modelId="{72DFF548-35D0-4F18-8654-FBEC21705EB4}" type="parTrans" cxnId="{808431D1-8785-4EA3-9EA8-39BDFC199F3E}">
      <dgm:prSet/>
      <dgm:spPr/>
      <dgm:t>
        <a:bodyPr/>
        <a:lstStyle/>
        <a:p>
          <a:endParaRPr lang="en-US"/>
        </a:p>
      </dgm:t>
    </dgm:pt>
    <dgm:pt modelId="{29C686F5-D407-40E1-B29D-72C789A74C70}" type="sibTrans" cxnId="{808431D1-8785-4EA3-9EA8-39BDFC199F3E}">
      <dgm:prSet/>
      <dgm:spPr/>
      <dgm:t>
        <a:bodyPr/>
        <a:lstStyle/>
        <a:p>
          <a:endParaRPr lang="en-US"/>
        </a:p>
      </dgm:t>
    </dgm:pt>
    <dgm:pt modelId="{CFBE03FE-2CA4-44D9-9739-50E6E976C153}">
      <dgm:prSet/>
      <dgm:spPr/>
      <dgm:t>
        <a:bodyPr/>
        <a:lstStyle/>
        <a:p>
          <a:r>
            <a:rPr lang="es-MX"/>
            <a:t>La asociación se usaba en un negocio permanente y la comandita fue continuamente empleada en negocios empresas de riesgo.</a:t>
          </a:r>
          <a:endParaRPr lang="en-US"/>
        </a:p>
      </dgm:t>
    </dgm:pt>
    <dgm:pt modelId="{C91F52ED-8369-4A7D-AF79-D8B7DBE6EE71}" type="parTrans" cxnId="{4AA23422-B8B4-4860-90B3-70AC0EB718AE}">
      <dgm:prSet/>
      <dgm:spPr/>
      <dgm:t>
        <a:bodyPr/>
        <a:lstStyle/>
        <a:p>
          <a:endParaRPr lang="en-US"/>
        </a:p>
      </dgm:t>
    </dgm:pt>
    <dgm:pt modelId="{63F63A7B-EEEF-447B-8105-A2DB878ECCF2}" type="sibTrans" cxnId="{4AA23422-B8B4-4860-90B3-70AC0EB718AE}">
      <dgm:prSet/>
      <dgm:spPr/>
      <dgm:t>
        <a:bodyPr/>
        <a:lstStyle/>
        <a:p>
          <a:endParaRPr lang="en-US"/>
        </a:p>
      </dgm:t>
    </dgm:pt>
    <dgm:pt modelId="{D5D031F1-DF8A-8549-9BA6-11CF2DE665EF}" type="pres">
      <dgm:prSet presAssocID="{1E903586-6C2F-406E-9653-43C2B4ABE76B}" presName="diagram" presStyleCnt="0">
        <dgm:presLayoutVars>
          <dgm:dir/>
          <dgm:resizeHandles val="exact"/>
        </dgm:presLayoutVars>
      </dgm:prSet>
      <dgm:spPr/>
    </dgm:pt>
    <dgm:pt modelId="{E6A27713-65C5-2E4D-A1C3-070F6005D70A}" type="pres">
      <dgm:prSet presAssocID="{08BFAE66-CDCA-40ED-9491-E954632FD5D1}" presName="node" presStyleLbl="node1" presStyleIdx="0" presStyleCnt="2">
        <dgm:presLayoutVars>
          <dgm:bulletEnabled val="1"/>
        </dgm:presLayoutVars>
      </dgm:prSet>
      <dgm:spPr/>
    </dgm:pt>
    <dgm:pt modelId="{6C331B87-5A06-654C-B209-942DD3AD4A6B}" type="pres">
      <dgm:prSet presAssocID="{29C686F5-D407-40E1-B29D-72C789A74C70}" presName="sibTrans" presStyleLbl="sibTrans2D1" presStyleIdx="0" presStyleCnt="1"/>
      <dgm:spPr/>
    </dgm:pt>
    <dgm:pt modelId="{6D97A7FF-AECA-484F-B371-486E52A7DF46}" type="pres">
      <dgm:prSet presAssocID="{29C686F5-D407-40E1-B29D-72C789A74C70}" presName="connectorText" presStyleLbl="sibTrans2D1" presStyleIdx="0" presStyleCnt="1"/>
      <dgm:spPr/>
    </dgm:pt>
    <dgm:pt modelId="{EF21A137-429E-4D40-9F5D-F918BE2FA716}" type="pres">
      <dgm:prSet presAssocID="{CFBE03FE-2CA4-44D9-9739-50E6E976C153}" presName="node" presStyleLbl="node1" presStyleIdx="1" presStyleCnt="2">
        <dgm:presLayoutVars>
          <dgm:bulletEnabled val="1"/>
        </dgm:presLayoutVars>
      </dgm:prSet>
      <dgm:spPr/>
    </dgm:pt>
  </dgm:ptLst>
  <dgm:cxnLst>
    <dgm:cxn modelId="{BA5B521F-05EF-C242-A348-8501B7105232}" type="presOf" srcId="{29C686F5-D407-40E1-B29D-72C789A74C70}" destId="{6D97A7FF-AECA-484F-B371-486E52A7DF46}" srcOrd="1" destOrd="0" presId="urn:microsoft.com/office/officeart/2005/8/layout/process5"/>
    <dgm:cxn modelId="{8A940120-A3C6-B647-B24B-369F6C982385}" type="presOf" srcId="{CFBE03FE-2CA4-44D9-9739-50E6E976C153}" destId="{EF21A137-429E-4D40-9F5D-F918BE2FA716}" srcOrd="0" destOrd="0" presId="urn:microsoft.com/office/officeart/2005/8/layout/process5"/>
    <dgm:cxn modelId="{4AA23422-B8B4-4860-90B3-70AC0EB718AE}" srcId="{1E903586-6C2F-406E-9653-43C2B4ABE76B}" destId="{CFBE03FE-2CA4-44D9-9739-50E6E976C153}" srcOrd="1" destOrd="0" parTransId="{C91F52ED-8369-4A7D-AF79-D8B7DBE6EE71}" sibTransId="{63F63A7B-EEEF-447B-8105-A2DB878ECCF2}"/>
    <dgm:cxn modelId="{8ED3CF25-E670-C043-99E8-ACE169309DB3}" type="presOf" srcId="{08BFAE66-CDCA-40ED-9491-E954632FD5D1}" destId="{E6A27713-65C5-2E4D-A1C3-070F6005D70A}" srcOrd="0" destOrd="0" presId="urn:microsoft.com/office/officeart/2005/8/layout/process5"/>
    <dgm:cxn modelId="{E2B08C87-5ACD-1549-8E06-E0851A0392B3}" type="presOf" srcId="{1E903586-6C2F-406E-9653-43C2B4ABE76B}" destId="{D5D031F1-DF8A-8549-9BA6-11CF2DE665EF}" srcOrd="0" destOrd="0" presId="urn:microsoft.com/office/officeart/2005/8/layout/process5"/>
    <dgm:cxn modelId="{B9E14997-A53A-4F4F-954F-8D32EFF9A6A4}" type="presOf" srcId="{29C686F5-D407-40E1-B29D-72C789A74C70}" destId="{6C331B87-5A06-654C-B209-942DD3AD4A6B}" srcOrd="0" destOrd="0" presId="urn:microsoft.com/office/officeart/2005/8/layout/process5"/>
    <dgm:cxn modelId="{808431D1-8785-4EA3-9EA8-39BDFC199F3E}" srcId="{1E903586-6C2F-406E-9653-43C2B4ABE76B}" destId="{08BFAE66-CDCA-40ED-9491-E954632FD5D1}" srcOrd="0" destOrd="0" parTransId="{72DFF548-35D0-4F18-8654-FBEC21705EB4}" sibTransId="{29C686F5-D407-40E1-B29D-72C789A74C70}"/>
    <dgm:cxn modelId="{172AE629-E7AE-624A-8AEC-7E713FAF8D05}" type="presParOf" srcId="{D5D031F1-DF8A-8549-9BA6-11CF2DE665EF}" destId="{E6A27713-65C5-2E4D-A1C3-070F6005D70A}" srcOrd="0" destOrd="0" presId="urn:microsoft.com/office/officeart/2005/8/layout/process5"/>
    <dgm:cxn modelId="{755118BD-EB2D-E14C-A0A7-6C2B873659D3}" type="presParOf" srcId="{D5D031F1-DF8A-8549-9BA6-11CF2DE665EF}" destId="{6C331B87-5A06-654C-B209-942DD3AD4A6B}" srcOrd="1" destOrd="0" presId="urn:microsoft.com/office/officeart/2005/8/layout/process5"/>
    <dgm:cxn modelId="{354B7BA5-626C-224F-9EF8-26C286AEE270}" type="presParOf" srcId="{6C331B87-5A06-654C-B209-942DD3AD4A6B}" destId="{6D97A7FF-AECA-484F-B371-486E52A7DF46}" srcOrd="0" destOrd="0" presId="urn:microsoft.com/office/officeart/2005/8/layout/process5"/>
    <dgm:cxn modelId="{E93805CF-36FB-4947-947B-E2BB296BAD0D}" type="presParOf" srcId="{D5D031F1-DF8A-8549-9BA6-11CF2DE665EF}" destId="{EF21A137-429E-4D40-9F5D-F918BE2FA716}" srcOrd="2"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78A2ECFA-2AB6-473E-AF5B-8DB38BD81B43}" type="doc">
      <dgm:prSet loTypeId="urn:microsoft.com/office/officeart/2005/8/layout/vList2" loCatId="list" qsTypeId="urn:microsoft.com/office/officeart/2005/8/quickstyle/simple4" qsCatId="simple" csTypeId="urn:microsoft.com/office/officeart/2005/8/colors/colorful5" csCatId="colorful"/>
      <dgm:spPr/>
      <dgm:t>
        <a:bodyPr/>
        <a:lstStyle/>
        <a:p>
          <a:endParaRPr lang="en-US"/>
        </a:p>
      </dgm:t>
    </dgm:pt>
    <dgm:pt modelId="{2CF7C37C-B359-44FB-B29D-E7A28BC81051}">
      <dgm:prSet/>
      <dgm:spPr/>
      <dgm:t>
        <a:bodyPr/>
        <a:lstStyle/>
        <a:p>
          <a:r>
            <a:rPr lang="es-MX"/>
            <a:t>La comandita era en la que los propietarios tenían responsabilidad limitada. </a:t>
          </a:r>
          <a:endParaRPr lang="en-US"/>
        </a:p>
      </dgm:t>
    </dgm:pt>
    <dgm:pt modelId="{FEAA6E45-BBEB-4686-ADD6-C27A4EDA13C0}" type="parTrans" cxnId="{1627990E-5A2C-44DE-9721-83CA83F583A5}">
      <dgm:prSet/>
      <dgm:spPr/>
      <dgm:t>
        <a:bodyPr/>
        <a:lstStyle/>
        <a:p>
          <a:endParaRPr lang="en-US"/>
        </a:p>
      </dgm:t>
    </dgm:pt>
    <dgm:pt modelId="{F0BDA9B6-8C7A-42B7-8D7A-9F645128E5E6}" type="sibTrans" cxnId="{1627990E-5A2C-44DE-9721-83CA83F583A5}">
      <dgm:prSet/>
      <dgm:spPr/>
      <dgm:t>
        <a:bodyPr/>
        <a:lstStyle/>
        <a:p>
          <a:endParaRPr lang="en-US"/>
        </a:p>
      </dgm:t>
    </dgm:pt>
    <dgm:pt modelId="{8B65E773-1810-4207-9C5B-FC8FBFC12E81}">
      <dgm:prSet/>
      <dgm:spPr/>
      <dgm:t>
        <a:bodyPr/>
        <a:lstStyle/>
        <a:p>
          <a:r>
            <a:rPr lang="es-MX"/>
            <a:t>Surgieron las acciones quienes participaban proporcionalmente en los gastos y beneficios de la empresa.</a:t>
          </a:r>
          <a:endParaRPr lang="en-US"/>
        </a:p>
      </dgm:t>
    </dgm:pt>
    <dgm:pt modelId="{BEC9CC59-713F-4016-B015-45F4AE374FE3}" type="parTrans" cxnId="{3738915F-14A3-4E48-82F6-5FEE867D09D6}">
      <dgm:prSet/>
      <dgm:spPr/>
      <dgm:t>
        <a:bodyPr/>
        <a:lstStyle/>
        <a:p>
          <a:endParaRPr lang="en-US"/>
        </a:p>
      </dgm:t>
    </dgm:pt>
    <dgm:pt modelId="{E0538461-AC06-4EC4-9451-4EA2ADB04476}" type="sibTrans" cxnId="{3738915F-14A3-4E48-82F6-5FEE867D09D6}">
      <dgm:prSet/>
      <dgm:spPr/>
      <dgm:t>
        <a:bodyPr/>
        <a:lstStyle/>
        <a:p>
          <a:endParaRPr lang="en-US"/>
        </a:p>
      </dgm:t>
    </dgm:pt>
    <dgm:pt modelId="{32798DC1-6153-3147-9A8D-A7C5945530A9}" type="pres">
      <dgm:prSet presAssocID="{78A2ECFA-2AB6-473E-AF5B-8DB38BD81B43}" presName="linear" presStyleCnt="0">
        <dgm:presLayoutVars>
          <dgm:animLvl val="lvl"/>
          <dgm:resizeHandles val="exact"/>
        </dgm:presLayoutVars>
      </dgm:prSet>
      <dgm:spPr/>
    </dgm:pt>
    <dgm:pt modelId="{961F1274-A9D7-914F-94B2-971615B967A6}" type="pres">
      <dgm:prSet presAssocID="{2CF7C37C-B359-44FB-B29D-E7A28BC81051}" presName="parentText" presStyleLbl="node1" presStyleIdx="0" presStyleCnt="2">
        <dgm:presLayoutVars>
          <dgm:chMax val="0"/>
          <dgm:bulletEnabled val="1"/>
        </dgm:presLayoutVars>
      </dgm:prSet>
      <dgm:spPr/>
    </dgm:pt>
    <dgm:pt modelId="{AB98C8C9-BC6E-D640-AEB1-550EFF8DB81A}" type="pres">
      <dgm:prSet presAssocID="{F0BDA9B6-8C7A-42B7-8D7A-9F645128E5E6}" presName="spacer" presStyleCnt="0"/>
      <dgm:spPr/>
    </dgm:pt>
    <dgm:pt modelId="{C4350FBB-7443-E344-AA9B-266538B7CA8C}" type="pres">
      <dgm:prSet presAssocID="{8B65E773-1810-4207-9C5B-FC8FBFC12E81}" presName="parentText" presStyleLbl="node1" presStyleIdx="1" presStyleCnt="2">
        <dgm:presLayoutVars>
          <dgm:chMax val="0"/>
          <dgm:bulletEnabled val="1"/>
        </dgm:presLayoutVars>
      </dgm:prSet>
      <dgm:spPr/>
    </dgm:pt>
  </dgm:ptLst>
  <dgm:cxnLst>
    <dgm:cxn modelId="{E6625107-19D5-5546-9F9D-6571D34469DF}" type="presOf" srcId="{78A2ECFA-2AB6-473E-AF5B-8DB38BD81B43}" destId="{32798DC1-6153-3147-9A8D-A7C5945530A9}" srcOrd="0" destOrd="0" presId="urn:microsoft.com/office/officeart/2005/8/layout/vList2"/>
    <dgm:cxn modelId="{1627990E-5A2C-44DE-9721-83CA83F583A5}" srcId="{78A2ECFA-2AB6-473E-AF5B-8DB38BD81B43}" destId="{2CF7C37C-B359-44FB-B29D-E7A28BC81051}" srcOrd="0" destOrd="0" parTransId="{FEAA6E45-BBEB-4686-ADD6-C27A4EDA13C0}" sibTransId="{F0BDA9B6-8C7A-42B7-8D7A-9F645128E5E6}"/>
    <dgm:cxn modelId="{3738915F-14A3-4E48-82F6-5FEE867D09D6}" srcId="{78A2ECFA-2AB6-473E-AF5B-8DB38BD81B43}" destId="{8B65E773-1810-4207-9C5B-FC8FBFC12E81}" srcOrd="1" destOrd="0" parTransId="{BEC9CC59-713F-4016-B015-45F4AE374FE3}" sibTransId="{E0538461-AC06-4EC4-9451-4EA2ADB04476}"/>
    <dgm:cxn modelId="{7F986177-9DEA-E045-ABEB-0AC3A444CBE5}" type="presOf" srcId="{8B65E773-1810-4207-9C5B-FC8FBFC12E81}" destId="{C4350FBB-7443-E344-AA9B-266538B7CA8C}" srcOrd="0" destOrd="0" presId="urn:microsoft.com/office/officeart/2005/8/layout/vList2"/>
    <dgm:cxn modelId="{EEF7E588-D94D-894C-AC3D-8A407F9A6AA6}" type="presOf" srcId="{2CF7C37C-B359-44FB-B29D-E7A28BC81051}" destId="{961F1274-A9D7-914F-94B2-971615B967A6}" srcOrd="0" destOrd="0" presId="urn:microsoft.com/office/officeart/2005/8/layout/vList2"/>
    <dgm:cxn modelId="{6C04281A-0D5B-CB41-A24B-2FA5FE00E4B9}" type="presParOf" srcId="{32798DC1-6153-3147-9A8D-A7C5945530A9}" destId="{961F1274-A9D7-914F-94B2-971615B967A6}" srcOrd="0" destOrd="0" presId="urn:microsoft.com/office/officeart/2005/8/layout/vList2"/>
    <dgm:cxn modelId="{AE1A0B48-CB8C-1D47-91C5-EE85F91BA4CD}" type="presParOf" srcId="{32798DC1-6153-3147-9A8D-A7C5945530A9}" destId="{AB98C8C9-BC6E-D640-AEB1-550EFF8DB81A}" srcOrd="1" destOrd="0" presId="urn:microsoft.com/office/officeart/2005/8/layout/vList2"/>
    <dgm:cxn modelId="{0710F6E7-1E57-194C-A2A8-63A6582A040B}" type="presParOf" srcId="{32798DC1-6153-3147-9A8D-A7C5945530A9}" destId="{C4350FBB-7443-E344-AA9B-266538B7CA8C}"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13BBBDCF-D834-4021-87BE-1EAD25BE07F6}" type="doc">
      <dgm:prSet loTypeId="urn:microsoft.com/office/officeart/2005/8/layout/bProcess2" loCatId="process" qsTypeId="urn:microsoft.com/office/officeart/2005/8/quickstyle/simple5" qsCatId="simple" csTypeId="urn:microsoft.com/office/officeart/2005/8/colors/colorful5" csCatId="colorful" phldr="1"/>
      <dgm:spPr/>
      <dgm:t>
        <a:bodyPr/>
        <a:lstStyle/>
        <a:p>
          <a:endParaRPr lang="en-US"/>
        </a:p>
      </dgm:t>
    </dgm:pt>
    <dgm:pt modelId="{121242FF-606E-4108-BEFF-5F15A8B833C8}">
      <dgm:prSet/>
      <dgm:spPr/>
      <dgm:t>
        <a:bodyPr/>
        <a:lstStyle/>
        <a:p>
          <a:r>
            <a:rPr lang="es-MX" dirty="0"/>
            <a:t>Que los lideres deben tener autoridad para poder guiar a sus subordinados. </a:t>
          </a:r>
          <a:endParaRPr lang="en-US" dirty="0"/>
        </a:p>
      </dgm:t>
    </dgm:pt>
    <dgm:pt modelId="{7616DD18-048C-4415-8B43-007691E43174}" type="parTrans" cxnId="{832D05B3-881F-48CF-ABDC-84ACFF7E5B40}">
      <dgm:prSet/>
      <dgm:spPr/>
      <dgm:t>
        <a:bodyPr/>
        <a:lstStyle/>
        <a:p>
          <a:endParaRPr lang="en-US"/>
        </a:p>
      </dgm:t>
    </dgm:pt>
    <dgm:pt modelId="{FEFB1DBA-6C92-4D47-BBF0-C378CEEEDE34}" type="sibTrans" cxnId="{832D05B3-881F-48CF-ABDC-84ACFF7E5B40}">
      <dgm:prSet/>
      <dgm:spPr/>
      <dgm:t>
        <a:bodyPr/>
        <a:lstStyle/>
        <a:p>
          <a:endParaRPr lang="en-US"/>
        </a:p>
      </dgm:t>
    </dgm:pt>
    <dgm:pt modelId="{C2E34A22-072D-44D7-9911-D63B38E4FB63}">
      <dgm:prSet/>
      <dgm:spPr/>
      <dgm:t>
        <a:bodyPr/>
        <a:lstStyle/>
        <a:p>
          <a:r>
            <a:rPr lang="es-MX" dirty="0"/>
            <a:t>Que cuando un gerente quiera cambiar una organización ya establecida debe conservar parte de su estructura y costumbres antiguas. </a:t>
          </a:r>
          <a:endParaRPr lang="en-US" dirty="0"/>
        </a:p>
      </dgm:t>
    </dgm:pt>
    <dgm:pt modelId="{E1ABCCB8-EB11-41AD-A09B-82E74AD36447}" type="parTrans" cxnId="{3A42A732-71F4-4474-81AC-7FD96CD3FA7F}">
      <dgm:prSet/>
      <dgm:spPr/>
      <dgm:t>
        <a:bodyPr/>
        <a:lstStyle/>
        <a:p>
          <a:endParaRPr lang="en-US"/>
        </a:p>
      </dgm:t>
    </dgm:pt>
    <dgm:pt modelId="{2F315699-271B-4E2A-8947-7AF0C92E643E}" type="sibTrans" cxnId="{3A42A732-71F4-4474-81AC-7FD96CD3FA7F}">
      <dgm:prSet/>
      <dgm:spPr/>
      <dgm:t>
        <a:bodyPr/>
        <a:lstStyle/>
        <a:p>
          <a:endParaRPr lang="en-US"/>
        </a:p>
      </dgm:t>
    </dgm:pt>
    <dgm:pt modelId="{488E5878-2C1B-B247-9502-8A57F28758B4}" type="pres">
      <dgm:prSet presAssocID="{13BBBDCF-D834-4021-87BE-1EAD25BE07F6}" presName="diagram" presStyleCnt="0">
        <dgm:presLayoutVars>
          <dgm:dir/>
          <dgm:resizeHandles/>
        </dgm:presLayoutVars>
      </dgm:prSet>
      <dgm:spPr/>
    </dgm:pt>
    <dgm:pt modelId="{D27037F6-EC70-314A-8FD8-332D13C89D59}" type="pres">
      <dgm:prSet presAssocID="{121242FF-606E-4108-BEFF-5F15A8B833C8}" presName="firstNode" presStyleLbl="node1" presStyleIdx="0" presStyleCnt="2">
        <dgm:presLayoutVars>
          <dgm:bulletEnabled val="1"/>
        </dgm:presLayoutVars>
      </dgm:prSet>
      <dgm:spPr/>
    </dgm:pt>
    <dgm:pt modelId="{0ACF7882-11A7-3E4D-9C02-D9310211AA50}" type="pres">
      <dgm:prSet presAssocID="{FEFB1DBA-6C92-4D47-BBF0-C378CEEEDE34}" presName="sibTrans" presStyleLbl="sibTrans2D1" presStyleIdx="0" presStyleCnt="1"/>
      <dgm:spPr/>
    </dgm:pt>
    <dgm:pt modelId="{A30CF149-057D-8B4B-8605-E16C816C812E}" type="pres">
      <dgm:prSet presAssocID="{C2E34A22-072D-44D7-9911-D63B38E4FB63}" presName="lastNode" presStyleLbl="node1" presStyleIdx="1" presStyleCnt="2">
        <dgm:presLayoutVars>
          <dgm:bulletEnabled val="1"/>
        </dgm:presLayoutVars>
      </dgm:prSet>
      <dgm:spPr/>
    </dgm:pt>
  </dgm:ptLst>
  <dgm:cxnLst>
    <dgm:cxn modelId="{90BAD106-96C2-BB43-9860-630182270F13}" type="presOf" srcId="{FEFB1DBA-6C92-4D47-BBF0-C378CEEEDE34}" destId="{0ACF7882-11A7-3E4D-9C02-D9310211AA50}" srcOrd="0" destOrd="0" presId="urn:microsoft.com/office/officeart/2005/8/layout/bProcess2"/>
    <dgm:cxn modelId="{B3C8861C-65ED-2749-A0D1-15963C5A660E}" type="presOf" srcId="{13BBBDCF-D834-4021-87BE-1EAD25BE07F6}" destId="{488E5878-2C1B-B247-9502-8A57F28758B4}" srcOrd="0" destOrd="0" presId="urn:microsoft.com/office/officeart/2005/8/layout/bProcess2"/>
    <dgm:cxn modelId="{3A42A732-71F4-4474-81AC-7FD96CD3FA7F}" srcId="{13BBBDCF-D834-4021-87BE-1EAD25BE07F6}" destId="{C2E34A22-072D-44D7-9911-D63B38E4FB63}" srcOrd="1" destOrd="0" parTransId="{E1ABCCB8-EB11-41AD-A09B-82E74AD36447}" sibTransId="{2F315699-271B-4E2A-8947-7AF0C92E643E}"/>
    <dgm:cxn modelId="{45BA4750-1AAA-CE49-9A2E-62BE6ED6729F}" type="presOf" srcId="{121242FF-606E-4108-BEFF-5F15A8B833C8}" destId="{D27037F6-EC70-314A-8FD8-332D13C89D59}" srcOrd="0" destOrd="0" presId="urn:microsoft.com/office/officeart/2005/8/layout/bProcess2"/>
    <dgm:cxn modelId="{832D05B3-881F-48CF-ABDC-84ACFF7E5B40}" srcId="{13BBBDCF-D834-4021-87BE-1EAD25BE07F6}" destId="{121242FF-606E-4108-BEFF-5F15A8B833C8}" srcOrd="0" destOrd="0" parTransId="{7616DD18-048C-4415-8B43-007691E43174}" sibTransId="{FEFB1DBA-6C92-4D47-BBF0-C378CEEEDE34}"/>
    <dgm:cxn modelId="{8DE3FCCB-2D89-DD4D-BF8A-9B017FE44DBC}" type="presOf" srcId="{C2E34A22-072D-44D7-9911-D63B38E4FB63}" destId="{A30CF149-057D-8B4B-8605-E16C816C812E}" srcOrd="0" destOrd="0" presId="urn:microsoft.com/office/officeart/2005/8/layout/bProcess2"/>
    <dgm:cxn modelId="{BD509BF0-CC54-354F-AE23-510B8C7145F6}" type="presParOf" srcId="{488E5878-2C1B-B247-9502-8A57F28758B4}" destId="{D27037F6-EC70-314A-8FD8-332D13C89D59}" srcOrd="0" destOrd="0" presId="urn:microsoft.com/office/officeart/2005/8/layout/bProcess2"/>
    <dgm:cxn modelId="{6B1A9FBE-9543-9E49-BA51-49E00E26E3FF}" type="presParOf" srcId="{488E5878-2C1B-B247-9502-8A57F28758B4}" destId="{0ACF7882-11A7-3E4D-9C02-D9310211AA50}" srcOrd="1" destOrd="0" presId="urn:microsoft.com/office/officeart/2005/8/layout/bProcess2"/>
    <dgm:cxn modelId="{879AAD25-C5E9-D24D-BB2F-624CD2FC1E1E}" type="presParOf" srcId="{488E5878-2C1B-B247-9502-8A57F28758B4}" destId="{A30CF149-057D-8B4B-8605-E16C816C812E}" srcOrd="2" destOrd="0" presId="urn:microsoft.com/office/officeart/2005/8/layout/b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98BB543C-A18D-45E4-B735-F04B31A3FE98}" type="doc">
      <dgm:prSet loTypeId="urn:microsoft.com/office/officeart/2005/8/layout/chart3" loCatId="cycle" qsTypeId="urn:microsoft.com/office/officeart/2005/8/quickstyle/3d3" qsCatId="3D" csTypeId="urn:microsoft.com/office/officeart/2005/8/colors/colorful1" csCatId="colorful"/>
      <dgm:spPr/>
      <dgm:t>
        <a:bodyPr/>
        <a:lstStyle/>
        <a:p>
          <a:endParaRPr lang="en-US"/>
        </a:p>
      </dgm:t>
    </dgm:pt>
    <dgm:pt modelId="{0C22362D-1219-4B7F-8F46-05C0B64527CE}">
      <dgm:prSet/>
      <dgm:spPr/>
      <dgm:t>
        <a:bodyPr/>
        <a:lstStyle/>
        <a:p>
          <a:r>
            <a:rPr lang="es-MX">
              <a:solidFill>
                <a:schemeClr val="tx1"/>
              </a:solidFill>
            </a:rPr>
            <a:t>Cuando el enemigo avanza, hay que retirarse.</a:t>
          </a:r>
          <a:endParaRPr lang="en-US">
            <a:solidFill>
              <a:schemeClr val="tx1"/>
            </a:solidFill>
          </a:endParaRPr>
        </a:p>
      </dgm:t>
    </dgm:pt>
    <dgm:pt modelId="{02B045D3-8FE9-4B22-B302-5DFEB398405F}" type="parTrans" cxnId="{DFE410E0-B700-45BA-AA2D-C5DFAABD226B}">
      <dgm:prSet/>
      <dgm:spPr/>
      <dgm:t>
        <a:bodyPr/>
        <a:lstStyle/>
        <a:p>
          <a:endParaRPr lang="en-US"/>
        </a:p>
      </dgm:t>
    </dgm:pt>
    <dgm:pt modelId="{2CCEFDAA-63FD-4C47-A9D0-AF1E09F11B66}" type="sibTrans" cxnId="{DFE410E0-B700-45BA-AA2D-C5DFAABD226B}">
      <dgm:prSet/>
      <dgm:spPr/>
      <dgm:t>
        <a:bodyPr/>
        <a:lstStyle/>
        <a:p>
          <a:endParaRPr lang="en-US"/>
        </a:p>
      </dgm:t>
    </dgm:pt>
    <dgm:pt modelId="{5AEE344C-265E-41DA-B1E9-FCB240D344D7}">
      <dgm:prSet/>
      <dgm:spPr/>
      <dgm:t>
        <a:bodyPr/>
        <a:lstStyle/>
        <a:p>
          <a:r>
            <a:rPr lang="es-MX"/>
            <a:t>Cuando el enemigo se detiene, hay que hostigarlo.</a:t>
          </a:r>
          <a:endParaRPr lang="en-US"/>
        </a:p>
      </dgm:t>
    </dgm:pt>
    <dgm:pt modelId="{488EF6C9-23E4-4880-835D-4F02EEA23941}" type="parTrans" cxnId="{F653B3C9-8165-43B5-AF54-ACF15F0BE68F}">
      <dgm:prSet/>
      <dgm:spPr/>
      <dgm:t>
        <a:bodyPr/>
        <a:lstStyle/>
        <a:p>
          <a:endParaRPr lang="en-US"/>
        </a:p>
      </dgm:t>
    </dgm:pt>
    <dgm:pt modelId="{D39914C0-7FEC-49B3-98D6-CB4AD1E5D877}" type="sibTrans" cxnId="{F653B3C9-8165-43B5-AF54-ACF15F0BE68F}">
      <dgm:prSet/>
      <dgm:spPr/>
      <dgm:t>
        <a:bodyPr/>
        <a:lstStyle/>
        <a:p>
          <a:endParaRPr lang="en-US"/>
        </a:p>
      </dgm:t>
    </dgm:pt>
    <dgm:pt modelId="{732A92FC-9C44-4ECC-9478-6A385CEA4C7F}">
      <dgm:prSet/>
      <dgm:spPr/>
      <dgm:t>
        <a:bodyPr/>
        <a:lstStyle/>
        <a:p>
          <a:r>
            <a:rPr lang="es-MX"/>
            <a:t>Cuando el enemigo pretende evitar combate, hay que atacarlo.</a:t>
          </a:r>
          <a:endParaRPr lang="en-US"/>
        </a:p>
      </dgm:t>
    </dgm:pt>
    <dgm:pt modelId="{7463B776-F8C7-4030-9961-2E8C00DA6503}" type="parTrans" cxnId="{DDB79E78-48C3-461C-B207-EC195EC9CB76}">
      <dgm:prSet/>
      <dgm:spPr/>
      <dgm:t>
        <a:bodyPr/>
        <a:lstStyle/>
        <a:p>
          <a:endParaRPr lang="en-US"/>
        </a:p>
      </dgm:t>
    </dgm:pt>
    <dgm:pt modelId="{71540850-0F3B-4E3F-BED3-1D45932AA61B}" type="sibTrans" cxnId="{DDB79E78-48C3-461C-B207-EC195EC9CB76}">
      <dgm:prSet/>
      <dgm:spPr/>
      <dgm:t>
        <a:bodyPr/>
        <a:lstStyle/>
        <a:p>
          <a:endParaRPr lang="en-US"/>
        </a:p>
      </dgm:t>
    </dgm:pt>
    <dgm:pt modelId="{925ED09C-C24E-4318-A524-D2DCB9BD8456}">
      <dgm:prSet/>
      <dgm:spPr/>
      <dgm:t>
        <a:bodyPr/>
        <a:lstStyle/>
        <a:p>
          <a:r>
            <a:rPr lang="es-MX"/>
            <a:t>Cuando el enemigo se retira, hay que perseguirlo.</a:t>
          </a:r>
          <a:endParaRPr lang="en-US"/>
        </a:p>
      </dgm:t>
    </dgm:pt>
    <dgm:pt modelId="{1B71B1EF-7F42-48D7-A25F-FC5721432E11}" type="parTrans" cxnId="{374327C4-F076-45F8-9EF9-0F1DCA230709}">
      <dgm:prSet/>
      <dgm:spPr/>
      <dgm:t>
        <a:bodyPr/>
        <a:lstStyle/>
        <a:p>
          <a:endParaRPr lang="en-US"/>
        </a:p>
      </dgm:t>
    </dgm:pt>
    <dgm:pt modelId="{8D4D659E-BB4F-4B8F-AEE6-D3BF73278581}" type="sibTrans" cxnId="{374327C4-F076-45F8-9EF9-0F1DCA230709}">
      <dgm:prSet/>
      <dgm:spPr/>
      <dgm:t>
        <a:bodyPr/>
        <a:lstStyle/>
        <a:p>
          <a:endParaRPr lang="en-US"/>
        </a:p>
      </dgm:t>
    </dgm:pt>
    <dgm:pt modelId="{C4E79E9E-633D-EA43-AD3C-2615A755DD99}" type="pres">
      <dgm:prSet presAssocID="{98BB543C-A18D-45E4-B735-F04B31A3FE98}" presName="compositeShape" presStyleCnt="0">
        <dgm:presLayoutVars>
          <dgm:chMax val="7"/>
          <dgm:dir/>
          <dgm:resizeHandles val="exact"/>
        </dgm:presLayoutVars>
      </dgm:prSet>
      <dgm:spPr/>
    </dgm:pt>
    <dgm:pt modelId="{A6D56AFF-4D26-1749-AAC1-A8623A83E953}" type="pres">
      <dgm:prSet presAssocID="{98BB543C-A18D-45E4-B735-F04B31A3FE98}" presName="wedge1" presStyleLbl="node1" presStyleIdx="0" presStyleCnt="4"/>
      <dgm:spPr/>
    </dgm:pt>
    <dgm:pt modelId="{2EBBB0D4-17DE-1949-BD1C-4EC80C77B686}" type="pres">
      <dgm:prSet presAssocID="{98BB543C-A18D-45E4-B735-F04B31A3FE98}" presName="wedge1Tx" presStyleLbl="node1" presStyleIdx="0" presStyleCnt="4">
        <dgm:presLayoutVars>
          <dgm:chMax val="0"/>
          <dgm:chPref val="0"/>
          <dgm:bulletEnabled val="1"/>
        </dgm:presLayoutVars>
      </dgm:prSet>
      <dgm:spPr/>
    </dgm:pt>
    <dgm:pt modelId="{9C0AA52F-2D0E-9946-84B8-9276B2140E88}" type="pres">
      <dgm:prSet presAssocID="{98BB543C-A18D-45E4-B735-F04B31A3FE98}" presName="wedge2" presStyleLbl="node1" presStyleIdx="1" presStyleCnt="4"/>
      <dgm:spPr/>
    </dgm:pt>
    <dgm:pt modelId="{EFCCA91B-D17A-0D48-BA5C-FD5194ADC699}" type="pres">
      <dgm:prSet presAssocID="{98BB543C-A18D-45E4-B735-F04B31A3FE98}" presName="wedge2Tx" presStyleLbl="node1" presStyleIdx="1" presStyleCnt="4">
        <dgm:presLayoutVars>
          <dgm:chMax val="0"/>
          <dgm:chPref val="0"/>
          <dgm:bulletEnabled val="1"/>
        </dgm:presLayoutVars>
      </dgm:prSet>
      <dgm:spPr/>
    </dgm:pt>
    <dgm:pt modelId="{C2F9F8EB-2926-1C43-AD78-970C198F9146}" type="pres">
      <dgm:prSet presAssocID="{98BB543C-A18D-45E4-B735-F04B31A3FE98}" presName="wedge3" presStyleLbl="node1" presStyleIdx="2" presStyleCnt="4"/>
      <dgm:spPr/>
    </dgm:pt>
    <dgm:pt modelId="{353AF9E4-FA91-CC43-952A-24A728124CC2}" type="pres">
      <dgm:prSet presAssocID="{98BB543C-A18D-45E4-B735-F04B31A3FE98}" presName="wedge3Tx" presStyleLbl="node1" presStyleIdx="2" presStyleCnt="4">
        <dgm:presLayoutVars>
          <dgm:chMax val="0"/>
          <dgm:chPref val="0"/>
          <dgm:bulletEnabled val="1"/>
        </dgm:presLayoutVars>
      </dgm:prSet>
      <dgm:spPr/>
    </dgm:pt>
    <dgm:pt modelId="{C7577492-897A-F44E-8263-92A12312B0D3}" type="pres">
      <dgm:prSet presAssocID="{98BB543C-A18D-45E4-B735-F04B31A3FE98}" presName="wedge4" presStyleLbl="node1" presStyleIdx="3" presStyleCnt="4"/>
      <dgm:spPr/>
    </dgm:pt>
    <dgm:pt modelId="{74F826D1-F9B6-1C4F-B114-FA279416ADD2}" type="pres">
      <dgm:prSet presAssocID="{98BB543C-A18D-45E4-B735-F04B31A3FE98}" presName="wedge4Tx" presStyleLbl="node1" presStyleIdx="3" presStyleCnt="4">
        <dgm:presLayoutVars>
          <dgm:chMax val="0"/>
          <dgm:chPref val="0"/>
          <dgm:bulletEnabled val="1"/>
        </dgm:presLayoutVars>
      </dgm:prSet>
      <dgm:spPr/>
    </dgm:pt>
  </dgm:ptLst>
  <dgm:cxnLst>
    <dgm:cxn modelId="{A8A6AE09-0935-BF45-A719-02E4BEEFA385}" type="presOf" srcId="{732A92FC-9C44-4ECC-9478-6A385CEA4C7F}" destId="{C2F9F8EB-2926-1C43-AD78-970C198F9146}" srcOrd="0" destOrd="0" presId="urn:microsoft.com/office/officeart/2005/8/layout/chart3"/>
    <dgm:cxn modelId="{443A1611-B4DF-424C-B00A-EF07D9770DFA}" type="presOf" srcId="{0C22362D-1219-4B7F-8F46-05C0B64527CE}" destId="{2EBBB0D4-17DE-1949-BD1C-4EC80C77B686}" srcOrd="1" destOrd="0" presId="urn:microsoft.com/office/officeart/2005/8/layout/chart3"/>
    <dgm:cxn modelId="{0E76CA2C-2009-F045-979C-4AB900774981}" type="presOf" srcId="{732A92FC-9C44-4ECC-9478-6A385CEA4C7F}" destId="{353AF9E4-FA91-CC43-952A-24A728124CC2}" srcOrd="1" destOrd="0" presId="urn:microsoft.com/office/officeart/2005/8/layout/chart3"/>
    <dgm:cxn modelId="{82F7D234-7798-5E43-832B-C74BA1D41556}" type="presOf" srcId="{925ED09C-C24E-4318-A524-D2DCB9BD8456}" destId="{74F826D1-F9B6-1C4F-B114-FA279416ADD2}" srcOrd="1" destOrd="0" presId="urn:microsoft.com/office/officeart/2005/8/layout/chart3"/>
    <dgm:cxn modelId="{ACF41965-1374-D74B-A285-F88216BE936F}" type="presOf" srcId="{5AEE344C-265E-41DA-B1E9-FCB240D344D7}" destId="{9C0AA52F-2D0E-9946-84B8-9276B2140E88}" srcOrd="0" destOrd="0" presId="urn:microsoft.com/office/officeart/2005/8/layout/chart3"/>
    <dgm:cxn modelId="{3731B371-69C0-4D43-A024-91ED673293D7}" type="presOf" srcId="{5AEE344C-265E-41DA-B1E9-FCB240D344D7}" destId="{EFCCA91B-D17A-0D48-BA5C-FD5194ADC699}" srcOrd="1" destOrd="0" presId="urn:microsoft.com/office/officeart/2005/8/layout/chart3"/>
    <dgm:cxn modelId="{DDB79E78-48C3-461C-B207-EC195EC9CB76}" srcId="{98BB543C-A18D-45E4-B735-F04B31A3FE98}" destId="{732A92FC-9C44-4ECC-9478-6A385CEA4C7F}" srcOrd="2" destOrd="0" parTransId="{7463B776-F8C7-4030-9961-2E8C00DA6503}" sibTransId="{71540850-0F3B-4E3F-BED3-1D45932AA61B}"/>
    <dgm:cxn modelId="{99090BC3-F052-4145-A0A0-570329216BDD}" type="presOf" srcId="{925ED09C-C24E-4318-A524-D2DCB9BD8456}" destId="{C7577492-897A-F44E-8263-92A12312B0D3}" srcOrd="0" destOrd="0" presId="urn:microsoft.com/office/officeart/2005/8/layout/chart3"/>
    <dgm:cxn modelId="{374327C4-F076-45F8-9EF9-0F1DCA230709}" srcId="{98BB543C-A18D-45E4-B735-F04B31A3FE98}" destId="{925ED09C-C24E-4318-A524-D2DCB9BD8456}" srcOrd="3" destOrd="0" parTransId="{1B71B1EF-7F42-48D7-A25F-FC5721432E11}" sibTransId="{8D4D659E-BB4F-4B8F-AEE6-D3BF73278581}"/>
    <dgm:cxn modelId="{F653B3C9-8165-43B5-AF54-ACF15F0BE68F}" srcId="{98BB543C-A18D-45E4-B735-F04B31A3FE98}" destId="{5AEE344C-265E-41DA-B1E9-FCB240D344D7}" srcOrd="1" destOrd="0" parTransId="{488EF6C9-23E4-4880-835D-4F02EEA23941}" sibTransId="{D39914C0-7FEC-49B3-98D6-CB4AD1E5D877}"/>
    <dgm:cxn modelId="{DFE410E0-B700-45BA-AA2D-C5DFAABD226B}" srcId="{98BB543C-A18D-45E4-B735-F04B31A3FE98}" destId="{0C22362D-1219-4B7F-8F46-05C0B64527CE}" srcOrd="0" destOrd="0" parTransId="{02B045D3-8FE9-4B22-B302-5DFEB398405F}" sibTransId="{2CCEFDAA-63FD-4C47-A9D0-AF1E09F11B66}"/>
    <dgm:cxn modelId="{DCD4C7F1-76EC-F146-9305-ABADCDB2CE24}" type="presOf" srcId="{98BB543C-A18D-45E4-B735-F04B31A3FE98}" destId="{C4E79E9E-633D-EA43-AD3C-2615A755DD99}" srcOrd="0" destOrd="0" presId="urn:microsoft.com/office/officeart/2005/8/layout/chart3"/>
    <dgm:cxn modelId="{4C98B8FC-9120-114E-A4D8-FF4A1A9143FE}" type="presOf" srcId="{0C22362D-1219-4B7F-8F46-05C0B64527CE}" destId="{A6D56AFF-4D26-1749-AAC1-A8623A83E953}" srcOrd="0" destOrd="0" presId="urn:microsoft.com/office/officeart/2005/8/layout/chart3"/>
    <dgm:cxn modelId="{06BA24DC-DE78-4944-9338-5610EE57DBF5}" type="presParOf" srcId="{C4E79E9E-633D-EA43-AD3C-2615A755DD99}" destId="{A6D56AFF-4D26-1749-AAC1-A8623A83E953}" srcOrd="0" destOrd="0" presId="urn:microsoft.com/office/officeart/2005/8/layout/chart3"/>
    <dgm:cxn modelId="{6875F6C2-AED9-0F4F-9D54-2260072300D2}" type="presParOf" srcId="{C4E79E9E-633D-EA43-AD3C-2615A755DD99}" destId="{2EBBB0D4-17DE-1949-BD1C-4EC80C77B686}" srcOrd="1" destOrd="0" presId="urn:microsoft.com/office/officeart/2005/8/layout/chart3"/>
    <dgm:cxn modelId="{2A462A36-150E-D143-9C4E-B8C8AD0E4D46}" type="presParOf" srcId="{C4E79E9E-633D-EA43-AD3C-2615A755DD99}" destId="{9C0AA52F-2D0E-9946-84B8-9276B2140E88}" srcOrd="2" destOrd="0" presId="urn:microsoft.com/office/officeart/2005/8/layout/chart3"/>
    <dgm:cxn modelId="{69DD2D94-072C-604E-BDAC-9BD0AC6ED934}" type="presParOf" srcId="{C4E79E9E-633D-EA43-AD3C-2615A755DD99}" destId="{EFCCA91B-D17A-0D48-BA5C-FD5194ADC699}" srcOrd="3" destOrd="0" presId="urn:microsoft.com/office/officeart/2005/8/layout/chart3"/>
    <dgm:cxn modelId="{7B6CB710-7A7A-EC41-A25A-F5858DF9666B}" type="presParOf" srcId="{C4E79E9E-633D-EA43-AD3C-2615A755DD99}" destId="{C2F9F8EB-2926-1C43-AD78-970C198F9146}" srcOrd="4" destOrd="0" presId="urn:microsoft.com/office/officeart/2005/8/layout/chart3"/>
    <dgm:cxn modelId="{A2EAF4EE-4FB1-8F4E-8A7D-1B0EA759C3A9}" type="presParOf" srcId="{C4E79E9E-633D-EA43-AD3C-2615A755DD99}" destId="{353AF9E4-FA91-CC43-952A-24A728124CC2}" srcOrd="5" destOrd="0" presId="urn:microsoft.com/office/officeart/2005/8/layout/chart3"/>
    <dgm:cxn modelId="{621C1EA4-F7B1-F346-9ADA-AF80933C0CAF}" type="presParOf" srcId="{C4E79E9E-633D-EA43-AD3C-2615A755DD99}" destId="{C7577492-897A-F44E-8263-92A12312B0D3}" srcOrd="6" destOrd="0" presId="urn:microsoft.com/office/officeart/2005/8/layout/chart3"/>
    <dgm:cxn modelId="{1649B79D-C621-6F44-B399-2A941D01C6CD}" type="presParOf" srcId="{C4E79E9E-633D-EA43-AD3C-2615A755DD99}" destId="{74F826D1-F9B6-1C4F-B114-FA279416ADD2}" srcOrd="7" destOrd="0" presId="urn:microsoft.com/office/officeart/2005/8/layout/char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404FF75C-1698-4B59-9469-70AF12B82AFA}" type="doc">
      <dgm:prSet loTypeId="urn:microsoft.com/office/officeart/2005/8/layout/process4" loCatId="process" qsTypeId="urn:microsoft.com/office/officeart/2005/8/quickstyle/simple5" qsCatId="simple" csTypeId="urn:microsoft.com/office/officeart/2005/8/colors/accent1_2" csCatId="accent1" phldr="1"/>
      <dgm:spPr/>
      <dgm:t>
        <a:bodyPr/>
        <a:lstStyle/>
        <a:p>
          <a:endParaRPr lang="en-US"/>
        </a:p>
      </dgm:t>
    </dgm:pt>
    <dgm:pt modelId="{AF4E0AEA-6401-41E1-A3E7-66BAAA550459}">
      <dgm:prSet/>
      <dgm:spPr/>
      <dgm:t>
        <a:bodyPr/>
        <a:lstStyle/>
        <a:p>
          <a:r>
            <a:rPr lang="es-MX"/>
            <a:t>La forma de vida de las tribus se volvió sedentaria. </a:t>
          </a:r>
          <a:endParaRPr lang="en-US"/>
        </a:p>
      </dgm:t>
    </dgm:pt>
    <dgm:pt modelId="{6183D86D-8A62-41E5-B594-7F609893033F}" type="parTrans" cxnId="{08057296-14FA-4344-9B6F-76EEF5DBFCC2}">
      <dgm:prSet/>
      <dgm:spPr/>
      <dgm:t>
        <a:bodyPr/>
        <a:lstStyle/>
        <a:p>
          <a:endParaRPr lang="en-US"/>
        </a:p>
      </dgm:t>
    </dgm:pt>
    <dgm:pt modelId="{0761A9DC-F87F-4DB4-95CC-E5DD1D976512}" type="sibTrans" cxnId="{08057296-14FA-4344-9B6F-76EEF5DBFCC2}">
      <dgm:prSet/>
      <dgm:spPr/>
      <dgm:t>
        <a:bodyPr/>
        <a:lstStyle/>
        <a:p>
          <a:endParaRPr lang="en-US"/>
        </a:p>
      </dgm:t>
    </dgm:pt>
    <dgm:pt modelId="{79E2B1BE-4AC0-4268-9C4C-935C283B5321}">
      <dgm:prSet/>
      <dgm:spPr/>
      <dgm:t>
        <a:bodyPr/>
        <a:lstStyle/>
        <a:p>
          <a:r>
            <a:rPr lang="es-MX"/>
            <a:t>La división de trabajo continuo siendo por sexo y edad en los individuos. </a:t>
          </a:r>
          <a:endParaRPr lang="en-US"/>
        </a:p>
      </dgm:t>
    </dgm:pt>
    <dgm:pt modelId="{654EFC97-856C-4B66-B908-9196EB351EF2}" type="parTrans" cxnId="{95E4B1DD-A4E3-4639-B47B-A85530C23E07}">
      <dgm:prSet/>
      <dgm:spPr/>
      <dgm:t>
        <a:bodyPr/>
        <a:lstStyle/>
        <a:p>
          <a:endParaRPr lang="en-US"/>
        </a:p>
      </dgm:t>
    </dgm:pt>
    <dgm:pt modelId="{804465FB-8CE7-440E-80CA-956CFC51E484}" type="sibTrans" cxnId="{95E4B1DD-A4E3-4639-B47B-A85530C23E07}">
      <dgm:prSet/>
      <dgm:spPr/>
      <dgm:t>
        <a:bodyPr/>
        <a:lstStyle/>
        <a:p>
          <a:endParaRPr lang="en-US"/>
        </a:p>
      </dgm:t>
    </dgm:pt>
    <dgm:pt modelId="{49DD3085-A998-4FBB-B760-FBE34D233CA2}">
      <dgm:prSet/>
      <dgm:spPr/>
      <dgm:t>
        <a:bodyPr/>
        <a:lstStyle/>
        <a:p>
          <a:r>
            <a:rPr lang="es-MX"/>
            <a:t>Se acentuó la organización social de tipo patriarcal.</a:t>
          </a:r>
          <a:endParaRPr lang="en-US"/>
        </a:p>
      </dgm:t>
    </dgm:pt>
    <dgm:pt modelId="{3415DA04-78A9-456B-BAE9-15842B00A291}" type="parTrans" cxnId="{1D62D24E-3076-4954-AA4B-5C0D7D622C11}">
      <dgm:prSet/>
      <dgm:spPr/>
      <dgm:t>
        <a:bodyPr/>
        <a:lstStyle/>
        <a:p>
          <a:endParaRPr lang="en-US"/>
        </a:p>
      </dgm:t>
    </dgm:pt>
    <dgm:pt modelId="{308E253C-3729-4B4A-AB63-7899EFB0AAD4}" type="sibTrans" cxnId="{1D62D24E-3076-4954-AA4B-5C0D7D622C11}">
      <dgm:prSet/>
      <dgm:spPr/>
      <dgm:t>
        <a:bodyPr/>
        <a:lstStyle/>
        <a:p>
          <a:endParaRPr lang="en-US"/>
        </a:p>
      </dgm:t>
    </dgm:pt>
    <dgm:pt modelId="{476B63DB-B2A8-CB4B-8531-B441CFE29FC7}" type="pres">
      <dgm:prSet presAssocID="{404FF75C-1698-4B59-9469-70AF12B82AFA}" presName="Name0" presStyleCnt="0">
        <dgm:presLayoutVars>
          <dgm:dir/>
          <dgm:animLvl val="lvl"/>
          <dgm:resizeHandles val="exact"/>
        </dgm:presLayoutVars>
      </dgm:prSet>
      <dgm:spPr/>
    </dgm:pt>
    <dgm:pt modelId="{5B4DC621-B5A5-A940-8140-7AF8B782D5D6}" type="pres">
      <dgm:prSet presAssocID="{49DD3085-A998-4FBB-B760-FBE34D233CA2}" presName="boxAndChildren" presStyleCnt="0"/>
      <dgm:spPr/>
    </dgm:pt>
    <dgm:pt modelId="{E129B962-E86A-A34F-85F7-194C15A22F4A}" type="pres">
      <dgm:prSet presAssocID="{49DD3085-A998-4FBB-B760-FBE34D233CA2}" presName="parentTextBox" presStyleLbl="node1" presStyleIdx="0" presStyleCnt="3"/>
      <dgm:spPr/>
    </dgm:pt>
    <dgm:pt modelId="{6D35E534-8745-164E-949C-9E5303C49EB7}" type="pres">
      <dgm:prSet presAssocID="{804465FB-8CE7-440E-80CA-956CFC51E484}" presName="sp" presStyleCnt="0"/>
      <dgm:spPr/>
    </dgm:pt>
    <dgm:pt modelId="{C4DBD41D-DC49-9247-B879-9FBC0AE6CB74}" type="pres">
      <dgm:prSet presAssocID="{79E2B1BE-4AC0-4268-9C4C-935C283B5321}" presName="arrowAndChildren" presStyleCnt="0"/>
      <dgm:spPr/>
    </dgm:pt>
    <dgm:pt modelId="{FC88D401-C6D6-0247-903E-B0B4E34AF103}" type="pres">
      <dgm:prSet presAssocID="{79E2B1BE-4AC0-4268-9C4C-935C283B5321}" presName="parentTextArrow" presStyleLbl="node1" presStyleIdx="1" presStyleCnt="3"/>
      <dgm:spPr/>
    </dgm:pt>
    <dgm:pt modelId="{DE07F210-053A-D642-8B60-FA44C9B56B2D}" type="pres">
      <dgm:prSet presAssocID="{0761A9DC-F87F-4DB4-95CC-E5DD1D976512}" presName="sp" presStyleCnt="0"/>
      <dgm:spPr/>
    </dgm:pt>
    <dgm:pt modelId="{B1F231B1-547A-6C46-9D57-10EE96BD783E}" type="pres">
      <dgm:prSet presAssocID="{AF4E0AEA-6401-41E1-A3E7-66BAAA550459}" presName="arrowAndChildren" presStyleCnt="0"/>
      <dgm:spPr/>
    </dgm:pt>
    <dgm:pt modelId="{AECF13DD-F752-524C-A779-2F66D8B60DC1}" type="pres">
      <dgm:prSet presAssocID="{AF4E0AEA-6401-41E1-A3E7-66BAAA550459}" presName="parentTextArrow" presStyleLbl="node1" presStyleIdx="2" presStyleCnt="3"/>
      <dgm:spPr/>
    </dgm:pt>
  </dgm:ptLst>
  <dgm:cxnLst>
    <dgm:cxn modelId="{3AFC3618-4689-FD40-BB96-9AE85D48EB03}" type="presOf" srcId="{79E2B1BE-4AC0-4268-9C4C-935C283B5321}" destId="{FC88D401-C6D6-0247-903E-B0B4E34AF103}" srcOrd="0" destOrd="0" presId="urn:microsoft.com/office/officeart/2005/8/layout/process4"/>
    <dgm:cxn modelId="{1D62D24E-3076-4954-AA4B-5C0D7D622C11}" srcId="{404FF75C-1698-4B59-9469-70AF12B82AFA}" destId="{49DD3085-A998-4FBB-B760-FBE34D233CA2}" srcOrd="2" destOrd="0" parTransId="{3415DA04-78A9-456B-BAE9-15842B00A291}" sibTransId="{308E253C-3729-4B4A-AB63-7899EFB0AAD4}"/>
    <dgm:cxn modelId="{F6AC128E-8AF0-6A48-8B34-73DFF8303CCF}" type="presOf" srcId="{404FF75C-1698-4B59-9469-70AF12B82AFA}" destId="{476B63DB-B2A8-CB4B-8531-B441CFE29FC7}" srcOrd="0" destOrd="0" presId="urn:microsoft.com/office/officeart/2005/8/layout/process4"/>
    <dgm:cxn modelId="{08057296-14FA-4344-9B6F-76EEF5DBFCC2}" srcId="{404FF75C-1698-4B59-9469-70AF12B82AFA}" destId="{AF4E0AEA-6401-41E1-A3E7-66BAAA550459}" srcOrd="0" destOrd="0" parTransId="{6183D86D-8A62-41E5-B594-7F609893033F}" sibTransId="{0761A9DC-F87F-4DB4-95CC-E5DD1D976512}"/>
    <dgm:cxn modelId="{4CBE1B98-1BFF-EA43-8D28-1B83EB0142E1}" type="presOf" srcId="{49DD3085-A998-4FBB-B760-FBE34D233CA2}" destId="{E129B962-E86A-A34F-85F7-194C15A22F4A}" srcOrd="0" destOrd="0" presId="urn:microsoft.com/office/officeart/2005/8/layout/process4"/>
    <dgm:cxn modelId="{95E4B1DD-A4E3-4639-B47B-A85530C23E07}" srcId="{404FF75C-1698-4B59-9469-70AF12B82AFA}" destId="{79E2B1BE-4AC0-4268-9C4C-935C283B5321}" srcOrd="1" destOrd="0" parTransId="{654EFC97-856C-4B66-B908-9196EB351EF2}" sibTransId="{804465FB-8CE7-440E-80CA-956CFC51E484}"/>
    <dgm:cxn modelId="{53C94CF4-3894-7D40-B04C-63F537B5130E}" type="presOf" srcId="{AF4E0AEA-6401-41E1-A3E7-66BAAA550459}" destId="{AECF13DD-F752-524C-A779-2F66D8B60DC1}" srcOrd="0" destOrd="0" presId="urn:microsoft.com/office/officeart/2005/8/layout/process4"/>
    <dgm:cxn modelId="{54638593-DFFD-0B40-B3CD-9DC5E09193EA}" type="presParOf" srcId="{476B63DB-B2A8-CB4B-8531-B441CFE29FC7}" destId="{5B4DC621-B5A5-A940-8140-7AF8B782D5D6}" srcOrd="0" destOrd="0" presId="urn:microsoft.com/office/officeart/2005/8/layout/process4"/>
    <dgm:cxn modelId="{698A2E5A-2F65-0942-BF14-B4B3CCDB93BB}" type="presParOf" srcId="{5B4DC621-B5A5-A940-8140-7AF8B782D5D6}" destId="{E129B962-E86A-A34F-85F7-194C15A22F4A}" srcOrd="0" destOrd="0" presId="urn:microsoft.com/office/officeart/2005/8/layout/process4"/>
    <dgm:cxn modelId="{22C893FE-5DCC-E444-B3F3-23A17BE17F82}" type="presParOf" srcId="{476B63DB-B2A8-CB4B-8531-B441CFE29FC7}" destId="{6D35E534-8745-164E-949C-9E5303C49EB7}" srcOrd="1" destOrd="0" presId="urn:microsoft.com/office/officeart/2005/8/layout/process4"/>
    <dgm:cxn modelId="{9BBED40A-D636-2643-BABA-B3A6AFDDD9F7}" type="presParOf" srcId="{476B63DB-B2A8-CB4B-8531-B441CFE29FC7}" destId="{C4DBD41D-DC49-9247-B879-9FBC0AE6CB74}" srcOrd="2" destOrd="0" presId="urn:microsoft.com/office/officeart/2005/8/layout/process4"/>
    <dgm:cxn modelId="{8EE9B965-2D6C-C84D-8A1B-D317CAF1490D}" type="presParOf" srcId="{C4DBD41D-DC49-9247-B879-9FBC0AE6CB74}" destId="{FC88D401-C6D6-0247-903E-B0B4E34AF103}" srcOrd="0" destOrd="0" presId="urn:microsoft.com/office/officeart/2005/8/layout/process4"/>
    <dgm:cxn modelId="{2F60D42F-4B3A-4142-9A6D-395FCDAB7EF5}" type="presParOf" srcId="{476B63DB-B2A8-CB4B-8531-B441CFE29FC7}" destId="{DE07F210-053A-D642-8B60-FA44C9B56B2D}" srcOrd="3" destOrd="0" presId="urn:microsoft.com/office/officeart/2005/8/layout/process4"/>
    <dgm:cxn modelId="{6A87CDAA-758B-AE43-9C80-A60709FDF1C8}" type="presParOf" srcId="{476B63DB-B2A8-CB4B-8531-B441CFE29FC7}" destId="{B1F231B1-547A-6C46-9D57-10EE96BD783E}" srcOrd="4" destOrd="0" presId="urn:microsoft.com/office/officeart/2005/8/layout/process4"/>
    <dgm:cxn modelId="{9D21DFDA-F475-E74C-AE2F-C1FB49AA1AD2}" type="presParOf" srcId="{B1F231B1-547A-6C46-9D57-10EE96BD783E}" destId="{AECF13DD-F752-524C-A779-2F66D8B60DC1}"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C8E75FE7-3730-49D5-906F-BDC18C5C2665}" type="doc">
      <dgm:prSet loTypeId="urn:microsoft.com/office/officeart/2009/3/layout/HorizontalOrganizationChart" loCatId="hierarchy" qsTypeId="urn:microsoft.com/office/officeart/2005/8/quickstyle/simple5" qsCatId="simple" csTypeId="urn:microsoft.com/office/officeart/2005/8/colors/accent0_3" csCatId="mainScheme"/>
      <dgm:spPr/>
      <dgm:t>
        <a:bodyPr/>
        <a:lstStyle/>
        <a:p>
          <a:endParaRPr lang="en-US"/>
        </a:p>
      </dgm:t>
    </dgm:pt>
    <dgm:pt modelId="{A1137156-2204-4B48-8FE7-E433E0AC2D37}">
      <dgm:prSet/>
      <dgm:spPr/>
      <dgm:t>
        <a:bodyPr/>
        <a:lstStyle/>
        <a:p>
          <a:r>
            <a:rPr lang="es-MX"/>
            <a:t>Esta se época fue representativa por varios inventos, por ejemplo la máquina de vapor, esto dio pie al desarrollo industrial.</a:t>
          </a:r>
          <a:endParaRPr lang="en-US"/>
        </a:p>
      </dgm:t>
    </dgm:pt>
    <dgm:pt modelId="{481C3A43-D10A-44BB-9924-60701D1D833F}" type="parTrans" cxnId="{3B283FA9-315C-4BB4-9AFF-F193CD88B06F}">
      <dgm:prSet/>
      <dgm:spPr/>
      <dgm:t>
        <a:bodyPr/>
        <a:lstStyle/>
        <a:p>
          <a:endParaRPr lang="en-US"/>
        </a:p>
      </dgm:t>
    </dgm:pt>
    <dgm:pt modelId="{03EDB0D0-89A0-47CA-B3BE-223AC76F6C96}" type="sibTrans" cxnId="{3B283FA9-315C-4BB4-9AFF-F193CD88B06F}">
      <dgm:prSet/>
      <dgm:spPr/>
      <dgm:t>
        <a:bodyPr/>
        <a:lstStyle/>
        <a:p>
          <a:endParaRPr lang="en-US"/>
        </a:p>
      </dgm:t>
    </dgm:pt>
    <dgm:pt modelId="{06D2E2A6-30FF-4629-8E67-C85B2910C4A4}">
      <dgm:prSet/>
      <dgm:spPr/>
      <dgm:t>
        <a:bodyPr/>
        <a:lstStyle/>
        <a:p>
          <a:r>
            <a:rPr lang="es-MX"/>
            <a:t>Desaparecieron los talleres artesanales y aparecieron las fábricas, donde había un patrón y había trabajadores quienes vendían su fuerza de trabajo. </a:t>
          </a:r>
          <a:endParaRPr lang="en-US"/>
        </a:p>
      </dgm:t>
    </dgm:pt>
    <dgm:pt modelId="{376E11C5-F58C-4AD5-B979-6B42BC8C6CD0}" type="parTrans" cxnId="{C750C88B-7BF8-4ECF-AD32-6CA3007ACC0E}">
      <dgm:prSet/>
      <dgm:spPr/>
      <dgm:t>
        <a:bodyPr/>
        <a:lstStyle/>
        <a:p>
          <a:endParaRPr lang="en-US"/>
        </a:p>
      </dgm:t>
    </dgm:pt>
    <dgm:pt modelId="{8075C0C7-B0E7-45E1-AEEC-C7D2EA8D208F}" type="sibTrans" cxnId="{C750C88B-7BF8-4ECF-AD32-6CA3007ACC0E}">
      <dgm:prSet/>
      <dgm:spPr/>
      <dgm:t>
        <a:bodyPr/>
        <a:lstStyle/>
        <a:p>
          <a:endParaRPr lang="en-US"/>
        </a:p>
      </dgm:t>
    </dgm:pt>
    <dgm:pt modelId="{C9A1EDAC-7D27-ED4A-923B-536C5500B6DC}" type="pres">
      <dgm:prSet presAssocID="{C8E75FE7-3730-49D5-906F-BDC18C5C2665}" presName="hierChild1" presStyleCnt="0">
        <dgm:presLayoutVars>
          <dgm:orgChart val="1"/>
          <dgm:chPref val="1"/>
          <dgm:dir/>
          <dgm:animOne val="branch"/>
          <dgm:animLvl val="lvl"/>
          <dgm:resizeHandles/>
        </dgm:presLayoutVars>
      </dgm:prSet>
      <dgm:spPr/>
    </dgm:pt>
    <dgm:pt modelId="{5D1842C4-E6F7-8148-8D3B-3353A8A6CFDA}" type="pres">
      <dgm:prSet presAssocID="{A1137156-2204-4B48-8FE7-E433E0AC2D37}" presName="hierRoot1" presStyleCnt="0">
        <dgm:presLayoutVars>
          <dgm:hierBranch val="init"/>
        </dgm:presLayoutVars>
      </dgm:prSet>
      <dgm:spPr/>
    </dgm:pt>
    <dgm:pt modelId="{EE402376-A1D2-E449-9F32-2D3C662D7981}" type="pres">
      <dgm:prSet presAssocID="{A1137156-2204-4B48-8FE7-E433E0AC2D37}" presName="rootComposite1" presStyleCnt="0"/>
      <dgm:spPr/>
    </dgm:pt>
    <dgm:pt modelId="{B9CB408E-A332-2044-81E3-507720D233A7}" type="pres">
      <dgm:prSet presAssocID="{A1137156-2204-4B48-8FE7-E433E0AC2D37}" presName="rootText1" presStyleLbl="node0" presStyleIdx="0" presStyleCnt="2">
        <dgm:presLayoutVars>
          <dgm:chPref val="3"/>
        </dgm:presLayoutVars>
      </dgm:prSet>
      <dgm:spPr/>
    </dgm:pt>
    <dgm:pt modelId="{BCD97218-46B1-7647-87B4-7DBCAE3A26D6}" type="pres">
      <dgm:prSet presAssocID="{A1137156-2204-4B48-8FE7-E433E0AC2D37}" presName="rootConnector1" presStyleLbl="node1" presStyleIdx="0" presStyleCnt="0"/>
      <dgm:spPr/>
    </dgm:pt>
    <dgm:pt modelId="{15D4F361-0D0B-B045-816D-F3CDEDFCF51D}" type="pres">
      <dgm:prSet presAssocID="{A1137156-2204-4B48-8FE7-E433E0AC2D37}" presName="hierChild2" presStyleCnt="0"/>
      <dgm:spPr/>
    </dgm:pt>
    <dgm:pt modelId="{0F9C2AB3-F936-0E49-877A-6C3122F83F1E}" type="pres">
      <dgm:prSet presAssocID="{A1137156-2204-4B48-8FE7-E433E0AC2D37}" presName="hierChild3" presStyleCnt="0"/>
      <dgm:spPr/>
    </dgm:pt>
    <dgm:pt modelId="{0F845269-F897-4948-A29D-926E4B093FF1}" type="pres">
      <dgm:prSet presAssocID="{06D2E2A6-30FF-4629-8E67-C85B2910C4A4}" presName="hierRoot1" presStyleCnt="0">
        <dgm:presLayoutVars>
          <dgm:hierBranch val="init"/>
        </dgm:presLayoutVars>
      </dgm:prSet>
      <dgm:spPr/>
    </dgm:pt>
    <dgm:pt modelId="{3E26851E-C5A9-E842-8C0D-F2CD4FBB4BFE}" type="pres">
      <dgm:prSet presAssocID="{06D2E2A6-30FF-4629-8E67-C85B2910C4A4}" presName="rootComposite1" presStyleCnt="0"/>
      <dgm:spPr/>
    </dgm:pt>
    <dgm:pt modelId="{9723B8FF-6B98-284D-B088-9A09811CF162}" type="pres">
      <dgm:prSet presAssocID="{06D2E2A6-30FF-4629-8E67-C85B2910C4A4}" presName="rootText1" presStyleLbl="node0" presStyleIdx="1" presStyleCnt="2">
        <dgm:presLayoutVars>
          <dgm:chPref val="3"/>
        </dgm:presLayoutVars>
      </dgm:prSet>
      <dgm:spPr/>
    </dgm:pt>
    <dgm:pt modelId="{8603D33E-5CFF-3F48-89B8-2E75E2E60886}" type="pres">
      <dgm:prSet presAssocID="{06D2E2A6-30FF-4629-8E67-C85B2910C4A4}" presName="rootConnector1" presStyleLbl="node1" presStyleIdx="0" presStyleCnt="0"/>
      <dgm:spPr/>
    </dgm:pt>
    <dgm:pt modelId="{874E1F85-9664-854B-9FB3-D858913ED988}" type="pres">
      <dgm:prSet presAssocID="{06D2E2A6-30FF-4629-8E67-C85B2910C4A4}" presName="hierChild2" presStyleCnt="0"/>
      <dgm:spPr/>
    </dgm:pt>
    <dgm:pt modelId="{6B223357-76DF-054B-9643-7D035547F5E4}" type="pres">
      <dgm:prSet presAssocID="{06D2E2A6-30FF-4629-8E67-C85B2910C4A4}" presName="hierChild3" presStyleCnt="0"/>
      <dgm:spPr/>
    </dgm:pt>
  </dgm:ptLst>
  <dgm:cxnLst>
    <dgm:cxn modelId="{3358A703-46DB-3A4F-A283-D1E5990352EB}" type="presOf" srcId="{06D2E2A6-30FF-4629-8E67-C85B2910C4A4}" destId="{9723B8FF-6B98-284D-B088-9A09811CF162}" srcOrd="0" destOrd="0" presId="urn:microsoft.com/office/officeart/2009/3/layout/HorizontalOrganizationChart"/>
    <dgm:cxn modelId="{677D5920-5D14-FD4A-AB8F-7455FE742E9C}" type="presOf" srcId="{06D2E2A6-30FF-4629-8E67-C85B2910C4A4}" destId="{8603D33E-5CFF-3F48-89B8-2E75E2E60886}" srcOrd="1" destOrd="0" presId="urn:microsoft.com/office/officeart/2009/3/layout/HorizontalOrganizationChart"/>
    <dgm:cxn modelId="{BD8D0F55-E9EE-114D-9E6B-37F3DEE65D63}" type="presOf" srcId="{A1137156-2204-4B48-8FE7-E433E0AC2D37}" destId="{B9CB408E-A332-2044-81E3-507720D233A7}" srcOrd="0" destOrd="0" presId="urn:microsoft.com/office/officeart/2009/3/layout/HorizontalOrganizationChart"/>
    <dgm:cxn modelId="{C750C88B-7BF8-4ECF-AD32-6CA3007ACC0E}" srcId="{C8E75FE7-3730-49D5-906F-BDC18C5C2665}" destId="{06D2E2A6-30FF-4629-8E67-C85B2910C4A4}" srcOrd="1" destOrd="0" parTransId="{376E11C5-F58C-4AD5-B979-6B42BC8C6CD0}" sibTransId="{8075C0C7-B0E7-45E1-AEEC-C7D2EA8D208F}"/>
    <dgm:cxn modelId="{A3B05C9E-7078-D646-B6BC-D497470091F2}" type="presOf" srcId="{C8E75FE7-3730-49D5-906F-BDC18C5C2665}" destId="{C9A1EDAC-7D27-ED4A-923B-536C5500B6DC}" srcOrd="0" destOrd="0" presId="urn:microsoft.com/office/officeart/2009/3/layout/HorizontalOrganizationChart"/>
    <dgm:cxn modelId="{3B283FA9-315C-4BB4-9AFF-F193CD88B06F}" srcId="{C8E75FE7-3730-49D5-906F-BDC18C5C2665}" destId="{A1137156-2204-4B48-8FE7-E433E0AC2D37}" srcOrd="0" destOrd="0" parTransId="{481C3A43-D10A-44BB-9924-60701D1D833F}" sibTransId="{03EDB0D0-89A0-47CA-B3BE-223AC76F6C96}"/>
    <dgm:cxn modelId="{DFD1F2C0-4163-7F47-B424-3D756E02715D}" type="presOf" srcId="{A1137156-2204-4B48-8FE7-E433E0AC2D37}" destId="{BCD97218-46B1-7647-87B4-7DBCAE3A26D6}" srcOrd="1" destOrd="0" presId="urn:microsoft.com/office/officeart/2009/3/layout/HorizontalOrganizationChart"/>
    <dgm:cxn modelId="{433B206D-6224-CF46-87AE-9BBBDF151023}" type="presParOf" srcId="{C9A1EDAC-7D27-ED4A-923B-536C5500B6DC}" destId="{5D1842C4-E6F7-8148-8D3B-3353A8A6CFDA}" srcOrd="0" destOrd="0" presId="urn:microsoft.com/office/officeart/2009/3/layout/HorizontalOrganizationChart"/>
    <dgm:cxn modelId="{01276630-F648-4749-BBEF-97ABB2381767}" type="presParOf" srcId="{5D1842C4-E6F7-8148-8D3B-3353A8A6CFDA}" destId="{EE402376-A1D2-E449-9F32-2D3C662D7981}" srcOrd="0" destOrd="0" presId="urn:microsoft.com/office/officeart/2009/3/layout/HorizontalOrganizationChart"/>
    <dgm:cxn modelId="{54861D37-540F-6B4B-804E-F128C0BCA0EF}" type="presParOf" srcId="{EE402376-A1D2-E449-9F32-2D3C662D7981}" destId="{B9CB408E-A332-2044-81E3-507720D233A7}" srcOrd="0" destOrd="0" presId="urn:microsoft.com/office/officeart/2009/3/layout/HorizontalOrganizationChart"/>
    <dgm:cxn modelId="{53665056-2E05-8849-9545-47D44F922949}" type="presParOf" srcId="{EE402376-A1D2-E449-9F32-2D3C662D7981}" destId="{BCD97218-46B1-7647-87B4-7DBCAE3A26D6}" srcOrd="1" destOrd="0" presId="urn:microsoft.com/office/officeart/2009/3/layout/HorizontalOrganizationChart"/>
    <dgm:cxn modelId="{E8CB7747-2F5A-D840-84C7-8CCB93890F5D}" type="presParOf" srcId="{5D1842C4-E6F7-8148-8D3B-3353A8A6CFDA}" destId="{15D4F361-0D0B-B045-816D-F3CDEDFCF51D}" srcOrd="1" destOrd="0" presId="urn:microsoft.com/office/officeart/2009/3/layout/HorizontalOrganizationChart"/>
    <dgm:cxn modelId="{9E4412C2-5349-EC40-9745-3E9AAF5D29B4}" type="presParOf" srcId="{5D1842C4-E6F7-8148-8D3B-3353A8A6CFDA}" destId="{0F9C2AB3-F936-0E49-877A-6C3122F83F1E}" srcOrd="2" destOrd="0" presId="urn:microsoft.com/office/officeart/2009/3/layout/HorizontalOrganizationChart"/>
    <dgm:cxn modelId="{9C688181-DB76-9042-AB18-1E290E06157B}" type="presParOf" srcId="{C9A1EDAC-7D27-ED4A-923B-536C5500B6DC}" destId="{0F845269-F897-4948-A29D-926E4B093FF1}" srcOrd="1" destOrd="0" presId="urn:microsoft.com/office/officeart/2009/3/layout/HorizontalOrganizationChart"/>
    <dgm:cxn modelId="{4462DBB0-11C3-EF4F-908C-1960DC2FBC31}" type="presParOf" srcId="{0F845269-F897-4948-A29D-926E4B093FF1}" destId="{3E26851E-C5A9-E842-8C0D-F2CD4FBB4BFE}" srcOrd="0" destOrd="0" presId="urn:microsoft.com/office/officeart/2009/3/layout/HorizontalOrganizationChart"/>
    <dgm:cxn modelId="{6B62E191-F177-894C-B38D-69DE1BCDBDC6}" type="presParOf" srcId="{3E26851E-C5A9-E842-8C0D-F2CD4FBB4BFE}" destId="{9723B8FF-6B98-284D-B088-9A09811CF162}" srcOrd="0" destOrd="0" presId="urn:microsoft.com/office/officeart/2009/3/layout/HorizontalOrganizationChart"/>
    <dgm:cxn modelId="{11160766-254D-D54F-A4D4-4A21A3D57C9B}" type="presParOf" srcId="{3E26851E-C5A9-E842-8C0D-F2CD4FBB4BFE}" destId="{8603D33E-5CFF-3F48-89B8-2E75E2E60886}" srcOrd="1" destOrd="0" presId="urn:microsoft.com/office/officeart/2009/3/layout/HorizontalOrganizationChart"/>
    <dgm:cxn modelId="{5944A19E-4531-2048-BE1F-01CFF5145102}" type="presParOf" srcId="{0F845269-F897-4948-A29D-926E4B093FF1}" destId="{874E1F85-9664-854B-9FB3-D858913ED988}" srcOrd="1" destOrd="0" presId="urn:microsoft.com/office/officeart/2009/3/layout/HorizontalOrganizationChart"/>
    <dgm:cxn modelId="{230DAFC3-E968-A546-BE14-700E435F1439}" type="presParOf" srcId="{0F845269-F897-4948-A29D-926E4B093FF1}" destId="{6B223357-76DF-054B-9643-7D035547F5E4}" srcOrd="2" destOrd="0" presId="urn:microsoft.com/office/officeart/2009/3/layout/HorizontalOrganizationChar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6F34EB5-C7EC-4A8E-BF33-9886F63330CA}" type="doc">
      <dgm:prSet loTypeId="urn:microsoft.com/office/officeart/2005/8/layout/list1" loCatId="list" qsTypeId="urn:microsoft.com/office/officeart/2005/8/quickstyle/simple1" qsCatId="simple" csTypeId="urn:microsoft.com/office/officeart/2005/8/colors/colorful1" csCatId="colorful" phldr="1"/>
      <dgm:spPr/>
      <dgm:t>
        <a:bodyPr/>
        <a:lstStyle/>
        <a:p>
          <a:endParaRPr lang="es-MX"/>
        </a:p>
      </dgm:t>
    </dgm:pt>
    <dgm:pt modelId="{EE1BBB0B-DC8F-47FE-BCA8-2F0AAFA9C4A9}">
      <dgm:prSet phldrT="[Texto]"/>
      <dgm:spPr/>
      <dgm:t>
        <a:bodyPr/>
        <a:lstStyle/>
        <a:p>
          <a:r>
            <a:rPr lang="es-MX">
              <a:solidFill>
                <a:schemeClr val="tx1"/>
              </a:solidFill>
              <a:latin typeface="Arial" pitchFamily="34" charset="0"/>
              <a:cs typeface="Arial" pitchFamily="34" charset="0"/>
            </a:rPr>
            <a:t>Introducción</a:t>
          </a:r>
        </a:p>
      </dgm:t>
    </dgm:pt>
    <dgm:pt modelId="{FF348093-C31F-4390-80A5-51DF59A71EDA}" type="parTrans" cxnId="{D01D67FC-9F9A-4A35-B30F-3E483A3311E6}">
      <dgm:prSet/>
      <dgm:spPr/>
      <dgm:t>
        <a:bodyPr/>
        <a:lstStyle/>
        <a:p>
          <a:endParaRPr lang="es-MX">
            <a:solidFill>
              <a:schemeClr val="tx1"/>
            </a:solidFill>
            <a:latin typeface="Arial" pitchFamily="34" charset="0"/>
            <a:cs typeface="Arial" pitchFamily="34" charset="0"/>
          </a:endParaRPr>
        </a:p>
      </dgm:t>
    </dgm:pt>
    <dgm:pt modelId="{52D8690A-5298-4FB1-944E-30F20E9ADEB1}" type="sibTrans" cxnId="{D01D67FC-9F9A-4A35-B30F-3E483A3311E6}">
      <dgm:prSet/>
      <dgm:spPr/>
      <dgm:t>
        <a:bodyPr/>
        <a:lstStyle/>
        <a:p>
          <a:endParaRPr lang="es-MX">
            <a:solidFill>
              <a:schemeClr val="tx1"/>
            </a:solidFill>
            <a:latin typeface="Arial" pitchFamily="34" charset="0"/>
            <a:cs typeface="Arial" pitchFamily="34" charset="0"/>
          </a:endParaRPr>
        </a:p>
      </dgm:t>
    </dgm:pt>
    <dgm:pt modelId="{3A9483C4-167A-4F62-98AC-63019D5B4C6B}">
      <dgm:prSet phldrT="[Texto]"/>
      <dgm:spPr/>
      <dgm:t>
        <a:bodyPr/>
        <a:lstStyle/>
        <a:p>
          <a:r>
            <a:rPr lang="es-MX">
              <a:solidFill>
                <a:schemeClr val="tx1"/>
              </a:solidFill>
              <a:latin typeface="Arial" pitchFamily="34" charset="0"/>
              <a:cs typeface="Arial" pitchFamily="34" charset="0"/>
            </a:rPr>
            <a:t>Objetivo</a:t>
          </a:r>
        </a:p>
      </dgm:t>
    </dgm:pt>
    <dgm:pt modelId="{75F378BE-6722-49CE-88DF-EC32816ED796}" type="parTrans" cxnId="{6C289ABC-D736-4E86-9D36-F724017C504A}">
      <dgm:prSet/>
      <dgm:spPr/>
      <dgm:t>
        <a:bodyPr/>
        <a:lstStyle/>
        <a:p>
          <a:endParaRPr lang="es-MX">
            <a:solidFill>
              <a:schemeClr val="tx1"/>
            </a:solidFill>
            <a:latin typeface="Arial" pitchFamily="34" charset="0"/>
            <a:cs typeface="Arial" pitchFamily="34" charset="0"/>
          </a:endParaRPr>
        </a:p>
      </dgm:t>
    </dgm:pt>
    <dgm:pt modelId="{1AA17D1A-2F23-42B5-9405-BC005CADF575}" type="sibTrans" cxnId="{6C289ABC-D736-4E86-9D36-F724017C504A}">
      <dgm:prSet/>
      <dgm:spPr/>
      <dgm:t>
        <a:bodyPr/>
        <a:lstStyle/>
        <a:p>
          <a:endParaRPr lang="es-MX">
            <a:solidFill>
              <a:schemeClr val="tx1"/>
            </a:solidFill>
            <a:latin typeface="Arial" pitchFamily="34" charset="0"/>
            <a:cs typeface="Arial" pitchFamily="34" charset="0"/>
          </a:endParaRPr>
        </a:p>
      </dgm:t>
    </dgm:pt>
    <dgm:pt modelId="{BAB13E08-8914-453E-A137-BC8688390FD8}">
      <dgm:prSet/>
      <dgm:spPr/>
      <dgm:t>
        <a:bodyPr/>
        <a:lstStyle/>
        <a:p>
          <a:r>
            <a:rPr lang="es-MX">
              <a:solidFill>
                <a:schemeClr val="tx1"/>
              </a:solidFill>
              <a:latin typeface="Arial" pitchFamily="34" charset="0"/>
              <a:cs typeface="Arial" pitchFamily="34" charset="0"/>
            </a:rPr>
            <a:t>Referencias</a:t>
          </a:r>
        </a:p>
      </dgm:t>
    </dgm:pt>
    <dgm:pt modelId="{E8E44FB4-8FC0-4897-AFB9-D7DE199DEAF2}" type="parTrans" cxnId="{8B46D3A1-7BC1-4B53-8B68-2E52007D9C74}">
      <dgm:prSet/>
      <dgm:spPr/>
      <dgm:t>
        <a:bodyPr/>
        <a:lstStyle/>
        <a:p>
          <a:endParaRPr lang="es-MX">
            <a:solidFill>
              <a:schemeClr val="tx1"/>
            </a:solidFill>
            <a:latin typeface="Arial" pitchFamily="34" charset="0"/>
            <a:cs typeface="Arial" pitchFamily="34" charset="0"/>
          </a:endParaRPr>
        </a:p>
      </dgm:t>
    </dgm:pt>
    <dgm:pt modelId="{A0595E98-B67A-4055-AC66-770A4ABC5036}" type="sibTrans" cxnId="{8B46D3A1-7BC1-4B53-8B68-2E52007D9C74}">
      <dgm:prSet/>
      <dgm:spPr/>
      <dgm:t>
        <a:bodyPr/>
        <a:lstStyle/>
        <a:p>
          <a:endParaRPr lang="es-MX">
            <a:solidFill>
              <a:schemeClr val="tx1"/>
            </a:solidFill>
            <a:latin typeface="Arial" pitchFamily="34" charset="0"/>
            <a:cs typeface="Arial" pitchFamily="34" charset="0"/>
          </a:endParaRPr>
        </a:p>
      </dgm:t>
    </dgm:pt>
    <dgm:pt modelId="{F6925566-C863-4F6C-B44C-3EC87A72D748}">
      <dgm:prSet/>
      <dgm:spPr/>
      <dgm:t>
        <a:bodyPr/>
        <a:lstStyle/>
        <a:p>
          <a:r>
            <a:rPr lang="es-MX">
              <a:solidFill>
                <a:schemeClr val="tx1"/>
              </a:solidFill>
            </a:rPr>
            <a:t>Evolución de la administración</a:t>
          </a:r>
          <a:endParaRPr lang="es-MX">
            <a:solidFill>
              <a:schemeClr val="tx1"/>
            </a:solidFill>
            <a:latin typeface="Arial" pitchFamily="34" charset="0"/>
            <a:cs typeface="Arial" pitchFamily="34" charset="0"/>
          </a:endParaRPr>
        </a:p>
      </dgm:t>
    </dgm:pt>
    <dgm:pt modelId="{13759C48-2D5F-47FC-9B6B-8CAAC5F63C27}" type="parTrans" cxnId="{B5CD73B3-113A-43E6-ABF0-F487DB785535}">
      <dgm:prSet/>
      <dgm:spPr/>
      <dgm:t>
        <a:bodyPr/>
        <a:lstStyle/>
        <a:p>
          <a:endParaRPr lang="es-MX">
            <a:solidFill>
              <a:schemeClr val="tx1"/>
            </a:solidFill>
            <a:latin typeface="Arial" pitchFamily="34" charset="0"/>
            <a:cs typeface="Arial" pitchFamily="34" charset="0"/>
          </a:endParaRPr>
        </a:p>
      </dgm:t>
    </dgm:pt>
    <dgm:pt modelId="{23EABD85-3071-4265-BD5B-FB2569430BA3}" type="sibTrans" cxnId="{B5CD73B3-113A-43E6-ABF0-F487DB785535}">
      <dgm:prSet/>
      <dgm:spPr/>
      <dgm:t>
        <a:bodyPr/>
        <a:lstStyle/>
        <a:p>
          <a:endParaRPr lang="es-MX">
            <a:solidFill>
              <a:schemeClr val="tx1"/>
            </a:solidFill>
            <a:latin typeface="Arial" pitchFamily="34" charset="0"/>
            <a:cs typeface="Arial" pitchFamily="34" charset="0"/>
          </a:endParaRPr>
        </a:p>
      </dgm:t>
    </dgm:pt>
    <dgm:pt modelId="{0E45D191-DA3E-42C6-816E-882096829539}">
      <dgm:prSet/>
      <dgm:spPr/>
      <dgm:t>
        <a:bodyPr/>
        <a:lstStyle/>
        <a:p>
          <a:r>
            <a:rPr lang="es-MX">
              <a:solidFill>
                <a:schemeClr val="tx1"/>
              </a:solidFill>
              <a:latin typeface="Arial" pitchFamily="34" charset="0"/>
              <a:cs typeface="Arial" pitchFamily="34" charset="0"/>
            </a:rPr>
            <a:t>Conclusiones</a:t>
          </a:r>
        </a:p>
      </dgm:t>
    </dgm:pt>
    <dgm:pt modelId="{5DBF5025-6887-4C6A-9951-5B161A9B7EED}" type="parTrans" cxnId="{45F22D93-94A3-4660-814F-C1AAF6C27B37}">
      <dgm:prSet/>
      <dgm:spPr/>
      <dgm:t>
        <a:bodyPr/>
        <a:lstStyle/>
        <a:p>
          <a:endParaRPr lang="es-MX">
            <a:solidFill>
              <a:schemeClr val="tx1"/>
            </a:solidFill>
            <a:latin typeface="Arial" pitchFamily="34" charset="0"/>
            <a:cs typeface="Arial" pitchFamily="34" charset="0"/>
          </a:endParaRPr>
        </a:p>
      </dgm:t>
    </dgm:pt>
    <dgm:pt modelId="{88C07458-6465-4643-B114-89D4276B10C1}" type="sibTrans" cxnId="{45F22D93-94A3-4660-814F-C1AAF6C27B37}">
      <dgm:prSet/>
      <dgm:spPr/>
      <dgm:t>
        <a:bodyPr/>
        <a:lstStyle/>
        <a:p>
          <a:endParaRPr lang="es-MX">
            <a:solidFill>
              <a:schemeClr val="tx1"/>
            </a:solidFill>
            <a:latin typeface="Arial" pitchFamily="34" charset="0"/>
            <a:cs typeface="Arial" pitchFamily="34" charset="0"/>
          </a:endParaRPr>
        </a:p>
      </dgm:t>
    </dgm:pt>
    <dgm:pt modelId="{D1A52357-E1CA-9A46-81DD-2F185D69A7DE}" type="pres">
      <dgm:prSet presAssocID="{66F34EB5-C7EC-4A8E-BF33-9886F63330CA}" presName="linear" presStyleCnt="0">
        <dgm:presLayoutVars>
          <dgm:dir/>
          <dgm:animLvl val="lvl"/>
          <dgm:resizeHandles val="exact"/>
        </dgm:presLayoutVars>
      </dgm:prSet>
      <dgm:spPr/>
    </dgm:pt>
    <dgm:pt modelId="{5E0CD840-7D0E-A848-8F91-41390C78D88D}" type="pres">
      <dgm:prSet presAssocID="{EE1BBB0B-DC8F-47FE-BCA8-2F0AAFA9C4A9}" presName="parentLin" presStyleCnt="0"/>
      <dgm:spPr/>
    </dgm:pt>
    <dgm:pt modelId="{8F65A316-A8E3-7D4F-8C02-FFD85C9845FD}" type="pres">
      <dgm:prSet presAssocID="{EE1BBB0B-DC8F-47FE-BCA8-2F0AAFA9C4A9}" presName="parentLeftMargin" presStyleLbl="node1" presStyleIdx="0" presStyleCnt="5"/>
      <dgm:spPr/>
    </dgm:pt>
    <dgm:pt modelId="{315CA8B4-58CA-7247-9C14-E832E453DC51}" type="pres">
      <dgm:prSet presAssocID="{EE1BBB0B-DC8F-47FE-BCA8-2F0AAFA9C4A9}" presName="parentText" presStyleLbl="node1" presStyleIdx="0" presStyleCnt="5">
        <dgm:presLayoutVars>
          <dgm:chMax val="0"/>
          <dgm:bulletEnabled val="1"/>
        </dgm:presLayoutVars>
      </dgm:prSet>
      <dgm:spPr/>
    </dgm:pt>
    <dgm:pt modelId="{578B4E97-EFDB-124C-B0F7-2DCF65E7D031}" type="pres">
      <dgm:prSet presAssocID="{EE1BBB0B-DC8F-47FE-BCA8-2F0AAFA9C4A9}" presName="negativeSpace" presStyleCnt="0"/>
      <dgm:spPr/>
    </dgm:pt>
    <dgm:pt modelId="{581BED4C-228F-2948-96E5-E41C88FEB07D}" type="pres">
      <dgm:prSet presAssocID="{EE1BBB0B-DC8F-47FE-BCA8-2F0AAFA9C4A9}" presName="childText" presStyleLbl="conFgAcc1" presStyleIdx="0" presStyleCnt="5">
        <dgm:presLayoutVars>
          <dgm:bulletEnabled val="1"/>
        </dgm:presLayoutVars>
      </dgm:prSet>
      <dgm:spPr/>
    </dgm:pt>
    <dgm:pt modelId="{5EE0F1FA-F782-2243-8DA9-40B4D8BE69A2}" type="pres">
      <dgm:prSet presAssocID="{52D8690A-5298-4FB1-944E-30F20E9ADEB1}" presName="spaceBetweenRectangles" presStyleCnt="0"/>
      <dgm:spPr/>
    </dgm:pt>
    <dgm:pt modelId="{3F067DAB-51E4-D946-A3C0-A0385662F8FA}" type="pres">
      <dgm:prSet presAssocID="{3A9483C4-167A-4F62-98AC-63019D5B4C6B}" presName="parentLin" presStyleCnt="0"/>
      <dgm:spPr/>
    </dgm:pt>
    <dgm:pt modelId="{6D8D2DF2-6201-8C49-8C75-68D737CE39CF}" type="pres">
      <dgm:prSet presAssocID="{3A9483C4-167A-4F62-98AC-63019D5B4C6B}" presName="parentLeftMargin" presStyleLbl="node1" presStyleIdx="0" presStyleCnt="5"/>
      <dgm:spPr/>
    </dgm:pt>
    <dgm:pt modelId="{0FBB3093-8536-0042-B551-4D5878B47F8F}" type="pres">
      <dgm:prSet presAssocID="{3A9483C4-167A-4F62-98AC-63019D5B4C6B}" presName="parentText" presStyleLbl="node1" presStyleIdx="1" presStyleCnt="5">
        <dgm:presLayoutVars>
          <dgm:chMax val="0"/>
          <dgm:bulletEnabled val="1"/>
        </dgm:presLayoutVars>
      </dgm:prSet>
      <dgm:spPr/>
    </dgm:pt>
    <dgm:pt modelId="{EFCE9004-48B5-A64E-A8FF-F51F851CE7B3}" type="pres">
      <dgm:prSet presAssocID="{3A9483C4-167A-4F62-98AC-63019D5B4C6B}" presName="negativeSpace" presStyleCnt="0"/>
      <dgm:spPr/>
    </dgm:pt>
    <dgm:pt modelId="{BEE8A866-A3FE-BF4B-AD3D-2FA6218A24B3}" type="pres">
      <dgm:prSet presAssocID="{3A9483C4-167A-4F62-98AC-63019D5B4C6B}" presName="childText" presStyleLbl="conFgAcc1" presStyleIdx="1" presStyleCnt="5">
        <dgm:presLayoutVars>
          <dgm:bulletEnabled val="1"/>
        </dgm:presLayoutVars>
      </dgm:prSet>
      <dgm:spPr/>
    </dgm:pt>
    <dgm:pt modelId="{F7B2B99C-D2C6-F44F-BA0D-4CF5952DE604}" type="pres">
      <dgm:prSet presAssocID="{1AA17D1A-2F23-42B5-9405-BC005CADF575}" presName="spaceBetweenRectangles" presStyleCnt="0"/>
      <dgm:spPr/>
    </dgm:pt>
    <dgm:pt modelId="{36C90D71-1326-C044-A896-B66105B44EE4}" type="pres">
      <dgm:prSet presAssocID="{F6925566-C863-4F6C-B44C-3EC87A72D748}" presName="parentLin" presStyleCnt="0"/>
      <dgm:spPr/>
    </dgm:pt>
    <dgm:pt modelId="{82BB2DE3-D1D2-7B48-9E70-D30E55E33485}" type="pres">
      <dgm:prSet presAssocID="{F6925566-C863-4F6C-B44C-3EC87A72D748}" presName="parentLeftMargin" presStyleLbl="node1" presStyleIdx="1" presStyleCnt="5"/>
      <dgm:spPr/>
    </dgm:pt>
    <dgm:pt modelId="{1B6B0EFB-D213-6A40-A85D-6A25BC796824}" type="pres">
      <dgm:prSet presAssocID="{F6925566-C863-4F6C-B44C-3EC87A72D748}" presName="parentText" presStyleLbl="node1" presStyleIdx="2" presStyleCnt="5">
        <dgm:presLayoutVars>
          <dgm:chMax val="0"/>
          <dgm:bulletEnabled val="1"/>
        </dgm:presLayoutVars>
      </dgm:prSet>
      <dgm:spPr/>
    </dgm:pt>
    <dgm:pt modelId="{50B7FF03-2199-7F42-B3FF-1921FC9AED24}" type="pres">
      <dgm:prSet presAssocID="{F6925566-C863-4F6C-B44C-3EC87A72D748}" presName="negativeSpace" presStyleCnt="0"/>
      <dgm:spPr/>
    </dgm:pt>
    <dgm:pt modelId="{426ACB7B-93F9-794D-B6E8-B9750A66F6E5}" type="pres">
      <dgm:prSet presAssocID="{F6925566-C863-4F6C-B44C-3EC87A72D748}" presName="childText" presStyleLbl="conFgAcc1" presStyleIdx="2" presStyleCnt="5">
        <dgm:presLayoutVars>
          <dgm:bulletEnabled val="1"/>
        </dgm:presLayoutVars>
      </dgm:prSet>
      <dgm:spPr/>
    </dgm:pt>
    <dgm:pt modelId="{9ACF6091-28A5-2340-9C53-CAF6F4DDF22D}" type="pres">
      <dgm:prSet presAssocID="{23EABD85-3071-4265-BD5B-FB2569430BA3}" presName="spaceBetweenRectangles" presStyleCnt="0"/>
      <dgm:spPr/>
    </dgm:pt>
    <dgm:pt modelId="{67F170BA-2A41-6248-97CD-F97C56DA720F}" type="pres">
      <dgm:prSet presAssocID="{0E45D191-DA3E-42C6-816E-882096829539}" presName="parentLin" presStyleCnt="0"/>
      <dgm:spPr/>
    </dgm:pt>
    <dgm:pt modelId="{1618EB55-A796-4D41-8B62-030A034535BF}" type="pres">
      <dgm:prSet presAssocID="{0E45D191-DA3E-42C6-816E-882096829539}" presName="parentLeftMargin" presStyleLbl="node1" presStyleIdx="2" presStyleCnt="5"/>
      <dgm:spPr/>
    </dgm:pt>
    <dgm:pt modelId="{E3B90127-1E5A-9F42-BF08-1B8EB7816499}" type="pres">
      <dgm:prSet presAssocID="{0E45D191-DA3E-42C6-816E-882096829539}" presName="parentText" presStyleLbl="node1" presStyleIdx="3" presStyleCnt="5">
        <dgm:presLayoutVars>
          <dgm:chMax val="0"/>
          <dgm:bulletEnabled val="1"/>
        </dgm:presLayoutVars>
      </dgm:prSet>
      <dgm:spPr/>
    </dgm:pt>
    <dgm:pt modelId="{DB809421-59B7-BD45-A4AF-550C0A1FF090}" type="pres">
      <dgm:prSet presAssocID="{0E45D191-DA3E-42C6-816E-882096829539}" presName="negativeSpace" presStyleCnt="0"/>
      <dgm:spPr/>
    </dgm:pt>
    <dgm:pt modelId="{D56EB336-F76F-2744-8150-D2E764308DE8}" type="pres">
      <dgm:prSet presAssocID="{0E45D191-DA3E-42C6-816E-882096829539}" presName="childText" presStyleLbl="conFgAcc1" presStyleIdx="3" presStyleCnt="5">
        <dgm:presLayoutVars>
          <dgm:bulletEnabled val="1"/>
        </dgm:presLayoutVars>
      </dgm:prSet>
      <dgm:spPr/>
    </dgm:pt>
    <dgm:pt modelId="{5247D723-F16B-1247-9F52-54596C7CF5CE}" type="pres">
      <dgm:prSet presAssocID="{88C07458-6465-4643-B114-89D4276B10C1}" presName="spaceBetweenRectangles" presStyleCnt="0"/>
      <dgm:spPr/>
    </dgm:pt>
    <dgm:pt modelId="{2D5F6348-6C0C-1C4D-9E0F-C470BED70B76}" type="pres">
      <dgm:prSet presAssocID="{BAB13E08-8914-453E-A137-BC8688390FD8}" presName="parentLin" presStyleCnt="0"/>
      <dgm:spPr/>
    </dgm:pt>
    <dgm:pt modelId="{FF8FD819-028D-6A4F-95DD-A95BC589EC12}" type="pres">
      <dgm:prSet presAssocID="{BAB13E08-8914-453E-A137-BC8688390FD8}" presName="parentLeftMargin" presStyleLbl="node1" presStyleIdx="3" presStyleCnt="5"/>
      <dgm:spPr/>
    </dgm:pt>
    <dgm:pt modelId="{145BBF2F-B2B9-5D4C-9EB7-195CB16AA5B3}" type="pres">
      <dgm:prSet presAssocID="{BAB13E08-8914-453E-A137-BC8688390FD8}" presName="parentText" presStyleLbl="node1" presStyleIdx="4" presStyleCnt="5">
        <dgm:presLayoutVars>
          <dgm:chMax val="0"/>
          <dgm:bulletEnabled val="1"/>
        </dgm:presLayoutVars>
      </dgm:prSet>
      <dgm:spPr/>
    </dgm:pt>
    <dgm:pt modelId="{608F414C-420E-FF4D-920C-AC1E423AACE4}" type="pres">
      <dgm:prSet presAssocID="{BAB13E08-8914-453E-A137-BC8688390FD8}" presName="negativeSpace" presStyleCnt="0"/>
      <dgm:spPr/>
    </dgm:pt>
    <dgm:pt modelId="{39A7298A-F172-5449-B109-7C785AB39756}" type="pres">
      <dgm:prSet presAssocID="{BAB13E08-8914-453E-A137-BC8688390FD8}" presName="childText" presStyleLbl="conFgAcc1" presStyleIdx="4" presStyleCnt="5">
        <dgm:presLayoutVars>
          <dgm:bulletEnabled val="1"/>
        </dgm:presLayoutVars>
      </dgm:prSet>
      <dgm:spPr/>
    </dgm:pt>
  </dgm:ptLst>
  <dgm:cxnLst>
    <dgm:cxn modelId="{2010090E-C557-8E4D-B985-8FA37CFD605C}" type="presOf" srcId="{66F34EB5-C7EC-4A8E-BF33-9886F63330CA}" destId="{D1A52357-E1CA-9A46-81DD-2F185D69A7DE}" srcOrd="0" destOrd="0" presId="urn:microsoft.com/office/officeart/2005/8/layout/list1"/>
    <dgm:cxn modelId="{E42D0767-3358-2B47-A74B-463F0B84FAE9}" type="presOf" srcId="{3A9483C4-167A-4F62-98AC-63019D5B4C6B}" destId="{6D8D2DF2-6201-8C49-8C75-68D737CE39CF}" srcOrd="0" destOrd="0" presId="urn:microsoft.com/office/officeart/2005/8/layout/list1"/>
    <dgm:cxn modelId="{CC188175-FB72-0D44-8079-99FBE4527059}" type="presOf" srcId="{EE1BBB0B-DC8F-47FE-BCA8-2F0AAFA9C4A9}" destId="{8F65A316-A8E3-7D4F-8C02-FFD85C9845FD}" srcOrd="0" destOrd="0" presId="urn:microsoft.com/office/officeart/2005/8/layout/list1"/>
    <dgm:cxn modelId="{1B19307A-7F81-F747-97FD-4C4802EEE9A7}" type="presOf" srcId="{3A9483C4-167A-4F62-98AC-63019D5B4C6B}" destId="{0FBB3093-8536-0042-B551-4D5878B47F8F}" srcOrd="1" destOrd="0" presId="urn:microsoft.com/office/officeart/2005/8/layout/list1"/>
    <dgm:cxn modelId="{BC74CC84-0BC8-6246-B209-A154D167C7A1}" type="presOf" srcId="{BAB13E08-8914-453E-A137-BC8688390FD8}" destId="{FF8FD819-028D-6A4F-95DD-A95BC589EC12}" srcOrd="0" destOrd="0" presId="urn:microsoft.com/office/officeart/2005/8/layout/list1"/>
    <dgm:cxn modelId="{45F22D93-94A3-4660-814F-C1AAF6C27B37}" srcId="{66F34EB5-C7EC-4A8E-BF33-9886F63330CA}" destId="{0E45D191-DA3E-42C6-816E-882096829539}" srcOrd="3" destOrd="0" parTransId="{5DBF5025-6887-4C6A-9951-5B161A9B7EED}" sibTransId="{88C07458-6465-4643-B114-89D4276B10C1}"/>
    <dgm:cxn modelId="{8B46D3A1-7BC1-4B53-8B68-2E52007D9C74}" srcId="{66F34EB5-C7EC-4A8E-BF33-9886F63330CA}" destId="{BAB13E08-8914-453E-A137-BC8688390FD8}" srcOrd="4" destOrd="0" parTransId="{E8E44FB4-8FC0-4897-AFB9-D7DE199DEAF2}" sibTransId="{A0595E98-B67A-4055-AC66-770A4ABC5036}"/>
    <dgm:cxn modelId="{79A75FA4-BDB0-F84B-8995-36B8BC297A81}" type="presOf" srcId="{0E45D191-DA3E-42C6-816E-882096829539}" destId="{1618EB55-A796-4D41-8B62-030A034535BF}" srcOrd="0" destOrd="0" presId="urn:microsoft.com/office/officeart/2005/8/layout/list1"/>
    <dgm:cxn modelId="{B5CD73B3-113A-43E6-ABF0-F487DB785535}" srcId="{66F34EB5-C7EC-4A8E-BF33-9886F63330CA}" destId="{F6925566-C863-4F6C-B44C-3EC87A72D748}" srcOrd="2" destOrd="0" parTransId="{13759C48-2D5F-47FC-9B6B-8CAAC5F63C27}" sibTransId="{23EABD85-3071-4265-BD5B-FB2569430BA3}"/>
    <dgm:cxn modelId="{57D098BC-118E-4C49-B8D4-F36DA3D82B25}" type="presOf" srcId="{F6925566-C863-4F6C-B44C-3EC87A72D748}" destId="{82BB2DE3-D1D2-7B48-9E70-D30E55E33485}" srcOrd="0" destOrd="0" presId="urn:microsoft.com/office/officeart/2005/8/layout/list1"/>
    <dgm:cxn modelId="{6C289ABC-D736-4E86-9D36-F724017C504A}" srcId="{66F34EB5-C7EC-4A8E-BF33-9886F63330CA}" destId="{3A9483C4-167A-4F62-98AC-63019D5B4C6B}" srcOrd="1" destOrd="0" parTransId="{75F378BE-6722-49CE-88DF-EC32816ED796}" sibTransId="{1AA17D1A-2F23-42B5-9405-BC005CADF575}"/>
    <dgm:cxn modelId="{1367B0E2-D716-E646-8030-99735747417A}" type="presOf" srcId="{BAB13E08-8914-453E-A137-BC8688390FD8}" destId="{145BBF2F-B2B9-5D4C-9EB7-195CB16AA5B3}" srcOrd="1" destOrd="0" presId="urn:microsoft.com/office/officeart/2005/8/layout/list1"/>
    <dgm:cxn modelId="{7894E7E2-D8E2-D641-93AE-8BAD0E1C8D51}" type="presOf" srcId="{0E45D191-DA3E-42C6-816E-882096829539}" destId="{E3B90127-1E5A-9F42-BF08-1B8EB7816499}" srcOrd="1" destOrd="0" presId="urn:microsoft.com/office/officeart/2005/8/layout/list1"/>
    <dgm:cxn modelId="{9A3EACEB-0251-1F41-9960-203C592D206C}" type="presOf" srcId="{F6925566-C863-4F6C-B44C-3EC87A72D748}" destId="{1B6B0EFB-D213-6A40-A85D-6A25BC796824}" srcOrd="1" destOrd="0" presId="urn:microsoft.com/office/officeart/2005/8/layout/list1"/>
    <dgm:cxn modelId="{95CABAF7-73BA-7B41-AEB4-053D92C92080}" type="presOf" srcId="{EE1BBB0B-DC8F-47FE-BCA8-2F0AAFA9C4A9}" destId="{315CA8B4-58CA-7247-9C14-E832E453DC51}" srcOrd="1" destOrd="0" presId="urn:microsoft.com/office/officeart/2005/8/layout/list1"/>
    <dgm:cxn modelId="{D01D67FC-9F9A-4A35-B30F-3E483A3311E6}" srcId="{66F34EB5-C7EC-4A8E-BF33-9886F63330CA}" destId="{EE1BBB0B-DC8F-47FE-BCA8-2F0AAFA9C4A9}" srcOrd="0" destOrd="0" parTransId="{FF348093-C31F-4390-80A5-51DF59A71EDA}" sibTransId="{52D8690A-5298-4FB1-944E-30F20E9ADEB1}"/>
    <dgm:cxn modelId="{CDFA9718-BEBA-BF40-A4BD-911AD4AFB6AE}" type="presParOf" srcId="{D1A52357-E1CA-9A46-81DD-2F185D69A7DE}" destId="{5E0CD840-7D0E-A848-8F91-41390C78D88D}" srcOrd="0" destOrd="0" presId="urn:microsoft.com/office/officeart/2005/8/layout/list1"/>
    <dgm:cxn modelId="{8796A97B-5D34-A84A-AA65-06C73FEAC16A}" type="presParOf" srcId="{5E0CD840-7D0E-A848-8F91-41390C78D88D}" destId="{8F65A316-A8E3-7D4F-8C02-FFD85C9845FD}" srcOrd="0" destOrd="0" presId="urn:microsoft.com/office/officeart/2005/8/layout/list1"/>
    <dgm:cxn modelId="{B236425B-6D98-FA43-BA78-B99CBC6D5FD4}" type="presParOf" srcId="{5E0CD840-7D0E-A848-8F91-41390C78D88D}" destId="{315CA8B4-58CA-7247-9C14-E832E453DC51}" srcOrd="1" destOrd="0" presId="urn:microsoft.com/office/officeart/2005/8/layout/list1"/>
    <dgm:cxn modelId="{62841254-EB06-7246-86B0-8C3189878C0E}" type="presParOf" srcId="{D1A52357-E1CA-9A46-81DD-2F185D69A7DE}" destId="{578B4E97-EFDB-124C-B0F7-2DCF65E7D031}" srcOrd="1" destOrd="0" presId="urn:microsoft.com/office/officeart/2005/8/layout/list1"/>
    <dgm:cxn modelId="{DE76B7A4-8E24-7B4C-B1B0-04F75E97EA83}" type="presParOf" srcId="{D1A52357-E1CA-9A46-81DD-2F185D69A7DE}" destId="{581BED4C-228F-2948-96E5-E41C88FEB07D}" srcOrd="2" destOrd="0" presId="urn:microsoft.com/office/officeart/2005/8/layout/list1"/>
    <dgm:cxn modelId="{5A7EDDBF-7847-BA44-93DE-6854452FC798}" type="presParOf" srcId="{D1A52357-E1CA-9A46-81DD-2F185D69A7DE}" destId="{5EE0F1FA-F782-2243-8DA9-40B4D8BE69A2}" srcOrd="3" destOrd="0" presId="urn:microsoft.com/office/officeart/2005/8/layout/list1"/>
    <dgm:cxn modelId="{807646F5-5A31-B54E-B18F-5D65505CBCD8}" type="presParOf" srcId="{D1A52357-E1CA-9A46-81DD-2F185D69A7DE}" destId="{3F067DAB-51E4-D946-A3C0-A0385662F8FA}" srcOrd="4" destOrd="0" presId="urn:microsoft.com/office/officeart/2005/8/layout/list1"/>
    <dgm:cxn modelId="{F5D06923-48DE-CA4A-8566-35D318A5C5F5}" type="presParOf" srcId="{3F067DAB-51E4-D946-A3C0-A0385662F8FA}" destId="{6D8D2DF2-6201-8C49-8C75-68D737CE39CF}" srcOrd="0" destOrd="0" presId="urn:microsoft.com/office/officeart/2005/8/layout/list1"/>
    <dgm:cxn modelId="{C0F5C26C-650E-2C4A-811E-0B5BC06B8FC8}" type="presParOf" srcId="{3F067DAB-51E4-D946-A3C0-A0385662F8FA}" destId="{0FBB3093-8536-0042-B551-4D5878B47F8F}" srcOrd="1" destOrd="0" presId="urn:microsoft.com/office/officeart/2005/8/layout/list1"/>
    <dgm:cxn modelId="{6E9C2BF2-2CAA-CB48-B524-8BED7D8C8496}" type="presParOf" srcId="{D1A52357-E1CA-9A46-81DD-2F185D69A7DE}" destId="{EFCE9004-48B5-A64E-A8FF-F51F851CE7B3}" srcOrd="5" destOrd="0" presId="urn:microsoft.com/office/officeart/2005/8/layout/list1"/>
    <dgm:cxn modelId="{42D1D68C-EF28-6545-A2CF-395A3EFA5C72}" type="presParOf" srcId="{D1A52357-E1CA-9A46-81DD-2F185D69A7DE}" destId="{BEE8A866-A3FE-BF4B-AD3D-2FA6218A24B3}" srcOrd="6" destOrd="0" presId="urn:microsoft.com/office/officeart/2005/8/layout/list1"/>
    <dgm:cxn modelId="{A0630A75-4E8A-2644-995F-20ACBDF3A596}" type="presParOf" srcId="{D1A52357-E1CA-9A46-81DD-2F185D69A7DE}" destId="{F7B2B99C-D2C6-F44F-BA0D-4CF5952DE604}" srcOrd="7" destOrd="0" presId="urn:microsoft.com/office/officeart/2005/8/layout/list1"/>
    <dgm:cxn modelId="{85DF55F6-94CC-4144-9E78-E8C5F4C25CA7}" type="presParOf" srcId="{D1A52357-E1CA-9A46-81DD-2F185D69A7DE}" destId="{36C90D71-1326-C044-A896-B66105B44EE4}" srcOrd="8" destOrd="0" presId="urn:microsoft.com/office/officeart/2005/8/layout/list1"/>
    <dgm:cxn modelId="{E0A13514-650B-FD48-827E-92B57F1C7BA1}" type="presParOf" srcId="{36C90D71-1326-C044-A896-B66105B44EE4}" destId="{82BB2DE3-D1D2-7B48-9E70-D30E55E33485}" srcOrd="0" destOrd="0" presId="urn:microsoft.com/office/officeart/2005/8/layout/list1"/>
    <dgm:cxn modelId="{B1A596F5-1236-1D46-BBBF-4F45500681B4}" type="presParOf" srcId="{36C90D71-1326-C044-A896-B66105B44EE4}" destId="{1B6B0EFB-D213-6A40-A85D-6A25BC796824}" srcOrd="1" destOrd="0" presId="urn:microsoft.com/office/officeart/2005/8/layout/list1"/>
    <dgm:cxn modelId="{E7348F45-7CA4-E240-9E17-3EAC2119BDAF}" type="presParOf" srcId="{D1A52357-E1CA-9A46-81DD-2F185D69A7DE}" destId="{50B7FF03-2199-7F42-B3FF-1921FC9AED24}" srcOrd="9" destOrd="0" presId="urn:microsoft.com/office/officeart/2005/8/layout/list1"/>
    <dgm:cxn modelId="{0C54E39E-34B7-1E47-9D74-FFCFF83471E8}" type="presParOf" srcId="{D1A52357-E1CA-9A46-81DD-2F185D69A7DE}" destId="{426ACB7B-93F9-794D-B6E8-B9750A66F6E5}" srcOrd="10" destOrd="0" presId="urn:microsoft.com/office/officeart/2005/8/layout/list1"/>
    <dgm:cxn modelId="{277B750A-A9A0-8949-9F02-7AB4B8A160E8}" type="presParOf" srcId="{D1A52357-E1CA-9A46-81DD-2F185D69A7DE}" destId="{9ACF6091-28A5-2340-9C53-CAF6F4DDF22D}" srcOrd="11" destOrd="0" presId="urn:microsoft.com/office/officeart/2005/8/layout/list1"/>
    <dgm:cxn modelId="{14BB7C3A-5CB8-1747-8C42-7D9294A87CE6}" type="presParOf" srcId="{D1A52357-E1CA-9A46-81DD-2F185D69A7DE}" destId="{67F170BA-2A41-6248-97CD-F97C56DA720F}" srcOrd="12" destOrd="0" presId="urn:microsoft.com/office/officeart/2005/8/layout/list1"/>
    <dgm:cxn modelId="{3C0A3343-9823-A043-BB40-FE7239E98CFD}" type="presParOf" srcId="{67F170BA-2A41-6248-97CD-F97C56DA720F}" destId="{1618EB55-A796-4D41-8B62-030A034535BF}" srcOrd="0" destOrd="0" presId="urn:microsoft.com/office/officeart/2005/8/layout/list1"/>
    <dgm:cxn modelId="{F9DBC9C4-FFCB-AB44-A643-E7D3344DC0B7}" type="presParOf" srcId="{67F170BA-2A41-6248-97CD-F97C56DA720F}" destId="{E3B90127-1E5A-9F42-BF08-1B8EB7816499}" srcOrd="1" destOrd="0" presId="urn:microsoft.com/office/officeart/2005/8/layout/list1"/>
    <dgm:cxn modelId="{FC16FE1B-F544-F149-8845-7C90136F92B5}" type="presParOf" srcId="{D1A52357-E1CA-9A46-81DD-2F185D69A7DE}" destId="{DB809421-59B7-BD45-A4AF-550C0A1FF090}" srcOrd="13" destOrd="0" presId="urn:microsoft.com/office/officeart/2005/8/layout/list1"/>
    <dgm:cxn modelId="{9EC9A89D-C58D-AC44-B42A-7A8C45E838A3}" type="presParOf" srcId="{D1A52357-E1CA-9A46-81DD-2F185D69A7DE}" destId="{D56EB336-F76F-2744-8150-D2E764308DE8}" srcOrd="14" destOrd="0" presId="urn:microsoft.com/office/officeart/2005/8/layout/list1"/>
    <dgm:cxn modelId="{2D5A839E-4BD8-354A-B9D1-CEFCE4962B01}" type="presParOf" srcId="{D1A52357-E1CA-9A46-81DD-2F185D69A7DE}" destId="{5247D723-F16B-1247-9F52-54596C7CF5CE}" srcOrd="15" destOrd="0" presId="urn:microsoft.com/office/officeart/2005/8/layout/list1"/>
    <dgm:cxn modelId="{80418A1D-9DA0-E84E-B3A0-AA27A32C44B5}" type="presParOf" srcId="{D1A52357-E1CA-9A46-81DD-2F185D69A7DE}" destId="{2D5F6348-6C0C-1C4D-9E0F-C470BED70B76}" srcOrd="16" destOrd="0" presId="urn:microsoft.com/office/officeart/2005/8/layout/list1"/>
    <dgm:cxn modelId="{5AF844AF-6ED3-AE4D-A08A-694EFE328337}" type="presParOf" srcId="{2D5F6348-6C0C-1C4D-9E0F-C470BED70B76}" destId="{FF8FD819-028D-6A4F-95DD-A95BC589EC12}" srcOrd="0" destOrd="0" presId="urn:microsoft.com/office/officeart/2005/8/layout/list1"/>
    <dgm:cxn modelId="{8EA38649-5B5B-6649-91BE-E805E0A718B0}" type="presParOf" srcId="{2D5F6348-6C0C-1C4D-9E0F-C470BED70B76}" destId="{145BBF2F-B2B9-5D4C-9EB7-195CB16AA5B3}" srcOrd="1" destOrd="0" presId="urn:microsoft.com/office/officeart/2005/8/layout/list1"/>
    <dgm:cxn modelId="{1FA6D2A3-7394-2445-B231-56552DBC319C}" type="presParOf" srcId="{D1A52357-E1CA-9A46-81DD-2F185D69A7DE}" destId="{608F414C-420E-FF4D-920C-AC1E423AACE4}" srcOrd="17" destOrd="0" presId="urn:microsoft.com/office/officeart/2005/8/layout/list1"/>
    <dgm:cxn modelId="{E3D3058F-1974-BB44-8232-2A25B3C759E2}" type="presParOf" srcId="{D1A52357-E1CA-9A46-81DD-2F185D69A7DE}" destId="{39A7298A-F172-5449-B109-7C785AB39756}" srcOrd="18"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8232884A-1789-400F-A676-EA5FDAC0B262}" type="doc">
      <dgm:prSet loTypeId="urn:microsoft.com/office/officeart/2008/layout/LinedList" loCatId="list" qsTypeId="urn:microsoft.com/office/officeart/2005/8/quickstyle/simple4" qsCatId="simple" csTypeId="urn:microsoft.com/office/officeart/2005/8/colors/accent5_2" csCatId="accent5"/>
      <dgm:spPr/>
      <dgm:t>
        <a:bodyPr/>
        <a:lstStyle/>
        <a:p>
          <a:endParaRPr lang="en-US"/>
        </a:p>
      </dgm:t>
    </dgm:pt>
    <dgm:pt modelId="{A28A23DE-4807-44EC-8DD5-6A3DD9DB62EA}">
      <dgm:prSet/>
      <dgm:spPr/>
      <dgm:t>
        <a:bodyPr/>
        <a:lstStyle/>
        <a:p>
          <a:pPr algn="ctr"/>
          <a:r>
            <a:rPr lang="es-MX"/>
            <a:t>La complejidad del trabajo creo la necesidad de algunos administradores, que se encargaban de todos los problemas de la fábrica. </a:t>
          </a:r>
          <a:endParaRPr lang="en-US"/>
        </a:p>
      </dgm:t>
    </dgm:pt>
    <dgm:pt modelId="{DEC17EE8-2544-4DE1-AAD4-BB3CD0E2990A}" type="parTrans" cxnId="{A174E098-B6DB-4083-8A3F-259A3E6D9EF1}">
      <dgm:prSet/>
      <dgm:spPr/>
      <dgm:t>
        <a:bodyPr/>
        <a:lstStyle/>
        <a:p>
          <a:pPr algn="ctr"/>
          <a:endParaRPr lang="en-US"/>
        </a:p>
      </dgm:t>
    </dgm:pt>
    <dgm:pt modelId="{A0EF6690-D124-4FFB-80E0-AAA66DA44F3F}" type="sibTrans" cxnId="{A174E098-B6DB-4083-8A3F-259A3E6D9EF1}">
      <dgm:prSet/>
      <dgm:spPr/>
      <dgm:t>
        <a:bodyPr/>
        <a:lstStyle/>
        <a:p>
          <a:pPr algn="ctr"/>
          <a:endParaRPr lang="en-US"/>
        </a:p>
      </dgm:t>
    </dgm:pt>
    <dgm:pt modelId="{46E3C0B6-6EBB-4FB5-8CE2-366E4ED3944E}">
      <dgm:prSet/>
      <dgm:spPr/>
      <dgm:t>
        <a:bodyPr/>
        <a:lstStyle/>
        <a:p>
          <a:pPr algn="ctr"/>
          <a:r>
            <a:rPr lang="es-MX"/>
            <a:t>Se crearon los sindicatos en defensa a los trabajadores.</a:t>
          </a:r>
          <a:endParaRPr lang="en-US"/>
        </a:p>
      </dgm:t>
    </dgm:pt>
    <dgm:pt modelId="{6A25C1AD-05F6-4FBB-B644-21C9A9BEA0F0}" type="parTrans" cxnId="{DB4B1851-7EFB-45BF-BCC1-397BBE9729AE}">
      <dgm:prSet/>
      <dgm:spPr/>
      <dgm:t>
        <a:bodyPr/>
        <a:lstStyle/>
        <a:p>
          <a:pPr algn="ctr"/>
          <a:endParaRPr lang="en-US"/>
        </a:p>
      </dgm:t>
    </dgm:pt>
    <dgm:pt modelId="{91283B60-FB5B-48A5-AA7C-2B4216C7CCB8}" type="sibTrans" cxnId="{DB4B1851-7EFB-45BF-BCC1-397BBE9729AE}">
      <dgm:prSet/>
      <dgm:spPr/>
      <dgm:t>
        <a:bodyPr/>
        <a:lstStyle/>
        <a:p>
          <a:pPr algn="ctr"/>
          <a:endParaRPr lang="en-US"/>
        </a:p>
      </dgm:t>
    </dgm:pt>
    <dgm:pt modelId="{5DCD45D0-94D9-4002-AD22-7A3981196FA1}">
      <dgm:prSet/>
      <dgm:spPr/>
      <dgm:t>
        <a:bodyPr/>
        <a:lstStyle/>
        <a:p>
          <a:pPr algn="ctr"/>
          <a:r>
            <a:rPr lang="es-MX"/>
            <a:t>Dio el inicio a investigaciones que posteriormente originarían la Administración científica.</a:t>
          </a:r>
          <a:endParaRPr lang="en-US"/>
        </a:p>
      </dgm:t>
    </dgm:pt>
    <dgm:pt modelId="{50D7F7E6-4501-485E-B3D3-2E488061EE4F}" type="parTrans" cxnId="{128D138B-3284-4511-A9F1-8F4ACED33D58}">
      <dgm:prSet/>
      <dgm:spPr/>
      <dgm:t>
        <a:bodyPr/>
        <a:lstStyle/>
        <a:p>
          <a:pPr algn="ctr"/>
          <a:endParaRPr lang="en-US"/>
        </a:p>
      </dgm:t>
    </dgm:pt>
    <dgm:pt modelId="{1D5364F4-B5DA-4A22-974F-965848ADA380}" type="sibTrans" cxnId="{128D138B-3284-4511-A9F1-8F4ACED33D58}">
      <dgm:prSet/>
      <dgm:spPr/>
      <dgm:t>
        <a:bodyPr/>
        <a:lstStyle/>
        <a:p>
          <a:pPr algn="ctr"/>
          <a:endParaRPr lang="en-US"/>
        </a:p>
      </dgm:t>
    </dgm:pt>
    <dgm:pt modelId="{ADD562C1-742D-1B45-95C1-85F60B0F25F5}" type="pres">
      <dgm:prSet presAssocID="{8232884A-1789-400F-A676-EA5FDAC0B262}" presName="vert0" presStyleCnt="0">
        <dgm:presLayoutVars>
          <dgm:dir/>
          <dgm:animOne val="branch"/>
          <dgm:animLvl val="lvl"/>
        </dgm:presLayoutVars>
      </dgm:prSet>
      <dgm:spPr/>
    </dgm:pt>
    <dgm:pt modelId="{CC8E578E-D407-534C-A182-8A4DC6E99325}" type="pres">
      <dgm:prSet presAssocID="{A28A23DE-4807-44EC-8DD5-6A3DD9DB62EA}" presName="thickLine" presStyleLbl="alignNode1" presStyleIdx="0" presStyleCnt="3"/>
      <dgm:spPr/>
    </dgm:pt>
    <dgm:pt modelId="{8E62CA71-8C19-2847-990A-3191BFA3611B}" type="pres">
      <dgm:prSet presAssocID="{A28A23DE-4807-44EC-8DD5-6A3DD9DB62EA}" presName="horz1" presStyleCnt="0"/>
      <dgm:spPr/>
    </dgm:pt>
    <dgm:pt modelId="{4503F69D-CDF7-BD4D-9530-95BF34FEC2E1}" type="pres">
      <dgm:prSet presAssocID="{A28A23DE-4807-44EC-8DD5-6A3DD9DB62EA}" presName="tx1" presStyleLbl="revTx" presStyleIdx="0" presStyleCnt="3"/>
      <dgm:spPr/>
    </dgm:pt>
    <dgm:pt modelId="{93F940F2-630C-F34D-8C96-D66C97990E27}" type="pres">
      <dgm:prSet presAssocID="{A28A23DE-4807-44EC-8DD5-6A3DD9DB62EA}" presName="vert1" presStyleCnt="0"/>
      <dgm:spPr/>
    </dgm:pt>
    <dgm:pt modelId="{05811B47-CCC2-044F-9864-C9806D7674A2}" type="pres">
      <dgm:prSet presAssocID="{46E3C0B6-6EBB-4FB5-8CE2-366E4ED3944E}" presName="thickLine" presStyleLbl="alignNode1" presStyleIdx="1" presStyleCnt="3"/>
      <dgm:spPr/>
    </dgm:pt>
    <dgm:pt modelId="{B7DEBBB1-533C-6749-9D38-CA47A64BD49E}" type="pres">
      <dgm:prSet presAssocID="{46E3C0B6-6EBB-4FB5-8CE2-366E4ED3944E}" presName="horz1" presStyleCnt="0"/>
      <dgm:spPr/>
    </dgm:pt>
    <dgm:pt modelId="{D8F67650-2144-6647-8354-CA09A21D826C}" type="pres">
      <dgm:prSet presAssocID="{46E3C0B6-6EBB-4FB5-8CE2-366E4ED3944E}" presName="tx1" presStyleLbl="revTx" presStyleIdx="1" presStyleCnt="3"/>
      <dgm:spPr/>
    </dgm:pt>
    <dgm:pt modelId="{2C870995-264E-3941-BFA8-A472FA73C4DC}" type="pres">
      <dgm:prSet presAssocID="{46E3C0B6-6EBB-4FB5-8CE2-366E4ED3944E}" presName="vert1" presStyleCnt="0"/>
      <dgm:spPr/>
    </dgm:pt>
    <dgm:pt modelId="{FE436D55-DAE1-904B-9FD1-330D54F5B70E}" type="pres">
      <dgm:prSet presAssocID="{5DCD45D0-94D9-4002-AD22-7A3981196FA1}" presName="thickLine" presStyleLbl="alignNode1" presStyleIdx="2" presStyleCnt="3"/>
      <dgm:spPr/>
    </dgm:pt>
    <dgm:pt modelId="{5DACE400-CE3E-D54F-AFA1-BC4B7EBF8909}" type="pres">
      <dgm:prSet presAssocID="{5DCD45D0-94D9-4002-AD22-7A3981196FA1}" presName="horz1" presStyleCnt="0"/>
      <dgm:spPr/>
    </dgm:pt>
    <dgm:pt modelId="{6D2C607C-9670-554E-B2BC-F4AAA8DDD333}" type="pres">
      <dgm:prSet presAssocID="{5DCD45D0-94D9-4002-AD22-7A3981196FA1}" presName="tx1" presStyleLbl="revTx" presStyleIdx="2" presStyleCnt="3"/>
      <dgm:spPr/>
    </dgm:pt>
    <dgm:pt modelId="{BBFF0426-3FA6-874A-842E-A88D6C2DC436}" type="pres">
      <dgm:prSet presAssocID="{5DCD45D0-94D9-4002-AD22-7A3981196FA1}" presName="vert1" presStyleCnt="0"/>
      <dgm:spPr/>
    </dgm:pt>
  </dgm:ptLst>
  <dgm:cxnLst>
    <dgm:cxn modelId="{25EBA12A-D74B-434F-BB67-E69522FB34A6}" type="presOf" srcId="{8232884A-1789-400F-A676-EA5FDAC0B262}" destId="{ADD562C1-742D-1B45-95C1-85F60B0F25F5}" srcOrd="0" destOrd="0" presId="urn:microsoft.com/office/officeart/2008/layout/LinedList"/>
    <dgm:cxn modelId="{F26D1834-2B83-164D-A4FF-9960431B667D}" type="presOf" srcId="{46E3C0B6-6EBB-4FB5-8CE2-366E4ED3944E}" destId="{D8F67650-2144-6647-8354-CA09A21D826C}" srcOrd="0" destOrd="0" presId="urn:microsoft.com/office/officeart/2008/layout/LinedList"/>
    <dgm:cxn modelId="{DB4B1851-7EFB-45BF-BCC1-397BBE9729AE}" srcId="{8232884A-1789-400F-A676-EA5FDAC0B262}" destId="{46E3C0B6-6EBB-4FB5-8CE2-366E4ED3944E}" srcOrd="1" destOrd="0" parTransId="{6A25C1AD-05F6-4FBB-B644-21C9A9BEA0F0}" sibTransId="{91283B60-FB5B-48A5-AA7C-2B4216C7CCB8}"/>
    <dgm:cxn modelId="{0124AD72-33BC-A040-85BD-1A7A5A578864}" type="presOf" srcId="{A28A23DE-4807-44EC-8DD5-6A3DD9DB62EA}" destId="{4503F69D-CDF7-BD4D-9530-95BF34FEC2E1}" srcOrd="0" destOrd="0" presId="urn:microsoft.com/office/officeart/2008/layout/LinedList"/>
    <dgm:cxn modelId="{128D138B-3284-4511-A9F1-8F4ACED33D58}" srcId="{8232884A-1789-400F-A676-EA5FDAC0B262}" destId="{5DCD45D0-94D9-4002-AD22-7A3981196FA1}" srcOrd="2" destOrd="0" parTransId="{50D7F7E6-4501-485E-B3D3-2E488061EE4F}" sibTransId="{1D5364F4-B5DA-4A22-974F-965848ADA380}"/>
    <dgm:cxn modelId="{A174E098-B6DB-4083-8A3F-259A3E6D9EF1}" srcId="{8232884A-1789-400F-A676-EA5FDAC0B262}" destId="{A28A23DE-4807-44EC-8DD5-6A3DD9DB62EA}" srcOrd="0" destOrd="0" parTransId="{DEC17EE8-2544-4DE1-AAD4-BB3CD0E2990A}" sibTransId="{A0EF6690-D124-4FFB-80E0-AAA66DA44F3F}"/>
    <dgm:cxn modelId="{E06941D5-F65C-F748-AF56-30B7CE1712F0}" type="presOf" srcId="{5DCD45D0-94D9-4002-AD22-7A3981196FA1}" destId="{6D2C607C-9670-554E-B2BC-F4AAA8DDD333}" srcOrd="0" destOrd="0" presId="urn:microsoft.com/office/officeart/2008/layout/LinedList"/>
    <dgm:cxn modelId="{CF3523C6-A439-244A-8D05-2F237A583209}" type="presParOf" srcId="{ADD562C1-742D-1B45-95C1-85F60B0F25F5}" destId="{CC8E578E-D407-534C-A182-8A4DC6E99325}" srcOrd="0" destOrd="0" presId="urn:microsoft.com/office/officeart/2008/layout/LinedList"/>
    <dgm:cxn modelId="{A5653DCA-AF8B-D041-A9A9-C9F8E8529A89}" type="presParOf" srcId="{ADD562C1-742D-1B45-95C1-85F60B0F25F5}" destId="{8E62CA71-8C19-2847-990A-3191BFA3611B}" srcOrd="1" destOrd="0" presId="urn:microsoft.com/office/officeart/2008/layout/LinedList"/>
    <dgm:cxn modelId="{1EC1E330-DCA2-9A4D-845E-4837BDA4E7AA}" type="presParOf" srcId="{8E62CA71-8C19-2847-990A-3191BFA3611B}" destId="{4503F69D-CDF7-BD4D-9530-95BF34FEC2E1}" srcOrd="0" destOrd="0" presId="urn:microsoft.com/office/officeart/2008/layout/LinedList"/>
    <dgm:cxn modelId="{0E038DF3-3836-4542-9964-9990B294052E}" type="presParOf" srcId="{8E62CA71-8C19-2847-990A-3191BFA3611B}" destId="{93F940F2-630C-F34D-8C96-D66C97990E27}" srcOrd="1" destOrd="0" presId="urn:microsoft.com/office/officeart/2008/layout/LinedList"/>
    <dgm:cxn modelId="{62AFEBD6-F901-6A44-8896-DDDB1B99DC66}" type="presParOf" srcId="{ADD562C1-742D-1B45-95C1-85F60B0F25F5}" destId="{05811B47-CCC2-044F-9864-C9806D7674A2}" srcOrd="2" destOrd="0" presId="urn:microsoft.com/office/officeart/2008/layout/LinedList"/>
    <dgm:cxn modelId="{1D076CC3-23B9-0647-8CA7-32F014D15A97}" type="presParOf" srcId="{ADD562C1-742D-1B45-95C1-85F60B0F25F5}" destId="{B7DEBBB1-533C-6749-9D38-CA47A64BD49E}" srcOrd="3" destOrd="0" presId="urn:microsoft.com/office/officeart/2008/layout/LinedList"/>
    <dgm:cxn modelId="{D1D70512-AE49-8A45-8087-DCA4C1EBFBB9}" type="presParOf" srcId="{B7DEBBB1-533C-6749-9D38-CA47A64BD49E}" destId="{D8F67650-2144-6647-8354-CA09A21D826C}" srcOrd="0" destOrd="0" presId="urn:microsoft.com/office/officeart/2008/layout/LinedList"/>
    <dgm:cxn modelId="{3B746C95-C536-974A-AEC7-B0CB78885F04}" type="presParOf" srcId="{B7DEBBB1-533C-6749-9D38-CA47A64BD49E}" destId="{2C870995-264E-3941-BFA8-A472FA73C4DC}" srcOrd="1" destOrd="0" presId="urn:microsoft.com/office/officeart/2008/layout/LinedList"/>
    <dgm:cxn modelId="{F4E9F05C-3A18-B14A-9D04-A4B760117F2C}" type="presParOf" srcId="{ADD562C1-742D-1B45-95C1-85F60B0F25F5}" destId="{FE436D55-DAE1-904B-9FD1-330D54F5B70E}" srcOrd="4" destOrd="0" presId="urn:microsoft.com/office/officeart/2008/layout/LinedList"/>
    <dgm:cxn modelId="{0B32CA7A-5C39-F440-B926-55912C8F9A4F}" type="presParOf" srcId="{ADD562C1-742D-1B45-95C1-85F60B0F25F5}" destId="{5DACE400-CE3E-D54F-AFA1-BC4B7EBF8909}" srcOrd="5" destOrd="0" presId="urn:microsoft.com/office/officeart/2008/layout/LinedList"/>
    <dgm:cxn modelId="{BCBF5C77-2094-C948-9EA3-D9A2256DAD03}" type="presParOf" srcId="{5DACE400-CE3E-D54F-AFA1-BC4B7EBF8909}" destId="{6D2C607C-9670-554E-B2BC-F4AAA8DDD333}" srcOrd="0" destOrd="0" presId="urn:microsoft.com/office/officeart/2008/layout/LinedList"/>
    <dgm:cxn modelId="{5AF860A3-AA09-4D4C-AF17-5351F9A91797}" type="presParOf" srcId="{5DACE400-CE3E-D54F-AFA1-BC4B7EBF8909}" destId="{BBFF0426-3FA6-874A-842E-A88D6C2DC436}"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42178E8-D12A-4958-A689-F10DFEE2F5EE}" type="doc">
      <dgm:prSet loTypeId="urn:microsoft.com/office/officeart/2008/layout/LinedList" loCatId="list" qsTypeId="urn:microsoft.com/office/officeart/2005/8/quickstyle/simple5" qsCatId="simple" csTypeId="urn:microsoft.com/office/officeart/2005/8/colors/accent3_2" csCatId="accent3"/>
      <dgm:spPr/>
      <dgm:t>
        <a:bodyPr/>
        <a:lstStyle/>
        <a:p>
          <a:endParaRPr lang="en-US"/>
        </a:p>
      </dgm:t>
    </dgm:pt>
    <dgm:pt modelId="{2FBF0687-11A8-4D37-AF4D-1A6EA042A770}">
      <dgm:prSet custT="1"/>
      <dgm:spPr/>
      <dgm:t>
        <a:bodyPr/>
        <a:lstStyle/>
        <a:p>
          <a:r>
            <a:rPr lang="es-MX" sz="2000" dirty="0"/>
            <a:t>El pensamiento administrativo nace con el hombre mismo, porque en cualquier momento de la historia ha habido la necesidad de coordinar, tomar decisiones. </a:t>
          </a:r>
          <a:endParaRPr lang="en-US" sz="2000" dirty="0"/>
        </a:p>
      </dgm:t>
    </dgm:pt>
    <dgm:pt modelId="{734F3C0D-990B-4AD6-8D46-AAA47F8CFF08}" type="parTrans" cxnId="{7936A0EF-3034-4B6E-A18D-B4683343393A}">
      <dgm:prSet/>
      <dgm:spPr/>
      <dgm:t>
        <a:bodyPr/>
        <a:lstStyle/>
        <a:p>
          <a:endParaRPr lang="en-US" sz="1050"/>
        </a:p>
      </dgm:t>
    </dgm:pt>
    <dgm:pt modelId="{1AEE5FEB-039A-45A7-86DF-CEBEC26CF8C6}" type="sibTrans" cxnId="{7936A0EF-3034-4B6E-A18D-B4683343393A}">
      <dgm:prSet/>
      <dgm:spPr/>
      <dgm:t>
        <a:bodyPr/>
        <a:lstStyle/>
        <a:p>
          <a:endParaRPr lang="en-US" sz="1200"/>
        </a:p>
      </dgm:t>
    </dgm:pt>
    <dgm:pt modelId="{9C31C83E-676B-4D2D-A4E3-39C00CE293FF}">
      <dgm:prSet custT="1"/>
      <dgm:spPr/>
      <dgm:t>
        <a:bodyPr/>
        <a:lstStyle/>
        <a:p>
          <a:r>
            <a:rPr lang="es-MX" sz="2000"/>
            <a:t>Al analizar la historia de la humanidad, se pueden encontrar los aportes de los antiguos pueblos, como son los sumerios, griegos, romanos y egipcios.</a:t>
          </a:r>
          <a:endParaRPr lang="en-US" sz="2000"/>
        </a:p>
      </dgm:t>
    </dgm:pt>
    <dgm:pt modelId="{E32B2CE5-B34A-4803-953A-C69BA67866E5}" type="parTrans" cxnId="{AE316EB8-482A-4C64-83FB-01CA4FA94B52}">
      <dgm:prSet/>
      <dgm:spPr/>
      <dgm:t>
        <a:bodyPr/>
        <a:lstStyle/>
        <a:p>
          <a:endParaRPr lang="en-US" sz="1050"/>
        </a:p>
      </dgm:t>
    </dgm:pt>
    <dgm:pt modelId="{08A430E2-C2B5-4A32-B941-142577CB1B31}" type="sibTrans" cxnId="{AE316EB8-482A-4C64-83FB-01CA4FA94B52}">
      <dgm:prSet/>
      <dgm:spPr/>
      <dgm:t>
        <a:bodyPr/>
        <a:lstStyle/>
        <a:p>
          <a:endParaRPr lang="en-US" sz="1200"/>
        </a:p>
      </dgm:t>
    </dgm:pt>
    <dgm:pt modelId="{ED8EA200-486F-FA41-8948-08B83DBF864A}" type="pres">
      <dgm:prSet presAssocID="{E42178E8-D12A-4958-A689-F10DFEE2F5EE}" presName="vert0" presStyleCnt="0">
        <dgm:presLayoutVars>
          <dgm:dir/>
          <dgm:animOne val="branch"/>
          <dgm:animLvl val="lvl"/>
        </dgm:presLayoutVars>
      </dgm:prSet>
      <dgm:spPr/>
    </dgm:pt>
    <dgm:pt modelId="{9CB8BB3D-92DD-864E-84E5-428AB36686B4}" type="pres">
      <dgm:prSet presAssocID="{2FBF0687-11A8-4D37-AF4D-1A6EA042A770}" presName="thickLine" presStyleLbl="alignNode1" presStyleIdx="0" presStyleCnt="2"/>
      <dgm:spPr/>
    </dgm:pt>
    <dgm:pt modelId="{CCDE2947-0EAC-4A42-B9C6-3FC1B621840B}" type="pres">
      <dgm:prSet presAssocID="{2FBF0687-11A8-4D37-AF4D-1A6EA042A770}" presName="horz1" presStyleCnt="0"/>
      <dgm:spPr/>
    </dgm:pt>
    <dgm:pt modelId="{D1A40C50-4B0B-C64F-81A6-4442AFBA237D}" type="pres">
      <dgm:prSet presAssocID="{2FBF0687-11A8-4D37-AF4D-1A6EA042A770}" presName="tx1" presStyleLbl="revTx" presStyleIdx="0" presStyleCnt="2"/>
      <dgm:spPr/>
    </dgm:pt>
    <dgm:pt modelId="{5239FA2A-47E2-0648-95B4-8C54FCEAD198}" type="pres">
      <dgm:prSet presAssocID="{2FBF0687-11A8-4D37-AF4D-1A6EA042A770}" presName="vert1" presStyleCnt="0"/>
      <dgm:spPr/>
    </dgm:pt>
    <dgm:pt modelId="{D91E2D90-9A7B-0E43-AA69-46DE2D7CBF90}" type="pres">
      <dgm:prSet presAssocID="{9C31C83E-676B-4D2D-A4E3-39C00CE293FF}" presName="thickLine" presStyleLbl="alignNode1" presStyleIdx="1" presStyleCnt="2"/>
      <dgm:spPr/>
    </dgm:pt>
    <dgm:pt modelId="{52938FD6-43BF-004C-80CB-46BBA456055E}" type="pres">
      <dgm:prSet presAssocID="{9C31C83E-676B-4D2D-A4E3-39C00CE293FF}" presName="horz1" presStyleCnt="0"/>
      <dgm:spPr/>
    </dgm:pt>
    <dgm:pt modelId="{72EB7349-B6B8-E446-848E-2EF0C261C4D6}" type="pres">
      <dgm:prSet presAssocID="{9C31C83E-676B-4D2D-A4E3-39C00CE293FF}" presName="tx1" presStyleLbl="revTx" presStyleIdx="1" presStyleCnt="2"/>
      <dgm:spPr/>
    </dgm:pt>
    <dgm:pt modelId="{F462F177-8897-CB48-95C5-F5B3E5B8A439}" type="pres">
      <dgm:prSet presAssocID="{9C31C83E-676B-4D2D-A4E3-39C00CE293FF}" presName="vert1" presStyleCnt="0"/>
      <dgm:spPr/>
    </dgm:pt>
  </dgm:ptLst>
  <dgm:cxnLst>
    <dgm:cxn modelId="{28332D0B-25D1-9A4A-9381-42C00DB31ED9}" type="presOf" srcId="{E42178E8-D12A-4958-A689-F10DFEE2F5EE}" destId="{ED8EA200-486F-FA41-8948-08B83DBF864A}" srcOrd="0" destOrd="0" presId="urn:microsoft.com/office/officeart/2008/layout/LinedList"/>
    <dgm:cxn modelId="{200D3B93-7A59-CD49-B6F9-CD55D8851DDA}" type="presOf" srcId="{9C31C83E-676B-4D2D-A4E3-39C00CE293FF}" destId="{72EB7349-B6B8-E446-848E-2EF0C261C4D6}" srcOrd="0" destOrd="0" presId="urn:microsoft.com/office/officeart/2008/layout/LinedList"/>
    <dgm:cxn modelId="{AE316EB8-482A-4C64-83FB-01CA4FA94B52}" srcId="{E42178E8-D12A-4958-A689-F10DFEE2F5EE}" destId="{9C31C83E-676B-4D2D-A4E3-39C00CE293FF}" srcOrd="1" destOrd="0" parTransId="{E32B2CE5-B34A-4803-953A-C69BA67866E5}" sibTransId="{08A430E2-C2B5-4A32-B941-142577CB1B31}"/>
    <dgm:cxn modelId="{DE839CCB-ABBA-D440-B4FE-4FFB9AF681CC}" type="presOf" srcId="{2FBF0687-11A8-4D37-AF4D-1A6EA042A770}" destId="{D1A40C50-4B0B-C64F-81A6-4442AFBA237D}" srcOrd="0" destOrd="0" presId="urn:microsoft.com/office/officeart/2008/layout/LinedList"/>
    <dgm:cxn modelId="{7936A0EF-3034-4B6E-A18D-B4683343393A}" srcId="{E42178E8-D12A-4958-A689-F10DFEE2F5EE}" destId="{2FBF0687-11A8-4D37-AF4D-1A6EA042A770}" srcOrd="0" destOrd="0" parTransId="{734F3C0D-990B-4AD6-8D46-AAA47F8CFF08}" sibTransId="{1AEE5FEB-039A-45A7-86DF-CEBEC26CF8C6}"/>
    <dgm:cxn modelId="{4C8C5185-0D6E-F740-8CEE-ED850000ECE9}" type="presParOf" srcId="{ED8EA200-486F-FA41-8948-08B83DBF864A}" destId="{9CB8BB3D-92DD-864E-84E5-428AB36686B4}" srcOrd="0" destOrd="0" presId="urn:microsoft.com/office/officeart/2008/layout/LinedList"/>
    <dgm:cxn modelId="{E8EB9418-27D2-564E-A30A-3CB3FD8D0755}" type="presParOf" srcId="{ED8EA200-486F-FA41-8948-08B83DBF864A}" destId="{CCDE2947-0EAC-4A42-B9C6-3FC1B621840B}" srcOrd="1" destOrd="0" presId="urn:microsoft.com/office/officeart/2008/layout/LinedList"/>
    <dgm:cxn modelId="{65CB50A7-D549-2B4C-AEC0-4D6CF555CBAE}" type="presParOf" srcId="{CCDE2947-0EAC-4A42-B9C6-3FC1B621840B}" destId="{D1A40C50-4B0B-C64F-81A6-4442AFBA237D}" srcOrd="0" destOrd="0" presId="urn:microsoft.com/office/officeart/2008/layout/LinedList"/>
    <dgm:cxn modelId="{B6ED6435-9016-114A-8915-46276561699C}" type="presParOf" srcId="{CCDE2947-0EAC-4A42-B9C6-3FC1B621840B}" destId="{5239FA2A-47E2-0648-95B4-8C54FCEAD198}" srcOrd="1" destOrd="0" presId="urn:microsoft.com/office/officeart/2008/layout/LinedList"/>
    <dgm:cxn modelId="{3271721A-F626-C546-A8B4-2FEB7FA9986E}" type="presParOf" srcId="{ED8EA200-486F-FA41-8948-08B83DBF864A}" destId="{D91E2D90-9A7B-0E43-AA69-46DE2D7CBF90}" srcOrd="2" destOrd="0" presId="urn:microsoft.com/office/officeart/2008/layout/LinedList"/>
    <dgm:cxn modelId="{0A27A2DD-E495-6E4D-80C1-E1D870F1CC57}" type="presParOf" srcId="{ED8EA200-486F-FA41-8948-08B83DBF864A}" destId="{52938FD6-43BF-004C-80CB-46BBA456055E}" srcOrd="3" destOrd="0" presId="urn:microsoft.com/office/officeart/2008/layout/LinedList"/>
    <dgm:cxn modelId="{B350AD18-8E92-AD47-BDB7-F9978492AFD1}" type="presParOf" srcId="{52938FD6-43BF-004C-80CB-46BBA456055E}" destId="{72EB7349-B6B8-E446-848E-2EF0C261C4D6}" srcOrd="0" destOrd="0" presId="urn:microsoft.com/office/officeart/2008/layout/LinedList"/>
    <dgm:cxn modelId="{2D6E608F-B727-F640-8864-A361F8E5D80D}" type="presParOf" srcId="{52938FD6-43BF-004C-80CB-46BBA456055E}" destId="{F462F177-8897-CB48-95C5-F5B3E5B8A439}"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F04EABA-5EBB-4B77-8D09-0086479BB85B}" type="doc">
      <dgm:prSet loTypeId="urn:microsoft.com/office/officeart/2005/8/layout/cycle1" loCatId="cycle" qsTypeId="urn:microsoft.com/office/officeart/2005/8/quickstyle/simple4" qsCatId="simple" csTypeId="urn:microsoft.com/office/officeart/2005/8/colors/colorful2" csCatId="colorful"/>
      <dgm:spPr/>
      <dgm:t>
        <a:bodyPr/>
        <a:lstStyle/>
        <a:p>
          <a:endParaRPr lang="en-US"/>
        </a:p>
      </dgm:t>
    </dgm:pt>
    <dgm:pt modelId="{B64B7A01-C505-4A1F-92E6-2138ED478F4A}">
      <dgm:prSet/>
      <dgm:spPr/>
      <dgm:t>
        <a:bodyPr/>
        <a:lstStyle/>
        <a:p>
          <a:r>
            <a:rPr lang="es-MX"/>
            <a:t>En esta época se encuentran los fundamentos administrativos que se tiene en la actualidad. </a:t>
          </a:r>
          <a:endParaRPr lang="en-US"/>
        </a:p>
      </dgm:t>
    </dgm:pt>
    <dgm:pt modelId="{4C41EE07-D61A-4D54-80D4-2F6E84C781B1}" type="parTrans" cxnId="{B4EB028F-99C8-4B2F-8ED5-F72947E8A799}">
      <dgm:prSet/>
      <dgm:spPr/>
      <dgm:t>
        <a:bodyPr/>
        <a:lstStyle/>
        <a:p>
          <a:endParaRPr lang="en-US"/>
        </a:p>
      </dgm:t>
    </dgm:pt>
    <dgm:pt modelId="{7738DF3D-A70F-4A7E-9847-0092BDA6ED6A}" type="sibTrans" cxnId="{B4EB028F-99C8-4B2F-8ED5-F72947E8A799}">
      <dgm:prSet/>
      <dgm:spPr/>
      <dgm:t>
        <a:bodyPr/>
        <a:lstStyle/>
        <a:p>
          <a:endParaRPr lang="en-US"/>
        </a:p>
      </dgm:t>
    </dgm:pt>
    <dgm:pt modelId="{16F554AF-0025-4140-BBCD-F8D1CC2A9480}">
      <dgm:prSet/>
      <dgm:spPr/>
      <dgm:t>
        <a:bodyPr/>
        <a:lstStyle/>
        <a:p>
          <a:r>
            <a:rPr lang="es-MX"/>
            <a:t>Estos fundamentos fueron encontrados en los antiguos imperios.</a:t>
          </a:r>
          <a:endParaRPr lang="en-US"/>
        </a:p>
      </dgm:t>
    </dgm:pt>
    <dgm:pt modelId="{09471184-AB3A-4805-82FB-3EBFF72AB80C}" type="parTrans" cxnId="{327CC376-5BA2-4DBA-AA0D-8A46E1DA3BA6}">
      <dgm:prSet/>
      <dgm:spPr/>
      <dgm:t>
        <a:bodyPr/>
        <a:lstStyle/>
        <a:p>
          <a:endParaRPr lang="en-US"/>
        </a:p>
      </dgm:t>
    </dgm:pt>
    <dgm:pt modelId="{042AD974-441D-4964-9D30-45A142E30B09}" type="sibTrans" cxnId="{327CC376-5BA2-4DBA-AA0D-8A46E1DA3BA6}">
      <dgm:prSet/>
      <dgm:spPr/>
      <dgm:t>
        <a:bodyPr/>
        <a:lstStyle/>
        <a:p>
          <a:endParaRPr lang="en-US"/>
        </a:p>
      </dgm:t>
    </dgm:pt>
    <dgm:pt modelId="{E5D3141E-F37F-4445-BAF2-1E7AF8724320}" type="pres">
      <dgm:prSet presAssocID="{6F04EABA-5EBB-4B77-8D09-0086479BB85B}" presName="cycle" presStyleCnt="0">
        <dgm:presLayoutVars>
          <dgm:dir/>
          <dgm:resizeHandles val="exact"/>
        </dgm:presLayoutVars>
      </dgm:prSet>
      <dgm:spPr/>
    </dgm:pt>
    <dgm:pt modelId="{F2921CAD-3FD9-254C-94E6-A14C67DB4F10}" type="pres">
      <dgm:prSet presAssocID="{B64B7A01-C505-4A1F-92E6-2138ED478F4A}" presName="dummy" presStyleCnt="0"/>
      <dgm:spPr/>
    </dgm:pt>
    <dgm:pt modelId="{E4A105D0-643F-3F4E-9B37-DAA64D785E6D}" type="pres">
      <dgm:prSet presAssocID="{B64B7A01-C505-4A1F-92E6-2138ED478F4A}" presName="node" presStyleLbl="revTx" presStyleIdx="0" presStyleCnt="2">
        <dgm:presLayoutVars>
          <dgm:bulletEnabled val="1"/>
        </dgm:presLayoutVars>
      </dgm:prSet>
      <dgm:spPr/>
    </dgm:pt>
    <dgm:pt modelId="{67A3DA12-D4CF-0E44-B2DF-9026012209C5}" type="pres">
      <dgm:prSet presAssocID="{7738DF3D-A70F-4A7E-9847-0092BDA6ED6A}" presName="sibTrans" presStyleLbl="node1" presStyleIdx="0" presStyleCnt="2"/>
      <dgm:spPr/>
    </dgm:pt>
    <dgm:pt modelId="{22CAB311-C4B9-D641-BBCB-35C1D34260A3}" type="pres">
      <dgm:prSet presAssocID="{16F554AF-0025-4140-BBCD-F8D1CC2A9480}" presName="dummy" presStyleCnt="0"/>
      <dgm:spPr/>
    </dgm:pt>
    <dgm:pt modelId="{F390A951-0517-D648-B62F-718B89581504}" type="pres">
      <dgm:prSet presAssocID="{16F554AF-0025-4140-BBCD-F8D1CC2A9480}" presName="node" presStyleLbl="revTx" presStyleIdx="1" presStyleCnt="2">
        <dgm:presLayoutVars>
          <dgm:bulletEnabled val="1"/>
        </dgm:presLayoutVars>
      </dgm:prSet>
      <dgm:spPr/>
    </dgm:pt>
    <dgm:pt modelId="{0131E70E-F046-8649-AF25-CD42FBEF4E54}" type="pres">
      <dgm:prSet presAssocID="{042AD974-441D-4964-9D30-45A142E30B09}" presName="sibTrans" presStyleLbl="node1" presStyleIdx="1" presStyleCnt="2"/>
      <dgm:spPr/>
    </dgm:pt>
  </dgm:ptLst>
  <dgm:cxnLst>
    <dgm:cxn modelId="{B1A0DE26-B1E9-FF4F-B00A-6D0018F533F4}" type="presOf" srcId="{6F04EABA-5EBB-4B77-8D09-0086479BB85B}" destId="{E5D3141E-F37F-4445-BAF2-1E7AF8724320}" srcOrd="0" destOrd="0" presId="urn:microsoft.com/office/officeart/2005/8/layout/cycle1"/>
    <dgm:cxn modelId="{28BB7638-F777-B540-90A1-FF1A94870670}" type="presOf" srcId="{7738DF3D-A70F-4A7E-9847-0092BDA6ED6A}" destId="{67A3DA12-D4CF-0E44-B2DF-9026012209C5}" srcOrd="0" destOrd="0" presId="urn:microsoft.com/office/officeart/2005/8/layout/cycle1"/>
    <dgm:cxn modelId="{327CC376-5BA2-4DBA-AA0D-8A46E1DA3BA6}" srcId="{6F04EABA-5EBB-4B77-8D09-0086479BB85B}" destId="{16F554AF-0025-4140-BBCD-F8D1CC2A9480}" srcOrd="1" destOrd="0" parTransId="{09471184-AB3A-4805-82FB-3EBFF72AB80C}" sibTransId="{042AD974-441D-4964-9D30-45A142E30B09}"/>
    <dgm:cxn modelId="{B4EB028F-99C8-4B2F-8ED5-F72947E8A799}" srcId="{6F04EABA-5EBB-4B77-8D09-0086479BB85B}" destId="{B64B7A01-C505-4A1F-92E6-2138ED478F4A}" srcOrd="0" destOrd="0" parTransId="{4C41EE07-D61A-4D54-80D4-2F6E84C781B1}" sibTransId="{7738DF3D-A70F-4A7E-9847-0092BDA6ED6A}"/>
    <dgm:cxn modelId="{127B80A1-C21B-7648-84C5-7D67FE149561}" type="presOf" srcId="{042AD974-441D-4964-9D30-45A142E30B09}" destId="{0131E70E-F046-8649-AF25-CD42FBEF4E54}" srcOrd="0" destOrd="0" presId="urn:microsoft.com/office/officeart/2005/8/layout/cycle1"/>
    <dgm:cxn modelId="{2F09B3EA-F576-6C4F-A3F0-56BE61487970}" type="presOf" srcId="{16F554AF-0025-4140-BBCD-F8D1CC2A9480}" destId="{F390A951-0517-D648-B62F-718B89581504}" srcOrd="0" destOrd="0" presId="urn:microsoft.com/office/officeart/2005/8/layout/cycle1"/>
    <dgm:cxn modelId="{A6F501EC-4EA0-934B-9B76-2F791FFB4155}" type="presOf" srcId="{B64B7A01-C505-4A1F-92E6-2138ED478F4A}" destId="{E4A105D0-643F-3F4E-9B37-DAA64D785E6D}" srcOrd="0" destOrd="0" presId="urn:microsoft.com/office/officeart/2005/8/layout/cycle1"/>
    <dgm:cxn modelId="{D9C75E87-85E1-1548-A310-E843CB402466}" type="presParOf" srcId="{E5D3141E-F37F-4445-BAF2-1E7AF8724320}" destId="{F2921CAD-3FD9-254C-94E6-A14C67DB4F10}" srcOrd="0" destOrd="0" presId="urn:microsoft.com/office/officeart/2005/8/layout/cycle1"/>
    <dgm:cxn modelId="{CE306A47-777D-D94B-9E68-278A8282DE16}" type="presParOf" srcId="{E5D3141E-F37F-4445-BAF2-1E7AF8724320}" destId="{E4A105D0-643F-3F4E-9B37-DAA64D785E6D}" srcOrd="1" destOrd="0" presId="urn:microsoft.com/office/officeart/2005/8/layout/cycle1"/>
    <dgm:cxn modelId="{02690272-6C8D-E34C-9C48-0FE4875AA52E}" type="presParOf" srcId="{E5D3141E-F37F-4445-BAF2-1E7AF8724320}" destId="{67A3DA12-D4CF-0E44-B2DF-9026012209C5}" srcOrd="2" destOrd="0" presId="urn:microsoft.com/office/officeart/2005/8/layout/cycle1"/>
    <dgm:cxn modelId="{05D34260-751C-A44F-AA8E-F38CA4219B41}" type="presParOf" srcId="{E5D3141E-F37F-4445-BAF2-1E7AF8724320}" destId="{22CAB311-C4B9-D641-BBCB-35C1D34260A3}" srcOrd="3" destOrd="0" presId="urn:microsoft.com/office/officeart/2005/8/layout/cycle1"/>
    <dgm:cxn modelId="{A5B694CD-F905-7D49-AEF1-9520F67EE500}" type="presParOf" srcId="{E5D3141E-F37F-4445-BAF2-1E7AF8724320}" destId="{F390A951-0517-D648-B62F-718B89581504}" srcOrd="4" destOrd="0" presId="urn:microsoft.com/office/officeart/2005/8/layout/cycle1"/>
    <dgm:cxn modelId="{791192B8-0DFF-3249-8708-C1562ED49DBF}" type="presParOf" srcId="{E5D3141E-F37F-4445-BAF2-1E7AF8724320}" destId="{0131E70E-F046-8649-AF25-CD42FBEF4E54}" srcOrd="5"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0AD1CA7-3A1A-48F8-B92E-564B4C098119}" type="doc">
      <dgm:prSet loTypeId="urn:microsoft.com/office/officeart/2016/7/layout/LinearBlockProcessNumbered" loCatId="process" qsTypeId="urn:microsoft.com/office/officeart/2005/8/quickstyle/simple4" qsCatId="simple" csTypeId="urn:microsoft.com/office/officeart/2005/8/colors/colorful5" csCatId="colorful"/>
      <dgm:spPr/>
      <dgm:t>
        <a:bodyPr/>
        <a:lstStyle/>
        <a:p>
          <a:endParaRPr lang="en-US"/>
        </a:p>
      </dgm:t>
    </dgm:pt>
    <dgm:pt modelId="{2ED6716B-3FCC-4489-9B3F-BE900CD10FD0}">
      <dgm:prSet/>
      <dgm:spPr/>
      <dgm:t>
        <a:bodyPr/>
        <a:lstStyle/>
        <a:p>
          <a:r>
            <a:rPr lang="es-MX"/>
            <a:t>Las pirámides de Egipto es la evidencia ya que hoy en día aun continúan en pie. </a:t>
          </a:r>
          <a:endParaRPr lang="en-US"/>
        </a:p>
      </dgm:t>
    </dgm:pt>
    <dgm:pt modelId="{A5E96EBC-7BEA-4D12-845A-9C277E76A164}" type="parTrans" cxnId="{EFF26DCA-DE3C-415F-B6B2-08F4BDEBE1F0}">
      <dgm:prSet/>
      <dgm:spPr/>
      <dgm:t>
        <a:bodyPr/>
        <a:lstStyle/>
        <a:p>
          <a:endParaRPr lang="en-US"/>
        </a:p>
      </dgm:t>
    </dgm:pt>
    <dgm:pt modelId="{8C5845E1-460C-4CEC-B700-6473B373151C}" type="sibTrans" cxnId="{EFF26DCA-DE3C-415F-B6B2-08F4BDEBE1F0}">
      <dgm:prSet phldrT="01" phldr="0"/>
      <dgm:spPr/>
      <dgm:t>
        <a:bodyPr/>
        <a:lstStyle/>
        <a:p>
          <a:r>
            <a:rPr lang="en-US"/>
            <a:t>01</a:t>
          </a:r>
        </a:p>
      </dgm:t>
    </dgm:pt>
    <dgm:pt modelId="{78E1554D-9936-483C-960F-04017F78AD6D}">
      <dgm:prSet/>
      <dgm:spPr/>
      <dgm:t>
        <a:bodyPr/>
        <a:lstStyle/>
        <a:p>
          <a:r>
            <a:rPr lang="es-MX"/>
            <a:t>En la construcción de una pirámide se necesito del trabajo de más de 100 mil personas durante 20 años.</a:t>
          </a:r>
          <a:endParaRPr lang="en-US"/>
        </a:p>
      </dgm:t>
    </dgm:pt>
    <dgm:pt modelId="{293FBE84-F0AC-4538-B606-D02997F506F2}" type="parTrans" cxnId="{F0D5E389-7CA3-4275-BED6-81B999FAA11E}">
      <dgm:prSet/>
      <dgm:spPr/>
      <dgm:t>
        <a:bodyPr/>
        <a:lstStyle/>
        <a:p>
          <a:endParaRPr lang="en-US"/>
        </a:p>
      </dgm:t>
    </dgm:pt>
    <dgm:pt modelId="{58725692-BCF1-4260-8942-0B0CEBC5957A}" type="sibTrans" cxnId="{F0D5E389-7CA3-4275-BED6-81B999FAA11E}">
      <dgm:prSet phldrT="02" phldr="0"/>
      <dgm:spPr/>
      <dgm:t>
        <a:bodyPr/>
        <a:lstStyle/>
        <a:p>
          <a:r>
            <a:rPr lang="en-US"/>
            <a:t>02</a:t>
          </a:r>
        </a:p>
      </dgm:t>
    </dgm:pt>
    <dgm:pt modelId="{271B83E4-1C41-DB4D-9C2F-41F8E5683557}" type="pres">
      <dgm:prSet presAssocID="{60AD1CA7-3A1A-48F8-B92E-564B4C098119}" presName="Name0" presStyleCnt="0">
        <dgm:presLayoutVars>
          <dgm:animLvl val="lvl"/>
          <dgm:resizeHandles val="exact"/>
        </dgm:presLayoutVars>
      </dgm:prSet>
      <dgm:spPr/>
    </dgm:pt>
    <dgm:pt modelId="{C6CD59A9-070B-CB44-BDD3-DEABA4A51F7C}" type="pres">
      <dgm:prSet presAssocID="{2ED6716B-3FCC-4489-9B3F-BE900CD10FD0}" presName="compositeNode" presStyleCnt="0">
        <dgm:presLayoutVars>
          <dgm:bulletEnabled val="1"/>
        </dgm:presLayoutVars>
      </dgm:prSet>
      <dgm:spPr/>
    </dgm:pt>
    <dgm:pt modelId="{8BE064E3-5713-BB4F-BF38-21A854E4C23F}" type="pres">
      <dgm:prSet presAssocID="{2ED6716B-3FCC-4489-9B3F-BE900CD10FD0}" presName="bgRect" presStyleLbl="alignNode1" presStyleIdx="0" presStyleCnt="2"/>
      <dgm:spPr/>
    </dgm:pt>
    <dgm:pt modelId="{8C0BBECB-9693-BB4A-9AEF-DE5B0D7C1D3C}" type="pres">
      <dgm:prSet presAssocID="{8C5845E1-460C-4CEC-B700-6473B373151C}" presName="sibTransNodeRect" presStyleLbl="alignNode1" presStyleIdx="0" presStyleCnt="2">
        <dgm:presLayoutVars>
          <dgm:chMax val="0"/>
          <dgm:bulletEnabled val="1"/>
        </dgm:presLayoutVars>
      </dgm:prSet>
      <dgm:spPr/>
    </dgm:pt>
    <dgm:pt modelId="{F2365B67-AEBE-364A-BF4C-BC1EDA045588}" type="pres">
      <dgm:prSet presAssocID="{2ED6716B-3FCC-4489-9B3F-BE900CD10FD0}" presName="nodeRect" presStyleLbl="alignNode1" presStyleIdx="0" presStyleCnt="2">
        <dgm:presLayoutVars>
          <dgm:bulletEnabled val="1"/>
        </dgm:presLayoutVars>
      </dgm:prSet>
      <dgm:spPr/>
    </dgm:pt>
    <dgm:pt modelId="{2B03950A-74DD-2244-8BE6-F6CB952FCE86}" type="pres">
      <dgm:prSet presAssocID="{8C5845E1-460C-4CEC-B700-6473B373151C}" presName="sibTrans" presStyleCnt="0"/>
      <dgm:spPr/>
    </dgm:pt>
    <dgm:pt modelId="{962DB94C-96BA-2A4F-80B3-77B04B64C09F}" type="pres">
      <dgm:prSet presAssocID="{78E1554D-9936-483C-960F-04017F78AD6D}" presName="compositeNode" presStyleCnt="0">
        <dgm:presLayoutVars>
          <dgm:bulletEnabled val="1"/>
        </dgm:presLayoutVars>
      </dgm:prSet>
      <dgm:spPr/>
    </dgm:pt>
    <dgm:pt modelId="{B9FB330D-6FF5-B74F-B0F3-E00A88FEEB49}" type="pres">
      <dgm:prSet presAssocID="{78E1554D-9936-483C-960F-04017F78AD6D}" presName="bgRect" presStyleLbl="alignNode1" presStyleIdx="1" presStyleCnt="2"/>
      <dgm:spPr/>
    </dgm:pt>
    <dgm:pt modelId="{9459C471-EA87-9C48-A304-F77C36B5A455}" type="pres">
      <dgm:prSet presAssocID="{58725692-BCF1-4260-8942-0B0CEBC5957A}" presName="sibTransNodeRect" presStyleLbl="alignNode1" presStyleIdx="1" presStyleCnt="2">
        <dgm:presLayoutVars>
          <dgm:chMax val="0"/>
          <dgm:bulletEnabled val="1"/>
        </dgm:presLayoutVars>
      </dgm:prSet>
      <dgm:spPr/>
    </dgm:pt>
    <dgm:pt modelId="{D0A7DA19-5C90-FE4C-8BFE-86975EA80E63}" type="pres">
      <dgm:prSet presAssocID="{78E1554D-9936-483C-960F-04017F78AD6D}" presName="nodeRect" presStyleLbl="alignNode1" presStyleIdx="1" presStyleCnt="2">
        <dgm:presLayoutVars>
          <dgm:bulletEnabled val="1"/>
        </dgm:presLayoutVars>
      </dgm:prSet>
      <dgm:spPr/>
    </dgm:pt>
  </dgm:ptLst>
  <dgm:cxnLst>
    <dgm:cxn modelId="{9D27D143-99FB-2448-B002-1AEB330C711D}" type="presOf" srcId="{78E1554D-9936-483C-960F-04017F78AD6D}" destId="{D0A7DA19-5C90-FE4C-8BFE-86975EA80E63}" srcOrd="1" destOrd="0" presId="urn:microsoft.com/office/officeart/2016/7/layout/LinearBlockProcessNumbered"/>
    <dgm:cxn modelId="{F0D5E389-7CA3-4275-BED6-81B999FAA11E}" srcId="{60AD1CA7-3A1A-48F8-B92E-564B4C098119}" destId="{78E1554D-9936-483C-960F-04017F78AD6D}" srcOrd="1" destOrd="0" parTransId="{293FBE84-F0AC-4538-B606-D02997F506F2}" sibTransId="{58725692-BCF1-4260-8942-0B0CEBC5957A}"/>
    <dgm:cxn modelId="{817F8F9F-4A03-2F4C-AD1B-8E5F6BC844A8}" type="presOf" srcId="{2ED6716B-3FCC-4489-9B3F-BE900CD10FD0}" destId="{F2365B67-AEBE-364A-BF4C-BC1EDA045588}" srcOrd="1" destOrd="0" presId="urn:microsoft.com/office/officeart/2016/7/layout/LinearBlockProcessNumbered"/>
    <dgm:cxn modelId="{577BA2AB-E868-C14E-A60D-7DEB2F60C95F}" type="presOf" srcId="{8C5845E1-460C-4CEC-B700-6473B373151C}" destId="{8C0BBECB-9693-BB4A-9AEF-DE5B0D7C1D3C}" srcOrd="0" destOrd="0" presId="urn:microsoft.com/office/officeart/2016/7/layout/LinearBlockProcessNumbered"/>
    <dgm:cxn modelId="{CEFF68B6-53C8-0C43-B373-9B062C8BBE2D}" type="presOf" srcId="{2ED6716B-3FCC-4489-9B3F-BE900CD10FD0}" destId="{8BE064E3-5713-BB4F-BF38-21A854E4C23F}" srcOrd="0" destOrd="0" presId="urn:microsoft.com/office/officeart/2016/7/layout/LinearBlockProcessNumbered"/>
    <dgm:cxn modelId="{43220CB7-B278-AC44-868C-769D9062815F}" type="presOf" srcId="{58725692-BCF1-4260-8942-0B0CEBC5957A}" destId="{9459C471-EA87-9C48-A304-F77C36B5A455}" srcOrd="0" destOrd="0" presId="urn:microsoft.com/office/officeart/2016/7/layout/LinearBlockProcessNumbered"/>
    <dgm:cxn modelId="{EFF26DCA-DE3C-415F-B6B2-08F4BDEBE1F0}" srcId="{60AD1CA7-3A1A-48F8-B92E-564B4C098119}" destId="{2ED6716B-3FCC-4489-9B3F-BE900CD10FD0}" srcOrd="0" destOrd="0" parTransId="{A5E96EBC-7BEA-4D12-845A-9C277E76A164}" sibTransId="{8C5845E1-460C-4CEC-B700-6473B373151C}"/>
    <dgm:cxn modelId="{969C02F0-BABA-7843-9C09-5DD74E0E6E73}" type="presOf" srcId="{78E1554D-9936-483C-960F-04017F78AD6D}" destId="{B9FB330D-6FF5-B74F-B0F3-E00A88FEEB49}" srcOrd="0" destOrd="0" presId="urn:microsoft.com/office/officeart/2016/7/layout/LinearBlockProcessNumbered"/>
    <dgm:cxn modelId="{996678F5-345E-6240-896E-6799DC81D0BA}" type="presOf" srcId="{60AD1CA7-3A1A-48F8-B92E-564B4C098119}" destId="{271B83E4-1C41-DB4D-9C2F-41F8E5683557}" srcOrd="0" destOrd="0" presId="urn:microsoft.com/office/officeart/2016/7/layout/LinearBlockProcessNumbered"/>
    <dgm:cxn modelId="{4A36B97B-953B-0948-AFFD-302F5DB3C963}" type="presParOf" srcId="{271B83E4-1C41-DB4D-9C2F-41F8E5683557}" destId="{C6CD59A9-070B-CB44-BDD3-DEABA4A51F7C}" srcOrd="0" destOrd="0" presId="urn:microsoft.com/office/officeart/2016/7/layout/LinearBlockProcessNumbered"/>
    <dgm:cxn modelId="{69AF771E-8267-7A4D-A857-FCEEB82F38C4}" type="presParOf" srcId="{C6CD59A9-070B-CB44-BDD3-DEABA4A51F7C}" destId="{8BE064E3-5713-BB4F-BF38-21A854E4C23F}" srcOrd="0" destOrd="0" presId="urn:microsoft.com/office/officeart/2016/7/layout/LinearBlockProcessNumbered"/>
    <dgm:cxn modelId="{0F5EB873-CD57-A540-8E35-508D8E1A762D}" type="presParOf" srcId="{C6CD59A9-070B-CB44-BDD3-DEABA4A51F7C}" destId="{8C0BBECB-9693-BB4A-9AEF-DE5B0D7C1D3C}" srcOrd="1" destOrd="0" presId="urn:microsoft.com/office/officeart/2016/7/layout/LinearBlockProcessNumbered"/>
    <dgm:cxn modelId="{864C8624-0242-9540-BE01-5144B729130D}" type="presParOf" srcId="{C6CD59A9-070B-CB44-BDD3-DEABA4A51F7C}" destId="{F2365B67-AEBE-364A-BF4C-BC1EDA045588}" srcOrd="2" destOrd="0" presId="urn:microsoft.com/office/officeart/2016/7/layout/LinearBlockProcessNumbered"/>
    <dgm:cxn modelId="{F0610A0C-96ED-CA45-AD3F-8BE8A5B84854}" type="presParOf" srcId="{271B83E4-1C41-DB4D-9C2F-41F8E5683557}" destId="{2B03950A-74DD-2244-8BE6-F6CB952FCE86}" srcOrd="1" destOrd="0" presId="urn:microsoft.com/office/officeart/2016/7/layout/LinearBlockProcessNumbered"/>
    <dgm:cxn modelId="{B71CA4CF-4D4F-6047-B22A-90F6941686DD}" type="presParOf" srcId="{271B83E4-1C41-DB4D-9C2F-41F8E5683557}" destId="{962DB94C-96BA-2A4F-80B3-77B04B64C09F}" srcOrd="2" destOrd="0" presId="urn:microsoft.com/office/officeart/2016/7/layout/LinearBlockProcessNumbered"/>
    <dgm:cxn modelId="{DC3ACDF4-0488-B14D-B914-4DD1DCDB901D}" type="presParOf" srcId="{962DB94C-96BA-2A4F-80B3-77B04B64C09F}" destId="{B9FB330D-6FF5-B74F-B0F3-E00A88FEEB49}" srcOrd="0" destOrd="0" presId="urn:microsoft.com/office/officeart/2016/7/layout/LinearBlockProcessNumbered"/>
    <dgm:cxn modelId="{9A9ED4D6-0641-F64B-9FBF-BBC187507501}" type="presParOf" srcId="{962DB94C-96BA-2A4F-80B3-77B04B64C09F}" destId="{9459C471-EA87-9C48-A304-F77C36B5A455}" srcOrd="1" destOrd="0" presId="urn:microsoft.com/office/officeart/2016/7/layout/LinearBlockProcessNumbered"/>
    <dgm:cxn modelId="{A32293D9-3229-0940-92CF-F3041BD3805A}" type="presParOf" srcId="{962DB94C-96BA-2A4F-80B3-77B04B64C09F}" destId="{D0A7DA19-5C90-FE4C-8BFE-86975EA80E63}" srcOrd="2" destOrd="0" presId="urn:microsoft.com/office/officeart/2016/7/layout/LinearBlockProcessNumbered"/>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3B3B11C-FF18-46AE-9734-0BC9522F871E}" type="doc">
      <dgm:prSet loTypeId="urn:microsoft.com/office/officeart/2016/7/layout/LinearArrowProcessNumbered" loCatId="process" qsTypeId="urn:microsoft.com/office/officeart/2005/8/quickstyle/simple4" qsCatId="simple" csTypeId="urn:microsoft.com/office/officeart/2005/8/colors/colorful5" csCatId="colorful"/>
      <dgm:spPr/>
      <dgm:t>
        <a:bodyPr/>
        <a:lstStyle/>
        <a:p>
          <a:endParaRPr lang="en-US"/>
        </a:p>
      </dgm:t>
    </dgm:pt>
    <dgm:pt modelId="{C1F28DCB-C432-44E4-8D55-9E61187A6D46}">
      <dgm:prSet custT="1"/>
      <dgm:spPr/>
      <dgm:t>
        <a:bodyPr/>
        <a:lstStyle/>
        <a:p>
          <a:pPr algn="ctr"/>
          <a:r>
            <a:rPr lang="es-MX" sz="1400"/>
            <a:t>Una de las obras de literatura babilónica  importantes es el Código de Hammurabi.</a:t>
          </a:r>
          <a:endParaRPr lang="en-US" sz="1400"/>
        </a:p>
      </dgm:t>
    </dgm:pt>
    <dgm:pt modelId="{3A2A6DD8-FF9A-4961-9B1E-F786B519E401}" type="parTrans" cxnId="{63039B5B-0AE1-4B86-83E4-D1654A61D574}">
      <dgm:prSet/>
      <dgm:spPr/>
      <dgm:t>
        <a:bodyPr/>
        <a:lstStyle/>
        <a:p>
          <a:pPr algn="ctr"/>
          <a:endParaRPr lang="en-US" sz="2400"/>
        </a:p>
      </dgm:t>
    </dgm:pt>
    <dgm:pt modelId="{44E5EF21-05AB-4BFA-A251-DA3BDB2A8D57}" type="sibTrans" cxnId="{63039B5B-0AE1-4B86-83E4-D1654A61D574}">
      <dgm:prSet phldrT="1" custT="1"/>
      <dgm:spPr/>
      <dgm:t>
        <a:bodyPr/>
        <a:lstStyle/>
        <a:p>
          <a:pPr algn="ctr"/>
          <a:r>
            <a:rPr lang="en-US" sz="4000"/>
            <a:t>1</a:t>
          </a:r>
        </a:p>
      </dgm:t>
    </dgm:pt>
    <dgm:pt modelId="{B25C969C-0931-4E45-9E64-55B219AA14A8}">
      <dgm:prSet custT="1"/>
      <dgm:spPr/>
      <dgm:t>
        <a:bodyPr/>
        <a:lstStyle/>
        <a:p>
          <a:pPr algn="ctr"/>
          <a:r>
            <a:rPr lang="es-MX" sz="1400"/>
            <a:t>Dentro del código se estipulan aspectos relacionados a la compra- venta de animales, esclavos. </a:t>
          </a:r>
          <a:endParaRPr lang="en-US" sz="1400"/>
        </a:p>
      </dgm:t>
    </dgm:pt>
    <dgm:pt modelId="{176C6B47-D27B-4161-B2BC-85C9D5897CAD}" type="parTrans" cxnId="{3C2FC23D-BB90-4368-A524-0A67F31801C5}">
      <dgm:prSet/>
      <dgm:spPr/>
      <dgm:t>
        <a:bodyPr/>
        <a:lstStyle/>
        <a:p>
          <a:pPr algn="ctr"/>
          <a:endParaRPr lang="en-US" sz="2400"/>
        </a:p>
      </dgm:t>
    </dgm:pt>
    <dgm:pt modelId="{CB3CDDAA-3486-4F82-825A-962929094BAF}" type="sibTrans" cxnId="{3C2FC23D-BB90-4368-A524-0A67F31801C5}">
      <dgm:prSet phldrT="2" custT="1"/>
      <dgm:spPr/>
      <dgm:t>
        <a:bodyPr/>
        <a:lstStyle/>
        <a:p>
          <a:pPr algn="ctr"/>
          <a:r>
            <a:rPr lang="en-US" sz="4000"/>
            <a:t>2</a:t>
          </a:r>
        </a:p>
      </dgm:t>
    </dgm:pt>
    <dgm:pt modelId="{4AAB5362-5FDE-4DFB-8192-18FE099394CD}">
      <dgm:prSet custT="1"/>
      <dgm:spPr/>
      <dgm:t>
        <a:bodyPr/>
        <a:lstStyle/>
        <a:p>
          <a:pPr algn="ctr"/>
          <a:r>
            <a:rPr lang="es-MX" sz="1400"/>
            <a:t>La construcción de casas. La cantidad de pago, los precios y otros aspectos muy similares a los de la actualidad. </a:t>
          </a:r>
          <a:endParaRPr lang="en-US" sz="1400"/>
        </a:p>
      </dgm:t>
    </dgm:pt>
    <dgm:pt modelId="{0773D117-B3FB-4038-9B0C-A8D77B1D96D9}" type="parTrans" cxnId="{A21B86DE-613F-461F-85A5-5B8F5F9D8773}">
      <dgm:prSet/>
      <dgm:spPr/>
      <dgm:t>
        <a:bodyPr/>
        <a:lstStyle/>
        <a:p>
          <a:pPr algn="ctr"/>
          <a:endParaRPr lang="en-US" sz="2400"/>
        </a:p>
      </dgm:t>
    </dgm:pt>
    <dgm:pt modelId="{6CD54CA9-165B-42C5-9BA1-804E911B0898}" type="sibTrans" cxnId="{A21B86DE-613F-461F-85A5-5B8F5F9D8773}">
      <dgm:prSet phldrT="3" custT="1"/>
      <dgm:spPr/>
      <dgm:t>
        <a:bodyPr/>
        <a:lstStyle/>
        <a:p>
          <a:pPr algn="ctr"/>
          <a:r>
            <a:rPr lang="en-US" sz="4000"/>
            <a:t>3</a:t>
          </a:r>
        </a:p>
      </dgm:t>
    </dgm:pt>
    <dgm:pt modelId="{59F66776-04D6-934B-8B03-2CA2B854A6B8}" type="pres">
      <dgm:prSet presAssocID="{23B3B11C-FF18-46AE-9734-0BC9522F871E}" presName="linearFlow" presStyleCnt="0">
        <dgm:presLayoutVars>
          <dgm:dir/>
          <dgm:animLvl val="lvl"/>
          <dgm:resizeHandles val="exact"/>
        </dgm:presLayoutVars>
      </dgm:prSet>
      <dgm:spPr/>
    </dgm:pt>
    <dgm:pt modelId="{45072176-83DF-6248-B14D-37A93D2F7C79}" type="pres">
      <dgm:prSet presAssocID="{C1F28DCB-C432-44E4-8D55-9E61187A6D46}" presName="compositeNode" presStyleCnt="0"/>
      <dgm:spPr/>
    </dgm:pt>
    <dgm:pt modelId="{8CF41FCC-504E-0246-A093-A341762E1E6B}" type="pres">
      <dgm:prSet presAssocID="{C1F28DCB-C432-44E4-8D55-9E61187A6D46}" presName="parTx" presStyleLbl="node1" presStyleIdx="0" presStyleCnt="0">
        <dgm:presLayoutVars>
          <dgm:chMax val="0"/>
          <dgm:chPref val="0"/>
          <dgm:bulletEnabled val="1"/>
        </dgm:presLayoutVars>
      </dgm:prSet>
      <dgm:spPr/>
    </dgm:pt>
    <dgm:pt modelId="{40A280CB-F71C-9B44-B30C-DCC2A4DCAF23}" type="pres">
      <dgm:prSet presAssocID="{C1F28DCB-C432-44E4-8D55-9E61187A6D46}" presName="parSh" presStyleCnt="0"/>
      <dgm:spPr/>
    </dgm:pt>
    <dgm:pt modelId="{55B46DC8-BD2C-D345-A282-33E936BC2831}" type="pres">
      <dgm:prSet presAssocID="{C1F28DCB-C432-44E4-8D55-9E61187A6D46}" presName="lineNode" presStyleLbl="alignAccFollowNode1" presStyleIdx="0" presStyleCnt="9"/>
      <dgm:spPr/>
    </dgm:pt>
    <dgm:pt modelId="{BD2B8414-F6EF-3E46-8620-E5097096B892}" type="pres">
      <dgm:prSet presAssocID="{C1F28DCB-C432-44E4-8D55-9E61187A6D46}" presName="lineArrowNode" presStyleLbl="alignAccFollowNode1" presStyleIdx="1" presStyleCnt="9"/>
      <dgm:spPr/>
    </dgm:pt>
    <dgm:pt modelId="{8D9C1942-C1C3-6C48-9F13-8220FE650175}" type="pres">
      <dgm:prSet presAssocID="{44E5EF21-05AB-4BFA-A251-DA3BDB2A8D57}" presName="sibTransNodeCircle" presStyleLbl="alignNode1" presStyleIdx="0" presStyleCnt="3">
        <dgm:presLayoutVars>
          <dgm:chMax val="0"/>
          <dgm:bulletEnabled/>
        </dgm:presLayoutVars>
      </dgm:prSet>
      <dgm:spPr/>
    </dgm:pt>
    <dgm:pt modelId="{092BF4C6-71C8-4C4A-A902-5523F1DD3915}" type="pres">
      <dgm:prSet presAssocID="{44E5EF21-05AB-4BFA-A251-DA3BDB2A8D57}" presName="spacerBetweenCircleAndCallout" presStyleCnt="0">
        <dgm:presLayoutVars/>
      </dgm:prSet>
      <dgm:spPr/>
    </dgm:pt>
    <dgm:pt modelId="{E72C831D-AF73-8D45-ABAC-0E4FD106A956}" type="pres">
      <dgm:prSet presAssocID="{C1F28DCB-C432-44E4-8D55-9E61187A6D46}" presName="nodeText" presStyleLbl="alignAccFollowNode1" presStyleIdx="2" presStyleCnt="9">
        <dgm:presLayoutVars>
          <dgm:bulletEnabled val="1"/>
        </dgm:presLayoutVars>
      </dgm:prSet>
      <dgm:spPr/>
    </dgm:pt>
    <dgm:pt modelId="{3C930D86-FFA0-0842-BF10-AF0581B31ABF}" type="pres">
      <dgm:prSet presAssocID="{44E5EF21-05AB-4BFA-A251-DA3BDB2A8D57}" presName="sibTransComposite" presStyleCnt="0"/>
      <dgm:spPr/>
    </dgm:pt>
    <dgm:pt modelId="{9C32CAA6-B148-1940-BDC5-CEA6C40EFA38}" type="pres">
      <dgm:prSet presAssocID="{B25C969C-0931-4E45-9E64-55B219AA14A8}" presName="compositeNode" presStyleCnt="0"/>
      <dgm:spPr/>
    </dgm:pt>
    <dgm:pt modelId="{C7896DCF-2F0C-9941-A222-F350A990AE9B}" type="pres">
      <dgm:prSet presAssocID="{B25C969C-0931-4E45-9E64-55B219AA14A8}" presName="parTx" presStyleLbl="node1" presStyleIdx="0" presStyleCnt="0">
        <dgm:presLayoutVars>
          <dgm:chMax val="0"/>
          <dgm:chPref val="0"/>
          <dgm:bulletEnabled val="1"/>
        </dgm:presLayoutVars>
      </dgm:prSet>
      <dgm:spPr/>
    </dgm:pt>
    <dgm:pt modelId="{72C805B3-D3CA-2640-8439-93E9B3D47E96}" type="pres">
      <dgm:prSet presAssocID="{B25C969C-0931-4E45-9E64-55B219AA14A8}" presName="parSh" presStyleCnt="0"/>
      <dgm:spPr/>
    </dgm:pt>
    <dgm:pt modelId="{24AF35E0-1F8F-D841-9633-77312BE8F511}" type="pres">
      <dgm:prSet presAssocID="{B25C969C-0931-4E45-9E64-55B219AA14A8}" presName="lineNode" presStyleLbl="alignAccFollowNode1" presStyleIdx="3" presStyleCnt="9"/>
      <dgm:spPr/>
    </dgm:pt>
    <dgm:pt modelId="{C649597D-B85F-F940-82F3-FBB97594FB31}" type="pres">
      <dgm:prSet presAssocID="{B25C969C-0931-4E45-9E64-55B219AA14A8}" presName="lineArrowNode" presStyleLbl="alignAccFollowNode1" presStyleIdx="4" presStyleCnt="9"/>
      <dgm:spPr/>
    </dgm:pt>
    <dgm:pt modelId="{0A609952-AE3A-904C-9BA0-B9DC6ADA8805}" type="pres">
      <dgm:prSet presAssocID="{CB3CDDAA-3486-4F82-825A-962929094BAF}" presName="sibTransNodeCircle" presStyleLbl="alignNode1" presStyleIdx="1" presStyleCnt="3">
        <dgm:presLayoutVars>
          <dgm:chMax val="0"/>
          <dgm:bulletEnabled/>
        </dgm:presLayoutVars>
      </dgm:prSet>
      <dgm:spPr/>
    </dgm:pt>
    <dgm:pt modelId="{A69E8EB8-F830-4540-92B9-2B757B9DF645}" type="pres">
      <dgm:prSet presAssocID="{CB3CDDAA-3486-4F82-825A-962929094BAF}" presName="spacerBetweenCircleAndCallout" presStyleCnt="0">
        <dgm:presLayoutVars/>
      </dgm:prSet>
      <dgm:spPr/>
    </dgm:pt>
    <dgm:pt modelId="{9A9E908D-3984-F148-8079-8953B9539840}" type="pres">
      <dgm:prSet presAssocID="{B25C969C-0931-4E45-9E64-55B219AA14A8}" presName="nodeText" presStyleLbl="alignAccFollowNode1" presStyleIdx="5" presStyleCnt="9">
        <dgm:presLayoutVars>
          <dgm:bulletEnabled val="1"/>
        </dgm:presLayoutVars>
      </dgm:prSet>
      <dgm:spPr/>
    </dgm:pt>
    <dgm:pt modelId="{BFF7FD30-ECF2-D044-B38A-BCA9581769C9}" type="pres">
      <dgm:prSet presAssocID="{CB3CDDAA-3486-4F82-825A-962929094BAF}" presName="sibTransComposite" presStyleCnt="0"/>
      <dgm:spPr/>
    </dgm:pt>
    <dgm:pt modelId="{77948787-10BE-1645-86BB-DC057BA207E6}" type="pres">
      <dgm:prSet presAssocID="{4AAB5362-5FDE-4DFB-8192-18FE099394CD}" presName="compositeNode" presStyleCnt="0"/>
      <dgm:spPr/>
    </dgm:pt>
    <dgm:pt modelId="{6E84DA95-81EF-424B-93CA-AC3E533D780F}" type="pres">
      <dgm:prSet presAssocID="{4AAB5362-5FDE-4DFB-8192-18FE099394CD}" presName="parTx" presStyleLbl="node1" presStyleIdx="0" presStyleCnt="0">
        <dgm:presLayoutVars>
          <dgm:chMax val="0"/>
          <dgm:chPref val="0"/>
          <dgm:bulletEnabled val="1"/>
        </dgm:presLayoutVars>
      </dgm:prSet>
      <dgm:spPr/>
    </dgm:pt>
    <dgm:pt modelId="{284CA728-5823-2A4C-9D92-3EAEA4F0B9EC}" type="pres">
      <dgm:prSet presAssocID="{4AAB5362-5FDE-4DFB-8192-18FE099394CD}" presName="parSh" presStyleCnt="0"/>
      <dgm:spPr/>
    </dgm:pt>
    <dgm:pt modelId="{293B5B2A-A8A3-FE42-B60B-DFF99A7500BE}" type="pres">
      <dgm:prSet presAssocID="{4AAB5362-5FDE-4DFB-8192-18FE099394CD}" presName="lineNode" presStyleLbl="alignAccFollowNode1" presStyleIdx="6" presStyleCnt="9"/>
      <dgm:spPr/>
    </dgm:pt>
    <dgm:pt modelId="{5D836251-D7CB-B14B-8015-747D9D8C64AC}" type="pres">
      <dgm:prSet presAssocID="{4AAB5362-5FDE-4DFB-8192-18FE099394CD}" presName="lineArrowNode" presStyleLbl="alignAccFollowNode1" presStyleIdx="7" presStyleCnt="9"/>
      <dgm:spPr/>
    </dgm:pt>
    <dgm:pt modelId="{2F9D84E3-F58D-A343-8CE1-7A782A028D3E}" type="pres">
      <dgm:prSet presAssocID="{6CD54CA9-165B-42C5-9BA1-804E911B0898}" presName="sibTransNodeCircle" presStyleLbl="alignNode1" presStyleIdx="2" presStyleCnt="3">
        <dgm:presLayoutVars>
          <dgm:chMax val="0"/>
          <dgm:bulletEnabled/>
        </dgm:presLayoutVars>
      </dgm:prSet>
      <dgm:spPr/>
    </dgm:pt>
    <dgm:pt modelId="{349B2E29-4842-E946-BBB0-8F713C829813}" type="pres">
      <dgm:prSet presAssocID="{6CD54CA9-165B-42C5-9BA1-804E911B0898}" presName="spacerBetweenCircleAndCallout" presStyleCnt="0">
        <dgm:presLayoutVars/>
      </dgm:prSet>
      <dgm:spPr/>
    </dgm:pt>
    <dgm:pt modelId="{9740DDF2-990E-7444-9BE0-194F20166B59}" type="pres">
      <dgm:prSet presAssocID="{4AAB5362-5FDE-4DFB-8192-18FE099394CD}" presName="nodeText" presStyleLbl="alignAccFollowNode1" presStyleIdx="8" presStyleCnt="9">
        <dgm:presLayoutVars>
          <dgm:bulletEnabled val="1"/>
        </dgm:presLayoutVars>
      </dgm:prSet>
      <dgm:spPr/>
    </dgm:pt>
  </dgm:ptLst>
  <dgm:cxnLst>
    <dgm:cxn modelId="{73808A08-CD3F-0A4E-88C6-21BE7E8822A4}" type="presOf" srcId="{23B3B11C-FF18-46AE-9734-0BC9522F871E}" destId="{59F66776-04D6-934B-8B03-2CA2B854A6B8}" srcOrd="0" destOrd="0" presId="urn:microsoft.com/office/officeart/2016/7/layout/LinearArrowProcessNumbered"/>
    <dgm:cxn modelId="{C9CF160D-3E8E-6E43-BE23-71014F6363E1}" type="presOf" srcId="{4AAB5362-5FDE-4DFB-8192-18FE099394CD}" destId="{9740DDF2-990E-7444-9BE0-194F20166B59}" srcOrd="0" destOrd="0" presId="urn:microsoft.com/office/officeart/2016/7/layout/LinearArrowProcessNumbered"/>
    <dgm:cxn modelId="{8778E63B-64CE-554C-9F60-7B3434027CD8}" type="presOf" srcId="{CB3CDDAA-3486-4F82-825A-962929094BAF}" destId="{0A609952-AE3A-904C-9BA0-B9DC6ADA8805}" srcOrd="0" destOrd="0" presId="urn:microsoft.com/office/officeart/2016/7/layout/LinearArrowProcessNumbered"/>
    <dgm:cxn modelId="{3C2FC23D-BB90-4368-A524-0A67F31801C5}" srcId="{23B3B11C-FF18-46AE-9734-0BC9522F871E}" destId="{B25C969C-0931-4E45-9E64-55B219AA14A8}" srcOrd="1" destOrd="0" parTransId="{176C6B47-D27B-4161-B2BC-85C9D5897CAD}" sibTransId="{CB3CDDAA-3486-4F82-825A-962929094BAF}"/>
    <dgm:cxn modelId="{63039B5B-0AE1-4B86-83E4-D1654A61D574}" srcId="{23B3B11C-FF18-46AE-9734-0BC9522F871E}" destId="{C1F28DCB-C432-44E4-8D55-9E61187A6D46}" srcOrd="0" destOrd="0" parTransId="{3A2A6DD8-FF9A-4961-9B1E-F786B519E401}" sibTransId="{44E5EF21-05AB-4BFA-A251-DA3BDB2A8D57}"/>
    <dgm:cxn modelId="{78148988-0874-C648-A5C1-E5684934C6C8}" type="presOf" srcId="{C1F28DCB-C432-44E4-8D55-9E61187A6D46}" destId="{E72C831D-AF73-8D45-ABAC-0E4FD106A956}" srcOrd="0" destOrd="0" presId="urn:microsoft.com/office/officeart/2016/7/layout/LinearArrowProcessNumbered"/>
    <dgm:cxn modelId="{9F9BD0AD-1BD0-9C4F-9902-0455C4560CE8}" type="presOf" srcId="{6CD54CA9-165B-42C5-9BA1-804E911B0898}" destId="{2F9D84E3-F58D-A343-8CE1-7A782A028D3E}" srcOrd="0" destOrd="0" presId="urn:microsoft.com/office/officeart/2016/7/layout/LinearArrowProcessNumbered"/>
    <dgm:cxn modelId="{446890CC-3737-8F4A-9572-425B2D37BAC8}" type="presOf" srcId="{44E5EF21-05AB-4BFA-A251-DA3BDB2A8D57}" destId="{8D9C1942-C1C3-6C48-9F13-8220FE650175}" srcOrd="0" destOrd="0" presId="urn:microsoft.com/office/officeart/2016/7/layout/LinearArrowProcessNumbered"/>
    <dgm:cxn modelId="{A21B86DE-613F-461F-85A5-5B8F5F9D8773}" srcId="{23B3B11C-FF18-46AE-9734-0BC9522F871E}" destId="{4AAB5362-5FDE-4DFB-8192-18FE099394CD}" srcOrd="2" destOrd="0" parTransId="{0773D117-B3FB-4038-9B0C-A8D77B1D96D9}" sibTransId="{6CD54CA9-165B-42C5-9BA1-804E911B0898}"/>
    <dgm:cxn modelId="{D0AD7EE8-72CC-984F-AFF8-7DB209CD024E}" type="presOf" srcId="{B25C969C-0931-4E45-9E64-55B219AA14A8}" destId="{9A9E908D-3984-F148-8079-8953B9539840}" srcOrd="0" destOrd="0" presId="urn:microsoft.com/office/officeart/2016/7/layout/LinearArrowProcessNumbered"/>
    <dgm:cxn modelId="{2E36BC21-615B-DC40-8695-741B88E59673}" type="presParOf" srcId="{59F66776-04D6-934B-8B03-2CA2B854A6B8}" destId="{45072176-83DF-6248-B14D-37A93D2F7C79}" srcOrd="0" destOrd="0" presId="urn:microsoft.com/office/officeart/2016/7/layout/LinearArrowProcessNumbered"/>
    <dgm:cxn modelId="{629D52C9-F682-A941-928F-CA0CADEF97FC}" type="presParOf" srcId="{45072176-83DF-6248-B14D-37A93D2F7C79}" destId="{8CF41FCC-504E-0246-A093-A341762E1E6B}" srcOrd="0" destOrd="0" presId="urn:microsoft.com/office/officeart/2016/7/layout/LinearArrowProcessNumbered"/>
    <dgm:cxn modelId="{732F0D11-58F9-044B-8C44-26938B8E1597}" type="presParOf" srcId="{45072176-83DF-6248-B14D-37A93D2F7C79}" destId="{40A280CB-F71C-9B44-B30C-DCC2A4DCAF23}" srcOrd="1" destOrd="0" presId="urn:microsoft.com/office/officeart/2016/7/layout/LinearArrowProcessNumbered"/>
    <dgm:cxn modelId="{810C7183-623A-004B-A301-C6ED913C3502}" type="presParOf" srcId="{40A280CB-F71C-9B44-B30C-DCC2A4DCAF23}" destId="{55B46DC8-BD2C-D345-A282-33E936BC2831}" srcOrd="0" destOrd="0" presId="urn:microsoft.com/office/officeart/2016/7/layout/LinearArrowProcessNumbered"/>
    <dgm:cxn modelId="{ED4A77FC-1033-1E42-A659-F5AD132D25FC}" type="presParOf" srcId="{40A280CB-F71C-9B44-B30C-DCC2A4DCAF23}" destId="{BD2B8414-F6EF-3E46-8620-E5097096B892}" srcOrd="1" destOrd="0" presId="urn:microsoft.com/office/officeart/2016/7/layout/LinearArrowProcessNumbered"/>
    <dgm:cxn modelId="{B04EA9E5-4009-3847-BF7C-F05EB58CDEE7}" type="presParOf" srcId="{40A280CB-F71C-9B44-B30C-DCC2A4DCAF23}" destId="{8D9C1942-C1C3-6C48-9F13-8220FE650175}" srcOrd="2" destOrd="0" presId="urn:microsoft.com/office/officeart/2016/7/layout/LinearArrowProcessNumbered"/>
    <dgm:cxn modelId="{5AE1851D-EFD9-0543-BBE6-1D2826512774}" type="presParOf" srcId="{40A280CB-F71C-9B44-B30C-DCC2A4DCAF23}" destId="{092BF4C6-71C8-4C4A-A902-5523F1DD3915}" srcOrd="3" destOrd="0" presId="urn:microsoft.com/office/officeart/2016/7/layout/LinearArrowProcessNumbered"/>
    <dgm:cxn modelId="{375044C2-9157-7843-88C4-7B095D85DC9E}" type="presParOf" srcId="{45072176-83DF-6248-B14D-37A93D2F7C79}" destId="{E72C831D-AF73-8D45-ABAC-0E4FD106A956}" srcOrd="2" destOrd="0" presId="urn:microsoft.com/office/officeart/2016/7/layout/LinearArrowProcessNumbered"/>
    <dgm:cxn modelId="{E1EC716B-EB87-AA4D-A56D-1944FB152A96}" type="presParOf" srcId="{59F66776-04D6-934B-8B03-2CA2B854A6B8}" destId="{3C930D86-FFA0-0842-BF10-AF0581B31ABF}" srcOrd="1" destOrd="0" presId="urn:microsoft.com/office/officeart/2016/7/layout/LinearArrowProcessNumbered"/>
    <dgm:cxn modelId="{A8C9AF72-02C6-1D49-9C47-F2A5C14537F0}" type="presParOf" srcId="{59F66776-04D6-934B-8B03-2CA2B854A6B8}" destId="{9C32CAA6-B148-1940-BDC5-CEA6C40EFA38}" srcOrd="2" destOrd="0" presId="urn:microsoft.com/office/officeart/2016/7/layout/LinearArrowProcessNumbered"/>
    <dgm:cxn modelId="{421E21F1-6C3D-214F-A14E-88277DD63222}" type="presParOf" srcId="{9C32CAA6-B148-1940-BDC5-CEA6C40EFA38}" destId="{C7896DCF-2F0C-9941-A222-F350A990AE9B}" srcOrd="0" destOrd="0" presId="urn:microsoft.com/office/officeart/2016/7/layout/LinearArrowProcessNumbered"/>
    <dgm:cxn modelId="{81EFA412-EAA8-D448-9C90-F0C765218D5E}" type="presParOf" srcId="{9C32CAA6-B148-1940-BDC5-CEA6C40EFA38}" destId="{72C805B3-D3CA-2640-8439-93E9B3D47E96}" srcOrd="1" destOrd="0" presId="urn:microsoft.com/office/officeart/2016/7/layout/LinearArrowProcessNumbered"/>
    <dgm:cxn modelId="{F891F9DA-EB5F-0143-92AF-20BC9037681C}" type="presParOf" srcId="{72C805B3-D3CA-2640-8439-93E9B3D47E96}" destId="{24AF35E0-1F8F-D841-9633-77312BE8F511}" srcOrd="0" destOrd="0" presId="urn:microsoft.com/office/officeart/2016/7/layout/LinearArrowProcessNumbered"/>
    <dgm:cxn modelId="{7C1EB1AA-FE3E-DC4A-973C-E07890562B3D}" type="presParOf" srcId="{72C805B3-D3CA-2640-8439-93E9B3D47E96}" destId="{C649597D-B85F-F940-82F3-FBB97594FB31}" srcOrd="1" destOrd="0" presId="urn:microsoft.com/office/officeart/2016/7/layout/LinearArrowProcessNumbered"/>
    <dgm:cxn modelId="{B07551AC-7D0C-FB49-A0A4-24AF7BC369FD}" type="presParOf" srcId="{72C805B3-D3CA-2640-8439-93E9B3D47E96}" destId="{0A609952-AE3A-904C-9BA0-B9DC6ADA8805}" srcOrd="2" destOrd="0" presId="urn:microsoft.com/office/officeart/2016/7/layout/LinearArrowProcessNumbered"/>
    <dgm:cxn modelId="{9DDA1B7D-5509-0E42-8237-B905DBDC2804}" type="presParOf" srcId="{72C805B3-D3CA-2640-8439-93E9B3D47E96}" destId="{A69E8EB8-F830-4540-92B9-2B757B9DF645}" srcOrd="3" destOrd="0" presId="urn:microsoft.com/office/officeart/2016/7/layout/LinearArrowProcessNumbered"/>
    <dgm:cxn modelId="{506A66F9-4AE2-D542-855D-CA7E4BC5E0FC}" type="presParOf" srcId="{9C32CAA6-B148-1940-BDC5-CEA6C40EFA38}" destId="{9A9E908D-3984-F148-8079-8953B9539840}" srcOrd="2" destOrd="0" presId="urn:microsoft.com/office/officeart/2016/7/layout/LinearArrowProcessNumbered"/>
    <dgm:cxn modelId="{F99CBAED-7ED4-5B49-9C57-45E693BA3394}" type="presParOf" srcId="{59F66776-04D6-934B-8B03-2CA2B854A6B8}" destId="{BFF7FD30-ECF2-D044-B38A-BCA9581769C9}" srcOrd="3" destOrd="0" presId="urn:microsoft.com/office/officeart/2016/7/layout/LinearArrowProcessNumbered"/>
    <dgm:cxn modelId="{49F647BD-7CA1-3D48-BB27-C9F0501FB559}" type="presParOf" srcId="{59F66776-04D6-934B-8B03-2CA2B854A6B8}" destId="{77948787-10BE-1645-86BB-DC057BA207E6}" srcOrd="4" destOrd="0" presId="urn:microsoft.com/office/officeart/2016/7/layout/LinearArrowProcessNumbered"/>
    <dgm:cxn modelId="{BC0BFE1F-F2C6-1B40-8125-818424734112}" type="presParOf" srcId="{77948787-10BE-1645-86BB-DC057BA207E6}" destId="{6E84DA95-81EF-424B-93CA-AC3E533D780F}" srcOrd="0" destOrd="0" presId="urn:microsoft.com/office/officeart/2016/7/layout/LinearArrowProcessNumbered"/>
    <dgm:cxn modelId="{325D98B6-8DDB-4845-91B1-3C4EC5527CED}" type="presParOf" srcId="{77948787-10BE-1645-86BB-DC057BA207E6}" destId="{284CA728-5823-2A4C-9D92-3EAEA4F0B9EC}" srcOrd="1" destOrd="0" presId="urn:microsoft.com/office/officeart/2016/7/layout/LinearArrowProcessNumbered"/>
    <dgm:cxn modelId="{88485509-3178-604F-AFDB-C5552C6249A5}" type="presParOf" srcId="{284CA728-5823-2A4C-9D92-3EAEA4F0B9EC}" destId="{293B5B2A-A8A3-FE42-B60B-DFF99A7500BE}" srcOrd="0" destOrd="0" presId="urn:microsoft.com/office/officeart/2016/7/layout/LinearArrowProcessNumbered"/>
    <dgm:cxn modelId="{4DB8EA15-C2C9-9D4A-BCED-F9275CA12DFA}" type="presParOf" srcId="{284CA728-5823-2A4C-9D92-3EAEA4F0B9EC}" destId="{5D836251-D7CB-B14B-8015-747D9D8C64AC}" srcOrd="1" destOrd="0" presId="urn:microsoft.com/office/officeart/2016/7/layout/LinearArrowProcessNumbered"/>
    <dgm:cxn modelId="{9BDA2107-3062-5841-95CC-3FBC2768CF63}" type="presParOf" srcId="{284CA728-5823-2A4C-9D92-3EAEA4F0B9EC}" destId="{2F9D84E3-F58D-A343-8CE1-7A782A028D3E}" srcOrd="2" destOrd="0" presId="urn:microsoft.com/office/officeart/2016/7/layout/LinearArrowProcessNumbered"/>
    <dgm:cxn modelId="{C6D1F8F3-08B7-3243-880D-87A59CB803CD}" type="presParOf" srcId="{284CA728-5823-2A4C-9D92-3EAEA4F0B9EC}" destId="{349B2E29-4842-E946-BBB0-8F713C829813}" srcOrd="3" destOrd="0" presId="urn:microsoft.com/office/officeart/2016/7/layout/LinearArrowProcessNumbered"/>
    <dgm:cxn modelId="{983678B3-C474-5348-A31A-1A6188B48E44}" type="presParOf" srcId="{77948787-10BE-1645-86BB-DC057BA207E6}" destId="{9740DDF2-990E-7444-9BE0-194F20166B59}" srcOrd="2" destOrd="0" presId="urn:microsoft.com/office/officeart/2016/7/layout/LinearArrowProcessNumbered"/>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31C817C-56D9-424B-BAB8-0ACCAD6D35B3}" type="doc">
      <dgm:prSet loTypeId="urn:microsoft.com/office/officeart/2008/layout/LinedList" loCatId="list" qsTypeId="urn:microsoft.com/office/officeart/2005/8/quickstyle/simple2" qsCatId="simple" csTypeId="urn:microsoft.com/office/officeart/2005/8/colors/accent4_2" csCatId="accent4"/>
      <dgm:spPr/>
      <dgm:t>
        <a:bodyPr/>
        <a:lstStyle/>
        <a:p>
          <a:endParaRPr lang="en-US"/>
        </a:p>
      </dgm:t>
    </dgm:pt>
    <dgm:pt modelId="{90497090-24F3-4820-BBD6-1D2243B3424E}">
      <dgm:prSet/>
      <dgm:spPr/>
      <dgm:t>
        <a:bodyPr/>
        <a:lstStyle/>
        <a:p>
          <a:r>
            <a:rPr lang="es-MX"/>
            <a:t>Moisés fue uno de los hebreos más prominentes, fue un líder y administrador con habilidades en el gobierno, en la legislación y en relaciones humanas. </a:t>
          </a:r>
          <a:endParaRPr lang="en-US"/>
        </a:p>
      </dgm:t>
    </dgm:pt>
    <dgm:pt modelId="{B4F4DB64-C290-4E3A-A64C-8D98A7BCB6B0}" type="parTrans" cxnId="{9A54C767-4E61-4B71-8E3C-4FFA23A773EA}">
      <dgm:prSet/>
      <dgm:spPr/>
      <dgm:t>
        <a:bodyPr/>
        <a:lstStyle/>
        <a:p>
          <a:endParaRPr lang="en-US"/>
        </a:p>
      </dgm:t>
    </dgm:pt>
    <dgm:pt modelId="{8E917856-B2CA-4D6F-A77E-6063E47FDE04}" type="sibTrans" cxnId="{9A54C767-4E61-4B71-8E3C-4FFA23A773EA}">
      <dgm:prSet/>
      <dgm:spPr/>
      <dgm:t>
        <a:bodyPr/>
        <a:lstStyle/>
        <a:p>
          <a:endParaRPr lang="en-US"/>
        </a:p>
      </dgm:t>
    </dgm:pt>
    <dgm:pt modelId="{8D3B9D68-FD0A-4A60-B4E1-120638B54DC0}">
      <dgm:prSet/>
      <dgm:spPr/>
      <dgm:t>
        <a:bodyPr/>
        <a:lstStyle/>
        <a:p>
          <a:r>
            <a:rPr lang="es-MX"/>
            <a:t>Moisés hizo un buen trabajo de selección de personal, capacitación y orientación. </a:t>
          </a:r>
          <a:endParaRPr lang="en-US"/>
        </a:p>
      </dgm:t>
    </dgm:pt>
    <dgm:pt modelId="{94DC4FB3-C563-4B89-8140-DED3D1CED674}" type="parTrans" cxnId="{008C5316-7B1D-4890-89E1-73BD97A5414A}">
      <dgm:prSet/>
      <dgm:spPr/>
      <dgm:t>
        <a:bodyPr/>
        <a:lstStyle/>
        <a:p>
          <a:endParaRPr lang="en-US"/>
        </a:p>
      </dgm:t>
    </dgm:pt>
    <dgm:pt modelId="{C465E0BD-8390-43C1-AAF1-1151FD003D12}" type="sibTrans" cxnId="{008C5316-7B1D-4890-89E1-73BD97A5414A}">
      <dgm:prSet/>
      <dgm:spPr/>
      <dgm:t>
        <a:bodyPr/>
        <a:lstStyle/>
        <a:p>
          <a:endParaRPr lang="en-US"/>
        </a:p>
      </dgm:t>
    </dgm:pt>
    <dgm:pt modelId="{F5D8AE36-D4F4-4211-925F-1EFCB7F9065E}">
      <dgm:prSet/>
      <dgm:spPr/>
      <dgm:t>
        <a:bodyPr/>
        <a:lstStyle/>
        <a:p>
          <a:r>
            <a:rPr lang="es-MX"/>
            <a:t>La delegación de autoridad mediante la asignación de tareas.</a:t>
          </a:r>
          <a:endParaRPr lang="en-US"/>
        </a:p>
      </dgm:t>
    </dgm:pt>
    <dgm:pt modelId="{D08BC237-ED9F-4CE5-95B7-1D95BF6DCE53}" type="parTrans" cxnId="{4B1ACE05-EDDD-45F1-8E3A-DDE70D24DBCB}">
      <dgm:prSet/>
      <dgm:spPr/>
      <dgm:t>
        <a:bodyPr/>
        <a:lstStyle/>
        <a:p>
          <a:endParaRPr lang="en-US"/>
        </a:p>
      </dgm:t>
    </dgm:pt>
    <dgm:pt modelId="{0133DC77-B9BE-4834-BEF7-4AA1C9EBA420}" type="sibTrans" cxnId="{4B1ACE05-EDDD-45F1-8E3A-DDE70D24DBCB}">
      <dgm:prSet/>
      <dgm:spPr/>
      <dgm:t>
        <a:bodyPr/>
        <a:lstStyle/>
        <a:p>
          <a:endParaRPr lang="en-US"/>
        </a:p>
      </dgm:t>
    </dgm:pt>
    <dgm:pt modelId="{D4725EA0-E070-4545-B5D4-8ACD7A910DAB}" type="pres">
      <dgm:prSet presAssocID="{131C817C-56D9-424B-BAB8-0ACCAD6D35B3}" presName="vert0" presStyleCnt="0">
        <dgm:presLayoutVars>
          <dgm:dir/>
          <dgm:animOne val="branch"/>
          <dgm:animLvl val="lvl"/>
        </dgm:presLayoutVars>
      </dgm:prSet>
      <dgm:spPr/>
    </dgm:pt>
    <dgm:pt modelId="{0749A2C7-59CA-E442-B61F-F932B3C402F6}" type="pres">
      <dgm:prSet presAssocID="{90497090-24F3-4820-BBD6-1D2243B3424E}" presName="thickLine" presStyleLbl="alignNode1" presStyleIdx="0" presStyleCnt="3"/>
      <dgm:spPr/>
    </dgm:pt>
    <dgm:pt modelId="{DB8913EE-4576-6A4A-B07A-E1565C62B794}" type="pres">
      <dgm:prSet presAssocID="{90497090-24F3-4820-BBD6-1D2243B3424E}" presName="horz1" presStyleCnt="0"/>
      <dgm:spPr/>
    </dgm:pt>
    <dgm:pt modelId="{3AAC3FF1-D911-D84D-83E9-A048BC0F4C6C}" type="pres">
      <dgm:prSet presAssocID="{90497090-24F3-4820-BBD6-1D2243B3424E}" presName="tx1" presStyleLbl="revTx" presStyleIdx="0" presStyleCnt="3"/>
      <dgm:spPr/>
    </dgm:pt>
    <dgm:pt modelId="{78C971CE-7824-7748-B0E7-777E6732AE3E}" type="pres">
      <dgm:prSet presAssocID="{90497090-24F3-4820-BBD6-1D2243B3424E}" presName="vert1" presStyleCnt="0"/>
      <dgm:spPr/>
    </dgm:pt>
    <dgm:pt modelId="{9E194F2B-8BD2-FF43-B222-AB4F873BE7E0}" type="pres">
      <dgm:prSet presAssocID="{8D3B9D68-FD0A-4A60-B4E1-120638B54DC0}" presName="thickLine" presStyleLbl="alignNode1" presStyleIdx="1" presStyleCnt="3"/>
      <dgm:spPr/>
    </dgm:pt>
    <dgm:pt modelId="{D52C64AF-F75D-2149-8AC5-C388EF6012D1}" type="pres">
      <dgm:prSet presAssocID="{8D3B9D68-FD0A-4A60-B4E1-120638B54DC0}" presName="horz1" presStyleCnt="0"/>
      <dgm:spPr/>
    </dgm:pt>
    <dgm:pt modelId="{3F6068AF-6B01-1342-B3FC-EF5E478634B2}" type="pres">
      <dgm:prSet presAssocID="{8D3B9D68-FD0A-4A60-B4E1-120638B54DC0}" presName="tx1" presStyleLbl="revTx" presStyleIdx="1" presStyleCnt="3"/>
      <dgm:spPr/>
    </dgm:pt>
    <dgm:pt modelId="{D49D1A09-B0D0-B84E-B8D1-AC8D53857CE4}" type="pres">
      <dgm:prSet presAssocID="{8D3B9D68-FD0A-4A60-B4E1-120638B54DC0}" presName="vert1" presStyleCnt="0"/>
      <dgm:spPr/>
    </dgm:pt>
    <dgm:pt modelId="{FA9F00EA-2F90-104E-9F7E-9040F48A531D}" type="pres">
      <dgm:prSet presAssocID="{F5D8AE36-D4F4-4211-925F-1EFCB7F9065E}" presName="thickLine" presStyleLbl="alignNode1" presStyleIdx="2" presStyleCnt="3"/>
      <dgm:spPr/>
    </dgm:pt>
    <dgm:pt modelId="{DCE2CA96-FDA2-024E-83B3-46A700F015E2}" type="pres">
      <dgm:prSet presAssocID="{F5D8AE36-D4F4-4211-925F-1EFCB7F9065E}" presName="horz1" presStyleCnt="0"/>
      <dgm:spPr/>
    </dgm:pt>
    <dgm:pt modelId="{98B4B814-E6E3-5E47-A433-691965A3201B}" type="pres">
      <dgm:prSet presAssocID="{F5D8AE36-D4F4-4211-925F-1EFCB7F9065E}" presName="tx1" presStyleLbl="revTx" presStyleIdx="2" presStyleCnt="3"/>
      <dgm:spPr/>
    </dgm:pt>
    <dgm:pt modelId="{5179073B-EA19-144D-8966-499FDB89C0B4}" type="pres">
      <dgm:prSet presAssocID="{F5D8AE36-D4F4-4211-925F-1EFCB7F9065E}" presName="vert1" presStyleCnt="0"/>
      <dgm:spPr/>
    </dgm:pt>
  </dgm:ptLst>
  <dgm:cxnLst>
    <dgm:cxn modelId="{4B1ACE05-EDDD-45F1-8E3A-DDE70D24DBCB}" srcId="{131C817C-56D9-424B-BAB8-0ACCAD6D35B3}" destId="{F5D8AE36-D4F4-4211-925F-1EFCB7F9065E}" srcOrd="2" destOrd="0" parTransId="{D08BC237-ED9F-4CE5-95B7-1D95BF6DCE53}" sibTransId="{0133DC77-B9BE-4834-BEF7-4AA1C9EBA420}"/>
    <dgm:cxn modelId="{43C2E714-FE1E-8D45-AD3D-CE29530D1F95}" type="presOf" srcId="{8D3B9D68-FD0A-4A60-B4E1-120638B54DC0}" destId="{3F6068AF-6B01-1342-B3FC-EF5E478634B2}" srcOrd="0" destOrd="0" presId="urn:microsoft.com/office/officeart/2008/layout/LinedList"/>
    <dgm:cxn modelId="{008C5316-7B1D-4890-89E1-73BD97A5414A}" srcId="{131C817C-56D9-424B-BAB8-0ACCAD6D35B3}" destId="{8D3B9D68-FD0A-4A60-B4E1-120638B54DC0}" srcOrd="1" destOrd="0" parTransId="{94DC4FB3-C563-4B89-8140-DED3D1CED674}" sibTransId="{C465E0BD-8390-43C1-AAF1-1151FD003D12}"/>
    <dgm:cxn modelId="{0235384D-0F61-E449-92F0-3E55310E1BCC}" type="presOf" srcId="{90497090-24F3-4820-BBD6-1D2243B3424E}" destId="{3AAC3FF1-D911-D84D-83E9-A048BC0F4C6C}" srcOrd="0" destOrd="0" presId="urn:microsoft.com/office/officeart/2008/layout/LinedList"/>
    <dgm:cxn modelId="{9A54C767-4E61-4B71-8E3C-4FFA23A773EA}" srcId="{131C817C-56D9-424B-BAB8-0ACCAD6D35B3}" destId="{90497090-24F3-4820-BBD6-1D2243B3424E}" srcOrd="0" destOrd="0" parTransId="{B4F4DB64-C290-4E3A-A64C-8D98A7BCB6B0}" sibTransId="{8E917856-B2CA-4D6F-A77E-6063E47FDE04}"/>
    <dgm:cxn modelId="{A6C6F172-A1C3-0E4E-B149-6DA3B3AEB2E3}" type="presOf" srcId="{131C817C-56D9-424B-BAB8-0ACCAD6D35B3}" destId="{D4725EA0-E070-4545-B5D4-8ACD7A910DAB}" srcOrd="0" destOrd="0" presId="urn:microsoft.com/office/officeart/2008/layout/LinedList"/>
    <dgm:cxn modelId="{40B33182-65AD-6D49-9A5F-BF15A7B0AB18}" type="presOf" srcId="{F5D8AE36-D4F4-4211-925F-1EFCB7F9065E}" destId="{98B4B814-E6E3-5E47-A433-691965A3201B}" srcOrd="0" destOrd="0" presId="urn:microsoft.com/office/officeart/2008/layout/LinedList"/>
    <dgm:cxn modelId="{A33F4789-5835-8A4A-A8C8-04BD235857D6}" type="presParOf" srcId="{D4725EA0-E070-4545-B5D4-8ACD7A910DAB}" destId="{0749A2C7-59CA-E442-B61F-F932B3C402F6}" srcOrd="0" destOrd="0" presId="urn:microsoft.com/office/officeart/2008/layout/LinedList"/>
    <dgm:cxn modelId="{026C4DB2-5D75-B04D-9E0D-A50F26E358CC}" type="presParOf" srcId="{D4725EA0-E070-4545-B5D4-8ACD7A910DAB}" destId="{DB8913EE-4576-6A4A-B07A-E1565C62B794}" srcOrd="1" destOrd="0" presId="urn:microsoft.com/office/officeart/2008/layout/LinedList"/>
    <dgm:cxn modelId="{8F16C127-2482-6544-BC88-75C98CA71067}" type="presParOf" srcId="{DB8913EE-4576-6A4A-B07A-E1565C62B794}" destId="{3AAC3FF1-D911-D84D-83E9-A048BC0F4C6C}" srcOrd="0" destOrd="0" presId="urn:microsoft.com/office/officeart/2008/layout/LinedList"/>
    <dgm:cxn modelId="{58264692-2E07-E640-A31A-BBC577228382}" type="presParOf" srcId="{DB8913EE-4576-6A4A-B07A-E1565C62B794}" destId="{78C971CE-7824-7748-B0E7-777E6732AE3E}" srcOrd="1" destOrd="0" presId="urn:microsoft.com/office/officeart/2008/layout/LinedList"/>
    <dgm:cxn modelId="{5FCDE631-5785-B84F-8BF1-F33E4E240D3E}" type="presParOf" srcId="{D4725EA0-E070-4545-B5D4-8ACD7A910DAB}" destId="{9E194F2B-8BD2-FF43-B222-AB4F873BE7E0}" srcOrd="2" destOrd="0" presId="urn:microsoft.com/office/officeart/2008/layout/LinedList"/>
    <dgm:cxn modelId="{20831A24-6E53-3E43-8D83-E39C4DBED5E9}" type="presParOf" srcId="{D4725EA0-E070-4545-B5D4-8ACD7A910DAB}" destId="{D52C64AF-F75D-2149-8AC5-C388EF6012D1}" srcOrd="3" destOrd="0" presId="urn:microsoft.com/office/officeart/2008/layout/LinedList"/>
    <dgm:cxn modelId="{0FE1E065-6F97-D846-90AA-F75F2BE26463}" type="presParOf" srcId="{D52C64AF-F75D-2149-8AC5-C388EF6012D1}" destId="{3F6068AF-6B01-1342-B3FC-EF5E478634B2}" srcOrd="0" destOrd="0" presId="urn:microsoft.com/office/officeart/2008/layout/LinedList"/>
    <dgm:cxn modelId="{4E4837BA-3424-1645-AFBE-D32812DA90D7}" type="presParOf" srcId="{D52C64AF-F75D-2149-8AC5-C388EF6012D1}" destId="{D49D1A09-B0D0-B84E-B8D1-AC8D53857CE4}" srcOrd="1" destOrd="0" presId="urn:microsoft.com/office/officeart/2008/layout/LinedList"/>
    <dgm:cxn modelId="{5643C4AB-B350-4643-8AC1-F96847F7EE5D}" type="presParOf" srcId="{D4725EA0-E070-4545-B5D4-8ACD7A910DAB}" destId="{FA9F00EA-2F90-104E-9F7E-9040F48A531D}" srcOrd="4" destOrd="0" presId="urn:microsoft.com/office/officeart/2008/layout/LinedList"/>
    <dgm:cxn modelId="{37EB0B91-3486-1D4C-A406-9E55B9DC1774}" type="presParOf" srcId="{D4725EA0-E070-4545-B5D4-8ACD7A910DAB}" destId="{DCE2CA96-FDA2-024E-83B3-46A700F015E2}" srcOrd="5" destOrd="0" presId="urn:microsoft.com/office/officeart/2008/layout/LinedList"/>
    <dgm:cxn modelId="{37959389-2664-E64B-A6B7-6580EA5BADAC}" type="presParOf" srcId="{DCE2CA96-FDA2-024E-83B3-46A700F015E2}" destId="{98B4B814-E6E3-5E47-A433-691965A3201B}" srcOrd="0" destOrd="0" presId="urn:microsoft.com/office/officeart/2008/layout/LinedList"/>
    <dgm:cxn modelId="{64817CEE-CA07-E343-BEA4-E1B1CF156383}" type="presParOf" srcId="{DCE2CA96-FDA2-024E-83B3-46A700F015E2}" destId="{5179073B-EA19-144D-8966-499FDB89C0B4}"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656DBF08-1FF8-4EE8-B214-0E978D217AE5}" type="doc">
      <dgm:prSet loTypeId="urn:microsoft.com/office/officeart/2008/layout/LinedList" loCatId="list" qsTypeId="urn:microsoft.com/office/officeart/2005/8/quickstyle/simple1" qsCatId="simple" csTypeId="urn:microsoft.com/office/officeart/2005/8/colors/accent3_2" csCatId="accent3" phldr="1"/>
      <dgm:spPr/>
      <dgm:t>
        <a:bodyPr/>
        <a:lstStyle/>
        <a:p>
          <a:endParaRPr lang="en-US"/>
        </a:p>
      </dgm:t>
    </dgm:pt>
    <dgm:pt modelId="{78CB6A39-2BB5-4EC3-A721-0525C0425794}">
      <dgm:prSet custT="1"/>
      <dgm:spPr/>
      <dgm:t>
        <a:bodyPr/>
        <a:lstStyle/>
        <a:p>
          <a:r>
            <a:rPr lang="es-MX" sz="2400" dirty="0"/>
            <a:t>Desarrolló un gobierno democrático, con las dificultades administrativas que conlleva el gobierno. </a:t>
          </a:r>
          <a:endParaRPr lang="en-US" sz="2400" dirty="0"/>
        </a:p>
      </dgm:t>
    </dgm:pt>
    <dgm:pt modelId="{DDE64DDF-4B1A-4A07-A4DA-07BE567876F7}" type="parTrans" cxnId="{0CBEB2DB-E174-4FD0-9F36-72DB944E842F}">
      <dgm:prSet/>
      <dgm:spPr/>
      <dgm:t>
        <a:bodyPr/>
        <a:lstStyle/>
        <a:p>
          <a:endParaRPr lang="en-US" sz="2400"/>
        </a:p>
      </dgm:t>
    </dgm:pt>
    <dgm:pt modelId="{447B012E-73B4-4B3E-871E-E53EDED70F4C}" type="sibTrans" cxnId="{0CBEB2DB-E174-4FD0-9F36-72DB944E842F}">
      <dgm:prSet/>
      <dgm:spPr/>
      <dgm:t>
        <a:bodyPr/>
        <a:lstStyle/>
        <a:p>
          <a:endParaRPr lang="en-US" sz="2400"/>
        </a:p>
      </dgm:t>
    </dgm:pt>
    <dgm:pt modelId="{93336DAB-2443-4CC6-8619-F3E27E8EB756}">
      <dgm:prSet custT="1"/>
      <dgm:spPr/>
      <dgm:t>
        <a:bodyPr/>
        <a:lstStyle/>
        <a:p>
          <a:r>
            <a:rPr lang="es-MX" sz="2400" dirty="0"/>
            <a:t>Además en esta civilización se originó el método científico.</a:t>
          </a:r>
          <a:endParaRPr lang="en-US" sz="2400" dirty="0"/>
        </a:p>
      </dgm:t>
    </dgm:pt>
    <dgm:pt modelId="{C118E4A2-A059-4B74-BD1B-E7BC2EEC65ED}" type="parTrans" cxnId="{88444A96-85F7-43F9-8BD1-EBF038C1A99A}">
      <dgm:prSet/>
      <dgm:spPr/>
      <dgm:t>
        <a:bodyPr/>
        <a:lstStyle/>
        <a:p>
          <a:endParaRPr lang="en-US" sz="2400"/>
        </a:p>
      </dgm:t>
    </dgm:pt>
    <dgm:pt modelId="{3A17ED92-AF03-46E0-A131-F6F7B3C6A2A9}" type="sibTrans" cxnId="{88444A96-85F7-43F9-8BD1-EBF038C1A99A}">
      <dgm:prSet/>
      <dgm:spPr/>
      <dgm:t>
        <a:bodyPr/>
        <a:lstStyle/>
        <a:p>
          <a:endParaRPr lang="en-US" sz="2400"/>
        </a:p>
      </dgm:t>
    </dgm:pt>
    <dgm:pt modelId="{19953EC6-344E-364C-998A-6BCC6CB4E241}" type="pres">
      <dgm:prSet presAssocID="{656DBF08-1FF8-4EE8-B214-0E978D217AE5}" presName="vert0" presStyleCnt="0">
        <dgm:presLayoutVars>
          <dgm:dir/>
          <dgm:animOne val="branch"/>
          <dgm:animLvl val="lvl"/>
        </dgm:presLayoutVars>
      </dgm:prSet>
      <dgm:spPr/>
    </dgm:pt>
    <dgm:pt modelId="{93723ADE-AF8A-2C46-A35D-5E5105D22E36}" type="pres">
      <dgm:prSet presAssocID="{78CB6A39-2BB5-4EC3-A721-0525C0425794}" presName="thickLine" presStyleLbl="alignNode1" presStyleIdx="0" presStyleCnt="2"/>
      <dgm:spPr/>
    </dgm:pt>
    <dgm:pt modelId="{4B82C9D5-1B97-E848-B191-54838D96EDEC}" type="pres">
      <dgm:prSet presAssocID="{78CB6A39-2BB5-4EC3-A721-0525C0425794}" presName="horz1" presStyleCnt="0"/>
      <dgm:spPr/>
    </dgm:pt>
    <dgm:pt modelId="{B8197EFF-A954-BC43-89A1-81A565819911}" type="pres">
      <dgm:prSet presAssocID="{78CB6A39-2BB5-4EC3-A721-0525C0425794}" presName="tx1" presStyleLbl="revTx" presStyleIdx="0" presStyleCnt="2"/>
      <dgm:spPr/>
    </dgm:pt>
    <dgm:pt modelId="{4581B1B8-346D-3F42-BB8B-AC5742D6D0B3}" type="pres">
      <dgm:prSet presAssocID="{78CB6A39-2BB5-4EC3-A721-0525C0425794}" presName="vert1" presStyleCnt="0"/>
      <dgm:spPr/>
    </dgm:pt>
    <dgm:pt modelId="{7F80BBCB-C7E4-FA4F-BB70-64D23F1B538E}" type="pres">
      <dgm:prSet presAssocID="{93336DAB-2443-4CC6-8619-F3E27E8EB756}" presName="thickLine" presStyleLbl="alignNode1" presStyleIdx="1" presStyleCnt="2"/>
      <dgm:spPr/>
    </dgm:pt>
    <dgm:pt modelId="{A180D48F-A991-3641-9ADC-A728713C21E0}" type="pres">
      <dgm:prSet presAssocID="{93336DAB-2443-4CC6-8619-F3E27E8EB756}" presName="horz1" presStyleCnt="0"/>
      <dgm:spPr/>
    </dgm:pt>
    <dgm:pt modelId="{8E10F4EA-7205-F848-861C-6D4845558590}" type="pres">
      <dgm:prSet presAssocID="{93336DAB-2443-4CC6-8619-F3E27E8EB756}" presName="tx1" presStyleLbl="revTx" presStyleIdx="1" presStyleCnt="2"/>
      <dgm:spPr/>
    </dgm:pt>
    <dgm:pt modelId="{39AE5CB9-DE26-4749-99DD-318B894A3E17}" type="pres">
      <dgm:prSet presAssocID="{93336DAB-2443-4CC6-8619-F3E27E8EB756}" presName="vert1" presStyleCnt="0"/>
      <dgm:spPr/>
    </dgm:pt>
  </dgm:ptLst>
  <dgm:cxnLst>
    <dgm:cxn modelId="{989D8F0F-7DF2-4D43-8AB5-153B580BEBFE}" type="presOf" srcId="{656DBF08-1FF8-4EE8-B214-0E978D217AE5}" destId="{19953EC6-344E-364C-998A-6BCC6CB4E241}" srcOrd="0" destOrd="0" presId="urn:microsoft.com/office/officeart/2008/layout/LinedList"/>
    <dgm:cxn modelId="{25701186-4D30-F840-AB8F-4C4BA4C36DBF}" type="presOf" srcId="{78CB6A39-2BB5-4EC3-A721-0525C0425794}" destId="{B8197EFF-A954-BC43-89A1-81A565819911}" srcOrd="0" destOrd="0" presId="urn:microsoft.com/office/officeart/2008/layout/LinedList"/>
    <dgm:cxn modelId="{88444A96-85F7-43F9-8BD1-EBF038C1A99A}" srcId="{656DBF08-1FF8-4EE8-B214-0E978D217AE5}" destId="{93336DAB-2443-4CC6-8619-F3E27E8EB756}" srcOrd="1" destOrd="0" parTransId="{C118E4A2-A059-4B74-BD1B-E7BC2EEC65ED}" sibTransId="{3A17ED92-AF03-46E0-A131-F6F7B3C6A2A9}"/>
    <dgm:cxn modelId="{0CBEB2DB-E174-4FD0-9F36-72DB944E842F}" srcId="{656DBF08-1FF8-4EE8-B214-0E978D217AE5}" destId="{78CB6A39-2BB5-4EC3-A721-0525C0425794}" srcOrd="0" destOrd="0" parTransId="{DDE64DDF-4B1A-4A07-A4DA-07BE567876F7}" sibTransId="{447B012E-73B4-4B3E-871E-E53EDED70F4C}"/>
    <dgm:cxn modelId="{95078EFA-6058-3244-AA27-96F918894EB4}" type="presOf" srcId="{93336DAB-2443-4CC6-8619-F3E27E8EB756}" destId="{8E10F4EA-7205-F848-861C-6D4845558590}" srcOrd="0" destOrd="0" presId="urn:microsoft.com/office/officeart/2008/layout/LinedList"/>
    <dgm:cxn modelId="{D36B0D47-118E-3045-A5A4-285C4D16E07D}" type="presParOf" srcId="{19953EC6-344E-364C-998A-6BCC6CB4E241}" destId="{93723ADE-AF8A-2C46-A35D-5E5105D22E36}" srcOrd="0" destOrd="0" presId="urn:microsoft.com/office/officeart/2008/layout/LinedList"/>
    <dgm:cxn modelId="{2E969E67-2B77-9041-9A40-A0FA34FCEECB}" type="presParOf" srcId="{19953EC6-344E-364C-998A-6BCC6CB4E241}" destId="{4B82C9D5-1B97-E848-B191-54838D96EDEC}" srcOrd="1" destOrd="0" presId="urn:microsoft.com/office/officeart/2008/layout/LinedList"/>
    <dgm:cxn modelId="{5A48DD1D-4F3C-684E-B3A6-630E3329BDF5}" type="presParOf" srcId="{4B82C9D5-1B97-E848-B191-54838D96EDEC}" destId="{B8197EFF-A954-BC43-89A1-81A565819911}" srcOrd="0" destOrd="0" presId="urn:microsoft.com/office/officeart/2008/layout/LinedList"/>
    <dgm:cxn modelId="{1A6FD7AC-9128-7F4B-B13C-07DC7C30452F}" type="presParOf" srcId="{4B82C9D5-1B97-E848-B191-54838D96EDEC}" destId="{4581B1B8-346D-3F42-BB8B-AC5742D6D0B3}" srcOrd="1" destOrd="0" presId="urn:microsoft.com/office/officeart/2008/layout/LinedList"/>
    <dgm:cxn modelId="{64EAF418-C3ED-0D48-BB56-DBB6A7166553}" type="presParOf" srcId="{19953EC6-344E-364C-998A-6BCC6CB4E241}" destId="{7F80BBCB-C7E4-FA4F-BB70-64D23F1B538E}" srcOrd="2" destOrd="0" presId="urn:microsoft.com/office/officeart/2008/layout/LinedList"/>
    <dgm:cxn modelId="{38E19629-7F14-D94F-AA51-5BFF9B202E9A}" type="presParOf" srcId="{19953EC6-344E-364C-998A-6BCC6CB4E241}" destId="{A180D48F-A991-3641-9ADC-A728713C21E0}" srcOrd="3" destOrd="0" presId="urn:microsoft.com/office/officeart/2008/layout/LinedList"/>
    <dgm:cxn modelId="{18A9A5B4-F6C1-0742-8C49-058CD6084A28}" type="presParOf" srcId="{A180D48F-A991-3641-9ADC-A728713C21E0}" destId="{8E10F4EA-7205-F848-861C-6D4845558590}" srcOrd="0" destOrd="0" presId="urn:microsoft.com/office/officeart/2008/layout/LinedList"/>
    <dgm:cxn modelId="{D1BD3F0F-FB56-744B-A17B-442DFBA9DD17}" type="presParOf" srcId="{A180D48F-A991-3641-9ADC-A728713C21E0}" destId="{39AE5CB9-DE26-4749-99DD-318B894A3E17}"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20AA3EB-069A-4C2F-BFEE-75D4A5506BF1}" type="doc">
      <dgm:prSet loTypeId="urn:microsoft.com/office/officeart/2016/7/layout/RepeatingBendingProcessNew" loCatId="process" qsTypeId="urn:microsoft.com/office/officeart/2005/8/quickstyle/simple4" qsCatId="simple" csTypeId="urn:microsoft.com/office/officeart/2005/8/colors/accent1_2" csCatId="accent1"/>
      <dgm:spPr/>
      <dgm:t>
        <a:bodyPr/>
        <a:lstStyle/>
        <a:p>
          <a:endParaRPr lang="en-US"/>
        </a:p>
      </dgm:t>
    </dgm:pt>
    <dgm:pt modelId="{C5CFDD96-39D9-4550-BFF2-42253F1E5226}">
      <dgm:prSet/>
      <dgm:spPr/>
      <dgm:t>
        <a:bodyPr/>
        <a:lstStyle/>
        <a:p>
          <a:r>
            <a:rPr lang="es-MX">
              <a:solidFill>
                <a:schemeClr val="tx1"/>
              </a:solidFill>
            </a:rPr>
            <a:t>Marco las bases para la administración moderna. </a:t>
          </a:r>
          <a:endParaRPr lang="en-US">
            <a:solidFill>
              <a:schemeClr val="tx1"/>
            </a:solidFill>
          </a:endParaRPr>
        </a:p>
      </dgm:t>
    </dgm:pt>
    <dgm:pt modelId="{573C672B-BB73-4856-9ECB-1B7DD8D3AB77}" type="parTrans" cxnId="{1086BA76-5618-4D10-BE8D-FBF4CD35F44E}">
      <dgm:prSet/>
      <dgm:spPr/>
      <dgm:t>
        <a:bodyPr/>
        <a:lstStyle/>
        <a:p>
          <a:endParaRPr lang="en-US">
            <a:solidFill>
              <a:schemeClr val="tx1"/>
            </a:solidFill>
          </a:endParaRPr>
        </a:p>
      </dgm:t>
    </dgm:pt>
    <dgm:pt modelId="{FE488AF1-94A2-48E4-B0CF-C7299E4F1EEE}" type="sibTrans" cxnId="{1086BA76-5618-4D10-BE8D-FBF4CD35F44E}">
      <dgm:prSet/>
      <dgm:spPr/>
      <dgm:t>
        <a:bodyPr/>
        <a:lstStyle/>
        <a:p>
          <a:endParaRPr lang="en-US">
            <a:solidFill>
              <a:schemeClr val="tx1"/>
            </a:solidFill>
          </a:endParaRPr>
        </a:p>
      </dgm:t>
    </dgm:pt>
    <dgm:pt modelId="{EF260991-075D-4D9B-91A0-273D38792FBE}">
      <dgm:prSet/>
      <dgm:spPr/>
      <dgm:t>
        <a:bodyPr/>
        <a:lstStyle/>
        <a:p>
          <a:r>
            <a:rPr lang="es-MX">
              <a:solidFill>
                <a:schemeClr val="tx1"/>
              </a:solidFill>
            </a:rPr>
            <a:t>Roma vivió dos períodos, la República, y el Imperio Romano en el cual se produjeron transformaciones administrativas.</a:t>
          </a:r>
          <a:endParaRPr lang="en-US">
            <a:solidFill>
              <a:schemeClr val="tx1"/>
            </a:solidFill>
          </a:endParaRPr>
        </a:p>
      </dgm:t>
    </dgm:pt>
    <dgm:pt modelId="{E70412B7-E79C-4BAD-B0BD-CB72B97D2606}" type="parTrans" cxnId="{B8860E95-1851-455B-A146-8EA7B9A2AA32}">
      <dgm:prSet/>
      <dgm:spPr/>
      <dgm:t>
        <a:bodyPr/>
        <a:lstStyle/>
        <a:p>
          <a:endParaRPr lang="en-US">
            <a:solidFill>
              <a:schemeClr val="tx1"/>
            </a:solidFill>
          </a:endParaRPr>
        </a:p>
      </dgm:t>
    </dgm:pt>
    <dgm:pt modelId="{59E71BE2-146D-4401-BE7A-48BA560384B3}" type="sibTrans" cxnId="{B8860E95-1851-455B-A146-8EA7B9A2AA32}">
      <dgm:prSet/>
      <dgm:spPr/>
      <dgm:t>
        <a:bodyPr/>
        <a:lstStyle/>
        <a:p>
          <a:endParaRPr lang="en-US">
            <a:solidFill>
              <a:schemeClr val="tx1"/>
            </a:solidFill>
          </a:endParaRPr>
        </a:p>
      </dgm:t>
    </dgm:pt>
    <dgm:pt modelId="{512D7F01-E0D6-554E-A10A-861DC8DAAAF3}" type="pres">
      <dgm:prSet presAssocID="{220AA3EB-069A-4C2F-BFEE-75D4A5506BF1}" presName="Name0" presStyleCnt="0">
        <dgm:presLayoutVars>
          <dgm:dir/>
          <dgm:resizeHandles val="exact"/>
        </dgm:presLayoutVars>
      </dgm:prSet>
      <dgm:spPr/>
    </dgm:pt>
    <dgm:pt modelId="{D82A8E1F-E9C3-8148-A139-C71F19EC28CA}" type="pres">
      <dgm:prSet presAssocID="{C5CFDD96-39D9-4550-BFF2-42253F1E5226}" presName="node" presStyleLbl="node1" presStyleIdx="0" presStyleCnt="2">
        <dgm:presLayoutVars>
          <dgm:bulletEnabled val="1"/>
        </dgm:presLayoutVars>
      </dgm:prSet>
      <dgm:spPr/>
    </dgm:pt>
    <dgm:pt modelId="{D4AF53E5-6FEA-A844-9F4E-03CC425AEC5A}" type="pres">
      <dgm:prSet presAssocID="{FE488AF1-94A2-48E4-B0CF-C7299E4F1EEE}" presName="sibTrans" presStyleLbl="sibTrans1D1" presStyleIdx="0" presStyleCnt="1"/>
      <dgm:spPr/>
    </dgm:pt>
    <dgm:pt modelId="{4B774576-AB99-4C47-B872-5DAD6A8D44A1}" type="pres">
      <dgm:prSet presAssocID="{FE488AF1-94A2-48E4-B0CF-C7299E4F1EEE}" presName="connectorText" presStyleLbl="sibTrans1D1" presStyleIdx="0" presStyleCnt="1"/>
      <dgm:spPr/>
    </dgm:pt>
    <dgm:pt modelId="{6DEB8CDA-73B2-7540-AA04-AC41162012DC}" type="pres">
      <dgm:prSet presAssocID="{EF260991-075D-4D9B-91A0-273D38792FBE}" presName="node" presStyleLbl="node1" presStyleIdx="1" presStyleCnt="2">
        <dgm:presLayoutVars>
          <dgm:bulletEnabled val="1"/>
        </dgm:presLayoutVars>
      </dgm:prSet>
      <dgm:spPr/>
    </dgm:pt>
  </dgm:ptLst>
  <dgm:cxnLst>
    <dgm:cxn modelId="{7F73F00A-CEF3-D044-9B59-3DAFC914BB06}" type="presOf" srcId="{FE488AF1-94A2-48E4-B0CF-C7299E4F1EEE}" destId="{4B774576-AB99-4C47-B872-5DAD6A8D44A1}" srcOrd="1" destOrd="0" presId="urn:microsoft.com/office/officeart/2016/7/layout/RepeatingBendingProcessNew"/>
    <dgm:cxn modelId="{2EE18845-B0BA-5548-8AD9-10B93FA58198}" type="presOf" srcId="{220AA3EB-069A-4C2F-BFEE-75D4A5506BF1}" destId="{512D7F01-E0D6-554E-A10A-861DC8DAAAF3}" srcOrd="0" destOrd="0" presId="urn:microsoft.com/office/officeart/2016/7/layout/RepeatingBendingProcessNew"/>
    <dgm:cxn modelId="{9F9DCF66-D076-4C48-9EC9-5EA5453B90C8}" type="presOf" srcId="{FE488AF1-94A2-48E4-B0CF-C7299E4F1EEE}" destId="{D4AF53E5-6FEA-A844-9F4E-03CC425AEC5A}" srcOrd="0" destOrd="0" presId="urn:microsoft.com/office/officeart/2016/7/layout/RepeatingBendingProcessNew"/>
    <dgm:cxn modelId="{54FA4668-6BB5-F246-9006-42C9E7CB6B39}" type="presOf" srcId="{EF260991-075D-4D9B-91A0-273D38792FBE}" destId="{6DEB8CDA-73B2-7540-AA04-AC41162012DC}" srcOrd="0" destOrd="0" presId="urn:microsoft.com/office/officeart/2016/7/layout/RepeatingBendingProcessNew"/>
    <dgm:cxn modelId="{1086BA76-5618-4D10-BE8D-FBF4CD35F44E}" srcId="{220AA3EB-069A-4C2F-BFEE-75D4A5506BF1}" destId="{C5CFDD96-39D9-4550-BFF2-42253F1E5226}" srcOrd="0" destOrd="0" parTransId="{573C672B-BB73-4856-9ECB-1B7DD8D3AB77}" sibTransId="{FE488AF1-94A2-48E4-B0CF-C7299E4F1EEE}"/>
    <dgm:cxn modelId="{B8860E95-1851-455B-A146-8EA7B9A2AA32}" srcId="{220AA3EB-069A-4C2F-BFEE-75D4A5506BF1}" destId="{EF260991-075D-4D9B-91A0-273D38792FBE}" srcOrd="1" destOrd="0" parTransId="{E70412B7-E79C-4BAD-B0BD-CB72B97D2606}" sibTransId="{59E71BE2-146D-4401-BE7A-48BA560384B3}"/>
    <dgm:cxn modelId="{64D099F3-A64D-8048-AB2A-5FB5916711F1}" type="presOf" srcId="{C5CFDD96-39D9-4550-BFF2-42253F1E5226}" destId="{D82A8E1F-E9C3-8148-A139-C71F19EC28CA}" srcOrd="0" destOrd="0" presId="urn:microsoft.com/office/officeart/2016/7/layout/RepeatingBendingProcessNew"/>
    <dgm:cxn modelId="{1A870BE4-5F81-D248-8B61-9321F9904818}" type="presParOf" srcId="{512D7F01-E0D6-554E-A10A-861DC8DAAAF3}" destId="{D82A8E1F-E9C3-8148-A139-C71F19EC28CA}" srcOrd="0" destOrd="0" presId="urn:microsoft.com/office/officeart/2016/7/layout/RepeatingBendingProcessNew"/>
    <dgm:cxn modelId="{CBA0F78B-DD53-0A41-9BDF-370CC8E43424}" type="presParOf" srcId="{512D7F01-E0D6-554E-A10A-861DC8DAAAF3}" destId="{D4AF53E5-6FEA-A844-9F4E-03CC425AEC5A}" srcOrd="1" destOrd="0" presId="urn:microsoft.com/office/officeart/2016/7/layout/RepeatingBendingProcessNew"/>
    <dgm:cxn modelId="{A2D53546-FA46-9E4A-B8C8-8C2A07892804}" type="presParOf" srcId="{D4AF53E5-6FEA-A844-9F4E-03CC425AEC5A}" destId="{4B774576-AB99-4C47-B872-5DAD6A8D44A1}" srcOrd="0" destOrd="0" presId="urn:microsoft.com/office/officeart/2016/7/layout/RepeatingBendingProcessNew"/>
    <dgm:cxn modelId="{B8F2F181-0188-1849-B746-4770C34E2562}" type="presParOf" srcId="{512D7F01-E0D6-554E-A10A-861DC8DAAAF3}" destId="{6DEB8CDA-73B2-7540-AA04-AC41162012DC}" srcOrd="2" destOrd="0" presId="urn:microsoft.com/office/officeart/2016/7/layout/RepeatingBendingProcessNew"/>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FEA1AE-262E-664F-935C-DB359869C79F}">
      <dsp:nvSpPr>
        <dsp:cNvPr id="0" name=""/>
        <dsp:cNvSpPr/>
      </dsp:nvSpPr>
      <dsp:spPr>
        <a:xfrm>
          <a:off x="0" y="383986"/>
          <a:ext cx="6718786" cy="403200"/>
        </a:xfrm>
        <a:prstGeom prst="rect">
          <a:avLst/>
        </a:prstGeom>
        <a:solidFill>
          <a:schemeClr val="lt1">
            <a:alpha val="90000"/>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85AC805-66C1-8446-93B7-66699AB447AF}">
      <dsp:nvSpPr>
        <dsp:cNvPr id="0" name=""/>
        <dsp:cNvSpPr/>
      </dsp:nvSpPr>
      <dsp:spPr>
        <a:xfrm>
          <a:off x="335939" y="147826"/>
          <a:ext cx="4703150" cy="472320"/>
        </a:xfrm>
        <a:prstGeom prst="round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768" tIns="0" rIns="177768" bIns="0" numCol="1" spcCol="1270" anchor="ctr" anchorCtr="0">
          <a:noAutofit/>
        </a:bodyPr>
        <a:lstStyle/>
        <a:p>
          <a:pPr marL="0" lvl="0" indent="0" algn="l" defTabSz="711200">
            <a:lnSpc>
              <a:spcPct val="90000"/>
            </a:lnSpc>
            <a:spcBef>
              <a:spcPct val="0"/>
            </a:spcBef>
            <a:spcAft>
              <a:spcPct val="35000"/>
            </a:spcAft>
            <a:buNone/>
          </a:pPr>
          <a:r>
            <a:rPr lang="es-MX" sz="1600" kern="1200" dirty="0">
              <a:solidFill>
                <a:schemeClr val="tx1"/>
              </a:solidFill>
            </a:rPr>
            <a:t>1. Distinguir los conceptos referentes a las organizaciones y a la administración.</a:t>
          </a:r>
          <a:endParaRPr lang="es-ES" sz="1600" kern="1200" dirty="0">
            <a:solidFill>
              <a:schemeClr val="tx1"/>
            </a:solidFill>
          </a:endParaRPr>
        </a:p>
      </dsp:txBody>
      <dsp:txXfrm>
        <a:off x="358996" y="170883"/>
        <a:ext cx="4657036" cy="426206"/>
      </dsp:txXfrm>
    </dsp:sp>
    <dsp:sp modelId="{6CB75948-2949-B24E-A79B-FD628F81AE82}">
      <dsp:nvSpPr>
        <dsp:cNvPr id="0" name=""/>
        <dsp:cNvSpPr/>
      </dsp:nvSpPr>
      <dsp:spPr>
        <a:xfrm>
          <a:off x="0" y="1109746"/>
          <a:ext cx="6718786" cy="1209600"/>
        </a:xfrm>
        <a:prstGeom prst="rect">
          <a:avLst/>
        </a:prstGeom>
        <a:solidFill>
          <a:schemeClr val="lt1">
            <a:alpha val="90000"/>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21452" tIns="333248" rIns="521452" bIns="113792" numCol="1" spcCol="1270" anchor="t" anchorCtr="0">
          <a:noAutofit/>
        </a:bodyPr>
        <a:lstStyle/>
        <a:p>
          <a:pPr marL="171450" lvl="1" indent="-171450" algn="l" defTabSz="711200">
            <a:lnSpc>
              <a:spcPct val="90000"/>
            </a:lnSpc>
            <a:spcBef>
              <a:spcPct val="0"/>
            </a:spcBef>
            <a:spcAft>
              <a:spcPct val="15000"/>
            </a:spcAft>
            <a:buFont typeface="Arial" panose="020B0604020202020204" pitchFamily="34" charset="0"/>
            <a:buChar char="•"/>
          </a:pPr>
          <a:r>
            <a:rPr lang="es-MX" sz="1600" b="1" kern="1200" dirty="0">
              <a:solidFill>
                <a:schemeClr val="tx1"/>
              </a:solidFill>
            </a:rPr>
            <a:t>2.1 Evolución de la administración y sus principales autores </a:t>
          </a:r>
          <a:endParaRPr lang="es-ES" sz="1600" b="1" kern="1200" dirty="0">
            <a:solidFill>
              <a:schemeClr val="tx1"/>
            </a:solidFill>
          </a:endParaRPr>
        </a:p>
        <a:p>
          <a:pPr marL="171450" lvl="1" indent="-171450" algn="l" defTabSz="711200">
            <a:lnSpc>
              <a:spcPct val="90000"/>
            </a:lnSpc>
            <a:spcBef>
              <a:spcPct val="0"/>
            </a:spcBef>
            <a:spcAft>
              <a:spcPct val="15000"/>
            </a:spcAft>
            <a:buFont typeface="Arial" panose="020B0604020202020204" pitchFamily="34" charset="0"/>
            <a:buChar char="•"/>
          </a:pPr>
          <a:r>
            <a:rPr lang="es-MX" sz="1600" b="0" kern="1200" dirty="0">
              <a:solidFill>
                <a:schemeClr val="tx1"/>
              </a:solidFill>
            </a:rPr>
            <a:t>2.2 Enfoques de la administración </a:t>
          </a:r>
        </a:p>
        <a:p>
          <a:pPr marL="171450" lvl="1" indent="-171450" algn="l" defTabSz="711200">
            <a:lnSpc>
              <a:spcPct val="90000"/>
            </a:lnSpc>
            <a:spcBef>
              <a:spcPct val="0"/>
            </a:spcBef>
            <a:spcAft>
              <a:spcPct val="15000"/>
            </a:spcAft>
            <a:buFont typeface="Arial" panose="020B0604020202020204" pitchFamily="34" charset="0"/>
            <a:buChar char="•"/>
          </a:pPr>
          <a:r>
            <a:rPr lang="es-MX" sz="1600" kern="1200" dirty="0">
              <a:solidFill>
                <a:schemeClr val="tx1"/>
              </a:solidFill>
            </a:rPr>
            <a:t>2.3 Fases del proceso administrativo </a:t>
          </a:r>
        </a:p>
      </dsp:txBody>
      <dsp:txXfrm>
        <a:off x="0" y="1109746"/>
        <a:ext cx="6718786" cy="1209600"/>
      </dsp:txXfrm>
    </dsp:sp>
    <dsp:sp modelId="{B2B5FD66-FC11-E646-B348-CA14B7288D70}">
      <dsp:nvSpPr>
        <dsp:cNvPr id="0" name=""/>
        <dsp:cNvSpPr/>
      </dsp:nvSpPr>
      <dsp:spPr>
        <a:xfrm>
          <a:off x="335939" y="873586"/>
          <a:ext cx="4703150" cy="472320"/>
        </a:xfrm>
        <a:prstGeom prst="roundRect">
          <a:avLst/>
        </a:prstGeom>
        <a:solidFill>
          <a:schemeClr val="accent2">
            <a:shade val="80000"/>
            <a:satMod val="150000"/>
          </a:schemeClr>
        </a:solidFill>
        <a:ln>
          <a:noFill/>
        </a:ln>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dsp:spPr>
      <dsp:style>
        <a:lnRef idx="0">
          <a:schemeClr val="accent2"/>
        </a:lnRef>
        <a:fillRef idx="3">
          <a:schemeClr val="accent2"/>
        </a:fillRef>
        <a:effectRef idx="3">
          <a:schemeClr val="accent2"/>
        </a:effectRef>
        <a:fontRef idx="minor">
          <a:schemeClr val="lt1"/>
        </a:fontRef>
      </dsp:style>
      <dsp:txBody>
        <a:bodyPr spcFirstLastPara="0" vert="horz" wrap="square" lIns="177768" tIns="0" rIns="177768" bIns="0" numCol="1" spcCol="1270" anchor="ctr" anchorCtr="0">
          <a:noAutofit/>
        </a:bodyPr>
        <a:lstStyle/>
        <a:p>
          <a:pPr marL="0" lvl="0" indent="0" algn="l" defTabSz="711200">
            <a:lnSpc>
              <a:spcPct val="90000"/>
            </a:lnSpc>
            <a:spcBef>
              <a:spcPct val="0"/>
            </a:spcBef>
            <a:spcAft>
              <a:spcPct val="35000"/>
            </a:spcAft>
            <a:buNone/>
          </a:pPr>
          <a:r>
            <a:rPr lang="es-MX" sz="1600" kern="1200" dirty="0">
              <a:solidFill>
                <a:schemeClr val="tx1"/>
              </a:solidFill>
            </a:rPr>
            <a:t>2. Revisar la evolución del pensamiento administrativo.</a:t>
          </a:r>
          <a:endParaRPr lang="es-ES" sz="1600" kern="1200" dirty="0">
            <a:solidFill>
              <a:schemeClr val="tx1"/>
            </a:solidFill>
          </a:endParaRPr>
        </a:p>
      </dsp:txBody>
      <dsp:txXfrm>
        <a:off x="358996" y="896643"/>
        <a:ext cx="4657036" cy="426206"/>
      </dsp:txXfrm>
    </dsp:sp>
    <dsp:sp modelId="{01AA1558-B26B-B648-A174-B9186DC3E273}">
      <dsp:nvSpPr>
        <dsp:cNvPr id="0" name=""/>
        <dsp:cNvSpPr/>
      </dsp:nvSpPr>
      <dsp:spPr>
        <a:xfrm>
          <a:off x="0" y="2641906"/>
          <a:ext cx="6718786" cy="403200"/>
        </a:xfrm>
        <a:prstGeom prst="rect">
          <a:avLst/>
        </a:prstGeom>
        <a:solidFill>
          <a:schemeClr val="lt1">
            <a:alpha val="90000"/>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C0BE367-D28C-F247-8440-723BFFA25B5C}">
      <dsp:nvSpPr>
        <dsp:cNvPr id="0" name=""/>
        <dsp:cNvSpPr/>
      </dsp:nvSpPr>
      <dsp:spPr>
        <a:xfrm>
          <a:off x="335939" y="2405746"/>
          <a:ext cx="4703150" cy="472320"/>
        </a:xfrm>
        <a:prstGeom prst="round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768" tIns="0" rIns="177768" bIns="0" numCol="1" spcCol="1270" anchor="ctr" anchorCtr="0">
          <a:noAutofit/>
        </a:bodyPr>
        <a:lstStyle/>
        <a:p>
          <a:pPr marL="0" lvl="0" indent="0" algn="l" defTabSz="711200">
            <a:lnSpc>
              <a:spcPct val="90000"/>
            </a:lnSpc>
            <a:spcBef>
              <a:spcPct val="0"/>
            </a:spcBef>
            <a:spcAft>
              <a:spcPct val="35000"/>
            </a:spcAft>
            <a:buNone/>
          </a:pPr>
          <a:r>
            <a:rPr lang="es-MX" sz="1600" kern="1200" dirty="0">
              <a:solidFill>
                <a:schemeClr val="tx1"/>
              </a:solidFill>
            </a:rPr>
            <a:t>3. Identificar la fase de planeación del proceso administrativo.</a:t>
          </a:r>
          <a:endParaRPr lang="es-ES" sz="1600" kern="1200" dirty="0">
            <a:solidFill>
              <a:schemeClr val="tx1"/>
            </a:solidFill>
          </a:endParaRPr>
        </a:p>
      </dsp:txBody>
      <dsp:txXfrm>
        <a:off x="358996" y="2428803"/>
        <a:ext cx="4657036" cy="426206"/>
      </dsp:txXfrm>
    </dsp:sp>
    <dsp:sp modelId="{D6F0E5C5-7101-6B40-AECB-BA66ABA6C28F}">
      <dsp:nvSpPr>
        <dsp:cNvPr id="0" name=""/>
        <dsp:cNvSpPr/>
      </dsp:nvSpPr>
      <dsp:spPr>
        <a:xfrm>
          <a:off x="0" y="3367666"/>
          <a:ext cx="6718786" cy="403200"/>
        </a:xfrm>
        <a:prstGeom prst="rect">
          <a:avLst/>
        </a:prstGeom>
        <a:solidFill>
          <a:schemeClr val="lt1">
            <a:alpha val="90000"/>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3CA25EF-051F-D440-9641-F041CC93879D}">
      <dsp:nvSpPr>
        <dsp:cNvPr id="0" name=""/>
        <dsp:cNvSpPr/>
      </dsp:nvSpPr>
      <dsp:spPr>
        <a:xfrm>
          <a:off x="335939" y="3131506"/>
          <a:ext cx="4703150" cy="472320"/>
        </a:xfrm>
        <a:prstGeom prst="round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768" tIns="0" rIns="177768" bIns="0" numCol="1" spcCol="1270" anchor="ctr" anchorCtr="0">
          <a:noAutofit/>
        </a:bodyPr>
        <a:lstStyle/>
        <a:p>
          <a:pPr marL="0" lvl="0" indent="0" algn="l" defTabSz="711200">
            <a:lnSpc>
              <a:spcPct val="90000"/>
            </a:lnSpc>
            <a:spcBef>
              <a:spcPct val="0"/>
            </a:spcBef>
            <a:spcAft>
              <a:spcPct val="35000"/>
            </a:spcAft>
            <a:buNone/>
          </a:pPr>
          <a:r>
            <a:rPr lang="es-MX" sz="1600" kern="1200" dirty="0">
              <a:solidFill>
                <a:schemeClr val="tx1"/>
              </a:solidFill>
            </a:rPr>
            <a:t>4. Identificar la fase de organización del proceso administrativo. </a:t>
          </a:r>
          <a:endParaRPr lang="es-ES" sz="1600" kern="1200" dirty="0">
            <a:solidFill>
              <a:schemeClr val="tx1"/>
            </a:solidFill>
          </a:endParaRPr>
        </a:p>
      </dsp:txBody>
      <dsp:txXfrm>
        <a:off x="358996" y="3154563"/>
        <a:ext cx="4657036" cy="426206"/>
      </dsp:txXfrm>
    </dsp:sp>
    <dsp:sp modelId="{C99C1279-FDE6-2742-B3AC-807CF407059B}">
      <dsp:nvSpPr>
        <dsp:cNvPr id="0" name=""/>
        <dsp:cNvSpPr/>
      </dsp:nvSpPr>
      <dsp:spPr>
        <a:xfrm>
          <a:off x="0" y="4093426"/>
          <a:ext cx="6718786" cy="403200"/>
        </a:xfrm>
        <a:prstGeom prst="rect">
          <a:avLst/>
        </a:prstGeom>
        <a:solidFill>
          <a:schemeClr val="lt1">
            <a:alpha val="90000"/>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145834B-8423-4846-93E5-2160F1695FF0}">
      <dsp:nvSpPr>
        <dsp:cNvPr id="0" name=""/>
        <dsp:cNvSpPr/>
      </dsp:nvSpPr>
      <dsp:spPr>
        <a:xfrm>
          <a:off x="335939" y="3857266"/>
          <a:ext cx="4703150" cy="472320"/>
        </a:xfrm>
        <a:prstGeom prst="round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768" tIns="0" rIns="177768" bIns="0" numCol="1" spcCol="1270" anchor="ctr" anchorCtr="0">
          <a:noAutofit/>
        </a:bodyPr>
        <a:lstStyle/>
        <a:p>
          <a:pPr marL="0" lvl="0" indent="0" algn="l" defTabSz="711200">
            <a:lnSpc>
              <a:spcPct val="90000"/>
            </a:lnSpc>
            <a:spcBef>
              <a:spcPct val="0"/>
            </a:spcBef>
            <a:spcAft>
              <a:spcPct val="35000"/>
            </a:spcAft>
            <a:buNone/>
          </a:pPr>
          <a:r>
            <a:rPr lang="es-MX" sz="1600" kern="1200" dirty="0">
              <a:solidFill>
                <a:schemeClr val="tx1"/>
              </a:solidFill>
            </a:rPr>
            <a:t>5. Ejemplificar la fase de integración de personal del proceso administrativo. </a:t>
          </a:r>
        </a:p>
      </dsp:txBody>
      <dsp:txXfrm>
        <a:off x="358996" y="3880323"/>
        <a:ext cx="4657036" cy="426206"/>
      </dsp:txXfrm>
    </dsp:sp>
    <dsp:sp modelId="{5E909269-0D29-BB4D-BABE-5EC40ED9F59E}">
      <dsp:nvSpPr>
        <dsp:cNvPr id="0" name=""/>
        <dsp:cNvSpPr/>
      </dsp:nvSpPr>
      <dsp:spPr>
        <a:xfrm>
          <a:off x="0" y="4819186"/>
          <a:ext cx="6718786" cy="403200"/>
        </a:xfrm>
        <a:prstGeom prst="rect">
          <a:avLst/>
        </a:prstGeom>
        <a:solidFill>
          <a:schemeClr val="lt1">
            <a:alpha val="90000"/>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393D55E-3E6C-1146-92BF-4D5E28E170A6}">
      <dsp:nvSpPr>
        <dsp:cNvPr id="0" name=""/>
        <dsp:cNvSpPr/>
      </dsp:nvSpPr>
      <dsp:spPr>
        <a:xfrm>
          <a:off x="335939" y="4583026"/>
          <a:ext cx="4703150" cy="472320"/>
        </a:xfrm>
        <a:prstGeom prst="round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768" tIns="0" rIns="177768" bIns="0" numCol="1" spcCol="1270" anchor="ctr" anchorCtr="0">
          <a:noAutofit/>
        </a:bodyPr>
        <a:lstStyle/>
        <a:p>
          <a:pPr marL="0" lvl="0" indent="0" algn="l" defTabSz="711200">
            <a:lnSpc>
              <a:spcPct val="90000"/>
            </a:lnSpc>
            <a:spcBef>
              <a:spcPct val="0"/>
            </a:spcBef>
            <a:spcAft>
              <a:spcPct val="35000"/>
            </a:spcAft>
            <a:buNone/>
          </a:pPr>
          <a:r>
            <a:rPr lang="es-MX" sz="1600" kern="1200" dirty="0">
              <a:solidFill>
                <a:schemeClr val="tx1"/>
              </a:solidFill>
            </a:rPr>
            <a:t>6. Ejemplificar la fase de dirección del proceso administrativo.</a:t>
          </a:r>
        </a:p>
      </dsp:txBody>
      <dsp:txXfrm>
        <a:off x="358996" y="4606083"/>
        <a:ext cx="4657036" cy="426206"/>
      </dsp:txXfrm>
    </dsp:sp>
    <dsp:sp modelId="{53B8B89D-2ACC-C44F-915F-D24F9E186C23}">
      <dsp:nvSpPr>
        <dsp:cNvPr id="0" name=""/>
        <dsp:cNvSpPr/>
      </dsp:nvSpPr>
      <dsp:spPr>
        <a:xfrm>
          <a:off x="0" y="5544946"/>
          <a:ext cx="6718786" cy="403200"/>
        </a:xfrm>
        <a:prstGeom prst="rect">
          <a:avLst/>
        </a:prstGeom>
        <a:solidFill>
          <a:schemeClr val="lt1">
            <a:alpha val="90000"/>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DDB4959-A7F6-BC4E-AAF0-0403C740ADE9}">
      <dsp:nvSpPr>
        <dsp:cNvPr id="0" name=""/>
        <dsp:cNvSpPr/>
      </dsp:nvSpPr>
      <dsp:spPr>
        <a:xfrm>
          <a:off x="335939" y="5308786"/>
          <a:ext cx="4703150" cy="472320"/>
        </a:xfrm>
        <a:prstGeom prst="round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768" tIns="0" rIns="177768" bIns="0" numCol="1" spcCol="1270" anchor="ctr" anchorCtr="0">
          <a:noAutofit/>
        </a:bodyPr>
        <a:lstStyle/>
        <a:p>
          <a:pPr marL="0" lvl="0" indent="0" algn="l" defTabSz="711200">
            <a:lnSpc>
              <a:spcPct val="90000"/>
            </a:lnSpc>
            <a:spcBef>
              <a:spcPct val="0"/>
            </a:spcBef>
            <a:spcAft>
              <a:spcPct val="35000"/>
            </a:spcAft>
            <a:buNone/>
          </a:pPr>
          <a:r>
            <a:rPr lang="es-MX" sz="1600" kern="1200" dirty="0">
              <a:solidFill>
                <a:schemeClr val="tx1"/>
              </a:solidFill>
            </a:rPr>
            <a:t>7. Identificar la fase de control del proceso administrativo. </a:t>
          </a:r>
        </a:p>
      </dsp:txBody>
      <dsp:txXfrm>
        <a:off x="358996" y="5331843"/>
        <a:ext cx="4657036" cy="426206"/>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FE38D1-B098-5741-824D-FEDE13B412D6}">
      <dsp:nvSpPr>
        <dsp:cNvPr id="0" name=""/>
        <dsp:cNvSpPr/>
      </dsp:nvSpPr>
      <dsp:spPr>
        <a:xfrm>
          <a:off x="291355" y="0"/>
          <a:ext cx="5105922" cy="5105922"/>
        </a:xfrm>
        <a:prstGeom prst="diamond">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E15D7BE-F758-4A42-B922-FB1F73EF599C}">
      <dsp:nvSpPr>
        <dsp:cNvPr id="0" name=""/>
        <dsp:cNvSpPr/>
      </dsp:nvSpPr>
      <dsp:spPr>
        <a:xfrm>
          <a:off x="776417" y="485062"/>
          <a:ext cx="1991309" cy="1991309"/>
        </a:xfrm>
        <a:prstGeom prst="roundRect">
          <a:avLst/>
        </a:prstGeom>
        <a:solidFill>
          <a:schemeClr val="accent5">
            <a:hueOff val="0"/>
            <a:satOff val="0"/>
            <a:lumOff val="0"/>
            <a:alphaOff val="0"/>
          </a:schemeClr>
        </a:solidFill>
        <a:ln w="1714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s-MX" sz="1700" kern="1200"/>
            <a:t>El estado tenían un orden jerárquico de importancia. Roma clasificó a las empresas en tres:</a:t>
          </a:r>
          <a:endParaRPr lang="en-US" sz="1700" kern="1200"/>
        </a:p>
      </dsp:txBody>
      <dsp:txXfrm>
        <a:off x="873625" y="582270"/>
        <a:ext cx="1796893" cy="1796893"/>
      </dsp:txXfrm>
    </dsp:sp>
    <dsp:sp modelId="{E5621839-789A-6247-AFC8-514A0FF2113F}">
      <dsp:nvSpPr>
        <dsp:cNvPr id="0" name=""/>
        <dsp:cNvSpPr/>
      </dsp:nvSpPr>
      <dsp:spPr>
        <a:xfrm>
          <a:off x="2920904" y="485062"/>
          <a:ext cx="1991309" cy="1991309"/>
        </a:xfrm>
        <a:prstGeom prst="roundRect">
          <a:avLst/>
        </a:prstGeom>
        <a:solidFill>
          <a:schemeClr val="accent5">
            <a:hueOff val="3726106"/>
            <a:satOff val="-3211"/>
            <a:lumOff val="4249"/>
            <a:alphaOff val="0"/>
          </a:schemeClr>
        </a:solidFill>
        <a:ln w="1714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s-MX" sz="1700" kern="1200"/>
            <a:t>Públicas. Empresas que realizan actividades del Estado.</a:t>
          </a:r>
          <a:endParaRPr lang="en-US" sz="1700" kern="1200"/>
        </a:p>
      </dsp:txBody>
      <dsp:txXfrm>
        <a:off x="3018112" y="582270"/>
        <a:ext cx="1796893" cy="1796893"/>
      </dsp:txXfrm>
    </dsp:sp>
    <dsp:sp modelId="{DD756CB8-C6D8-1944-AC23-56AFD4F63CD2}">
      <dsp:nvSpPr>
        <dsp:cNvPr id="0" name=""/>
        <dsp:cNvSpPr/>
      </dsp:nvSpPr>
      <dsp:spPr>
        <a:xfrm>
          <a:off x="776417" y="2629549"/>
          <a:ext cx="1991309" cy="1991309"/>
        </a:xfrm>
        <a:prstGeom prst="roundRect">
          <a:avLst/>
        </a:prstGeom>
        <a:solidFill>
          <a:schemeClr val="accent5">
            <a:hueOff val="7452213"/>
            <a:satOff val="-6423"/>
            <a:lumOff val="8497"/>
            <a:alphaOff val="0"/>
          </a:schemeClr>
        </a:solidFill>
        <a:ln w="1714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s-MX" sz="1700" kern="1200"/>
            <a:t>Semipúblicas. Empresas que pertenecen a sindicatos.</a:t>
          </a:r>
          <a:endParaRPr lang="en-US" sz="1700" kern="1200"/>
        </a:p>
      </dsp:txBody>
      <dsp:txXfrm>
        <a:off x="873625" y="2726757"/>
        <a:ext cx="1796893" cy="1796893"/>
      </dsp:txXfrm>
    </dsp:sp>
    <dsp:sp modelId="{0FDAEA0E-0855-FE4E-A4C4-B953AFE4416F}">
      <dsp:nvSpPr>
        <dsp:cNvPr id="0" name=""/>
        <dsp:cNvSpPr/>
      </dsp:nvSpPr>
      <dsp:spPr>
        <a:xfrm>
          <a:off x="2920904" y="2629549"/>
          <a:ext cx="1991309" cy="1991309"/>
        </a:xfrm>
        <a:prstGeom prst="roundRect">
          <a:avLst/>
        </a:prstGeom>
        <a:solidFill>
          <a:schemeClr val="accent5">
            <a:hueOff val="11178319"/>
            <a:satOff val="-9634"/>
            <a:lumOff val="12746"/>
            <a:alphaOff val="0"/>
          </a:schemeClr>
        </a:solidFill>
        <a:ln w="1714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s-MX" sz="1700" kern="1200"/>
            <a:t>Privadas. Empresas que eran manejadas por civiles.</a:t>
          </a:r>
          <a:endParaRPr lang="en-US" sz="1700" kern="1200"/>
        </a:p>
      </dsp:txBody>
      <dsp:txXfrm>
        <a:off x="3018112" y="2726757"/>
        <a:ext cx="1796893" cy="1796893"/>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EAC3B2-0243-4647-B6F2-87304EAD6E04}">
      <dsp:nvSpPr>
        <dsp:cNvPr id="0" name=""/>
        <dsp:cNvSpPr/>
      </dsp:nvSpPr>
      <dsp:spPr>
        <a:xfrm>
          <a:off x="669" y="435209"/>
          <a:ext cx="5485060" cy="1672943"/>
        </a:xfrm>
        <a:prstGeom prst="rect">
          <a:avLst/>
        </a:prstGeom>
        <a:solidFill>
          <a:schemeClr val="accent6">
            <a:hueOff val="0"/>
            <a:satOff val="0"/>
            <a:lumOff val="0"/>
            <a:alphaOff val="0"/>
          </a:schemeClr>
        </a:solidFill>
        <a:ln>
          <a:noFill/>
        </a:ln>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dsp:spPr>
      <dsp:style>
        <a:lnRef idx="0">
          <a:scrgbClr r="0" g="0" b="0"/>
        </a:lnRef>
        <a:fillRef idx="3">
          <a:scrgbClr r="0" g="0" b="0"/>
        </a:fillRef>
        <a:effectRef idx="3">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s-MX" sz="2800" kern="1200"/>
            <a:t>Durante esta época no tuvo tanta prioridad la administración, ya que los feudos delegaban sus actividades mas no la autoridad.</a:t>
          </a:r>
          <a:endParaRPr lang="en-US" sz="2800" kern="1200"/>
        </a:p>
      </dsp:txBody>
      <dsp:txXfrm>
        <a:off x="669" y="435209"/>
        <a:ext cx="5485060" cy="1672943"/>
      </dsp:txXfrm>
    </dsp:sp>
    <dsp:sp modelId="{62E34087-CD19-4E49-9DFD-71EB1B239F32}">
      <dsp:nvSpPr>
        <dsp:cNvPr id="0" name=""/>
        <dsp:cNvSpPr/>
      </dsp:nvSpPr>
      <dsp:spPr>
        <a:xfrm>
          <a:off x="669" y="2793785"/>
          <a:ext cx="5485060" cy="1672943"/>
        </a:xfrm>
        <a:prstGeom prst="rect">
          <a:avLst/>
        </a:prstGeom>
        <a:solidFill>
          <a:schemeClr val="accent6">
            <a:hueOff val="0"/>
            <a:satOff val="0"/>
            <a:lumOff val="0"/>
            <a:alphaOff val="0"/>
          </a:schemeClr>
        </a:solidFill>
        <a:ln>
          <a:noFill/>
        </a:ln>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dsp:spPr>
      <dsp:style>
        <a:lnRef idx="0">
          <a:scrgbClr r="0" g="0" b="0"/>
        </a:lnRef>
        <a:fillRef idx="3">
          <a:scrgbClr r="0" g="0" b="0"/>
        </a:fillRef>
        <a:effectRef idx="3">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s-MX" sz="2800" kern="1200" dirty="0"/>
            <a:t>El principal problema fue determinar cómo preservar el equilibrio adecuado entre la descentralización y la centralización. </a:t>
          </a:r>
          <a:endParaRPr lang="en-US" sz="2800" kern="1200" dirty="0"/>
        </a:p>
      </dsp:txBody>
      <dsp:txXfrm>
        <a:off x="669" y="2793785"/>
        <a:ext cx="5485060" cy="1672943"/>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DF86EF-2D34-4445-BF9A-0C7CD15DC171}">
      <dsp:nvSpPr>
        <dsp:cNvPr id="0" name=""/>
        <dsp:cNvSpPr/>
      </dsp:nvSpPr>
      <dsp:spPr>
        <a:xfrm>
          <a:off x="0" y="0"/>
          <a:ext cx="5486400" cy="0"/>
        </a:xfrm>
        <a:prstGeom prst="line">
          <a:avLst/>
        </a:prstGeom>
        <a:solidFill>
          <a:schemeClr val="accent5">
            <a:hueOff val="0"/>
            <a:satOff val="0"/>
            <a:lumOff val="0"/>
            <a:alphaOff val="0"/>
          </a:schemeClr>
        </a:solidFill>
        <a:ln w="10795"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3E8C1A-F4E9-4940-94EE-24112587A80D}">
      <dsp:nvSpPr>
        <dsp:cNvPr id="0" name=""/>
        <dsp:cNvSpPr/>
      </dsp:nvSpPr>
      <dsp:spPr>
        <a:xfrm>
          <a:off x="0" y="0"/>
          <a:ext cx="5486400" cy="24509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s-MX" sz="2800" kern="1200"/>
            <a:t>En la edad media la iglesia no aceptaba el lucro y el comercio como una actividad buena u honesta.</a:t>
          </a:r>
          <a:endParaRPr lang="en-US" sz="2800" kern="1200" dirty="0"/>
        </a:p>
      </dsp:txBody>
      <dsp:txXfrm>
        <a:off x="0" y="0"/>
        <a:ext cx="5486400" cy="2450969"/>
      </dsp:txXfrm>
    </dsp:sp>
    <dsp:sp modelId="{01AA21B3-BF16-B547-9A50-0D762103F9C2}">
      <dsp:nvSpPr>
        <dsp:cNvPr id="0" name=""/>
        <dsp:cNvSpPr/>
      </dsp:nvSpPr>
      <dsp:spPr>
        <a:xfrm>
          <a:off x="0" y="2450969"/>
          <a:ext cx="5486400" cy="0"/>
        </a:xfrm>
        <a:prstGeom prst="line">
          <a:avLst/>
        </a:prstGeom>
        <a:solidFill>
          <a:schemeClr val="accent5">
            <a:hueOff val="0"/>
            <a:satOff val="0"/>
            <a:lumOff val="0"/>
            <a:alphaOff val="0"/>
          </a:schemeClr>
        </a:solidFill>
        <a:ln w="10795"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624981E-2EDD-9F44-AA01-576701B0D34D}">
      <dsp:nvSpPr>
        <dsp:cNvPr id="0" name=""/>
        <dsp:cNvSpPr/>
      </dsp:nvSpPr>
      <dsp:spPr>
        <a:xfrm>
          <a:off x="0" y="2450969"/>
          <a:ext cx="5486400" cy="24509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s-MX" sz="2800" kern="1200"/>
            <a:t>Nace una nueva corriente llamada ética protestantita que sí acepta y fomenta la acumulación de la riqueza.</a:t>
          </a:r>
          <a:endParaRPr lang="en-US" sz="2800" kern="1200"/>
        </a:p>
      </dsp:txBody>
      <dsp:txXfrm>
        <a:off x="0" y="2450969"/>
        <a:ext cx="5486400" cy="2450969"/>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1AFDBD-7F45-EB46-BADF-6E6DAFFC1D1F}">
      <dsp:nvSpPr>
        <dsp:cNvPr id="0" name=""/>
        <dsp:cNvSpPr/>
      </dsp:nvSpPr>
      <dsp:spPr>
        <a:xfrm>
          <a:off x="452" y="1443289"/>
          <a:ext cx="1833953" cy="2200744"/>
        </a:xfrm>
        <a:prstGeom prst="rect">
          <a:avLst/>
        </a:prstGeom>
        <a:solidFill>
          <a:schemeClr val="accent5">
            <a:hueOff val="0"/>
            <a:satOff val="0"/>
            <a:lumOff val="0"/>
            <a:alphaOff val="0"/>
          </a:schemeClr>
        </a:solidFill>
        <a:ln w="9525" cap="flat" cmpd="sng" algn="ctr">
          <a:solidFill>
            <a:schemeClr val="accent5">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txBody>
        <a:bodyPr spcFirstLastPara="0" vert="horz" wrap="square" lIns="181154" tIns="0" rIns="181154" bIns="330200" numCol="1" spcCol="1270" anchor="t" anchorCtr="0">
          <a:noAutofit/>
        </a:bodyPr>
        <a:lstStyle/>
        <a:p>
          <a:pPr marL="0" lvl="0" indent="0" algn="l" defTabSz="1155700">
            <a:lnSpc>
              <a:spcPct val="90000"/>
            </a:lnSpc>
            <a:spcBef>
              <a:spcPct val="0"/>
            </a:spcBef>
            <a:spcAft>
              <a:spcPct val="35000"/>
            </a:spcAft>
            <a:buNone/>
          </a:pPr>
          <a:r>
            <a:rPr lang="es-MX" sz="2600" kern="1200" dirty="0"/>
            <a:t>Max Weber. </a:t>
          </a:r>
          <a:endParaRPr lang="en-US" sz="2600" kern="1200" dirty="0"/>
        </a:p>
      </dsp:txBody>
      <dsp:txXfrm>
        <a:off x="452" y="2323587"/>
        <a:ext cx="1833953" cy="1320446"/>
      </dsp:txXfrm>
    </dsp:sp>
    <dsp:sp modelId="{DACAC7C9-31AF-8E44-BC69-359BD5D28B40}">
      <dsp:nvSpPr>
        <dsp:cNvPr id="0" name=""/>
        <dsp:cNvSpPr/>
      </dsp:nvSpPr>
      <dsp:spPr>
        <a:xfrm>
          <a:off x="452" y="1443289"/>
          <a:ext cx="1833953" cy="880297"/>
        </a:xfrm>
        <a:prstGeom prst="rect">
          <a:avLst/>
        </a:prstGeom>
        <a:noFill/>
        <a:ln w="9525" cap="flat" cmpd="sng" algn="ctr">
          <a:noFill/>
          <a:prstDash val="solid"/>
        </a:ln>
        <a:effectLst/>
        <a:sp3d/>
      </dsp:spPr>
      <dsp:style>
        <a:lnRef idx="1">
          <a:scrgbClr r="0" g="0" b="0"/>
        </a:lnRef>
        <a:fillRef idx="3">
          <a:scrgbClr r="0" g="0" b="0"/>
        </a:fillRef>
        <a:effectRef idx="2">
          <a:scrgbClr r="0" g="0" b="0"/>
        </a:effectRef>
        <a:fontRef idx="minor">
          <a:schemeClr val="lt1"/>
        </a:fontRef>
      </dsp:style>
      <dsp:txBody>
        <a:bodyPr spcFirstLastPara="0" vert="horz" wrap="square" lIns="181154" tIns="165100" rIns="181154" bIns="165100" numCol="1" spcCol="1270" anchor="ctr" anchorCtr="0">
          <a:noAutofit/>
        </a:bodyPr>
        <a:lstStyle/>
        <a:p>
          <a:pPr marL="0" lvl="0" indent="0" algn="l" defTabSz="1733550">
            <a:lnSpc>
              <a:spcPct val="90000"/>
            </a:lnSpc>
            <a:spcBef>
              <a:spcPct val="0"/>
            </a:spcBef>
            <a:spcAft>
              <a:spcPct val="35000"/>
            </a:spcAft>
            <a:buNone/>
          </a:pPr>
          <a:r>
            <a:rPr lang="en-US" sz="3900" kern="1200"/>
            <a:t>01</a:t>
          </a:r>
        </a:p>
      </dsp:txBody>
      <dsp:txXfrm>
        <a:off x="452" y="1443289"/>
        <a:ext cx="1833953" cy="880297"/>
      </dsp:txXfrm>
    </dsp:sp>
    <dsp:sp modelId="{EFCDAAF8-17FA-A840-93C6-0022B9EBA5C8}">
      <dsp:nvSpPr>
        <dsp:cNvPr id="0" name=""/>
        <dsp:cNvSpPr/>
      </dsp:nvSpPr>
      <dsp:spPr>
        <a:xfrm>
          <a:off x="1981123" y="1443289"/>
          <a:ext cx="1833953" cy="2200744"/>
        </a:xfrm>
        <a:prstGeom prst="rect">
          <a:avLst/>
        </a:prstGeom>
        <a:solidFill>
          <a:schemeClr val="accent5">
            <a:hueOff val="5589159"/>
            <a:satOff val="-4817"/>
            <a:lumOff val="6373"/>
            <a:alphaOff val="0"/>
          </a:schemeClr>
        </a:solidFill>
        <a:ln w="9525" cap="flat" cmpd="sng" algn="ctr">
          <a:solidFill>
            <a:schemeClr val="accent5">
              <a:hueOff val="5589159"/>
              <a:satOff val="-4817"/>
              <a:lumOff val="6373"/>
              <a:alphaOff val="0"/>
            </a:schemeClr>
          </a:solidFill>
          <a:prstDash val="solid"/>
        </a:ln>
        <a:effectLst/>
      </dsp:spPr>
      <dsp:style>
        <a:lnRef idx="1">
          <a:scrgbClr r="0" g="0" b="0"/>
        </a:lnRef>
        <a:fillRef idx="3">
          <a:scrgbClr r="0" g="0" b="0"/>
        </a:fillRef>
        <a:effectRef idx="2">
          <a:scrgbClr r="0" g="0" b="0"/>
        </a:effectRef>
        <a:fontRef idx="minor">
          <a:schemeClr val="lt1"/>
        </a:fontRef>
      </dsp:style>
      <dsp:txBody>
        <a:bodyPr spcFirstLastPara="0" vert="horz" wrap="square" lIns="181154" tIns="0" rIns="181154" bIns="330200" numCol="1" spcCol="1270" anchor="t" anchorCtr="0">
          <a:noAutofit/>
        </a:bodyPr>
        <a:lstStyle/>
        <a:p>
          <a:pPr marL="0" lvl="0" indent="0" algn="l" defTabSz="1155700">
            <a:lnSpc>
              <a:spcPct val="90000"/>
            </a:lnSpc>
            <a:spcBef>
              <a:spcPct val="0"/>
            </a:spcBef>
            <a:spcAft>
              <a:spcPct val="35000"/>
            </a:spcAft>
            <a:buNone/>
          </a:pPr>
          <a:r>
            <a:rPr lang="es-MX" sz="2600" kern="1200" dirty="0"/>
            <a:t>Martin Lutero.</a:t>
          </a:r>
          <a:endParaRPr lang="en-US" sz="2600" kern="1200" dirty="0"/>
        </a:p>
      </dsp:txBody>
      <dsp:txXfrm>
        <a:off x="1981123" y="2323587"/>
        <a:ext cx="1833953" cy="1320446"/>
      </dsp:txXfrm>
    </dsp:sp>
    <dsp:sp modelId="{FA90F508-4670-A741-AEBE-1A7C352D6086}">
      <dsp:nvSpPr>
        <dsp:cNvPr id="0" name=""/>
        <dsp:cNvSpPr/>
      </dsp:nvSpPr>
      <dsp:spPr>
        <a:xfrm>
          <a:off x="1981123" y="1443289"/>
          <a:ext cx="1833953" cy="880297"/>
        </a:xfrm>
        <a:prstGeom prst="rect">
          <a:avLst/>
        </a:prstGeom>
        <a:noFill/>
        <a:ln w="9525" cap="flat" cmpd="sng" algn="ctr">
          <a:noFill/>
          <a:prstDash val="solid"/>
        </a:ln>
        <a:effectLst/>
        <a:sp3d/>
      </dsp:spPr>
      <dsp:style>
        <a:lnRef idx="1">
          <a:scrgbClr r="0" g="0" b="0"/>
        </a:lnRef>
        <a:fillRef idx="3">
          <a:scrgbClr r="0" g="0" b="0"/>
        </a:fillRef>
        <a:effectRef idx="2">
          <a:scrgbClr r="0" g="0" b="0"/>
        </a:effectRef>
        <a:fontRef idx="minor">
          <a:schemeClr val="lt1"/>
        </a:fontRef>
      </dsp:style>
      <dsp:txBody>
        <a:bodyPr spcFirstLastPara="0" vert="horz" wrap="square" lIns="181154" tIns="165100" rIns="181154" bIns="165100" numCol="1" spcCol="1270" anchor="ctr" anchorCtr="0">
          <a:noAutofit/>
        </a:bodyPr>
        <a:lstStyle/>
        <a:p>
          <a:pPr marL="0" lvl="0" indent="0" algn="l" defTabSz="1733550">
            <a:lnSpc>
              <a:spcPct val="90000"/>
            </a:lnSpc>
            <a:spcBef>
              <a:spcPct val="0"/>
            </a:spcBef>
            <a:spcAft>
              <a:spcPct val="35000"/>
            </a:spcAft>
            <a:buNone/>
          </a:pPr>
          <a:r>
            <a:rPr lang="en-US" sz="3900" kern="1200"/>
            <a:t>02</a:t>
          </a:r>
        </a:p>
      </dsp:txBody>
      <dsp:txXfrm>
        <a:off x="1981123" y="1443289"/>
        <a:ext cx="1833953" cy="880297"/>
      </dsp:txXfrm>
    </dsp:sp>
    <dsp:sp modelId="{6C159A30-C951-3A45-9965-29FB74D4B629}">
      <dsp:nvSpPr>
        <dsp:cNvPr id="0" name=""/>
        <dsp:cNvSpPr/>
      </dsp:nvSpPr>
      <dsp:spPr>
        <a:xfrm>
          <a:off x="3961793" y="1443289"/>
          <a:ext cx="1833953" cy="2200744"/>
        </a:xfrm>
        <a:prstGeom prst="rect">
          <a:avLst/>
        </a:prstGeom>
        <a:solidFill>
          <a:schemeClr val="accent5">
            <a:hueOff val="11178319"/>
            <a:satOff val="-9634"/>
            <a:lumOff val="12746"/>
            <a:alphaOff val="0"/>
          </a:schemeClr>
        </a:solidFill>
        <a:ln w="9525" cap="flat" cmpd="sng" algn="ctr">
          <a:solidFill>
            <a:schemeClr val="accent5">
              <a:hueOff val="11178319"/>
              <a:satOff val="-9634"/>
              <a:lumOff val="12746"/>
              <a:alphaOff val="0"/>
            </a:schemeClr>
          </a:solidFill>
          <a:prstDash val="solid"/>
        </a:ln>
        <a:effectLst/>
      </dsp:spPr>
      <dsp:style>
        <a:lnRef idx="1">
          <a:scrgbClr r="0" g="0" b="0"/>
        </a:lnRef>
        <a:fillRef idx="3">
          <a:scrgbClr r="0" g="0" b="0"/>
        </a:fillRef>
        <a:effectRef idx="2">
          <a:scrgbClr r="0" g="0" b="0"/>
        </a:effectRef>
        <a:fontRef idx="minor">
          <a:schemeClr val="lt1"/>
        </a:fontRef>
      </dsp:style>
      <dsp:txBody>
        <a:bodyPr spcFirstLastPara="0" vert="horz" wrap="square" lIns="181154" tIns="0" rIns="181154" bIns="330200" numCol="1" spcCol="1270" anchor="t" anchorCtr="0">
          <a:noAutofit/>
        </a:bodyPr>
        <a:lstStyle/>
        <a:p>
          <a:pPr marL="0" lvl="0" indent="0" algn="l" defTabSz="1155700">
            <a:lnSpc>
              <a:spcPct val="90000"/>
            </a:lnSpc>
            <a:spcBef>
              <a:spcPct val="0"/>
            </a:spcBef>
            <a:spcAft>
              <a:spcPct val="35000"/>
            </a:spcAft>
            <a:buNone/>
          </a:pPr>
          <a:r>
            <a:rPr lang="es-MX" sz="2600" kern="1200" dirty="0"/>
            <a:t>Benjamín Franklin.</a:t>
          </a:r>
          <a:endParaRPr lang="en-US" sz="2600" kern="1200" dirty="0"/>
        </a:p>
      </dsp:txBody>
      <dsp:txXfrm>
        <a:off x="3961793" y="2323587"/>
        <a:ext cx="1833953" cy="1320446"/>
      </dsp:txXfrm>
    </dsp:sp>
    <dsp:sp modelId="{528421C8-735B-6D45-A623-1B1C1B9BEF4E}">
      <dsp:nvSpPr>
        <dsp:cNvPr id="0" name=""/>
        <dsp:cNvSpPr/>
      </dsp:nvSpPr>
      <dsp:spPr>
        <a:xfrm>
          <a:off x="3961793" y="1443289"/>
          <a:ext cx="1833953" cy="880297"/>
        </a:xfrm>
        <a:prstGeom prst="rect">
          <a:avLst/>
        </a:prstGeom>
        <a:noFill/>
        <a:ln w="9525" cap="flat" cmpd="sng" algn="ctr">
          <a:noFill/>
          <a:prstDash val="solid"/>
        </a:ln>
        <a:effectLst/>
        <a:sp3d/>
      </dsp:spPr>
      <dsp:style>
        <a:lnRef idx="1">
          <a:scrgbClr r="0" g="0" b="0"/>
        </a:lnRef>
        <a:fillRef idx="3">
          <a:scrgbClr r="0" g="0" b="0"/>
        </a:fillRef>
        <a:effectRef idx="2">
          <a:scrgbClr r="0" g="0" b="0"/>
        </a:effectRef>
        <a:fontRef idx="minor">
          <a:schemeClr val="lt1"/>
        </a:fontRef>
      </dsp:style>
      <dsp:txBody>
        <a:bodyPr spcFirstLastPara="0" vert="horz" wrap="square" lIns="181154" tIns="165100" rIns="181154" bIns="165100" numCol="1" spcCol="1270" anchor="ctr" anchorCtr="0">
          <a:noAutofit/>
        </a:bodyPr>
        <a:lstStyle/>
        <a:p>
          <a:pPr marL="0" lvl="0" indent="0" algn="l" defTabSz="1733550">
            <a:lnSpc>
              <a:spcPct val="90000"/>
            </a:lnSpc>
            <a:spcBef>
              <a:spcPct val="0"/>
            </a:spcBef>
            <a:spcAft>
              <a:spcPct val="35000"/>
            </a:spcAft>
            <a:buNone/>
          </a:pPr>
          <a:r>
            <a:rPr lang="en-US" sz="3900" kern="1200"/>
            <a:t>03</a:t>
          </a:r>
        </a:p>
      </dsp:txBody>
      <dsp:txXfrm>
        <a:off x="3961793" y="1443289"/>
        <a:ext cx="1833953" cy="880297"/>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A27713-65C5-2E4D-A1C3-070F6005D70A}">
      <dsp:nvSpPr>
        <dsp:cNvPr id="0" name=""/>
        <dsp:cNvSpPr/>
      </dsp:nvSpPr>
      <dsp:spPr>
        <a:xfrm>
          <a:off x="1674" y="777072"/>
          <a:ext cx="3570484" cy="2142290"/>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s-MX" sz="2200" kern="1200"/>
            <a:t>La asociación y la empresa en comandita dos formas de organizar los negocios en el renacimiento italiano. </a:t>
          </a:r>
          <a:endParaRPr lang="en-US" sz="2200" kern="1200"/>
        </a:p>
      </dsp:txBody>
      <dsp:txXfrm>
        <a:off x="64420" y="839818"/>
        <a:ext cx="3444992" cy="2016798"/>
      </dsp:txXfrm>
    </dsp:sp>
    <dsp:sp modelId="{6C331B87-5A06-654C-B209-942DD3AD4A6B}">
      <dsp:nvSpPr>
        <dsp:cNvPr id="0" name=""/>
        <dsp:cNvSpPr/>
      </dsp:nvSpPr>
      <dsp:spPr>
        <a:xfrm>
          <a:off x="3886361" y="1405477"/>
          <a:ext cx="756942" cy="885480"/>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3886361" y="1582573"/>
        <a:ext cx="529859" cy="531288"/>
      </dsp:txXfrm>
    </dsp:sp>
    <dsp:sp modelId="{EF21A137-429E-4D40-9F5D-F918BE2FA716}">
      <dsp:nvSpPr>
        <dsp:cNvPr id="0" name=""/>
        <dsp:cNvSpPr/>
      </dsp:nvSpPr>
      <dsp:spPr>
        <a:xfrm>
          <a:off x="5000352" y="777072"/>
          <a:ext cx="3570484" cy="2142290"/>
        </a:xfrm>
        <a:prstGeom prst="roundRect">
          <a:avLst>
            <a:gd name="adj" fmla="val 10000"/>
          </a:avLst>
        </a:prstGeom>
        <a:solidFill>
          <a:schemeClr val="accent4">
            <a:hueOff val="8701595"/>
            <a:satOff val="-18857"/>
            <a:lumOff val="-8040"/>
            <a:alphaOff val="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s-MX" sz="2200" kern="1200"/>
            <a:t>La asociación se usaba en un negocio permanente y la comandita fue continuamente empleada en negocios empresas de riesgo.</a:t>
          </a:r>
          <a:endParaRPr lang="en-US" sz="2200" kern="1200"/>
        </a:p>
      </dsp:txBody>
      <dsp:txXfrm>
        <a:off x="5063098" y="839818"/>
        <a:ext cx="3444992" cy="2016798"/>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1F1274-A9D7-914F-94B2-971615B967A6}">
      <dsp:nvSpPr>
        <dsp:cNvPr id="0" name=""/>
        <dsp:cNvSpPr/>
      </dsp:nvSpPr>
      <dsp:spPr>
        <a:xfrm>
          <a:off x="0" y="386783"/>
          <a:ext cx="5796200" cy="2113678"/>
        </a:xfrm>
        <a:prstGeom prst="roundRect">
          <a:avLst/>
        </a:prstGeom>
        <a:solidFill>
          <a:schemeClr val="accent5">
            <a:hueOff val="0"/>
            <a:satOff val="0"/>
            <a:lumOff val="0"/>
            <a:alphaOff val="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es-MX" sz="3000" kern="1200"/>
            <a:t>La comandita era en la que los propietarios tenían responsabilidad limitada. </a:t>
          </a:r>
          <a:endParaRPr lang="en-US" sz="3000" kern="1200"/>
        </a:p>
      </dsp:txBody>
      <dsp:txXfrm>
        <a:off x="103181" y="489964"/>
        <a:ext cx="5589838" cy="1907316"/>
      </dsp:txXfrm>
    </dsp:sp>
    <dsp:sp modelId="{C4350FBB-7443-E344-AA9B-266538B7CA8C}">
      <dsp:nvSpPr>
        <dsp:cNvPr id="0" name=""/>
        <dsp:cNvSpPr/>
      </dsp:nvSpPr>
      <dsp:spPr>
        <a:xfrm>
          <a:off x="0" y="2586861"/>
          <a:ext cx="5796200" cy="2113678"/>
        </a:xfrm>
        <a:prstGeom prst="roundRect">
          <a:avLst/>
        </a:prstGeom>
        <a:solidFill>
          <a:schemeClr val="accent5">
            <a:hueOff val="11178319"/>
            <a:satOff val="-9634"/>
            <a:lumOff val="12746"/>
            <a:alphaOff val="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es-MX" sz="3000" kern="1200"/>
            <a:t>Surgieron las acciones quienes participaban proporcionalmente en los gastos y beneficios de la empresa.</a:t>
          </a:r>
          <a:endParaRPr lang="en-US" sz="3000" kern="1200"/>
        </a:p>
      </dsp:txBody>
      <dsp:txXfrm>
        <a:off x="103181" y="2690042"/>
        <a:ext cx="5589838" cy="1907316"/>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7037F6-EC70-314A-8FD8-332D13C89D59}">
      <dsp:nvSpPr>
        <dsp:cNvPr id="0" name=""/>
        <dsp:cNvSpPr/>
      </dsp:nvSpPr>
      <dsp:spPr>
        <a:xfrm>
          <a:off x="1091" y="387602"/>
          <a:ext cx="3576839" cy="3576839"/>
        </a:xfrm>
        <a:prstGeom prst="ellipse">
          <a:avLst/>
        </a:prstGeom>
        <a:solidFill>
          <a:schemeClr val="accent5">
            <a:hueOff val="0"/>
            <a:satOff val="0"/>
            <a:lumOff val="0"/>
            <a:alphaOff val="0"/>
          </a:schemeClr>
        </a:solidFill>
        <a:ln>
          <a:noFill/>
        </a:ln>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dsp:spPr>
      <dsp:style>
        <a:lnRef idx="0">
          <a:scrgbClr r="0" g="0" b="0"/>
        </a:lnRef>
        <a:fillRef idx="3">
          <a:scrgbClr r="0" g="0" b="0"/>
        </a:fillRef>
        <a:effectRef idx="3">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s-MX" sz="2100" kern="1200" dirty="0"/>
            <a:t>Que los lideres deben tener autoridad para poder guiar a sus subordinados. </a:t>
          </a:r>
          <a:endParaRPr lang="en-US" sz="2100" kern="1200" dirty="0"/>
        </a:p>
      </dsp:txBody>
      <dsp:txXfrm>
        <a:off x="524907" y="911418"/>
        <a:ext cx="2529207" cy="2529207"/>
      </dsp:txXfrm>
    </dsp:sp>
    <dsp:sp modelId="{0ACF7882-11A7-3E4D-9C02-D9310211AA50}">
      <dsp:nvSpPr>
        <dsp:cNvPr id="0" name=""/>
        <dsp:cNvSpPr/>
      </dsp:nvSpPr>
      <dsp:spPr>
        <a:xfrm rot="5400000">
          <a:off x="3873020" y="1702090"/>
          <a:ext cx="1251893" cy="947862"/>
        </a:xfrm>
        <a:prstGeom prst="triangle">
          <a:avLst/>
        </a:prstGeom>
        <a:solidFill>
          <a:schemeClr val="accent5">
            <a:hueOff val="0"/>
            <a:satOff val="0"/>
            <a:lumOff val="0"/>
            <a:alphaOff val="0"/>
          </a:schemeClr>
        </a:solidFill>
        <a:ln>
          <a:noFill/>
        </a:ln>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dsp:spPr>
      <dsp:style>
        <a:lnRef idx="0">
          <a:scrgbClr r="0" g="0" b="0"/>
        </a:lnRef>
        <a:fillRef idx="3">
          <a:scrgbClr r="0" g="0" b="0"/>
        </a:fillRef>
        <a:effectRef idx="3">
          <a:scrgbClr r="0" g="0" b="0"/>
        </a:effectRef>
        <a:fontRef idx="minor">
          <a:schemeClr val="lt1"/>
        </a:fontRef>
      </dsp:style>
    </dsp:sp>
    <dsp:sp modelId="{A30CF149-057D-8B4B-8605-E16C816C812E}">
      <dsp:nvSpPr>
        <dsp:cNvPr id="0" name=""/>
        <dsp:cNvSpPr/>
      </dsp:nvSpPr>
      <dsp:spPr>
        <a:xfrm>
          <a:off x="5366351" y="387602"/>
          <a:ext cx="3576839" cy="3576839"/>
        </a:xfrm>
        <a:prstGeom prst="ellipse">
          <a:avLst/>
        </a:prstGeom>
        <a:solidFill>
          <a:schemeClr val="accent5">
            <a:hueOff val="11178319"/>
            <a:satOff val="-9634"/>
            <a:lumOff val="12746"/>
            <a:alphaOff val="0"/>
          </a:schemeClr>
        </a:solidFill>
        <a:ln>
          <a:noFill/>
        </a:ln>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dsp:spPr>
      <dsp:style>
        <a:lnRef idx="0">
          <a:scrgbClr r="0" g="0" b="0"/>
        </a:lnRef>
        <a:fillRef idx="3">
          <a:scrgbClr r="0" g="0" b="0"/>
        </a:fillRef>
        <a:effectRef idx="3">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s-MX" sz="2100" kern="1200" dirty="0"/>
            <a:t>Que cuando un gerente quiera cambiar una organización ya establecida debe conservar parte de su estructura y costumbres antiguas. </a:t>
          </a:r>
          <a:endParaRPr lang="en-US" sz="2100" kern="1200" dirty="0"/>
        </a:p>
      </dsp:txBody>
      <dsp:txXfrm>
        <a:off x="5890167" y="911418"/>
        <a:ext cx="2529207" cy="2529207"/>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D56AFF-4D26-1749-AAC1-A8623A83E953}">
      <dsp:nvSpPr>
        <dsp:cNvPr id="0" name=""/>
        <dsp:cNvSpPr/>
      </dsp:nvSpPr>
      <dsp:spPr>
        <a:xfrm>
          <a:off x="917130" y="345974"/>
          <a:ext cx="4664819" cy="4664819"/>
        </a:xfrm>
        <a:prstGeom prst="pie">
          <a:avLst>
            <a:gd name="adj1" fmla="val 16200000"/>
            <a:gd name="adj2" fmla="val 0"/>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s-MX" sz="1900" kern="1200">
              <a:solidFill>
                <a:schemeClr val="tx1"/>
              </a:solidFill>
            </a:rPr>
            <a:t>Cuando el enemigo avanza, hay que retirarse.</a:t>
          </a:r>
          <a:endParaRPr lang="en-US" sz="1900" kern="1200">
            <a:solidFill>
              <a:schemeClr val="tx1"/>
            </a:solidFill>
          </a:endParaRPr>
        </a:p>
      </dsp:txBody>
      <dsp:txXfrm>
        <a:off x="3302852" y="1208965"/>
        <a:ext cx="1721540" cy="1388339"/>
      </dsp:txXfrm>
    </dsp:sp>
    <dsp:sp modelId="{9C0AA52F-2D0E-9946-84B8-9276B2140E88}">
      <dsp:nvSpPr>
        <dsp:cNvPr id="0" name=""/>
        <dsp:cNvSpPr/>
      </dsp:nvSpPr>
      <dsp:spPr>
        <a:xfrm>
          <a:off x="720542" y="542562"/>
          <a:ext cx="4664819" cy="4664819"/>
        </a:xfrm>
        <a:prstGeom prst="pie">
          <a:avLst>
            <a:gd name="adj1" fmla="val 0"/>
            <a:gd name="adj2" fmla="val 5400000"/>
          </a:avLst>
        </a:prstGeom>
        <a:solidFill>
          <a:schemeClr val="accent3">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s-MX" sz="1900" kern="1200"/>
            <a:t>Cuando el enemigo se detiene, hay que hostigarlo.</a:t>
          </a:r>
          <a:endParaRPr lang="en-US" sz="1900" kern="1200"/>
        </a:p>
      </dsp:txBody>
      <dsp:txXfrm>
        <a:off x="3136251" y="2958272"/>
        <a:ext cx="1721540" cy="1388339"/>
      </dsp:txXfrm>
    </dsp:sp>
    <dsp:sp modelId="{C2F9F8EB-2926-1C43-AD78-970C198F9146}">
      <dsp:nvSpPr>
        <dsp:cNvPr id="0" name=""/>
        <dsp:cNvSpPr/>
      </dsp:nvSpPr>
      <dsp:spPr>
        <a:xfrm>
          <a:off x="720542" y="542562"/>
          <a:ext cx="4664819" cy="4664819"/>
        </a:xfrm>
        <a:prstGeom prst="pie">
          <a:avLst>
            <a:gd name="adj1" fmla="val 5400000"/>
            <a:gd name="adj2" fmla="val 10800000"/>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s-MX" sz="1900" kern="1200"/>
            <a:t>Cuando el enemigo pretende evitar combate, hay que atacarlo.</a:t>
          </a:r>
          <a:endParaRPr lang="en-US" sz="1900" kern="1200"/>
        </a:p>
      </dsp:txBody>
      <dsp:txXfrm>
        <a:off x="1248110" y="2958272"/>
        <a:ext cx="1721540" cy="1388339"/>
      </dsp:txXfrm>
    </dsp:sp>
    <dsp:sp modelId="{C7577492-897A-F44E-8263-92A12312B0D3}">
      <dsp:nvSpPr>
        <dsp:cNvPr id="0" name=""/>
        <dsp:cNvSpPr/>
      </dsp:nvSpPr>
      <dsp:spPr>
        <a:xfrm>
          <a:off x="720542" y="542562"/>
          <a:ext cx="4664819" cy="4664819"/>
        </a:xfrm>
        <a:prstGeom prst="pie">
          <a:avLst>
            <a:gd name="adj1" fmla="val 10800000"/>
            <a:gd name="adj2" fmla="val 16200000"/>
          </a:avLst>
        </a:prstGeom>
        <a:solidFill>
          <a:schemeClr val="accent5">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s-MX" sz="1900" kern="1200"/>
            <a:t>Cuando el enemigo se retira, hay que perseguirlo.</a:t>
          </a:r>
          <a:endParaRPr lang="en-US" sz="1900" kern="1200"/>
        </a:p>
      </dsp:txBody>
      <dsp:txXfrm>
        <a:off x="1248110" y="1403333"/>
        <a:ext cx="1721540" cy="1388339"/>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29B962-E86A-A34F-85F7-194C15A22F4A}">
      <dsp:nvSpPr>
        <dsp:cNvPr id="0" name=""/>
        <dsp:cNvSpPr/>
      </dsp:nvSpPr>
      <dsp:spPr>
        <a:xfrm>
          <a:off x="0" y="3689948"/>
          <a:ext cx="5486400" cy="1211123"/>
        </a:xfrm>
        <a:prstGeom prst="rect">
          <a:avLst/>
        </a:prstGeom>
        <a:solidFill>
          <a:schemeClr val="accent1">
            <a:hueOff val="0"/>
            <a:satOff val="0"/>
            <a:lumOff val="0"/>
            <a:alphaOff val="0"/>
          </a:schemeClr>
        </a:solidFill>
        <a:ln>
          <a:noFill/>
        </a:ln>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dsp:spPr>
      <dsp:style>
        <a:lnRef idx="0">
          <a:scrgbClr r="0" g="0" b="0"/>
        </a:lnRef>
        <a:fillRef idx="3">
          <a:scrgbClr r="0" g="0" b="0"/>
        </a:fillRef>
        <a:effectRef idx="3">
          <a:scrgbClr r="0" g="0" b="0"/>
        </a:effectRef>
        <a:fontRef idx="minor">
          <a:schemeClr val="lt1"/>
        </a:fontRef>
      </dsp:style>
      <dsp:txBody>
        <a:bodyPr spcFirstLastPara="0" vert="horz" wrap="square" lIns="177800" tIns="177800" rIns="177800" bIns="177800" numCol="1" spcCol="1270" anchor="ctr" anchorCtr="0">
          <a:noAutofit/>
        </a:bodyPr>
        <a:lstStyle/>
        <a:p>
          <a:pPr marL="0" lvl="0" indent="0" algn="ctr" defTabSz="1111250">
            <a:lnSpc>
              <a:spcPct val="90000"/>
            </a:lnSpc>
            <a:spcBef>
              <a:spcPct val="0"/>
            </a:spcBef>
            <a:spcAft>
              <a:spcPct val="35000"/>
            </a:spcAft>
            <a:buNone/>
          </a:pPr>
          <a:r>
            <a:rPr lang="es-MX" sz="2500" kern="1200"/>
            <a:t>Se acentuó la organización social de tipo patriarcal.</a:t>
          </a:r>
          <a:endParaRPr lang="en-US" sz="2500" kern="1200"/>
        </a:p>
      </dsp:txBody>
      <dsp:txXfrm>
        <a:off x="0" y="3689948"/>
        <a:ext cx="5486400" cy="1211123"/>
      </dsp:txXfrm>
    </dsp:sp>
    <dsp:sp modelId="{FC88D401-C6D6-0247-903E-B0B4E34AF103}">
      <dsp:nvSpPr>
        <dsp:cNvPr id="0" name=""/>
        <dsp:cNvSpPr/>
      </dsp:nvSpPr>
      <dsp:spPr>
        <a:xfrm rot="10800000">
          <a:off x="0" y="1845407"/>
          <a:ext cx="5486400" cy="1862707"/>
        </a:xfrm>
        <a:prstGeom prst="upArrowCallout">
          <a:avLst/>
        </a:prstGeom>
        <a:solidFill>
          <a:schemeClr val="accent1">
            <a:hueOff val="0"/>
            <a:satOff val="0"/>
            <a:lumOff val="0"/>
            <a:alphaOff val="0"/>
          </a:schemeClr>
        </a:solidFill>
        <a:ln>
          <a:noFill/>
        </a:ln>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dsp:spPr>
      <dsp:style>
        <a:lnRef idx="0">
          <a:scrgbClr r="0" g="0" b="0"/>
        </a:lnRef>
        <a:fillRef idx="3">
          <a:scrgbClr r="0" g="0" b="0"/>
        </a:fillRef>
        <a:effectRef idx="3">
          <a:scrgbClr r="0" g="0" b="0"/>
        </a:effectRef>
        <a:fontRef idx="minor">
          <a:schemeClr val="lt1"/>
        </a:fontRef>
      </dsp:style>
      <dsp:txBody>
        <a:bodyPr spcFirstLastPara="0" vert="horz" wrap="square" lIns="177800" tIns="177800" rIns="177800" bIns="177800" numCol="1" spcCol="1270" anchor="ctr" anchorCtr="0">
          <a:noAutofit/>
        </a:bodyPr>
        <a:lstStyle/>
        <a:p>
          <a:pPr marL="0" lvl="0" indent="0" algn="ctr" defTabSz="1111250">
            <a:lnSpc>
              <a:spcPct val="90000"/>
            </a:lnSpc>
            <a:spcBef>
              <a:spcPct val="0"/>
            </a:spcBef>
            <a:spcAft>
              <a:spcPct val="35000"/>
            </a:spcAft>
            <a:buNone/>
          </a:pPr>
          <a:r>
            <a:rPr lang="es-MX" sz="2500" kern="1200"/>
            <a:t>La división de trabajo continuo siendo por sexo y edad en los individuos. </a:t>
          </a:r>
          <a:endParaRPr lang="en-US" sz="2500" kern="1200"/>
        </a:p>
      </dsp:txBody>
      <dsp:txXfrm rot="10800000">
        <a:off x="0" y="1845407"/>
        <a:ext cx="5486400" cy="1210331"/>
      </dsp:txXfrm>
    </dsp:sp>
    <dsp:sp modelId="{AECF13DD-F752-524C-A779-2F66D8B60DC1}">
      <dsp:nvSpPr>
        <dsp:cNvPr id="0" name=""/>
        <dsp:cNvSpPr/>
      </dsp:nvSpPr>
      <dsp:spPr>
        <a:xfrm rot="10800000">
          <a:off x="0" y="866"/>
          <a:ext cx="5486400" cy="1862707"/>
        </a:xfrm>
        <a:prstGeom prst="upArrowCallout">
          <a:avLst/>
        </a:prstGeom>
        <a:solidFill>
          <a:schemeClr val="accent1">
            <a:hueOff val="0"/>
            <a:satOff val="0"/>
            <a:lumOff val="0"/>
            <a:alphaOff val="0"/>
          </a:schemeClr>
        </a:solidFill>
        <a:ln>
          <a:noFill/>
        </a:ln>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dsp:spPr>
      <dsp:style>
        <a:lnRef idx="0">
          <a:scrgbClr r="0" g="0" b="0"/>
        </a:lnRef>
        <a:fillRef idx="3">
          <a:scrgbClr r="0" g="0" b="0"/>
        </a:fillRef>
        <a:effectRef idx="3">
          <a:scrgbClr r="0" g="0" b="0"/>
        </a:effectRef>
        <a:fontRef idx="minor">
          <a:schemeClr val="lt1"/>
        </a:fontRef>
      </dsp:style>
      <dsp:txBody>
        <a:bodyPr spcFirstLastPara="0" vert="horz" wrap="square" lIns="177800" tIns="177800" rIns="177800" bIns="177800" numCol="1" spcCol="1270" anchor="ctr" anchorCtr="0">
          <a:noAutofit/>
        </a:bodyPr>
        <a:lstStyle/>
        <a:p>
          <a:pPr marL="0" lvl="0" indent="0" algn="ctr" defTabSz="1111250">
            <a:lnSpc>
              <a:spcPct val="90000"/>
            </a:lnSpc>
            <a:spcBef>
              <a:spcPct val="0"/>
            </a:spcBef>
            <a:spcAft>
              <a:spcPct val="35000"/>
            </a:spcAft>
            <a:buNone/>
          </a:pPr>
          <a:r>
            <a:rPr lang="es-MX" sz="2500" kern="1200"/>
            <a:t>La forma de vida de las tribus se volvió sedentaria. </a:t>
          </a:r>
          <a:endParaRPr lang="en-US" sz="2500" kern="1200"/>
        </a:p>
      </dsp:txBody>
      <dsp:txXfrm rot="10800000">
        <a:off x="0" y="866"/>
        <a:ext cx="5486400" cy="1210331"/>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CB408E-A332-2044-81E3-507720D233A7}">
      <dsp:nvSpPr>
        <dsp:cNvPr id="0" name=""/>
        <dsp:cNvSpPr/>
      </dsp:nvSpPr>
      <dsp:spPr>
        <a:xfrm>
          <a:off x="669" y="435209"/>
          <a:ext cx="5485060" cy="1672943"/>
        </a:xfrm>
        <a:prstGeom prst="rect">
          <a:avLst/>
        </a:prstGeom>
        <a:solidFill>
          <a:schemeClr val="dk2">
            <a:hueOff val="0"/>
            <a:satOff val="0"/>
            <a:lumOff val="0"/>
            <a:alphaOff val="0"/>
          </a:schemeClr>
        </a:solidFill>
        <a:ln>
          <a:noFill/>
        </a:ln>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dsp:spPr>
      <dsp:style>
        <a:lnRef idx="0">
          <a:scrgbClr r="0" g="0" b="0"/>
        </a:lnRef>
        <a:fillRef idx="3">
          <a:scrgbClr r="0" g="0" b="0"/>
        </a:fillRef>
        <a:effectRef idx="3">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1155700">
            <a:lnSpc>
              <a:spcPct val="90000"/>
            </a:lnSpc>
            <a:spcBef>
              <a:spcPct val="0"/>
            </a:spcBef>
            <a:spcAft>
              <a:spcPct val="35000"/>
            </a:spcAft>
            <a:buNone/>
          </a:pPr>
          <a:r>
            <a:rPr lang="es-MX" sz="2600" kern="1200"/>
            <a:t>Esta se época fue representativa por varios inventos, por ejemplo la máquina de vapor, esto dio pie al desarrollo industrial.</a:t>
          </a:r>
          <a:endParaRPr lang="en-US" sz="2600" kern="1200"/>
        </a:p>
      </dsp:txBody>
      <dsp:txXfrm>
        <a:off x="669" y="435209"/>
        <a:ext cx="5485060" cy="1672943"/>
      </dsp:txXfrm>
    </dsp:sp>
    <dsp:sp modelId="{9723B8FF-6B98-284D-B088-9A09811CF162}">
      <dsp:nvSpPr>
        <dsp:cNvPr id="0" name=""/>
        <dsp:cNvSpPr/>
      </dsp:nvSpPr>
      <dsp:spPr>
        <a:xfrm>
          <a:off x="669" y="2793785"/>
          <a:ext cx="5485060" cy="1672943"/>
        </a:xfrm>
        <a:prstGeom prst="rect">
          <a:avLst/>
        </a:prstGeom>
        <a:solidFill>
          <a:schemeClr val="dk2">
            <a:hueOff val="0"/>
            <a:satOff val="0"/>
            <a:lumOff val="0"/>
            <a:alphaOff val="0"/>
          </a:schemeClr>
        </a:solidFill>
        <a:ln>
          <a:noFill/>
        </a:ln>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dsp:spPr>
      <dsp:style>
        <a:lnRef idx="0">
          <a:scrgbClr r="0" g="0" b="0"/>
        </a:lnRef>
        <a:fillRef idx="3">
          <a:scrgbClr r="0" g="0" b="0"/>
        </a:fillRef>
        <a:effectRef idx="3">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1155700">
            <a:lnSpc>
              <a:spcPct val="90000"/>
            </a:lnSpc>
            <a:spcBef>
              <a:spcPct val="0"/>
            </a:spcBef>
            <a:spcAft>
              <a:spcPct val="35000"/>
            </a:spcAft>
            <a:buNone/>
          </a:pPr>
          <a:r>
            <a:rPr lang="es-MX" sz="2600" kern="1200"/>
            <a:t>Desaparecieron los talleres artesanales y aparecieron las fábricas, donde había un patrón y había trabajadores quienes vendían su fuerza de trabajo. </a:t>
          </a:r>
          <a:endParaRPr lang="en-US" sz="2600" kern="1200"/>
        </a:p>
      </dsp:txBody>
      <dsp:txXfrm>
        <a:off x="669" y="2793785"/>
        <a:ext cx="5485060" cy="167294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1BED4C-228F-2948-96E5-E41C88FEB07D}">
      <dsp:nvSpPr>
        <dsp:cNvPr id="0" name=""/>
        <dsp:cNvSpPr/>
      </dsp:nvSpPr>
      <dsp:spPr>
        <a:xfrm>
          <a:off x="0" y="650735"/>
          <a:ext cx="5559497" cy="529200"/>
        </a:xfrm>
        <a:prstGeom prst="rect">
          <a:avLst/>
        </a:prstGeom>
        <a:solidFill>
          <a:schemeClr val="lt1">
            <a:alpha val="90000"/>
            <a:hueOff val="0"/>
            <a:satOff val="0"/>
            <a:lumOff val="0"/>
            <a:alphaOff val="0"/>
          </a:schemeClr>
        </a:solidFill>
        <a:ln w="1079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15CA8B4-58CA-7247-9C14-E832E453DC51}">
      <dsp:nvSpPr>
        <dsp:cNvPr id="0" name=""/>
        <dsp:cNvSpPr/>
      </dsp:nvSpPr>
      <dsp:spPr>
        <a:xfrm>
          <a:off x="277974" y="340775"/>
          <a:ext cx="3891647" cy="619920"/>
        </a:xfrm>
        <a:prstGeom prst="roundRect">
          <a:avLst/>
        </a:prstGeom>
        <a:solidFill>
          <a:schemeClr val="accent2">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7095" tIns="0" rIns="147095" bIns="0" numCol="1" spcCol="1270" anchor="ctr" anchorCtr="0">
          <a:noAutofit/>
        </a:bodyPr>
        <a:lstStyle/>
        <a:p>
          <a:pPr marL="0" lvl="0" indent="0" algn="l" defTabSz="933450">
            <a:lnSpc>
              <a:spcPct val="90000"/>
            </a:lnSpc>
            <a:spcBef>
              <a:spcPct val="0"/>
            </a:spcBef>
            <a:spcAft>
              <a:spcPct val="35000"/>
            </a:spcAft>
            <a:buNone/>
          </a:pPr>
          <a:r>
            <a:rPr lang="es-MX" sz="2100" kern="1200">
              <a:solidFill>
                <a:schemeClr val="tx1"/>
              </a:solidFill>
              <a:latin typeface="Arial" pitchFamily="34" charset="0"/>
              <a:cs typeface="Arial" pitchFamily="34" charset="0"/>
            </a:rPr>
            <a:t>Introducción</a:t>
          </a:r>
        </a:p>
      </dsp:txBody>
      <dsp:txXfrm>
        <a:off x="308236" y="371037"/>
        <a:ext cx="3831123" cy="559396"/>
      </dsp:txXfrm>
    </dsp:sp>
    <dsp:sp modelId="{BEE8A866-A3FE-BF4B-AD3D-2FA6218A24B3}">
      <dsp:nvSpPr>
        <dsp:cNvPr id="0" name=""/>
        <dsp:cNvSpPr/>
      </dsp:nvSpPr>
      <dsp:spPr>
        <a:xfrm>
          <a:off x="0" y="1603295"/>
          <a:ext cx="5559497" cy="529200"/>
        </a:xfrm>
        <a:prstGeom prst="rect">
          <a:avLst/>
        </a:prstGeom>
        <a:solidFill>
          <a:schemeClr val="lt1">
            <a:alpha val="90000"/>
            <a:hueOff val="0"/>
            <a:satOff val="0"/>
            <a:lumOff val="0"/>
            <a:alphaOff val="0"/>
          </a:schemeClr>
        </a:solidFill>
        <a:ln w="10795"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FBB3093-8536-0042-B551-4D5878B47F8F}">
      <dsp:nvSpPr>
        <dsp:cNvPr id="0" name=""/>
        <dsp:cNvSpPr/>
      </dsp:nvSpPr>
      <dsp:spPr>
        <a:xfrm>
          <a:off x="277974" y="1293335"/>
          <a:ext cx="3891647" cy="619920"/>
        </a:xfrm>
        <a:prstGeom prst="roundRect">
          <a:avLst/>
        </a:prstGeom>
        <a:solidFill>
          <a:schemeClr val="accent3">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7095" tIns="0" rIns="147095" bIns="0" numCol="1" spcCol="1270" anchor="ctr" anchorCtr="0">
          <a:noAutofit/>
        </a:bodyPr>
        <a:lstStyle/>
        <a:p>
          <a:pPr marL="0" lvl="0" indent="0" algn="l" defTabSz="933450">
            <a:lnSpc>
              <a:spcPct val="90000"/>
            </a:lnSpc>
            <a:spcBef>
              <a:spcPct val="0"/>
            </a:spcBef>
            <a:spcAft>
              <a:spcPct val="35000"/>
            </a:spcAft>
            <a:buNone/>
          </a:pPr>
          <a:r>
            <a:rPr lang="es-MX" sz="2100" kern="1200">
              <a:solidFill>
                <a:schemeClr val="tx1"/>
              </a:solidFill>
              <a:latin typeface="Arial" pitchFamily="34" charset="0"/>
              <a:cs typeface="Arial" pitchFamily="34" charset="0"/>
            </a:rPr>
            <a:t>Objetivo</a:t>
          </a:r>
        </a:p>
      </dsp:txBody>
      <dsp:txXfrm>
        <a:off x="308236" y="1323597"/>
        <a:ext cx="3831123" cy="559396"/>
      </dsp:txXfrm>
    </dsp:sp>
    <dsp:sp modelId="{426ACB7B-93F9-794D-B6E8-B9750A66F6E5}">
      <dsp:nvSpPr>
        <dsp:cNvPr id="0" name=""/>
        <dsp:cNvSpPr/>
      </dsp:nvSpPr>
      <dsp:spPr>
        <a:xfrm>
          <a:off x="0" y="2555856"/>
          <a:ext cx="5559497" cy="529200"/>
        </a:xfrm>
        <a:prstGeom prst="rect">
          <a:avLst/>
        </a:prstGeom>
        <a:solidFill>
          <a:schemeClr val="lt1">
            <a:alpha val="90000"/>
            <a:hueOff val="0"/>
            <a:satOff val="0"/>
            <a:lumOff val="0"/>
            <a:alphaOff val="0"/>
          </a:schemeClr>
        </a:solidFill>
        <a:ln w="10795"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B6B0EFB-D213-6A40-A85D-6A25BC796824}">
      <dsp:nvSpPr>
        <dsp:cNvPr id="0" name=""/>
        <dsp:cNvSpPr/>
      </dsp:nvSpPr>
      <dsp:spPr>
        <a:xfrm>
          <a:off x="277974" y="2245895"/>
          <a:ext cx="3891647" cy="619920"/>
        </a:xfrm>
        <a:prstGeom prst="roundRect">
          <a:avLst/>
        </a:prstGeom>
        <a:solidFill>
          <a:schemeClr val="accent4">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7095" tIns="0" rIns="147095" bIns="0" numCol="1" spcCol="1270" anchor="ctr" anchorCtr="0">
          <a:noAutofit/>
        </a:bodyPr>
        <a:lstStyle/>
        <a:p>
          <a:pPr marL="0" lvl="0" indent="0" algn="l" defTabSz="933450">
            <a:lnSpc>
              <a:spcPct val="90000"/>
            </a:lnSpc>
            <a:spcBef>
              <a:spcPct val="0"/>
            </a:spcBef>
            <a:spcAft>
              <a:spcPct val="35000"/>
            </a:spcAft>
            <a:buNone/>
          </a:pPr>
          <a:r>
            <a:rPr lang="es-MX" sz="2100" kern="1200">
              <a:solidFill>
                <a:schemeClr val="tx1"/>
              </a:solidFill>
            </a:rPr>
            <a:t>Evolución de la administración</a:t>
          </a:r>
          <a:endParaRPr lang="es-MX" sz="2100" kern="1200">
            <a:solidFill>
              <a:schemeClr val="tx1"/>
            </a:solidFill>
            <a:latin typeface="Arial" pitchFamily="34" charset="0"/>
            <a:cs typeface="Arial" pitchFamily="34" charset="0"/>
          </a:endParaRPr>
        </a:p>
      </dsp:txBody>
      <dsp:txXfrm>
        <a:off x="308236" y="2276157"/>
        <a:ext cx="3831123" cy="559396"/>
      </dsp:txXfrm>
    </dsp:sp>
    <dsp:sp modelId="{D56EB336-F76F-2744-8150-D2E764308DE8}">
      <dsp:nvSpPr>
        <dsp:cNvPr id="0" name=""/>
        <dsp:cNvSpPr/>
      </dsp:nvSpPr>
      <dsp:spPr>
        <a:xfrm>
          <a:off x="0" y="3508416"/>
          <a:ext cx="5559497" cy="529200"/>
        </a:xfrm>
        <a:prstGeom prst="rect">
          <a:avLst/>
        </a:prstGeom>
        <a:solidFill>
          <a:schemeClr val="lt1">
            <a:alpha val="90000"/>
            <a:hueOff val="0"/>
            <a:satOff val="0"/>
            <a:lumOff val="0"/>
            <a:alphaOff val="0"/>
          </a:schemeClr>
        </a:solidFill>
        <a:ln w="10795"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3B90127-1E5A-9F42-BF08-1B8EB7816499}">
      <dsp:nvSpPr>
        <dsp:cNvPr id="0" name=""/>
        <dsp:cNvSpPr/>
      </dsp:nvSpPr>
      <dsp:spPr>
        <a:xfrm>
          <a:off x="277974" y="3198456"/>
          <a:ext cx="3891647" cy="619920"/>
        </a:xfrm>
        <a:prstGeom prst="roundRect">
          <a:avLst/>
        </a:prstGeom>
        <a:solidFill>
          <a:schemeClr val="accent5">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7095" tIns="0" rIns="147095" bIns="0" numCol="1" spcCol="1270" anchor="ctr" anchorCtr="0">
          <a:noAutofit/>
        </a:bodyPr>
        <a:lstStyle/>
        <a:p>
          <a:pPr marL="0" lvl="0" indent="0" algn="l" defTabSz="933450">
            <a:lnSpc>
              <a:spcPct val="90000"/>
            </a:lnSpc>
            <a:spcBef>
              <a:spcPct val="0"/>
            </a:spcBef>
            <a:spcAft>
              <a:spcPct val="35000"/>
            </a:spcAft>
            <a:buNone/>
          </a:pPr>
          <a:r>
            <a:rPr lang="es-MX" sz="2100" kern="1200">
              <a:solidFill>
                <a:schemeClr val="tx1"/>
              </a:solidFill>
              <a:latin typeface="Arial" pitchFamily="34" charset="0"/>
              <a:cs typeface="Arial" pitchFamily="34" charset="0"/>
            </a:rPr>
            <a:t>Conclusiones</a:t>
          </a:r>
        </a:p>
      </dsp:txBody>
      <dsp:txXfrm>
        <a:off x="308236" y="3228718"/>
        <a:ext cx="3831123" cy="559396"/>
      </dsp:txXfrm>
    </dsp:sp>
    <dsp:sp modelId="{39A7298A-F172-5449-B109-7C785AB39756}">
      <dsp:nvSpPr>
        <dsp:cNvPr id="0" name=""/>
        <dsp:cNvSpPr/>
      </dsp:nvSpPr>
      <dsp:spPr>
        <a:xfrm>
          <a:off x="0" y="4460976"/>
          <a:ext cx="5559497" cy="529200"/>
        </a:xfrm>
        <a:prstGeom prst="rect">
          <a:avLst/>
        </a:prstGeom>
        <a:solidFill>
          <a:schemeClr val="lt1">
            <a:alpha val="90000"/>
            <a:hueOff val="0"/>
            <a:satOff val="0"/>
            <a:lumOff val="0"/>
            <a:alphaOff val="0"/>
          </a:schemeClr>
        </a:solidFill>
        <a:ln w="10795"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45BBF2F-B2B9-5D4C-9EB7-195CB16AA5B3}">
      <dsp:nvSpPr>
        <dsp:cNvPr id="0" name=""/>
        <dsp:cNvSpPr/>
      </dsp:nvSpPr>
      <dsp:spPr>
        <a:xfrm>
          <a:off x="277974" y="4151016"/>
          <a:ext cx="3891647" cy="619920"/>
        </a:xfrm>
        <a:prstGeom prst="roundRect">
          <a:avLst/>
        </a:prstGeom>
        <a:solidFill>
          <a:schemeClr val="accent6">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7095" tIns="0" rIns="147095" bIns="0" numCol="1" spcCol="1270" anchor="ctr" anchorCtr="0">
          <a:noAutofit/>
        </a:bodyPr>
        <a:lstStyle/>
        <a:p>
          <a:pPr marL="0" lvl="0" indent="0" algn="l" defTabSz="933450">
            <a:lnSpc>
              <a:spcPct val="90000"/>
            </a:lnSpc>
            <a:spcBef>
              <a:spcPct val="0"/>
            </a:spcBef>
            <a:spcAft>
              <a:spcPct val="35000"/>
            </a:spcAft>
            <a:buNone/>
          </a:pPr>
          <a:r>
            <a:rPr lang="es-MX" sz="2100" kern="1200">
              <a:solidFill>
                <a:schemeClr val="tx1"/>
              </a:solidFill>
              <a:latin typeface="Arial" pitchFamily="34" charset="0"/>
              <a:cs typeface="Arial" pitchFamily="34" charset="0"/>
            </a:rPr>
            <a:t>Referencias</a:t>
          </a:r>
        </a:p>
      </dsp:txBody>
      <dsp:txXfrm>
        <a:off x="308236" y="4181278"/>
        <a:ext cx="3831123" cy="559396"/>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8E578E-D407-534C-A182-8A4DC6E99325}">
      <dsp:nvSpPr>
        <dsp:cNvPr id="0" name=""/>
        <dsp:cNvSpPr/>
      </dsp:nvSpPr>
      <dsp:spPr>
        <a:xfrm>
          <a:off x="0" y="2484"/>
          <a:ext cx="5796200" cy="0"/>
        </a:xfrm>
        <a:prstGeom prst="line">
          <a:avLst/>
        </a:prstGeom>
        <a:solidFill>
          <a:schemeClr val="accent5">
            <a:hueOff val="0"/>
            <a:satOff val="0"/>
            <a:lumOff val="0"/>
            <a:alphaOff val="0"/>
          </a:schemeClr>
        </a:solidFill>
        <a:ln w="9525" cap="flat" cmpd="sng" algn="ctr">
          <a:solidFill>
            <a:schemeClr val="accent5">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4503F69D-CDF7-BD4D-9530-95BF34FEC2E1}">
      <dsp:nvSpPr>
        <dsp:cNvPr id="0" name=""/>
        <dsp:cNvSpPr/>
      </dsp:nvSpPr>
      <dsp:spPr>
        <a:xfrm>
          <a:off x="0" y="2484"/>
          <a:ext cx="5796200" cy="1694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ctr" defTabSz="1155700">
            <a:lnSpc>
              <a:spcPct val="90000"/>
            </a:lnSpc>
            <a:spcBef>
              <a:spcPct val="0"/>
            </a:spcBef>
            <a:spcAft>
              <a:spcPct val="35000"/>
            </a:spcAft>
            <a:buNone/>
          </a:pPr>
          <a:r>
            <a:rPr lang="es-MX" sz="2600" kern="1200"/>
            <a:t>La complejidad del trabajo creo la necesidad de algunos administradores, que se encargaban de todos los problemas de la fábrica. </a:t>
          </a:r>
          <a:endParaRPr lang="en-US" sz="2600" kern="1200"/>
        </a:p>
      </dsp:txBody>
      <dsp:txXfrm>
        <a:off x="0" y="2484"/>
        <a:ext cx="5796200" cy="1694118"/>
      </dsp:txXfrm>
    </dsp:sp>
    <dsp:sp modelId="{05811B47-CCC2-044F-9864-C9806D7674A2}">
      <dsp:nvSpPr>
        <dsp:cNvPr id="0" name=""/>
        <dsp:cNvSpPr/>
      </dsp:nvSpPr>
      <dsp:spPr>
        <a:xfrm>
          <a:off x="0" y="1696602"/>
          <a:ext cx="5796200" cy="0"/>
        </a:xfrm>
        <a:prstGeom prst="line">
          <a:avLst/>
        </a:prstGeom>
        <a:solidFill>
          <a:schemeClr val="accent5">
            <a:hueOff val="0"/>
            <a:satOff val="0"/>
            <a:lumOff val="0"/>
            <a:alphaOff val="0"/>
          </a:schemeClr>
        </a:solidFill>
        <a:ln w="9525" cap="flat" cmpd="sng" algn="ctr">
          <a:solidFill>
            <a:schemeClr val="accent5">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D8F67650-2144-6647-8354-CA09A21D826C}">
      <dsp:nvSpPr>
        <dsp:cNvPr id="0" name=""/>
        <dsp:cNvSpPr/>
      </dsp:nvSpPr>
      <dsp:spPr>
        <a:xfrm>
          <a:off x="0" y="1696602"/>
          <a:ext cx="5796200" cy="1694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ctr" defTabSz="1155700">
            <a:lnSpc>
              <a:spcPct val="90000"/>
            </a:lnSpc>
            <a:spcBef>
              <a:spcPct val="0"/>
            </a:spcBef>
            <a:spcAft>
              <a:spcPct val="35000"/>
            </a:spcAft>
            <a:buNone/>
          </a:pPr>
          <a:r>
            <a:rPr lang="es-MX" sz="2600" kern="1200"/>
            <a:t>Se crearon los sindicatos en defensa a los trabajadores.</a:t>
          </a:r>
          <a:endParaRPr lang="en-US" sz="2600" kern="1200"/>
        </a:p>
      </dsp:txBody>
      <dsp:txXfrm>
        <a:off x="0" y="1696602"/>
        <a:ext cx="5796200" cy="1694118"/>
      </dsp:txXfrm>
    </dsp:sp>
    <dsp:sp modelId="{FE436D55-DAE1-904B-9FD1-330D54F5B70E}">
      <dsp:nvSpPr>
        <dsp:cNvPr id="0" name=""/>
        <dsp:cNvSpPr/>
      </dsp:nvSpPr>
      <dsp:spPr>
        <a:xfrm>
          <a:off x="0" y="3390721"/>
          <a:ext cx="5796200" cy="0"/>
        </a:xfrm>
        <a:prstGeom prst="line">
          <a:avLst/>
        </a:prstGeom>
        <a:solidFill>
          <a:schemeClr val="accent5">
            <a:hueOff val="0"/>
            <a:satOff val="0"/>
            <a:lumOff val="0"/>
            <a:alphaOff val="0"/>
          </a:schemeClr>
        </a:solidFill>
        <a:ln w="9525" cap="flat" cmpd="sng" algn="ctr">
          <a:solidFill>
            <a:schemeClr val="accent5">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6D2C607C-9670-554E-B2BC-F4AAA8DDD333}">
      <dsp:nvSpPr>
        <dsp:cNvPr id="0" name=""/>
        <dsp:cNvSpPr/>
      </dsp:nvSpPr>
      <dsp:spPr>
        <a:xfrm>
          <a:off x="0" y="3390721"/>
          <a:ext cx="5796200" cy="1694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ctr" defTabSz="1155700">
            <a:lnSpc>
              <a:spcPct val="90000"/>
            </a:lnSpc>
            <a:spcBef>
              <a:spcPct val="0"/>
            </a:spcBef>
            <a:spcAft>
              <a:spcPct val="35000"/>
            </a:spcAft>
            <a:buNone/>
          </a:pPr>
          <a:r>
            <a:rPr lang="es-MX" sz="2600" kern="1200"/>
            <a:t>Dio el inicio a investigaciones que posteriormente originarían la Administración científica.</a:t>
          </a:r>
          <a:endParaRPr lang="en-US" sz="2600" kern="1200"/>
        </a:p>
      </dsp:txBody>
      <dsp:txXfrm>
        <a:off x="0" y="3390721"/>
        <a:ext cx="5796200" cy="169411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B8BB3D-92DD-864E-84E5-428AB36686B4}">
      <dsp:nvSpPr>
        <dsp:cNvPr id="0" name=""/>
        <dsp:cNvSpPr/>
      </dsp:nvSpPr>
      <dsp:spPr>
        <a:xfrm>
          <a:off x="0" y="0"/>
          <a:ext cx="5328412" cy="0"/>
        </a:xfrm>
        <a:prstGeom prst="line">
          <a:avLst/>
        </a:prstGeom>
        <a:solidFill>
          <a:schemeClr val="accent3">
            <a:hueOff val="0"/>
            <a:satOff val="0"/>
            <a:lumOff val="0"/>
            <a:alphaOff val="0"/>
          </a:schemeClr>
        </a:solidFill>
        <a:ln w="9525" cap="flat" cmpd="sng" algn="ctr">
          <a:solidFill>
            <a:schemeClr val="accent3">
              <a:hueOff val="0"/>
              <a:satOff val="0"/>
              <a:lumOff val="0"/>
              <a:alphaOff val="0"/>
            </a:schemeClr>
          </a:solidFill>
          <a:prstDash val="solid"/>
        </a:ln>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dsp:spPr>
      <dsp:style>
        <a:lnRef idx="1">
          <a:scrgbClr r="0" g="0" b="0"/>
        </a:lnRef>
        <a:fillRef idx="3">
          <a:scrgbClr r="0" g="0" b="0"/>
        </a:fillRef>
        <a:effectRef idx="3">
          <a:scrgbClr r="0" g="0" b="0"/>
        </a:effectRef>
        <a:fontRef idx="minor">
          <a:schemeClr val="lt1"/>
        </a:fontRef>
      </dsp:style>
    </dsp:sp>
    <dsp:sp modelId="{D1A40C50-4B0B-C64F-81A6-4442AFBA237D}">
      <dsp:nvSpPr>
        <dsp:cNvPr id="0" name=""/>
        <dsp:cNvSpPr/>
      </dsp:nvSpPr>
      <dsp:spPr>
        <a:xfrm>
          <a:off x="0" y="0"/>
          <a:ext cx="5328412" cy="26654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s-MX" sz="2000" kern="1200" dirty="0"/>
            <a:t>El pensamiento administrativo nace con el hombre mismo, porque en cualquier momento de la historia ha habido la necesidad de coordinar, tomar decisiones. </a:t>
          </a:r>
          <a:endParaRPr lang="en-US" sz="2000" kern="1200" dirty="0"/>
        </a:p>
      </dsp:txBody>
      <dsp:txXfrm>
        <a:off x="0" y="0"/>
        <a:ext cx="5328412" cy="2665475"/>
      </dsp:txXfrm>
    </dsp:sp>
    <dsp:sp modelId="{D91E2D90-9A7B-0E43-AA69-46DE2D7CBF90}">
      <dsp:nvSpPr>
        <dsp:cNvPr id="0" name=""/>
        <dsp:cNvSpPr/>
      </dsp:nvSpPr>
      <dsp:spPr>
        <a:xfrm>
          <a:off x="0" y="2665475"/>
          <a:ext cx="5328412" cy="0"/>
        </a:xfrm>
        <a:prstGeom prst="line">
          <a:avLst/>
        </a:prstGeom>
        <a:solidFill>
          <a:schemeClr val="accent3">
            <a:hueOff val="0"/>
            <a:satOff val="0"/>
            <a:lumOff val="0"/>
            <a:alphaOff val="0"/>
          </a:schemeClr>
        </a:solidFill>
        <a:ln w="9525" cap="flat" cmpd="sng" algn="ctr">
          <a:solidFill>
            <a:schemeClr val="accent3">
              <a:hueOff val="0"/>
              <a:satOff val="0"/>
              <a:lumOff val="0"/>
              <a:alphaOff val="0"/>
            </a:schemeClr>
          </a:solidFill>
          <a:prstDash val="solid"/>
        </a:ln>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dsp:spPr>
      <dsp:style>
        <a:lnRef idx="1">
          <a:scrgbClr r="0" g="0" b="0"/>
        </a:lnRef>
        <a:fillRef idx="3">
          <a:scrgbClr r="0" g="0" b="0"/>
        </a:fillRef>
        <a:effectRef idx="3">
          <a:scrgbClr r="0" g="0" b="0"/>
        </a:effectRef>
        <a:fontRef idx="minor">
          <a:schemeClr val="lt1"/>
        </a:fontRef>
      </dsp:style>
    </dsp:sp>
    <dsp:sp modelId="{72EB7349-B6B8-E446-848E-2EF0C261C4D6}">
      <dsp:nvSpPr>
        <dsp:cNvPr id="0" name=""/>
        <dsp:cNvSpPr/>
      </dsp:nvSpPr>
      <dsp:spPr>
        <a:xfrm>
          <a:off x="0" y="2665475"/>
          <a:ext cx="5328412" cy="26654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s-MX" sz="2000" kern="1200"/>
            <a:t>Al analizar la historia de la humanidad, se pueden encontrar los aportes de los antiguos pueblos, como son los sumerios, griegos, romanos y egipcios.</a:t>
          </a:r>
          <a:endParaRPr lang="en-US" sz="2000" kern="1200"/>
        </a:p>
      </dsp:txBody>
      <dsp:txXfrm>
        <a:off x="0" y="2665475"/>
        <a:ext cx="5328412" cy="266547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A105D0-643F-3F4E-9B37-DAA64D785E6D}">
      <dsp:nvSpPr>
        <dsp:cNvPr id="0" name=""/>
        <dsp:cNvSpPr/>
      </dsp:nvSpPr>
      <dsp:spPr>
        <a:xfrm>
          <a:off x="3402102" y="1408874"/>
          <a:ext cx="2084189" cy="20841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es-MX" sz="2200" kern="1200"/>
            <a:t>En esta época se encuentran los fundamentos administrativos que se tiene en la actualidad. </a:t>
          </a:r>
          <a:endParaRPr lang="en-US" sz="2200" kern="1200"/>
        </a:p>
      </dsp:txBody>
      <dsp:txXfrm>
        <a:off x="3402102" y="1408874"/>
        <a:ext cx="2084189" cy="2084189"/>
      </dsp:txXfrm>
    </dsp:sp>
    <dsp:sp modelId="{67A3DA12-D4CF-0E44-B2DF-9026012209C5}">
      <dsp:nvSpPr>
        <dsp:cNvPr id="0" name=""/>
        <dsp:cNvSpPr/>
      </dsp:nvSpPr>
      <dsp:spPr>
        <a:xfrm>
          <a:off x="601917" y="309686"/>
          <a:ext cx="4282564" cy="4282564"/>
        </a:xfrm>
        <a:prstGeom prst="circularArrow">
          <a:avLst>
            <a:gd name="adj1" fmla="val 9490"/>
            <a:gd name="adj2" fmla="val 685616"/>
            <a:gd name="adj3" fmla="val 7847557"/>
            <a:gd name="adj4" fmla="val 2266827"/>
            <a:gd name="adj5" fmla="val 11072"/>
          </a:avLst>
        </a:prstGeom>
        <a:solidFill>
          <a:schemeClr val="accent2">
            <a:hueOff val="0"/>
            <a:satOff val="0"/>
            <a:lumOff val="0"/>
            <a:alphaOff val="0"/>
          </a:schemeClr>
        </a:solidFill>
        <a:ln>
          <a:noFill/>
        </a:ln>
        <a:effectLst/>
      </dsp:spPr>
      <dsp:style>
        <a:lnRef idx="0">
          <a:scrgbClr r="0" g="0" b="0"/>
        </a:lnRef>
        <a:fillRef idx="3">
          <a:scrgbClr r="0" g="0" b="0"/>
        </a:fillRef>
        <a:effectRef idx="2">
          <a:scrgbClr r="0" g="0" b="0"/>
        </a:effectRef>
        <a:fontRef idx="minor">
          <a:schemeClr val="lt1"/>
        </a:fontRef>
      </dsp:style>
    </dsp:sp>
    <dsp:sp modelId="{F390A951-0517-D648-B62F-718B89581504}">
      <dsp:nvSpPr>
        <dsp:cNvPr id="0" name=""/>
        <dsp:cNvSpPr/>
      </dsp:nvSpPr>
      <dsp:spPr>
        <a:xfrm>
          <a:off x="108" y="1408874"/>
          <a:ext cx="2084189" cy="20841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es-MX" sz="2200" kern="1200"/>
            <a:t>Estos fundamentos fueron encontrados en los antiguos imperios.</a:t>
          </a:r>
          <a:endParaRPr lang="en-US" sz="2200" kern="1200"/>
        </a:p>
      </dsp:txBody>
      <dsp:txXfrm>
        <a:off x="108" y="1408874"/>
        <a:ext cx="2084189" cy="2084189"/>
      </dsp:txXfrm>
    </dsp:sp>
    <dsp:sp modelId="{0131E70E-F046-8649-AF25-CD42FBEF4E54}">
      <dsp:nvSpPr>
        <dsp:cNvPr id="0" name=""/>
        <dsp:cNvSpPr/>
      </dsp:nvSpPr>
      <dsp:spPr>
        <a:xfrm>
          <a:off x="601917" y="309686"/>
          <a:ext cx="4282564" cy="4282564"/>
        </a:xfrm>
        <a:prstGeom prst="circularArrow">
          <a:avLst>
            <a:gd name="adj1" fmla="val 9490"/>
            <a:gd name="adj2" fmla="val 685616"/>
            <a:gd name="adj3" fmla="val 18647557"/>
            <a:gd name="adj4" fmla="val 13066827"/>
            <a:gd name="adj5" fmla="val 11072"/>
          </a:avLst>
        </a:prstGeom>
        <a:solidFill>
          <a:schemeClr val="accent2">
            <a:hueOff val="1954454"/>
            <a:satOff val="-31534"/>
            <a:lumOff val="-5490"/>
            <a:alphaOff val="0"/>
          </a:schemeClr>
        </a:solidFill>
        <a:ln>
          <a:noFill/>
        </a:ln>
        <a:effectLst/>
      </dsp:spPr>
      <dsp:style>
        <a:lnRef idx="0">
          <a:scrgbClr r="0" g="0" b="0"/>
        </a:lnRef>
        <a:fillRef idx="3">
          <a:scrgbClr r="0" g="0" b="0"/>
        </a:fillRef>
        <a:effectRef idx="2">
          <a:scrgbClr r="0" g="0" b="0"/>
        </a:effectRef>
        <a:fontRef idx="minor">
          <a:schemeClr val="lt1"/>
        </a:fontRef>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E064E3-5713-BB4F-BF38-21A854E4C23F}">
      <dsp:nvSpPr>
        <dsp:cNvPr id="0" name=""/>
        <dsp:cNvSpPr/>
      </dsp:nvSpPr>
      <dsp:spPr>
        <a:xfrm>
          <a:off x="1714" y="869342"/>
          <a:ext cx="2636043" cy="3163252"/>
        </a:xfrm>
        <a:prstGeom prst="rect">
          <a:avLst/>
        </a:prstGeom>
        <a:solidFill>
          <a:schemeClr val="accent5">
            <a:hueOff val="0"/>
            <a:satOff val="0"/>
            <a:lumOff val="0"/>
            <a:alphaOff val="0"/>
          </a:schemeClr>
        </a:solidFill>
        <a:ln w="9525" cap="flat" cmpd="sng" algn="ctr">
          <a:solidFill>
            <a:schemeClr val="accent5">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txBody>
        <a:bodyPr spcFirstLastPara="0" vert="horz" wrap="square" lIns="260383" tIns="0" rIns="260383" bIns="330200" numCol="1" spcCol="1270" anchor="t" anchorCtr="0">
          <a:noAutofit/>
        </a:bodyPr>
        <a:lstStyle/>
        <a:p>
          <a:pPr marL="0" lvl="0" indent="0" algn="l" defTabSz="800100">
            <a:lnSpc>
              <a:spcPct val="90000"/>
            </a:lnSpc>
            <a:spcBef>
              <a:spcPct val="0"/>
            </a:spcBef>
            <a:spcAft>
              <a:spcPct val="35000"/>
            </a:spcAft>
            <a:buNone/>
          </a:pPr>
          <a:r>
            <a:rPr lang="es-MX" sz="1800" kern="1200"/>
            <a:t>Las pirámides de Egipto es la evidencia ya que hoy en día aun continúan en pie. </a:t>
          </a:r>
          <a:endParaRPr lang="en-US" sz="1800" kern="1200"/>
        </a:p>
      </dsp:txBody>
      <dsp:txXfrm>
        <a:off x="1714" y="2134643"/>
        <a:ext cx="2636043" cy="1897951"/>
      </dsp:txXfrm>
    </dsp:sp>
    <dsp:sp modelId="{8C0BBECB-9693-BB4A-9AEF-DE5B0D7C1D3C}">
      <dsp:nvSpPr>
        <dsp:cNvPr id="0" name=""/>
        <dsp:cNvSpPr/>
      </dsp:nvSpPr>
      <dsp:spPr>
        <a:xfrm>
          <a:off x="1714" y="869342"/>
          <a:ext cx="2636043" cy="1265301"/>
        </a:xfrm>
        <a:prstGeom prst="rect">
          <a:avLst/>
        </a:prstGeom>
        <a:noFill/>
        <a:ln w="9525" cap="flat" cmpd="sng" algn="ctr">
          <a:noFill/>
          <a:prstDash val="solid"/>
        </a:ln>
        <a:effectLst/>
        <a:sp3d/>
      </dsp:spPr>
      <dsp:style>
        <a:lnRef idx="1">
          <a:scrgbClr r="0" g="0" b="0"/>
        </a:lnRef>
        <a:fillRef idx="3">
          <a:scrgbClr r="0" g="0" b="0"/>
        </a:fillRef>
        <a:effectRef idx="2">
          <a:scrgbClr r="0" g="0" b="0"/>
        </a:effectRef>
        <a:fontRef idx="minor">
          <a:schemeClr val="lt1"/>
        </a:fontRef>
      </dsp:style>
      <dsp:txBody>
        <a:bodyPr spcFirstLastPara="0" vert="horz" wrap="square" lIns="260383" tIns="165100" rIns="260383" bIns="165100" numCol="1" spcCol="1270" anchor="ctr" anchorCtr="0">
          <a:noAutofit/>
        </a:bodyPr>
        <a:lstStyle/>
        <a:p>
          <a:pPr marL="0" lvl="0" indent="0" algn="l" defTabSz="2933700">
            <a:lnSpc>
              <a:spcPct val="90000"/>
            </a:lnSpc>
            <a:spcBef>
              <a:spcPct val="0"/>
            </a:spcBef>
            <a:spcAft>
              <a:spcPct val="35000"/>
            </a:spcAft>
            <a:buNone/>
          </a:pPr>
          <a:r>
            <a:rPr lang="en-US" sz="6600" kern="1200"/>
            <a:t>01</a:t>
          </a:r>
        </a:p>
      </dsp:txBody>
      <dsp:txXfrm>
        <a:off x="1714" y="869342"/>
        <a:ext cx="2636043" cy="1265301"/>
      </dsp:txXfrm>
    </dsp:sp>
    <dsp:sp modelId="{B9FB330D-6FF5-B74F-B0F3-E00A88FEEB49}">
      <dsp:nvSpPr>
        <dsp:cNvPr id="0" name=""/>
        <dsp:cNvSpPr/>
      </dsp:nvSpPr>
      <dsp:spPr>
        <a:xfrm>
          <a:off x="2848641" y="869342"/>
          <a:ext cx="2636043" cy="3163252"/>
        </a:xfrm>
        <a:prstGeom prst="rect">
          <a:avLst/>
        </a:prstGeom>
        <a:solidFill>
          <a:schemeClr val="accent5">
            <a:hueOff val="11178319"/>
            <a:satOff val="-9634"/>
            <a:lumOff val="12746"/>
            <a:alphaOff val="0"/>
          </a:schemeClr>
        </a:solidFill>
        <a:ln w="9525" cap="flat" cmpd="sng" algn="ctr">
          <a:solidFill>
            <a:schemeClr val="accent5">
              <a:hueOff val="11178319"/>
              <a:satOff val="-9634"/>
              <a:lumOff val="12746"/>
              <a:alphaOff val="0"/>
            </a:schemeClr>
          </a:solidFill>
          <a:prstDash val="solid"/>
        </a:ln>
        <a:effectLst/>
      </dsp:spPr>
      <dsp:style>
        <a:lnRef idx="1">
          <a:scrgbClr r="0" g="0" b="0"/>
        </a:lnRef>
        <a:fillRef idx="3">
          <a:scrgbClr r="0" g="0" b="0"/>
        </a:fillRef>
        <a:effectRef idx="2">
          <a:scrgbClr r="0" g="0" b="0"/>
        </a:effectRef>
        <a:fontRef idx="minor">
          <a:schemeClr val="lt1"/>
        </a:fontRef>
      </dsp:style>
      <dsp:txBody>
        <a:bodyPr spcFirstLastPara="0" vert="horz" wrap="square" lIns="260383" tIns="0" rIns="260383" bIns="330200" numCol="1" spcCol="1270" anchor="t" anchorCtr="0">
          <a:noAutofit/>
        </a:bodyPr>
        <a:lstStyle/>
        <a:p>
          <a:pPr marL="0" lvl="0" indent="0" algn="l" defTabSz="800100">
            <a:lnSpc>
              <a:spcPct val="90000"/>
            </a:lnSpc>
            <a:spcBef>
              <a:spcPct val="0"/>
            </a:spcBef>
            <a:spcAft>
              <a:spcPct val="35000"/>
            </a:spcAft>
            <a:buNone/>
          </a:pPr>
          <a:r>
            <a:rPr lang="es-MX" sz="1800" kern="1200"/>
            <a:t>En la construcción de una pirámide se necesito del trabajo de más de 100 mil personas durante 20 años.</a:t>
          </a:r>
          <a:endParaRPr lang="en-US" sz="1800" kern="1200"/>
        </a:p>
      </dsp:txBody>
      <dsp:txXfrm>
        <a:off x="2848641" y="2134643"/>
        <a:ext cx="2636043" cy="1897951"/>
      </dsp:txXfrm>
    </dsp:sp>
    <dsp:sp modelId="{9459C471-EA87-9C48-A304-F77C36B5A455}">
      <dsp:nvSpPr>
        <dsp:cNvPr id="0" name=""/>
        <dsp:cNvSpPr/>
      </dsp:nvSpPr>
      <dsp:spPr>
        <a:xfrm>
          <a:off x="2848641" y="869342"/>
          <a:ext cx="2636043" cy="1265301"/>
        </a:xfrm>
        <a:prstGeom prst="rect">
          <a:avLst/>
        </a:prstGeom>
        <a:noFill/>
        <a:ln w="9525" cap="flat" cmpd="sng" algn="ctr">
          <a:noFill/>
          <a:prstDash val="solid"/>
        </a:ln>
        <a:effectLst/>
        <a:sp3d/>
      </dsp:spPr>
      <dsp:style>
        <a:lnRef idx="1">
          <a:scrgbClr r="0" g="0" b="0"/>
        </a:lnRef>
        <a:fillRef idx="3">
          <a:scrgbClr r="0" g="0" b="0"/>
        </a:fillRef>
        <a:effectRef idx="2">
          <a:scrgbClr r="0" g="0" b="0"/>
        </a:effectRef>
        <a:fontRef idx="minor">
          <a:schemeClr val="lt1"/>
        </a:fontRef>
      </dsp:style>
      <dsp:txBody>
        <a:bodyPr spcFirstLastPara="0" vert="horz" wrap="square" lIns="260383" tIns="165100" rIns="260383" bIns="165100" numCol="1" spcCol="1270" anchor="ctr" anchorCtr="0">
          <a:noAutofit/>
        </a:bodyPr>
        <a:lstStyle/>
        <a:p>
          <a:pPr marL="0" lvl="0" indent="0" algn="l" defTabSz="2933700">
            <a:lnSpc>
              <a:spcPct val="90000"/>
            </a:lnSpc>
            <a:spcBef>
              <a:spcPct val="0"/>
            </a:spcBef>
            <a:spcAft>
              <a:spcPct val="35000"/>
            </a:spcAft>
            <a:buNone/>
          </a:pPr>
          <a:r>
            <a:rPr lang="en-US" sz="6600" kern="1200"/>
            <a:t>02</a:t>
          </a:r>
        </a:p>
      </dsp:txBody>
      <dsp:txXfrm>
        <a:off x="2848641" y="869342"/>
        <a:ext cx="2636043" cy="126530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B46DC8-BD2C-D345-A282-33E936BC2831}">
      <dsp:nvSpPr>
        <dsp:cNvPr id="0" name=""/>
        <dsp:cNvSpPr/>
      </dsp:nvSpPr>
      <dsp:spPr>
        <a:xfrm>
          <a:off x="963855" y="943365"/>
          <a:ext cx="766585" cy="71"/>
        </a:xfrm>
        <a:prstGeom prst="rect">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BD2B8414-F6EF-3E46-8620-E5097096B892}">
      <dsp:nvSpPr>
        <dsp:cNvPr id="0" name=""/>
        <dsp:cNvSpPr/>
      </dsp:nvSpPr>
      <dsp:spPr>
        <a:xfrm>
          <a:off x="1776436" y="878945"/>
          <a:ext cx="88157" cy="165059"/>
        </a:xfrm>
        <a:prstGeom prst="chevron">
          <a:avLst>
            <a:gd name="adj" fmla="val 90000"/>
          </a:avLst>
        </a:prstGeom>
        <a:solidFill>
          <a:schemeClr val="accent5">
            <a:tint val="40000"/>
            <a:alpha val="90000"/>
            <a:hueOff val="1445920"/>
            <a:satOff val="2500"/>
            <a:lumOff val="309"/>
            <a:alphaOff val="0"/>
          </a:schemeClr>
        </a:solidFill>
        <a:ln w="9525" cap="flat" cmpd="sng" algn="ctr">
          <a:solidFill>
            <a:schemeClr val="accent5">
              <a:tint val="40000"/>
              <a:alpha val="90000"/>
              <a:hueOff val="1445920"/>
              <a:satOff val="2500"/>
              <a:lumOff val="309"/>
              <a:alphaOff val="0"/>
            </a:schemeClr>
          </a:solidFill>
          <a:prstDash val="solid"/>
        </a:ln>
        <a:effectLst/>
      </dsp:spPr>
      <dsp:style>
        <a:lnRef idx="1">
          <a:scrgbClr r="0" g="0" b="0"/>
        </a:lnRef>
        <a:fillRef idx="1">
          <a:scrgbClr r="0" g="0" b="0"/>
        </a:fillRef>
        <a:effectRef idx="0">
          <a:scrgbClr r="0" g="0" b="0"/>
        </a:effectRef>
        <a:fontRef idx="minor"/>
      </dsp:style>
    </dsp:sp>
    <dsp:sp modelId="{8D9C1942-C1C3-6C48-9F13-8220FE650175}">
      <dsp:nvSpPr>
        <dsp:cNvPr id="0" name=""/>
        <dsp:cNvSpPr/>
      </dsp:nvSpPr>
      <dsp:spPr>
        <a:xfrm>
          <a:off x="490088" y="565458"/>
          <a:ext cx="755886" cy="755886"/>
        </a:xfrm>
        <a:prstGeom prst="ellipse">
          <a:avLst/>
        </a:prstGeom>
        <a:solidFill>
          <a:schemeClr val="accent5">
            <a:hueOff val="0"/>
            <a:satOff val="0"/>
            <a:lumOff val="0"/>
            <a:alphaOff val="0"/>
          </a:schemeClr>
        </a:solidFill>
        <a:ln w="9525" cap="flat" cmpd="sng" algn="ctr">
          <a:solidFill>
            <a:schemeClr val="accent5">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txBody>
        <a:bodyPr spcFirstLastPara="0" vert="horz" wrap="square" lIns="29333" tIns="29333" rIns="29333" bIns="29333" numCol="1" spcCol="1270" anchor="ctr" anchorCtr="0">
          <a:noAutofit/>
        </a:bodyPr>
        <a:lstStyle/>
        <a:p>
          <a:pPr marL="0" lvl="0" indent="0" algn="ctr" defTabSz="1778000">
            <a:lnSpc>
              <a:spcPct val="90000"/>
            </a:lnSpc>
            <a:spcBef>
              <a:spcPct val="0"/>
            </a:spcBef>
            <a:spcAft>
              <a:spcPct val="35000"/>
            </a:spcAft>
            <a:buNone/>
          </a:pPr>
          <a:r>
            <a:rPr lang="en-US" sz="4000" kern="1200"/>
            <a:t>1</a:t>
          </a:r>
        </a:p>
      </dsp:txBody>
      <dsp:txXfrm>
        <a:off x="600785" y="676155"/>
        <a:ext cx="534492" cy="534492"/>
      </dsp:txXfrm>
    </dsp:sp>
    <dsp:sp modelId="{E72C831D-AF73-8D45-ABAC-0E4FD106A956}">
      <dsp:nvSpPr>
        <dsp:cNvPr id="0" name=""/>
        <dsp:cNvSpPr/>
      </dsp:nvSpPr>
      <dsp:spPr>
        <a:xfrm>
          <a:off x="5622" y="1486260"/>
          <a:ext cx="1724818" cy="1965600"/>
        </a:xfrm>
        <a:prstGeom prst="upArrowCallout">
          <a:avLst>
            <a:gd name="adj1" fmla="val 50000"/>
            <a:gd name="adj2" fmla="val 20000"/>
            <a:gd name="adj3" fmla="val 20000"/>
            <a:gd name="adj4" fmla="val 100000"/>
          </a:avLst>
        </a:prstGeom>
        <a:solidFill>
          <a:schemeClr val="accent5">
            <a:tint val="40000"/>
            <a:alpha val="90000"/>
            <a:hueOff val="2891841"/>
            <a:satOff val="5001"/>
            <a:lumOff val="618"/>
            <a:alphaOff val="0"/>
          </a:schemeClr>
        </a:solidFill>
        <a:ln w="9525" cap="flat" cmpd="sng" algn="ctr">
          <a:solidFill>
            <a:schemeClr val="accent5">
              <a:tint val="40000"/>
              <a:alpha val="90000"/>
              <a:hueOff val="2891841"/>
              <a:satOff val="5001"/>
              <a:lumOff val="618"/>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36056" tIns="165100" rIns="136056" bIns="165100" numCol="1" spcCol="1270" anchor="t" anchorCtr="0">
          <a:noAutofit/>
        </a:bodyPr>
        <a:lstStyle/>
        <a:p>
          <a:pPr marL="0" lvl="0" indent="0" algn="ctr" defTabSz="622300">
            <a:lnSpc>
              <a:spcPct val="90000"/>
            </a:lnSpc>
            <a:spcBef>
              <a:spcPct val="0"/>
            </a:spcBef>
            <a:spcAft>
              <a:spcPct val="35000"/>
            </a:spcAft>
            <a:buNone/>
          </a:pPr>
          <a:r>
            <a:rPr lang="es-MX" sz="1400" kern="1200"/>
            <a:t>Una de las obras de literatura babilónica  importantes es el Código de Hammurabi.</a:t>
          </a:r>
          <a:endParaRPr lang="en-US" sz="1400" kern="1200"/>
        </a:p>
      </dsp:txBody>
      <dsp:txXfrm>
        <a:off x="5622" y="1831224"/>
        <a:ext cx="1724818" cy="1620636"/>
      </dsp:txXfrm>
    </dsp:sp>
    <dsp:sp modelId="{24AF35E0-1F8F-D841-9633-77312BE8F511}">
      <dsp:nvSpPr>
        <dsp:cNvPr id="0" name=""/>
        <dsp:cNvSpPr/>
      </dsp:nvSpPr>
      <dsp:spPr>
        <a:xfrm>
          <a:off x="1922087" y="944933"/>
          <a:ext cx="1724818" cy="72"/>
        </a:xfrm>
        <a:prstGeom prst="rect">
          <a:avLst/>
        </a:prstGeom>
        <a:solidFill>
          <a:schemeClr val="accent5">
            <a:tint val="40000"/>
            <a:alpha val="90000"/>
            <a:hueOff val="4337761"/>
            <a:satOff val="7501"/>
            <a:lumOff val="927"/>
            <a:alphaOff val="0"/>
          </a:schemeClr>
        </a:solidFill>
        <a:ln w="9525" cap="flat" cmpd="sng" algn="ctr">
          <a:solidFill>
            <a:schemeClr val="accent5">
              <a:tint val="40000"/>
              <a:alpha val="90000"/>
              <a:hueOff val="4337761"/>
              <a:satOff val="7501"/>
              <a:lumOff val="927"/>
              <a:alphaOff val="0"/>
            </a:schemeClr>
          </a:solidFill>
          <a:prstDash val="solid"/>
        </a:ln>
        <a:effectLst/>
      </dsp:spPr>
      <dsp:style>
        <a:lnRef idx="1">
          <a:scrgbClr r="0" g="0" b="0"/>
        </a:lnRef>
        <a:fillRef idx="1">
          <a:scrgbClr r="0" g="0" b="0"/>
        </a:fillRef>
        <a:effectRef idx="0">
          <a:scrgbClr r="0" g="0" b="0"/>
        </a:effectRef>
        <a:fontRef idx="minor"/>
      </dsp:style>
    </dsp:sp>
    <dsp:sp modelId="{C649597D-B85F-F940-82F3-FBB97594FB31}">
      <dsp:nvSpPr>
        <dsp:cNvPr id="0" name=""/>
        <dsp:cNvSpPr/>
      </dsp:nvSpPr>
      <dsp:spPr>
        <a:xfrm>
          <a:off x="3692901" y="880245"/>
          <a:ext cx="88157" cy="166431"/>
        </a:xfrm>
        <a:prstGeom prst="chevron">
          <a:avLst>
            <a:gd name="adj" fmla="val 90000"/>
          </a:avLst>
        </a:prstGeom>
        <a:solidFill>
          <a:schemeClr val="accent5">
            <a:tint val="40000"/>
            <a:alpha val="90000"/>
            <a:hueOff val="5783681"/>
            <a:satOff val="10001"/>
            <a:lumOff val="1236"/>
            <a:alphaOff val="0"/>
          </a:schemeClr>
        </a:solidFill>
        <a:ln w="9525" cap="flat" cmpd="sng" algn="ctr">
          <a:solidFill>
            <a:schemeClr val="accent5">
              <a:tint val="40000"/>
              <a:alpha val="90000"/>
              <a:hueOff val="5783681"/>
              <a:satOff val="10001"/>
              <a:lumOff val="1236"/>
              <a:alphaOff val="0"/>
            </a:schemeClr>
          </a:solidFill>
          <a:prstDash val="solid"/>
        </a:ln>
        <a:effectLst/>
      </dsp:spPr>
      <dsp:style>
        <a:lnRef idx="1">
          <a:scrgbClr r="0" g="0" b="0"/>
        </a:lnRef>
        <a:fillRef idx="1">
          <a:scrgbClr r="0" g="0" b="0"/>
        </a:fillRef>
        <a:effectRef idx="0">
          <a:scrgbClr r="0" g="0" b="0"/>
        </a:effectRef>
        <a:fontRef idx="minor"/>
      </dsp:style>
    </dsp:sp>
    <dsp:sp modelId="{0A609952-AE3A-904C-9BA0-B9DC6ADA8805}">
      <dsp:nvSpPr>
        <dsp:cNvPr id="0" name=""/>
        <dsp:cNvSpPr/>
      </dsp:nvSpPr>
      <dsp:spPr>
        <a:xfrm>
          <a:off x="2406553" y="567025"/>
          <a:ext cx="755886" cy="755886"/>
        </a:xfrm>
        <a:prstGeom prst="ellipse">
          <a:avLst/>
        </a:prstGeom>
        <a:solidFill>
          <a:schemeClr val="accent5">
            <a:hueOff val="5589159"/>
            <a:satOff val="-4817"/>
            <a:lumOff val="6373"/>
            <a:alphaOff val="0"/>
          </a:schemeClr>
        </a:solidFill>
        <a:ln w="9525" cap="flat" cmpd="sng" algn="ctr">
          <a:solidFill>
            <a:schemeClr val="accent5">
              <a:hueOff val="5589159"/>
              <a:satOff val="-4817"/>
              <a:lumOff val="6373"/>
              <a:alphaOff val="0"/>
            </a:schemeClr>
          </a:solidFill>
          <a:prstDash val="solid"/>
        </a:ln>
        <a:effectLst/>
      </dsp:spPr>
      <dsp:style>
        <a:lnRef idx="1">
          <a:scrgbClr r="0" g="0" b="0"/>
        </a:lnRef>
        <a:fillRef idx="3">
          <a:scrgbClr r="0" g="0" b="0"/>
        </a:fillRef>
        <a:effectRef idx="2">
          <a:scrgbClr r="0" g="0" b="0"/>
        </a:effectRef>
        <a:fontRef idx="minor">
          <a:schemeClr val="lt1"/>
        </a:fontRef>
      </dsp:style>
      <dsp:txBody>
        <a:bodyPr spcFirstLastPara="0" vert="horz" wrap="square" lIns="29333" tIns="29333" rIns="29333" bIns="29333" numCol="1" spcCol="1270" anchor="ctr" anchorCtr="0">
          <a:noAutofit/>
        </a:bodyPr>
        <a:lstStyle/>
        <a:p>
          <a:pPr marL="0" lvl="0" indent="0" algn="ctr" defTabSz="1778000">
            <a:lnSpc>
              <a:spcPct val="90000"/>
            </a:lnSpc>
            <a:spcBef>
              <a:spcPct val="0"/>
            </a:spcBef>
            <a:spcAft>
              <a:spcPct val="35000"/>
            </a:spcAft>
            <a:buNone/>
          </a:pPr>
          <a:r>
            <a:rPr lang="en-US" sz="4000" kern="1200"/>
            <a:t>2</a:t>
          </a:r>
        </a:p>
      </dsp:txBody>
      <dsp:txXfrm>
        <a:off x="2517250" y="677722"/>
        <a:ext cx="534492" cy="534492"/>
      </dsp:txXfrm>
    </dsp:sp>
    <dsp:sp modelId="{9A9E908D-3984-F148-8079-8953B9539840}">
      <dsp:nvSpPr>
        <dsp:cNvPr id="0" name=""/>
        <dsp:cNvSpPr/>
      </dsp:nvSpPr>
      <dsp:spPr>
        <a:xfrm>
          <a:off x="1922087" y="1490079"/>
          <a:ext cx="1724818" cy="1965600"/>
        </a:xfrm>
        <a:prstGeom prst="upArrowCallout">
          <a:avLst>
            <a:gd name="adj1" fmla="val 50000"/>
            <a:gd name="adj2" fmla="val 20000"/>
            <a:gd name="adj3" fmla="val 20000"/>
            <a:gd name="adj4" fmla="val 100000"/>
          </a:avLst>
        </a:prstGeom>
        <a:solidFill>
          <a:schemeClr val="accent5">
            <a:tint val="40000"/>
            <a:alpha val="90000"/>
            <a:hueOff val="7229601"/>
            <a:satOff val="12501"/>
            <a:lumOff val="1546"/>
            <a:alphaOff val="0"/>
          </a:schemeClr>
        </a:solidFill>
        <a:ln w="9525" cap="flat" cmpd="sng" algn="ctr">
          <a:solidFill>
            <a:schemeClr val="accent5">
              <a:tint val="40000"/>
              <a:alpha val="90000"/>
              <a:hueOff val="7229601"/>
              <a:satOff val="12501"/>
              <a:lumOff val="1546"/>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36056" tIns="165100" rIns="136056" bIns="165100" numCol="1" spcCol="1270" anchor="t" anchorCtr="0">
          <a:noAutofit/>
        </a:bodyPr>
        <a:lstStyle/>
        <a:p>
          <a:pPr marL="0" lvl="0" indent="0" algn="ctr" defTabSz="622300">
            <a:lnSpc>
              <a:spcPct val="90000"/>
            </a:lnSpc>
            <a:spcBef>
              <a:spcPct val="0"/>
            </a:spcBef>
            <a:spcAft>
              <a:spcPct val="35000"/>
            </a:spcAft>
            <a:buNone/>
          </a:pPr>
          <a:r>
            <a:rPr lang="es-MX" sz="1400" kern="1200"/>
            <a:t>Dentro del código se estipulan aspectos relacionados a la compra- venta de animales, esclavos. </a:t>
          </a:r>
          <a:endParaRPr lang="en-US" sz="1400" kern="1200"/>
        </a:p>
      </dsp:txBody>
      <dsp:txXfrm>
        <a:off x="1922087" y="1835043"/>
        <a:ext cx="1724818" cy="1620636"/>
      </dsp:txXfrm>
    </dsp:sp>
    <dsp:sp modelId="{293B5B2A-A8A3-FE42-B60B-DFF99A7500BE}">
      <dsp:nvSpPr>
        <dsp:cNvPr id="0" name=""/>
        <dsp:cNvSpPr/>
      </dsp:nvSpPr>
      <dsp:spPr>
        <a:xfrm>
          <a:off x="3838552" y="944933"/>
          <a:ext cx="862409" cy="72"/>
        </a:xfrm>
        <a:prstGeom prst="rect">
          <a:avLst/>
        </a:prstGeom>
        <a:solidFill>
          <a:schemeClr val="accent5">
            <a:tint val="40000"/>
            <a:alpha val="90000"/>
            <a:hueOff val="8675522"/>
            <a:satOff val="15002"/>
            <a:lumOff val="1855"/>
            <a:alphaOff val="0"/>
          </a:schemeClr>
        </a:solidFill>
        <a:ln w="9525" cap="flat" cmpd="sng" algn="ctr">
          <a:solidFill>
            <a:schemeClr val="accent5">
              <a:tint val="40000"/>
              <a:alpha val="90000"/>
              <a:hueOff val="8675522"/>
              <a:satOff val="15002"/>
              <a:lumOff val="1855"/>
              <a:alphaOff val="0"/>
            </a:schemeClr>
          </a:solidFill>
          <a:prstDash val="solid"/>
        </a:ln>
        <a:effectLst/>
      </dsp:spPr>
      <dsp:style>
        <a:lnRef idx="1">
          <a:scrgbClr r="0" g="0" b="0"/>
        </a:lnRef>
        <a:fillRef idx="1">
          <a:scrgbClr r="0" g="0" b="0"/>
        </a:fillRef>
        <a:effectRef idx="0">
          <a:scrgbClr r="0" g="0" b="0"/>
        </a:effectRef>
        <a:fontRef idx="minor"/>
      </dsp:style>
    </dsp:sp>
    <dsp:sp modelId="{2F9D84E3-F58D-A343-8CE1-7A782A028D3E}">
      <dsp:nvSpPr>
        <dsp:cNvPr id="0" name=""/>
        <dsp:cNvSpPr/>
      </dsp:nvSpPr>
      <dsp:spPr>
        <a:xfrm>
          <a:off x="4323018" y="567025"/>
          <a:ext cx="755886" cy="755886"/>
        </a:xfrm>
        <a:prstGeom prst="ellipse">
          <a:avLst/>
        </a:prstGeom>
        <a:solidFill>
          <a:schemeClr val="accent5">
            <a:hueOff val="11178319"/>
            <a:satOff val="-9634"/>
            <a:lumOff val="12746"/>
            <a:alphaOff val="0"/>
          </a:schemeClr>
        </a:solidFill>
        <a:ln w="9525" cap="flat" cmpd="sng" algn="ctr">
          <a:solidFill>
            <a:schemeClr val="accent5">
              <a:hueOff val="11178319"/>
              <a:satOff val="-9634"/>
              <a:lumOff val="12746"/>
              <a:alphaOff val="0"/>
            </a:schemeClr>
          </a:solidFill>
          <a:prstDash val="solid"/>
        </a:ln>
        <a:effectLst/>
      </dsp:spPr>
      <dsp:style>
        <a:lnRef idx="1">
          <a:scrgbClr r="0" g="0" b="0"/>
        </a:lnRef>
        <a:fillRef idx="3">
          <a:scrgbClr r="0" g="0" b="0"/>
        </a:fillRef>
        <a:effectRef idx="2">
          <a:scrgbClr r="0" g="0" b="0"/>
        </a:effectRef>
        <a:fontRef idx="minor">
          <a:schemeClr val="lt1"/>
        </a:fontRef>
      </dsp:style>
      <dsp:txBody>
        <a:bodyPr spcFirstLastPara="0" vert="horz" wrap="square" lIns="29333" tIns="29333" rIns="29333" bIns="29333" numCol="1" spcCol="1270" anchor="ctr" anchorCtr="0">
          <a:noAutofit/>
        </a:bodyPr>
        <a:lstStyle/>
        <a:p>
          <a:pPr marL="0" lvl="0" indent="0" algn="ctr" defTabSz="1778000">
            <a:lnSpc>
              <a:spcPct val="90000"/>
            </a:lnSpc>
            <a:spcBef>
              <a:spcPct val="0"/>
            </a:spcBef>
            <a:spcAft>
              <a:spcPct val="35000"/>
            </a:spcAft>
            <a:buNone/>
          </a:pPr>
          <a:r>
            <a:rPr lang="en-US" sz="4000" kern="1200"/>
            <a:t>3</a:t>
          </a:r>
        </a:p>
      </dsp:txBody>
      <dsp:txXfrm>
        <a:off x="4433715" y="677722"/>
        <a:ext cx="534492" cy="534492"/>
      </dsp:txXfrm>
    </dsp:sp>
    <dsp:sp modelId="{9740DDF2-990E-7444-9BE0-194F20166B59}">
      <dsp:nvSpPr>
        <dsp:cNvPr id="0" name=""/>
        <dsp:cNvSpPr/>
      </dsp:nvSpPr>
      <dsp:spPr>
        <a:xfrm>
          <a:off x="3838552" y="1490079"/>
          <a:ext cx="1724818" cy="1965600"/>
        </a:xfrm>
        <a:prstGeom prst="upArrowCallout">
          <a:avLst>
            <a:gd name="adj1" fmla="val 50000"/>
            <a:gd name="adj2" fmla="val 20000"/>
            <a:gd name="adj3" fmla="val 20000"/>
            <a:gd name="adj4" fmla="val 100000"/>
          </a:avLst>
        </a:prstGeom>
        <a:solidFill>
          <a:schemeClr val="accent5">
            <a:tint val="40000"/>
            <a:alpha val="90000"/>
            <a:hueOff val="11567362"/>
            <a:satOff val="20002"/>
            <a:lumOff val="2473"/>
            <a:alphaOff val="0"/>
          </a:schemeClr>
        </a:solidFill>
        <a:ln w="9525" cap="flat" cmpd="sng" algn="ctr">
          <a:solidFill>
            <a:schemeClr val="accent5">
              <a:tint val="40000"/>
              <a:alpha val="90000"/>
              <a:hueOff val="11567362"/>
              <a:satOff val="20002"/>
              <a:lumOff val="2473"/>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36056" tIns="165100" rIns="136056" bIns="165100" numCol="1" spcCol="1270" anchor="t" anchorCtr="0">
          <a:noAutofit/>
        </a:bodyPr>
        <a:lstStyle/>
        <a:p>
          <a:pPr marL="0" lvl="0" indent="0" algn="ctr" defTabSz="622300">
            <a:lnSpc>
              <a:spcPct val="90000"/>
            </a:lnSpc>
            <a:spcBef>
              <a:spcPct val="0"/>
            </a:spcBef>
            <a:spcAft>
              <a:spcPct val="35000"/>
            </a:spcAft>
            <a:buNone/>
          </a:pPr>
          <a:r>
            <a:rPr lang="es-MX" sz="1400" kern="1200"/>
            <a:t>La construcción de casas. La cantidad de pago, los precios y otros aspectos muy similares a los de la actualidad. </a:t>
          </a:r>
          <a:endParaRPr lang="en-US" sz="1400" kern="1200"/>
        </a:p>
      </dsp:txBody>
      <dsp:txXfrm>
        <a:off x="3838552" y="1835043"/>
        <a:ext cx="1724818" cy="162063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49A2C7-59CA-E442-B61F-F932B3C402F6}">
      <dsp:nvSpPr>
        <dsp:cNvPr id="0" name=""/>
        <dsp:cNvSpPr/>
      </dsp:nvSpPr>
      <dsp:spPr>
        <a:xfrm>
          <a:off x="0" y="1464"/>
          <a:ext cx="5486400" cy="0"/>
        </a:xfrm>
        <a:prstGeom prst="line">
          <a:avLst/>
        </a:prstGeom>
        <a:solidFill>
          <a:schemeClr val="accent4">
            <a:hueOff val="0"/>
            <a:satOff val="0"/>
            <a:lumOff val="0"/>
            <a:alphaOff val="0"/>
          </a:schemeClr>
        </a:solidFill>
        <a:ln w="10795" cap="flat" cmpd="sng" algn="ctr">
          <a:solidFill>
            <a:schemeClr val="accent4">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sp>
    <dsp:sp modelId="{3AAC3FF1-D911-D84D-83E9-A048BC0F4C6C}">
      <dsp:nvSpPr>
        <dsp:cNvPr id="0" name=""/>
        <dsp:cNvSpPr/>
      </dsp:nvSpPr>
      <dsp:spPr>
        <a:xfrm>
          <a:off x="0" y="1464"/>
          <a:ext cx="5486400" cy="9986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es-MX" sz="1900" kern="1200"/>
            <a:t>Moisés fue uno de los hebreos más prominentes, fue un líder y administrador con habilidades en el gobierno, en la legislación y en relaciones humanas. </a:t>
          </a:r>
          <a:endParaRPr lang="en-US" sz="1900" kern="1200"/>
        </a:p>
      </dsp:txBody>
      <dsp:txXfrm>
        <a:off x="0" y="1464"/>
        <a:ext cx="5486400" cy="998612"/>
      </dsp:txXfrm>
    </dsp:sp>
    <dsp:sp modelId="{9E194F2B-8BD2-FF43-B222-AB4F873BE7E0}">
      <dsp:nvSpPr>
        <dsp:cNvPr id="0" name=""/>
        <dsp:cNvSpPr/>
      </dsp:nvSpPr>
      <dsp:spPr>
        <a:xfrm>
          <a:off x="0" y="1000076"/>
          <a:ext cx="5486400" cy="0"/>
        </a:xfrm>
        <a:prstGeom prst="line">
          <a:avLst/>
        </a:prstGeom>
        <a:solidFill>
          <a:schemeClr val="accent4">
            <a:hueOff val="0"/>
            <a:satOff val="0"/>
            <a:lumOff val="0"/>
            <a:alphaOff val="0"/>
          </a:schemeClr>
        </a:solidFill>
        <a:ln w="10795" cap="flat" cmpd="sng" algn="ctr">
          <a:solidFill>
            <a:schemeClr val="accent4">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sp>
    <dsp:sp modelId="{3F6068AF-6B01-1342-B3FC-EF5E478634B2}">
      <dsp:nvSpPr>
        <dsp:cNvPr id="0" name=""/>
        <dsp:cNvSpPr/>
      </dsp:nvSpPr>
      <dsp:spPr>
        <a:xfrm>
          <a:off x="0" y="1000076"/>
          <a:ext cx="5486400" cy="9986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es-MX" sz="1900" kern="1200"/>
            <a:t>Moisés hizo un buen trabajo de selección de personal, capacitación y orientación. </a:t>
          </a:r>
          <a:endParaRPr lang="en-US" sz="1900" kern="1200"/>
        </a:p>
      </dsp:txBody>
      <dsp:txXfrm>
        <a:off x="0" y="1000076"/>
        <a:ext cx="5486400" cy="998612"/>
      </dsp:txXfrm>
    </dsp:sp>
    <dsp:sp modelId="{FA9F00EA-2F90-104E-9F7E-9040F48A531D}">
      <dsp:nvSpPr>
        <dsp:cNvPr id="0" name=""/>
        <dsp:cNvSpPr/>
      </dsp:nvSpPr>
      <dsp:spPr>
        <a:xfrm>
          <a:off x="0" y="1998688"/>
          <a:ext cx="5486400" cy="0"/>
        </a:xfrm>
        <a:prstGeom prst="line">
          <a:avLst/>
        </a:prstGeom>
        <a:solidFill>
          <a:schemeClr val="accent4">
            <a:hueOff val="0"/>
            <a:satOff val="0"/>
            <a:lumOff val="0"/>
            <a:alphaOff val="0"/>
          </a:schemeClr>
        </a:solidFill>
        <a:ln w="10795" cap="flat" cmpd="sng" algn="ctr">
          <a:solidFill>
            <a:schemeClr val="accent4">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sp>
    <dsp:sp modelId="{98B4B814-E6E3-5E47-A433-691965A3201B}">
      <dsp:nvSpPr>
        <dsp:cNvPr id="0" name=""/>
        <dsp:cNvSpPr/>
      </dsp:nvSpPr>
      <dsp:spPr>
        <a:xfrm>
          <a:off x="0" y="1998688"/>
          <a:ext cx="5486400" cy="9986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es-MX" sz="1900" kern="1200"/>
            <a:t>La delegación de autoridad mediante la asignación de tareas.</a:t>
          </a:r>
          <a:endParaRPr lang="en-US" sz="1900" kern="1200"/>
        </a:p>
      </dsp:txBody>
      <dsp:txXfrm>
        <a:off x="0" y="1998688"/>
        <a:ext cx="5486400" cy="99861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723ADE-AF8A-2C46-A35D-5E5105D22E36}">
      <dsp:nvSpPr>
        <dsp:cNvPr id="0" name=""/>
        <dsp:cNvSpPr/>
      </dsp:nvSpPr>
      <dsp:spPr>
        <a:xfrm>
          <a:off x="0" y="0"/>
          <a:ext cx="5486400" cy="0"/>
        </a:xfrm>
        <a:prstGeom prst="line">
          <a:avLst/>
        </a:prstGeom>
        <a:solidFill>
          <a:schemeClr val="accent3">
            <a:hueOff val="0"/>
            <a:satOff val="0"/>
            <a:lumOff val="0"/>
            <a:alphaOff val="0"/>
          </a:schemeClr>
        </a:solidFill>
        <a:ln w="10795"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8197EFF-A954-BC43-89A1-81A565819911}">
      <dsp:nvSpPr>
        <dsp:cNvPr id="0" name=""/>
        <dsp:cNvSpPr/>
      </dsp:nvSpPr>
      <dsp:spPr>
        <a:xfrm>
          <a:off x="0" y="0"/>
          <a:ext cx="5486400" cy="14993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s-MX" sz="2400" kern="1200" dirty="0"/>
            <a:t>Desarrolló un gobierno democrático, con las dificultades administrativas que conlleva el gobierno. </a:t>
          </a:r>
          <a:endParaRPr lang="en-US" sz="2400" kern="1200" dirty="0"/>
        </a:p>
      </dsp:txBody>
      <dsp:txXfrm>
        <a:off x="0" y="0"/>
        <a:ext cx="5486400" cy="1499382"/>
      </dsp:txXfrm>
    </dsp:sp>
    <dsp:sp modelId="{7F80BBCB-C7E4-FA4F-BB70-64D23F1B538E}">
      <dsp:nvSpPr>
        <dsp:cNvPr id="0" name=""/>
        <dsp:cNvSpPr/>
      </dsp:nvSpPr>
      <dsp:spPr>
        <a:xfrm>
          <a:off x="0" y="1499382"/>
          <a:ext cx="5486400" cy="0"/>
        </a:xfrm>
        <a:prstGeom prst="line">
          <a:avLst/>
        </a:prstGeom>
        <a:solidFill>
          <a:schemeClr val="accent3">
            <a:hueOff val="0"/>
            <a:satOff val="0"/>
            <a:lumOff val="0"/>
            <a:alphaOff val="0"/>
          </a:schemeClr>
        </a:solidFill>
        <a:ln w="10795"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E10F4EA-7205-F848-861C-6D4845558590}">
      <dsp:nvSpPr>
        <dsp:cNvPr id="0" name=""/>
        <dsp:cNvSpPr/>
      </dsp:nvSpPr>
      <dsp:spPr>
        <a:xfrm>
          <a:off x="0" y="1499382"/>
          <a:ext cx="5486400" cy="14993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s-MX" sz="2400" kern="1200" dirty="0"/>
            <a:t>Además en esta civilización se originó el método científico.</a:t>
          </a:r>
          <a:endParaRPr lang="en-US" sz="2400" kern="1200" dirty="0"/>
        </a:p>
      </dsp:txBody>
      <dsp:txXfrm>
        <a:off x="0" y="1499382"/>
        <a:ext cx="5486400" cy="149938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AF53E5-6FEA-A844-9F4E-03CC425AEC5A}">
      <dsp:nvSpPr>
        <dsp:cNvPr id="0" name=""/>
        <dsp:cNvSpPr/>
      </dsp:nvSpPr>
      <dsp:spPr>
        <a:xfrm>
          <a:off x="2697480" y="2055450"/>
          <a:ext cx="91440" cy="756837"/>
        </a:xfrm>
        <a:custGeom>
          <a:avLst/>
          <a:gdLst/>
          <a:ahLst/>
          <a:cxnLst/>
          <a:rect l="0" t="0" r="0" b="0"/>
          <a:pathLst>
            <a:path>
              <a:moveTo>
                <a:pt x="45720" y="0"/>
              </a:moveTo>
              <a:lnTo>
                <a:pt x="45720" y="756837"/>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solidFill>
              <a:schemeClr val="tx1"/>
            </a:solidFill>
          </a:endParaRPr>
        </a:p>
      </dsp:txBody>
      <dsp:txXfrm>
        <a:off x="2723514" y="2429931"/>
        <a:ext cx="39371" cy="7874"/>
      </dsp:txXfrm>
    </dsp:sp>
    <dsp:sp modelId="{D82A8E1F-E9C3-8148-A139-C71F19EC28CA}">
      <dsp:nvSpPr>
        <dsp:cNvPr id="0" name=""/>
        <dsp:cNvSpPr/>
      </dsp:nvSpPr>
      <dsp:spPr>
        <a:xfrm>
          <a:off x="1031378" y="3064"/>
          <a:ext cx="3423642" cy="2054185"/>
        </a:xfrm>
        <a:prstGeom prst="rect">
          <a:avLst/>
        </a:prstGeom>
        <a:solidFill>
          <a:schemeClr val="accent1">
            <a:hueOff val="0"/>
            <a:satOff val="0"/>
            <a:lumOff val="0"/>
            <a:alphaOff val="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67761" tIns="176095" rIns="167761" bIns="176095" numCol="1" spcCol="1270" anchor="ctr" anchorCtr="0">
          <a:noAutofit/>
        </a:bodyPr>
        <a:lstStyle/>
        <a:p>
          <a:pPr marL="0" lvl="0" indent="0" algn="ctr" defTabSz="889000">
            <a:lnSpc>
              <a:spcPct val="90000"/>
            </a:lnSpc>
            <a:spcBef>
              <a:spcPct val="0"/>
            </a:spcBef>
            <a:spcAft>
              <a:spcPct val="35000"/>
            </a:spcAft>
            <a:buNone/>
          </a:pPr>
          <a:r>
            <a:rPr lang="es-MX" sz="2000" kern="1200">
              <a:solidFill>
                <a:schemeClr val="tx1"/>
              </a:solidFill>
            </a:rPr>
            <a:t>Marco las bases para la administración moderna. </a:t>
          </a:r>
          <a:endParaRPr lang="en-US" sz="2000" kern="1200">
            <a:solidFill>
              <a:schemeClr val="tx1"/>
            </a:solidFill>
          </a:endParaRPr>
        </a:p>
      </dsp:txBody>
      <dsp:txXfrm>
        <a:off x="1031378" y="3064"/>
        <a:ext cx="3423642" cy="2054185"/>
      </dsp:txXfrm>
    </dsp:sp>
    <dsp:sp modelId="{6DEB8CDA-73B2-7540-AA04-AC41162012DC}">
      <dsp:nvSpPr>
        <dsp:cNvPr id="0" name=""/>
        <dsp:cNvSpPr/>
      </dsp:nvSpPr>
      <dsp:spPr>
        <a:xfrm>
          <a:off x="1031378" y="2844687"/>
          <a:ext cx="3423642" cy="2054185"/>
        </a:xfrm>
        <a:prstGeom prst="rect">
          <a:avLst/>
        </a:prstGeom>
        <a:solidFill>
          <a:schemeClr val="accent1">
            <a:hueOff val="0"/>
            <a:satOff val="0"/>
            <a:lumOff val="0"/>
            <a:alphaOff val="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67761" tIns="176095" rIns="167761" bIns="176095" numCol="1" spcCol="1270" anchor="ctr" anchorCtr="0">
          <a:noAutofit/>
        </a:bodyPr>
        <a:lstStyle/>
        <a:p>
          <a:pPr marL="0" lvl="0" indent="0" algn="ctr" defTabSz="889000">
            <a:lnSpc>
              <a:spcPct val="90000"/>
            </a:lnSpc>
            <a:spcBef>
              <a:spcPct val="0"/>
            </a:spcBef>
            <a:spcAft>
              <a:spcPct val="35000"/>
            </a:spcAft>
            <a:buNone/>
          </a:pPr>
          <a:r>
            <a:rPr lang="es-MX" sz="2000" kern="1200">
              <a:solidFill>
                <a:schemeClr val="tx1"/>
              </a:solidFill>
            </a:rPr>
            <a:t>Roma vivió dos períodos, la República, y el Imperio Romano en el cual se produjeron transformaciones administrativas.</a:t>
          </a:r>
          <a:endParaRPr lang="en-US" sz="2000" kern="1200">
            <a:solidFill>
              <a:schemeClr val="tx1"/>
            </a:solidFill>
          </a:endParaRPr>
        </a:p>
      </dsp:txBody>
      <dsp:txXfrm>
        <a:off x="1031378" y="2844687"/>
        <a:ext cx="3423642" cy="2054185"/>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11.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3.xml><?xml version="1.0" encoding="utf-8"?>
<dgm:layoutDef xmlns:dgm="http://schemas.openxmlformats.org/drawingml/2006/diagram" xmlns:a="http://schemas.openxmlformats.org/drawingml/2006/main" uniqueId="urn:microsoft.com/office/officeart/2016/7/layout/LinearBlockProcessNumbered">
  <dgm:title val="Linear Block Process Numbered"/>
  <dgm:desc val="Used to show a progression; a timeline; sequential steps in a task, process, or workflow; or to emphasize movement or direction. Automatic numbers have been introduced to show the steps of the process. Level 1 text and Level 2 text both appears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01</a:t>
              </a:r>
            </a:p>
          </dgm:t>
        </dgm:pt>
        <dgm:pt modelId="201" type="sibTrans" cxnId="5">
          <dgm:prSet phldrT="2"/>
          <dgm:t>
            <a:bodyPr/>
            <a:lstStyle/>
            <a:p>
              <a:r>
                <a:t>02</a:t>
              </a:r>
            </a:p>
          </dgm:t>
        </dgm:pt>
        <dgm:pt modelId="301" type="sibTrans" cxnId="6">
          <dgm:prSet phldrT="3"/>
          <dgm:t>
            <a:bodyPr/>
            <a:lstStyle/>
            <a:p>
              <a:r>
                <a:t>03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sibTransNodeRect" op="equ"/>
      <dgm:constr type="primFontSz" for="des" forName="nodeRect" op="equ"/>
    </dgm:constrLst>
    <dgm:ruleLst/>
    <dgm:forEach name="Name4" axis="ch" ptType="node">
      <dgm:layoutNode name="compositeNode">
        <dgm:varLst>
          <dgm:bulletEnabled val="1"/>
        </dgm:varLst>
        <dgm:alg type="composite"/>
        <dgm:constrLst>
          <dgm:constr type="h" refType="w" op="lte" fact="1.2"/>
          <dgm:constr type="w" for="ch" forName="bgRect" refType="w"/>
          <dgm:constr type="h" for="ch" forName="bgRect" refType="h"/>
          <dgm:constr type="t" for="ch" forName="bgRect"/>
          <dgm:constr type="l" for="ch" forName="bgRect"/>
          <dgm:constr type="w" for="ch" forName="sibTransNodeRect" refType="w" refFor="ch" refForName="bgRect"/>
          <dgm:constr type="h" for="ch" forName="sibTransNodeRect" refType="h" refFor="ch" refForName="bgRect" fact="0.4"/>
          <dgm:constr type="t" for="ch" forName="sibTransNodeRect"/>
          <dgm:constr type="l" for="ch" forName="sibTransNodeRect"/>
          <dgm:constr type="r" for="ch" forName="nodeRect" refType="r" refFor="ch" refForName="bgRect"/>
          <dgm:constr type="h" for="ch" forName="nodeRect" refType="h" refFor="ch" refForName="bgRect" fact="0.6"/>
          <dgm:constr type="t" for="ch" forName="nodeRect" refType="b" refFor="ch" refForName="sibTransNodeRect"/>
          <dgm:constr type="l" for="ch" forName="nodeRect" refType="l" refFor="ch" refForName="bgRect"/>
        </dgm:constrLst>
        <dgm:ruleLst>
          <dgm:rule type="w" for="ch" forName="nodeRect" val="NaN" fact="NaN" max="30"/>
        </dgm:ruleLst>
        <dgm:layoutNode name="bgRect" styleLbl="alignNode1">
          <dgm:alg type="sp"/>
          <dgm:shape xmlns:r="http://schemas.openxmlformats.org/officeDocument/2006/relationships" type="rect" r:blip="">
            <dgm:adjLst>
              <dgm:adj idx="1" val="0.05"/>
            </dgm:adjLst>
          </dgm:shape>
          <dgm:presOf axis="self"/>
          <dgm:constrLst/>
          <dgm:ruleLst/>
        </dgm:layoutNode>
        <dgm:forEach name="Name19" axis="followSib" ptType="sibTrans" hideLastTrans="0" cnt="1">
          <dgm:layoutNode name="sibTransNodeRect" styleLbl="alignNode1">
            <dgm:varLst>
              <dgm:chMax val="0"/>
              <dgm:bulletEnabled val="1"/>
            </dgm:varLst>
            <dgm:presOf axis="self"/>
            <dgm:alg type="tx">
              <dgm:param type="parTxLTRAlign" val="l"/>
              <dgm:param type="parTxRTLAlign" val="l"/>
            </dgm:alg>
            <dgm:shape xmlns:r="http://schemas.openxmlformats.org/officeDocument/2006/relationships" type="rect" r:blip="" hideGeom="1">
              <dgm:adjLst/>
            </dgm:shape>
            <dgm:constrLst>
              <dgm:constr type="primFontSz" val="66"/>
              <dgm:constr type="tMarg" val="13"/>
              <dgm:constr type="lMarg" refType="w" fact="0.28"/>
              <dgm:constr type="rMarg" refType="w" fact="0.28"/>
              <dgm:constr type="bMarg" val="13"/>
            </dgm:constrLst>
            <dgm:ruleLst>
              <dgm:rule type="primFontSz" val="14" fact="NaN" max="NaN"/>
              <dgm:rule type="tMarg" val="13" fact="NaN" max="NaN"/>
            </dgm:ruleLst>
          </dgm:layoutNode>
        </dgm:forEach>
        <dgm:layoutNode name="nodeRect" styleLbl="alignNode1" moveWith="bgRect">
          <dgm:varLst>
            <dgm:bulletEnabled val="1"/>
          </dgm:varLst>
          <dgm:alg type="tx">
            <dgm:param type="parTxLTRAlign" val="l"/>
            <dgm:param type="parTxRTLAlign" val="r"/>
            <dgm:param type="txAnchorVert" val="t"/>
            <dgm:param type="stBulletLvl" val="2"/>
          </dgm:alg>
          <dgm:shape xmlns:r="http://schemas.openxmlformats.org/officeDocument/2006/relationships" type="rect" r:blip="" hideGeom="1">
            <dgm:adjLst/>
          </dgm:shape>
          <dgm:presOf axis="desOrSelf" ptType="node"/>
          <dgm:constrLst>
            <dgm:constr type="primFontSz" val="26"/>
            <dgm:constr type="tMarg"/>
            <dgm:constr type="lMarg" refType="w" fact="0.28"/>
            <dgm:constr type="rMarg" refType="w" fact="0.28"/>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dgm1611:autoBuNodeInfo lvl="1" ptType="sibTrans">
          <dgm1611:buPr prefix="" leadZeros="1">
            <a:buAutoNum type="arabicParenBoth"/>
          </dgm1611:buPr>
        </dgm1611:autoBuNodeInfo>
      </dgm1611:autoBuNodeInfoLst>
    </a:ext>
  </dgm:extLst>
</dgm:layoutDef>
</file>

<file path=ppt/diagrams/layout14.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bProcess2">
  <dgm:title val=""/>
  <dgm:desc val=""/>
  <dgm:catLst>
    <dgm:cat type="process" pri="24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dgm:varLst>
    <dgm:choose name="Name0">
      <dgm:if name="Name1" func="var" arg="dir" op="equ" val="norm">
        <dgm:alg type="snake">
          <dgm:param type="grDir" val="tL"/>
          <dgm:param type="flowDir" val="col"/>
          <dgm:param type="contDir" val="revDir"/>
        </dgm:alg>
      </dgm:if>
      <dgm:else name="Name2">
        <dgm:alg type="snake">
          <dgm:param type="grDir" val="tR"/>
          <dgm:param type="flowDir" val="col"/>
          <dgm:param type="contDir" val="revDir"/>
        </dgm:alg>
      </dgm:else>
    </dgm:choose>
    <dgm:shape xmlns:r="http://schemas.openxmlformats.org/officeDocument/2006/relationships" r:blip="">
      <dgm:adjLst/>
    </dgm:shape>
    <dgm:presOf/>
    <dgm:constrLst>
      <dgm:constr type="w" for="ch" forName="firstNode" refType="w"/>
      <dgm:constr type="w" for="ch" forName="lastNode" refType="w" refFor="ch" refForName="firstNode" op="equ"/>
      <dgm:constr type="w" for="ch" forName="middleNode" refType="w" refFor="ch" refForName="firstNode" op="equ"/>
      <dgm:constr type="h" for="ch" ptType="sibTrans" refType="w" refFor="ch" refForName="middleNode" op="equ" fact="0.35"/>
      <dgm:constr type="sp" refType="w" refFor="ch" refForName="middleNode" fact="0.5"/>
      <dgm:constr type="connDist" for="des" ptType="sibTrans" op="equ"/>
      <dgm:constr type="primFontSz" for="ch" forName="firstNode" val="65"/>
      <dgm:constr type="primFontSz" for="ch" forName="lastNode" refType="primFontSz" refFor="ch" refForName="firstNode" op="equ"/>
      <dgm:constr type="primFontSz" for="des" forName="shape" val="65"/>
      <dgm:constr type="primFontSz" for="des" forName="shape" refType="primFontSz" refFor="ch" refForName="firstNode" op="lte"/>
      <dgm:constr type="primFontSz" for="des" forName="shape" refType="primFontSz" refFor="ch" refForName="lastNode" op="lte"/>
    </dgm:constrLst>
    <dgm:ruleLst/>
    <dgm:forEach name="Name3" axis="ch" ptType="node">
      <dgm:choose name="Name4">
        <dgm:if name="Name5" axis="self" ptType="node" func="pos" op="equ" val="1">
          <dgm:layoutNode name="fir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if name="Name6" axis="self" ptType="node" func="revPos" op="equ" val="1">
          <dgm:layoutNode name="la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7">
          <dgm:layoutNode name="middleNode">
            <dgm:alg type="composite"/>
            <dgm:shape xmlns:r="http://schemas.openxmlformats.org/officeDocument/2006/relationships" r:blip="">
              <dgm:adjLst/>
            </dgm:shape>
            <dgm:presOf/>
            <dgm:constrLst>
              <dgm:constr type="h" refType="w"/>
              <dgm:constr type="w" for="ch" forName="padding" refType="w"/>
              <dgm:constr type="h" for="ch" forName="padding" refType="h"/>
              <dgm:constr type="w" for="ch" forName="shape" refType="w" fact="0.667"/>
              <dgm:constr type="h" for="ch" forName="shape" refType="h" fact="0.667"/>
              <dgm:constr type="ctrX" for="ch" forName="shape" refType="w" fact="0.5"/>
              <dgm:constr type="ctrY" for="ch" forName="shape" refType="h" fact="0.5"/>
            </dgm:constrLst>
            <dgm:ruleLst/>
            <dgm:layoutNode name="padding">
              <dgm:alg type="sp"/>
              <dgm:shape xmlns:r="http://schemas.openxmlformats.org/officeDocument/2006/relationships" type="ellipse" r:blip="" hideGeom="1">
                <dgm:adjLst/>
              </dgm:shape>
              <dgm:presOf/>
              <dgm:constrLst/>
              <dgm:ruleLst/>
            </dgm:layoutNode>
            <dgm:layoutNode name="shap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else>
      </dgm:choose>
      <dgm:forEach name="Name8" axis="followSib" ptType="sibTrans" cnt="1">
        <dgm:layoutNode name="sibTrans">
          <dgm:choose name="Name9">
            <dgm:if name="Name10" func="var" arg="dir" op="equ" val="norm">
              <dgm:choose name="Name11">
                <dgm:if name="Name12" axis="self" ptType="sibTrans" func="pos" op="equ" val="1">
                  <dgm:alg type="conn">
                    <dgm:param type="begPts" val="auto"/>
                    <dgm:param type="endPts" val="auto"/>
                    <dgm:param type="srcNode" val="firstNode"/>
                    <dgm:param type="dstNode" val="shape"/>
                  </dgm:alg>
                </dgm:if>
                <dgm:if name="Name13" axis="self" ptType="sibTrans" func="revPos" op="equ" val="1">
                  <dgm:alg type="conn">
                    <dgm:param type="begPts" val="auto"/>
                    <dgm:param type="endPts" val="auto"/>
                    <dgm:param type="srcNode" val="shape"/>
                    <dgm:param type="dstNode" val="lastNode"/>
                  </dgm:alg>
                </dgm:if>
                <dgm:else name="Name14">
                  <dgm:alg type="conn">
                    <dgm:param type="begPts" val="auto"/>
                    <dgm:param type="endPts" val="auto"/>
                    <dgm:param type="srcNode" val="shape"/>
                    <dgm:param type="dstNode" val="shape"/>
                  </dgm:alg>
                </dgm:else>
              </dgm:choose>
            </dgm:if>
            <dgm:else name="Name15">
              <dgm:choose name="Name16">
                <dgm:if name="Name17" axis="self" ptType="sibTrans" func="pos" op="equ" val="1">
                  <dgm:alg type="conn">
                    <dgm:param type="begPts" val="auto"/>
                    <dgm:param type="endPts" val="auto"/>
                    <dgm:param type="srcNode" val="firstNode"/>
                    <dgm:param type="dstNode" val="shape"/>
                  </dgm:alg>
                </dgm:if>
                <dgm:if name="Name18" axis="self" ptType="sibTrans" func="revPos" op="equ" val="1">
                  <dgm:alg type="conn">
                    <dgm:param type="begPts" val="auto"/>
                    <dgm:param type="endPts" val="auto"/>
                    <dgm:param type="srcNode" val="shape"/>
                    <dgm:param type="dstNode" val="lastNode"/>
                  </dgm:alg>
                </dgm:if>
                <dgm:else name="Name19">
                  <dgm:alg type="conn">
                    <dgm:param type="begPts" val="auto"/>
                    <dgm:param type="endPts" val="auto"/>
                    <dgm:param type="srcNode" val="shape"/>
                    <dgm:param type="dstNode" val="shape"/>
                  </dgm:alg>
                </dgm:else>
              </dgm:choose>
            </dgm:else>
          </dgm:choose>
          <dgm:shape xmlns:r="http://schemas.openxmlformats.org/officeDocument/2006/relationships" rot="90" type="triangle" r:blip="">
            <dgm:adjLst/>
          </dgm:shape>
          <dgm:presOf axis="self"/>
          <dgm:constrLst>
            <dgm:constr type="w" refType="h"/>
            <dgm:constr type="connDist"/>
            <dgm:constr type="begPad" refType="connDist" fact="0.25"/>
            <dgm:constr type="endPad" refType="connDist" fact="0.22"/>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18.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5.xml><?xml version="1.0" encoding="utf-8"?>
<dgm:layoutDef xmlns:dgm="http://schemas.openxmlformats.org/drawingml/2006/diagram" xmlns:a="http://schemas.openxmlformats.org/drawingml/2006/main" uniqueId="urn:microsoft.com/office/officeart/2016/7/layout/LinearBlockProcessNumbered">
  <dgm:title val="Linear Block Process Numbered"/>
  <dgm:desc val="Used to show a progression; a timeline; sequential steps in a task, process, or workflow; or to emphasize movement or direction. Automatic numbers have been introduced to show the steps of the process. Level 1 text and Level 2 text both appears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01</a:t>
              </a:r>
            </a:p>
          </dgm:t>
        </dgm:pt>
        <dgm:pt modelId="201" type="sibTrans" cxnId="5">
          <dgm:prSet phldrT="2"/>
          <dgm:t>
            <a:bodyPr/>
            <a:lstStyle/>
            <a:p>
              <a:r>
                <a:t>02</a:t>
              </a:r>
            </a:p>
          </dgm:t>
        </dgm:pt>
        <dgm:pt modelId="301" type="sibTrans" cxnId="6">
          <dgm:prSet phldrT="3"/>
          <dgm:t>
            <a:bodyPr/>
            <a:lstStyle/>
            <a:p>
              <a:r>
                <a:t>03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sibTransNodeRect" op="equ"/>
      <dgm:constr type="primFontSz" for="des" forName="nodeRect" op="equ"/>
    </dgm:constrLst>
    <dgm:ruleLst/>
    <dgm:forEach name="Name4" axis="ch" ptType="node">
      <dgm:layoutNode name="compositeNode">
        <dgm:varLst>
          <dgm:bulletEnabled val="1"/>
        </dgm:varLst>
        <dgm:alg type="composite"/>
        <dgm:constrLst>
          <dgm:constr type="h" refType="w" op="lte" fact="1.2"/>
          <dgm:constr type="w" for="ch" forName="bgRect" refType="w"/>
          <dgm:constr type="h" for="ch" forName="bgRect" refType="h"/>
          <dgm:constr type="t" for="ch" forName="bgRect"/>
          <dgm:constr type="l" for="ch" forName="bgRect"/>
          <dgm:constr type="w" for="ch" forName="sibTransNodeRect" refType="w" refFor="ch" refForName="bgRect"/>
          <dgm:constr type="h" for="ch" forName="sibTransNodeRect" refType="h" refFor="ch" refForName="bgRect" fact="0.4"/>
          <dgm:constr type="t" for="ch" forName="sibTransNodeRect"/>
          <dgm:constr type="l" for="ch" forName="sibTransNodeRect"/>
          <dgm:constr type="r" for="ch" forName="nodeRect" refType="r" refFor="ch" refForName="bgRect"/>
          <dgm:constr type="h" for="ch" forName="nodeRect" refType="h" refFor="ch" refForName="bgRect" fact="0.6"/>
          <dgm:constr type="t" for="ch" forName="nodeRect" refType="b" refFor="ch" refForName="sibTransNodeRect"/>
          <dgm:constr type="l" for="ch" forName="nodeRect" refType="l" refFor="ch" refForName="bgRect"/>
        </dgm:constrLst>
        <dgm:ruleLst>
          <dgm:rule type="w" for="ch" forName="nodeRect" val="NaN" fact="NaN" max="30"/>
        </dgm:ruleLst>
        <dgm:layoutNode name="bgRect" styleLbl="alignNode1">
          <dgm:alg type="sp"/>
          <dgm:shape xmlns:r="http://schemas.openxmlformats.org/officeDocument/2006/relationships" type="rect" r:blip="">
            <dgm:adjLst>
              <dgm:adj idx="1" val="0.05"/>
            </dgm:adjLst>
          </dgm:shape>
          <dgm:presOf axis="self"/>
          <dgm:constrLst/>
          <dgm:ruleLst/>
        </dgm:layoutNode>
        <dgm:forEach name="Name19" axis="followSib" ptType="sibTrans" hideLastTrans="0" cnt="1">
          <dgm:layoutNode name="sibTransNodeRect" styleLbl="alignNode1">
            <dgm:varLst>
              <dgm:chMax val="0"/>
              <dgm:bulletEnabled val="1"/>
            </dgm:varLst>
            <dgm:presOf axis="self"/>
            <dgm:alg type="tx">
              <dgm:param type="parTxLTRAlign" val="l"/>
              <dgm:param type="parTxRTLAlign" val="l"/>
            </dgm:alg>
            <dgm:shape xmlns:r="http://schemas.openxmlformats.org/officeDocument/2006/relationships" type="rect" r:blip="" hideGeom="1">
              <dgm:adjLst/>
            </dgm:shape>
            <dgm:constrLst>
              <dgm:constr type="primFontSz" val="66"/>
              <dgm:constr type="tMarg" val="13"/>
              <dgm:constr type="lMarg" refType="w" fact="0.28"/>
              <dgm:constr type="rMarg" refType="w" fact="0.28"/>
              <dgm:constr type="bMarg" val="13"/>
            </dgm:constrLst>
            <dgm:ruleLst>
              <dgm:rule type="primFontSz" val="14" fact="NaN" max="NaN"/>
              <dgm:rule type="tMarg" val="13" fact="NaN" max="NaN"/>
            </dgm:ruleLst>
          </dgm:layoutNode>
        </dgm:forEach>
        <dgm:layoutNode name="nodeRect" styleLbl="alignNode1" moveWith="bgRect">
          <dgm:varLst>
            <dgm:bulletEnabled val="1"/>
          </dgm:varLst>
          <dgm:alg type="tx">
            <dgm:param type="parTxLTRAlign" val="l"/>
            <dgm:param type="parTxRTLAlign" val="r"/>
            <dgm:param type="txAnchorVert" val="t"/>
            <dgm:param type="stBulletLvl" val="2"/>
          </dgm:alg>
          <dgm:shape xmlns:r="http://schemas.openxmlformats.org/officeDocument/2006/relationships" type="rect" r:blip="" hideGeom="1">
            <dgm:adjLst/>
          </dgm:shape>
          <dgm:presOf axis="desOrSelf" ptType="node"/>
          <dgm:constrLst>
            <dgm:constr type="primFontSz" val="26"/>
            <dgm:constr type="tMarg"/>
            <dgm:constr type="lMarg" refType="w" fact="0.28"/>
            <dgm:constr type="rMarg" refType="w" fact="0.28"/>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dgm1611:autoBuNodeInfo lvl="1" ptType="sibTrans">
          <dgm1611:buPr prefix="" leadZeros="1">
            <a:buAutoNum type="arabicParenBoth"/>
          </dgm1611:buPr>
        </dgm1611:autoBuNodeInfo>
      </dgm1611:autoBuNodeInfoLst>
    </a:ext>
  </dgm:extLst>
</dgm:layoutDef>
</file>

<file path=ppt/diagrams/layout6.xml><?xml version="1.0" encoding="utf-8"?>
<dgm:layoutDef xmlns:dgm="http://schemas.openxmlformats.org/drawingml/2006/diagram" xmlns:a="http://schemas.openxmlformats.org/drawingml/2006/main" uniqueId="urn:microsoft.com/office/officeart/2016/7/layout/LinearArrowProcessNumbered">
  <dgm:title val="Linear Arrow Process Numbered"/>
  <dgm:desc val="Used to show a progression; a timeline; sequential steps in a task, process, or workflow; or to emphasize movement or direction. Automatic numbers have been introduced to show the steps of the process which appears in a circle. Level 1 and Level 2 text appear in a shape called UpArrowCallout. Also the nodes are connected by an arrow like shape emphasizing the process natur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1</a:t>
              </a:r>
            </a:p>
          </dgm:t>
        </dgm:pt>
        <dgm:pt modelId="201" type="sibTrans" cxnId="5">
          <dgm:prSet phldrT="2"/>
          <dgm:t>
            <a:bodyPr/>
            <a:lstStyle/>
            <a:p>
              <a:r>
                <a:t>2</a:t>
              </a:r>
            </a:p>
          </dgm:t>
        </dgm:pt>
        <dgm:pt modelId="301" type="sibTrans" cxnId="6">
          <dgm:prSet phldrT="3"/>
          <dgm:t>
            <a:bodyPr/>
            <a:lstStyle/>
            <a:p>
              <a:r>
                <a:t>3</a:t>
              </a:r>
            </a:p>
          </dgm:t>
        </dgm:pt>
      </dgm:ptLst>
      <dgm:cxnLst>
        <dgm:cxn modelId="4" srcId="0" destId="1" srcOrd="0" destOrd="0" sibTransId="101"/>
        <dgm:cxn modelId="5" srcId="0" destId="2" srcOrd="1" destOrd="0" sibTransId="201"/>
        <dgm:cxn modelId="6" srcId="0" destId="3" srcOrd="3"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L"/>
      <dgm:param type="nodeVertAlign" val="t"/>
    </dgm:alg>
    <dgm:shape xmlns:r="http://schemas.openxmlformats.org/officeDocument/2006/relationships" r:blip="">
      <dgm:adjLst/>
    </dgm:shape>
    <dgm:presOf/>
    <dgm:constrLst>
      <dgm:constr type="w" for="ch" forName="compositeNode" refType="w"/>
      <dgm:constr type="h" for="ch" forName="compositeNode" op="equ"/>
      <dgm:constr type="w" for="ch" forName="sibTransComposite" refType="w" refFor="ch" refForName="compositeNode" fact="0"/>
      <dgm:constr type="w" for="des" forName="parTx"/>
      <dgm:constr type="h" for="des" forName="parTx" op="equ"/>
      <dgm:constr type="h" for="des" forName="parSh" op="equ"/>
      <dgm:constr type="w" for="des" forName="nodeText"/>
      <dgm:constr type="h" for="des" forName="nodeText" op="equ"/>
      <dgm:constr type="w" for="des" forName="parSh"/>
      <dgm:constr type="w" for="des" forName="parSh" op="equ"/>
      <dgm:constr type="primFontSz" for="des" forName="parTx" val="26"/>
      <dgm:constr type="primFontSz" for="des" forName="parTx" op="equ"/>
      <dgm:constr type="primFontSz" for="des" forName="parSh" op="equ"/>
      <dgm:constr type="primFontSz" for="des" forName="nodeText" op="equ"/>
      <dgm:constr type="secFontSz" for="des" forName="nodeText" op="equ"/>
      <dgm:constr type="primFontSz" for="des" forName="sibTransNodeCircle" op="equ"/>
      <dgm:constr type="h" for="des" forName="sibTransNodeCircle" op="equ"/>
      <dgm:constr type="w" for="des" forName="sibTransNodeCircle" op="equ"/>
      <dgm:constr type="h" for="des" forName="parTx" refType="primFontSz" refFor="des" refForName="parTx" fact="1.5"/>
      <dgm:constr type="h" for="ch" forName="compositeNode" refType="h"/>
      <dgm:constr type="h" for="des" forName="parSh" refType="w"/>
      <dgm:constr type="h" for="des" forName="nodeText" refType="primFontSz" refFor="des" refForName="parTx" fact="2.1"/>
      <dgm:constr type="h" for="des" forName="parSh" refType="h" refFor="des" refForName="parTx" op="lte" fact="1.2"/>
      <dgm:constr type="h" for="des" forName="parSh" refType="h" refFor="des" refForName="parTx" op="gte" fact="1.2"/>
    </dgm:constrLst>
    <dgm:ruleLst>
      <dgm:rule type="primFontSz" for="des" forName="parSh" val="5" fact="NaN" max="NaN"/>
    </dgm:ruleLst>
    <dgm:forEach name="Name3" axis="ch" ptType="node">
      <dgm:layoutNode name="compositeNode">
        <dgm:alg type="composite"/>
        <dgm:shape xmlns:r="http://schemas.openxmlformats.org/officeDocument/2006/relationships" r:blip="">
          <dgm:adjLst/>
        </dgm:shape>
        <dgm:presOf/>
        <dgm:choose name="Name004">
          <dgm:if name="Name5" axis="self" ptType="node" func="cnt" op="equ" val="0">
            <dgm:constrLst>
              <dgm:constr type="w" for="ch" forName="parTx" refType="w"/>
              <dgm:constr type="w" for="ch" forName="parSh" refType="w" refFor="ch" refForName="parTx"/>
              <dgm:constr type="w" for="ch" forName="nodeText" refType="w" refFor="ch" refForName="parTx"/>
              <dgm:constr type="t" for="ch" forName="nodeText" refType="b" refFor="ch" refForName="parSh"/>
            </dgm:constrLst>
          </dgm:if>
          <dgm:else name="Name6">
            <dgm:constrLst>
              <dgm:constr type="w" for="ch" forName="parTx" refType="w"/>
              <dgm:constr type="w" for="ch" forName="parSh" refType="w" refFor="ch" refForName="parTx"/>
              <dgm:constr type="w" for="ch" forName="nodeText" refType="w" refFor="ch" refForName="parTx" fact="0.9"/>
              <dgm:constr type="t" for="ch" forName="nodeText" refType="b" refFor="ch" refForName="parSh"/>
            </dgm:constrLst>
          </dgm:else>
        </dgm:choose>
        <dgm:ruleLst>
          <dgm:rule type="h" val="INF" fact="NaN" max="NaN"/>
        </dgm:ruleLst>
        <dgm:layoutNode name="parTx">
          <dgm:varLst>
            <dgm:chMax val="0"/>
            <dgm:chPref val="0"/>
            <dgm:bulletEnabled val="1"/>
          </dgm:varLst>
          <dgm:alg type="tx"/>
          <dgm:shape xmlns:r="http://schemas.openxmlformats.org/officeDocument/2006/relationships" type="rect" r:blip="" zOrderOff="1" hideGeom="1">
            <dgm:adjLst/>
          </dgm:shape>
          <dgm:presOf/>
          <dgm:constrLst>
            <dgm:constr type="h" refType="w" op="lte" fact="0.4"/>
            <dgm:constr type="h"/>
          </dgm:constrLst>
          <dgm:ruleLst>
            <dgm:rule type="h" val="INF" fact="NaN" max="NaN"/>
          </dgm:ruleLst>
        </dgm:layoutNode>
        <dgm:layoutNode name="parSh">
          <dgm:alg type="composite"/>
          <dgm:shape xmlns:r="http://schemas.openxmlformats.org/officeDocument/2006/relationships" r:blip="">
            <dgm:adjLst/>
          </dgm:shape>
          <dgm:presOf axis="self" ptType="node"/>
          <dgm:choose name="casesForFirstAndLastNode">
            <dgm:if name="ifFirstNode" axis="self" ptType="node" func="pos" op="equ" val="1">
              <dgm:choose name="removeLineWhenOnlyOneNode">
                <dgm:if name="ifOnlyOneNode" axis="followSib" ptType="node" func="cnt" op="equ" val="0">
                  <dgm:constrLst>
                    <dgm:constr type="h"/>
                    <dgm:constr type="h" for="ch" forName="lineNode" val="0.002"/>
                    <dgm:constr type="w" for="ch" forName="lineNode" refType="w" fact="0"/>
                    <dgm:constr type="w" for="ch" forName="lineArrowNode" refType="w" fact="0"/>
                    <dgm:constr type="h" for="ch" forName="lineArrowNode" refType="h" fact="0"/>
                    <dgm:constr type="ctrY" for="ch" forName="lineNode" refType="ctrY" refFor="ch" refForName="sibTransNodeCircle"/>
                    <dgm:constr type="h" for="ch" forName="sibTransNodeCircle" refType="h" fact="0.9"/>
                    <dgm:constr type="w" for="ch" forName="sibTransNodeCircle" refType="h" refFor="ch" refForName="sibTransNodeCircle"/>
                    <dgm:constr type="ctrX" for="ch" forName="sibTransNodeCircle" refType="w" fact="0.45"/>
                    <dgm:constr type="ctrY" for="ch" forName="sibTransNodeCircle" refType="h" fact="0.25"/>
                    <dgm:constr type="t" for="ch" forName="spacerBetweenCircleAndCallout" refType="b" refFor="ch" refForName="sibTransNodeCircle"/>
                    <dgm:constr type="h" for="ch" forName="spacerBetweenCircleAndCallout" val="4.6"/>
                  </dgm:constrLst>
                </dgm:if>
                <dgm:else name="ifMoreThanOneNode">
                  <dgm:constrLst>
                    <dgm:constr type="h"/>
                    <dgm:constr type="h" for="ch" forName="lineNode" val="0.002"/>
                    <dgm:constr type="w" for="ch" forName="lineNode" refType="w" fact="0.4"/>
                    <dgm:constr type="l" for="ch" forName="lineNode" refType="w" fact="0.5"/>
                    <dgm:constr type="w" for="ch" forName="lineArrowNode" refType="w" fact="0.046"/>
                    <dgm:constr type="h" for="ch" forName="lineArrowNode" refType="h" fact="0.18"/>
                    <dgm:constr type="l" for="ch" forName="lineArrowNode" refType="w" fact="0.924"/>
                    <dgm:constr type="t" for="ch" forName="lineArrowNode" refType="h" fact="0.18"/>
                    <dgm:constr type="ctrY" for="ch" forName="lineNode" refType="ctrY" refFor="ch" refForName="sibTransNodeCircle"/>
                    <dgm:constr type="h" for="ch" forName="sibTransNodeCircle" refType="h" fact="0.9"/>
                    <dgm:constr type="w" for="ch" forName="sibTransNodeCircle" refType="h" refFor="ch" refForName="sibTransNodeCircle"/>
                    <dgm:constr type="ctrX" for="ch" forName="sibTransNodeCircle" refType="w" fact="0.45"/>
                    <dgm:constr type="ctrY" for="ch" forName="sibTransNodeCircle" refType="h" fact="0.25"/>
                    <dgm:constr type="t" for="ch" forName="spacerBetweenCircleAndCallout" refType="b" refFor="ch" refForName="sibTransNodeCircle"/>
                    <dgm:constr type="h" for="ch" forName="spacerBetweenCircleAndCallout" val="4.6"/>
                  </dgm:constrLst>
                </dgm:else>
              </dgm:choose>
            </dgm:if>
            <dgm:if name="ifLastNode" axis="self" ptType="node" func="revPos" op="equ" val="1">
              <dgm:constrLst>
                <dgm:constr type="h"/>
                <dgm:constr type="h" for="ch" forName="lineNode" val="0.002"/>
                <dgm:constr type="w" for="ch" forName="lineNode" refType="w" fact="0.45"/>
                <dgm:constr type="w" for="ch" forName="lineArrowNode" refType="w" fact="0"/>
                <dgm:constr type="h" for="ch" forName="lineArrowNode" refType="h" fact="0"/>
                <dgm:constr type="ctrY" for="ch" forName="lineNode" refType="ctrY" refFor="ch" refForName="sibTransNodeCircle"/>
                <dgm:constr type="h" for="ch" forName="sibTransNodeCircle" refType="h"/>
                <dgm:constr type="w" for="ch" forName="sibTransNodeCircle" refType="h" refFor="ch" refForName="sibTransNodeCircle"/>
                <dgm:constr type="ctrX" for="ch" forName="sibTransNodeCircle" refType="w" fact="0.45"/>
                <dgm:constr type="ctrY" for="ch" forName="sibTransNodeCircle" refType="h" fact="0.25"/>
                <dgm:constr type="t" for="ch" forName="spacerBetweenCircleAndCallout" refType="b" refFor="ch" refForName="sibTransNodeCircle"/>
                <dgm:constr type="h" for="ch" forName="spacerBetweenCircleAndCallout" val="4.6"/>
              </dgm:constrLst>
            </dgm:if>
            <dgm:else name="allOtherNodes">
              <dgm:constrLst>
                <dgm:constr type="h"/>
                <dgm:constr type="h" for="ch" forName="lineNode" val="0.002"/>
                <dgm:constr type="w" for="ch" forName="lineNode" refType="w" fact="0.9"/>
                <dgm:constr type="w" for="ch" forName="lineArrowNode" refType="w" fact="0.046"/>
                <dgm:constr type="h" for="ch" forName="lineArrowNode" refType="h" fact="0.18"/>
                <dgm:constr type="l" for="ch" forName="lineArrowNode" refType="w" fact="0.924"/>
                <dgm:constr type="t" for="ch" forName="lineArrowNode" refType="h" fact="0.18"/>
                <dgm:constr type="ctrY" for="ch" forName="lineNode" refType="ctrY" refFor="ch" refForName="sibTransNodeCircle"/>
                <dgm:constr type="h" for="ch" forName="sibTransNodeCircle" refType="h" fact="0.9"/>
                <dgm:constr type="w" for="ch" forName="sibTransNodeCircle" refType="h" refFor="ch" refForName="sibTransNodeCircle"/>
                <dgm:constr type="ctrX" for="ch" forName="sibTransNodeCircle" refType="w" fact="0.45"/>
                <dgm:constr type="ctrY" for="ch" forName="sibTransNodeCircle" refType="h" fact="0.25"/>
                <dgm:constr type="t" for="ch" forName="spacerBetweenCircleAndCallout" refType="b" refFor="ch" refForName="sibTransNodeCircle"/>
                <dgm:constr type="h" for="ch" forName="spacerBetweenCircleAndCallout" val="4.6"/>
              </dgm:constrLst>
            </dgm:else>
          </dgm:choose>
          <dgm:layoutNode name="lineNode" styleLbl="alignAccFollowNode1">
            <dgm:alg type="sp"/>
            <dgm:shape xmlns:r="http://schemas.openxmlformats.org/officeDocument/2006/relationships" type="rect" r:blip="">
              <dgm:adjLst/>
            </dgm:shape>
            <dgm:presOf/>
            <dgm:constrLst/>
            <dgm:ruleLst/>
          </dgm:layoutNode>
          <dgm:layoutNode name="lineArrowNode" styleLbl="alignAccFollowNode1">
            <dgm:alg type="sp"/>
            <dgm:shape xmlns:r="http://schemas.openxmlformats.org/officeDocument/2006/relationships" type="chevron" r:blip="">
              <dgm:adjLst>
                <dgm:adj idx="1" val="0.9"/>
              </dgm:adjLst>
            </dgm:shape>
            <dgm:presOf/>
            <dgm:ruleLst/>
          </dgm:layoutNode>
          <dgm:forEach name="Name19" axis="followSib" ptType="sibTrans" hideLastTrans="0" cnt="1">
            <dgm:layoutNode name="sibTransNodeCircle" styleLbl="alignNode1">
              <dgm:varLst>
                <dgm:chMax val="0"/>
                <dgm:bulletEnabled/>
              </dgm:varLst>
              <dgm:presOf axis="self" ptType="sibTrans"/>
              <dgm:alg type="tx">
                <dgm:param type="txAnchorVert" val="mid"/>
                <dgm:param type="txAnchorHorzCh" val="ctr"/>
                <dgm:param type="parTxRTLAlign" val="l"/>
              </dgm:alg>
              <dgm:shape xmlns:r="http://schemas.openxmlformats.org/officeDocument/2006/relationships" type="ellipse" r:blip="">
                <dgm:adjLst/>
              </dgm:shape>
              <dgm:constrLst>
                <dgm:constr type="w" refType="h" op="equ"/>
                <dgm:constr type="primFontSz" val="60"/>
                <dgm:constr type="tMarg" refType="w" fact="0.11"/>
                <dgm:constr type="lMarg" refType="w" fact="0.11"/>
                <dgm:constr type="rMarg" refType="w" fact="0.11"/>
                <dgm:constr type="bMarg" refType="w" fact="0.11"/>
              </dgm:constrLst>
              <dgm:ruleLst>
                <dgm:rule type="primFontSz" val="14" fact="NaN" max="NaN"/>
              </dgm:ruleLst>
            </dgm:layoutNode>
            <dgm:layoutNode name="spacerBetweenCircleAndCallout">
              <dgm:varLst/>
              <dgm:presOf/>
              <dgm:alg type="sp"/>
              <dgm:shape xmlns:r="http://schemas.openxmlformats.org/officeDocument/2006/relationships" r:blip="">
                <dgm:adjLst/>
              </dgm:shape>
              <dgm:constrLst/>
              <dgm:ruleLst/>
            </dgm:layoutNode>
          </dgm:forEach>
          <dgm:presOf/>
          <dgm:ruleLst/>
        </dgm:layoutNode>
        <dgm:layoutNode name="nodeText" styleLbl="alignAccFollowNode1">
          <dgm:varLst>
            <dgm:bulletEnabled val="1"/>
          </dgm:varLst>
          <dgm:alg type="tx">
            <dgm:param type="parTxLTRAlign" val="l"/>
            <dgm:param type="parTxRTLAlign" val="r"/>
            <dgm:param type="txAnchorVert" val="t"/>
          </dgm:alg>
          <dgm:shape xmlns:r="http://schemas.openxmlformats.org/officeDocument/2006/relationships" type="upArrowCallout" r:blip="">
            <dgm:adjLst>
              <dgm:adj idx="1" val="0.5"/>
              <dgm:adj idx="2" val="0.2"/>
              <dgm:adj idx="3" val="0.2"/>
              <dgm:adj idx="4" val="1"/>
            </dgm:adjLst>
          </dgm:shape>
          <dgm:presOf axis="desOrSelf" ptType="node"/>
          <dgm:constrLst>
            <dgm:constr type="secFontSz" val="16"/>
            <dgm:constr type="primFontSz" val="26"/>
            <dgm:constr type="h"/>
            <dgm:constr type="tMarg" val="13"/>
            <dgm:constr type="lMarg" refType="w" fact="0.2236"/>
            <dgm:constr type="rMarg" refType="w" fact="0.2236"/>
            <dgm:constr type="bMarg" val="13"/>
          </dgm:constrLst>
          <dgm:ruleLst>
            <dgm:rule type="secFontSz" val="11" fact="NaN" max="NaN"/>
            <dgm:rule type="primFontSz" val="11" fact="NaN" max="NaN"/>
            <dgm:rule type="h" val="INF" fact="NaN" max="NaN"/>
          </dgm:ruleLst>
        </dgm:layoutNode>
      </dgm:layoutNode>
      <dgm:forEach name="sibTransForEach" axis="followSib" ptType="sibTrans" cnt="1">
        <dgm:layoutNode name="sibTransComposite" styleLbl="alignAccFollowNode1">
          <dgm:alg type="sp"/>
          <dgm:shape xmlns:r="http://schemas.openxmlformats.org/officeDocument/2006/relationships" r:blip="">
            <dgm:adjLst/>
          </dgm:shape>
          <dgm:ruleLst/>
        </dgm:layoutNode>
        <dgm:ruleLst>
          <dgm:rule type="h" val="INF" fact="NaN" max="NaN"/>
        </dgm:ruleLst>
      </dgm:forEach>
    </dgm:forEach>
  </dgm:layoutNode>
  <dgm:extLst>
    <a:ext uri="{4F341089-5ED1-44EC-B178-C955D00A3D55}">
      <dgm1611:autoBuNodeInfoLst xmlns:dgm1611="http://schemas.microsoft.com/office/drawing/2016/11/diagram">
        <dgm1611:autoBuNodeInfo lvl="1" ptType="sibTrans">
          <dgm1611:buPr prefix="" leadZeros="0">
            <a:buAutoNum type="arabicParenBoth"/>
          </dgm1611:buPr>
        </dgm1611:autoBuNodeInfo>
      </dgm1611:autoBuNodeInfoLst>
    </a:ext>
  </dgm:extLst>
</dgm:layoutDef>
</file>

<file path=ppt/diagrams/layout7.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9.xml><?xml version="1.0" encoding="utf-8"?>
<dgm:layoutDef xmlns:dgm="http://schemas.openxmlformats.org/drawingml/2006/diagram" xmlns:a="http://schemas.openxmlformats.org/drawingml/2006/main" uniqueId="urn:microsoft.com/office/officeart/2016/7/layout/RepeatingBendingProcessNew">
  <dgm:title val="Repeating Bending Process New"/>
  <dgm:desc val=""/>
  <dgm:catLst>
    <dgm:cat type="process" pri="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 type="tMarg" refType="h" fact="0.243"/>
          <dgm:constr type="bMarg" refType="h" fact="0.243"/>
          <dgm:constr type="lMarg" refType="w" fact="0.1389"/>
          <dgm:constr type="rMarg" refType="w" fact="0.1389"/>
        </dgm:constrLst>
        <dgm:ruleLst>
          <dgm:rule type="primFontSz" val="12"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ED33653-030B-419C-972E-5A57CED503D5}" type="datetimeFigureOut">
              <a:rPr lang="es-MX" smtClean="0"/>
              <a:pPr/>
              <a:t>28/09/18</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3B909AA-9BB9-4D8C-BBD0-E2B9540CE7B1}" type="slidenum">
              <a:rPr lang="es-MX" smtClean="0"/>
              <a:pPr/>
              <a:t>‹Nº›</a:t>
            </a:fld>
            <a:endParaRPr lang="es-MX"/>
          </a:p>
        </p:txBody>
      </p:sp>
    </p:spTree>
    <p:extLst>
      <p:ext uri="{BB962C8B-B14F-4D97-AF65-F5344CB8AC3E}">
        <p14:creationId xmlns:p14="http://schemas.microsoft.com/office/powerpoint/2010/main" val="38374160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1" y="762000"/>
            <a:ext cx="6856214"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6952697" y="762000"/>
            <a:ext cx="2193989" cy="5334001"/>
          </a:xfrm>
          <a:prstGeom prst="rect">
            <a:avLst/>
          </a:prstGeom>
          <a:solidFill>
            <a:srgbClr val="C3C3C3">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02386" y="1298448"/>
            <a:ext cx="5486400" cy="3255264"/>
          </a:xfrm>
        </p:spPr>
        <p:txBody>
          <a:bodyPr anchor="b">
            <a:normAutofit/>
          </a:bodyPr>
          <a:lstStyle>
            <a:lvl1pPr algn="l">
              <a:defRPr sz="5400" spc="-100" baseline="0">
                <a:solidFill>
                  <a:srgbClr val="FFFFFF"/>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825011" y="4670246"/>
            <a:ext cx="5486400" cy="914400"/>
          </a:xfrm>
        </p:spPr>
        <p:txBody>
          <a:bodyPr anchor="t">
            <a:normAutofit/>
          </a:bodyPr>
          <a:lstStyle>
            <a:lvl1pPr marL="0" indent="0" algn="l">
              <a:buNone/>
              <a:defRPr sz="2000" cap="none" spc="0" baseline="0">
                <a:solidFill>
                  <a:schemeClr val="accent1">
                    <a:lumMod val="20000"/>
                    <a:lumOff val="80000"/>
                  </a:schemeClr>
                </a:solidFill>
              </a:defRPr>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EE42A435-9BB4-439E-ACF5-6922F2C95940}" type="datetime1">
              <a:rPr lang="es-ES" smtClean="0"/>
              <a:pPr/>
              <a:t>28/9/18</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32FADFE-3B8F-471C-ABF0-DBC7717ECBBC}" type="slidenum">
              <a:rPr lang="es-ES" smtClean="0"/>
              <a:pPr/>
              <a:t>‹Nº›</a:t>
            </a:fld>
            <a:endParaRPr lang="es-ES"/>
          </a:p>
        </p:txBody>
      </p:sp>
    </p:spTree>
    <p:extLst>
      <p:ext uri="{BB962C8B-B14F-4D97-AF65-F5344CB8AC3E}">
        <p14:creationId xmlns:p14="http://schemas.microsoft.com/office/powerpoint/2010/main" val="21255625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a:t>Editar los estilos de texto del patrón
Segundo nivel
Tercer nivel
Cuarto nivel
Quinto nivel</a:t>
            </a:r>
            <a:endParaRPr lang="en-US" dirty="0"/>
          </a:p>
        </p:txBody>
      </p:sp>
      <p:sp>
        <p:nvSpPr>
          <p:cNvPr id="7" name="Date Placeholder 6"/>
          <p:cNvSpPr>
            <a:spLocks noGrp="1"/>
          </p:cNvSpPr>
          <p:nvPr>
            <p:ph type="dt" sz="half" idx="10"/>
          </p:nvPr>
        </p:nvSpPr>
        <p:spPr/>
        <p:txBody>
          <a:bodyPr/>
          <a:lstStyle/>
          <a:p>
            <a:fld id="{F5350C04-5283-469A-9330-CEEE56A61886}" type="datetime1">
              <a:rPr lang="es-ES" smtClean="0"/>
              <a:pPr/>
              <a:t>28/9/18</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132FADFE-3B8F-471C-ABF0-DBC7717ECBBC}" type="slidenum">
              <a:rPr lang="es-ES" smtClean="0"/>
              <a:pPr/>
              <a:t>‹Nº›</a:t>
            </a:fld>
            <a:endParaRPr lang="es-ES"/>
          </a:p>
        </p:txBody>
      </p:sp>
    </p:spTree>
    <p:extLst>
      <p:ext uri="{BB962C8B-B14F-4D97-AF65-F5344CB8AC3E}">
        <p14:creationId xmlns:p14="http://schemas.microsoft.com/office/powerpoint/2010/main" val="15111781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85750" y="990600"/>
            <a:ext cx="2114550" cy="4953000"/>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2900934" y="868680"/>
            <a:ext cx="5486400" cy="5120640"/>
          </a:xfrm>
        </p:spPr>
        <p:txBody>
          <a:bodyPr vert="eaVert" anchor="t"/>
          <a:lstStyle/>
          <a:p>
            <a:pPr lvl="0"/>
            <a:r>
              <a:rPr lang="es-ES"/>
              <a:t>Editar los estilos de texto del patrón
Segundo nivel
Tercer nivel
Cuarto nivel
Quinto nivel</a:t>
            </a:r>
            <a:endParaRPr lang="en-US" dirty="0"/>
          </a:p>
        </p:txBody>
      </p:sp>
      <p:sp>
        <p:nvSpPr>
          <p:cNvPr id="7" name="Date Placeholder 6"/>
          <p:cNvSpPr>
            <a:spLocks noGrp="1"/>
          </p:cNvSpPr>
          <p:nvPr>
            <p:ph type="dt" sz="half" idx="10"/>
          </p:nvPr>
        </p:nvSpPr>
        <p:spPr/>
        <p:txBody>
          <a:bodyPr/>
          <a:lstStyle/>
          <a:p>
            <a:fld id="{6ED7D660-D0ED-40F1-8A91-CA0A2B8E46EB}" type="datetime1">
              <a:rPr lang="es-ES" smtClean="0"/>
              <a:pPr/>
              <a:t>28/9/18</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132FADFE-3B8F-471C-ABF0-DBC7717ECBBC}" type="slidenum">
              <a:rPr lang="es-ES" smtClean="0"/>
              <a:pPr/>
              <a:t>‹Nº›</a:t>
            </a:fld>
            <a:endParaRPr lang="es-ES"/>
          </a:p>
        </p:txBody>
      </p:sp>
    </p:spTree>
    <p:extLst>
      <p:ext uri="{BB962C8B-B14F-4D97-AF65-F5344CB8AC3E}">
        <p14:creationId xmlns:p14="http://schemas.microsoft.com/office/powerpoint/2010/main" val="10579289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los estilos de texto del patrón
Segundo nivel
Tercer nivel
Cuarto nivel
Quinto nivel</a:t>
            </a:r>
            <a:endParaRPr lang="en-US" dirty="0"/>
          </a:p>
        </p:txBody>
      </p:sp>
      <p:sp>
        <p:nvSpPr>
          <p:cNvPr id="4" name="Date Placeholder 3"/>
          <p:cNvSpPr>
            <a:spLocks noGrp="1"/>
          </p:cNvSpPr>
          <p:nvPr>
            <p:ph type="dt" sz="half" idx="10"/>
          </p:nvPr>
        </p:nvSpPr>
        <p:spPr/>
        <p:txBody>
          <a:bodyPr/>
          <a:lstStyle/>
          <a:p>
            <a:fld id="{B7DF9E01-B256-49D3-8500-B5A1759DDD00}" type="datetime1">
              <a:rPr lang="es-ES" smtClean="0"/>
              <a:pPr/>
              <a:t>28/9/18</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32FADFE-3B8F-471C-ABF0-DBC7717ECBBC}" type="slidenum">
              <a:rPr lang="es-ES" smtClean="0"/>
              <a:pPr/>
              <a:t>‹Nº›</a:t>
            </a:fld>
            <a:endParaRPr lang="es-ES"/>
          </a:p>
        </p:txBody>
      </p:sp>
    </p:spTree>
    <p:extLst>
      <p:ext uri="{BB962C8B-B14F-4D97-AF65-F5344CB8AC3E}">
        <p14:creationId xmlns:p14="http://schemas.microsoft.com/office/powerpoint/2010/main" val="32791029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900934" y="1298448"/>
            <a:ext cx="5486400" cy="3255264"/>
          </a:xfrm>
        </p:spPr>
        <p:txBody>
          <a:bodyPr anchor="b">
            <a:normAutofit/>
          </a:bodyPr>
          <a:lstStyle>
            <a:lvl1pPr>
              <a:defRPr sz="5400" b="0" spc="-100" baseline="0">
                <a:solidFill>
                  <a:schemeClr val="tx1">
                    <a:lumMod val="65000"/>
                    <a:lumOff val="35000"/>
                  </a:schemeClr>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914650" y="4672584"/>
            <a:ext cx="5486400" cy="914400"/>
          </a:xfrm>
        </p:spPr>
        <p:txBody>
          <a:bodyPr anchor="t">
            <a:normAutofit/>
          </a:bodyPr>
          <a:lstStyle>
            <a:lvl1pPr marL="0" indent="0">
              <a:buNone/>
              <a:defRPr sz="20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
Segundo nivel
Tercer nivel
Cuarto nivel
Quinto nivel</a:t>
            </a:r>
            <a:endParaRPr lang="en-US" dirty="0"/>
          </a:p>
        </p:txBody>
      </p:sp>
      <p:sp>
        <p:nvSpPr>
          <p:cNvPr id="4" name="Date Placeholder 3"/>
          <p:cNvSpPr>
            <a:spLocks noGrp="1"/>
          </p:cNvSpPr>
          <p:nvPr>
            <p:ph type="dt" sz="half" idx="10"/>
          </p:nvPr>
        </p:nvSpPr>
        <p:spPr/>
        <p:txBody>
          <a:bodyPr/>
          <a:lstStyle/>
          <a:p>
            <a:fld id="{9E3B2F99-D0D4-4C51-825A-D3E375C9C672}" type="datetime1">
              <a:rPr lang="es-ES" smtClean="0"/>
              <a:pPr/>
              <a:t>28/9/18</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32FADFE-3B8F-471C-ABF0-DBC7717ECBBC}" type="slidenum">
              <a:rPr lang="es-ES" smtClean="0"/>
              <a:pPr/>
              <a:t>‹Nº›</a:t>
            </a:fld>
            <a:endParaRPr lang="es-ES"/>
          </a:p>
        </p:txBody>
      </p:sp>
    </p:spTree>
    <p:extLst>
      <p:ext uri="{BB962C8B-B14F-4D97-AF65-F5344CB8AC3E}">
        <p14:creationId xmlns:p14="http://schemas.microsoft.com/office/powerpoint/2010/main" val="12308520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2900934" y="868680"/>
            <a:ext cx="2606040" cy="5120640"/>
          </a:xfrm>
        </p:spPr>
        <p:txBody>
          <a:bodyPr/>
          <a:lstStyle>
            <a:lvl1pPr>
              <a:defRPr sz="1900"/>
            </a:lvl1pPr>
            <a:lvl2pPr>
              <a:defRPr sz="1700"/>
            </a:lvl2pPr>
            <a:lvl3pPr>
              <a:defRPr sz="1500"/>
            </a:lvl3pPr>
            <a:lvl4pPr>
              <a:defRPr sz="1300"/>
            </a:lvl4pPr>
            <a:lvl5pPr>
              <a:defRPr sz="1300"/>
            </a:lvl5pPr>
            <a:lvl6pPr>
              <a:defRPr sz="1300"/>
            </a:lvl6pPr>
            <a:lvl7pPr>
              <a:defRPr sz="1300"/>
            </a:lvl7pPr>
            <a:lvl8pPr>
              <a:defRPr sz="1300"/>
            </a:lvl8pPr>
            <a:lvl9pPr>
              <a:defRPr sz="1300"/>
            </a:lvl9pPr>
          </a:lstStyle>
          <a:p>
            <a:pPr lvl="0"/>
            <a:r>
              <a:rPr lang="es-ES"/>
              <a:t>Editar los estilos de texto del patrón
Segundo nivel
Tercer nivel
Cuarto nivel
Quinto nivel</a:t>
            </a:r>
            <a:endParaRPr lang="en-US" dirty="0"/>
          </a:p>
        </p:txBody>
      </p:sp>
      <p:sp>
        <p:nvSpPr>
          <p:cNvPr id="4" name="Content Placeholder 3"/>
          <p:cNvSpPr>
            <a:spLocks noGrp="1"/>
          </p:cNvSpPr>
          <p:nvPr>
            <p:ph sz="half" idx="2"/>
          </p:nvPr>
        </p:nvSpPr>
        <p:spPr>
          <a:xfrm>
            <a:off x="5863590" y="868680"/>
            <a:ext cx="2606040" cy="5120640"/>
          </a:xfrm>
        </p:spPr>
        <p:txBody>
          <a:bodyPr/>
          <a:lstStyle>
            <a:lvl1pPr>
              <a:defRPr sz="1900"/>
            </a:lvl1pPr>
            <a:lvl2pPr>
              <a:defRPr sz="1700"/>
            </a:lvl2pPr>
            <a:lvl3pPr>
              <a:defRPr sz="1500"/>
            </a:lvl3pPr>
            <a:lvl4pPr>
              <a:defRPr sz="1300"/>
            </a:lvl4pPr>
            <a:lvl5pPr>
              <a:defRPr sz="1300"/>
            </a:lvl5pPr>
            <a:lvl6pPr>
              <a:defRPr sz="1300"/>
            </a:lvl6pPr>
            <a:lvl7pPr>
              <a:defRPr sz="1300"/>
            </a:lvl7pPr>
            <a:lvl8pPr>
              <a:defRPr sz="1300"/>
            </a:lvl8pPr>
            <a:lvl9pPr>
              <a:defRPr sz="1300"/>
            </a:lvl9pPr>
          </a:lstStyle>
          <a:p>
            <a:pPr lvl="0"/>
            <a:r>
              <a:rPr lang="es-ES"/>
              <a:t>Editar los estilos de texto del patrón
Segundo nivel
Tercer nivel
Cuarto nivel
Quinto nivel</a:t>
            </a:r>
            <a:endParaRPr lang="en-US" dirty="0"/>
          </a:p>
        </p:txBody>
      </p:sp>
      <p:sp>
        <p:nvSpPr>
          <p:cNvPr id="8" name="Date Placeholder 7"/>
          <p:cNvSpPr>
            <a:spLocks noGrp="1"/>
          </p:cNvSpPr>
          <p:nvPr>
            <p:ph type="dt" sz="half" idx="10"/>
          </p:nvPr>
        </p:nvSpPr>
        <p:spPr/>
        <p:txBody>
          <a:bodyPr/>
          <a:lstStyle/>
          <a:p>
            <a:fld id="{65D790AB-5850-4515-91E3-FF990ADC07A4}" type="datetime1">
              <a:rPr lang="es-ES" smtClean="0"/>
              <a:pPr/>
              <a:t>28/9/18</a:t>
            </a:fld>
            <a:endParaRPr lang="es-ES"/>
          </a:p>
        </p:txBody>
      </p:sp>
      <p:sp>
        <p:nvSpPr>
          <p:cNvPr id="9" name="Footer Placeholder 8"/>
          <p:cNvSpPr>
            <a:spLocks noGrp="1"/>
          </p:cNvSpPr>
          <p:nvPr>
            <p:ph type="ftr" sz="quarter" idx="11"/>
          </p:nvPr>
        </p:nvSpPr>
        <p:spPr/>
        <p:txBody>
          <a:bodyPr/>
          <a:lstStyle/>
          <a:p>
            <a:endParaRPr lang="es-ES"/>
          </a:p>
        </p:txBody>
      </p:sp>
      <p:sp>
        <p:nvSpPr>
          <p:cNvPr id="10" name="Slide Number Placeholder 9"/>
          <p:cNvSpPr>
            <a:spLocks noGrp="1"/>
          </p:cNvSpPr>
          <p:nvPr>
            <p:ph type="sldNum" sz="quarter" idx="12"/>
          </p:nvPr>
        </p:nvSpPr>
        <p:spPr/>
        <p:txBody>
          <a:bodyPr/>
          <a:lstStyle/>
          <a:p>
            <a:fld id="{132FADFE-3B8F-471C-ABF0-DBC7717ECBBC}" type="slidenum">
              <a:rPr lang="es-ES" smtClean="0"/>
              <a:pPr/>
              <a:t>‹Nº›</a:t>
            </a:fld>
            <a:endParaRPr lang="es-ES"/>
          </a:p>
        </p:txBody>
      </p:sp>
    </p:spTree>
    <p:extLst>
      <p:ext uri="{BB962C8B-B14F-4D97-AF65-F5344CB8AC3E}">
        <p14:creationId xmlns:p14="http://schemas.microsoft.com/office/powerpoint/2010/main" val="21319190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900934" y="1023586"/>
            <a:ext cx="2606040" cy="807720"/>
          </a:xfrm>
        </p:spPr>
        <p:txBody>
          <a:bodyPr anchor="b">
            <a:normAutofit/>
          </a:bodyPr>
          <a:lstStyle>
            <a:lvl1pPr marL="0" indent="0">
              <a:spcBef>
                <a:spcPts val="0"/>
              </a:spcBef>
              <a:buNone/>
              <a:defRPr sz="1900" b="1">
                <a:solidFill>
                  <a:schemeClr val="tx1">
                    <a:lumMod val="65000"/>
                    <a:lumOff val="3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
Segundo nivel
Tercer nivel
Cuarto nivel
Quinto nivel</a:t>
            </a:r>
            <a:endParaRPr lang="en-US" dirty="0"/>
          </a:p>
        </p:txBody>
      </p:sp>
      <p:sp>
        <p:nvSpPr>
          <p:cNvPr id="4" name="Content Placeholder 3"/>
          <p:cNvSpPr>
            <a:spLocks noGrp="1"/>
          </p:cNvSpPr>
          <p:nvPr>
            <p:ph sz="half" idx="2"/>
          </p:nvPr>
        </p:nvSpPr>
        <p:spPr>
          <a:xfrm>
            <a:off x="2900934" y="1930936"/>
            <a:ext cx="2606040" cy="4023360"/>
          </a:xfrm>
        </p:spPr>
        <p:txBody>
          <a:bodyPr/>
          <a:lstStyle>
            <a:lvl1pPr>
              <a:defRPr sz="1900"/>
            </a:lvl1pPr>
            <a:lvl2pPr>
              <a:defRPr sz="1700"/>
            </a:lvl2pPr>
            <a:lvl3pPr>
              <a:defRPr sz="1500"/>
            </a:lvl3pPr>
            <a:lvl4pPr>
              <a:defRPr sz="1300"/>
            </a:lvl4pPr>
            <a:lvl5pPr>
              <a:defRPr sz="1300"/>
            </a:lvl5pPr>
            <a:lvl6pPr>
              <a:defRPr sz="1300"/>
            </a:lvl6pPr>
            <a:lvl7pPr>
              <a:defRPr sz="1300"/>
            </a:lvl7pPr>
            <a:lvl8pPr>
              <a:defRPr sz="1300"/>
            </a:lvl8pPr>
            <a:lvl9pPr>
              <a:defRPr sz="1300"/>
            </a:lvl9pPr>
          </a:lstStyle>
          <a:p>
            <a:pPr lvl="0"/>
            <a:r>
              <a:rPr lang="es-ES"/>
              <a:t>Editar los estilos de texto del patrón
Segundo nivel
Tercer nivel
Cuarto nivel
Quinto nivel</a:t>
            </a:r>
            <a:endParaRPr lang="en-US" dirty="0"/>
          </a:p>
        </p:txBody>
      </p:sp>
      <p:sp>
        <p:nvSpPr>
          <p:cNvPr id="5" name="Text Placeholder 4"/>
          <p:cNvSpPr>
            <a:spLocks noGrp="1"/>
          </p:cNvSpPr>
          <p:nvPr>
            <p:ph type="body" sz="quarter" idx="3"/>
          </p:nvPr>
        </p:nvSpPr>
        <p:spPr>
          <a:xfrm>
            <a:off x="5863847" y="1023587"/>
            <a:ext cx="2606040" cy="813171"/>
          </a:xfrm>
        </p:spPr>
        <p:txBody>
          <a:bodyPr anchor="b">
            <a:normAutofit/>
          </a:bodyPr>
          <a:lstStyle>
            <a:lvl1pPr marL="0" indent="0">
              <a:spcBef>
                <a:spcPts val="0"/>
              </a:spcBef>
              <a:buNone/>
              <a:defRPr sz="1900" b="1">
                <a:solidFill>
                  <a:schemeClr val="tx1">
                    <a:lumMod val="65000"/>
                    <a:lumOff val="3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
Segundo nivel
Tercer nivel
Cuarto nivel
Quinto nivel</a:t>
            </a:r>
            <a:endParaRPr lang="en-US" dirty="0"/>
          </a:p>
        </p:txBody>
      </p:sp>
      <p:sp>
        <p:nvSpPr>
          <p:cNvPr id="6" name="Content Placeholder 5"/>
          <p:cNvSpPr>
            <a:spLocks noGrp="1"/>
          </p:cNvSpPr>
          <p:nvPr>
            <p:ph sz="quarter" idx="4"/>
          </p:nvPr>
        </p:nvSpPr>
        <p:spPr>
          <a:xfrm>
            <a:off x="5863847" y="1930936"/>
            <a:ext cx="2606040" cy="4023360"/>
          </a:xfrm>
        </p:spPr>
        <p:txBody>
          <a:bodyPr/>
          <a:lstStyle>
            <a:lvl1pPr>
              <a:defRPr sz="1900"/>
            </a:lvl1pPr>
            <a:lvl2pPr>
              <a:defRPr sz="1700"/>
            </a:lvl2pPr>
            <a:lvl3pPr>
              <a:defRPr sz="1500"/>
            </a:lvl3pPr>
            <a:lvl4pPr>
              <a:defRPr sz="1300"/>
            </a:lvl4pPr>
            <a:lvl5pPr>
              <a:defRPr sz="1300"/>
            </a:lvl5pPr>
            <a:lvl6pPr>
              <a:defRPr sz="1300"/>
            </a:lvl6pPr>
            <a:lvl7pPr>
              <a:defRPr sz="1300"/>
            </a:lvl7pPr>
            <a:lvl8pPr>
              <a:defRPr sz="1300"/>
            </a:lvl8pPr>
            <a:lvl9pPr>
              <a:defRPr sz="1300"/>
            </a:lvl9pPr>
          </a:lstStyle>
          <a:p>
            <a:pPr lvl="0"/>
            <a:r>
              <a:rPr lang="es-ES"/>
              <a:t>Editar los estilos de texto del patrón
Segundo nivel
Tercer nivel
Cuarto nivel
Quinto nivel</a:t>
            </a:r>
            <a:endParaRPr lang="en-US" dirty="0"/>
          </a:p>
        </p:txBody>
      </p:sp>
      <p:sp>
        <p:nvSpPr>
          <p:cNvPr id="2" name="Date Placeholder 1"/>
          <p:cNvSpPr>
            <a:spLocks noGrp="1"/>
          </p:cNvSpPr>
          <p:nvPr>
            <p:ph type="dt" sz="half" idx="10"/>
          </p:nvPr>
        </p:nvSpPr>
        <p:spPr/>
        <p:txBody>
          <a:bodyPr/>
          <a:lstStyle/>
          <a:p>
            <a:fld id="{70B847E6-EF3B-4974-A257-00E10641F84E}" type="datetime1">
              <a:rPr lang="es-ES" smtClean="0"/>
              <a:pPr/>
              <a:t>28/9/18</a:t>
            </a:fld>
            <a:endParaRPr lang="es-ES"/>
          </a:p>
        </p:txBody>
      </p:sp>
      <p:sp>
        <p:nvSpPr>
          <p:cNvPr id="11" name="Footer Placeholder 10"/>
          <p:cNvSpPr>
            <a:spLocks noGrp="1"/>
          </p:cNvSpPr>
          <p:nvPr>
            <p:ph type="ftr" sz="quarter" idx="11"/>
          </p:nvPr>
        </p:nvSpPr>
        <p:spPr/>
        <p:txBody>
          <a:bodyPr/>
          <a:lstStyle/>
          <a:p>
            <a:endParaRPr lang="es-ES"/>
          </a:p>
        </p:txBody>
      </p:sp>
      <p:sp>
        <p:nvSpPr>
          <p:cNvPr id="12" name="Slide Number Placeholder 11"/>
          <p:cNvSpPr>
            <a:spLocks noGrp="1"/>
          </p:cNvSpPr>
          <p:nvPr>
            <p:ph type="sldNum" sz="quarter" idx="12"/>
          </p:nvPr>
        </p:nvSpPr>
        <p:spPr/>
        <p:txBody>
          <a:bodyPr/>
          <a:lstStyle/>
          <a:p>
            <a:fld id="{132FADFE-3B8F-471C-ABF0-DBC7717ECBBC}" type="slidenum">
              <a:rPr lang="es-ES" smtClean="0"/>
              <a:pPr/>
              <a:t>‹Nº›</a:t>
            </a:fld>
            <a:endParaRPr lang="es-ES"/>
          </a:p>
        </p:txBody>
      </p:sp>
    </p:spTree>
    <p:extLst>
      <p:ext uri="{BB962C8B-B14F-4D97-AF65-F5344CB8AC3E}">
        <p14:creationId xmlns:p14="http://schemas.microsoft.com/office/powerpoint/2010/main" val="37828400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ES"/>
              <a:t>Haga clic para modificar el estilo de título del patrón</a:t>
            </a:r>
            <a:endParaRPr lang="en-US" dirty="0"/>
          </a:p>
        </p:txBody>
      </p:sp>
      <p:sp>
        <p:nvSpPr>
          <p:cNvPr id="2" name="Date Placeholder 1"/>
          <p:cNvSpPr>
            <a:spLocks noGrp="1"/>
          </p:cNvSpPr>
          <p:nvPr>
            <p:ph type="dt" sz="half" idx="10"/>
          </p:nvPr>
        </p:nvSpPr>
        <p:spPr/>
        <p:txBody>
          <a:bodyPr/>
          <a:lstStyle/>
          <a:p>
            <a:fld id="{A7503EB3-D107-48F2-9571-1533F1440AB2}" type="datetime1">
              <a:rPr lang="es-ES" smtClean="0"/>
              <a:pPr/>
              <a:t>28/9/18</a:t>
            </a:fld>
            <a:endParaRPr lang="es-ES"/>
          </a:p>
        </p:txBody>
      </p:sp>
      <p:sp>
        <p:nvSpPr>
          <p:cNvPr id="7" name="Footer Placeholder 6"/>
          <p:cNvSpPr>
            <a:spLocks noGrp="1"/>
          </p:cNvSpPr>
          <p:nvPr>
            <p:ph type="ftr" sz="quarter" idx="11"/>
          </p:nvPr>
        </p:nvSpPr>
        <p:spPr/>
        <p:txBody>
          <a:bodyPr/>
          <a:lstStyle/>
          <a:p>
            <a:endParaRPr lang="es-ES"/>
          </a:p>
        </p:txBody>
      </p:sp>
      <p:sp>
        <p:nvSpPr>
          <p:cNvPr id="8" name="Slide Number Placeholder 7"/>
          <p:cNvSpPr>
            <a:spLocks noGrp="1"/>
          </p:cNvSpPr>
          <p:nvPr>
            <p:ph type="sldNum" sz="quarter" idx="12"/>
          </p:nvPr>
        </p:nvSpPr>
        <p:spPr/>
        <p:txBody>
          <a:bodyPr/>
          <a:lstStyle/>
          <a:p>
            <a:fld id="{132FADFE-3B8F-471C-ABF0-DBC7717ECBBC}" type="slidenum">
              <a:rPr lang="es-ES" smtClean="0"/>
              <a:pPr/>
              <a:t>‹Nº›</a:t>
            </a:fld>
            <a:endParaRPr lang="es-ES"/>
          </a:p>
        </p:txBody>
      </p:sp>
    </p:spTree>
    <p:extLst>
      <p:ext uri="{BB962C8B-B14F-4D97-AF65-F5344CB8AC3E}">
        <p14:creationId xmlns:p14="http://schemas.microsoft.com/office/powerpoint/2010/main" val="3021852944"/>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4EB14C8D-5492-4B9E-B976-B29FB686455A}" type="datetime1">
              <a:rPr lang="es-ES" smtClean="0"/>
              <a:pPr/>
              <a:t>28/9/18</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132FADFE-3B8F-471C-ABF0-DBC7717ECBBC}" type="slidenum">
              <a:rPr lang="es-ES" smtClean="0"/>
              <a:pPr/>
              <a:t>‹Nº›</a:t>
            </a:fld>
            <a:endParaRPr lang="es-ES"/>
          </a:p>
        </p:txBody>
      </p:sp>
    </p:spTree>
    <p:extLst>
      <p:ext uri="{BB962C8B-B14F-4D97-AF65-F5344CB8AC3E}">
        <p14:creationId xmlns:p14="http://schemas.microsoft.com/office/powerpoint/2010/main" val="13877867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2024" y="1143000"/>
            <a:ext cx="2125980" cy="2194560"/>
          </a:xfrm>
        </p:spPr>
        <p:txBody>
          <a:bodyPr anchor="b">
            <a:normAutofit/>
          </a:bodyPr>
          <a:lstStyle>
            <a:lvl1pPr>
              <a:defRPr sz="2800" b="0" baseline="0"/>
            </a:lvl1pPr>
          </a:lstStyle>
          <a:p>
            <a:r>
              <a:rPr lang="es-ES"/>
              <a:t>Haga clic para modificar el estilo de título del patrón</a:t>
            </a:r>
            <a:endParaRPr lang="en-US" dirty="0"/>
          </a:p>
        </p:txBody>
      </p:sp>
      <p:sp>
        <p:nvSpPr>
          <p:cNvPr id="3" name="Content Placeholder 2"/>
          <p:cNvSpPr>
            <a:spLocks noGrp="1"/>
          </p:cNvSpPr>
          <p:nvPr>
            <p:ph idx="1"/>
          </p:nvPr>
        </p:nvSpPr>
        <p:spPr>
          <a:xfrm>
            <a:off x="2900934" y="868680"/>
            <a:ext cx="54864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Editar los estilos de texto del patrón
Segundo nivel
Tercer nivel
Cuarto nivel
Quinto nivel</a:t>
            </a:r>
            <a:endParaRPr lang="en-US" dirty="0"/>
          </a:p>
        </p:txBody>
      </p:sp>
      <p:sp>
        <p:nvSpPr>
          <p:cNvPr id="4" name="Text Placeholder 3"/>
          <p:cNvSpPr>
            <a:spLocks noGrp="1"/>
          </p:cNvSpPr>
          <p:nvPr>
            <p:ph type="body" sz="half" idx="2"/>
          </p:nvPr>
        </p:nvSpPr>
        <p:spPr>
          <a:xfrm>
            <a:off x="192024" y="3337560"/>
            <a:ext cx="2125980" cy="2560320"/>
          </a:xfrm>
        </p:spPr>
        <p:txBody>
          <a:bodyPr anchor="t">
            <a:normAutofit/>
          </a:bodyPr>
          <a:lstStyle>
            <a:lvl1pPr marL="0" indent="0">
              <a:lnSpc>
                <a:spcPct val="100000"/>
              </a:lnSpc>
              <a:spcBef>
                <a:spcPts val="800"/>
              </a:spcBef>
              <a:buNone/>
              <a:defRPr sz="125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
Segundo nivel
Tercer nivel
Cuarto nivel
Quinto nivel</a:t>
            </a:r>
            <a:endParaRPr lang="en-US" dirty="0"/>
          </a:p>
        </p:txBody>
      </p:sp>
      <p:sp>
        <p:nvSpPr>
          <p:cNvPr id="8" name="Date Placeholder 7"/>
          <p:cNvSpPr>
            <a:spLocks noGrp="1"/>
          </p:cNvSpPr>
          <p:nvPr>
            <p:ph type="dt" sz="half" idx="10"/>
          </p:nvPr>
        </p:nvSpPr>
        <p:spPr/>
        <p:txBody>
          <a:bodyPr/>
          <a:lstStyle/>
          <a:p>
            <a:fld id="{1D99D320-1B93-4D16-A5CD-CADC44C9B314}" type="datetime1">
              <a:rPr lang="es-ES" smtClean="0"/>
              <a:pPr/>
              <a:t>28/9/18</a:t>
            </a:fld>
            <a:endParaRPr lang="es-ES"/>
          </a:p>
        </p:txBody>
      </p:sp>
      <p:sp>
        <p:nvSpPr>
          <p:cNvPr id="9" name="Footer Placeholder 8"/>
          <p:cNvSpPr>
            <a:spLocks noGrp="1"/>
          </p:cNvSpPr>
          <p:nvPr>
            <p:ph type="ftr" sz="quarter" idx="11"/>
          </p:nvPr>
        </p:nvSpPr>
        <p:spPr/>
        <p:txBody>
          <a:bodyPr/>
          <a:lstStyle/>
          <a:p>
            <a:endParaRPr lang="es-ES"/>
          </a:p>
        </p:txBody>
      </p:sp>
      <p:sp>
        <p:nvSpPr>
          <p:cNvPr id="10" name="Slide Number Placeholder 9"/>
          <p:cNvSpPr>
            <a:spLocks noGrp="1"/>
          </p:cNvSpPr>
          <p:nvPr>
            <p:ph type="sldNum" sz="quarter" idx="12"/>
          </p:nvPr>
        </p:nvSpPr>
        <p:spPr/>
        <p:txBody>
          <a:bodyPr/>
          <a:lstStyle/>
          <a:p>
            <a:fld id="{132FADFE-3B8F-471C-ABF0-DBC7717ECBBC}" type="slidenum">
              <a:rPr lang="es-ES" smtClean="0"/>
              <a:pPr/>
              <a:t>‹Nº›</a:t>
            </a:fld>
            <a:endParaRPr lang="es-ES"/>
          </a:p>
        </p:txBody>
      </p:sp>
    </p:spTree>
    <p:extLst>
      <p:ext uri="{BB962C8B-B14F-4D97-AF65-F5344CB8AC3E}">
        <p14:creationId xmlns:p14="http://schemas.microsoft.com/office/powerpoint/2010/main" val="32121763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2024" y="1143000"/>
            <a:ext cx="2125980" cy="2194560"/>
          </a:xfrm>
        </p:spPr>
        <p:txBody>
          <a:bodyPr anchor="b">
            <a:normAutofit/>
          </a:bodyPr>
          <a:lstStyle>
            <a:lvl1pPr>
              <a:defRPr sz="28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2677983" y="767419"/>
            <a:ext cx="6086423"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92024" y="3340602"/>
            <a:ext cx="2125980" cy="2560320"/>
          </a:xfrm>
        </p:spPr>
        <p:txBody>
          <a:bodyPr anchor="t">
            <a:normAutofit/>
          </a:bodyPr>
          <a:lstStyle>
            <a:lvl1pPr marL="0" indent="0">
              <a:lnSpc>
                <a:spcPct val="100000"/>
              </a:lnSpc>
              <a:spcBef>
                <a:spcPts val="800"/>
              </a:spcBef>
              <a:buNone/>
              <a:defRPr sz="125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
Segundo nivel
Tercer nivel
Cuarto nivel
Quinto nivel</a:t>
            </a:r>
            <a:endParaRPr lang="en-US" dirty="0"/>
          </a:p>
        </p:txBody>
      </p:sp>
      <p:sp>
        <p:nvSpPr>
          <p:cNvPr id="8" name="Date Placeholder 7"/>
          <p:cNvSpPr>
            <a:spLocks noGrp="1"/>
          </p:cNvSpPr>
          <p:nvPr>
            <p:ph type="dt" sz="half" idx="10"/>
          </p:nvPr>
        </p:nvSpPr>
        <p:spPr/>
        <p:txBody>
          <a:bodyPr/>
          <a:lstStyle/>
          <a:p>
            <a:fld id="{A1A3C7E5-BCFF-4C80-A8DE-7E182B94AE1C}" type="datetime1">
              <a:rPr lang="es-ES" smtClean="0"/>
              <a:pPr/>
              <a:t>28/9/18</a:t>
            </a:fld>
            <a:endParaRPr lang="es-ES"/>
          </a:p>
        </p:txBody>
      </p:sp>
      <p:sp>
        <p:nvSpPr>
          <p:cNvPr id="9" name="Footer Placeholder 8"/>
          <p:cNvSpPr>
            <a:spLocks noGrp="1"/>
          </p:cNvSpPr>
          <p:nvPr>
            <p:ph type="ftr" sz="quarter" idx="11"/>
          </p:nvPr>
        </p:nvSpPr>
        <p:spPr>
          <a:xfrm>
            <a:off x="2624326" y="6356351"/>
            <a:ext cx="4433638" cy="365125"/>
          </a:xfrm>
        </p:spPr>
        <p:txBody>
          <a:bodyPr/>
          <a:lstStyle/>
          <a:p>
            <a:endParaRPr lang="es-ES"/>
          </a:p>
        </p:txBody>
      </p:sp>
      <p:sp>
        <p:nvSpPr>
          <p:cNvPr id="10" name="Slide Number Placeholder 9"/>
          <p:cNvSpPr>
            <a:spLocks noGrp="1"/>
          </p:cNvSpPr>
          <p:nvPr>
            <p:ph type="sldNum" sz="quarter" idx="12"/>
          </p:nvPr>
        </p:nvSpPr>
        <p:spPr/>
        <p:txBody>
          <a:bodyPr/>
          <a:lstStyle/>
          <a:p>
            <a:fld id="{132FADFE-3B8F-471C-ABF0-DBC7717ECBBC}" type="slidenum">
              <a:rPr lang="es-ES" smtClean="0"/>
              <a:pPr/>
              <a:t>‹Nº›</a:t>
            </a:fld>
            <a:endParaRPr lang="es-ES"/>
          </a:p>
        </p:txBody>
      </p:sp>
    </p:spTree>
    <p:extLst>
      <p:ext uri="{BB962C8B-B14F-4D97-AF65-F5344CB8AC3E}">
        <p14:creationId xmlns:p14="http://schemas.microsoft.com/office/powerpoint/2010/main" val="13929492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2582693"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89689" y="1123838"/>
            <a:ext cx="2210612" cy="4601183"/>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8" name="Rectangle 37"/>
          <p:cNvSpPr/>
          <p:nvPr/>
        </p:nvSpPr>
        <p:spPr>
          <a:xfrm>
            <a:off x="8861898" y="758952"/>
            <a:ext cx="288036"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2901951" y="864108"/>
            <a:ext cx="5486400" cy="5120640"/>
          </a:xfrm>
          <a:prstGeom prst="rect">
            <a:avLst/>
          </a:prstGeom>
        </p:spPr>
        <p:txBody>
          <a:bodyPr vert="horz" lIns="91440" tIns="45720" rIns="91440" bIns="45720" rtlCol="0" anchor="ctr">
            <a:normAutofit/>
          </a:bodyPr>
          <a:lstStyle/>
          <a:p>
            <a:pPr lvl="0"/>
            <a:r>
              <a:rPr lang="es-ES"/>
              <a:t>Editar los estilos de texto del patrón
Segundo nivel
Tercer nivel
Cuarto nivel
Quinto nivel</a:t>
            </a:r>
            <a:endParaRPr lang="en-US" dirty="0"/>
          </a:p>
        </p:txBody>
      </p:sp>
      <p:sp>
        <p:nvSpPr>
          <p:cNvPr id="4" name="Date Placeholder 3"/>
          <p:cNvSpPr>
            <a:spLocks noGrp="1"/>
          </p:cNvSpPr>
          <p:nvPr>
            <p:ph type="dt" sz="half" idx="2"/>
          </p:nvPr>
        </p:nvSpPr>
        <p:spPr>
          <a:xfrm>
            <a:off x="196849" y="6356351"/>
            <a:ext cx="2057400" cy="365125"/>
          </a:xfrm>
          <a:prstGeom prst="rect">
            <a:avLst/>
          </a:prstGeom>
        </p:spPr>
        <p:txBody>
          <a:bodyPr vert="horz" lIns="91440" tIns="45720" rIns="91440" bIns="45720" rtlCol="0" anchor="ctr"/>
          <a:lstStyle>
            <a:lvl1pPr algn="l">
              <a:defRPr sz="1000">
                <a:solidFill>
                  <a:schemeClr val="tx1">
                    <a:lumMod val="50000"/>
                    <a:lumOff val="50000"/>
                  </a:schemeClr>
                </a:solidFill>
              </a:defRPr>
            </a:lvl1pPr>
          </a:lstStyle>
          <a:p>
            <a:fld id="{A7503EB3-D107-48F2-9571-1533F1440AB2}" type="datetime1">
              <a:rPr lang="es-ES" smtClean="0"/>
              <a:pPr/>
              <a:t>28/9/18</a:t>
            </a:fld>
            <a:endParaRPr lang="es-ES"/>
          </a:p>
        </p:txBody>
      </p:sp>
      <p:sp>
        <p:nvSpPr>
          <p:cNvPr id="5" name="Footer Placeholder 4"/>
          <p:cNvSpPr>
            <a:spLocks noGrp="1"/>
          </p:cNvSpPr>
          <p:nvPr>
            <p:ph type="ftr" sz="quarter" idx="3"/>
          </p:nvPr>
        </p:nvSpPr>
        <p:spPr>
          <a:xfrm>
            <a:off x="2901951" y="6356351"/>
            <a:ext cx="4433638" cy="365125"/>
          </a:xfrm>
          <a:prstGeom prst="rect">
            <a:avLst/>
          </a:prstGeom>
        </p:spPr>
        <p:txBody>
          <a:bodyPr vert="horz" lIns="91440" tIns="45720" rIns="91440" bIns="45720" rtlCol="0" anchor="ctr"/>
          <a:lstStyle>
            <a:lvl1pPr algn="l">
              <a:defRPr sz="1000">
                <a:solidFill>
                  <a:schemeClr val="tx1">
                    <a:lumMod val="50000"/>
                    <a:lumOff val="50000"/>
                  </a:schemeClr>
                </a:solidFill>
              </a:defRPr>
            </a:lvl1pPr>
          </a:lstStyle>
          <a:p>
            <a:endParaRPr lang="es-ES"/>
          </a:p>
        </p:txBody>
      </p:sp>
      <p:sp>
        <p:nvSpPr>
          <p:cNvPr id="6" name="Slide Number Placeholder 5"/>
          <p:cNvSpPr>
            <a:spLocks noGrp="1"/>
          </p:cNvSpPr>
          <p:nvPr>
            <p:ph type="sldNum" sz="quarter" idx="4"/>
          </p:nvPr>
        </p:nvSpPr>
        <p:spPr>
          <a:xfrm>
            <a:off x="7975602" y="6356351"/>
            <a:ext cx="1148195" cy="365125"/>
          </a:xfrm>
          <a:prstGeom prst="rect">
            <a:avLst/>
          </a:prstGeom>
        </p:spPr>
        <p:txBody>
          <a:bodyPr vert="horz" lIns="91440" tIns="45720" rIns="91440" bIns="45720" rtlCol="0" anchor="ctr"/>
          <a:lstStyle>
            <a:lvl1pPr algn="r">
              <a:defRPr sz="1100" b="1">
                <a:solidFill>
                  <a:schemeClr val="accent1"/>
                </a:solidFill>
              </a:defRPr>
            </a:lvl1pPr>
          </a:lstStyle>
          <a:p>
            <a:fld id="{132FADFE-3B8F-471C-ABF0-DBC7717ECBBC}" type="slidenum">
              <a:rPr lang="es-ES" smtClean="0"/>
              <a:pPr/>
              <a:t>‹Nº›</a:t>
            </a:fld>
            <a:endParaRPr lang="es-ES"/>
          </a:p>
        </p:txBody>
      </p:sp>
    </p:spTree>
    <p:extLst>
      <p:ext uri="{BB962C8B-B14F-4D97-AF65-F5344CB8AC3E}">
        <p14:creationId xmlns:p14="http://schemas.microsoft.com/office/powerpoint/2010/main" val="3765960799"/>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hf hdr="0" ftr="0" dt="0"/>
  <p:txStyles>
    <p:titleStyle>
      <a:lvl1pPr algn="l" defTabSz="914400" rtl="0" eaLnBrk="1" latinLnBrk="0" hangingPunct="1">
        <a:lnSpc>
          <a:spcPct val="90000"/>
        </a:lnSpc>
        <a:spcBef>
          <a:spcPct val="0"/>
        </a:spcBef>
        <a:buNone/>
        <a:defRPr sz="30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19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7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5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image" Target="../media/image19.jpeg"/><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tiff"/><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image" Target="../media/image20.jpeg"/><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3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image" Target="../media/image23.jpeg"/><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3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hyperlink" Target="https://www.biografiasyvidas.com/biografia/w/weber_max.htm"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hyperlink" Target="http://www.proel.org/index.php?pagina=traductores/lutero"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hyperlink" Target="https://es.wikipedia.org/wiki/Benjamin_Franklin"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4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4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45.xml.rels><?xml version="1.0" encoding="UTF-8" standalone="yes"?>
<Relationships xmlns="http://schemas.openxmlformats.org/package/2006/relationships"><Relationship Id="rId3" Type="http://schemas.openxmlformats.org/officeDocument/2006/relationships/diagramData" Target="../diagrams/data18.xml"/><Relationship Id="rId7" Type="http://schemas.microsoft.com/office/2007/relationships/diagramDrawing" Target="../diagrams/drawing18.xml"/><Relationship Id="rId2" Type="http://schemas.openxmlformats.org/officeDocument/2006/relationships/image" Target="../media/image30.jpeg"/><Relationship Id="rId1" Type="http://schemas.openxmlformats.org/officeDocument/2006/relationships/slideLayout" Target="../slideLayouts/slideLayout2.xml"/><Relationship Id="rId6" Type="http://schemas.openxmlformats.org/officeDocument/2006/relationships/diagramColors" Target="../diagrams/colors18.xml"/><Relationship Id="rId5" Type="http://schemas.openxmlformats.org/officeDocument/2006/relationships/diagramQuickStyle" Target="../diagrams/quickStyle18.xml"/><Relationship Id="rId4" Type="http://schemas.openxmlformats.org/officeDocument/2006/relationships/diagramLayout" Target="../diagrams/layout18.xml"/></Relationships>
</file>

<file path=ppt/slides/_rels/slide46.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diagramData" Target="../diagrams/data19.xml"/><Relationship Id="rId7" Type="http://schemas.microsoft.com/office/2007/relationships/diagramDrawing" Target="../diagrams/drawing19.xml"/><Relationship Id="rId2" Type="http://schemas.openxmlformats.org/officeDocument/2006/relationships/image" Target="../media/image32.jpeg"/><Relationship Id="rId1" Type="http://schemas.openxmlformats.org/officeDocument/2006/relationships/slideLayout" Target="../slideLayouts/slideLayout2.xml"/><Relationship Id="rId6" Type="http://schemas.openxmlformats.org/officeDocument/2006/relationships/diagramColors" Target="../diagrams/colors19.xml"/><Relationship Id="rId5" Type="http://schemas.openxmlformats.org/officeDocument/2006/relationships/diagramQuickStyle" Target="../diagrams/quickStyle19.xml"/><Relationship Id="rId4" Type="http://schemas.openxmlformats.org/officeDocument/2006/relationships/diagramLayout" Target="../diagrams/layout19.xml"/></Relationships>
</file>

<file path=ppt/slides/_rels/slide48.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49.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0.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4" name="3 Título"/>
          <p:cNvSpPr>
            <a:spLocks noGrp="1"/>
          </p:cNvSpPr>
          <p:nvPr>
            <p:ph type="ctrTitle"/>
          </p:nvPr>
        </p:nvSpPr>
        <p:spPr>
          <a:xfrm>
            <a:off x="1676183" y="737917"/>
            <a:ext cx="5832648" cy="762400"/>
          </a:xfrm>
        </p:spPr>
        <p:txBody>
          <a:bodyPr>
            <a:noAutofit/>
          </a:bodyPr>
          <a:lstStyle/>
          <a:p>
            <a:pPr algn="r" eaLnBrk="1" hangingPunct="1">
              <a:lnSpc>
                <a:spcPct val="100000"/>
              </a:lnSpc>
              <a:defRPr/>
            </a:pPr>
            <a:br>
              <a:rPr lang="es-MX" sz="2000" b="1" dirty="0">
                <a:solidFill>
                  <a:schemeClr val="tx1">
                    <a:lumMod val="85000"/>
                    <a:lumOff val="15000"/>
                  </a:schemeClr>
                </a:solidFill>
                <a:effectLst/>
                <a:latin typeface="Candara" pitchFamily="34" charset="0"/>
              </a:rPr>
            </a:br>
            <a:br>
              <a:rPr lang="es-MX" sz="2000" b="1" dirty="0">
                <a:solidFill>
                  <a:schemeClr val="tx1">
                    <a:lumMod val="85000"/>
                    <a:lumOff val="15000"/>
                  </a:schemeClr>
                </a:solidFill>
                <a:effectLst/>
                <a:latin typeface="Candara" pitchFamily="34" charset="0"/>
              </a:rPr>
            </a:br>
            <a:r>
              <a:rPr lang="es-ES_tradnl" sz="2000" b="1" dirty="0">
                <a:solidFill>
                  <a:schemeClr val="tx1">
                    <a:lumMod val="85000"/>
                    <a:lumOff val="15000"/>
                  </a:schemeClr>
                </a:solidFill>
                <a:effectLst>
                  <a:outerShdw blurRad="38100" dist="38100" dir="2700000" algn="tl">
                    <a:srgbClr val="000000">
                      <a:alpha val="43137"/>
                    </a:srgbClr>
                  </a:outerShdw>
                </a:effectLst>
                <a:latin typeface="Candara" pitchFamily="34" charset="0"/>
              </a:rPr>
              <a:t>UNIVERSIDAD AUTÓNOMA DEL ESTADO DE MÉXICO</a:t>
            </a:r>
            <a:br>
              <a:rPr lang="es-MX" sz="2000" b="1" dirty="0">
                <a:solidFill>
                  <a:schemeClr val="tx1">
                    <a:lumMod val="85000"/>
                    <a:lumOff val="15000"/>
                  </a:schemeClr>
                </a:solidFill>
                <a:effectLst>
                  <a:outerShdw blurRad="38100" dist="38100" dir="2700000" algn="tl">
                    <a:srgbClr val="000000">
                      <a:alpha val="43137"/>
                    </a:srgbClr>
                  </a:outerShdw>
                </a:effectLst>
                <a:latin typeface="Candara" pitchFamily="34" charset="0"/>
              </a:rPr>
            </a:br>
            <a:r>
              <a:rPr lang="es-ES_tradnl" sz="2000" b="1" dirty="0">
                <a:solidFill>
                  <a:schemeClr val="tx1">
                    <a:lumMod val="85000"/>
                    <a:lumOff val="15000"/>
                  </a:schemeClr>
                </a:solidFill>
                <a:effectLst>
                  <a:outerShdw blurRad="38100" dist="38100" dir="2700000" algn="tl">
                    <a:srgbClr val="000000">
                      <a:alpha val="43137"/>
                    </a:srgbClr>
                  </a:outerShdw>
                </a:effectLst>
                <a:latin typeface="Candara" pitchFamily="34" charset="0"/>
              </a:rPr>
              <a:t>CENTRO UNIVERSITARIO UAEM  VALLE DE CHALCO</a:t>
            </a:r>
            <a:br>
              <a:rPr lang="es-MX" sz="2000" b="1" dirty="0">
                <a:solidFill>
                  <a:schemeClr val="tx1">
                    <a:lumMod val="85000"/>
                    <a:lumOff val="15000"/>
                  </a:schemeClr>
                </a:solidFill>
                <a:effectLst>
                  <a:outerShdw blurRad="38100" dist="38100" dir="2700000" algn="tl">
                    <a:srgbClr val="000000">
                      <a:alpha val="43137"/>
                    </a:srgbClr>
                  </a:outerShdw>
                </a:effectLst>
                <a:latin typeface="Candara" pitchFamily="34" charset="0"/>
              </a:rPr>
            </a:br>
            <a:endParaRPr lang="es-MX" sz="2000" b="1" dirty="0">
              <a:solidFill>
                <a:schemeClr val="tx1">
                  <a:lumMod val="85000"/>
                  <a:lumOff val="15000"/>
                </a:schemeClr>
              </a:solidFill>
              <a:effectLst>
                <a:outerShdw blurRad="38100" dist="38100" dir="2700000" algn="tl">
                  <a:srgbClr val="000000">
                    <a:alpha val="43137"/>
                  </a:srgbClr>
                </a:outerShdw>
              </a:effectLst>
              <a:latin typeface="Candara" pitchFamily="34" charset="0"/>
            </a:endParaRPr>
          </a:p>
        </p:txBody>
      </p:sp>
      <p:sp>
        <p:nvSpPr>
          <p:cNvPr id="7170" name="4 Marcador de contenido"/>
          <p:cNvSpPr>
            <a:spLocks noGrp="1"/>
          </p:cNvSpPr>
          <p:nvPr>
            <p:ph type="subTitle" idx="1"/>
          </p:nvPr>
        </p:nvSpPr>
        <p:spPr>
          <a:xfrm>
            <a:off x="1475656" y="1058382"/>
            <a:ext cx="6696744" cy="2731710"/>
          </a:xfrm>
        </p:spPr>
        <p:txBody>
          <a:bodyPr>
            <a:noAutofit/>
          </a:bodyPr>
          <a:lstStyle/>
          <a:p>
            <a:pPr algn="ctr" eaLnBrk="1" hangingPunct="1">
              <a:buFont typeface="Wingdings 2" pitchFamily="18" charset="2"/>
              <a:buNone/>
            </a:pPr>
            <a:endParaRPr lang="es-MX" sz="1800" b="1" dirty="0">
              <a:solidFill>
                <a:schemeClr val="tx1"/>
              </a:solidFill>
              <a:latin typeface="Candara" panose="020E0502030303020204" pitchFamily="34" charset="0"/>
            </a:endParaRPr>
          </a:p>
          <a:p>
            <a:pPr marL="0" algn="ctr" eaLnBrk="1" hangingPunct="1">
              <a:lnSpc>
                <a:spcPct val="100000"/>
              </a:lnSpc>
              <a:buFont typeface="Wingdings 2" pitchFamily="18" charset="2"/>
              <a:buNone/>
            </a:pPr>
            <a:r>
              <a:rPr lang="es-MX" sz="1800" dirty="0">
                <a:solidFill>
                  <a:schemeClr val="tx1"/>
                </a:solidFill>
                <a:latin typeface="Candara" panose="020E0502030303020204" pitchFamily="34" charset="0"/>
              </a:rPr>
              <a:t>PROGRAMA EDUCATIVO </a:t>
            </a:r>
          </a:p>
          <a:p>
            <a:pPr marL="0" algn="ctr" eaLnBrk="1" hangingPunct="1">
              <a:lnSpc>
                <a:spcPct val="100000"/>
              </a:lnSpc>
              <a:buFont typeface="Wingdings 2" pitchFamily="18" charset="2"/>
              <a:buNone/>
            </a:pPr>
            <a:r>
              <a:rPr lang="es-MX" sz="1800" b="1" dirty="0">
                <a:solidFill>
                  <a:schemeClr val="tx1"/>
                </a:solidFill>
                <a:latin typeface="Candara" panose="020E0502030303020204" pitchFamily="34" charset="0"/>
              </a:rPr>
              <a:t>INGENIERÍA EN COMPUTACIÓN</a:t>
            </a:r>
          </a:p>
          <a:p>
            <a:pPr marL="0" algn="ctr" eaLnBrk="1" hangingPunct="1">
              <a:lnSpc>
                <a:spcPct val="100000"/>
              </a:lnSpc>
              <a:buFont typeface="Wingdings 2" pitchFamily="18" charset="2"/>
              <a:buNone/>
            </a:pPr>
            <a:endParaRPr lang="es-MX" sz="1400" b="1" dirty="0">
              <a:solidFill>
                <a:schemeClr val="tx1"/>
              </a:solidFill>
              <a:latin typeface="Candara" panose="020E0502030303020204" pitchFamily="34" charset="0"/>
            </a:endParaRPr>
          </a:p>
          <a:p>
            <a:pPr marL="0" algn="ctr" eaLnBrk="1" hangingPunct="1">
              <a:lnSpc>
                <a:spcPct val="100000"/>
              </a:lnSpc>
              <a:buFont typeface="Wingdings 2" pitchFamily="18" charset="2"/>
              <a:buNone/>
            </a:pPr>
            <a:r>
              <a:rPr lang="es-MX" sz="1800" b="1" dirty="0">
                <a:solidFill>
                  <a:schemeClr val="tx1"/>
                </a:solidFill>
                <a:latin typeface="Candara" panose="020E0502030303020204" pitchFamily="34" charset="0"/>
              </a:rPr>
              <a:t>UNIDAD DE COMPETENCIA 2 TEMA 2.I</a:t>
            </a:r>
          </a:p>
          <a:p>
            <a:pPr marL="0" indent="0" algn="ctr">
              <a:lnSpc>
                <a:spcPct val="100000"/>
              </a:lnSpc>
              <a:buNone/>
            </a:pPr>
            <a:endParaRPr lang="es-MX" sz="1800" b="1" dirty="0">
              <a:solidFill>
                <a:schemeClr val="tx1"/>
              </a:solidFill>
              <a:latin typeface="Candara" panose="020E0502030303020204" pitchFamily="34" charset="0"/>
            </a:endParaRPr>
          </a:p>
          <a:p>
            <a:pPr marL="0" indent="0" algn="ctr">
              <a:lnSpc>
                <a:spcPct val="100000"/>
              </a:lnSpc>
              <a:buNone/>
            </a:pPr>
            <a:r>
              <a:rPr lang="es-MX" sz="1800" dirty="0">
                <a:solidFill>
                  <a:schemeClr val="tx1"/>
                </a:solidFill>
                <a:latin typeface="Candara" panose="020E0502030303020204" pitchFamily="34" charset="0"/>
              </a:rPr>
              <a:t>NOMBRE DEL MATERIAL:</a:t>
            </a:r>
          </a:p>
          <a:p>
            <a:pPr marL="0" indent="0" algn="ctr">
              <a:lnSpc>
                <a:spcPct val="100000"/>
              </a:lnSpc>
              <a:buNone/>
            </a:pPr>
            <a:r>
              <a:rPr lang="es-MX" sz="1800" b="1" dirty="0">
                <a:solidFill>
                  <a:schemeClr val="tx1"/>
                </a:solidFill>
                <a:latin typeface="Candara" panose="020E0502030303020204" pitchFamily="34" charset="0"/>
              </a:rPr>
              <a:t>EVOLUCIÓN DE LA ADMINISTRACIÓN Y SUS</a:t>
            </a:r>
          </a:p>
          <a:p>
            <a:pPr marL="0" indent="0" algn="ctr">
              <a:lnSpc>
                <a:spcPct val="100000"/>
              </a:lnSpc>
              <a:buNone/>
            </a:pPr>
            <a:r>
              <a:rPr lang="es-MX" sz="1800" b="1" dirty="0">
                <a:solidFill>
                  <a:schemeClr val="tx1"/>
                </a:solidFill>
                <a:latin typeface="Candara" panose="020E0502030303020204" pitchFamily="34" charset="0"/>
              </a:rPr>
              <a:t>PRINCIPALES AUTORES</a:t>
            </a:r>
            <a:endParaRPr lang="es-MX" sz="1800" dirty="0">
              <a:solidFill>
                <a:schemeClr val="tx1"/>
              </a:solidFill>
              <a:latin typeface="Candara" panose="020E0502030303020204" pitchFamily="34" charset="0"/>
            </a:endParaRPr>
          </a:p>
          <a:p>
            <a:pPr marL="0" indent="0" algn="ctr">
              <a:lnSpc>
                <a:spcPct val="100000"/>
              </a:lnSpc>
              <a:buNone/>
            </a:pPr>
            <a:r>
              <a:rPr lang="es-ES" sz="1200" b="1" dirty="0">
                <a:solidFill>
                  <a:schemeClr val="tx1"/>
                </a:solidFill>
                <a:latin typeface="Candara" panose="020E0502030303020204" pitchFamily="34" charset="0"/>
                <a:cs typeface="Arial" pitchFamily="34" charset="0"/>
              </a:rPr>
              <a:t> 	</a:t>
            </a:r>
            <a:endParaRPr lang="es-MX" sz="1050" dirty="0">
              <a:solidFill>
                <a:schemeClr val="tx1"/>
              </a:solidFill>
              <a:latin typeface="Candara" panose="020E0502030303020204" pitchFamily="34" charset="0"/>
            </a:endParaRPr>
          </a:p>
          <a:p>
            <a:pPr marL="0" indent="0" algn="ctr" eaLnBrk="1" hangingPunct="1">
              <a:lnSpc>
                <a:spcPct val="100000"/>
              </a:lnSpc>
              <a:buFont typeface="Wingdings 2" pitchFamily="18" charset="2"/>
              <a:buNone/>
            </a:pPr>
            <a:r>
              <a:rPr lang="es-MX" sz="1800" dirty="0">
                <a:solidFill>
                  <a:schemeClr val="tx1"/>
                </a:solidFill>
                <a:latin typeface="Candara" panose="020E0502030303020204" pitchFamily="34" charset="0"/>
              </a:rPr>
              <a:t>PRESENTA:</a:t>
            </a:r>
          </a:p>
          <a:p>
            <a:pPr marL="0" indent="0" algn="ctr" eaLnBrk="1" hangingPunct="1">
              <a:lnSpc>
                <a:spcPct val="100000"/>
              </a:lnSpc>
              <a:buFont typeface="Wingdings 2" pitchFamily="18" charset="2"/>
              <a:buNone/>
            </a:pPr>
            <a:r>
              <a:rPr lang="es-MX" sz="1800" b="1" dirty="0">
                <a:solidFill>
                  <a:schemeClr val="tx1"/>
                </a:solidFill>
                <a:latin typeface="Candara" panose="020E0502030303020204" pitchFamily="34" charset="0"/>
              </a:rPr>
              <a:t>DR. JOSÉ LUIS CASTILLO MENDOZA</a:t>
            </a:r>
          </a:p>
          <a:p>
            <a:pPr marL="0" indent="19050" algn="r" eaLnBrk="1" hangingPunct="1">
              <a:lnSpc>
                <a:spcPct val="100000"/>
              </a:lnSpc>
              <a:buFont typeface="Wingdings 2" pitchFamily="18" charset="2"/>
              <a:buNone/>
            </a:pPr>
            <a:endParaRPr lang="es-MX" sz="600" dirty="0">
              <a:solidFill>
                <a:schemeClr val="tx1"/>
              </a:solidFill>
              <a:latin typeface="Candara" panose="020E0502030303020204" pitchFamily="34" charset="0"/>
            </a:endParaRPr>
          </a:p>
          <a:p>
            <a:pPr marL="0" indent="19050" algn="r" eaLnBrk="1" hangingPunct="1">
              <a:lnSpc>
                <a:spcPct val="100000"/>
              </a:lnSpc>
              <a:buFont typeface="Wingdings 2" pitchFamily="18" charset="2"/>
              <a:buNone/>
            </a:pPr>
            <a:r>
              <a:rPr lang="es-MX" sz="1600" dirty="0">
                <a:solidFill>
                  <a:schemeClr val="tx1"/>
                </a:solidFill>
                <a:latin typeface="Candara" panose="020E0502030303020204" pitchFamily="34" charset="0"/>
              </a:rPr>
              <a:t>Elaborado en Junio 2018</a:t>
            </a:r>
          </a:p>
          <a:p>
            <a:pPr algn="ctr" eaLnBrk="1" hangingPunct="1">
              <a:buFont typeface="Wingdings 2" pitchFamily="18" charset="2"/>
              <a:buNone/>
            </a:pPr>
            <a:endParaRPr lang="es-MX" sz="1800" dirty="0">
              <a:solidFill>
                <a:schemeClr val="tx1"/>
              </a:solidFill>
              <a:latin typeface="Candara" panose="020E0502030303020204" pitchFamily="34" charset="0"/>
            </a:endParaRPr>
          </a:p>
          <a:p>
            <a:pPr algn="ctr" eaLnBrk="1" hangingPunct="1">
              <a:buFont typeface="Wingdings 2" pitchFamily="18" charset="2"/>
              <a:buNone/>
            </a:pPr>
            <a:endParaRPr lang="es-MX" sz="1800" dirty="0">
              <a:solidFill>
                <a:schemeClr val="tx1"/>
              </a:solidFill>
              <a:latin typeface="Candara" panose="020E0502030303020204" pitchFamily="34" charset="0"/>
            </a:endParaRPr>
          </a:p>
        </p:txBody>
      </p:sp>
      <p:pic>
        <p:nvPicPr>
          <p:cNvPr id="14" name="Imagen 13">
            <a:extLst>
              <a:ext uri="{FF2B5EF4-FFF2-40B4-BE49-F238E27FC236}">
                <a16:creationId xmlns:a16="http://schemas.microsoft.com/office/drawing/2014/main" id="{39ADF4F2-5E10-C04E-874F-8B4EB80C296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3325" y="392116"/>
            <a:ext cx="1518577" cy="1332531"/>
          </a:xfrm>
          <a:prstGeom prst="rect">
            <a:avLst/>
          </a:prstGeom>
        </p:spPr>
      </p:pic>
    </p:spTree>
    <p:extLst>
      <p:ext uri="{BB962C8B-B14F-4D97-AF65-F5344CB8AC3E}">
        <p14:creationId xmlns:p14="http://schemas.microsoft.com/office/powerpoint/2010/main" val="8900645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5" name="Rectangle 74">
            <a:extLst>
              <a:ext uri="{FF2B5EF4-FFF2-40B4-BE49-F238E27FC236}">
                <a16:creationId xmlns:a16="http://schemas.microsoft.com/office/drawing/2014/main" id="{DCCCDCCF-DDE7-4FF9-BA8E-DFD3AC93A6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2" name="Picture 4" descr="https://climaticocambio.com/wp-content/2012/10/Se-emite-metano-desde-la-Epoca-Antigua.jpg"/>
          <p:cNvPicPr>
            <a:picLocks noChangeAspect="1" noChangeArrowheads="1"/>
          </p:cNvPicPr>
          <p:nvPr/>
        </p:nvPicPr>
        <p:blipFill rotWithShape="1">
          <a:blip r:embed="rId2">
            <a:extLst>
              <a:ext uri="{28A0092B-C50C-407E-A947-70E740481C1C}">
                <a14:useLocalDpi xmlns:a14="http://schemas.microsoft.com/office/drawing/2010/main" val="0"/>
              </a:ext>
            </a:extLst>
          </a:blip>
          <a:srcRect l="11872" r="12147"/>
          <a:stretch/>
        </p:blipFill>
        <p:spPr bwMode="auto">
          <a:xfrm>
            <a:off x="20" y="1"/>
            <a:ext cx="9141694" cy="6858000"/>
          </a:xfrm>
          <a:prstGeom prst="rect">
            <a:avLst/>
          </a:prstGeom>
          <a:noFill/>
          <a:extLst>
            <a:ext uri="{909E8E84-426E-40DD-AFC4-6F175D3DCCD1}">
              <a14:hiddenFill xmlns:a14="http://schemas.microsoft.com/office/drawing/2010/main">
                <a:solidFill>
                  <a:srgbClr val="FFFFFF"/>
                </a:solidFill>
              </a14:hiddenFill>
            </a:ext>
          </a:extLst>
        </p:spPr>
      </p:pic>
      <p:sp>
        <p:nvSpPr>
          <p:cNvPr id="77" name="Rectangle 76">
            <a:extLst>
              <a:ext uri="{FF2B5EF4-FFF2-40B4-BE49-F238E27FC236}">
                <a16:creationId xmlns:a16="http://schemas.microsoft.com/office/drawing/2014/main" id="{C2352FE0-ACFA-479E-A574-CED1C035D3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58952"/>
            <a:ext cx="2582693"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Título 3">
            <a:extLst>
              <a:ext uri="{FF2B5EF4-FFF2-40B4-BE49-F238E27FC236}">
                <a16:creationId xmlns:a16="http://schemas.microsoft.com/office/drawing/2014/main" id="{9F18EE95-46A0-4BD6-83CF-96B9CF3D8E9A}"/>
              </a:ext>
            </a:extLst>
          </p:cNvPr>
          <p:cNvSpPr>
            <a:spLocks noGrp="1"/>
          </p:cNvSpPr>
          <p:nvPr>
            <p:ph type="title"/>
          </p:nvPr>
        </p:nvSpPr>
        <p:spPr>
          <a:xfrm>
            <a:off x="189689" y="1123837"/>
            <a:ext cx="2210611" cy="4601183"/>
          </a:xfrm>
        </p:spPr>
        <p:txBody>
          <a:bodyPr>
            <a:normAutofit/>
          </a:bodyPr>
          <a:lstStyle/>
          <a:p>
            <a:pPr algn="ctr"/>
            <a:r>
              <a:rPr lang="es-MX" dirty="0"/>
              <a:t>Época antigua</a:t>
            </a:r>
          </a:p>
        </p:txBody>
      </p:sp>
      <p:sp>
        <p:nvSpPr>
          <p:cNvPr id="79" name="Rectangle 78">
            <a:extLst>
              <a:ext uri="{FF2B5EF4-FFF2-40B4-BE49-F238E27FC236}">
                <a16:creationId xmlns:a16="http://schemas.microsoft.com/office/drawing/2014/main" id="{401F5979-1992-492E-ABBD-62EBC1016C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72847" y="754144"/>
            <a:ext cx="5898897" cy="533576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 name="Rectangle 80">
            <a:extLst>
              <a:ext uri="{FF2B5EF4-FFF2-40B4-BE49-F238E27FC236}">
                <a16:creationId xmlns:a16="http://schemas.microsoft.com/office/drawing/2014/main" id="{377CB93F-A0E2-4BBE-B2FC-E93932C7EC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861898" y="758952"/>
            <a:ext cx="288036"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2054" name="Marcador de contenido 1">
            <a:extLst>
              <a:ext uri="{FF2B5EF4-FFF2-40B4-BE49-F238E27FC236}">
                <a16:creationId xmlns:a16="http://schemas.microsoft.com/office/drawing/2014/main" id="{3935C1D1-F9D5-4855-9FD8-56FF7C7FBAA9}"/>
              </a:ext>
            </a:extLst>
          </p:cNvPr>
          <p:cNvGraphicFramePr>
            <a:graphicFrameLocks noGrp="1"/>
          </p:cNvGraphicFramePr>
          <p:nvPr>
            <p:ph idx="1"/>
            <p:extLst>
              <p:ext uri="{D42A27DB-BD31-4B8C-83A1-F6EECF244321}">
                <p14:modId xmlns:p14="http://schemas.microsoft.com/office/powerpoint/2010/main" val="751667709"/>
              </p:ext>
            </p:extLst>
          </p:nvPr>
        </p:nvGraphicFramePr>
        <p:xfrm>
          <a:off x="2979096" y="971055"/>
          <a:ext cx="5486400" cy="49019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567982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8DD1F0BB-B16B-490F-9C85-932FD80345B8}"/>
              </a:ext>
            </a:extLst>
          </p:cNvPr>
          <p:cNvSpPr>
            <a:spLocks noGrp="1"/>
          </p:cNvSpPr>
          <p:nvPr>
            <p:ph type="title"/>
          </p:nvPr>
        </p:nvSpPr>
        <p:spPr/>
        <p:txBody>
          <a:bodyPr/>
          <a:lstStyle/>
          <a:p>
            <a:pPr algn="ctr"/>
            <a:r>
              <a:rPr lang="es-MX" dirty="0"/>
              <a:t>Sumeria 5,000 A. C.</a:t>
            </a:r>
          </a:p>
        </p:txBody>
      </p:sp>
      <p:sp>
        <p:nvSpPr>
          <p:cNvPr id="2" name="Marcador de contenido 1">
            <a:extLst>
              <a:ext uri="{FF2B5EF4-FFF2-40B4-BE49-F238E27FC236}">
                <a16:creationId xmlns:a16="http://schemas.microsoft.com/office/drawing/2014/main" id="{D6E768B4-EE6A-4ECA-B49B-1504CFA092E2}"/>
              </a:ext>
            </a:extLst>
          </p:cNvPr>
          <p:cNvSpPr>
            <a:spLocks noGrp="1"/>
          </p:cNvSpPr>
          <p:nvPr>
            <p:ph idx="1"/>
          </p:nvPr>
        </p:nvSpPr>
        <p:spPr/>
        <p:txBody>
          <a:bodyPr>
            <a:normAutofit/>
          </a:bodyPr>
          <a:lstStyle/>
          <a:p>
            <a:pPr marL="109728" indent="0">
              <a:buNone/>
            </a:pPr>
            <a:r>
              <a:rPr lang="es-MX" sz="2000" dirty="0">
                <a:solidFill>
                  <a:schemeClr val="tx1"/>
                </a:solidFill>
              </a:rPr>
              <a:t>Surge la escritura. </a:t>
            </a:r>
          </a:p>
          <a:p>
            <a:pPr marL="109728" indent="0">
              <a:buNone/>
            </a:pPr>
            <a:endParaRPr lang="es-MX" sz="2000" dirty="0">
              <a:solidFill>
                <a:schemeClr val="tx1"/>
              </a:solidFill>
            </a:endParaRPr>
          </a:p>
          <a:p>
            <a:pPr marL="109728" indent="0">
              <a:buNone/>
            </a:pPr>
            <a:r>
              <a:rPr lang="es-MX" sz="2000" dirty="0">
                <a:solidFill>
                  <a:schemeClr val="tx1"/>
                </a:solidFill>
              </a:rPr>
              <a:t>Surgió el desarrollo del comercio, con un sistema en el que se registraban las transacciones comerciales.</a:t>
            </a:r>
          </a:p>
          <a:p>
            <a:pPr marL="109728" indent="0">
              <a:buNone/>
            </a:pPr>
            <a:endParaRPr lang="es-MX" sz="2000" dirty="0">
              <a:solidFill>
                <a:schemeClr val="tx1"/>
              </a:solidFill>
            </a:endParaRPr>
          </a:p>
          <a:p>
            <a:pPr marL="109728" indent="0">
              <a:buNone/>
            </a:pPr>
            <a:r>
              <a:rPr lang="es-MX" sz="2000" dirty="0">
                <a:solidFill>
                  <a:schemeClr val="tx1"/>
                </a:solidFill>
              </a:rPr>
              <a:t>Estos registros se grababan en tablillas de arcilla mediante representaciones pictográficas.</a:t>
            </a:r>
          </a:p>
        </p:txBody>
      </p:sp>
      <p:sp>
        <p:nvSpPr>
          <p:cNvPr id="3" name="Marcador de número de diapositiva 2">
            <a:extLst>
              <a:ext uri="{FF2B5EF4-FFF2-40B4-BE49-F238E27FC236}">
                <a16:creationId xmlns:a16="http://schemas.microsoft.com/office/drawing/2014/main" id="{F2C8BA84-B865-4B23-972B-676E3C404EFA}"/>
              </a:ext>
            </a:extLst>
          </p:cNvPr>
          <p:cNvSpPr>
            <a:spLocks noGrp="1"/>
          </p:cNvSpPr>
          <p:nvPr>
            <p:ph type="sldNum" sz="quarter" idx="12"/>
          </p:nvPr>
        </p:nvSpPr>
        <p:spPr/>
        <p:txBody>
          <a:bodyPr/>
          <a:lstStyle/>
          <a:p>
            <a:fld id="{132FADFE-3B8F-471C-ABF0-DBC7717ECBBC}" type="slidenum">
              <a:rPr lang="es-ES" smtClean="0"/>
              <a:pPr/>
              <a:t>11</a:t>
            </a:fld>
            <a:endParaRPr lang="es-ES"/>
          </a:p>
        </p:txBody>
      </p:sp>
    </p:spTree>
    <p:extLst>
      <p:ext uri="{BB962C8B-B14F-4D97-AF65-F5344CB8AC3E}">
        <p14:creationId xmlns:p14="http://schemas.microsoft.com/office/powerpoint/2010/main" val="18409707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Marcador de contenido 1">
            <a:extLst>
              <a:ext uri="{FF2B5EF4-FFF2-40B4-BE49-F238E27FC236}">
                <a16:creationId xmlns:a16="http://schemas.microsoft.com/office/drawing/2014/main" id="{C0BA867E-2585-4EF6-B5FD-914972573BE9}"/>
              </a:ext>
            </a:extLst>
          </p:cNvPr>
          <p:cNvSpPr>
            <a:spLocks noGrp="1"/>
          </p:cNvSpPr>
          <p:nvPr>
            <p:ph idx="1"/>
          </p:nvPr>
        </p:nvSpPr>
        <p:spPr>
          <a:xfrm>
            <a:off x="2901950" y="864108"/>
            <a:ext cx="2689418" cy="5120640"/>
          </a:xfrm>
        </p:spPr>
        <p:txBody>
          <a:bodyPr>
            <a:normAutofit/>
          </a:bodyPr>
          <a:lstStyle/>
          <a:p>
            <a:pPr marL="109728" indent="0" algn="ctr">
              <a:buNone/>
            </a:pPr>
            <a:r>
              <a:rPr lang="es-MX" sz="2000" dirty="0">
                <a:solidFill>
                  <a:schemeClr val="tx1"/>
                </a:solidFill>
              </a:rPr>
              <a:t>Aparecen organizaciones.</a:t>
            </a:r>
          </a:p>
          <a:p>
            <a:pPr marL="109728" indent="0" algn="ctr">
              <a:buNone/>
            </a:pPr>
            <a:endParaRPr lang="es-MX" sz="2000" dirty="0">
              <a:solidFill>
                <a:schemeClr val="tx1"/>
              </a:solidFill>
            </a:endParaRPr>
          </a:p>
          <a:p>
            <a:pPr marL="109728" indent="0" algn="ctr">
              <a:buNone/>
            </a:pPr>
            <a:r>
              <a:rPr lang="es-MX" sz="2000" dirty="0">
                <a:solidFill>
                  <a:schemeClr val="tx1"/>
                </a:solidFill>
              </a:rPr>
              <a:t>Los templos eran casas de culto a los dioses.</a:t>
            </a:r>
          </a:p>
          <a:p>
            <a:pPr marL="109728" indent="0" algn="ctr">
              <a:buNone/>
            </a:pPr>
            <a:endParaRPr lang="es-MX" sz="2000" dirty="0">
              <a:solidFill>
                <a:schemeClr val="tx1"/>
              </a:solidFill>
            </a:endParaRPr>
          </a:p>
          <a:p>
            <a:pPr marL="109728" indent="0" algn="ctr">
              <a:buNone/>
            </a:pPr>
            <a:r>
              <a:rPr lang="es-MX" sz="2000" dirty="0">
                <a:solidFill>
                  <a:schemeClr val="tx1"/>
                </a:solidFill>
              </a:rPr>
              <a:t>Los palacios eran habitados por los reyes junto con su corte, esos eran los centros administrativos.</a:t>
            </a:r>
          </a:p>
        </p:txBody>
      </p:sp>
      <p:pic>
        <p:nvPicPr>
          <p:cNvPr id="3074" name="Picture 2" descr="https://tse2.mm.bing.net/th?id=OIP.j-9ZSMVo4eaC_-Isf5IcNQHaNZ&amp;pid=15.1&amp;P=0&amp;w=300&amp;h=30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3590" y="1074145"/>
            <a:ext cx="2606040" cy="4709710"/>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número de diapositiva 2">
            <a:extLst>
              <a:ext uri="{FF2B5EF4-FFF2-40B4-BE49-F238E27FC236}">
                <a16:creationId xmlns:a16="http://schemas.microsoft.com/office/drawing/2014/main" id="{204D95BE-8BCD-4727-A03A-90A5021482B4}"/>
              </a:ext>
            </a:extLst>
          </p:cNvPr>
          <p:cNvSpPr>
            <a:spLocks noGrp="1"/>
          </p:cNvSpPr>
          <p:nvPr>
            <p:ph type="sldNum" sz="quarter" idx="12"/>
          </p:nvPr>
        </p:nvSpPr>
        <p:spPr>
          <a:xfrm>
            <a:off x="7975601" y="6356350"/>
            <a:ext cx="1148195" cy="365125"/>
          </a:xfrm>
        </p:spPr>
        <p:txBody>
          <a:bodyPr>
            <a:normAutofit/>
          </a:bodyPr>
          <a:lstStyle/>
          <a:p>
            <a:pPr>
              <a:spcAft>
                <a:spcPts val="600"/>
              </a:spcAft>
            </a:pPr>
            <a:fld id="{132FADFE-3B8F-471C-ABF0-DBC7717ECBBC}" type="slidenum">
              <a:rPr lang="es-ES" smtClean="0"/>
              <a:pPr>
                <a:spcAft>
                  <a:spcPts val="600"/>
                </a:spcAft>
              </a:pPr>
              <a:t>12</a:t>
            </a:fld>
            <a:endParaRPr lang="es-ES"/>
          </a:p>
        </p:txBody>
      </p:sp>
    </p:spTree>
    <p:extLst>
      <p:ext uri="{BB962C8B-B14F-4D97-AF65-F5344CB8AC3E}">
        <p14:creationId xmlns:p14="http://schemas.microsoft.com/office/powerpoint/2010/main" val="20563973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B5DC95B7-2A72-483B-BA19-2BE75120554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1C822AFE-7E96-4A51-9E55-FCAEACD213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887590" y="757325"/>
            <a:ext cx="3256410" cy="53293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ítulo 3">
            <a:extLst>
              <a:ext uri="{FF2B5EF4-FFF2-40B4-BE49-F238E27FC236}">
                <a16:creationId xmlns:a16="http://schemas.microsoft.com/office/drawing/2014/main" id="{27A04B44-76E9-47A7-8419-5DA701542E1B}"/>
              </a:ext>
            </a:extLst>
          </p:cNvPr>
          <p:cNvSpPr>
            <a:spLocks noGrp="1"/>
          </p:cNvSpPr>
          <p:nvPr>
            <p:ph type="title"/>
          </p:nvPr>
        </p:nvSpPr>
        <p:spPr>
          <a:xfrm>
            <a:off x="6121042" y="1079770"/>
            <a:ext cx="2741143" cy="1527244"/>
          </a:xfrm>
        </p:spPr>
        <p:txBody>
          <a:bodyPr>
            <a:normAutofit/>
          </a:bodyPr>
          <a:lstStyle/>
          <a:p>
            <a:pPr algn="ctr"/>
            <a:r>
              <a:rPr lang="es-MX" sz="2800" dirty="0"/>
              <a:t>Egipto </a:t>
            </a:r>
            <a:r>
              <a:rPr lang="es-MX" sz="2800" dirty="0">
                <a:effectLst/>
              </a:rPr>
              <a:t>(4000- 2000 A. C.)</a:t>
            </a:r>
            <a:endParaRPr lang="es-MX" sz="2800" dirty="0"/>
          </a:p>
        </p:txBody>
      </p:sp>
      <p:sp>
        <p:nvSpPr>
          <p:cNvPr id="75" name="Rectangle 74">
            <a:extLst>
              <a:ext uri="{FF2B5EF4-FFF2-40B4-BE49-F238E27FC236}">
                <a16:creationId xmlns:a16="http://schemas.microsoft.com/office/drawing/2014/main" id="{9169EA61-C175-4B7E-807B-58199DEA7F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58952"/>
            <a:ext cx="288036"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026" name="Picture 2" descr="https://tse1.mm.bing.net/th?id=OIP.ianAkxD3gsKCcmfKMCt9PQHaEP&amp;pid=15.1&amp;P=0&amp;w=301&amp;h=17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8386" y="2020823"/>
            <a:ext cx="4875730" cy="2802329"/>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contenido 1">
            <a:extLst>
              <a:ext uri="{FF2B5EF4-FFF2-40B4-BE49-F238E27FC236}">
                <a16:creationId xmlns:a16="http://schemas.microsoft.com/office/drawing/2014/main" id="{64E05564-810E-4788-94A7-9D656DD335D8}"/>
              </a:ext>
            </a:extLst>
          </p:cNvPr>
          <p:cNvSpPr>
            <a:spLocks noGrp="1"/>
          </p:cNvSpPr>
          <p:nvPr>
            <p:ph idx="1"/>
          </p:nvPr>
        </p:nvSpPr>
        <p:spPr>
          <a:xfrm>
            <a:off x="6121042" y="2607014"/>
            <a:ext cx="2741143" cy="3157903"/>
          </a:xfrm>
        </p:spPr>
        <p:txBody>
          <a:bodyPr anchor="t">
            <a:normAutofit/>
          </a:bodyPr>
          <a:lstStyle/>
          <a:p>
            <a:pPr marL="109728" indent="0" algn="ctr">
              <a:buNone/>
            </a:pPr>
            <a:r>
              <a:rPr lang="es-MX" sz="2000" dirty="0">
                <a:solidFill>
                  <a:schemeClr val="tx1"/>
                </a:solidFill>
              </a:rPr>
              <a:t>Los Egipcios contaban con dirigentes que tenían la capacidad de planear, organizar y controlar a miles de trabajadores para la construcción de sus de sus monumentos. </a:t>
            </a:r>
          </a:p>
        </p:txBody>
      </p:sp>
      <p:sp>
        <p:nvSpPr>
          <p:cNvPr id="3" name="Marcador de número de diapositiva 2">
            <a:extLst>
              <a:ext uri="{FF2B5EF4-FFF2-40B4-BE49-F238E27FC236}">
                <a16:creationId xmlns:a16="http://schemas.microsoft.com/office/drawing/2014/main" id="{06A515B5-632D-4A9B-9E1D-260FEE2501F4}"/>
              </a:ext>
            </a:extLst>
          </p:cNvPr>
          <p:cNvSpPr>
            <a:spLocks noGrp="1"/>
          </p:cNvSpPr>
          <p:nvPr>
            <p:ph type="sldNum" sz="quarter" idx="12"/>
          </p:nvPr>
        </p:nvSpPr>
        <p:spPr>
          <a:xfrm>
            <a:off x="7975601" y="6356350"/>
            <a:ext cx="1148195" cy="365125"/>
          </a:xfrm>
        </p:spPr>
        <p:txBody>
          <a:bodyPr>
            <a:normAutofit/>
          </a:bodyPr>
          <a:lstStyle/>
          <a:p>
            <a:pPr>
              <a:spcAft>
                <a:spcPts val="600"/>
              </a:spcAft>
            </a:pPr>
            <a:fld id="{132FADFE-3B8F-471C-ABF0-DBC7717ECBBC}" type="slidenum">
              <a:rPr lang="es-ES" smtClean="0"/>
              <a:pPr>
                <a:spcAft>
                  <a:spcPts val="600"/>
                </a:spcAft>
              </a:pPr>
              <a:t>13</a:t>
            </a:fld>
            <a:endParaRPr lang="es-ES"/>
          </a:p>
        </p:txBody>
      </p:sp>
    </p:spTree>
    <p:extLst>
      <p:ext uri="{BB962C8B-B14F-4D97-AF65-F5344CB8AC3E}">
        <p14:creationId xmlns:p14="http://schemas.microsoft.com/office/powerpoint/2010/main" val="42013899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5" name="Rectangle 74">
            <a:extLst>
              <a:ext uri="{FF2B5EF4-FFF2-40B4-BE49-F238E27FC236}">
                <a16:creationId xmlns:a16="http://schemas.microsoft.com/office/drawing/2014/main" id="{DCCCDCCF-DDE7-4FF9-BA8E-DFD3AC93A6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2" name="Picture 4" descr="https://s-media-cache-ak0.pinimg.com/736x/58/91/c9/5891c956fdeb7f67873936019e3efb88.jpg"/>
          <p:cNvPicPr>
            <a:picLocks noChangeAspect="1" noChangeArrowheads="1"/>
          </p:cNvPicPr>
          <p:nvPr/>
        </p:nvPicPr>
        <p:blipFill rotWithShape="1">
          <a:blip r:embed="rId2">
            <a:extLst>
              <a:ext uri="{28A0092B-C50C-407E-A947-70E740481C1C}">
                <a14:useLocalDpi xmlns:a14="http://schemas.microsoft.com/office/drawing/2010/main" val="0"/>
              </a:ext>
            </a:extLst>
          </a:blip>
          <a:srcRect l="26645" r="11037" b="1"/>
          <a:stretch/>
        </p:blipFill>
        <p:spPr bwMode="auto">
          <a:xfrm>
            <a:off x="20" y="1"/>
            <a:ext cx="9141694" cy="6858000"/>
          </a:xfrm>
          <a:prstGeom prst="rect">
            <a:avLst/>
          </a:prstGeom>
          <a:noFill/>
          <a:extLst>
            <a:ext uri="{909E8E84-426E-40DD-AFC4-6F175D3DCCD1}">
              <a14:hiddenFill xmlns:a14="http://schemas.microsoft.com/office/drawing/2010/main">
                <a:solidFill>
                  <a:srgbClr val="FFFFFF"/>
                </a:solidFill>
              </a14:hiddenFill>
            </a:ext>
          </a:extLst>
        </p:spPr>
      </p:pic>
      <p:sp>
        <p:nvSpPr>
          <p:cNvPr id="77" name="Rectangle 76">
            <a:extLst>
              <a:ext uri="{FF2B5EF4-FFF2-40B4-BE49-F238E27FC236}">
                <a16:creationId xmlns:a16="http://schemas.microsoft.com/office/drawing/2014/main" id="{C2352FE0-ACFA-479E-A574-CED1C035D3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58952"/>
            <a:ext cx="2582693"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 name="Rectangle 78">
            <a:extLst>
              <a:ext uri="{FF2B5EF4-FFF2-40B4-BE49-F238E27FC236}">
                <a16:creationId xmlns:a16="http://schemas.microsoft.com/office/drawing/2014/main" id="{401F5979-1992-492E-ABBD-62EBC1016C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72847" y="754144"/>
            <a:ext cx="5898897" cy="533576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 name="Rectangle 80">
            <a:extLst>
              <a:ext uri="{FF2B5EF4-FFF2-40B4-BE49-F238E27FC236}">
                <a16:creationId xmlns:a16="http://schemas.microsoft.com/office/drawing/2014/main" id="{377CB93F-A0E2-4BBE-B2FC-E93932C7EC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861898" y="758952"/>
            <a:ext cx="288036"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Marcador de número de diapositiva 2">
            <a:extLst>
              <a:ext uri="{FF2B5EF4-FFF2-40B4-BE49-F238E27FC236}">
                <a16:creationId xmlns:a16="http://schemas.microsoft.com/office/drawing/2014/main" id="{12399BCC-78CB-4708-AF0D-A2F876097673}"/>
              </a:ext>
            </a:extLst>
          </p:cNvPr>
          <p:cNvSpPr>
            <a:spLocks noGrp="1"/>
          </p:cNvSpPr>
          <p:nvPr>
            <p:ph type="sldNum" sz="quarter" idx="12"/>
          </p:nvPr>
        </p:nvSpPr>
        <p:spPr>
          <a:xfrm>
            <a:off x="7975601" y="6356350"/>
            <a:ext cx="1148195" cy="365125"/>
          </a:xfrm>
        </p:spPr>
        <p:txBody>
          <a:bodyPr>
            <a:normAutofit/>
          </a:bodyPr>
          <a:lstStyle/>
          <a:p>
            <a:pPr>
              <a:spcAft>
                <a:spcPts val="600"/>
              </a:spcAft>
            </a:pPr>
            <a:fld id="{132FADFE-3B8F-471C-ABF0-DBC7717ECBBC}" type="slidenum">
              <a:rPr lang="es-ES">
                <a:solidFill>
                  <a:srgbClr val="FFFFFF"/>
                </a:solidFill>
              </a:rPr>
              <a:pPr>
                <a:spcAft>
                  <a:spcPts val="600"/>
                </a:spcAft>
              </a:pPr>
              <a:t>3</a:t>
            </a:fld>
            <a:endParaRPr lang="es-ES">
              <a:solidFill>
                <a:srgbClr val="FFFFFF"/>
              </a:solidFill>
            </a:endParaRPr>
          </a:p>
        </p:txBody>
      </p:sp>
      <p:graphicFrame>
        <p:nvGraphicFramePr>
          <p:cNvPr id="2054" name="Marcador de contenido 1">
            <a:extLst>
              <a:ext uri="{FF2B5EF4-FFF2-40B4-BE49-F238E27FC236}">
                <a16:creationId xmlns:a16="http://schemas.microsoft.com/office/drawing/2014/main" id="{856D4508-942F-485E-810C-BFE703E33BB3}"/>
              </a:ext>
            </a:extLst>
          </p:cNvPr>
          <p:cNvGraphicFramePr>
            <a:graphicFrameLocks noGrp="1"/>
          </p:cNvGraphicFramePr>
          <p:nvPr>
            <p:ph idx="1"/>
            <p:extLst>
              <p:ext uri="{D42A27DB-BD31-4B8C-83A1-F6EECF244321}">
                <p14:modId xmlns:p14="http://schemas.microsoft.com/office/powerpoint/2010/main" val="28920197"/>
              </p:ext>
            </p:extLst>
          </p:nvPr>
        </p:nvGraphicFramePr>
        <p:xfrm>
          <a:off x="2979096" y="971055"/>
          <a:ext cx="5486400" cy="49019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157470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9E82D0DB-97F3-4139-8141-07099E85DF8E}"/>
              </a:ext>
            </a:extLst>
          </p:cNvPr>
          <p:cNvSpPr>
            <a:spLocks noGrp="1"/>
          </p:cNvSpPr>
          <p:nvPr>
            <p:ph type="title"/>
          </p:nvPr>
        </p:nvSpPr>
        <p:spPr/>
        <p:txBody>
          <a:bodyPr/>
          <a:lstStyle/>
          <a:p>
            <a:pPr algn="ctr"/>
            <a:r>
              <a:rPr lang="es-MX" dirty="0"/>
              <a:t>Babilonia </a:t>
            </a:r>
            <a:r>
              <a:rPr lang="es-MX" sz="3200" dirty="0">
                <a:effectLst/>
              </a:rPr>
              <a:t>(2000-1700 A. C.)</a:t>
            </a:r>
            <a:endParaRPr lang="es-MX" sz="3200" dirty="0"/>
          </a:p>
        </p:txBody>
      </p:sp>
      <p:sp>
        <p:nvSpPr>
          <p:cNvPr id="2" name="Marcador de contenido 1">
            <a:extLst>
              <a:ext uri="{FF2B5EF4-FFF2-40B4-BE49-F238E27FC236}">
                <a16:creationId xmlns:a16="http://schemas.microsoft.com/office/drawing/2014/main" id="{6378153B-1053-4D29-8EFE-08B070E977E9}"/>
              </a:ext>
            </a:extLst>
          </p:cNvPr>
          <p:cNvSpPr>
            <a:spLocks noGrp="1"/>
          </p:cNvSpPr>
          <p:nvPr>
            <p:ph idx="1"/>
          </p:nvPr>
        </p:nvSpPr>
        <p:spPr>
          <a:xfrm>
            <a:off x="2699792" y="836713"/>
            <a:ext cx="5987008" cy="5170580"/>
          </a:xfrm>
        </p:spPr>
        <p:txBody>
          <a:bodyPr>
            <a:normAutofit/>
          </a:bodyPr>
          <a:lstStyle/>
          <a:p>
            <a:pPr marL="109728" indent="0" algn="ctr">
              <a:lnSpc>
                <a:spcPct val="100000"/>
              </a:lnSpc>
              <a:buNone/>
            </a:pPr>
            <a:r>
              <a:rPr lang="es-MX" sz="2400" dirty="0">
                <a:solidFill>
                  <a:schemeClr val="tx1"/>
                </a:solidFill>
              </a:rPr>
              <a:t>La Ley y la justicia eran conceptos importantes en el modo de vida de los babilónicos. </a:t>
            </a:r>
          </a:p>
          <a:p>
            <a:pPr marL="109728" indent="0" algn="ctr">
              <a:lnSpc>
                <a:spcPct val="100000"/>
              </a:lnSpc>
              <a:buNone/>
            </a:pPr>
            <a:endParaRPr lang="es-MX" sz="2400" dirty="0">
              <a:solidFill>
                <a:schemeClr val="tx1"/>
              </a:solidFill>
            </a:endParaRPr>
          </a:p>
          <a:p>
            <a:pPr marL="109728" indent="0" algn="ctr">
              <a:lnSpc>
                <a:spcPct val="100000"/>
              </a:lnSpc>
              <a:buNone/>
            </a:pPr>
            <a:endParaRPr lang="es-MX" sz="2400" dirty="0">
              <a:solidFill>
                <a:schemeClr val="tx1"/>
              </a:solidFill>
            </a:endParaRPr>
          </a:p>
          <a:p>
            <a:pPr marL="109728" indent="0" algn="ctr">
              <a:lnSpc>
                <a:spcPct val="100000"/>
              </a:lnSpc>
              <a:buNone/>
            </a:pPr>
            <a:endParaRPr lang="es-MX" sz="2400" dirty="0">
              <a:solidFill>
                <a:schemeClr val="tx1"/>
              </a:solidFill>
            </a:endParaRPr>
          </a:p>
          <a:p>
            <a:pPr marL="109728" indent="0" algn="ctr">
              <a:lnSpc>
                <a:spcPct val="100000"/>
              </a:lnSpc>
              <a:buNone/>
            </a:pPr>
            <a:endParaRPr lang="es-MX" sz="2400" dirty="0">
              <a:solidFill>
                <a:schemeClr val="tx1"/>
              </a:solidFill>
            </a:endParaRPr>
          </a:p>
          <a:p>
            <a:pPr marL="109728" indent="0" algn="ctr">
              <a:lnSpc>
                <a:spcPct val="100000"/>
              </a:lnSpc>
              <a:buNone/>
            </a:pPr>
            <a:r>
              <a:rPr lang="es-MX" sz="2400" dirty="0">
                <a:solidFill>
                  <a:schemeClr val="tx1"/>
                </a:solidFill>
              </a:rPr>
              <a:t>La justicia era administrada en los tribunales, cada uno tenía de uno a cuatro jueces.</a:t>
            </a:r>
          </a:p>
        </p:txBody>
      </p:sp>
      <p:sp>
        <p:nvSpPr>
          <p:cNvPr id="3" name="Marcador de número de diapositiva 2">
            <a:extLst>
              <a:ext uri="{FF2B5EF4-FFF2-40B4-BE49-F238E27FC236}">
                <a16:creationId xmlns:a16="http://schemas.microsoft.com/office/drawing/2014/main" id="{24C40F7B-6743-48E7-8813-3D09F792822D}"/>
              </a:ext>
            </a:extLst>
          </p:cNvPr>
          <p:cNvSpPr>
            <a:spLocks noGrp="1"/>
          </p:cNvSpPr>
          <p:nvPr>
            <p:ph type="sldNum" sz="quarter" idx="12"/>
          </p:nvPr>
        </p:nvSpPr>
        <p:spPr/>
        <p:txBody>
          <a:bodyPr/>
          <a:lstStyle/>
          <a:p>
            <a:fld id="{132FADFE-3B8F-471C-ABF0-DBC7717ECBBC}" type="slidenum">
              <a:rPr lang="es-ES" smtClean="0"/>
              <a:pPr/>
              <a:t>15</a:t>
            </a:fld>
            <a:endParaRPr lang="es-ES"/>
          </a:p>
        </p:txBody>
      </p:sp>
      <p:pic>
        <p:nvPicPr>
          <p:cNvPr id="3074" name="Picture 2" descr="https://tse2.mm.bing.net/th?id=OIP.ETA5B6NdoRUewGFrkeXktQHaEt&amp;pid=15.1&amp;P=0&amp;w=266&amp;h=17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69060" y="2557907"/>
            <a:ext cx="4248472" cy="17281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35764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tint val="95000"/>
            <a:satMod val="170000"/>
          </a:schemeClr>
        </a:solidFill>
        <a:effectLst/>
      </p:bgPr>
    </p:bg>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5492F9E5-5B28-4104-9CDF-100EE9D852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35" name="Rectangle 34">
            <a:extLst>
              <a:ext uri="{FF2B5EF4-FFF2-40B4-BE49-F238E27FC236}">
                <a16:creationId xmlns:a16="http://schemas.microsoft.com/office/drawing/2014/main" id="{F4A3EBA2-184A-4C53-80BF-FB3A6AC355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58952"/>
            <a:ext cx="6006406" cy="533095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37" name="Rectangle 36">
            <a:extLst>
              <a:ext uri="{FF2B5EF4-FFF2-40B4-BE49-F238E27FC236}">
                <a16:creationId xmlns:a16="http://schemas.microsoft.com/office/drawing/2014/main" id="{7438EFCD-B361-4EDD-A82E-EF6FE99C1B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02546" y="757325"/>
            <a:ext cx="2661858" cy="53293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5D5DB082-BCCB-4994-AEE1-EF25FDAC82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860545" y="758952"/>
            <a:ext cx="288036"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Marcador de número de diapositiva 2">
            <a:extLst>
              <a:ext uri="{FF2B5EF4-FFF2-40B4-BE49-F238E27FC236}">
                <a16:creationId xmlns:a16="http://schemas.microsoft.com/office/drawing/2014/main" id="{2EF5E97E-31C4-4319-8E37-57FC29DE3F2E}"/>
              </a:ext>
            </a:extLst>
          </p:cNvPr>
          <p:cNvSpPr>
            <a:spLocks noGrp="1"/>
          </p:cNvSpPr>
          <p:nvPr>
            <p:ph type="sldNum" sz="quarter" idx="12"/>
          </p:nvPr>
        </p:nvSpPr>
        <p:spPr>
          <a:xfrm>
            <a:off x="7975601" y="6356350"/>
            <a:ext cx="1148195" cy="365125"/>
          </a:xfrm>
        </p:spPr>
        <p:txBody>
          <a:bodyPr>
            <a:normAutofit/>
          </a:bodyPr>
          <a:lstStyle/>
          <a:p>
            <a:pPr>
              <a:spcAft>
                <a:spcPts val="600"/>
              </a:spcAft>
            </a:pPr>
            <a:fld id="{132FADFE-3B8F-471C-ABF0-DBC7717ECBBC}" type="slidenum">
              <a:rPr lang="es-ES" smtClean="0"/>
              <a:pPr>
                <a:spcAft>
                  <a:spcPts val="600"/>
                </a:spcAft>
              </a:pPr>
              <a:t>16</a:t>
            </a:fld>
            <a:endParaRPr lang="es-ES"/>
          </a:p>
        </p:txBody>
      </p:sp>
      <p:graphicFrame>
        <p:nvGraphicFramePr>
          <p:cNvPr id="19" name="Marcador de contenido 1">
            <a:extLst>
              <a:ext uri="{FF2B5EF4-FFF2-40B4-BE49-F238E27FC236}">
                <a16:creationId xmlns:a16="http://schemas.microsoft.com/office/drawing/2014/main" id="{6B5099D3-2D85-4352-AC0C-7749C5A0E1FE}"/>
              </a:ext>
            </a:extLst>
          </p:cNvPr>
          <p:cNvGraphicFramePr>
            <a:graphicFrameLocks noGrp="1"/>
          </p:cNvGraphicFramePr>
          <p:nvPr>
            <p:ph idx="1"/>
            <p:extLst>
              <p:ext uri="{D42A27DB-BD31-4B8C-83A1-F6EECF244321}">
                <p14:modId xmlns:p14="http://schemas.microsoft.com/office/powerpoint/2010/main" val="2867549249"/>
              </p:ext>
            </p:extLst>
          </p:nvPr>
        </p:nvGraphicFramePr>
        <p:xfrm>
          <a:off x="107504" y="1425575"/>
          <a:ext cx="5760640" cy="40211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90472446"/>
      </p:ext>
    </p:extLst>
  </p:cSld>
  <p:clrMapOvr>
    <a:overrideClrMapping bg1="dk1" tx1="lt1" bg2="dk2" tx2="lt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F76202A9-2B0C-4DEE-8909-10F8A80E76EE}"/>
              </a:ext>
            </a:extLst>
          </p:cNvPr>
          <p:cNvSpPr>
            <a:spLocks noGrp="1"/>
          </p:cNvSpPr>
          <p:nvPr>
            <p:ph type="title"/>
          </p:nvPr>
        </p:nvSpPr>
        <p:spPr>
          <a:xfrm>
            <a:off x="189689" y="1123837"/>
            <a:ext cx="2210611" cy="4601183"/>
          </a:xfrm>
        </p:spPr>
        <p:txBody>
          <a:bodyPr>
            <a:normAutofit/>
          </a:bodyPr>
          <a:lstStyle/>
          <a:p>
            <a:r>
              <a:rPr lang="es-MX" dirty="0"/>
              <a:t>Los hebreos </a:t>
            </a:r>
            <a:r>
              <a:rPr lang="es-MX">
                <a:effectLst/>
              </a:rPr>
              <a:t>(1200 A. C.) </a:t>
            </a:r>
            <a:endParaRPr lang="es-MX" dirty="0"/>
          </a:p>
        </p:txBody>
      </p:sp>
      <p:pic>
        <p:nvPicPr>
          <p:cNvPr id="4098" name="Picture 2" descr="https://tse4.mm.bing.net/th?id=OIP.vZSmzTIuOt9AeMTADcvXvQHaDw&amp;pid=15.1&amp;P=0&amp;w=314&amp;h=16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50302" y="4161453"/>
            <a:ext cx="3789697" cy="1918987"/>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número de diapositiva 2">
            <a:extLst>
              <a:ext uri="{FF2B5EF4-FFF2-40B4-BE49-F238E27FC236}">
                <a16:creationId xmlns:a16="http://schemas.microsoft.com/office/drawing/2014/main" id="{690C64E9-E686-4257-A8E4-A826C46B61B3}"/>
              </a:ext>
            </a:extLst>
          </p:cNvPr>
          <p:cNvSpPr>
            <a:spLocks noGrp="1"/>
          </p:cNvSpPr>
          <p:nvPr>
            <p:ph type="sldNum" sz="quarter" idx="12"/>
          </p:nvPr>
        </p:nvSpPr>
        <p:spPr>
          <a:xfrm>
            <a:off x="7975601" y="6356350"/>
            <a:ext cx="1148195" cy="365125"/>
          </a:xfrm>
        </p:spPr>
        <p:txBody>
          <a:bodyPr>
            <a:normAutofit/>
          </a:bodyPr>
          <a:lstStyle/>
          <a:p>
            <a:pPr>
              <a:spcAft>
                <a:spcPts val="600"/>
              </a:spcAft>
            </a:pPr>
            <a:fld id="{132FADFE-3B8F-471C-ABF0-DBC7717ECBBC}" type="slidenum">
              <a:rPr lang="es-ES" smtClean="0"/>
              <a:pPr>
                <a:spcAft>
                  <a:spcPts val="600"/>
                </a:spcAft>
              </a:pPr>
              <a:t>17</a:t>
            </a:fld>
            <a:endParaRPr lang="es-ES"/>
          </a:p>
        </p:txBody>
      </p:sp>
      <p:graphicFrame>
        <p:nvGraphicFramePr>
          <p:cNvPr id="4100" name="Marcador de contenido 1">
            <a:extLst>
              <a:ext uri="{FF2B5EF4-FFF2-40B4-BE49-F238E27FC236}">
                <a16:creationId xmlns:a16="http://schemas.microsoft.com/office/drawing/2014/main" id="{9D383298-848F-4704-8CF5-258F3F9D9421}"/>
              </a:ext>
            </a:extLst>
          </p:cNvPr>
          <p:cNvGraphicFramePr>
            <a:graphicFrameLocks noGrp="1"/>
          </p:cNvGraphicFramePr>
          <p:nvPr>
            <p:ph idx="1"/>
            <p:extLst>
              <p:ext uri="{D42A27DB-BD31-4B8C-83A1-F6EECF244321}">
                <p14:modId xmlns:p14="http://schemas.microsoft.com/office/powerpoint/2010/main" val="3000701467"/>
              </p:ext>
            </p:extLst>
          </p:nvPr>
        </p:nvGraphicFramePr>
        <p:xfrm>
          <a:off x="2901951" y="864108"/>
          <a:ext cx="5486400" cy="299876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4135426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06D370DD-716B-4528-B475-331F84CEA5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58953"/>
            <a:ext cx="5289364"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Título 3">
            <a:extLst>
              <a:ext uri="{FF2B5EF4-FFF2-40B4-BE49-F238E27FC236}">
                <a16:creationId xmlns:a16="http://schemas.microsoft.com/office/drawing/2014/main" id="{ACE557D4-6D5F-4FE5-8699-DD40D4C77034}"/>
              </a:ext>
            </a:extLst>
          </p:cNvPr>
          <p:cNvSpPr>
            <a:spLocks noGrp="1"/>
          </p:cNvSpPr>
          <p:nvPr>
            <p:ph type="title"/>
          </p:nvPr>
        </p:nvSpPr>
        <p:spPr>
          <a:xfrm>
            <a:off x="216936" y="1123837"/>
            <a:ext cx="4838332" cy="1255469"/>
          </a:xfrm>
        </p:spPr>
        <p:txBody>
          <a:bodyPr>
            <a:normAutofit/>
          </a:bodyPr>
          <a:lstStyle/>
          <a:p>
            <a:pPr algn="ctr"/>
            <a:r>
              <a:rPr lang="es-MX" b="1" dirty="0">
                <a:solidFill>
                  <a:schemeClr val="tx1"/>
                </a:solidFill>
              </a:rPr>
              <a:t>China</a:t>
            </a:r>
          </a:p>
        </p:txBody>
      </p:sp>
      <p:sp>
        <p:nvSpPr>
          <p:cNvPr id="2" name="Marcador de contenido 1">
            <a:extLst>
              <a:ext uri="{FF2B5EF4-FFF2-40B4-BE49-F238E27FC236}">
                <a16:creationId xmlns:a16="http://schemas.microsoft.com/office/drawing/2014/main" id="{7E33BC32-C431-4094-8BF5-2B8E5D7EAD5A}"/>
              </a:ext>
            </a:extLst>
          </p:cNvPr>
          <p:cNvSpPr>
            <a:spLocks noGrp="1"/>
          </p:cNvSpPr>
          <p:nvPr>
            <p:ph idx="1"/>
          </p:nvPr>
        </p:nvSpPr>
        <p:spPr>
          <a:xfrm>
            <a:off x="216936" y="2510395"/>
            <a:ext cx="4838331" cy="3274586"/>
          </a:xfrm>
        </p:spPr>
        <p:txBody>
          <a:bodyPr anchor="t">
            <a:normAutofit/>
          </a:bodyPr>
          <a:lstStyle/>
          <a:p>
            <a:pPr marL="109728" indent="0" algn="ctr">
              <a:buNone/>
            </a:pPr>
            <a:r>
              <a:rPr lang="es-MX" dirty="0">
                <a:solidFill>
                  <a:schemeClr val="tx1"/>
                </a:solidFill>
              </a:rPr>
              <a:t>Los chinos incursionaron en ciertos principios de comportamiento sobre organización, planificación, dirección y control.</a:t>
            </a:r>
          </a:p>
          <a:p>
            <a:pPr marL="109728" indent="0" algn="ctr">
              <a:buNone/>
            </a:pPr>
            <a:r>
              <a:rPr lang="es-MX" dirty="0">
                <a:solidFill>
                  <a:schemeClr val="tx1"/>
                </a:solidFill>
              </a:rPr>
              <a:t>La constitución de Chow, escrita alrededor de 1100 A. C. es una guía con las tareas y deberes de todos los sirvientes del emperador, las tareas estaban cuidadosamente relacionadas, hoy es día es denominada la definición de funciones.</a:t>
            </a:r>
          </a:p>
        </p:txBody>
      </p:sp>
      <p:pic>
        <p:nvPicPr>
          <p:cNvPr id="5122" name="Picture 2" descr="https://tse3.mm.bing.net/th?id=OIP.FdPQteOKRH6v0WsxAzs92gHaHa&amp;pid=15.1&amp;P=0&amp;w=300&amp;h=30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64708" y="2007421"/>
            <a:ext cx="2833714" cy="2833714"/>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número de diapositiva 2">
            <a:extLst>
              <a:ext uri="{FF2B5EF4-FFF2-40B4-BE49-F238E27FC236}">
                <a16:creationId xmlns:a16="http://schemas.microsoft.com/office/drawing/2014/main" id="{48754D51-EF95-42AA-A488-8CCD81A0E34C}"/>
              </a:ext>
            </a:extLst>
          </p:cNvPr>
          <p:cNvSpPr>
            <a:spLocks noGrp="1"/>
          </p:cNvSpPr>
          <p:nvPr>
            <p:ph type="sldNum" sz="quarter" idx="12"/>
          </p:nvPr>
        </p:nvSpPr>
        <p:spPr>
          <a:xfrm>
            <a:off x="7975601" y="6356350"/>
            <a:ext cx="1148195" cy="365125"/>
          </a:xfrm>
        </p:spPr>
        <p:txBody>
          <a:bodyPr>
            <a:normAutofit/>
          </a:bodyPr>
          <a:lstStyle/>
          <a:p>
            <a:pPr>
              <a:spcAft>
                <a:spcPts val="600"/>
              </a:spcAft>
            </a:pPr>
            <a:fld id="{132FADFE-3B8F-471C-ABF0-DBC7717ECBBC}" type="slidenum">
              <a:rPr lang="es-ES" smtClean="0"/>
              <a:pPr>
                <a:spcAft>
                  <a:spcPts val="600"/>
                </a:spcAft>
              </a:pPr>
              <a:t>18</a:t>
            </a:fld>
            <a:endParaRPr lang="es-ES"/>
          </a:p>
        </p:txBody>
      </p:sp>
    </p:spTree>
    <p:extLst>
      <p:ext uri="{BB962C8B-B14F-4D97-AF65-F5344CB8AC3E}">
        <p14:creationId xmlns:p14="http://schemas.microsoft.com/office/powerpoint/2010/main" val="10071727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DF7009BC-4839-4FAE-84CD-48E1811F915C}"/>
              </a:ext>
            </a:extLst>
          </p:cNvPr>
          <p:cNvSpPr>
            <a:spLocks noGrp="1"/>
          </p:cNvSpPr>
          <p:nvPr>
            <p:ph type="title"/>
          </p:nvPr>
        </p:nvSpPr>
        <p:spPr>
          <a:xfrm>
            <a:off x="2267744" y="191883"/>
            <a:ext cx="1080120" cy="864096"/>
          </a:xfrm>
        </p:spPr>
        <p:txBody>
          <a:bodyPr>
            <a:normAutofit/>
          </a:bodyPr>
          <a:lstStyle/>
          <a:p>
            <a:r>
              <a:rPr lang="es-MX" dirty="0"/>
              <a:t>1</a:t>
            </a:r>
          </a:p>
        </p:txBody>
      </p:sp>
      <p:sp>
        <p:nvSpPr>
          <p:cNvPr id="2" name="Marcador de contenido 1">
            <a:extLst>
              <a:ext uri="{FF2B5EF4-FFF2-40B4-BE49-F238E27FC236}">
                <a16:creationId xmlns:a16="http://schemas.microsoft.com/office/drawing/2014/main" id="{61DD8F01-A2C3-429E-BA8B-91F6D8FFBE70}"/>
              </a:ext>
            </a:extLst>
          </p:cNvPr>
          <p:cNvSpPr>
            <a:spLocks noGrp="1"/>
          </p:cNvSpPr>
          <p:nvPr>
            <p:ph idx="1"/>
          </p:nvPr>
        </p:nvSpPr>
        <p:spPr>
          <a:xfrm>
            <a:off x="2627784" y="2705464"/>
            <a:ext cx="6069360" cy="3963896"/>
          </a:xfrm>
        </p:spPr>
        <p:txBody>
          <a:bodyPr>
            <a:normAutofit/>
          </a:bodyPr>
          <a:lstStyle/>
          <a:p>
            <a:pPr marL="109728" indent="0" algn="just">
              <a:buNone/>
            </a:pPr>
            <a:r>
              <a:rPr lang="es-MX" sz="2000" dirty="0">
                <a:solidFill>
                  <a:schemeClr val="tx1"/>
                </a:solidFill>
              </a:rPr>
              <a:t>El filósofo Confucio 551 A. C. sentó las primeras bases para que tuvieran un buen gobierno en China a través de varios siglos.</a:t>
            </a:r>
          </a:p>
          <a:p>
            <a:pPr marL="109728" indent="0" algn="just">
              <a:buNone/>
            </a:pPr>
            <a:r>
              <a:rPr lang="es-MX" sz="2000" dirty="0">
                <a:solidFill>
                  <a:schemeClr val="tx1"/>
                </a:solidFill>
              </a:rPr>
              <a:t>Los chinos tuvieron un sistema administrativo ordenado, con un servicio civil  desarrollado y una apreciación bastante buena sobre problemas modernos de administración pública.</a:t>
            </a:r>
          </a:p>
          <a:p>
            <a:pPr marL="109728" indent="0">
              <a:buNone/>
            </a:pPr>
            <a:endParaRPr lang="es-MX" sz="2000" b="1" dirty="0">
              <a:solidFill>
                <a:schemeClr val="tx1"/>
              </a:solidFill>
            </a:endParaRPr>
          </a:p>
          <a:p>
            <a:pPr marL="109728" indent="0">
              <a:buNone/>
            </a:pPr>
            <a:endParaRPr lang="es-MX" sz="2000" dirty="0">
              <a:solidFill>
                <a:schemeClr val="tx1"/>
              </a:solidFill>
            </a:endParaRPr>
          </a:p>
        </p:txBody>
      </p:sp>
      <p:sp>
        <p:nvSpPr>
          <p:cNvPr id="3" name="Marcador de número de diapositiva 2">
            <a:extLst>
              <a:ext uri="{FF2B5EF4-FFF2-40B4-BE49-F238E27FC236}">
                <a16:creationId xmlns:a16="http://schemas.microsoft.com/office/drawing/2014/main" id="{43B08E46-3947-4AE0-9967-C40B6197DDD4}"/>
              </a:ext>
            </a:extLst>
          </p:cNvPr>
          <p:cNvSpPr>
            <a:spLocks noGrp="1"/>
          </p:cNvSpPr>
          <p:nvPr>
            <p:ph type="sldNum" sz="quarter" idx="12"/>
          </p:nvPr>
        </p:nvSpPr>
        <p:spPr/>
        <p:txBody>
          <a:bodyPr/>
          <a:lstStyle/>
          <a:p>
            <a:fld id="{132FADFE-3B8F-471C-ABF0-DBC7717ECBBC}" type="slidenum">
              <a:rPr lang="es-ES" smtClean="0"/>
              <a:pPr/>
              <a:t>19</a:t>
            </a:fld>
            <a:endParaRPr lang="es-ES"/>
          </a:p>
        </p:txBody>
      </p:sp>
      <p:pic>
        <p:nvPicPr>
          <p:cNvPr id="6146" name="Picture 2" descr="https://tse2.mm.bing.net/th?id=OIP.E5mFqsZHnBW6EJbzB5zHzgHaFj&amp;pid=15.1&amp;P=0&amp;w=223&amp;h=16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9952" y="639306"/>
            <a:ext cx="2520280" cy="18535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40718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27E0BE42-331C-0D48-ACCE-77C49899DB86}"/>
              </a:ext>
            </a:extLst>
          </p:cNvPr>
          <p:cNvSpPr>
            <a:spLocks noGrp="1"/>
          </p:cNvSpPr>
          <p:nvPr>
            <p:ph type="sldNum" sz="quarter" idx="12"/>
          </p:nvPr>
        </p:nvSpPr>
        <p:spPr>
          <a:xfrm>
            <a:off x="8604448" y="6309320"/>
            <a:ext cx="332864" cy="288032"/>
          </a:xfrm>
        </p:spPr>
        <p:txBody>
          <a:bodyPr/>
          <a:lstStyle/>
          <a:p>
            <a:fld id="{873D6EF3-A88E-2440-B98B-20DC53F8286A}" type="slidenum">
              <a:rPr lang="es-ES_tradnl" sz="1050"/>
              <a:t>2</a:t>
            </a:fld>
            <a:endParaRPr lang="es-ES_tradnl" sz="1050" dirty="0"/>
          </a:p>
        </p:txBody>
      </p:sp>
      <p:sp>
        <p:nvSpPr>
          <p:cNvPr id="3" name="Rectángulo 2">
            <a:extLst>
              <a:ext uri="{FF2B5EF4-FFF2-40B4-BE49-F238E27FC236}">
                <a16:creationId xmlns:a16="http://schemas.microsoft.com/office/drawing/2014/main" id="{E979CE95-22D2-DB45-9C0C-64F68640C083}"/>
              </a:ext>
            </a:extLst>
          </p:cNvPr>
          <p:cNvSpPr/>
          <p:nvPr/>
        </p:nvSpPr>
        <p:spPr>
          <a:xfrm>
            <a:off x="2704250" y="776618"/>
            <a:ext cx="4273754" cy="954107"/>
          </a:xfrm>
          <a:prstGeom prst="rect">
            <a:avLst/>
          </a:prstGeom>
          <a:solidFill>
            <a:srgbClr val="0070C0"/>
          </a:solidFill>
        </p:spPr>
        <p:style>
          <a:lnRef idx="0">
            <a:schemeClr val="accent2"/>
          </a:lnRef>
          <a:fillRef idx="3">
            <a:schemeClr val="accent2"/>
          </a:fillRef>
          <a:effectRef idx="3">
            <a:schemeClr val="accent2"/>
          </a:effectRef>
          <a:fontRef idx="minor">
            <a:schemeClr val="lt1"/>
          </a:fontRef>
        </p:style>
        <p:txBody>
          <a:bodyPr wrap="square">
            <a:spAutoFit/>
          </a:bodyPr>
          <a:lstStyle/>
          <a:p>
            <a:pPr algn="ctr"/>
            <a:r>
              <a:rPr lang="es-MX" sz="2800" dirty="0">
                <a:ea typeface="Times New Roman" panose="02020603050405020304" pitchFamily="18" charset="0"/>
                <a:cs typeface="Arial" panose="020B0604020202020204" pitchFamily="34" charset="0"/>
              </a:rPr>
              <a:t>Guía para el empleo del material </a:t>
            </a:r>
            <a:endParaRPr lang="es-MX" dirty="0">
              <a:ea typeface="Times New Roman" panose="02020603050405020304" pitchFamily="18" charset="0"/>
            </a:endParaRPr>
          </a:p>
        </p:txBody>
      </p:sp>
      <p:sp>
        <p:nvSpPr>
          <p:cNvPr id="4" name="Rectángulo redondeado 3">
            <a:extLst>
              <a:ext uri="{FF2B5EF4-FFF2-40B4-BE49-F238E27FC236}">
                <a16:creationId xmlns:a16="http://schemas.microsoft.com/office/drawing/2014/main" id="{84D5BFD4-0D19-9F44-BED4-6A46864C7F7D}"/>
              </a:ext>
            </a:extLst>
          </p:cNvPr>
          <p:cNvSpPr/>
          <p:nvPr/>
        </p:nvSpPr>
        <p:spPr>
          <a:xfrm>
            <a:off x="1619672" y="2204864"/>
            <a:ext cx="6442910" cy="2932434"/>
          </a:xfrm>
          <a:prstGeom prst="roundRect">
            <a:avLst/>
          </a:prstGeom>
        </p:spPr>
        <p:style>
          <a:lnRef idx="2">
            <a:schemeClr val="dk1"/>
          </a:lnRef>
          <a:fillRef idx="1">
            <a:schemeClr val="lt1"/>
          </a:fillRef>
          <a:effectRef idx="0">
            <a:schemeClr val="dk1"/>
          </a:effectRef>
          <a:fontRef idx="minor">
            <a:schemeClr val="dk1"/>
          </a:fontRef>
        </p:style>
        <p:txBody>
          <a:bodyPr wrap="square">
            <a:spAutoFit/>
          </a:bodyPr>
          <a:lstStyle/>
          <a:p>
            <a:pPr algn="just">
              <a:lnSpc>
                <a:spcPct val="115000"/>
              </a:lnSpc>
              <a:spcAft>
                <a:spcPts val="750"/>
              </a:spcAft>
            </a:pPr>
            <a:r>
              <a:rPr lang="es-ES" dirty="0">
                <a:latin typeface="+mj-lt"/>
                <a:ea typeface="Calibri" panose="020F0502020204030204" pitchFamily="34" charset="0"/>
                <a:cs typeface="Times New Roman" panose="02020603050405020304" pitchFamily="18" charset="0"/>
              </a:rPr>
              <a:t>El material está conformado de </a:t>
            </a:r>
            <a:r>
              <a:rPr lang="es-ES" u="sng" dirty="0">
                <a:latin typeface="+mj-lt"/>
                <a:ea typeface="Calibri" panose="020F0502020204030204" pitchFamily="34" charset="0"/>
                <a:cs typeface="Times New Roman" panose="02020603050405020304" pitchFamily="18" charset="0"/>
              </a:rPr>
              <a:t>55 diapositivas</a:t>
            </a:r>
            <a:r>
              <a:rPr lang="es-ES" dirty="0">
                <a:latin typeface="+mj-lt"/>
                <a:ea typeface="Calibri" panose="020F0502020204030204" pitchFamily="34" charset="0"/>
                <a:cs typeface="Times New Roman" panose="02020603050405020304" pitchFamily="18" charset="0"/>
              </a:rPr>
              <a:t> en formato presentación de </a:t>
            </a:r>
            <a:r>
              <a:rPr lang="es-ES" dirty="0" err="1">
                <a:latin typeface="+mj-lt"/>
                <a:ea typeface="Calibri" panose="020F0502020204030204" pitchFamily="34" charset="0"/>
                <a:cs typeface="Times New Roman" panose="02020603050405020304" pitchFamily="18" charset="0"/>
              </a:rPr>
              <a:t>Power</a:t>
            </a:r>
            <a:r>
              <a:rPr lang="es-ES" dirty="0">
                <a:latin typeface="+mj-lt"/>
                <a:ea typeface="Calibri" panose="020F0502020204030204" pitchFamily="34" charset="0"/>
                <a:cs typeface="Times New Roman" panose="02020603050405020304" pitchFamily="18" charset="0"/>
              </a:rPr>
              <a:t> </a:t>
            </a:r>
            <a:r>
              <a:rPr lang="es-ES" dirty="0" err="1">
                <a:latin typeface="+mj-lt"/>
                <a:ea typeface="Calibri" panose="020F0502020204030204" pitchFamily="34" charset="0"/>
                <a:cs typeface="Times New Roman" panose="02020603050405020304" pitchFamily="18" charset="0"/>
              </a:rPr>
              <a:t>point</a:t>
            </a:r>
            <a:r>
              <a:rPr lang="es-ES" dirty="0">
                <a:latin typeface="+mj-lt"/>
                <a:ea typeface="Calibri" panose="020F0502020204030204" pitchFamily="34" charset="0"/>
                <a:cs typeface="Times New Roman" panose="02020603050405020304" pitchFamily="18" charset="0"/>
              </a:rPr>
              <a:t> con extensión .</a:t>
            </a:r>
            <a:r>
              <a:rPr lang="es-ES" dirty="0" err="1">
                <a:latin typeface="+mj-lt"/>
                <a:ea typeface="Calibri" panose="020F0502020204030204" pitchFamily="34" charset="0"/>
                <a:cs typeface="Times New Roman" panose="02020603050405020304" pitchFamily="18" charset="0"/>
              </a:rPr>
              <a:t>pptx</a:t>
            </a:r>
            <a:r>
              <a:rPr lang="es-ES" dirty="0">
                <a:latin typeface="+mj-lt"/>
                <a:ea typeface="Calibri" panose="020F0502020204030204" pitchFamily="34" charset="0"/>
                <a:cs typeface="Times New Roman" panose="02020603050405020304" pitchFamily="18" charset="0"/>
              </a:rPr>
              <a:t>; se puede visualizar con el software mencionado para Windows o </a:t>
            </a:r>
            <a:r>
              <a:rPr lang="es-ES" dirty="0" err="1">
                <a:latin typeface="+mj-lt"/>
                <a:ea typeface="Calibri" panose="020F0502020204030204" pitchFamily="34" charset="0"/>
                <a:cs typeface="Times New Roman" panose="02020603050405020304" pitchFamily="18" charset="0"/>
              </a:rPr>
              <a:t>macOS</a:t>
            </a:r>
            <a:r>
              <a:rPr lang="es-ES" dirty="0">
                <a:latin typeface="+mj-lt"/>
                <a:ea typeface="Calibri" panose="020F0502020204030204" pitchFamily="34" charset="0"/>
                <a:cs typeface="Times New Roman" panose="02020603050405020304" pitchFamily="18" charset="0"/>
              </a:rPr>
              <a:t>, incluye la información del subtema 2.1 de la Unidad II, de la asignatura </a:t>
            </a:r>
            <a:r>
              <a:rPr lang="es-ES" b="1" dirty="0">
                <a:latin typeface="+mj-lt"/>
                <a:ea typeface="Calibri" panose="020F0502020204030204" pitchFamily="34" charset="0"/>
                <a:cs typeface="Times New Roman" panose="02020603050405020304" pitchFamily="18" charset="0"/>
              </a:rPr>
              <a:t>Administración </a:t>
            </a:r>
            <a:r>
              <a:rPr lang="es-ES" dirty="0">
                <a:latin typeface="+mj-lt"/>
                <a:ea typeface="Calibri" panose="020F0502020204030204" pitchFamily="34" charset="0"/>
                <a:cs typeface="Times New Roman" panose="02020603050405020304" pitchFamily="18" charset="0"/>
              </a:rPr>
              <a:t>del Programa Educativo de </a:t>
            </a:r>
            <a:r>
              <a:rPr lang="es-ES" b="1" dirty="0">
                <a:latin typeface="+mj-lt"/>
                <a:ea typeface="Calibri" panose="020F0502020204030204" pitchFamily="34" charset="0"/>
                <a:cs typeface="Times New Roman" panose="02020603050405020304" pitchFamily="18" charset="0"/>
              </a:rPr>
              <a:t>Ingeniería en computación</a:t>
            </a:r>
            <a:r>
              <a:rPr lang="es-ES" dirty="0">
                <a:latin typeface="+mj-lt"/>
                <a:ea typeface="Calibri" panose="020F0502020204030204" pitchFamily="34" charset="0"/>
                <a:cs typeface="Times New Roman" panose="02020603050405020304" pitchFamily="18" charset="0"/>
              </a:rPr>
              <a:t>. </a:t>
            </a:r>
          </a:p>
          <a:p>
            <a:pPr algn="just">
              <a:lnSpc>
                <a:spcPct val="115000"/>
              </a:lnSpc>
              <a:spcAft>
                <a:spcPts val="750"/>
              </a:spcAft>
            </a:pPr>
            <a:r>
              <a:rPr lang="es-ES" dirty="0">
                <a:latin typeface="+mj-lt"/>
                <a:ea typeface="Calibri" panose="020F0502020204030204" pitchFamily="34" charset="0"/>
                <a:cs typeface="Times New Roman" panose="02020603050405020304" pitchFamily="18" charset="0"/>
              </a:rPr>
              <a:t>La Estructura de la unidad de aprendizaje:</a:t>
            </a:r>
            <a:endParaRPr lang="es-ES_tradnl" dirty="0">
              <a:latin typeface="+mj-lt"/>
              <a:ea typeface="Calibri" panose="020F0502020204030204" pitchFamily="34" charset="0"/>
              <a:cs typeface="Times New Roman" panose="02020603050405020304" pitchFamily="18" charset="0"/>
            </a:endParaRPr>
          </a:p>
          <a:p>
            <a:pPr marL="5954" algn="just">
              <a:spcAft>
                <a:spcPts val="750"/>
              </a:spcAft>
            </a:pPr>
            <a:endParaRPr lang="es-MX" sz="900" dirty="0">
              <a:latin typeface="+mj-lt"/>
              <a:ea typeface="Calibri" panose="020F0502020204030204" pitchFamily="34" charset="0"/>
              <a:cs typeface="Times New Roman" panose="02020603050405020304" pitchFamily="18" charset="0"/>
            </a:endParaRPr>
          </a:p>
        </p:txBody>
      </p:sp>
      <p:pic>
        <p:nvPicPr>
          <p:cNvPr id="5" name="Imagen 4">
            <a:extLst>
              <a:ext uri="{FF2B5EF4-FFF2-40B4-BE49-F238E27FC236}">
                <a16:creationId xmlns:a16="http://schemas.microsoft.com/office/drawing/2014/main" id="{591722C8-8707-CB41-AC3E-F36CDD9C1A99}"/>
              </a:ext>
            </a:extLst>
          </p:cNvPr>
          <p:cNvPicPr>
            <a:picLocks noChangeAspect="1"/>
          </p:cNvPicPr>
          <p:nvPr/>
        </p:nvPicPr>
        <p:blipFill>
          <a:blip r:embed="rId2"/>
          <a:stretch>
            <a:fillRect/>
          </a:stretch>
        </p:blipFill>
        <p:spPr>
          <a:xfrm>
            <a:off x="196314" y="188640"/>
            <a:ext cx="1423358" cy="142335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5448396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BF8DE2CD-7ABE-456D-B8F5-909023F3FAE8}"/>
              </a:ext>
            </a:extLst>
          </p:cNvPr>
          <p:cNvSpPr>
            <a:spLocks noGrp="1"/>
          </p:cNvSpPr>
          <p:nvPr>
            <p:ph type="title"/>
          </p:nvPr>
        </p:nvSpPr>
        <p:spPr>
          <a:xfrm>
            <a:off x="189689" y="1123837"/>
            <a:ext cx="2210611" cy="4601183"/>
          </a:xfrm>
        </p:spPr>
        <p:txBody>
          <a:bodyPr>
            <a:normAutofit/>
          </a:bodyPr>
          <a:lstStyle/>
          <a:p>
            <a:r>
              <a:rPr lang="es-MX" dirty="0"/>
              <a:t>Grecia </a:t>
            </a:r>
            <a:r>
              <a:rPr lang="es-MX">
                <a:effectLst/>
              </a:rPr>
              <a:t>(500- 200 A. C.)</a:t>
            </a:r>
            <a:endParaRPr lang="es-MX" dirty="0"/>
          </a:p>
        </p:txBody>
      </p:sp>
      <p:pic>
        <p:nvPicPr>
          <p:cNvPr id="7170" name="Picture 2" descr="https://tse1.mm.bing.net/th?id=OIP.5lIjMmIdkIEX_99Nd7iUbAHaEK&amp;pid=15.1&amp;P=0&amp;w=272&amp;h=15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08576" y="3862873"/>
            <a:ext cx="3942341" cy="2217567"/>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número de diapositiva 2">
            <a:extLst>
              <a:ext uri="{FF2B5EF4-FFF2-40B4-BE49-F238E27FC236}">
                <a16:creationId xmlns:a16="http://schemas.microsoft.com/office/drawing/2014/main" id="{99E13BF9-9AA3-4652-8682-71672D1F61B1}"/>
              </a:ext>
            </a:extLst>
          </p:cNvPr>
          <p:cNvSpPr>
            <a:spLocks noGrp="1"/>
          </p:cNvSpPr>
          <p:nvPr>
            <p:ph type="sldNum" sz="quarter" idx="12"/>
          </p:nvPr>
        </p:nvSpPr>
        <p:spPr>
          <a:xfrm>
            <a:off x="7975601" y="6356350"/>
            <a:ext cx="1148195" cy="365125"/>
          </a:xfrm>
        </p:spPr>
        <p:txBody>
          <a:bodyPr>
            <a:normAutofit/>
          </a:bodyPr>
          <a:lstStyle/>
          <a:p>
            <a:pPr>
              <a:spcAft>
                <a:spcPts val="600"/>
              </a:spcAft>
            </a:pPr>
            <a:fld id="{132FADFE-3B8F-471C-ABF0-DBC7717ECBBC}" type="slidenum">
              <a:rPr lang="es-ES" smtClean="0"/>
              <a:pPr>
                <a:spcAft>
                  <a:spcPts val="600"/>
                </a:spcAft>
              </a:pPr>
              <a:t>20</a:t>
            </a:fld>
            <a:endParaRPr lang="es-ES"/>
          </a:p>
        </p:txBody>
      </p:sp>
      <p:graphicFrame>
        <p:nvGraphicFramePr>
          <p:cNvPr id="7172" name="Marcador de contenido 1">
            <a:extLst>
              <a:ext uri="{FF2B5EF4-FFF2-40B4-BE49-F238E27FC236}">
                <a16:creationId xmlns:a16="http://schemas.microsoft.com/office/drawing/2014/main" id="{B65F5B41-1C08-430F-9A4B-2495DB366F72}"/>
              </a:ext>
            </a:extLst>
          </p:cNvPr>
          <p:cNvGraphicFramePr>
            <a:graphicFrameLocks noGrp="1"/>
          </p:cNvGraphicFramePr>
          <p:nvPr>
            <p:ph idx="1"/>
            <p:extLst>
              <p:ext uri="{D42A27DB-BD31-4B8C-83A1-F6EECF244321}">
                <p14:modId xmlns:p14="http://schemas.microsoft.com/office/powerpoint/2010/main" val="2987414938"/>
              </p:ext>
            </p:extLst>
          </p:nvPr>
        </p:nvGraphicFramePr>
        <p:xfrm>
          <a:off x="2901951" y="864108"/>
          <a:ext cx="5486400" cy="299876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052476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a16="http://schemas.microsoft.com/office/drawing/2014/main" id="{E74449C5-9950-43AA-9C61-98AC4289B5FA}"/>
              </a:ext>
            </a:extLst>
          </p:cNvPr>
          <p:cNvSpPr>
            <a:spLocks noGrp="1"/>
          </p:cNvSpPr>
          <p:nvPr>
            <p:ph idx="1"/>
          </p:nvPr>
        </p:nvSpPr>
        <p:spPr>
          <a:xfrm>
            <a:off x="2627784" y="1412776"/>
            <a:ext cx="5705891" cy="2853629"/>
          </a:xfrm>
        </p:spPr>
        <p:txBody>
          <a:bodyPr>
            <a:normAutofit/>
          </a:bodyPr>
          <a:lstStyle/>
          <a:p>
            <a:pPr marL="109728" indent="0" algn="ctr">
              <a:lnSpc>
                <a:spcPct val="100000"/>
              </a:lnSpc>
              <a:buNone/>
            </a:pPr>
            <a:r>
              <a:rPr lang="es-MX" sz="2400" dirty="0">
                <a:solidFill>
                  <a:schemeClr val="tx1"/>
                </a:solidFill>
              </a:rPr>
              <a:t>Los griegos reconocieron que la producción era alcanzada mediante métodos a tiempos estipulados. Por lo tanto el trabajo era monótono y duro.</a:t>
            </a:r>
          </a:p>
        </p:txBody>
      </p:sp>
      <p:sp>
        <p:nvSpPr>
          <p:cNvPr id="3" name="Marcador de número de diapositiva 2">
            <a:extLst>
              <a:ext uri="{FF2B5EF4-FFF2-40B4-BE49-F238E27FC236}">
                <a16:creationId xmlns:a16="http://schemas.microsoft.com/office/drawing/2014/main" id="{975B65AE-44F5-4B33-9210-34F5D62AA925}"/>
              </a:ext>
            </a:extLst>
          </p:cNvPr>
          <p:cNvSpPr>
            <a:spLocks noGrp="1"/>
          </p:cNvSpPr>
          <p:nvPr>
            <p:ph type="sldNum" sz="quarter" idx="12"/>
          </p:nvPr>
        </p:nvSpPr>
        <p:spPr/>
        <p:txBody>
          <a:bodyPr/>
          <a:lstStyle/>
          <a:p>
            <a:fld id="{132FADFE-3B8F-471C-ABF0-DBC7717ECBBC}" type="slidenum">
              <a:rPr lang="es-ES" smtClean="0"/>
              <a:pPr/>
              <a:t>21</a:t>
            </a:fld>
            <a:endParaRPr lang="es-ES"/>
          </a:p>
        </p:txBody>
      </p:sp>
      <p:pic>
        <p:nvPicPr>
          <p:cNvPr id="8194" name="Picture 2" descr="https://tse2.mm.bing.net/th?id=OIP.Yr4Gi5u1qMULXmdXc5QqJAHaDf&amp;pid=15.1&amp;P=0&amp;w=327&amp;h=15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7744" y="4437112"/>
            <a:ext cx="6840760" cy="16561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16893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696A55C8-89F1-439D-863D-E208C0AC88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218" name="Picture 2" descr="https://maestrosfilosoficos.files.wordpress.com/2015/03/historia-de-la-psicologia-los-filosofos-clasicos-y-la-investigacin-de-la-psyche-3-638.jpg"/>
          <p:cNvPicPr>
            <a:picLocks noChangeAspect="1" noChangeArrowheads="1"/>
          </p:cNvPicPr>
          <p:nvPr/>
        </p:nvPicPr>
        <p:blipFill rotWithShape="1">
          <a:blip r:embed="rId2">
            <a:extLst>
              <a:ext uri="{28A0092B-C50C-407E-A947-70E740481C1C}">
                <a14:useLocalDpi xmlns:a14="http://schemas.microsoft.com/office/drawing/2010/main" val="0"/>
              </a:ext>
            </a:extLst>
          </a:blip>
          <a:srcRect t="1654" r="9114" b="7437"/>
          <a:stretch/>
        </p:blipFill>
        <p:spPr bwMode="auto">
          <a:xfrm>
            <a:off x="20" y="1"/>
            <a:ext cx="9141694" cy="6858000"/>
          </a:xfrm>
          <a:prstGeom prst="rect">
            <a:avLst/>
          </a:prstGeom>
          <a:noFill/>
          <a:extLst>
            <a:ext uri="{909E8E84-426E-40DD-AFC4-6F175D3DCCD1}">
              <a14:hiddenFill xmlns:a14="http://schemas.microsoft.com/office/drawing/2010/main">
                <a:solidFill>
                  <a:srgbClr val="FFFFFF"/>
                </a:solidFill>
              </a14:hiddenFill>
            </a:ext>
          </a:extLst>
        </p:spPr>
      </p:pic>
      <p:sp>
        <p:nvSpPr>
          <p:cNvPr id="73" name="Rectangle 72">
            <a:extLst>
              <a:ext uri="{FF2B5EF4-FFF2-40B4-BE49-F238E27FC236}">
                <a16:creationId xmlns:a16="http://schemas.microsoft.com/office/drawing/2014/main" id="{E4A1FD7E-EAEC-40B9-B75B-432F9DA75B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61999"/>
            <a:ext cx="5289364"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Marcador de contenido 1">
            <a:extLst>
              <a:ext uri="{FF2B5EF4-FFF2-40B4-BE49-F238E27FC236}">
                <a16:creationId xmlns:a16="http://schemas.microsoft.com/office/drawing/2014/main" id="{55F28223-5F3E-40A6-B2C4-922D32A7A402}"/>
              </a:ext>
            </a:extLst>
          </p:cNvPr>
          <p:cNvSpPr>
            <a:spLocks noGrp="1"/>
          </p:cNvSpPr>
          <p:nvPr>
            <p:ph idx="1"/>
          </p:nvPr>
        </p:nvSpPr>
        <p:spPr>
          <a:xfrm>
            <a:off x="216936" y="2510395"/>
            <a:ext cx="4838331" cy="3274586"/>
          </a:xfrm>
        </p:spPr>
        <p:txBody>
          <a:bodyPr anchor="t">
            <a:normAutofit/>
          </a:bodyPr>
          <a:lstStyle/>
          <a:p>
            <a:pPr marL="109728" indent="0" algn="ctr">
              <a:buNone/>
            </a:pPr>
            <a:r>
              <a:rPr lang="es-MX" sz="2400" dirty="0">
                <a:solidFill>
                  <a:schemeClr val="tx1"/>
                </a:solidFill>
              </a:rPr>
              <a:t>Algunos de los conceptos más importantes de Grecia en relación a la administración fueron aportados por sus filósofos:</a:t>
            </a:r>
          </a:p>
          <a:p>
            <a:pPr marL="109728" indent="0" algn="ctr">
              <a:buNone/>
            </a:pPr>
            <a:endParaRPr lang="es-MX" sz="2400" dirty="0">
              <a:solidFill>
                <a:schemeClr val="tx1"/>
              </a:solidFill>
            </a:endParaRPr>
          </a:p>
        </p:txBody>
      </p:sp>
      <p:sp>
        <p:nvSpPr>
          <p:cNvPr id="75" name="Rectangle 74">
            <a:extLst>
              <a:ext uri="{FF2B5EF4-FFF2-40B4-BE49-F238E27FC236}">
                <a16:creationId xmlns:a16="http://schemas.microsoft.com/office/drawing/2014/main" id="{AC88629E-396B-4C99-B284-F30AABDF2E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861898" y="758952"/>
            <a:ext cx="288036"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Marcador de número de diapositiva 2">
            <a:extLst>
              <a:ext uri="{FF2B5EF4-FFF2-40B4-BE49-F238E27FC236}">
                <a16:creationId xmlns:a16="http://schemas.microsoft.com/office/drawing/2014/main" id="{513D712A-2A21-4F23-931B-DE4AD8F639F7}"/>
              </a:ext>
            </a:extLst>
          </p:cNvPr>
          <p:cNvSpPr>
            <a:spLocks noGrp="1"/>
          </p:cNvSpPr>
          <p:nvPr>
            <p:ph type="sldNum" sz="quarter" idx="12"/>
          </p:nvPr>
        </p:nvSpPr>
        <p:spPr>
          <a:xfrm>
            <a:off x="7975601" y="6356350"/>
            <a:ext cx="1148195" cy="365125"/>
          </a:xfrm>
        </p:spPr>
        <p:txBody>
          <a:bodyPr>
            <a:normAutofit/>
          </a:bodyPr>
          <a:lstStyle/>
          <a:p>
            <a:pPr>
              <a:spcAft>
                <a:spcPts val="600"/>
              </a:spcAft>
            </a:pPr>
            <a:fld id="{132FADFE-3B8F-471C-ABF0-DBC7717ECBBC}" type="slidenum">
              <a:rPr lang="es-ES">
                <a:solidFill>
                  <a:srgbClr val="FFFFFF"/>
                </a:solidFill>
              </a:rPr>
              <a:pPr>
                <a:spcAft>
                  <a:spcPts val="600"/>
                </a:spcAft>
              </a:pPr>
              <a:t>4</a:t>
            </a:fld>
            <a:endParaRPr lang="es-ES">
              <a:solidFill>
                <a:srgbClr val="FFFFFF"/>
              </a:solidFill>
            </a:endParaRPr>
          </a:p>
        </p:txBody>
      </p:sp>
    </p:spTree>
    <p:extLst>
      <p:ext uri="{BB962C8B-B14F-4D97-AF65-F5344CB8AC3E}">
        <p14:creationId xmlns:p14="http://schemas.microsoft.com/office/powerpoint/2010/main" val="3879192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Marcador de contenido 1">
            <a:extLst>
              <a:ext uri="{FF2B5EF4-FFF2-40B4-BE49-F238E27FC236}">
                <a16:creationId xmlns:a16="http://schemas.microsoft.com/office/drawing/2014/main" id="{55F28223-5F3E-40A6-B2C4-922D32A7A402}"/>
              </a:ext>
            </a:extLst>
          </p:cNvPr>
          <p:cNvSpPr>
            <a:spLocks noGrp="1"/>
          </p:cNvSpPr>
          <p:nvPr>
            <p:ph idx="1"/>
          </p:nvPr>
        </p:nvSpPr>
        <p:spPr>
          <a:xfrm>
            <a:off x="2901950" y="864108"/>
            <a:ext cx="2689418" cy="5120640"/>
          </a:xfrm>
        </p:spPr>
        <p:txBody>
          <a:bodyPr>
            <a:normAutofit/>
          </a:bodyPr>
          <a:lstStyle/>
          <a:p>
            <a:pPr algn="ctr"/>
            <a:r>
              <a:rPr lang="es-MX" sz="2400" dirty="0">
                <a:solidFill>
                  <a:schemeClr val="tx1"/>
                </a:solidFill>
              </a:rPr>
              <a:t>Sócrates, utilizó en la organización aspectos administrativos y separó el conocimiento técnico de la experiencia.</a:t>
            </a:r>
          </a:p>
          <a:p>
            <a:pPr marL="109728" indent="0" algn="ctr">
              <a:buNone/>
            </a:pPr>
            <a:endParaRPr lang="es-MX" sz="2400" dirty="0">
              <a:solidFill>
                <a:schemeClr val="tx1"/>
              </a:solidFill>
            </a:endParaRPr>
          </a:p>
        </p:txBody>
      </p:sp>
      <p:pic>
        <p:nvPicPr>
          <p:cNvPr id="10246" name="Picture 6" descr="https://tse4.mm.bing.net/th?id=OIP.XV9T4ysKH0kX3q8nOC_9GQHaHs&amp;pid=15.1&amp;P=0&amp;w=300&amp;h=300"/>
          <p:cNvPicPr>
            <a:picLocks noChangeAspect="1" noChangeArrowheads="1"/>
          </p:cNvPicPr>
          <p:nvPr/>
        </p:nvPicPr>
        <p:blipFill rotWithShape="1">
          <a:blip r:embed="rId2">
            <a:extLst>
              <a:ext uri="{28A0092B-C50C-407E-A947-70E740481C1C}">
                <a14:useLocalDpi xmlns:a14="http://schemas.microsoft.com/office/drawing/2010/main" val="0"/>
              </a:ext>
            </a:extLst>
          </a:blip>
          <a:srcRect l="14710" r="32642" b="1"/>
          <a:stretch/>
        </p:blipFill>
        <p:spPr bwMode="auto">
          <a:xfrm>
            <a:off x="5863590" y="758952"/>
            <a:ext cx="2713074" cy="5330952"/>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número de diapositiva 2">
            <a:extLst>
              <a:ext uri="{FF2B5EF4-FFF2-40B4-BE49-F238E27FC236}">
                <a16:creationId xmlns:a16="http://schemas.microsoft.com/office/drawing/2014/main" id="{513D712A-2A21-4F23-931B-DE4AD8F639F7}"/>
              </a:ext>
            </a:extLst>
          </p:cNvPr>
          <p:cNvSpPr>
            <a:spLocks noGrp="1"/>
          </p:cNvSpPr>
          <p:nvPr>
            <p:ph type="sldNum" sz="quarter" idx="12"/>
          </p:nvPr>
        </p:nvSpPr>
        <p:spPr>
          <a:xfrm>
            <a:off x="7975601" y="6356350"/>
            <a:ext cx="1148195" cy="365125"/>
          </a:xfrm>
        </p:spPr>
        <p:txBody>
          <a:bodyPr>
            <a:normAutofit/>
          </a:bodyPr>
          <a:lstStyle/>
          <a:p>
            <a:pPr>
              <a:spcAft>
                <a:spcPts val="600"/>
              </a:spcAft>
            </a:pPr>
            <a:fld id="{132FADFE-3B8F-471C-ABF0-DBC7717ECBBC}" type="slidenum">
              <a:rPr lang="es-ES" smtClean="0"/>
              <a:pPr>
                <a:spcAft>
                  <a:spcPts val="600"/>
                </a:spcAft>
              </a:pPr>
              <a:t>23</a:t>
            </a:fld>
            <a:endParaRPr lang="es-ES"/>
          </a:p>
        </p:txBody>
      </p:sp>
    </p:spTree>
    <p:extLst>
      <p:ext uri="{BB962C8B-B14F-4D97-AF65-F5344CB8AC3E}">
        <p14:creationId xmlns:p14="http://schemas.microsoft.com/office/powerpoint/2010/main" val="42919456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7123112" y="1657437"/>
            <a:ext cx="1666528" cy="1143000"/>
          </a:xfrm>
        </p:spPr>
        <p:txBody>
          <a:bodyPr/>
          <a:lstStyle/>
          <a:p>
            <a:r>
              <a:rPr lang="es-MX" dirty="0"/>
              <a:t>.</a:t>
            </a:r>
          </a:p>
        </p:txBody>
      </p:sp>
      <p:sp>
        <p:nvSpPr>
          <p:cNvPr id="2" name="Marcador de contenido 1">
            <a:extLst>
              <a:ext uri="{FF2B5EF4-FFF2-40B4-BE49-F238E27FC236}">
                <a16:creationId xmlns:a16="http://schemas.microsoft.com/office/drawing/2014/main" id="{F89A4F0E-4DA4-422A-8C63-C04464EB18B7}"/>
              </a:ext>
            </a:extLst>
          </p:cNvPr>
          <p:cNvSpPr>
            <a:spLocks noGrp="1"/>
          </p:cNvSpPr>
          <p:nvPr>
            <p:ph sz="half" idx="2"/>
          </p:nvPr>
        </p:nvSpPr>
        <p:spPr>
          <a:xfrm>
            <a:off x="3203848" y="1621620"/>
            <a:ext cx="4040188" cy="3469225"/>
          </a:xfrm>
        </p:spPr>
        <p:txBody>
          <a:bodyPr>
            <a:normAutofit/>
          </a:bodyPr>
          <a:lstStyle/>
          <a:p>
            <a:pPr algn="ctr">
              <a:lnSpc>
                <a:spcPct val="150000"/>
              </a:lnSpc>
            </a:pPr>
            <a:r>
              <a:rPr lang="es-MX" sz="2400" dirty="0">
                <a:solidFill>
                  <a:schemeClr val="tx1"/>
                </a:solidFill>
              </a:rPr>
              <a:t>Platón, habló de las aptitudes naturales de los hombres y dio origen a la especialización.</a:t>
            </a:r>
          </a:p>
          <a:p>
            <a:pPr marL="109728" indent="0" algn="ctr">
              <a:buNone/>
            </a:pPr>
            <a:endParaRPr lang="es-MX" sz="2400" dirty="0">
              <a:solidFill>
                <a:schemeClr val="tx1"/>
              </a:solidFill>
            </a:endParaRPr>
          </a:p>
        </p:txBody>
      </p:sp>
      <p:sp>
        <p:nvSpPr>
          <p:cNvPr id="3" name="Marcador de número de diapositiva 2">
            <a:extLst>
              <a:ext uri="{FF2B5EF4-FFF2-40B4-BE49-F238E27FC236}">
                <a16:creationId xmlns:a16="http://schemas.microsoft.com/office/drawing/2014/main" id="{99069253-83C5-4BBA-8197-B9578A922790}"/>
              </a:ext>
            </a:extLst>
          </p:cNvPr>
          <p:cNvSpPr>
            <a:spLocks noGrp="1"/>
          </p:cNvSpPr>
          <p:nvPr>
            <p:ph type="sldNum" sz="quarter" idx="12"/>
          </p:nvPr>
        </p:nvSpPr>
        <p:spPr/>
        <p:txBody>
          <a:bodyPr/>
          <a:lstStyle/>
          <a:p>
            <a:fld id="{132FADFE-3B8F-471C-ABF0-DBC7717ECBBC}" type="slidenum">
              <a:rPr lang="es-ES" smtClean="0"/>
              <a:pPr/>
              <a:t>24</a:t>
            </a:fld>
            <a:endParaRPr lang="es-ES"/>
          </a:p>
        </p:txBody>
      </p:sp>
      <p:pic>
        <p:nvPicPr>
          <p:cNvPr id="11266" name="Picture 2" descr="http://www.oel-bild.de/Bilder/Platon.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5759" y="1499734"/>
            <a:ext cx="2304256" cy="35911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407589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18BA870E-346E-48D7-9BF3-8C5133ACE338}"/>
              </a:ext>
            </a:extLst>
          </p:cNvPr>
          <p:cNvSpPr>
            <a:spLocks noGrp="1"/>
          </p:cNvSpPr>
          <p:nvPr>
            <p:ph type="title"/>
          </p:nvPr>
        </p:nvSpPr>
        <p:spPr>
          <a:xfrm>
            <a:off x="5508104" y="4509120"/>
            <a:ext cx="1018456" cy="850106"/>
          </a:xfrm>
        </p:spPr>
        <p:txBody>
          <a:bodyPr/>
          <a:lstStyle/>
          <a:p>
            <a:r>
              <a:rPr lang="es-MX" dirty="0"/>
              <a:t>..</a:t>
            </a:r>
          </a:p>
        </p:txBody>
      </p:sp>
      <p:sp>
        <p:nvSpPr>
          <p:cNvPr id="2" name="Marcador de contenido 1">
            <a:extLst>
              <a:ext uri="{FF2B5EF4-FFF2-40B4-BE49-F238E27FC236}">
                <a16:creationId xmlns:a16="http://schemas.microsoft.com/office/drawing/2014/main" id="{F89A4F0E-4DA4-422A-8C63-C04464EB18B7}"/>
              </a:ext>
            </a:extLst>
          </p:cNvPr>
          <p:cNvSpPr>
            <a:spLocks noGrp="1"/>
          </p:cNvSpPr>
          <p:nvPr>
            <p:ph idx="1"/>
          </p:nvPr>
        </p:nvSpPr>
        <p:spPr>
          <a:xfrm>
            <a:off x="2843808" y="1196752"/>
            <a:ext cx="5486400" cy="2420876"/>
          </a:xfrm>
        </p:spPr>
        <p:txBody>
          <a:bodyPr>
            <a:normAutofit/>
          </a:bodyPr>
          <a:lstStyle/>
          <a:p>
            <a:pPr marL="0" indent="0" algn="ctr">
              <a:lnSpc>
                <a:spcPct val="100000"/>
              </a:lnSpc>
              <a:buNone/>
            </a:pPr>
            <a:r>
              <a:rPr lang="es-MX" sz="2800" dirty="0">
                <a:solidFill>
                  <a:schemeClr val="tx1"/>
                </a:solidFill>
              </a:rPr>
              <a:t>Aristóteles, habló de cómo lograr un estado perfecto.</a:t>
            </a:r>
          </a:p>
          <a:p>
            <a:pPr marL="109728" indent="0" algn="ctr">
              <a:lnSpc>
                <a:spcPct val="100000"/>
              </a:lnSpc>
              <a:buNone/>
            </a:pPr>
            <a:endParaRPr lang="es-MX" sz="2800" dirty="0">
              <a:solidFill>
                <a:schemeClr val="tx1"/>
              </a:solidFill>
            </a:endParaRPr>
          </a:p>
        </p:txBody>
      </p:sp>
      <p:sp>
        <p:nvSpPr>
          <p:cNvPr id="3" name="Marcador de número de diapositiva 2">
            <a:extLst>
              <a:ext uri="{FF2B5EF4-FFF2-40B4-BE49-F238E27FC236}">
                <a16:creationId xmlns:a16="http://schemas.microsoft.com/office/drawing/2014/main" id="{99069253-83C5-4BBA-8197-B9578A922790}"/>
              </a:ext>
            </a:extLst>
          </p:cNvPr>
          <p:cNvSpPr>
            <a:spLocks noGrp="1"/>
          </p:cNvSpPr>
          <p:nvPr>
            <p:ph type="sldNum" sz="quarter" idx="12"/>
          </p:nvPr>
        </p:nvSpPr>
        <p:spPr/>
        <p:txBody>
          <a:bodyPr/>
          <a:lstStyle/>
          <a:p>
            <a:fld id="{132FADFE-3B8F-471C-ABF0-DBC7717ECBBC}" type="slidenum">
              <a:rPr lang="es-ES" smtClean="0"/>
              <a:pPr/>
              <a:t>25</a:t>
            </a:fld>
            <a:endParaRPr lang="es-ES"/>
          </a:p>
        </p:txBody>
      </p:sp>
      <p:pic>
        <p:nvPicPr>
          <p:cNvPr id="12290" name="Picture 2" descr="https://tse3.mm.bing.net/th?id=OIP.9mgAFCOFkDc5ej3CU_ljegHaGH&amp;pid=15.1&amp;P=0&amp;w=190&amp;h=15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11960" y="3429000"/>
            <a:ext cx="3113657" cy="23042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792983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7884368" y="4005064"/>
            <a:ext cx="1018456" cy="1143000"/>
          </a:xfrm>
        </p:spPr>
        <p:txBody>
          <a:bodyPr/>
          <a:lstStyle/>
          <a:p>
            <a:r>
              <a:rPr lang="es-MX" dirty="0"/>
              <a:t>--</a:t>
            </a:r>
          </a:p>
        </p:txBody>
      </p:sp>
      <p:sp>
        <p:nvSpPr>
          <p:cNvPr id="2" name="Marcador de contenido 1">
            <a:extLst>
              <a:ext uri="{FF2B5EF4-FFF2-40B4-BE49-F238E27FC236}">
                <a16:creationId xmlns:a16="http://schemas.microsoft.com/office/drawing/2014/main" id="{F89A4F0E-4DA4-422A-8C63-C04464EB18B7}"/>
              </a:ext>
            </a:extLst>
          </p:cNvPr>
          <p:cNvSpPr>
            <a:spLocks noGrp="1"/>
          </p:cNvSpPr>
          <p:nvPr>
            <p:ph sz="half" idx="2"/>
          </p:nvPr>
        </p:nvSpPr>
        <p:spPr>
          <a:xfrm>
            <a:off x="3193170" y="1765240"/>
            <a:ext cx="4040188" cy="3253201"/>
          </a:xfrm>
        </p:spPr>
        <p:txBody>
          <a:bodyPr>
            <a:normAutofit/>
          </a:bodyPr>
          <a:lstStyle/>
          <a:p>
            <a:pPr algn="ctr">
              <a:lnSpc>
                <a:spcPct val="100000"/>
              </a:lnSpc>
            </a:pPr>
            <a:r>
              <a:rPr lang="es-MX" sz="2800" dirty="0">
                <a:solidFill>
                  <a:schemeClr val="tx1"/>
                </a:solidFill>
              </a:rPr>
              <a:t>Pericles, dio unos de los principios básicos de la administración, la selección de personal</a:t>
            </a:r>
            <a:r>
              <a:rPr lang="es-MX" sz="2000" dirty="0">
                <a:solidFill>
                  <a:schemeClr val="tx1"/>
                </a:solidFill>
              </a:rPr>
              <a:t>.</a:t>
            </a:r>
          </a:p>
          <a:p>
            <a:pPr marL="109728" indent="0" algn="ctr">
              <a:lnSpc>
                <a:spcPct val="100000"/>
              </a:lnSpc>
              <a:buNone/>
            </a:pPr>
            <a:endParaRPr lang="es-MX" sz="2000" dirty="0">
              <a:solidFill>
                <a:schemeClr val="tx1"/>
              </a:solidFill>
            </a:endParaRPr>
          </a:p>
        </p:txBody>
      </p:sp>
      <p:sp>
        <p:nvSpPr>
          <p:cNvPr id="3" name="Marcador de número de diapositiva 2">
            <a:extLst>
              <a:ext uri="{FF2B5EF4-FFF2-40B4-BE49-F238E27FC236}">
                <a16:creationId xmlns:a16="http://schemas.microsoft.com/office/drawing/2014/main" id="{99069253-83C5-4BBA-8197-B9578A922790}"/>
              </a:ext>
            </a:extLst>
          </p:cNvPr>
          <p:cNvSpPr>
            <a:spLocks noGrp="1"/>
          </p:cNvSpPr>
          <p:nvPr>
            <p:ph type="sldNum" sz="quarter" idx="12"/>
          </p:nvPr>
        </p:nvSpPr>
        <p:spPr/>
        <p:txBody>
          <a:bodyPr/>
          <a:lstStyle/>
          <a:p>
            <a:fld id="{132FADFE-3B8F-471C-ABF0-DBC7717ECBBC}" type="slidenum">
              <a:rPr lang="es-ES" smtClean="0"/>
              <a:pPr/>
              <a:t>26</a:t>
            </a:fld>
            <a:endParaRPr lang="es-ES"/>
          </a:p>
        </p:txBody>
      </p:sp>
      <p:pic>
        <p:nvPicPr>
          <p:cNvPr id="13314" name="Picture 2" descr="https://tse2.mm.bing.net/th?id=OIP.BRMeXT0gSS2oWFNVJTZRCQAAAA&amp;pid=15.1&amp;P=0&amp;w=300&amp;h=30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6521" y="1765240"/>
            <a:ext cx="2304256" cy="32895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79298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3" name="Rectangle 72">
            <a:extLst>
              <a:ext uri="{FF2B5EF4-FFF2-40B4-BE49-F238E27FC236}">
                <a16:creationId xmlns:a16="http://schemas.microsoft.com/office/drawing/2014/main" id="{DCCCDCCF-DDE7-4FF9-BA8E-DFD3AC93A6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338" name="Picture 2" descr="http://3.bp.blogspot.com/-l_CqviRpjCI/T43fy9Z-G6I/AAAAAAAACQM/T3dhyQCM5-E/s1600/roma-clasica1.jpg"/>
          <p:cNvPicPr>
            <a:picLocks noChangeAspect="1" noChangeArrowheads="1"/>
          </p:cNvPicPr>
          <p:nvPr/>
        </p:nvPicPr>
        <p:blipFill rotWithShape="1">
          <a:blip r:embed="rId2">
            <a:extLst>
              <a:ext uri="{28A0092B-C50C-407E-A947-70E740481C1C}">
                <a14:useLocalDpi xmlns:a14="http://schemas.microsoft.com/office/drawing/2010/main" val="0"/>
              </a:ext>
            </a:extLst>
          </a:blip>
          <a:srcRect l="9051" r="1970" b="-2"/>
          <a:stretch/>
        </p:blipFill>
        <p:spPr bwMode="auto">
          <a:xfrm>
            <a:off x="20" y="1"/>
            <a:ext cx="9141694" cy="6858000"/>
          </a:xfrm>
          <a:prstGeom prst="rect">
            <a:avLst/>
          </a:prstGeom>
          <a:noFill/>
          <a:extLst>
            <a:ext uri="{909E8E84-426E-40DD-AFC4-6F175D3DCCD1}">
              <a14:hiddenFill xmlns:a14="http://schemas.microsoft.com/office/drawing/2010/main">
                <a:solidFill>
                  <a:srgbClr val="FFFFFF"/>
                </a:solidFill>
              </a14:hiddenFill>
            </a:ext>
          </a:extLst>
        </p:spPr>
      </p:pic>
      <p:sp>
        <p:nvSpPr>
          <p:cNvPr id="75" name="Rectangle 74">
            <a:extLst>
              <a:ext uri="{FF2B5EF4-FFF2-40B4-BE49-F238E27FC236}">
                <a16:creationId xmlns:a16="http://schemas.microsoft.com/office/drawing/2014/main" id="{C2352FE0-ACFA-479E-A574-CED1C035D3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58952"/>
            <a:ext cx="2582693"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Título 3">
            <a:extLst>
              <a:ext uri="{FF2B5EF4-FFF2-40B4-BE49-F238E27FC236}">
                <a16:creationId xmlns:a16="http://schemas.microsoft.com/office/drawing/2014/main" id="{4714E1F3-A40A-42B6-AE23-F7849B5E4A90}"/>
              </a:ext>
            </a:extLst>
          </p:cNvPr>
          <p:cNvSpPr>
            <a:spLocks noGrp="1"/>
          </p:cNvSpPr>
          <p:nvPr>
            <p:ph type="title"/>
          </p:nvPr>
        </p:nvSpPr>
        <p:spPr>
          <a:xfrm>
            <a:off x="189689" y="1123837"/>
            <a:ext cx="2210611" cy="4601183"/>
          </a:xfrm>
        </p:spPr>
        <p:txBody>
          <a:bodyPr>
            <a:normAutofit/>
          </a:bodyPr>
          <a:lstStyle/>
          <a:p>
            <a:pPr algn="ctr"/>
            <a:r>
              <a:rPr lang="es-MX" dirty="0">
                <a:solidFill>
                  <a:schemeClr val="tx1"/>
                </a:solidFill>
              </a:rPr>
              <a:t>Roma </a:t>
            </a:r>
            <a:r>
              <a:rPr lang="es-MX" dirty="0">
                <a:solidFill>
                  <a:schemeClr val="tx1"/>
                </a:solidFill>
                <a:effectLst/>
              </a:rPr>
              <a:t>(200 a. C. – 400 d. C.) </a:t>
            </a:r>
            <a:endParaRPr lang="es-MX" dirty="0">
              <a:solidFill>
                <a:schemeClr val="tx1"/>
              </a:solidFill>
            </a:endParaRPr>
          </a:p>
        </p:txBody>
      </p:sp>
      <p:sp>
        <p:nvSpPr>
          <p:cNvPr id="77" name="Rectangle 76">
            <a:extLst>
              <a:ext uri="{FF2B5EF4-FFF2-40B4-BE49-F238E27FC236}">
                <a16:creationId xmlns:a16="http://schemas.microsoft.com/office/drawing/2014/main" id="{401F5979-1992-492E-ABBD-62EBC1016C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72847" y="754144"/>
            <a:ext cx="5898897" cy="533576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 name="Rectangle 78">
            <a:extLst>
              <a:ext uri="{FF2B5EF4-FFF2-40B4-BE49-F238E27FC236}">
                <a16:creationId xmlns:a16="http://schemas.microsoft.com/office/drawing/2014/main" id="{377CB93F-A0E2-4BBE-B2FC-E93932C7EC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861898" y="758952"/>
            <a:ext cx="288036"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Marcador de número de diapositiva 2">
            <a:extLst>
              <a:ext uri="{FF2B5EF4-FFF2-40B4-BE49-F238E27FC236}">
                <a16:creationId xmlns:a16="http://schemas.microsoft.com/office/drawing/2014/main" id="{3FB0F2BB-ECD0-402A-8EAC-F89DB8258E99}"/>
              </a:ext>
            </a:extLst>
          </p:cNvPr>
          <p:cNvSpPr>
            <a:spLocks noGrp="1"/>
          </p:cNvSpPr>
          <p:nvPr>
            <p:ph type="sldNum" sz="quarter" idx="12"/>
          </p:nvPr>
        </p:nvSpPr>
        <p:spPr>
          <a:xfrm>
            <a:off x="7975601" y="6356350"/>
            <a:ext cx="1148195" cy="365125"/>
          </a:xfrm>
        </p:spPr>
        <p:txBody>
          <a:bodyPr>
            <a:normAutofit/>
          </a:bodyPr>
          <a:lstStyle/>
          <a:p>
            <a:pPr>
              <a:spcAft>
                <a:spcPts val="600"/>
              </a:spcAft>
            </a:pPr>
            <a:fld id="{132FADFE-3B8F-471C-ABF0-DBC7717ECBBC}" type="slidenum">
              <a:rPr lang="es-ES">
                <a:solidFill>
                  <a:srgbClr val="FFFFFF"/>
                </a:solidFill>
              </a:rPr>
              <a:pPr>
                <a:spcAft>
                  <a:spcPts val="600"/>
                </a:spcAft>
              </a:pPr>
              <a:t>3</a:t>
            </a:fld>
            <a:endParaRPr lang="es-ES">
              <a:solidFill>
                <a:srgbClr val="FFFFFF"/>
              </a:solidFill>
            </a:endParaRPr>
          </a:p>
        </p:txBody>
      </p:sp>
      <p:graphicFrame>
        <p:nvGraphicFramePr>
          <p:cNvPr id="14340" name="Marcador de contenido 1">
            <a:extLst>
              <a:ext uri="{FF2B5EF4-FFF2-40B4-BE49-F238E27FC236}">
                <a16:creationId xmlns:a16="http://schemas.microsoft.com/office/drawing/2014/main" id="{45A87FD6-6522-408C-84A7-E1CB42757629}"/>
              </a:ext>
            </a:extLst>
          </p:cNvPr>
          <p:cNvGraphicFramePr>
            <a:graphicFrameLocks noGrp="1"/>
          </p:cNvGraphicFramePr>
          <p:nvPr>
            <p:ph idx="1"/>
            <p:extLst>
              <p:ext uri="{D42A27DB-BD31-4B8C-83A1-F6EECF244321}">
                <p14:modId xmlns:p14="http://schemas.microsoft.com/office/powerpoint/2010/main" val="1167152789"/>
              </p:ext>
            </p:extLst>
          </p:nvPr>
        </p:nvGraphicFramePr>
        <p:xfrm>
          <a:off x="2979096" y="971055"/>
          <a:ext cx="5486400" cy="49019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018584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2">
            <a:tint val="95000"/>
            <a:satMod val="170000"/>
          </a:schemeClr>
        </a:solidFill>
        <a:effectLst/>
      </p:bgPr>
    </p:bg>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5492F9E5-5B28-4104-9CDF-100EE9D852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7" name="Rectangle 26">
            <a:extLst>
              <a:ext uri="{FF2B5EF4-FFF2-40B4-BE49-F238E27FC236}">
                <a16:creationId xmlns:a16="http://schemas.microsoft.com/office/drawing/2014/main" id="{F4A3EBA2-184A-4C53-80BF-FB3A6AC355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58952"/>
            <a:ext cx="6006406" cy="533095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29" name="Rectangle 28">
            <a:extLst>
              <a:ext uri="{FF2B5EF4-FFF2-40B4-BE49-F238E27FC236}">
                <a16:creationId xmlns:a16="http://schemas.microsoft.com/office/drawing/2014/main" id="{7438EFCD-B361-4EDD-A82E-EF6FE99C1B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02546" y="757325"/>
            <a:ext cx="2661858" cy="53293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5D5DB082-BCCB-4994-AEE1-EF25FDAC82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860545" y="758952"/>
            <a:ext cx="288036"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Marcador de número de diapositiva 2">
            <a:extLst>
              <a:ext uri="{FF2B5EF4-FFF2-40B4-BE49-F238E27FC236}">
                <a16:creationId xmlns:a16="http://schemas.microsoft.com/office/drawing/2014/main" id="{C7D8D6A1-42DA-4839-A6AA-C865EA50C7A4}"/>
              </a:ext>
            </a:extLst>
          </p:cNvPr>
          <p:cNvSpPr>
            <a:spLocks noGrp="1"/>
          </p:cNvSpPr>
          <p:nvPr>
            <p:ph type="sldNum" sz="quarter" idx="12"/>
          </p:nvPr>
        </p:nvSpPr>
        <p:spPr>
          <a:xfrm>
            <a:off x="7975601" y="6356350"/>
            <a:ext cx="1148195" cy="365125"/>
          </a:xfrm>
        </p:spPr>
        <p:txBody>
          <a:bodyPr>
            <a:normAutofit/>
          </a:bodyPr>
          <a:lstStyle/>
          <a:p>
            <a:pPr>
              <a:spcAft>
                <a:spcPts val="600"/>
              </a:spcAft>
            </a:pPr>
            <a:fld id="{132FADFE-3B8F-471C-ABF0-DBC7717ECBBC}" type="slidenum">
              <a:rPr lang="es-ES" smtClean="0"/>
              <a:pPr>
                <a:spcAft>
                  <a:spcPts val="600"/>
                </a:spcAft>
              </a:pPr>
              <a:t>28</a:t>
            </a:fld>
            <a:endParaRPr lang="es-ES" dirty="0"/>
          </a:p>
        </p:txBody>
      </p:sp>
      <p:graphicFrame>
        <p:nvGraphicFramePr>
          <p:cNvPr id="6" name="Marcador de contenido 1">
            <a:extLst>
              <a:ext uri="{FF2B5EF4-FFF2-40B4-BE49-F238E27FC236}">
                <a16:creationId xmlns:a16="http://schemas.microsoft.com/office/drawing/2014/main" id="{655FE9F4-DDFE-47BD-91AD-7C3B707C4F9A}"/>
              </a:ext>
            </a:extLst>
          </p:cNvPr>
          <p:cNvGraphicFramePr>
            <a:graphicFrameLocks noGrp="1"/>
          </p:cNvGraphicFramePr>
          <p:nvPr>
            <p:ph idx="1"/>
            <p:extLst>
              <p:ext uri="{D42A27DB-BD31-4B8C-83A1-F6EECF244321}">
                <p14:modId xmlns:p14="http://schemas.microsoft.com/office/powerpoint/2010/main" val="105653064"/>
              </p:ext>
            </p:extLst>
          </p:nvPr>
        </p:nvGraphicFramePr>
        <p:xfrm>
          <a:off x="179512" y="980728"/>
          <a:ext cx="5688632" cy="51059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98360581"/>
      </p:ext>
    </p:extLst>
  </p:cSld>
  <p:clrMapOvr>
    <a:overrideClrMapping bg1="dk1" tx1="lt1" bg2="dk2" tx2="lt2" accent1="accent1" accent2="accent2" accent3="accent3" accent4="accent4" accent5="accent5" accent6="accent6" hlink="hlink" folHlink="folHlink"/>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881B94E2-634C-4FD9-9FFD-B6CA4994CF42}"/>
              </a:ext>
            </a:extLst>
          </p:cNvPr>
          <p:cNvSpPr>
            <a:spLocks noGrp="1"/>
          </p:cNvSpPr>
          <p:nvPr>
            <p:ph type="title"/>
          </p:nvPr>
        </p:nvSpPr>
        <p:spPr/>
        <p:txBody>
          <a:bodyPr>
            <a:normAutofit/>
          </a:bodyPr>
          <a:lstStyle/>
          <a:p>
            <a:pPr algn="ctr"/>
            <a:r>
              <a:rPr lang="es-MX" sz="3200" dirty="0"/>
              <a:t>Edad media (476 – 1492 D- C.)</a:t>
            </a:r>
          </a:p>
        </p:txBody>
      </p:sp>
      <p:sp>
        <p:nvSpPr>
          <p:cNvPr id="2" name="Marcador de contenido 1">
            <a:extLst>
              <a:ext uri="{FF2B5EF4-FFF2-40B4-BE49-F238E27FC236}">
                <a16:creationId xmlns:a16="http://schemas.microsoft.com/office/drawing/2014/main" id="{C28423E0-45CD-40D8-B29D-48DE8372F183}"/>
              </a:ext>
            </a:extLst>
          </p:cNvPr>
          <p:cNvSpPr>
            <a:spLocks noGrp="1"/>
          </p:cNvSpPr>
          <p:nvPr>
            <p:ph idx="1"/>
          </p:nvPr>
        </p:nvSpPr>
        <p:spPr/>
        <p:txBody>
          <a:bodyPr>
            <a:normAutofit/>
          </a:bodyPr>
          <a:lstStyle/>
          <a:p>
            <a:pPr marL="109728" indent="0">
              <a:buNone/>
            </a:pPr>
            <a:r>
              <a:rPr lang="es-MX" dirty="0">
                <a:solidFill>
                  <a:schemeClr val="tx1"/>
                </a:solidFill>
              </a:rPr>
              <a:t>El rey retuvo grandes áreas para él y cedió el resto a la más alta nobleza. </a:t>
            </a:r>
          </a:p>
          <a:p>
            <a:pPr marL="109728" indent="0">
              <a:buNone/>
            </a:pPr>
            <a:endParaRPr lang="es-MX" dirty="0">
              <a:solidFill>
                <a:schemeClr val="tx1"/>
              </a:solidFill>
            </a:endParaRPr>
          </a:p>
          <a:p>
            <a:pPr marL="109728" indent="0">
              <a:buNone/>
            </a:pPr>
            <a:r>
              <a:rPr lang="es-MX" dirty="0">
                <a:solidFill>
                  <a:schemeClr val="tx1"/>
                </a:solidFill>
              </a:rPr>
              <a:t>Estos retenían esos feudos con la condición de rendir algunos servicios específicos, militares y financieros. </a:t>
            </a:r>
          </a:p>
          <a:p>
            <a:pPr marL="109728" indent="0">
              <a:buNone/>
            </a:pPr>
            <a:endParaRPr lang="es-MX" dirty="0">
              <a:solidFill>
                <a:schemeClr val="tx1"/>
              </a:solidFill>
            </a:endParaRPr>
          </a:p>
          <a:p>
            <a:pPr marL="109728" indent="0">
              <a:buNone/>
            </a:pPr>
            <a:r>
              <a:rPr lang="es-MX" dirty="0">
                <a:solidFill>
                  <a:schemeClr val="tx1"/>
                </a:solidFill>
              </a:rPr>
              <a:t>Del mismo modo, esos vasallos, a su vez, exigieron servicios análogos en clase de sus </a:t>
            </a:r>
            <a:r>
              <a:rPr lang="es-MX" dirty="0" err="1">
                <a:solidFill>
                  <a:schemeClr val="tx1"/>
                </a:solidFill>
              </a:rPr>
              <a:t>subvasallos</a:t>
            </a:r>
            <a:r>
              <a:rPr lang="es-MX" dirty="0">
                <a:solidFill>
                  <a:schemeClr val="tx1"/>
                </a:solidFill>
              </a:rPr>
              <a:t>.</a:t>
            </a:r>
          </a:p>
          <a:p>
            <a:pPr marL="109728" indent="0">
              <a:buNone/>
            </a:pPr>
            <a:endParaRPr lang="es-MX" dirty="0">
              <a:solidFill>
                <a:schemeClr val="tx1"/>
              </a:solidFill>
            </a:endParaRPr>
          </a:p>
          <a:p>
            <a:pPr marL="109728" indent="0">
              <a:buNone/>
            </a:pPr>
            <a:r>
              <a:rPr lang="es-MX" dirty="0">
                <a:solidFill>
                  <a:schemeClr val="tx1"/>
                </a:solidFill>
              </a:rPr>
              <a:t>Este sistema acabo en una secuencia hacia abajo hasta la más pequeña unidad feudal que eran los siervos.</a:t>
            </a:r>
          </a:p>
        </p:txBody>
      </p:sp>
      <p:sp>
        <p:nvSpPr>
          <p:cNvPr id="3" name="Marcador de número de diapositiva 2">
            <a:extLst>
              <a:ext uri="{FF2B5EF4-FFF2-40B4-BE49-F238E27FC236}">
                <a16:creationId xmlns:a16="http://schemas.microsoft.com/office/drawing/2014/main" id="{5562D197-04FE-4304-91CE-915AB54B5617}"/>
              </a:ext>
            </a:extLst>
          </p:cNvPr>
          <p:cNvSpPr>
            <a:spLocks noGrp="1"/>
          </p:cNvSpPr>
          <p:nvPr>
            <p:ph type="sldNum" sz="quarter" idx="12"/>
          </p:nvPr>
        </p:nvSpPr>
        <p:spPr/>
        <p:txBody>
          <a:bodyPr/>
          <a:lstStyle/>
          <a:p>
            <a:fld id="{132FADFE-3B8F-471C-ABF0-DBC7717ECBBC}" type="slidenum">
              <a:rPr lang="es-ES" smtClean="0"/>
              <a:pPr/>
              <a:t>29</a:t>
            </a:fld>
            <a:endParaRPr lang="es-ES"/>
          </a:p>
        </p:txBody>
      </p:sp>
    </p:spTree>
    <p:extLst>
      <p:ext uri="{BB962C8B-B14F-4D97-AF65-F5344CB8AC3E}">
        <p14:creationId xmlns:p14="http://schemas.microsoft.com/office/powerpoint/2010/main" val="23673037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27E0BE42-331C-0D48-ACCE-77C49899DB86}"/>
              </a:ext>
            </a:extLst>
          </p:cNvPr>
          <p:cNvSpPr>
            <a:spLocks noGrp="1"/>
          </p:cNvSpPr>
          <p:nvPr>
            <p:ph type="sldNum" sz="quarter" idx="12"/>
          </p:nvPr>
        </p:nvSpPr>
        <p:spPr>
          <a:xfrm>
            <a:off x="8604448" y="6309320"/>
            <a:ext cx="332864" cy="288032"/>
          </a:xfrm>
        </p:spPr>
        <p:txBody>
          <a:bodyPr/>
          <a:lstStyle/>
          <a:p>
            <a:fld id="{873D6EF3-A88E-2440-B98B-20DC53F8286A}" type="slidenum">
              <a:rPr lang="es-ES_tradnl" sz="1050"/>
              <a:t>3</a:t>
            </a:fld>
            <a:endParaRPr lang="es-ES_tradnl" sz="1050" dirty="0"/>
          </a:p>
        </p:txBody>
      </p:sp>
      <p:pic>
        <p:nvPicPr>
          <p:cNvPr id="5" name="Imagen 4">
            <a:extLst>
              <a:ext uri="{FF2B5EF4-FFF2-40B4-BE49-F238E27FC236}">
                <a16:creationId xmlns:a16="http://schemas.microsoft.com/office/drawing/2014/main" id="{591722C8-8707-CB41-AC3E-F36CDD9C1A99}"/>
              </a:ext>
            </a:extLst>
          </p:cNvPr>
          <p:cNvPicPr>
            <a:picLocks noChangeAspect="1"/>
          </p:cNvPicPr>
          <p:nvPr/>
        </p:nvPicPr>
        <p:blipFill>
          <a:blip r:embed="rId2"/>
          <a:stretch>
            <a:fillRect/>
          </a:stretch>
        </p:blipFill>
        <p:spPr>
          <a:xfrm>
            <a:off x="107504" y="0"/>
            <a:ext cx="1423358" cy="1423358"/>
          </a:xfrm>
          <a:prstGeom prst="rect">
            <a:avLst/>
          </a:prstGeom>
          <a:ln>
            <a:noFill/>
          </a:ln>
          <a:effectLst>
            <a:outerShdw blurRad="292100" dist="139700" dir="2700000" algn="tl" rotWithShape="0">
              <a:srgbClr val="333333">
                <a:alpha val="65000"/>
              </a:srgbClr>
            </a:outerShdw>
          </a:effectLst>
        </p:spPr>
      </p:pic>
      <p:graphicFrame>
        <p:nvGraphicFramePr>
          <p:cNvPr id="8" name="Diagrama 7">
            <a:extLst>
              <a:ext uri="{FF2B5EF4-FFF2-40B4-BE49-F238E27FC236}">
                <a16:creationId xmlns:a16="http://schemas.microsoft.com/office/drawing/2014/main" id="{DE65A2EC-A1EC-EA45-9678-1F8EBD339AFE}"/>
              </a:ext>
            </a:extLst>
          </p:cNvPr>
          <p:cNvGraphicFramePr/>
          <p:nvPr>
            <p:extLst>
              <p:ext uri="{D42A27DB-BD31-4B8C-83A1-F6EECF244321}">
                <p14:modId xmlns:p14="http://schemas.microsoft.com/office/powerpoint/2010/main" val="1815703523"/>
              </p:ext>
            </p:extLst>
          </p:nvPr>
        </p:nvGraphicFramePr>
        <p:xfrm>
          <a:off x="2052094" y="256917"/>
          <a:ext cx="6718786" cy="609597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6450381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3" name="Rectangle 72">
            <a:extLst>
              <a:ext uri="{FF2B5EF4-FFF2-40B4-BE49-F238E27FC236}">
                <a16:creationId xmlns:a16="http://schemas.microsoft.com/office/drawing/2014/main" id="{DCCCDCCF-DDE7-4FF9-BA8E-DFD3AC93A6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362" name="Picture 2" descr="https://mihistoriauniversal.com/wp-content/uploads/edad-media-660x330.jpg"/>
          <p:cNvPicPr>
            <a:picLocks noChangeAspect="1" noChangeArrowheads="1"/>
          </p:cNvPicPr>
          <p:nvPr/>
        </p:nvPicPr>
        <p:blipFill rotWithShape="1">
          <a:blip r:embed="rId2">
            <a:extLst>
              <a:ext uri="{28A0092B-C50C-407E-A947-70E740481C1C}">
                <a14:useLocalDpi xmlns:a14="http://schemas.microsoft.com/office/drawing/2010/main" val="0"/>
              </a:ext>
            </a:extLst>
          </a:blip>
          <a:srcRect l="15276" r="18074"/>
          <a:stretch/>
        </p:blipFill>
        <p:spPr bwMode="auto">
          <a:xfrm>
            <a:off x="20" y="1"/>
            <a:ext cx="9141694" cy="6858000"/>
          </a:xfrm>
          <a:prstGeom prst="rect">
            <a:avLst/>
          </a:prstGeom>
          <a:noFill/>
          <a:extLst>
            <a:ext uri="{909E8E84-426E-40DD-AFC4-6F175D3DCCD1}">
              <a14:hiddenFill xmlns:a14="http://schemas.microsoft.com/office/drawing/2010/main">
                <a:solidFill>
                  <a:srgbClr val="FFFFFF"/>
                </a:solidFill>
              </a14:hiddenFill>
            </a:ext>
          </a:extLst>
        </p:spPr>
      </p:pic>
      <p:sp>
        <p:nvSpPr>
          <p:cNvPr id="75" name="Rectangle 74">
            <a:extLst>
              <a:ext uri="{FF2B5EF4-FFF2-40B4-BE49-F238E27FC236}">
                <a16:creationId xmlns:a16="http://schemas.microsoft.com/office/drawing/2014/main" id="{C2352FE0-ACFA-479E-A574-CED1C035D3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58952"/>
            <a:ext cx="2582693"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 name="Rectangle 76">
            <a:extLst>
              <a:ext uri="{FF2B5EF4-FFF2-40B4-BE49-F238E27FC236}">
                <a16:creationId xmlns:a16="http://schemas.microsoft.com/office/drawing/2014/main" id="{401F5979-1992-492E-ABBD-62EBC1016C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72847" y="754144"/>
            <a:ext cx="5898897" cy="533576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 name="Rectangle 78">
            <a:extLst>
              <a:ext uri="{FF2B5EF4-FFF2-40B4-BE49-F238E27FC236}">
                <a16:creationId xmlns:a16="http://schemas.microsoft.com/office/drawing/2014/main" id="{377CB93F-A0E2-4BBE-B2FC-E93932C7EC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861898" y="758952"/>
            <a:ext cx="288036"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Marcador de número de diapositiva 2">
            <a:extLst>
              <a:ext uri="{FF2B5EF4-FFF2-40B4-BE49-F238E27FC236}">
                <a16:creationId xmlns:a16="http://schemas.microsoft.com/office/drawing/2014/main" id="{5913FB32-33DD-4587-BA68-7A364BB9DDDA}"/>
              </a:ext>
            </a:extLst>
          </p:cNvPr>
          <p:cNvSpPr>
            <a:spLocks noGrp="1"/>
          </p:cNvSpPr>
          <p:nvPr>
            <p:ph type="sldNum" sz="quarter" idx="12"/>
          </p:nvPr>
        </p:nvSpPr>
        <p:spPr>
          <a:xfrm>
            <a:off x="7975601" y="6356350"/>
            <a:ext cx="1148195" cy="365125"/>
          </a:xfrm>
        </p:spPr>
        <p:txBody>
          <a:bodyPr>
            <a:normAutofit/>
          </a:bodyPr>
          <a:lstStyle/>
          <a:p>
            <a:pPr>
              <a:spcAft>
                <a:spcPts val="600"/>
              </a:spcAft>
            </a:pPr>
            <a:fld id="{132FADFE-3B8F-471C-ABF0-DBC7717ECBBC}" type="slidenum">
              <a:rPr lang="es-ES">
                <a:solidFill>
                  <a:srgbClr val="FFFFFF"/>
                </a:solidFill>
              </a:rPr>
              <a:pPr>
                <a:spcAft>
                  <a:spcPts val="600"/>
                </a:spcAft>
              </a:pPr>
              <a:t>3</a:t>
            </a:fld>
            <a:endParaRPr lang="es-ES">
              <a:solidFill>
                <a:srgbClr val="FFFFFF"/>
              </a:solidFill>
            </a:endParaRPr>
          </a:p>
        </p:txBody>
      </p:sp>
      <p:graphicFrame>
        <p:nvGraphicFramePr>
          <p:cNvPr id="15364" name="Marcador de contenido 1">
            <a:extLst>
              <a:ext uri="{FF2B5EF4-FFF2-40B4-BE49-F238E27FC236}">
                <a16:creationId xmlns:a16="http://schemas.microsoft.com/office/drawing/2014/main" id="{A03EBE57-A4FE-4F1A-9994-E90FD3C2188A}"/>
              </a:ext>
            </a:extLst>
          </p:cNvPr>
          <p:cNvGraphicFramePr>
            <a:graphicFrameLocks noGrp="1"/>
          </p:cNvGraphicFramePr>
          <p:nvPr>
            <p:ph idx="1"/>
            <p:extLst>
              <p:ext uri="{D42A27DB-BD31-4B8C-83A1-F6EECF244321}">
                <p14:modId xmlns:p14="http://schemas.microsoft.com/office/powerpoint/2010/main" val="2594841149"/>
              </p:ext>
            </p:extLst>
          </p:nvPr>
        </p:nvGraphicFramePr>
        <p:xfrm>
          <a:off x="2979096" y="971055"/>
          <a:ext cx="5486400" cy="49019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8136234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5" name="Rectangle 134">
            <a:extLst>
              <a:ext uri="{FF2B5EF4-FFF2-40B4-BE49-F238E27FC236}">
                <a16:creationId xmlns:a16="http://schemas.microsoft.com/office/drawing/2014/main" id="{B86EEAC6-011F-4499-ACFF-2FDC742DB0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58952"/>
            <a:ext cx="2582693"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7" name="Rectangle 136">
            <a:extLst>
              <a:ext uri="{FF2B5EF4-FFF2-40B4-BE49-F238E27FC236}">
                <a16:creationId xmlns:a16="http://schemas.microsoft.com/office/drawing/2014/main" id="{6970F14D-B6E6-40EA-96B4-4E18D0CF9D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861898" y="758952"/>
            <a:ext cx="288036"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Marcador de contenido 1">
            <a:extLst>
              <a:ext uri="{FF2B5EF4-FFF2-40B4-BE49-F238E27FC236}">
                <a16:creationId xmlns:a16="http://schemas.microsoft.com/office/drawing/2014/main" id="{60918688-8AE8-412C-A315-599DA1300995}"/>
              </a:ext>
            </a:extLst>
          </p:cNvPr>
          <p:cNvSpPr>
            <a:spLocks noGrp="1"/>
          </p:cNvSpPr>
          <p:nvPr>
            <p:ph sz="half" idx="2"/>
          </p:nvPr>
        </p:nvSpPr>
        <p:spPr>
          <a:xfrm>
            <a:off x="2876485" y="792461"/>
            <a:ext cx="2689418" cy="5120640"/>
          </a:xfrm>
        </p:spPr>
        <p:txBody>
          <a:bodyPr vert="horz" lIns="91440" tIns="45720" rIns="91440" bIns="45720" rtlCol="0" anchor="ctr">
            <a:normAutofit/>
          </a:bodyPr>
          <a:lstStyle/>
          <a:p>
            <a:r>
              <a:rPr lang="en-US">
                <a:solidFill>
                  <a:schemeClr val="tx1"/>
                </a:solidFill>
              </a:rPr>
              <a:t>En 1340 en Italia, Lucas Pacioli establece el método de partida doble.</a:t>
            </a:r>
          </a:p>
          <a:p>
            <a:endParaRPr lang="en-US">
              <a:solidFill>
                <a:schemeClr val="tx1"/>
              </a:solidFill>
            </a:endParaRPr>
          </a:p>
          <a:p>
            <a:r>
              <a:rPr lang="en-US">
                <a:solidFill>
                  <a:schemeClr val="tx1"/>
                </a:solidFill>
              </a:rPr>
              <a:t> Surgió la auditoria. </a:t>
            </a:r>
          </a:p>
          <a:p>
            <a:endParaRPr lang="en-US">
              <a:solidFill>
                <a:schemeClr val="tx1"/>
              </a:solidFill>
            </a:endParaRPr>
          </a:p>
          <a:p>
            <a:r>
              <a:rPr lang="en-US">
                <a:solidFill>
                  <a:schemeClr val="tx1"/>
                </a:solidFill>
              </a:rPr>
              <a:t>En lo fundamento de la contabilidad y las transacciones comerciales. </a:t>
            </a:r>
          </a:p>
          <a:p>
            <a:endParaRPr lang="en-US">
              <a:solidFill>
                <a:schemeClr val="tx1"/>
              </a:solidFill>
            </a:endParaRPr>
          </a:p>
        </p:txBody>
      </p:sp>
      <p:pic>
        <p:nvPicPr>
          <p:cNvPr id="16386" name="Picture 2" descr="http://2.bp.blogspot.com/-ilV0G3LMe1c/UGLibeDw3dI/AAAAAAAABNQ/mFYP4ZTlVGA/s1600/Luca+Pacioli.jpg"/>
          <p:cNvPicPr>
            <a:picLocks noChangeAspect="1" noChangeArrowheads="1"/>
          </p:cNvPicPr>
          <p:nvPr/>
        </p:nvPicPr>
        <p:blipFill rotWithShape="1">
          <a:blip r:embed="rId2">
            <a:extLst>
              <a:ext uri="{28A0092B-C50C-407E-A947-70E740481C1C}">
                <a14:useLocalDpi xmlns:a14="http://schemas.microsoft.com/office/drawing/2010/main" val="0"/>
              </a:ext>
            </a:extLst>
          </a:blip>
          <a:srcRect l="21279" r="18834" b="1"/>
          <a:stretch/>
        </p:blipFill>
        <p:spPr bwMode="auto">
          <a:xfrm>
            <a:off x="5863590" y="758952"/>
            <a:ext cx="2713074" cy="5330952"/>
          </a:xfrm>
          <a:prstGeom prst="rect">
            <a:avLst/>
          </a:prstGeom>
          <a:noFill/>
          <a:extLst>
            <a:ext uri="{909E8E84-426E-40DD-AFC4-6F175D3DCCD1}">
              <a14:hiddenFill xmlns:a14="http://schemas.microsoft.com/office/drawing/2010/main">
                <a:solidFill>
                  <a:srgbClr val="FFFFFF"/>
                </a:solidFill>
              </a14:hiddenFill>
            </a:ext>
          </a:extLst>
        </p:spPr>
      </p:pic>
      <p:sp>
        <p:nvSpPr>
          <p:cNvPr id="28" name="Marcador de número de diapositiva 2">
            <a:extLst>
              <a:ext uri="{FF2B5EF4-FFF2-40B4-BE49-F238E27FC236}">
                <a16:creationId xmlns:a16="http://schemas.microsoft.com/office/drawing/2014/main" id="{568E2634-4A79-4842-8F3C-A1C7448BC1F9}"/>
              </a:ext>
            </a:extLst>
          </p:cNvPr>
          <p:cNvSpPr>
            <a:spLocks noGrp="1"/>
          </p:cNvSpPr>
          <p:nvPr>
            <p:ph type="sldNum" sz="quarter" idx="12"/>
          </p:nvPr>
        </p:nvSpPr>
        <p:spPr>
          <a:xfrm>
            <a:off x="7975601" y="6356350"/>
            <a:ext cx="1148195" cy="365125"/>
          </a:xfrm>
        </p:spPr>
        <p:txBody>
          <a:bodyPr>
            <a:normAutofit/>
          </a:bodyPr>
          <a:lstStyle/>
          <a:p>
            <a:pPr>
              <a:spcAft>
                <a:spcPts val="600"/>
              </a:spcAft>
            </a:pPr>
            <a:fld id="{132FADFE-3B8F-471C-ABF0-DBC7717ECBBC}" type="slidenum">
              <a:rPr lang="es-ES" smtClean="0"/>
              <a:pPr>
                <a:spcAft>
                  <a:spcPts val="600"/>
                </a:spcAft>
              </a:pPr>
              <a:t>31</a:t>
            </a:fld>
            <a:endParaRPr lang="es-ES" dirty="0"/>
          </a:p>
        </p:txBody>
      </p:sp>
    </p:spTree>
    <p:extLst>
      <p:ext uri="{BB962C8B-B14F-4D97-AF65-F5344CB8AC3E}">
        <p14:creationId xmlns:p14="http://schemas.microsoft.com/office/powerpoint/2010/main" val="35756083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BA1C9533-629D-4B0B-95E4-6C208AF89ED3}"/>
              </a:ext>
            </a:extLst>
          </p:cNvPr>
          <p:cNvSpPr>
            <a:spLocks noGrp="1"/>
          </p:cNvSpPr>
          <p:nvPr>
            <p:ph type="sldNum" sz="quarter" idx="12"/>
          </p:nvPr>
        </p:nvSpPr>
        <p:spPr/>
        <p:txBody>
          <a:bodyPr/>
          <a:lstStyle/>
          <a:p>
            <a:fld id="{132FADFE-3B8F-471C-ABF0-DBC7717ECBBC}" type="slidenum">
              <a:rPr lang="es-ES" smtClean="0"/>
              <a:pPr/>
              <a:t>32</a:t>
            </a:fld>
            <a:endParaRPr lang="es-ES"/>
          </a:p>
        </p:txBody>
      </p:sp>
      <p:sp>
        <p:nvSpPr>
          <p:cNvPr id="2" name="Marcador de contenido 1">
            <a:extLst>
              <a:ext uri="{FF2B5EF4-FFF2-40B4-BE49-F238E27FC236}">
                <a16:creationId xmlns:a16="http://schemas.microsoft.com/office/drawing/2014/main" id="{4EE0D799-C110-4A1E-8503-17AEB70D7D0E}"/>
              </a:ext>
            </a:extLst>
          </p:cNvPr>
          <p:cNvSpPr>
            <a:spLocks noGrp="1"/>
          </p:cNvSpPr>
          <p:nvPr>
            <p:ph idx="4294967295"/>
          </p:nvPr>
        </p:nvSpPr>
        <p:spPr>
          <a:xfrm>
            <a:off x="2771800" y="764704"/>
            <a:ext cx="5486400" cy="3573463"/>
          </a:xfrm>
        </p:spPr>
        <p:txBody>
          <a:bodyPr/>
          <a:lstStyle/>
          <a:p>
            <a:r>
              <a:rPr lang="es-MX" dirty="0">
                <a:solidFill>
                  <a:schemeClr val="tx1"/>
                </a:solidFill>
              </a:rPr>
              <a:t>Técnicamente la metodología contable sugerida se aplica en las empresas de la actualidad.</a:t>
            </a:r>
          </a:p>
          <a:p>
            <a:endParaRPr lang="es-MX" dirty="0">
              <a:solidFill>
                <a:schemeClr val="tx1"/>
              </a:solidFill>
            </a:endParaRPr>
          </a:p>
          <a:p>
            <a:r>
              <a:rPr lang="es-MX" dirty="0">
                <a:solidFill>
                  <a:schemeClr val="tx1"/>
                </a:solidFill>
              </a:rPr>
              <a:t>Por otra parte los hermanos </a:t>
            </a:r>
            <a:r>
              <a:rPr lang="es-MX" dirty="0" err="1">
                <a:solidFill>
                  <a:schemeClr val="tx1"/>
                </a:solidFill>
              </a:rPr>
              <a:t>Soranzo</a:t>
            </a:r>
            <a:r>
              <a:rPr lang="es-MX" dirty="0">
                <a:solidFill>
                  <a:schemeClr val="tx1"/>
                </a:solidFill>
              </a:rPr>
              <a:t> en 1410, hacen uso del libro diario y el mayor.</a:t>
            </a:r>
          </a:p>
          <a:p>
            <a:endParaRPr lang="es-MX" dirty="0">
              <a:solidFill>
                <a:schemeClr val="tx1"/>
              </a:solidFill>
            </a:endParaRPr>
          </a:p>
        </p:txBody>
      </p:sp>
      <p:pic>
        <p:nvPicPr>
          <p:cNvPr id="17410" name="Picture 2" descr="https://tse3.mm.bing.net/th?id=OIP.ZrRmFcImrN8wYpQmuBwqcAAAAA&amp;pid=15.1&amp;P=0&amp;w=300&amp;h=30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7944" y="3568791"/>
            <a:ext cx="2304256"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002008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3" name="Rectangle 72">
            <a:extLst>
              <a:ext uri="{FF2B5EF4-FFF2-40B4-BE49-F238E27FC236}">
                <a16:creationId xmlns:a16="http://schemas.microsoft.com/office/drawing/2014/main" id="{DCCCDCCF-DDE7-4FF9-BA8E-DFD3AC93A6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434" name="Picture 2" descr="https://media.biobiochile.cl/wp-content/uploads/2017/05/edad-media-730x350.jpg"/>
          <p:cNvPicPr>
            <a:picLocks noChangeAspect="1" noChangeArrowheads="1"/>
          </p:cNvPicPr>
          <p:nvPr/>
        </p:nvPicPr>
        <p:blipFill rotWithShape="1">
          <a:blip r:embed="rId2">
            <a:extLst>
              <a:ext uri="{28A0092B-C50C-407E-A947-70E740481C1C}">
                <a14:useLocalDpi xmlns:a14="http://schemas.microsoft.com/office/drawing/2010/main" val="0"/>
              </a:ext>
            </a:extLst>
          </a:blip>
          <a:srcRect l="15496" r="20521" b="1"/>
          <a:stretch/>
        </p:blipFill>
        <p:spPr bwMode="auto">
          <a:xfrm>
            <a:off x="20" y="1"/>
            <a:ext cx="9141694" cy="6858000"/>
          </a:xfrm>
          <a:prstGeom prst="rect">
            <a:avLst/>
          </a:prstGeom>
          <a:noFill/>
          <a:extLst>
            <a:ext uri="{909E8E84-426E-40DD-AFC4-6F175D3DCCD1}">
              <a14:hiddenFill xmlns:a14="http://schemas.microsoft.com/office/drawing/2010/main">
                <a:solidFill>
                  <a:srgbClr val="FFFFFF"/>
                </a:solidFill>
              </a14:hiddenFill>
            </a:ext>
          </a:extLst>
        </p:spPr>
      </p:pic>
      <p:sp>
        <p:nvSpPr>
          <p:cNvPr id="75" name="Rectangle 74">
            <a:extLst>
              <a:ext uri="{FF2B5EF4-FFF2-40B4-BE49-F238E27FC236}">
                <a16:creationId xmlns:a16="http://schemas.microsoft.com/office/drawing/2014/main" id="{C2352FE0-ACFA-479E-A574-CED1C035D3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58952"/>
            <a:ext cx="2582693"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Título 3">
            <a:extLst>
              <a:ext uri="{FF2B5EF4-FFF2-40B4-BE49-F238E27FC236}">
                <a16:creationId xmlns:a16="http://schemas.microsoft.com/office/drawing/2014/main" id="{AA8553EC-E9E4-4B24-A325-66F2116ABB21}"/>
              </a:ext>
            </a:extLst>
          </p:cNvPr>
          <p:cNvSpPr>
            <a:spLocks noGrp="1"/>
          </p:cNvSpPr>
          <p:nvPr>
            <p:ph type="title"/>
          </p:nvPr>
        </p:nvSpPr>
        <p:spPr>
          <a:xfrm>
            <a:off x="189689" y="1123837"/>
            <a:ext cx="2210611" cy="4601183"/>
          </a:xfrm>
        </p:spPr>
        <p:txBody>
          <a:bodyPr>
            <a:normAutofit/>
          </a:bodyPr>
          <a:lstStyle/>
          <a:p>
            <a:r>
              <a:rPr lang="es-MX"/>
              <a:t>La iglesia católica</a:t>
            </a:r>
            <a:endParaRPr lang="es-MX" dirty="0"/>
          </a:p>
        </p:txBody>
      </p:sp>
      <p:sp>
        <p:nvSpPr>
          <p:cNvPr id="77" name="Rectangle 76">
            <a:extLst>
              <a:ext uri="{FF2B5EF4-FFF2-40B4-BE49-F238E27FC236}">
                <a16:creationId xmlns:a16="http://schemas.microsoft.com/office/drawing/2014/main" id="{401F5979-1992-492E-ABBD-62EBC1016C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72847" y="754144"/>
            <a:ext cx="5898897" cy="533576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 name="Rectangle 78">
            <a:extLst>
              <a:ext uri="{FF2B5EF4-FFF2-40B4-BE49-F238E27FC236}">
                <a16:creationId xmlns:a16="http://schemas.microsoft.com/office/drawing/2014/main" id="{377CB93F-A0E2-4BBE-B2FC-E93932C7EC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861898" y="758952"/>
            <a:ext cx="288036"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Marcador de número de diapositiva 2">
            <a:extLst>
              <a:ext uri="{FF2B5EF4-FFF2-40B4-BE49-F238E27FC236}">
                <a16:creationId xmlns:a16="http://schemas.microsoft.com/office/drawing/2014/main" id="{F1261CF4-47E2-4258-A807-7864F87BE1F3}"/>
              </a:ext>
            </a:extLst>
          </p:cNvPr>
          <p:cNvSpPr>
            <a:spLocks noGrp="1"/>
          </p:cNvSpPr>
          <p:nvPr>
            <p:ph type="sldNum" sz="quarter" idx="12"/>
          </p:nvPr>
        </p:nvSpPr>
        <p:spPr>
          <a:xfrm>
            <a:off x="7975601" y="6356350"/>
            <a:ext cx="1148195" cy="365125"/>
          </a:xfrm>
        </p:spPr>
        <p:txBody>
          <a:bodyPr>
            <a:normAutofit/>
          </a:bodyPr>
          <a:lstStyle/>
          <a:p>
            <a:pPr>
              <a:spcAft>
                <a:spcPts val="600"/>
              </a:spcAft>
            </a:pPr>
            <a:fld id="{132FADFE-3B8F-471C-ABF0-DBC7717ECBBC}" type="slidenum">
              <a:rPr lang="es-ES" smtClean="0">
                <a:solidFill>
                  <a:srgbClr val="FFFFFF"/>
                </a:solidFill>
              </a:rPr>
              <a:pPr>
                <a:spcAft>
                  <a:spcPts val="600"/>
                </a:spcAft>
              </a:pPr>
              <a:t>2</a:t>
            </a:fld>
            <a:endParaRPr lang="es-ES">
              <a:solidFill>
                <a:srgbClr val="FFFFFF"/>
              </a:solidFill>
            </a:endParaRPr>
          </a:p>
        </p:txBody>
      </p:sp>
      <p:graphicFrame>
        <p:nvGraphicFramePr>
          <p:cNvPr id="18436" name="Marcador de contenido 1">
            <a:extLst>
              <a:ext uri="{FF2B5EF4-FFF2-40B4-BE49-F238E27FC236}">
                <a16:creationId xmlns:a16="http://schemas.microsoft.com/office/drawing/2014/main" id="{3A2C4288-0162-4056-A187-1F81EF9232AB}"/>
              </a:ext>
            </a:extLst>
          </p:cNvPr>
          <p:cNvGraphicFramePr>
            <a:graphicFrameLocks noGrp="1"/>
          </p:cNvGraphicFramePr>
          <p:nvPr>
            <p:ph idx="1"/>
            <p:extLst>
              <p:ext uri="{D42A27DB-BD31-4B8C-83A1-F6EECF244321}">
                <p14:modId xmlns:p14="http://schemas.microsoft.com/office/powerpoint/2010/main" val="3981099968"/>
              </p:ext>
            </p:extLst>
          </p:nvPr>
        </p:nvGraphicFramePr>
        <p:xfrm>
          <a:off x="2979096" y="971055"/>
          <a:ext cx="5486400" cy="49019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2657153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B3C410B6-E486-40C6-A807-A9DAB84C642B}"/>
              </a:ext>
            </a:extLst>
          </p:cNvPr>
          <p:cNvSpPr>
            <a:spLocks noGrp="1"/>
          </p:cNvSpPr>
          <p:nvPr>
            <p:ph type="title"/>
          </p:nvPr>
        </p:nvSpPr>
        <p:spPr>
          <a:xfrm>
            <a:off x="189689" y="1123837"/>
            <a:ext cx="2210611" cy="4601183"/>
          </a:xfrm>
        </p:spPr>
        <p:txBody>
          <a:bodyPr>
            <a:normAutofit/>
          </a:bodyPr>
          <a:lstStyle/>
          <a:p>
            <a:pPr algn="ctr"/>
            <a:r>
              <a:rPr lang="es-MX" dirty="0"/>
              <a:t>Dentro de sus principales exponentes se encuentran:</a:t>
            </a:r>
            <a:br>
              <a:rPr lang="es-ES" dirty="0"/>
            </a:br>
            <a:endParaRPr lang="es-MX" dirty="0"/>
          </a:p>
        </p:txBody>
      </p:sp>
      <p:sp>
        <p:nvSpPr>
          <p:cNvPr id="3" name="Marcador de número de diapositiva 2">
            <a:extLst>
              <a:ext uri="{FF2B5EF4-FFF2-40B4-BE49-F238E27FC236}">
                <a16:creationId xmlns:a16="http://schemas.microsoft.com/office/drawing/2014/main" id="{A004BD30-77B4-4929-8AC5-8FBF62E8317E}"/>
              </a:ext>
            </a:extLst>
          </p:cNvPr>
          <p:cNvSpPr>
            <a:spLocks noGrp="1"/>
          </p:cNvSpPr>
          <p:nvPr>
            <p:ph type="sldNum" sz="quarter" idx="12"/>
          </p:nvPr>
        </p:nvSpPr>
        <p:spPr>
          <a:xfrm>
            <a:off x="7975601" y="6356350"/>
            <a:ext cx="1148195" cy="365125"/>
          </a:xfrm>
        </p:spPr>
        <p:txBody>
          <a:bodyPr>
            <a:normAutofit/>
          </a:bodyPr>
          <a:lstStyle/>
          <a:p>
            <a:pPr>
              <a:spcAft>
                <a:spcPts val="600"/>
              </a:spcAft>
            </a:pPr>
            <a:fld id="{132FADFE-3B8F-471C-ABF0-DBC7717ECBBC}" type="slidenum">
              <a:rPr lang="es-ES" smtClean="0"/>
              <a:pPr>
                <a:spcAft>
                  <a:spcPts val="600"/>
                </a:spcAft>
              </a:pPr>
              <a:t>34</a:t>
            </a:fld>
            <a:endParaRPr lang="es-ES"/>
          </a:p>
        </p:txBody>
      </p:sp>
      <p:graphicFrame>
        <p:nvGraphicFramePr>
          <p:cNvPr id="6" name="Marcador de contenido 1">
            <a:extLst>
              <a:ext uri="{FF2B5EF4-FFF2-40B4-BE49-F238E27FC236}">
                <a16:creationId xmlns:a16="http://schemas.microsoft.com/office/drawing/2014/main" id="{6BE508EC-236E-45EC-B8BC-A3454A52732B}"/>
              </a:ext>
            </a:extLst>
          </p:cNvPr>
          <p:cNvGraphicFramePr>
            <a:graphicFrameLocks noGrp="1"/>
          </p:cNvGraphicFramePr>
          <p:nvPr>
            <p:ph idx="1"/>
            <p:extLst>
              <p:ext uri="{D42A27DB-BD31-4B8C-83A1-F6EECF244321}">
                <p14:modId xmlns:p14="http://schemas.microsoft.com/office/powerpoint/2010/main" val="4280813849"/>
              </p:ext>
            </p:extLst>
          </p:nvPr>
        </p:nvGraphicFramePr>
        <p:xfrm>
          <a:off x="2819922" y="885459"/>
          <a:ext cx="5796200" cy="50873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1946438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ABD2910E-254A-415D-A28E-527B1F56D842}"/>
              </a:ext>
            </a:extLst>
          </p:cNvPr>
          <p:cNvSpPr>
            <a:spLocks noGrp="1"/>
          </p:cNvSpPr>
          <p:nvPr>
            <p:ph type="title"/>
          </p:nvPr>
        </p:nvSpPr>
        <p:spPr>
          <a:xfrm>
            <a:off x="189689" y="1123837"/>
            <a:ext cx="2210611" cy="4601183"/>
          </a:xfrm>
        </p:spPr>
        <p:txBody>
          <a:bodyPr>
            <a:normAutofit/>
          </a:bodyPr>
          <a:lstStyle/>
          <a:p>
            <a:r>
              <a:rPr lang="es-MX" dirty="0"/>
              <a:t>.</a:t>
            </a:r>
          </a:p>
        </p:txBody>
      </p:sp>
      <p:sp>
        <p:nvSpPr>
          <p:cNvPr id="2" name="Marcador de contenido 1">
            <a:extLst>
              <a:ext uri="{FF2B5EF4-FFF2-40B4-BE49-F238E27FC236}">
                <a16:creationId xmlns:a16="http://schemas.microsoft.com/office/drawing/2014/main" id="{71494A5A-1ED9-42BB-AF82-2E3628C1F63A}"/>
              </a:ext>
            </a:extLst>
          </p:cNvPr>
          <p:cNvSpPr>
            <a:spLocks noGrp="1"/>
          </p:cNvSpPr>
          <p:nvPr>
            <p:ph idx="1"/>
          </p:nvPr>
        </p:nvSpPr>
        <p:spPr>
          <a:xfrm>
            <a:off x="2901950" y="864108"/>
            <a:ext cx="2689418" cy="5120640"/>
          </a:xfrm>
        </p:spPr>
        <p:txBody>
          <a:bodyPr>
            <a:normAutofit/>
          </a:bodyPr>
          <a:lstStyle/>
          <a:p>
            <a:pPr marL="109728" indent="0" algn="ctr">
              <a:buNone/>
            </a:pPr>
            <a:r>
              <a:rPr lang="es-MX" dirty="0"/>
              <a:t>Maximilian Karl Emil Weber fue un filósofo, economista, jurista, historiador, politólogo y sociólogo alemán, considerado uno de los fundadores del estudio moderno de la sociología y la administración pública, con un marcado sentido antipositivista.</a:t>
            </a:r>
          </a:p>
        </p:txBody>
      </p:sp>
      <p:pic>
        <p:nvPicPr>
          <p:cNvPr id="1026" name="Picture 2" descr="Resultado de imagen">
            <a:hlinkClick r:id="rId2"/>
            <a:extLst>
              <a:ext uri="{FF2B5EF4-FFF2-40B4-BE49-F238E27FC236}">
                <a16:creationId xmlns:a16="http://schemas.microsoft.com/office/drawing/2014/main" id="{F1983833-D15A-4240-996F-CCFC928455E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3590" y="1965019"/>
            <a:ext cx="2606040" cy="2927962"/>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número de diapositiva 2">
            <a:extLst>
              <a:ext uri="{FF2B5EF4-FFF2-40B4-BE49-F238E27FC236}">
                <a16:creationId xmlns:a16="http://schemas.microsoft.com/office/drawing/2014/main" id="{76F89D9E-1032-4AB6-BD1A-F237C2F9B1EB}"/>
              </a:ext>
            </a:extLst>
          </p:cNvPr>
          <p:cNvSpPr>
            <a:spLocks noGrp="1"/>
          </p:cNvSpPr>
          <p:nvPr>
            <p:ph type="sldNum" sz="quarter" idx="12"/>
          </p:nvPr>
        </p:nvSpPr>
        <p:spPr>
          <a:xfrm>
            <a:off x="7975601" y="6356350"/>
            <a:ext cx="1148195" cy="365125"/>
          </a:xfrm>
        </p:spPr>
        <p:txBody>
          <a:bodyPr>
            <a:normAutofit/>
          </a:bodyPr>
          <a:lstStyle/>
          <a:p>
            <a:pPr>
              <a:spcAft>
                <a:spcPts val="600"/>
              </a:spcAft>
            </a:pPr>
            <a:fld id="{132FADFE-3B8F-471C-ABF0-DBC7717ECBBC}" type="slidenum">
              <a:rPr lang="es-ES" smtClean="0"/>
              <a:pPr>
                <a:spcAft>
                  <a:spcPts val="600"/>
                </a:spcAft>
              </a:pPr>
              <a:t>35</a:t>
            </a:fld>
            <a:endParaRPr lang="es-ES"/>
          </a:p>
        </p:txBody>
      </p:sp>
    </p:spTree>
    <p:extLst>
      <p:ext uri="{BB962C8B-B14F-4D97-AF65-F5344CB8AC3E}">
        <p14:creationId xmlns:p14="http://schemas.microsoft.com/office/powerpoint/2010/main" val="371270875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01833A21-478D-4415-9332-DD87A3A0527E}"/>
              </a:ext>
            </a:extLst>
          </p:cNvPr>
          <p:cNvSpPr>
            <a:spLocks noGrp="1"/>
          </p:cNvSpPr>
          <p:nvPr>
            <p:ph type="title"/>
          </p:nvPr>
        </p:nvSpPr>
        <p:spPr>
          <a:xfrm>
            <a:off x="189689" y="1123837"/>
            <a:ext cx="2210611" cy="4601183"/>
          </a:xfrm>
        </p:spPr>
        <p:txBody>
          <a:bodyPr>
            <a:normAutofit/>
          </a:bodyPr>
          <a:lstStyle/>
          <a:p>
            <a:r>
              <a:rPr lang="es-MX" dirty="0"/>
              <a:t>.</a:t>
            </a:r>
          </a:p>
        </p:txBody>
      </p:sp>
      <p:sp>
        <p:nvSpPr>
          <p:cNvPr id="2" name="Marcador de contenido 1">
            <a:extLst>
              <a:ext uri="{FF2B5EF4-FFF2-40B4-BE49-F238E27FC236}">
                <a16:creationId xmlns:a16="http://schemas.microsoft.com/office/drawing/2014/main" id="{4848BF23-12A7-4843-8084-F4068D82DF4F}"/>
              </a:ext>
            </a:extLst>
          </p:cNvPr>
          <p:cNvSpPr>
            <a:spLocks noGrp="1"/>
          </p:cNvSpPr>
          <p:nvPr>
            <p:ph idx="1"/>
          </p:nvPr>
        </p:nvSpPr>
        <p:spPr>
          <a:xfrm>
            <a:off x="2901950" y="864108"/>
            <a:ext cx="2689418" cy="5120640"/>
          </a:xfrm>
        </p:spPr>
        <p:txBody>
          <a:bodyPr>
            <a:normAutofit/>
          </a:bodyPr>
          <a:lstStyle/>
          <a:p>
            <a:pPr marL="109728" indent="0">
              <a:buNone/>
            </a:pPr>
            <a:r>
              <a:rPr lang="es-MX" dirty="0"/>
              <a:t>Martín Lutero, nacido como Martin </a:t>
            </a:r>
            <a:r>
              <a:rPr lang="es-MX" dirty="0" err="1"/>
              <a:t>Luder</a:t>
            </a:r>
            <a:r>
              <a:rPr lang="es-MX" dirty="0"/>
              <a:t>, ​ después cambiado a Martin Luther, como es conocido en alemán, fue un teólogo y fraile católico agustino que comenzó e impulsó la reforma religiosa. </a:t>
            </a:r>
          </a:p>
        </p:txBody>
      </p:sp>
      <p:pic>
        <p:nvPicPr>
          <p:cNvPr id="2050" name="Picture 2" descr="Resultado de imagen">
            <a:hlinkClick r:id="rId2"/>
            <a:extLst>
              <a:ext uri="{FF2B5EF4-FFF2-40B4-BE49-F238E27FC236}">
                <a16:creationId xmlns:a16="http://schemas.microsoft.com/office/drawing/2014/main" id="{AC94F66C-B064-495C-BA3A-ACEA051FBD8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3590" y="1845761"/>
            <a:ext cx="2606040" cy="3166478"/>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número de diapositiva 2">
            <a:extLst>
              <a:ext uri="{FF2B5EF4-FFF2-40B4-BE49-F238E27FC236}">
                <a16:creationId xmlns:a16="http://schemas.microsoft.com/office/drawing/2014/main" id="{539BF532-D079-4900-9728-7B19BF4ED50C}"/>
              </a:ext>
            </a:extLst>
          </p:cNvPr>
          <p:cNvSpPr>
            <a:spLocks noGrp="1"/>
          </p:cNvSpPr>
          <p:nvPr>
            <p:ph type="sldNum" sz="quarter" idx="12"/>
          </p:nvPr>
        </p:nvSpPr>
        <p:spPr>
          <a:xfrm>
            <a:off x="7975601" y="6356350"/>
            <a:ext cx="1148195" cy="365125"/>
          </a:xfrm>
        </p:spPr>
        <p:txBody>
          <a:bodyPr>
            <a:normAutofit/>
          </a:bodyPr>
          <a:lstStyle/>
          <a:p>
            <a:pPr>
              <a:spcAft>
                <a:spcPts val="600"/>
              </a:spcAft>
            </a:pPr>
            <a:fld id="{132FADFE-3B8F-471C-ABF0-DBC7717ECBBC}" type="slidenum">
              <a:rPr lang="es-ES" smtClean="0"/>
              <a:pPr>
                <a:spcAft>
                  <a:spcPts val="600"/>
                </a:spcAft>
              </a:pPr>
              <a:t>36</a:t>
            </a:fld>
            <a:endParaRPr lang="es-ES"/>
          </a:p>
        </p:txBody>
      </p:sp>
    </p:spTree>
    <p:extLst>
      <p:ext uri="{BB962C8B-B14F-4D97-AF65-F5344CB8AC3E}">
        <p14:creationId xmlns:p14="http://schemas.microsoft.com/office/powerpoint/2010/main" val="251013182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Resultado de imagen">
            <a:hlinkClick r:id="rId2"/>
            <a:extLst>
              <a:ext uri="{FF2B5EF4-FFF2-40B4-BE49-F238E27FC236}">
                <a16:creationId xmlns:a16="http://schemas.microsoft.com/office/drawing/2014/main" id="{A398397E-7254-4957-AF08-0C4D28B433C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1086" r="16133"/>
          <a:stretch/>
        </p:blipFill>
        <p:spPr bwMode="auto">
          <a:xfrm>
            <a:off x="0" y="-120165"/>
            <a:ext cx="3476693" cy="6857990"/>
          </a:xfrm>
          <a:prstGeom prst="rect">
            <a:avLst/>
          </a:prstGeom>
          <a:noFill/>
          <a:effectLst/>
          <a:extLst>
            <a:ext uri="{909E8E84-426E-40DD-AFC4-6F175D3DCCD1}">
              <a14:hiddenFill xmlns:a14="http://schemas.microsoft.com/office/drawing/2010/main">
                <a:solidFill>
                  <a:srgbClr val="FFFFFF"/>
                </a:solidFill>
              </a14:hiddenFill>
            </a:ext>
          </a:extLst>
        </p:spPr>
      </p:pic>
      <p:sp>
        <p:nvSpPr>
          <p:cNvPr id="4" name="Título 3">
            <a:extLst>
              <a:ext uri="{FF2B5EF4-FFF2-40B4-BE49-F238E27FC236}">
                <a16:creationId xmlns:a16="http://schemas.microsoft.com/office/drawing/2014/main" id="{D30D380A-B460-4546-9295-D746A72F07D0}"/>
              </a:ext>
            </a:extLst>
          </p:cNvPr>
          <p:cNvSpPr>
            <a:spLocks noGrp="1"/>
          </p:cNvSpPr>
          <p:nvPr>
            <p:ph type="title"/>
          </p:nvPr>
        </p:nvSpPr>
        <p:spPr>
          <a:xfrm>
            <a:off x="179512" y="5805264"/>
            <a:ext cx="556912" cy="1181126"/>
          </a:xfrm>
        </p:spPr>
        <p:txBody>
          <a:bodyPr>
            <a:normAutofit/>
          </a:bodyPr>
          <a:lstStyle/>
          <a:p>
            <a:r>
              <a:rPr lang="es-MX" dirty="0"/>
              <a:t>.</a:t>
            </a:r>
          </a:p>
        </p:txBody>
      </p:sp>
      <p:sp>
        <p:nvSpPr>
          <p:cNvPr id="2" name="Marcador de contenido 1">
            <a:extLst>
              <a:ext uri="{FF2B5EF4-FFF2-40B4-BE49-F238E27FC236}">
                <a16:creationId xmlns:a16="http://schemas.microsoft.com/office/drawing/2014/main" id="{2357640D-A427-4562-8D9E-12AD8A2F9BB1}"/>
              </a:ext>
            </a:extLst>
          </p:cNvPr>
          <p:cNvSpPr>
            <a:spLocks noGrp="1"/>
          </p:cNvSpPr>
          <p:nvPr>
            <p:ph idx="1"/>
          </p:nvPr>
        </p:nvSpPr>
        <p:spPr>
          <a:xfrm>
            <a:off x="3779912" y="1268760"/>
            <a:ext cx="4939867" cy="3785419"/>
          </a:xfrm>
        </p:spPr>
        <p:txBody>
          <a:bodyPr>
            <a:normAutofit/>
          </a:bodyPr>
          <a:lstStyle/>
          <a:p>
            <a:pPr marL="109728" indent="0" algn="ctr">
              <a:buNone/>
            </a:pPr>
            <a:r>
              <a:rPr lang="es-MX" sz="2400" dirty="0"/>
              <a:t>Benjamín Franklin fue un político, polímita, científico e inventor estadounidense. Es considerado uno de los Padres Fundadores de los Estados Unidos.</a:t>
            </a:r>
          </a:p>
        </p:txBody>
      </p:sp>
      <p:sp>
        <p:nvSpPr>
          <p:cNvPr id="3" name="Marcador de número de diapositiva 2">
            <a:extLst>
              <a:ext uri="{FF2B5EF4-FFF2-40B4-BE49-F238E27FC236}">
                <a16:creationId xmlns:a16="http://schemas.microsoft.com/office/drawing/2014/main" id="{CB7091A5-27AE-419D-8CA0-2CFEF59CCB85}"/>
              </a:ext>
            </a:extLst>
          </p:cNvPr>
          <p:cNvSpPr>
            <a:spLocks noGrp="1"/>
          </p:cNvSpPr>
          <p:nvPr>
            <p:ph type="sldNum" sz="quarter" idx="12"/>
          </p:nvPr>
        </p:nvSpPr>
        <p:spPr>
          <a:xfrm>
            <a:off x="6457951" y="6356351"/>
            <a:ext cx="2057400" cy="365125"/>
          </a:xfrm>
        </p:spPr>
        <p:txBody>
          <a:bodyPr>
            <a:normAutofit/>
          </a:bodyPr>
          <a:lstStyle/>
          <a:p>
            <a:pPr>
              <a:spcAft>
                <a:spcPts val="600"/>
              </a:spcAft>
            </a:pPr>
            <a:fld id="{132FADFE-3B8F-471C-ABF0-DBC7717ECBBC}" type="slidenum">
              <a:rPr lang="es-ES">
                <a:solidFill>
                  <a:srgbClr val="FFFFFF"/>
                </a:solidFill>
              </a:rPr>
              <a:pPr>
                <a:spcAft>
                  <a:spcPts val="600"/>
                </a:spcAft>
              </a:pPr>
              <a:t>37</a:t>
            </a:fld>
            <a:endParaRPr lang="es-ES">
              <a:solidFill>
                <a:srgbClr val="FFFFFF"/>
              </a:solidFill>
            </a:endParaRPr>
          </a:p>
        </p:txBody>
      </p:sp>
    </p:spTree>
    <p:extLst>
      <p:ext uri="{BB962C8B-B14F-4D97-AF65-F5344CB8AC3E}">
        <p14:creationId xmlns:p14="http://schemas.microsoft.com/office/powerpoint/2010/main" val="413104506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A652E5D6-E378-4614-BCBD-8663DD15B3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3A287AC3-AACF-4ADB-9F73-125E714D93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85744" y="4367639"/>
            <a:ext cx="8572511" cy="1852186"/>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sp>
      <p:sp>
        <p:nvSpPr>
          <p:cNvPr id="4" name="Título 3">
            <a:extLst>
              <a:ext uri="{FF2B5EF4-FFF2-40B4-BE49-F238E27FC236}">
                <a16:creationId xmlns:a16="http://schemas.microsoft.com/office/drawing/2014/main" id="{D28966F2-9F59-494C-BC7A-F230BCA8F854}"/>
              </a:ext>
            </a:extLst>
          </p:cNvPr>
          <p:cNvSpPr>
            <a:spLocks noGrp="1"/>
          </p:cNvSpPr>
          <p:nvPr>
            <p:ph type="title"/>
          </p:nvPr>
        </p:nvSpPr>
        <p:spPr>
          <a:xfrm>
            <a:off x="415857" y="4599160"/>
            <a:ext cx="8309853" cy="1358020"/>
          </a:xfrm>
        </p:spPr>
        <p:txBody>
          <a:bodyPr anchor="ctr">
            <a:normAutofit/>
          </a:bodyPr>
          <a:lstStyle/>
          <a:p>
            <a:pPr algn="ctr"/>
            <a:r>
              <a:rPr lang="es-MX" sz="3800">
                <a:solidFill>
                  <a:schemeClr val="bg1"/>
                </a:solidFill>
              </a:rPr>
              <a:t>Los mercaderes de Venecia</a:t>
            </a:r>
          </a:p>
        </p:txBody>
      </p:sp>
      <p:sp>
        <p:nvSpPr>
          <p:cNvPr id="3" name="Marcador de número de diapositiva 2">
            <a:extLst>
              <a:ext uri="{FF2B5EF4-FFF2-40B4-BE49-F238E27FC236}">
                <a16:creationId xmlns:a16="http://schemas.microsoft.com/office/drawing/2014/main" id="{C3C2A316-4463-4103-80F9-E4670BDCE4DB}"/>
              </a:ext>
            </a:extLst>
          </p:cNvPr>
          <p:cNvSpPr>
            <a:spLocks noGrp="1"/>
          </p:cNvSpPr>
          <p:nvPr>
            <p:ph type="sldNum" sz="quarter" idx="12"/>
          </p:nvPr>
        </p:nvSpPr>
        <p:spPr>
          <a:xfrm>
            <a:off x="7713216" y="6356350"/>
            <a:ext cx="1317446" cy="365125"/>
          </a:xfrm>
        </p:spPr>
        <p:txBody>
          <a:bodyPr>
            <a:normAutofit/>
          </a:bodyPr>
          <a:lstStyle/>
          <a:p>
            <a:pPr>
              <a:spcAft>
                <a:spcPts val="600"/>
              </a:spcAft>
            </a:pPr>
            <a:fld id="{132FADFE-3B8F-471C-ABF0-DBC7717ECBBC}" type="slidenum">
              <a:rPr lang="es-ES" smtClean="0"/>
              <a:pPr>
                <a:spcAft>
                  <a:spcPts val="600"/>
                </a:spcAft>
              </a:pPr>
              <a:t>38</a:t>
            </a:fld>
            <a:endParaRPr lang="es-ES"/>
          </a:p>
        </p:txBody>
      </p:sp>
      <p:graphicFrame>
        <p:nvGraphicFramePr>
          <p:cNvPr id="6" name="Marcador de contenido 1">
            <a:extLst>
              <a:ext uri="{FF2B5EF4-FFF2-40B4-BE49-F238E27FC236}">
                <a16:creationId xmlns:a16="http://schemas.microsoft.com/office/drawing/2014/main" id="{8B798166-E820-4739-A915-333E7BFDA74E}"/>
              </a:ext>
            </a:extLst>
          </p:cNvPr>
          <p:cNvGraphicFramePr>
            <a:graphicFrameLocks noGrp="1"/>
          </p:cNvGraphicFramePr>
          <p:nvPr>
            <p:ph idx="1"/>
            <p:extLst>
              <p:ext uri="{D42A27DB-BD31-4B8C-83A1-F6EECF244321}">
                <p14:modId xmlns:p14="http://schemas.microsoft.com/office/powerpoint/2010/main" val="606930308"/>
              </p:ext>
            </p:extLst>
          </p:nvPr>
        </p:nvGraphicFramePr>
        <p:xfrm>
          <a:off x="285743" y="640079"/>
          <a:ext cx="8572511" cy="36964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5675604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9DC5A77-10C9-4ECF-B7EB-8D917F36A9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2FFE28B5-FB16-49A9-B851-3C35FAC0CA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58952"/>
            <a:ext cx="8179482" cy="16511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4" name="Título 3">
            <a:extLst>
              <a:ext uri="{FF2B5EF4-FFF2-40B4-BE49-F238E27FC236}">
                <a16:creationId xmlns:a16="http://schemas.microsoft.com/office/drawing/2014/main" id="{BD3DBABB-82BA-4D5C-84BD-DF8F93868EA2}"/>
              </a:ext>
            </a:extLst>
          </p:cNvPr>
          <p:cNvSpPr>
            <a:spLocks noGrp="1"/>
          </p:cNvSpPr>
          <p:nvPr>
            <p:ph type="title"/>
          </p:nvPr>
        </p:nvSpPr>
        <p:spPr>
          <a:xfrm>
            <a:off x="1200565" y="1087374"/>
            <a:ext cx="6737617" cy="1000978"/>
          </a:xfrm>
        </p:spPr>
        <p:txBody>
          <a:bodyPr>
            <a:normAutofit/>
          </a:bodyPr>
          <a:lstStyle/>
          <a:p>
            <a:r>
              <a:rPr lang="es-MX" dirty="0"/>
              <a:t>-</a:t>
            </a:r>
          </a:p>
        </p:txBody>
      </p:sp>
      <p:sp>
        <p:nvSpPr>
          <p:cNvPr id="13" name="Rectangle 12">
            <a:extLst>
              <a:ext uri="{FF2B5EF4-FFF2-40B4-BE49-F238E27FC236}">
                <a16:creationId xmlns:a16="http://schemas.microsoft.com/office/drawing/2014/main" id="{01014442-855A-4E0F-8D09-C314661A48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260899" y="758952"/>
            <a:ext cx="889035" cy="1651133"/>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a:extLst>
              <a:ext uri="{FF2B5EF4-FFF2-40B4-BE49-F238E27FC236}">
                <a16:creationId xmlns:a16="http://schemas.microsoft.com/office/drawing/2014/main" id="{9B1ABF09-86CF-414E-88A5-2B84CC7232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 y="2526526"/>
            <a:ext cx="877276" cy="3563378"/>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a:extLst>
              <a:ext uri="{FF2B5EF4-FFF2-40B4-BE49-F238E27FC236}">
                <a16:creationId xmlns:a16="http://schemas.microsoft.com/office/drawing/2014/main" id="{3FE91770-CDBB-4D24-94E5-AD484F36CE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59264" y="2526526"/>
            <a:ext cx="8190670" cy="3563377"/>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2" name="Marcador de contenido 1">
            <a:extLst>
              <a:ext uri="{FF2B5EF4-FFF2-40B4-BE49-F238E27FC236}">
                <a16:creationId xmlns:a16="http://schemas.microsoft.com/office/drawing/2014/main" id="{0DFE45B0-429E-4DCD-9243-5D15A226F241}"/>
              </a:ext>
            </a:extLst>
          </p:cNvPr>
          <p:cNvSpPr>
            <a:spLocks noGrp="1"/>
          </p:cNvSpPr>
          <p:nvPr>
            <p:ph idx="1"/>
          </p:nvPr>
        </p:nvSpPr>
        <p:spPr>
          <a:xfrm>
            <a:off x="1200564" y="2535446"/>
            <a:ext cx="6737617" cy="3554457"/>
          </a:xfrm>
        </p:spPr>
        <p:txBody>
          <a:bodyPr>
            <a:normAutofit/>
          </a:bodyPr>
          <a:lstStyle/>
          <a:p>
            <a:pPr marL="109728" indent="0" algn="just">
              <a:buNone/>
            </a:pPr>
            <a:r>
              <a:rPr lang="es-MX" dirty="0">
                <a:solidFill>
                  <a:srgbClr val="000000"/>
                </a:solidFill>
              </a:rPr>
              <a:t>La asociación consistía en que dentro de un negocio el propietario del monto mayor de capital, atraería hacia él socios de menor riqueza, en estos se especificaba la duración de la sociedad, frecuentemente de tres a cinco años y normalmente se renovaba.</a:t>
            </a:r>
          </a:p>
          <a:p>
            <a:pPr marL="109728" indent="0">
              <a:buNone/>
            </a:pPr>
            <a:endParaRPr lang="es-MX" dirty="0">
              <a:solidFill>
                <a:srgbClr val="000000"/>
              </a:solidFill>
            </a:endParaRPr>
          </a:p>
        </p:txBody>
      </p:sp>
      <p:sp>
        <p:nvSpPr>
          <p:cNvPr id="3" name="Marcador de número de diapositiva 2">
            <a:extLst>
              <a:ext uri="{FF2B5EF4-FFF2-40B4-BE49-F238E27FC236}">
                <a16:creationId xmlns:a16="http://schemas.microsoft.com/office/drawing/2014/main" id="{EBD178B8-4CC2-4B87-908F-A688F4D4F244}"/>
              </a:ext>
            </a:extLst>
          </p:cNvPr>
          <p:cNvSpPr>
            <a:spLocks noGrp="1"/>
          </p:cNvSpPr>
          <p:nvPr>
            <p:ph type="sldNum" sz="quarter" idx="12"/>
          </p:nvPr>
        </p:nvSpPr>
        <p:spPr>
          <a:xfrm>
            <a:off x="7975601" y="6356350"/>
            <a:ext cx="1148195" cy="365125"/>
          </a:xfrm>
        </p:spPr>
        <p:txBody>
          <a:bodyPr>
            <a:normAutofit/>
          </a:bodyPr>
          <a:lstStyle/>
          <a:p>
            <a:pPr>
              <a:spcAft>
                <a:spcPts val="600"/>
              </a:spcAft>
            </a:pPr>
            <a:fld id="{132FADFE-3B8F-471C-ABF0-DBC7717ECBBC}" type="slidenum">
              <a:rPr lang="es-ES" smtClean="0"/>
              <a:pPr>
                <a:spcAft>
                  <a:spcPts val="600"/>
                </a:spcAft>
              </a:pPr>
              <a:t>39</a:t>
            </a:fld>
            <a:endParaRPr lang="es-ES"/>
          </a:p>
        </p:txBody>
      </p:sp>
    </p:spTree>
    <p:extLst>
      <p:ext uri="{BB962C8B-B14F-4D97-AF65-F5344CB8AC3E}">
        <p14:creationId xmlns:p14="http://schemas.microsoft.com/office/powerpoint/2010/main" val="20747568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CDF7C9B3-01BE-4D46-ACA2-312DFE36A1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62000"/>
            <a:ext cx="2582693" cy="534003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p:cNvSpPr>
            <a:spLocks noGrp="1"/>
          </p:cNvSpPr>
          <p:nvPr>
            <p:ph type="title"/>
          </p:nvPr>
        </p:nvSpPr>
        <p:spPr>
          <a:xfrm>
            <a:off x="189689" y="1123837"/>
            <a:ext cx="2210611" cy="4601183"/>
          </a:xfrm>
        </p:spPr>
        <p:txBody>
          <a:bodyPr>
            <a:normAutofit/>
          </a:bodyPr>
          <a:lstStyle/>
          <a:p>
            <a:r>
              <a:rPr lang="es-MX">
                <a:solidFill>
                  <a:schemeClr val="bg1"/>
                </a:solidFill>
              </a:rPr>
              <a:t>Contenido</a:t>
            </a:r>
          </a:p>
        </p:txBody>
      </p:sp>
      <p:sp>
        <p:nvSpPr>
          <p:cNvPr id="5" name="4 Marcador de número de diapositiva"/>
          <p:cNvSpPr>
            <a:spLocks noGrp="1"/>
          </p:cNvSpPr>
          <p:nvPr>
            <p:ph type="sldNum" sz="quarter" idx="12"/>
          </p:nvPr>
        </p:nvSpPr>
        <p:spPr>
          <a:xfrm>
            <a:off x="7975601" y="6356350"/>
            <a:ext cx="1148195" cy="365125"/>
          </a:xfrm>
        </p:spPr>
        <p:txBody>
          <a:bodyPr>
            <a:normAutofit/>
          </a:bodyPr>
          <a:lstStyle/>
          <a:p>
            <a:pPr>
              <a:spcAft>
                <a:spcPts val="600"/>
              </a:spcAft>
            </a:pPr>
            <a:fld id="{132FADFE-3B8F-471C-ABF0-DBC7717ECBBC}" type="slidenum">
              <a:rPr lang="es-ES" smtClean="0"/>
              <a:pPr>
                <a:spcAft>
                  <a:spcPts val="600"/>
                </a:spcAft>
              </a:pPr>
              <a:t>4</a:t>
            </a:fld>
            <a:endParaRPr lang="es-ES"/>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4279064173"/>
              </p:ext>
            </p:extLst>
          </p:nvPr>
        </p:nvGraphicFramePr>
        <p:xfrm>
          <a:off x="3044950" y="758952"/>
          <a:ext cx="5559497" cy="53309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2340149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7E922369-B641-4185-9CCC-5E44D18F177D}"/>
              </a:ext>
            </a:extLst>
          </p:cNvPr>
          <p:cNvSpPr>
            <a:spLocks noGrp="1"/>
          </p:cNvSpPr>
          <p:nvPr>
            <p:ph type="sldNum" sz="quarter" idx="12"/>
          </p:nvPr>
        </p:nvSpPr>
        <p:spPr>
          <a:xfrm>
            <a:off x="7975601" y="6356350"/>
            <a:ext cx="1148195" cy="365125"/>
          </a:xfrm>
        </p:spPr>
        <p:txBody>
          <a:bodyPr>
            <a:normAutofit/>
          </a:bodyPr>
          <a:lstStyle/>
          <a:p>
            <a:pPr>
              <a:spcAft>
                <a:spcPts val="600"/>
              </a:spcAft>
            </a:pPr>
            <a:fld id="{132FADFE-3B8F-471C-ABF0-DBC7717ECBBC}" type="slidenum">
              <a:rPr lang="es-ES" smtClean="0"/>
              <a:pPr>
                <a:spcAft>
                  <a:spcPts val="600"/>
                </a:spcAft>
              </a:pPr>
              <a:t>40</a:t>
            </a:fld>
            <a:endParaRPr lang="es-ES"/>
          </a:p>
        </p:txBody>
      </p:sp>
      <p:graphicFrame>
        <p:nvGraphicFramePr>
          <p:cNvPr id="6" name="Marcador de contenido 1">
            <a:extLst>
              <a:ext uri="{FF2B5EF4-FFF2-40B4-BE49-F238E27FC236}">
                <a16:creationId xmlns:a16="http://schemas.microsoft.com/office/drawing/2014/main" id="{F9CE5D64-DEC7-4BE8-A27D-145998D53845}"/>
              </a:ext>
            </a:extLst>
          </p:cNvPr>
          <p:cNvGraphicFramePr>
            <a:graphicFrameLocks noGrp="1"/>
          </p:cNvGraphicFramePr>
          <p:nvPr>
            <p:ph idx="1"/>
            <p:extLst>
              <p:ext uri="{D42A27DB-BD31-4B8C-83A1-F6EECF244321}">
                <p14:modId xmlns:p14="http://schemas.microsoft.com/office/powerpoint/2010/main" val="512277316"/>
              </p:ext>
            </p:extLst>
          </p:nvPr>
        </p:nvGraphicFramePr>
        <p:xfrm>
          <a:off x="2819922" y="885459"/>
          <a:ext cx="5796200" cy="50873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1730329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3DE62391-C276-4A29-9B0B-70AB3DEE4714}"/>
              </a:ext>
            </a:extLst>
          </p:cNvPr>
          <p:cNvSpPr>
            <a:spLocks noGrp="1"/>
          </p:cNvSpPr>
          <p:nvPr>
            <p:ph type="title"/>
          </p:nvPr>
        </p:nvSpPr>
        <p:spPr>
          <a:xfrm>
            <a:off x="189689" y="1123837"/>
            <a:ext cx="2210611" cy="4601183"/>
          </a:xfrm>
        </p:spPr>
        <p:txBody>
          <a:bodyPr>
            <a:normAutofit/>
          </a:bodyPr>
          <a:lstStyle/>
          <a:p>
            <a:pPr algn="ctr"/>
            <a:r>
              <a:rPr lang="es-MX" dirty="0"/>
              <a:t>Edad moderna - </a:t>
            </a:r>
            <a:r>
              <a:rPr lang="es-MX" dirty="0">
                <a:effectLst/>
              </a:rPr>
              <a:t>Maquiavelo y Sun Tzu</a:t>
            </a:r>
            <a:endParaRPr lang="es-MX" dirty="0"/>
          </a:p>
        </p:txBody>
      </p:sp>
      <p:sp>
        <p:nvSpPr>
          <p:cNvPr id="2" name="Marcador de contenido 1">
            <a:extLst>
              <a:ext uri="{FF2B5EF4-FFF2-40B4-BE49-F238E27FC236}">
                <a16:creationId xmlns:a16="http://schemas.microsoft.com/office/drawing/2014/main" id="{6E02480D-C9B8-492C-A22F-706988AA27E4}"/>
              </a:ext>
            </a:extLst>
          </p:cNvPr>
          <p:cNvSpPr>
            <a:spLocks noGrp="1"/>
          </p:cNvSpPr>
          <p:nvPr>
            <p:ph idx="1"/>
          </p:nvPr>
        </p:nvSpPr>
        <p:spPr>
          <a:xfrm>
            <a:off x="2901950" y="864108"/>
            <a:ext cx="2689418" cy="5120640"/>
          </a:xfrm>
        </p:spPr>
        <p:txBody>
          <a:bodyPr>
            <a:normAutofit/>
          </a:bodyPr>
          <a:lstStyle/>
          <a:p>
            <a:pPr marL="109728" indent="0">
              <a:buNone/>
            </a:pPr>
            <a:r>
              <a:rPr lang="es-MX"/>
              <a:t>Maquiavelo dentro de sus principios plantea, que una organización será estable cuando los miembros manifiesten sus problemas y resuelvan sus conflictos. </a:t>
            </a:r>
          </a:p>
        </p:txBody>
      </p:sp>
      <p:pic>
        <p:nvPicPr>
          <p:cNvPr id="19458" name="Picture 2" descr="http://2.bp.blogspot.com/-iE2OVeNoSrw/TwNY9qoxa3I/AAAAAAAABQc/Za3XGhR__DI/s1600/maquiavelo_maquiavelico_machivelli.jpg"/>
          <p:cNvPicPr>
            <a:picLocks noChangeAspect="1" noChangeArrowheads="1"/>
          </p:cNvPicPr>
          <p:nvPr/>
        </p:nvPicPr>
        <p:blipFill rotWithShape="1">
          <a:blip r:embed="rId2">
            <a:extLst>
              <a:ext uri="{28A0092B-C50C-407E-A947-70E740481C1C}">
                <a14:useLocalDpi xmlns:a14="http://schemas.microsoft.com/office/drawing/2010/main" val="0"/>
              </a:ext>
            </a:extLst>
          </a:blip>
          <a:srcRect l="20503" r="14792" b="3"/>
          <a:stretch/>
        </p:blipFill>
        <p:spPr bwMode="auto">
          <a:xfrm>
            <a:off x="5863590" y="758952"/>
            <a:ext cx="2713074" cy="5330952"/>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número de diapositiva 2">
            <a:extLst>
              <a:ext uri="{FF2B5EF4-FFF2-40B4-BE49-F238E27FC236}">
                <a16:creationId xmlns:a16="http://schemas.microsoft.com/office/drawing/2014/main" id="{1F4E8C4A-E6A5-40DF-B960-2A1860CB76C9}"/>
              </a:ext>
            </a:extLst>
          </p:cNvPr>
          <p:cNvSpPr>
            <a:spLocks noGrp="1"/>
          </p:cNvSpPr>
          <p:nvPr>
            <p:ph type="sldNum" sz="quarter" idx="12"/>
          </p:nvPr>
        </p:nvSpPr>
        <p:spPr>
          <a:xfrm>
            <a:off x="7975601" y="6356350"/>
            <a:ext cx="1148195" cy="365125"/>
          </a:xfrm>
        </p:spPr>
        <p:txBody>
          <a:bodyPr>
            <a:normAutofit/>
          </a:bodyPr>
          <a:lstStyle/>
          <a:p>
            <a:pPr>
              <a:spcAft>
                <a:spcPts val="600"/>
              </a:spcAft>
            </a:pPr>
            <a:fld id="{132FADFE-3B8F-471C-ABF0-DBC7717ECBBC}" type="slidenum">
              <a:rPr lang="es-ES" smtClean="0"/>
              <a:pPr>
                <a:spcAft>
                  <a:spcPts val="600"/>
                </a:spcAft>
              </a:pPr>
              <a:t>41</a:t>
            </a:fld>
            <a:endParaRPr lang="es-ES"/>
          </a:p>
        </p:txBody>
      </p:sp>
    </p:spTree>
    <p:extLst>
      <p:ext uri="{BB962C8B-B14F-4D97-AF65-F5344CB8AC3E}">
        <p14:creationId xmlns:p14="http://schemas.microsoft.com/office/powerpoint/2010/main" val="387004004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A566E947-FB18-4E34-92A1-7AE6603498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E1FB687-F018-4798-90C8-38F1111E1A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703665" y="1701120"/>
            <a:ext cx="1741251" cy="857250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a:extLst>
              <a:ext uri="{FF2B5EF4-FFF2-40B4-BE49-F238E27FC236}">
                <a16:creationId xmlns:a16="http://schemas.microsoft.com/office/drawing/2014/main" id="{99BAA161-AE24-467D-9AE2-A99E23CD71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382267" y="-4094231"/>
            <a:ext cx="384048" cy="8572509"/>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Marcador de número de diapositiva 2">
            <a:extLst>
              <a:ext uri="{FF2B5EF4-FFF2-40B4-BE49-F238E27FC236}">
                <a16:creationId xmlns:a16="http://schemas.microsoft.com/office/drawing/2014/main" id="{1FC323F2-FD16-43DC-AD52-DEA8B33A8707}"/>
              </a:ext>
            </a:extLst>
          </p:cNvPr>
          <p:cNvSpPr>
            <a:spLocks noGrp="1"/>
          </p:cNvSpPr>
          <p:nvPr>
            <p:ph type="sldNum" sz="quarter" idx="12"/>
          </p:nvPr>
        </p:nvSpPr>
        <p:spPr>
          <a:xfrm>
            <a:off x="8710835" y="6356350"/>
            <a:ext cx="412961" cy="365125"/>
          </a:xfrm>
        </p:spPr>
        <p:txBody>
          <a:bodyPr>
            <a:normAutofit/>
          </a:bodyPr>
          <a:lstStyle/>
          <a:p>
            <a:pPr>
              <a:spcAft>
                <a:spcPts val="600"/>
              </a:spcAft>
            </a:pPr>
            <a:fld id="{132FADFE-3B8F-471C-ABF0-DBC7717ECBBC}" type="slidenum">
              <a:rPr lang="es-ES" smtClean="0"/>
              <a:pPr>
                <a:spcAft>
                  <a:spcPts val="600"/>
                </a:spcAft>
              </a:pPr>
              <a:t>42</a:t>
            </a:fld>
            <a:endParaRPr lang="es-ES"/>
          </a:p>
        </p:txBody>
      </p:sp>
      <p:graphicFrame>
        <p:nvGraphicFramePr>
          <p:cNvPr id="8" name="Marcador de contenido 1">
            <a:extLst>
              <a:ext uri="{FF2B5EF4-FFF2-40B4-BE49-F238E27FC236}">
                <a16:creationId xmlns:a16="http://schemas.microsoft.com/office/drawing/2014/main" id="{424E19B2-A6EE-41A3-84F4-C219F11DFC13}"/>
              </a:ext>
            </a:extLst>
          </p:cNvPr>
          <p:cNvGraphicFramePr>
            <a:graphicFrameLocks noGrp="1"/>
          </p:cNvGraphicFramePr>
          <p:nvPr>
            <p:ph idx="1"/>
            <p:extLst>
              <p:ext uri="{D42A27DB-BD31-4B8C-83A1-F6EECF244321}">
                <p14:modId xmlns:p14="http://schemas.microsoft.com/office/powerpoint/2010/main" val="890580097"/>
              </p:ext>
            </p:extLst>
          </p:nvPr>
        </p:nvGraphicFramePr>
        <p:xfrm>
          <a:off x="99858" y="738416"/>
          <a:ext cx="8944283" cy="43520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CuadroTexto 6">
            <a:extLst>
              <a:ext uri="{FF2B5EF4-FFF2-40B4-BE49-F238E27FC236}">
                <a16:creationId xmlns:a16="http://schemas.microsoft.com/office/drawing/2014/main" id="{18C1016E-8AF1-3846-AD43-CB8878FF4AC9}"/>
              </a:ext>
            </a:extLst>
          </p:cNvPr>
          <p:cNvSpPr txBox="1"/>
          <p:nvPr/>
        </p:nvSpPr>
        <p:spPr>
          <a:xfrm>
            <a:off x="2875861" y="5505710"/>
            <a:ext cx="3392275" cy="646331"/>
          </a:xfrm>
          <a:prstGeom prst="rect">
            <a:avLst/>
          </a:prstGeom>
          <a:noFill/>
        </p:spPr>
        <p:txBody>
          <a:bodyPr wrap="none" rtlCol="0">
            <a:spAutoFit/>
          </a:bodyPr>
          <a:lstStyle/>
          <a:p>
            <a:r>
              <a:rPr lang="es-ES_tradnl" sz="3600" dirty="0"/>
              <a:t>Otros principios</a:t>
            </a:r>
          </a:p>
        </p:txBody>
      </p:sp>
    </p:spTree>
    <p:extLst>
      <p:ext uri="{BB962C8B-B14F-4D97-AF65-F5344CB8AC3E}">
        <p14:creationId xmlns:p14="http://schemas.microsoft.com/office/powerpoint/2010/main" val="147005742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5" name="Rectangle 74">
            <a:extLst>
              <a:ext uri="{FF2B5EF4-FFF2-40B4-BE49-F238E27FC236}">
                <a16:creationId xmlns:a16="http://schemas.microsoft.com/office/drawing/2014/main" id="{EA992460-7FA3-40FE-A958-BCD1981B96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a:extLst>
              <a:ext uri="{FF2B5EF4-FFF2-40B4-BE49-F238E27FC236}">
                <a16:creationId xmlns:a16="http://schemas.microsoft.com/office/drawing/2014/main" id="{ADF57D5B-380D-48E9-8DAD-DD500FE80A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61999"/>
            <a:ext cx="3481671"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Marcador de contenido 1">
            <a:extLst>
              <a:ext uri="{FF2B5EF4-FFF2-40B4-BE49-F238E27FC236}">
                <a16:creationId xmlns:a16="http://schemas.microsoft.com/office/drawing/2014/main" id="{3728B9B3-1AD6-4144-8067-2DCF24BBA06F}"/>
              </a:ext>
            </a:extLst>
          </p:cNvPr>
          <p:cNvSpPr>
            <a:spLocks noGrp="1"/>
          </p:cNvSpPr>
          <p:nvPr>
            <p:ph idx="1"/>
          </p:nvPr>
        </p:nvSpPr>
        <p:spPr>
          <a:xfrm>
            <a:off x="206257" y="1566868"/>
            <a:ext cx="3012087" cy="3715119"/>
          </a:xfrm>
        </p:spPr>
        <p:txBody>
          <a:bodyPr anchor="t">
            <a:normAutofit fontScale="92500" lnSpcReduction="10000"/>
          </a:bodyPr>
          <a:lstStyle/>
          <a:p>
            <a:pPr marL="109728" indent="0" algn="ctr">
              <a:buNone/>
            </a:pPr>
            <a:r>
              <a:rPr lang="es-MX" sz="2400" dirty="0">
                <a:solidFill>
                  <a:schemeClr val="tx1"/>
                </a:solidFill>
              </a:rPr>
              <a:t>Otra obra clásica “El arte de la guerra”, escrita por Sun Tzu, filosofo chino, hace más de dos mil años. </a:t>
            </a:r>
          </a:p>
          <a:p>
            <a:pPr marL="109728" indent="0" algn="ctr">
              <a:buNone/>
            </a:pPr>
            <a:endParaRPr lang="es-MX" sz="2400" dirty="0">
              <a:solidFill>
                <a:schemeClr val="tx1"/>
              </a:solidFill>
            </a:endParaRPr>
          </a:p>
          <a:p>
            <a:pPr marL="109728" indent="0" algn="ctr">
              <a:buNone/>
            </a:pPr>
            <a:r>
              <a:rPr lang="es-MX" sz="2400" dirty="0">
                <a:solidFill>
                  <a:schemeClr val="tx1"/>
                </a:solidFill>
              </a:rPr>
              <a:t>Esta obra fue modificada y usada por MaoTse Tung, quien fundó la republica popular China en 1949. </a:t>
            </a:r>
          </a:p>
          <a:p>
            <a:pPr marL="109728" indent="0" algn="ctr">
              <a:buNone/>
            </a:pPr>
            <a:endParaRPr lang="es-MX" sz="2400" dirty="0">
              <a:solidFill>
                <a:schemeClr val="tx1"/>
              </a:solidFill>
            </a:endParaRPr>
          </a:p>
        </p:txBody>
      </p:sp>
      <p:sp>
        <p:nvSpPr>
          <p:cNvPr id="79" name="Rectangle 78">
            <a:extLst>
              <a:ext uri="{FF2B5EF4-FFF2-40B4-BE49-F238E27FC236}">
                <a16:creationId xmlns:a16="http://schemas.microsoft.com/office/drawing/2014/main" id="{065CC8E5-7727-4F29-A17D-114AF339F7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056630" y="758952"/>
            <a:ext cx="1559301" cy="234427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a:extLst>
              <a:ext uri="{FF2B5EF4-FFF2-40B4-BE49-F238E27FC236}">
                <a16:creationId xmlns:a16="http://schemas.microsoft.com/office/drawing/2014/main" id="{74600802-151E-4F13-8C35-8D5CEDFF64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53097" y="4080912"/>
            <a:ext cx="1618039" cy="2008992"/>
          </a:xfrm>
          <a:prstGeom prst="rect">
            <a:avLst/>
          </a:prstGeom>
          <a:solidFill>
            <a:schemeClr val="tx1">
              <a:lumMod val="50000"/>
              <a:lumOff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a:extLst>
              <a:ext uri="{FF2B5EF4-FFF2-40B4-BE49-F238E27FC236}">
                <a16:creationId xmlns:a16="http://schemas.microsoft.com/office/drawing/2014/main" id="{F125053E-1062-4FE2-974C-546DC769D9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861898" y="758952"/>
            <a:ext cx="288036"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Marcador de número de diapositiva 2">
            <a:extLst>
              <a:ext uri="{FF2B5EF4-FFF2-40B4-BE49-F238E27FC236}">
                <a16:creationId xmlns:a16="http://schemas.microsoft.com/office/drawing/2014/main" id="{74550DC8-4640-4E64-AF75-301842575798}"/>
              </a:ext>
            </a:extLst>
          </p:cNvPr>
          <p:cNvSpPr>
            <a:spLocks noGrp="1"/>
          </p:cNvSpPr>
          <p:nvPr>
            <p:ph type="sldNum" sz="quarter" idx="12"/>
          </p:nvPr>
        </p:nvSpPr>
        <p:spPr>
          <a:xfrm>
            <a:off x="7975601" y="6356350"/>
            <a:ext cx="1148195" cy="365125"/>
          </a:xfrm>
        </p:spPr>
        <p:txBody>
          <a:bodyPr>
            <a:normAutofit/>
          </a:bodyPr>
          <a:lstStyle/>
          <a:p>
            <a:pPr>
              <a:spcAft>
                <a:spcPts val="600"/>
              </a:spcAft>
            </a:pPr>
            <a:fld id="{132FADFE-3B8F-471C-ABF0-DBC7717ECBBC}" type="slidenum">
              <a:rPr lang="es-ES" smtClean="0"/>
              <a:pPr>
                <a:spcAft>
                  <a:spcPts val="600"/>
                </a:spcAft>
              </a:pPr>
              <a:t>43</a:t>
            </a:fld>
            <a:endParaRPr lang="es-ES"/>
          </a:p>
        </p:txBody>
      </p:sp>
      <p:pic>
        <p:nvPicPr>
          <p:cNvPr id="20484" name="Picture 4" descr="http://suntzuart.com/content/sun-tzu-quotes/sun-tzu.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8902" r="3" b="3"/>
          <a:stretch/>
        </p:blipFill>
        <p:spPr bwMode="auto">
          <a:xfrm>
            <a:off x="5595680" y="3264090"/>
            <a:ext cx="3020251" cy="3593910"/>
          </a:xfrm>
          <a:prstGeom prst="rect">
            <a:avLst/>
          </a:prstGeom>
          <a:noFill/>
          <a:extLst>
            <a:ext uri="{909E8E84-426E-40DD-AFC4-6F175D3DCCD1}">
              <a14:hiddenFill xmlns:a14="http://schemas.microsoft.com/office/drawing/2010/main">
                <a:solidFill>
                  <a:srgbClr val="FFFFFF"/>
                </a:solidFill>
              </a14:hiddenFill>
            </a:ext>
          </a:extLst>
        </p:spPr>
      </p:pic>
      <p:pic>
        <p:nvPicPr>
          <p:cNvPr id="20486" name="Picture 6" descr="https://tse2.mm.bing.net/th?id=OIP.qD1lttLQLKkXuf89XzFJzwHaHa&amp;pid=15.1&amp;P=0&amp;w=300&amp;h=300"/>
          <p:cNvPicPr>
            <a:picLocks noChangeAspect="1" noChangeArrowheads="1"/>
          </p:cNvPicPr>
          <p:nvPr/>
        </p:nvPicPr>
        <p:blipFill rotWithShape="1">
          <a:blip r:embed="rId3">
            <a:extLst>
              <a:ext uri="{28A0092B-C50C-407E-A947-70E740481C1C}">
                <a14:useLocalDpi xmlns:a14="http://schemas.microsoft.com/office/drawing/2010/main" val="0"/>
              </a:ext>
            </a:extLst>
          </a:blip>
          <a:srcRect r="21301" b="2"/>
          <a:stretch/>
        </p:blipFill>
        <p:spPr bwMode="auto">
          <a:xfrm>
            <a:off x="3853095" y="10"/>
            <a:ext cx="3085080" cy="3920034"/>
          </a:xfrm>
          <a:custGeom>
            <a:avLst/>
            <a:gdLst>
              <a:gd name="connsiteX0" fmla="*/ 0 w 4113440"/>
              <a:gd name="connsiteY0" fmla="*/ 0 h 3920044"/>
              <a:gd name="connsiteX1" fmla="*/ 4113440 w 4113440"/>
              <a:gd name="connsiteY1" fmla="*/ 0 h 3920044"/>
              <a:gd name="connsiteX2" fmla="*/ 4113440 w 4113440"/>
              <a:gd name="connsiteY2" fmla="*/ 3103224 h 3920044"/>
              <a:gd name="connsiteX3" fmla="*/ 2157388 w 4113440"/>
              <a:gd name="connsiteY3" fmla="*/ 3103224 h 3920044"/>
              <a:gd name="connsiteX4" fmla="*/ 2157388 w 4113440"/>
              <a:gd name="connsiteY4" fmla="*/ 3920044 h 3920044"/>
              <a:gd name="connsiteX5" fmla="*/ 0 w 4113440"/>
              <a:gd name="connsiteY5" fmla="*/ 3920044 h 3920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13440" h="3920044">
                <a:moveTo>
                  <a:pt x="0" y="0"/>
                </a:moveTo>
                <a:lnTo>
                  <a:pt x="4113440" y="0"/>
                </a:lnTo>
                <a:lnTo>
                  <a:pt x="4113440" y="3103224"/>
                </a:lnTo>
                <a:lnTo>
                  <a:pt x="2157388" y="3103224"/>
                </a:lnTo>
                <a:lnTo>
                  <a:pt x="2157388" y="3920044"/>
                </a:lnTo>
                <a:lnTo>
                  <a:pt x="0" y="3920044"/>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902162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 name="Rectangle 23">
            <a:extLst>
              <a:ext uri="{FF2B5EF4-FFF2-40B4-BE49-F238E27FC236}">
                <a16:creationId xmlns:a16="http://schemas.microsoft.com/office/drawing/2014/main" id="{CDF7C9B3-01BE-4D46-ACA2-312DFE36A1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62000"/>
            <a:ext cx="2582693" cy="534003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Título 3">
            <a:extLst>
              <a:ext uri="{FF2B5EF4-FFF2-40B4-BE49-F238E27FC236}">
                <a16:creationId xmlns:a16="http://schemas.microsoft.com/office/drawing/2014/main" id="{E502C6D7-E56E-4415-B89E-AB50A0D23310}"/>
              </a:ext>
            </a:extLst>
          </p:cNvPr>
          <p:cNvSpPr>
            <a:spLocks noGrp="1"/>
          </p:cNvSpPr>
          <p:nvPr>
            <p:ph type="title"/>
          </p:nvPr>
        </p:nvSpPr>
        <p:spPr>
          <a:xfrm>
            <a:off x="189689" y="1123837"/>
            <a:ext cx="2210611" cy="4601183"/>
          </a:xfrm>
        </p:spPr>
        <p:txBody>
          <a:bodyPr>
            <a:normAutofit/>
          </a:bodyPr>
          <a:lstStyle/>
          <a:p>
            <a:r>
              <a:rPr lang="es-MX">
                <a:solidFill>
                  <a:schemeClr val="bg1"/>
                </a:solidFill>
              </a:rPr>
              <a:t>Algunos de sus postulados son los siguientes:</a:t>
            </a:r>
          </a:p>
        </p:txBody>
      </p:sp>
      <p:sp>
        <p:nvSpPr>
          <p:cNvPr id="3" name="Marcador de número de diapositiva 2">
            <a:extLst>
              <a:ext uri="{FF2B5EF4-FFF2-40B4-BE49-F238E27FC236}">
                <a16:creationId xmlns:a16="http://schemas.microsoft.com/office/drawing/2014/main" id="{0FEEE1C3-BDBA-459E-AF6F-214458DE6F80}"/>
              </a:ext>
            </a:extLst>
          </p:cNvPr>
          <p:cNvSpPr>
            <a:spLocks noGrp="1"/>
          </p:cNvSpPr>
          <p:nvPr>
            <p:ph type="sldNum" sz="quarter" idx="12"/>
          </p:nvPr>
        </p:nvSpPr>
        <p:spPr>
          <a:xfrm>
            <a:off x="7975601" y="6356350"/>
            <a:ext cx="1148195" cy="365125"/>
          </a:xfrm>
        </p:spPr>
        <p:txBody>
          <a:bodyPr>
            <a:normAutofit/>
          </a:bodyPr>
          <a:lstStyle/>
          <a:p>
            <a:pPr>
              <a:spcAft>
                <a:spcPts val="600"/>
              </a:spcAft>
            </a:pPr>
            <a:fld id="{132FADFE-3B8F-471C-ABF0-DBC7717ECBBC}" type="slidenum">
              <a:rPr lang="es-ES" smtClean="0"/>
              <a:pPr>
                <a:spcAft>
                  <a:spcPts val="600"/>
                </a:spcAft>
              </a:pPr>
              <a:t>44</a:t>
            </a:fld>
            <a:endParaRPr lang="es-ES"/>
          </a:p>
        </p:txBody>
      </p:sp>
      <p:graphicFrame>
        <p:nvGraphicFramePr>
          <p:cNvPr id="27" name="Marcador de contenido 1">
            <a:extLst>
              <a:ext uri="{FF2B5EF4-FFF2-40B4-BE49-F238E27FC236}">
                <a16:creationId xmlns:a16="http://schemas.microsoft.com/office/drawing/2014/main" id="{3CE9B4F3-9627-468D-BF1C-46D04CC54A04}"/>
              </a:ext>
            </a:extLst>
          </p:cNvPr>
          <p:cNvGraphicFramePr>
            <a:graphicFrameLocks noGrp="1"/>
          </p:cNvGraphicFramePr>
          <p:nvPr>
            <p:ph idx="1"/>
            <p:extLst>
              <p:ext uri="{D42A27DB-BD31-4B8C-83A1-F6EECF244321}">
                <p14:modId xmlns:p14="http://schemas.microsoft.com/office/powerpoint/2010/main" val="641183008"/>
              </p:ext>
            </p:extLst>
          </p:nvPr>
        </p:nvGraphicFramePr>
        <p:xfrm>
          <a:off x="2589988" y="548680"/>
          <a:ext cx="6302492" cy="55533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0793746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0" name="Rectangle 79">
            <a:extLst>
              <a:ext uri="{FF2B5EF4-FFF2-40B4-BE49-F238E27FC236}">
                <a16:creationId xmlns:a16="http://schemas.microsoft.com/office/drawing/2014/main" id="{DCCCDCCF-DDE7-4FF9-BA8E-DFD3AC93A6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508" name="Picture 4" descr="http://3.bp.blogspot.com/_u3wRED2x5RA/S6f-vUh8HtI/AAAAAAAAAE4/79Pwzw2fkUc/s400/Slide2.JPG"/>
          <p:cNvPicPr>
            <a:picLocks noChangeAspect="1" noChangeArrowheads="1"/>
          </p:cNvPicPr>
          <p:nvPr/>
        </p:nvPicPr>
        <p:blipFill rotWithShape="1">
          <a:blip r:embed="rId2">
            <a:extLst>
              <a:ext uri="{28A0092B-C50C-407E-A947-70E740481C1C}">
                <a14:useLocalDpi xmlns:a14="http://schemas.microsoft.com/office/drawing/2010/main" val="0"/>
              </a:ext>
            </a:extLst>
          </a:blip>
          <a:srcRect r="25"/>
          <a:stretch/>
        </p:blipFill>
        <p:spPr bwMode="auto">
          <a:xfrm>
            <a:off x="20" y="1"/>
            <a:ext cx="9141694" cy="6858000"/>
          </a:xfrm>
          <a:prstGeom prst="rect">
            <a:avLst/>
          </a:prstGeom>
          <a:noFill/>
          <a:extLst>
            <a:ext uri="{909E8E84-426E-40DD-AFC4-6F175D3DCCD1}">
              <a14:hiddenFill xmlns:a14="http://schemas.microsoft.com/office/drawing/2010/main">
                <a:solidFill>
                  <a:srgbClr val="FFFFFF"/>
                </a:solidFill>
              </a14:hiddenFill>
            </a:ext>
          </a:extLst>
        </p:spPr>
      </p:pic>
      <p:sp>
        <p:nvSpPr>
          <p:cNvPr id="82" name="Rectangle 81">
            <a:extLst>
              <a:ext uri="{FF2B5EF4-FFF2-40B4-BE49-F238E27FC236}">
                <a16:creationId xmlns:a16="http://schemas.microsoft.com/office/drawing/2014/main" id="{C2352FE0-ACFA-479E-A574-CED1C035D3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58952"/>
            <a:ext cx="2582693"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Título 3">
            <a:extLst>
              <a:ext uri="{FF2B5EF4-FFF2-40B4-BE49-F238E27FC236}">
                <a16:creationId xmlns:a16="http://schemas.microsoft.com/office/drawing/2014/main" id="{5C048ABC-D68A-4859-A693-040D7FE7FEDF}"/>
              </a:ext>
            </a:extLst>
          </p:cNvPr>
          <p:cNvSpPr>
            <a:spLocks noGrp="1"/>
          </p:cNvSpPr>
          <p:nvPr>
            <p:ph type="title"/>
          </p:nvPr>
        </p:nvSpPr>
        <p:spPr>
          <a:xfrm>
            <a:off x="189689" y="1123837"/>
            <a:ext cx="2210611" cy="4601183"/>
          </a:xfrm>
        </p:spPr>
        <p:txBody>
          <a:bodyPr>
            <a:normAutofit/>
          </a:bodyPr>
          <a:lstStyle/>
          <a:p>
            <a:r>
              <a:rPr lang="es-MX"/>
              <a:t>Período agrícola</a:t>
            </a:r>
          </a:p>
        </p:txBody>
      </p:sp>
      <p:sp>
        <p:nvSpPr>
          <p:cNvPr id="83" name="Rectangle 82">
            <a:extLst>
              <a:ext uri="{FF2B5EF4-FFF2-40B4-BE49-F238E27FC236}">
                <a16:creationId xmlns:a16="http://schemas.microsoft.com/office/drawing/2014/main" id="{401F5979-1992-492E-ABBD-62EBC1016C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72847" y="754144"/>
            <a:ext cx="5898897" cy="533576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 name="Rectangle 84">
            <a:extLst>
              <a:ext uri="{FF2B5EF4-FFF2-40B4-BE49-F238E27FC236}">
                <a16:creationId xmlns:a16="http://schemas.microsoft.com/office/drawing/2014/main" id="{377CB93F-A0E2-4BBE-B2FC-E93932C7EC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861898" y="758952"/>
            <a:ext cx="288036"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21510" name="Marcador de contenido 1">
            <a:extLst>
              <a:ext uri="{FF2B5EF4-FFF2-40B4-BE49-F238E27FC236}">
                <a16:creationId xmlns:a16="http://schemas.microsoft.com/office/drawing/2014/main" id="{62563E93-DDEF-42BB-96D4-299AFD34023E}"/>
              </a:ext>
            </a:extLst>
          </p:cNvPr>
          <p:cNvGraphicFramePr>
            <a:graphicFrameLocks noGrp="1"/>
          </p:cNvGraphicFramePr>
          <p:nvPr>
            <p:ph idx="1"/>
            <p:extLst>
              <p:ext uri="{D42A27DB-BD31-4B8C-83A1-F6EECF244321}">
                <p14:modId xmlns:p14="http://schemas.microsoft.com/office/powerpoint/2010/main" val="1069600073"/>
              </p:ext>
            </p:extLst>
          </p:nvPr>
        </p:nvGraphicFramePr>
        <p:xfrm>
          <a:off x="2979096" y="971055"/>
          <a:ext cx="5486400" cy="49019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3376137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210FCF23-F5DE-4B1D-A4C7-24F69A56CFCA}"/>
              </a:ext>
            </a:extLst>
          </p:cNvPr>
          <p:cNvSpPr>
            <a:spLocks noGrp="1"/>
          </p:cNvSpPr>
          <p:nvPr>
            <p:ph type="title"/>
          </p:nvPr>
        </p:nvSpPr>
        <p:spPr>
          <a:xfrm>
            <a:off x="210344" y="5763023"/>
            <a:ext cx="514400" cy="1143000"/>
          </a:xfrm>
        </p:spPr>
        <p:txBody>
          <a:bodyPr/>
          <a:lstStyle/>
          <a:p>
            <a:r>
              <a:rPr lang="es-MX" dirty="0"/>
              <a:t>.</a:t>
            </a:r>
          </a:p>
        </p:txBody>
      </p:sp>
      <p:sp>
        <p:nvSpPr>
          <p:cNvPr id="2" name="Marcador de contenido 1">
            <a:extLst>
              <a:ext uri="{FF2B5EF4-FFF2-40B4-BE49-F238E27FC236}">
                <a16:creationId xmlns:a16="http://schemas.microsoft.com/office/drawing/2014/main" id="{EB049AD4-CD0C-47D4-ACA7-2E24EFC087B1}"/>
              </a:ext>
            </a:extLst>
          </p:cNvPr>
          <p:cNvSpPr>
            <a:spLocks noGrp="1"/>
          </p:cNvSpPr>
          <p:nvPr>
            <p:ph idx="1"/>
          </p:nvPr>
        </p:nvSpPr>
        <p:spPr>
          <a:xfrm>
            <a:off x="2627784" y="980728"/>
            <a:ext cx="6024128" cy="4525963"/>
          </a:xfrm>
        </p:spPr>
        <p:txBody>
          <a:bodyPr>
            <a:normAutofit/>
          </a:bodyPr>
          <a:lstStyle/>
          <a:p>
            <a:pPr marL="109728" indent="0">
              <a:lnSpc>
                <a:spcPct val="100000"/>
              </a:lnSpc>
              <a:buNone/>
            </a:pPr>
            <a:r>
              <a:rPr lang="es-MX" sz="2400" dirty="0"/>
              <a:t>El crecimiento de los grupos de personas los obligo a coordinar mejor sus esfuerzos dentro de los grupos, y por ende a mejorar la aplicación de la administración.</a:t>
            </a:r>
          </a:p>
          <a:p>
            <a:pPr marL="109728" indent="0">
              <a:lnSpc>
                <a:spcPct val="100000"/>
              </a:lnSpc>
              <a:buNone/>
            </a:pPr>
            <a:endParaRPr lang="es-MX" sz="2400" dirty="0"/>
          </a:p>
        </p:txBody>
      </p:sp>
      <p:sp>
        <p:nvSpPr>
          <p:cNvPr id="3" name="Marcador de número de diapositiva 2">
            <a:extLst>
              <a:ext uri="{FF2B5EF4-FFF2-40B4-BE49-F238E27FC236}">
                <a16:creationId xmlns:a16="http://schemas.microsoft.com/office/drawing/2014/main" id="{C0590CEE-B19C-4EE7-A83F-0523D0D015E6}"/>
              </a:ext>
            </a:extLst>
          </p:cNvPr>
          <p:cNvSpPr>
            <a:spLocks noGrp="1"/>
          </p:cNvSpPr>
          <p:nvPr>
            <p:ph type="sldNum" sz="quarter" idx="12"/>
          </p:nvPr>
        </p:nvSpPr>
        <p:spPr/>
        <p:txBody>
          <a:bodyPr/>
          <a:lstStyle/>
          <a:p>
            <a:fld id="{132FADFE-3B8F-471C-ABF0-DBC7717ECBBC}" type="slidenum">
              <a:rPr lang="es-ES" smtClean="0"/>
              <a:pPr/>
              <a:t>46</a:t>
            </a:fld>
            <a:endParaRPr lang="es-ES"/>
          </a:p>
        </p:txBody>
      </p:sp>
      <p:pic>
        <p:nvPicPr>
          <p:cNvPr id="22530" name="Picture 2" descr="https://4.bp.blogspot.com/-OtBHwFTmTzs/VNkX_X0EIDI/AAAAAAAAAEE/hxT0gc7Z9UU/s1600/cg_acucar_156_969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18169" y="4509120"/>
            <a:ext cx="6290987" cy="15726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450766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3" name="Rectangle 72">
            <a:extLst>
              <a:ext uri="{FF2B5EF4-FFF2-40B4-BE49-F238E27FC236}">
                <a16:creationId xmlns:a16="http://schemas.microsoft.com/office/drawing/2014/main" id="{DCCCDCCF-DDE7-4FF9-BA8E-DFD3AC93A6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554" name="Picture 2" descr="https://i.ytimg.com/vi/Ovv4ybWEbTg/maxresdefault.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7481" r="22198"/>
          <a:stretch/>
        </p:blipFill>
        <p:spPr bwMode="auto">
          <a:xfrm>
            <a:off x="20" y="1"/>
            <a:ext cx="9141694" cy="6858000"/>
          </a:xfrm>
          <a:prstGeom prst="rect">
            <a:avLst/>
          </a:prstGeom>
          <a:noFill/>
          <a:extLst>
            <a:ext uri="{909E8E84-426E-40DD-AFC4-6F175D3DCCD1}">
              <a14:hiddenFill xmlns:a14="http://schemas.microsoft.com/office/drawing/2010/main">
                <a:solidFill>
                  <a:srgbClr val="FFFFFF"/>
                </a:solidFill>
              </a14:hiddenFill>
            </a:ext>
          </a:extLst>
        </p:spPr>
      </p:pic>
      <p:sp>
        <p:nvSpPr>
          <p:cNvPr id="75" name="Rectangle 74">
            <a:extLst>
              <a:ext uri="{FF2B5EF4-FFF2-40B4-BE49-F238E27FC236}">
                <a16:creationId xmlns:a16="http://schemas.microsoft.com/office/drawing/2014/main" id="{C2352FE0-ACFA-479E-A574-CED1C035D3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58952"/>
            <a:ext cx="2582693"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Título 3">
            <a:extLst>
              <a:ext uri="{FF2B5EF4-FFF2-40B4-BE49-F238E27FC236}">
                <a16:creationId xmlns:a16="http://schemas.microsoft.com/office/drawing/2014/main" id="{46298286-1956-4CE8-BF0C-0DC7DB1DA138}"/>
              </a:ext>
            </a:extLst>
          </p:cNvPr>
          <p:cNvSpPr>
            <a:spLocks noGrp="1"/>
          </p:cNvSpPr>
          <p:nvPr>
            <p:ph type="title"/>
          </p:nvPr>
        </p:nvSpPr>
        <p:spPr>
          <a:xfrm>
            <a:off x="189689" y="1123837"/>
            <a:ext cx="2210611" cy="4601183"/>
          </a:xfrm>
        </p:spPr>
        <p:txBody>
          <a:bodyPr>
            <a:normAutofit/>
          </a:bodyPr>
          <a:lstStyle/>
          <a:p>
            <a:pPr algn="ctr"/>
            <a:r>
              <a:rPr lang="es-MX" dirty="0">
                <a:effectLst/>
              </a:rPr>
              <a:t>La revolución industrial</a:t>
            </a:r>
            <a:endParaRPr lang="es-MX" dirty="0"/>
          </a:p>
        </p:txBody>
      </p:sp>
      <p:sp>
        <p:nvSpPr>
          <p:cNvPr id="77" name="Rectangle 76">
            <a:extLst>
              <a:ext uri="{FF2B5EF4-FFF2-40B4-BE49-F238E27FC236}">
                <a16:creationId xmlns:a16="http://schemas.microsoft.com/office/drawing/2014/main" id="{401F5979-1992-492E-ABBD-62EBC1016C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72847" y="754144"/>
            <a:ext cx="5898897" cy="533576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 name="Rectangle 78">
            <a:extLst>
              <a:ext uri="{FF2B5EF4-FFF2-40B4-BE49-F238E27FC236}">
                <a16:creationId xmlns:a16="http://schemas.microsoft.com/office/drawing/2014/main" id="{377CB93F-A0E2-4BBE-B2FC-E93932C7EC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861898" y="758952"/>
            <a:ext cx="288036"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Marcador de número de diapositiva 2">
            <a:extLst>
              <a:ext uri="{FF2B5EF4-FFF2-40B4-BE49-F238E27FC236}">
                <a16:creationId xmlns:a16="http://schemas.microsoft.com/office/drawing/2014/main" id="{558EA653-4C49-4DDA-96B4-B96BF63E2DF6}"/>
              </a:ext>
            </a:extLst>
          </p:cNvPr>
          <p:cNvSpPr>
            <a:spLocks noGrp="1"/>
          </p:cNvSpPr>
          <p:nvPr>
            <p:ph type="sldNum" sz="quarter" idx="12"/>
          </p:nvPr>
        </p:nvSpPr>
        <p:spPr>
          <a:xfrm>
            <a:off x="7975601" y="6356350"/>
            <a:ext cx="1148195" cy="365125"/>
          </a:xfrm>
        </p:spPr>
        <p:txBody>
          <a:bodyPr>
            <a:normAutofit/>
          </a:bodyPr>
          <a:lstStyle/>
          <a:p>
            <a:pPr>
              <a:spcAft>
                <a:spcPts val="600"/>
              </a:spcAft>
            </a:pPr>
            <a:fld id="{132FADFE-3B8F-471C-ABF0-DBC7717ECBBC}" type="slidenum">
              <a:rPr lang="es-ES">
                <a:solidFill>
                  <a:srgbClr val="FFFFFF"/>
                </a:solidFill>
              </a:rPr>
              <a:pPr>
                <a:spcAft>
                  <a:spcPts val="600"/>
                </a:spcAft>
              </a:pPr>
              <a:t>4</a:t>
            </a:fld>
            <a:endParaRPr lang="es-ES">
              <a:solidFill>
                <a:srgbClr val="FFFFFF"/>
              </a:solidFill>
            </a:endParaRPr>
          </a:p>
        </p:txBody>
      </p:sp>
      <p:graphicFrame>
        <p:nvGraphicFramePr>
          <p:cNvPr id="23556" name="Marcador de contenido 1">
            <a:extLst>
              <a:ext uri="{FF2B5EF4-FFF2-40B4-BE49-F238E27FC236}">
                <a16:creationId xmlns:a16="http://schemas.microsoft.com/office/drawing/2014/main" id="{6D9745D3-1117-470D-A282-A2394B8A33A6}"/>
              </a:ext>
            </a:extLst>
          </p:cNvPr>
          <p:cNvGraphicFramePr>
            <a:graphicFrameLocks noGrp="1"/>
          </p:cNvGraphicFramePr>
          <p:nvPr>
            <p:ph idx="1"/>
            <p:extLst>
              <p:ext uri="{D42A27DB-BD31-4B8C-83A1-F6EECF244321}">
                <p14:modId xmlns:p14="http://schemas.microsoft.com/office/powerpoint/2010/main" val="308021062"/>
              </p:ext>
            </p:extLst>
          </p:nvPr>
        </p:nvGraphicFramePr>
        <p:xfrm>
          <a:off x="2979096" y="971055"/>
          <a:ext cx="5486400" cy="49019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6649435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D29BB9DB-D4AD-4E8C-8293-996542F696EF}"/>
              </a:ext>
            </a:extLst>
          </p:cNvPr>
          <p:cNvSpPr>
            <a:spLocks noGrp="1"/>
          </p:cNvSpPr>
          <p:nvPr>
            <p:ph type="title"/>
          </p:nvPr>
        </p:nvSpPr>
        <p:spPr>
          <a:xfrm>
            <a:off x="189689" y="1123837"/>
            <a:ext cx="2210611" cy="4601183"/>
          </a:xfrm>
        </p:spPr>
        <p:txBody>
          <a:bodyPr>
            <a:normAutofit/>
          </a:bodyPr>
          <a:lstStyle/>
          <a:p>
            <a:r>
              <a:rPr lang="es-MX" dirty="0"/>
              <a:t>.</a:t>
            </a:r>
          </a:p>
        </p:txBody>
      </p:sp>
      <p:sp>
        <p:nvSpPr>
          <p:cNvPr id="3" name="Marcador de número de diapositiva 2">
            <a:extLst>
              <a:ext uri="{FF2B5EF4-FFF2-40B4-BE49-F238E27FC236}">
                <a16:creationId xmlns:a16="http://schemas.microsoft.com/office/drawing/2014/main" id="{3E37CA28-F49B-4310-A78C-05662E4A169F}"/>
              </a:ext>
            </a:extLst>
          </p:cNvPr>
          <p:cNvSpPr>
            <a:spLocks noGrp="1"/>
          </p:cNvSpPr>
          <p:nvPr>
            <p:ph type="sldNum" sz="quarter" idx="12"/>
          </p:nvPr>
        </p:nvSpPr>
        <p:spPr>
          <a:xfrm>
            <a:off x="7975601" y="6356350"/>
            <a:ext cx="1148195" cy="365125"/>
          </a:xfrm>
        </p:spPr>
        <p:txBody>
          <a:bodyPr>
            <a:normAutofit/>
          </a:bodyPr>
          <a:lstStyle/>
          <a:p>
            <a:pPr>
              <a:spcAft>
                <a:spcPts val="600"/>
              </a:spcAft>
            </a:pPr>
            <a:fld id="{132FADFE-3B8F-471C-ABF0-DBC7717ECBBC}" type="slidenum">
              <a:rPr lang="es-ES" smtClean="0"/>
              <a:pPr>
                <a:spcAft>
                  <a:spcPts val="600"/>
                </a:spcAft>
              </a:pPr>
              <a:t>48</a:t>
            </a:fld>
            <a:endParaRPr lang="es-ES"/>
          </a:p>
        </p:txBody>
      </p:sp>
      <p:graphicFrame>
        <p:nvGraphicFramePr>
          <p:cNvPr id="6" name="Marcador de contenido 1">
            <a:extLst>
              <a:ext uri="{FF2B5EF4-FFF2-40B4-BE49-F238E27FC236}">
                <a16:creationId xmlns:a16="http://schemas.microsoft.com/office/drawing/2014/main" id="{481088E8-29B7-49AF-930C-EE8A4EDBC5B1}"/>
              </a:ext>
            </a:extLst>
          </p:cNvPr>
          <p:cNvGraphicFramePr>
            <a:graphicFrameLocks noGrp="1"/>
          </p:cNvGraphicFramePr>
          <p:nvPr>
            <p:ph idx="1"/>
            <p:extLst>
              <p:ext uri="{D42A27DB-BD31-4B8C-83A1-F6EECF244321}">
                <p14:modId xmlns:p14="http://schemas.microsoft.com/office/powerpoint/2010/main" val="2023383406"/>
              </p:ext>
            </p:extLst>
          </p:nvPr>
        </p:nvGraphicFramePr>
        <p:xfrm>
          <a:off x="2819922" y="885459"/>
          <a:ext cx="5796200" cy="50873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5270530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681577AD-DA5F-48B3-8FB9-5199BA9EE6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65350"/>
            <a:ext cx="3481671" cy="53306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Título 3">
            <a:extLst>
              <a:ext uri="{FF2B5EF4-FFF2-40B4-BE49-F238E27FC236}">
                <a16:creationId xmlns:a16="http://schemas.microsoft.com/office/drawing/2014/main" id="{5A30DC84-8799-4E1E-8892-F9A06623A646}"/>
              </a:ext>
            </a:extLst>
          </p:cNvPr>
          <p:cNvSpPr>
            <a:spLocks noGrp="1"/>
          </p:cNvSpPr>
          <p:nvPr>
            <p:ph type="title"/>
          </p:nvPr>
        </p:nvSpPr>
        <p:spPr>
          <a:xfrm>
            <a:off x="216936" y="1123837"/>
            <a:ext cx="3012087" cy="1255469"/>
          </a:xfrm>
        </p:spPr>
        <p:txBody>
          <a:bodyPr>
            <a:normAutofit/>
          </a:bodyPr>
          <a:lstStyle/>
          <a:p>
            <a:pPr algn="ctr"/>
            <a:r>
              <a:rPr lang="es-MX" sz="2800" b="1" dirty="0">
                <a:effectLst/>
              </a:rPr>
              <a:t>Edad contemporánea</a:t>
            </a:r>
            <a:br>
              <a:rPr lang="es-MX" sz="2800" b="1" dirty="0">
                <a:effectLst/>
              </a:rPr>
            </a:br>
            <a:endParaRPr lang="es-MX" sz="2800" b="1" dirty="0"/>
          </a:p>
        </p:txBody>
      </p:sp>
      <p:sp>
        <p:nvSpPr>
          <p:cNvPr id="2" name="Marcador de contenido 1">
            <a:extLst>
              <a:ext uri="{FF2B5EF4-FFF2-40B4-BE49-F238E27FC236}">
                <a16:creationId xmlns:a16="http://schemas.microsoft.com/office/drawing/2014/main" id="{77696D9A-090F-4B96-94F5-A809D5F1B779}"/>
              </a:ext>
            </a:extLst>
          </p:cNvPr>
          <p:cNvSpPr>
            <a:spLocks noGrp="1"/>
          </p:cNvSpPr>
          <p:nvPr>
            <p:ph idx="1"/>
          </p:nvPr>
        </p:nvSpPr>
        <p:spPr>
          <a:xfrm>
            <a:off x="216936" y="2510395"/>
            <a:ext cx="3012087" cy="3274586"/>
          </a:xfrm>
        </p:spPr>
        <p:txBody>
          <a:bodyPr anchor="t">
            <a:normAutofit/>
          </a:bodyPr>
          <a:lstStyle/>
          <a:p>
            <a:pPr marL="109728" indent="0">
              <a:buNone/>
            </a:pPr>
            <a:r>
              <a:rPr lang="es-MX" sz="2400" dirty="0">
                <a:solidFill>
                  <a:srgbClr val="FFFFFF"/>
                </a:solidFill>
              </a:rPr>
              <a:t>Permitió que esta se consolidara como una ciencia, mostrando así su aplicabilidad en distintos campos de la industria.</a:t>
            </a:r>
          </a:p>
          <a:p>
            <a:endParaRPr lang="es-MX" sz="2400" dirty="0">
              <a:solidFill>
                <a:srgbClr val="FFFFFF"/>
              </a:solidFill>
            </a:endParaRPr>
          </a:p>
        </p:txBody>
      </p:sp>
      <p:pic>
        <p:nvPicPr>
          <p:cNvPr id="24578" name="Picture 2" descr="https://tse4.mm.bing.net/th?id=OIP.SevEcdamcIFrudbm2IKIIQHaEK&amp;pid=15.1&amp;P=0&amp;w=317&amp;h=17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3097" y="2120716"/>
            <a:ext cx="4645325" cy="2608415"/>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número de diapositiva 2">
            <a:extLst>
              <a:ext uri="{FF2B5EF4-FFF2-40B4-BE49-F238E27FC236}">
                <a16:creationId xmlns:a16="http://schemas.microsoft.com/office/drawing/2014/main" id="{248DAED3-73C1-42B5-A629-A9F1AB608A61}"/>
              </a:ext>
            </a:extLst>
          </p:cNvPr>
          <p:cNvSpPr>
            <a:spLocks noGrp="1"/>
          </p:cNvSpPr>
          <p:nvPr>
            <p:ph type="sldNum" sz="quarter" idx="12"/>
          </p:nvPr>
        </p:nvSpPr>
        <p:spPr>
          <a:xfrm>
            <a:off x="7975601" y="6356350"/>
            <a:ext cx="1148195" cy="365125"/>
          </a:xfrm>
        </p:spPr>
        <p:txBody>
          <a:bodyPr>
            <a:normAutofit/>
          </a:bodyPr>
          <a:lstStyle/>
          <a:p>
            <a:pPr>
              <a:spcAft>
                <a:spcPts val="600"/>
              </a:spcAft>
            </a:pPr>
            <a:fld id="{132FADFE-3B8F-471C-ABF0-DBC7717ECBBC}" type="slidenum">
              <a:rPr lang="es-ES" smtClean="0"/>
              <a:pPr>
                <a:spcAft>
                  <a:spcPts val="600"/>
                </a:spcAft>
              </a:pPr>
              <a:t>49</a:t>
            </a:fld>
            <a:endParaRPr lang="es-ES"/>
          </a:p>
        </p:txBody>
      </p:sp>
    </p:spTree>
    <p:extLst>
      <p:ext uri="{BB962C8B-B14F-4D97-AF65-F5344CB8AC3E}">
        <p14:creationId xmlns:p14="http://schemas.microsoft.com/office/powerpoint/2010/main" val="21888965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CDF7C9B3-01BE-4D46-ACA2-312DFE36A1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62000"/>
            <a:ext cx="2582693" cy="534003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Título 3"/>
          <p:cNvSpPr>
            <a:spLocks noGrp="1"/>
          </p:cNvSpPr>
          <p:nvPr>
            <p:ph type="title"/>
          </p:nvPr>
        </p:nvSpPr>
        <p:spPr>
          <a:xfrm>
            <a:off x="189689" y="1123837"/>
            <a:ext cx="2210611" cy="4601183"/>
          </a:xfrm>
        </p:spPr>
        <p:txBody>
          <a:bodyPr>
            <a:normAutofit/>
          </a:bodyPr>
          <a:lstStyle/>
          <a:p>
            <a:r>
              <a:rPr lang="es-MX">
                <a:solidFill>
                  <a:schemeClr val="bg1"/>
                </a:solidFill>
              </a:rPr>
              <a:t>Introducción</a:t>
            </a:r>
          </a:p>
        </p:txBody>
      </p:sp>
      <p:sp>
        <p:nvSpPr>
          <p:cNvPr id="3" name="Marcador de número de diapositiva 2"/>
          <p:cNvSpPr>
            <a:spLocks noGrp="1"/>
          </p:cNvSpPr>
          <p:nvPr>
            <p:ph type="sldNum" sz="quarter" idx="12"/>
          </p:nvPr>
        </p:nvSpPr>
        <p:spPr>
          <a:xfrm>
            <a:off x="7975601" y="6356350"/>
            <a:ext cx="1148195" cy="365125"/>
          </a:xfrm>
        </p:spPr>
        <p:txBody>
          <a:bodyPr>
            <a:normAutofit/>
          </a:bodyPr>
          <a:lstStyle/>
          <a:p>
            <a:pPr>
              <a:spcAft>
                <a:spcPts val="600"/>
              </a:spcAft>
            </a:pPr>
            <a:fld id="{132FADFE-3B8F-471C-ABF0-DBC7717ECBBC}" type="slidenum">
              <a:rPr lang="es-ES" smtClean="0"/>
              <a:pPr>
                <a:spcAft>
                  <a:spcPts val="600"/>
                </a:spcAft>
              </a:pPr>
              <a:t>5</a:t>
            </a:fld>
            <a:endParaRPr lang="es-ES"/>
          </a:p>
        </p:txBody>
      </p:sp>
      <p:graphicFrame>
        <p:nvGraphicFramePr>
          <p:cNvPr id="6" name="Marcador de contenido 1">
            <a:extLst>
              <a:ext uri="{FF2B5EF4-FFF2-40B4-BE49-F238E27FC236}">
                <a16:creationId xmlns:a16="http://schemas.microsoft.com/office/drawing/2014/main" id="{297B6276-A1EB-450C-9C29-974C084540F8}"/>
              </a:ext>
            </a:extLst>
          </p:cNvPr>
          <p:cNvGraphicFramePr>
            <a:graphicFrameLocks noGrp="1"/>
          </p:cNvGraphicFramePr>
          <p:nvPr>
            <p:ph idx="1"/>
            <p:extLst>
              <p:ext uri="{D42A27DB-BD31-4B8C-83A1-F6EECF244321}">
                <p14:modId xmlns:p14="http://schemas.microsoft.com/office/powerpoint/2010/main" val="705824024"/>
              </p:ext>
            </p:extLst>
          </p:nvPr>
        </p:nvGraphicFramePr>
        <p:xfrm>
          <a:off x="3044951" y="758952"/>
          <a:ext cx="5328412" cy="53309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8326588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98C40F7D-F283-4EFA-8737-E6895BF1B9D1}"/>
              </a:ext>
            </a:extLst>
          </p:cNvPr>
          <p:cNvSpPr>
            <a:spLocks noGrp="1"/>
          </p:cNvSpPr>
          <p:nvPr>
            <p:ph type="title"/>
          </p:nvPr>
        </p:nvSpPr>
        <p:spPr>
          <a:xfrm>
            <a:off x="166579" y="5949280"/>
            <a:ext cx="586408" cy="1012974"/>
          </a:xfrm>
        </p:spPr>
        <p:txBody>
          <a:bodyPr>
            <a:normAutofit/>
          </a:bodyPr>
          <a:lstStyle/>
          <a:p>
            <a:r>
              <a:rPr lang="es-MX" dirty="0"/>
              <a:t>.</a:t>
            </a:r>
          </a:p>
        </p:txBody>
      </p:sp>
      <p:sp>
        <p:nvSpPr>
          <p:cNvPr id="2" name="Marcador de contenido 1">
            <a:extLst>
              <a:ext uri="{FF2B5EF4-FFF2-40B4-BE49-F238E27FC236}">
                <a16:creationId xmlns:a16="http://schemas.microsoft.com/office/drawing/2014/main" id="{82519300-E989-4410-8673-B856604FA281}"/>
              </a:ext>
            </a:extLst>
          </p:cNvPr>
          <p:cNvSpPr>
            <a:spLocks noGrp="1"/>
          </p:cNvSpPr>
          <p:nvPr>
            <p:ph idx="1"/>
          </p:nvPr>
        </p:nvSpPr>
        <p:spPr>
          <a:xfrm>
            <a:off x="2771800" y="1124744"/>
            <a:ext cx="3672408" cy="4525963"/>
          </a:xfrm>
        </p:spPr>
        <p:txBody>
          <a:bodyPr>
            <a:normAutofit/>
          </a:bodyPr>
          <a:lstStyle/>
          <a:p>
            <a:pPr marL="109728" indent="0" algn="ctr">
              <a:buNone/>
            </a:pPr>
            <a:r>
              <a:rPr lang="es-MX" sz="2000" dirty="0"/>
              <a:t>Adam Smith. </a:t>
            </a:r>
          </a:p>
          <a:p>
            <a:pPr marL="109728" indent="0" algn="ctr">
              <a:buNone/>
            </a:pPr>
            <a:r>
              <a:rPr lang="es-MX" sz="2000" dirty="0"/>
              <a:t>Publica en 1776 su libro “La Riqueza de las Naciones”, después de su publicación se conoce como el inicio a la economía clásica y lo que sería después el capitalismo. </a:t>
            </a:r>
          </a:p>
        </p:txBody>
      </p:sp>
      <p:sp>
        <p:nvSpPr>
          <p:cNvPr id="3" name="Marcador de número de diapositiva 2">
            <a:extLst>
              <a:ext uri="{FF2B5EF4-FFF2-40B4-BE49-F238E27FC236}">
                <a16:creationId xmlns:a16="http://schemas.microsoft.com/office/drawing/2014/main" id="{2FEC4E7F-88F0-45E0-A044-1BCC289CECDA}"/>
              </a:ext>
            </a:extLst>
          </p:cNvPr>
          <p:cNvSpPr>
            <a:spLocks noGrp="1"/>
          </p:cNvSpPr>
          <p:nvPr>
            <p:ph type="sldNum" sz="quarter" idx="12"/>
          </p:nvPr>
        </p:nvSpPr>
        <p:spPr/>
        <p:txBody>
          <a:bodyPr/>
          <a:lstStyle/>
          <a:p>
            <a:fld id="{132FADFE-3B8F-471C-ABF0-DBC7717ECBBC}" type="slidenum">
              <a:rPr lang="es-ES" smtClean="0"/>
              <a:pPr/>
              <a:t>50</a:t>
            </a:fld>
            <a:endParaRPr lang="es-ES"/>
          </a:p>
        </p:txBody>
      </p:sp>
      <p:pic>
        <p:nvPicPr>
          <p:cNvPr id="25602" name="Picture 2" descr="http://2.bp.blogspot.com/-JiTrOlYjLiY/T1OX2d7XG1I/AAAAAAAAAWY/4dMH-FrITRc/s1600/adam+smith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32240" y="1032224"/>
            <a:ext cx="2281587" cy="4762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861920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F1D7602-6D2D-46C2-A7B2-434F3678DC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id="{35539253-EA7C-41D9-9930-0923683AA3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58952"/>
            <a:ext cx="9148581"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3" name="Straight Connector 12">
            <a:extLst>
              <a:ext uri="{FF2B5EF4-FFF2-40B4-BE49-F238E27FC236}">
                <a16:creationId xmlns:a16="http://schemas.microsoft.com/office/drawing/2014/main" id="{8D89589C-2C90-4407-A995-05EC3DD7AB1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041610" y="2085681"/>
            <a:ext cx="0" cy="2686639"/>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Marcador de contenido 1">
            <a:extLst>
              <a:ext uri="{FF2B5EF4-FFF2-40B4-BE49-F238E27FC236}">
                <a16:creationId xmlns:a16="http://schemas.microsoft.com/office/drawing/2014/main" id="{64795BD8-5DDB-49AA-B045-D0F38AFA708E}"/>
              </a:ext>
            </a:extLst>
          </p:cNvPr>
          <p:cNvSpPr>
            <a:spLocks noGrp="1"/>
          </p:cNvSpPr>
          <p:nvPr>
            <p:ph idx="1"/>
          </p:nvPr>
        </p:nvSpPr>
        <p:spPr>
          <a:xfrm>
            <a:off x="3295185" y="864108"/>
            <a:ext cx="4608275" cy="5120640"/>
          </a:xfrm>
        </p:spPr>
        <p:txBody>
          <a:bodyPr>
            <a:normAutofit/>
          </a:bodyPr>
          <a:lstStyle/>
          <a:p>
            <a:pPr marL="109728" indent="0">
              <a:buNone/>
            </a:pPr>
            <a:r>
              <a:rPr lang="es-MX" sz="2000" dirty="0"/>
              <a:t>En su libro se incluían argumentos sobre las ventajas económicas que las organizaciones y la sociedad podrían obtener de la división del trabajo; él anunció el principio de la división del trabajo, siendo necesario para la especialización y para el aumento de la producción.</a:t>
            </a:r>
          </a:p>
          <a:p>
            <a:endParaRPr lang="es-MX" sz="2000" dirty="0"/>
          </a:p>
        </p:txBody>
      </p:sp>
      <p:sp>
        <p:nvSpPr>
          <p:cNvPr id="3" name="Marcador de número de diapositiva 2">
            <a:extLst>
              <a:ext uri="{FF2B5EF4-FFF2-40B4-BE49-F238E27FC236}">
                <a16:creationId xmlns:a16="http://schemas.microsoft.com/office/drawing/2014/main" id="{BA749F4E-630A-482A-A293-5927BF58BEBB}"/>
              </a:ext>
            </a:extLst>
          </p:cNvPr>
          <p:cNvSpPr>
            <a:spLocks noGrp="1"/>
          </p:cNvSpPr>
          <p:nvPr>
            <p:ph type="sldNum" sz="quarter" idx="12"/>
          </p:nvPr>
        </p:nvSpPr>
        <p:spPr>
          <a:xfrm>
            <a:off x="7975601" y="6356350"/>
            <a:ext cx="1148195" cy="365125"/>
          </a:xfrm>
        </p:spPr>
        <p:txBody>
          <a:bodyPr>
            <a:normAutofit/>
          </a:bodyPr>
          <a:lstStyle/>
          <a:p>
            <a:pPr>
              <a:spcAft>
                <a:spcPts val="600"/>
              </a:spcAft>
            </a:pPr>
            <a:fld id="{132FADFE-3B8F-471C-ABF0-DBC7717ECBBC}" type="slidenum">
              <a:rPr lang="es-ES" smtClean="0"/>
              <a:pPr>
                <a:spcAft>
                  <a:spcPts val="600"/>
                </a:spcAft>
              </a:pPr>
              <a:t>51</a:t>
            </a:fld>
            <a:endParaRPr lang="es-ES"/>
          </a:p>
        </p:txBody>
      </p:sp>
    </p:spTree>
    <p:extLst>
      <p:ext uri="{BB962C8B-B14F-4D97-AF65-F5344CB8AC3E}">
        <p14:creationId xmlns:p14="http://schemas.microsoft.com/office/powerpoint/2010/main" val="90229488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0516254-1D9F-4F3A-9870-3A3280BE2B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4" name="Título 3">
            <a:extLst>
              <a:ext uri="{FF2B5EF4-FFF2-40B4-BE49-F238E27FC236}">
                <a16:creationId xmlns:a16="http://schemas.microsoft.com/office/drawing/2014/main" id="{D5093E35-F8F5-4ACC-B35C-EB422C48475F}"/>
              </a:ext>
            </a:extLst>
          </p:cNvPr>
          <p:cNvSpPr>
            <a:spLocks noGrp="1"/>
          </p:cNvSpPr>
          <p:nvPr>
            <p:ph type="title"/>
          </p:nvPr>
        </p:nvSpPr>
        <p:spPr>
          <a:xfrm>
            <a:off x="1154337" y="864108"/>
            <a:ext cx="2305435" cy="5120639"/>
          </a:xfrm>
        </p:spPr>
        <p:txBody>
          <a:bodyPr>
            <a:normAutofit/>
          </a:bodyPr>
          <a:lstStyle/>
          <a:p>
            <a:pPr algn="r"/>
            <a:br>
              <a:rPr lang="es-MX">
                <a:solidFill>
                  <a:schemeClr val="tx1">
                    <a:lumMod val="85000"/>
                    <a:lumOff val="15000"/>
                  </a:schemeClr>
                </a:solidFill>
              </a:rPr>
            </a:br>
            <a:r>
              <a:rPr lang="es-MX">
                <a:solidFill>
                  <a:schemeClr val="tx1">
                    <a:lumMod val="85000"/>
                    <a:lumOff val="15000"/>
                  </a:schemeClr>
                </a:solidFill>
              </a:rPr>
              <a:t>Conclusiones</a:t>
            </a:r>
            <a:br>
              <a:rPr lang="es-MX">
                <a:solidFill>
                  <a:schemeClr val="tx1">
                    <a:lumMod val="85000"/>
                    <a:lumOff val="15000"/>
                  </a:schemeClr>
                </a:solidFill>
              </a:rPr>
            </a:br>
            <a:endParaRPr lang="es-MX">
              <a:solidFill>
                <a:schemeClr val="tx1">
                  <a:lumMod val="85000"/>
                  <a:lumOff val="15000"/>
                </a:schemeClr>
              </a:solidFill>
            </a:endParaRPr>
          </a:p>
        </p:txBody>
      </p:sp>
      <p:sp>
        <p:nvSpPr>
          <p:cNvPr id="11" name="Rectangle 10">
            <a:extLst>
              <a:ext uri="{FF2B5EF4-FFF2-40B4-BE49-F238E27FC236}">
                <a16:creationId xmlns:a16="http://schemas.microsoft.com/office/drawing/2014/main" id="{FC14672B-27A5-4CDA-ABAF-5E4CF4B41C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61999"/>
            <a:ext cx="965200"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3" name="Straight Connector 12">
            <a:extLst>
              <a:ext uri="{FF2B5EF4-FFF2-40B4-BE49-F238E27FC236}">
                <a16:creationId xmlns:a16="http://schemas.microsoft.com/office/drawing/2014/main" id="{8D89589C-2C90-4407-A995-05EC3DD7AB1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713346" y="2085681"/>
            <a:ext cx="0" cy="268663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Marcador de contenido 1">
            <a:extLst>
              <a:ext uri="{FF2B5EF4-FFF2-40B4-BE49-F238E27FC236}">
                <a16:creationId xmlns:a16="http://schemas.microsoft.com/office/drawing/2014/main" id="{FAFA58B9-6D26-4F78-A99E-000CE5967819}"/>
              </a:ext>
            </a:extLst>
          </p:cNvPr>
          <p:cNvSpPr>
            <a:spLocks noGrp="1"/>
          </p:cNvSpPr>
          <p:nvPr>
            <p:ph idx="1"/>
          </p:nvPr>
        </p:nvSpPr>
        <p:spPr>
          <a:xfrm>
            <a:off x="3966921" y="864108"/>
            <a:ext cx="4433008" cy="5120640"/>
          </a:xfrm>
        </p:spPr>
        <p:txBody>
          <a:bodyPr>
            <a:normAutofit/>
          </a:bodyPr>
          <a:lstStyle/>
          <a:p>
            <a:pPr marL="109728" indent="0">
              <a:buNone/>
            </a:pPr>
            <a:r>
              <a:rPr lang="es-MX" sz="2000" dirty="0"/>
              <a:t>Básicamente, durante la historia de la humanidad han surgido numerosos exponentes de la administración, algunos más renombrados que otros pero lo que se convierte en algo común en todos es la intención de llevar un orden y control y siempre una visión enfocada hacia la mejora.</a:t>
            </a:r>
          </a:p>
        </p:txBody>
      </p:sp>
      <p:sp>
        <p:nvSpPr>
          <p:cNvPr id="15" name="Rectangle 14">
            <a:extLst>
              <a:ext uri="{FF2B5EF4-FFF2-40B4-BE49-F238E27FC236}">
                <a16:creationId xmlns:a16="http://schemas.microsoft.com/office/drawing/2014/main" id="{9A206779-5C74-4555-94BC-5845C92EC3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62991" y="767825"/>
            <a:ext cx="381009" cy="5328173"/>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número de diapositiva 2">
            <a:extLst>
              <a:ext uri="{FF2B5EF4-FFF2-40B4-BE49-F238E27FC236}">
                <a16:creationId xmlns:a16="http://schemas.microsoft.com/office/drawing/2014/main" id="{1B39ED6E-2246-4500-B800-24B0AF5CD148}"/>
              </a:ext>
            </a:extLst>
          </p:cNvPr>
          <p:cNvSpPr>
            <a:spLocks noGrp="1"/>
          </p:cNvSpPr>
          <p:nvPr>
            <p:ph type="sldNum" sz="quarter" idx="12"/>
          </p:nvPr>
        </p:nvSpPr>
        <p:spPr>
          <a:xfrm>
            <a:off x="7975601" y="6356350"/>
            <a:ext cx="1148195" cy="365125"/>
          </a:xfrm>
        </p:spPr>
        <p:txBody>
          <a:bodyPr>
            <a:normAutofit/>
          </a:bodyPr>
          <a:lstStyle/>
          <a:p>
            <a:pPr>
              <a:spcAft>
                <a:spcPts val="600"/>
              </a:spcAft>
            </a:pPr>
            <a:fld id="{132FADFE-3B8F-471C-ABF0-DBC7717ECBBC}" type="slidenum">
              <a:rPr lang="es-ES" smtClean="0"/>
              <a:pPr>
                <a:spcAft>
                  <a:spcPts val="600"/>
                </a:spcAft>
              </a:pPr>
              <a:t>52</a:t>
            </a:fld>
            <a:endParaRPr lang="es-ES"/>
          </a:p>
        </p:txBody>
      </p:sp>
    </p:spTree>
    <p:extLst>
      <p:ext uri="{BB962C8B-B14F-4D97-AF65-F5344CB8AC3E}">
        <p14:creationId xmlns:p14="http://schemas.microsoft.com/office/powerpoint/2010/main" val="123481515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0516254-1D9F-4F3A-9870-3A3280BE2B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4" name="3 Título"/>
          <p:cNvSpPr>
            <a:spLocks noGrp="1"/>
          </p:cNvSpPr>
          <p:nvPr>
            <p:ph type="title"/>
          </p:nvPr>
        </p:nvSpPr>
        <p:spPr>
          <a:xfrm>
            <a:off x="1154337" y="864108"/>
            <a:ext cx="2305435" cy="5120639"/>
          </a:xfrm>
        </p:spPr>
        <p:txBody>
          <a:bodyPr>
            <a:normAutofit/>
          </a:bodyPr>
          <a:lstStyle/>
          <a:p>
            <a:pPr algn="r"/>
            <a:r>
              <a:rPr lang="es-MX" dirty="0">
                <a:solidFill>
                  <a:schemeClr val="tx1">
                    <a:lumMod val="85000"/>
                    <a:lumOff val="15000"/>
                  </a:schemeClr>
                </a:solidFill>
              </a:rPr>
              <a:t>Referencias</a:t>
            </a:r>
          </a:p>
        </p:txBody>
      </p:sp>
      <p:sp>
        <p:nvSpPr>
          <p:cNvPr id="11" name="Rectangle 10">
            <a:extLst>
              <a:ext uri="{FF2B5EF4-FFF2-40B4-BE49-F238E27FC236}">
                <a16:creationId xmlns:a16="http://schemas.microsoft.com/office/drawing/2014/main" id="{FC14672B-27A5-4CDA-ABAF-5E4CF4B41C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61999"/>
            <a:ext cx="965200"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3" name="Straight Connector 12">
            <a:extLst>
              <a:ext uri="{FF2B5EF4-FFF2-40B4-BE49-F238E27FC236}">
                <a16:creationId xmlns:a16="http://schemas.microsoft.com/office/drawing/2014/main" id="{8D89589C-2C90-4407-A995-05EC3DD7AB1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713346" y="2085681"/>
            <a:ext cx="0" cy="268663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1 Marcador de contenido"/>
          <p:cNvSpPr>
            <a:spLocks noGrp="1"/>
          </p:cNvSpPr>
          <p:nvPr>
            <p:ph idx="1"/>
          </p:nvPr>
        </p:nvSpPr>
        <p:spPr>
          <a:xfrm>
            <a:off x="3894877" y="975358"/>
            <a:ext cx="4433008" cy="5120640"/>
          </a:xfrm>
        </p:spPr>
        <p:txBody>
          <a:bodyPr>
            <a:normAutofit/>
          </a:bodyPr>
          <a:lstStyle/>
          <a:p>
            <a:r>
              <a:rPr lang="es-MX" sz="2000" dirty="0"/>
              <a:t>James A. F. Freeman Stoner, R. Edward Freeman y Daniel R. Gilbert. (1996). Administración. México, D.F.: Prentice Hall Hispanoamericana. </a:t>
            </a:r>
          </a:p>
          <a:p>
            <a:r>
              <a:rPr lang="en-US" sz="2000" dirty="0"/>
              <a:t>Stephen P. Robbins et. al. (2011). </a:t>
            </a:r>
            <a:r>
              <a:rPr lang="es-ES" sz="2000" dirty="0"/>
              <a:t>Administración y su Proceso, México: Pearson, ISBN 970-26-0552-0</a:t>
            </a:r>
          </a:p>
          <a:p>
            <a:r>
              <a:rPr lang="es-ES" sz="2000" dirty="0" err="1"/>
              <a:t>Gido</a:t>
            </a:r>
            <a:r>
              <a:rPr lang="es-ES" sz="2000" dirty="0"/>
              <a:t> y Clemens</a:t>
            </a:r>
            <a:r>
              <a:rPr lang="es-MX" sz="2000" dirty="0"/>
              <a:t>. (2009). </a:t>
            </a:r>
            <a:r>
              <a:rPr lang="es-ES" sz="2000" dirty="0"/>
              <a:t>Administración exitosa de proyecto.</a:t>
            </a:r>
            <a:r>
              <a:rPr lang="es-MX" sz="2000" dirty="0"/>
              <a:t> </a:t>
            </a:r>
            <a:r>
              <a:rPr lang="es-ES" sz="2000" dirty="0"/>
              <a:t>Internacional Thompson Edit. ISBN 968-7529-84-9</a:t>
            </a:r>
          </a:p>
          <a:p>
            <a:r>
              <a:rPr lang="en-US" sz="2000" dirty="0"/>
              <a:t>Harold Koontz, Heinz We </a:t>
            </a:r>
            <a:r>
              <a:rPr lang="en-US" sz="2000" dirty="0" err="1"/>
              <a:t>ihrich</a:t>
            </a:r>
            <a:r>
              <a:rPr lang="en-US" sz="2000" dirty="0"/>
              <a:t>. (2011). </a:t>
            </a:r>
            <a:r>
              <a:rPr lang="es-ES" sz="2000" dirty="0"/>
              <a:t>Administración una Perspectiva Global. </a:t>
            </a:r>
            <a:r>
              <a:rPr lang="en-US" sz="2000" dirty="0"/>
              <a:t>Mc Graw Hill, ISBN 9701020367</a:t>
            </a:r>
            <a:endParaRPr lang="es-MX" sz="2000" dirty="0"/>
          </a:p>
          <a:p>
            <a:pPr marL="0" indent="0">
              <a:buNone/>
            </a:pPr>
            <a:endParaRPr lang="es-MX" sz="2000" dirty="0"/>
          </a:p>
        </p:txBody>
      </p:sp>
      <p:sp>
        <p:nvSpPr>
          <p:cNvPr id="15" name="Rectangle 14">
            <a:extLst>
              <a:ext uri="{FF2B5EF4-FFF2-40B4-BE49-F238E27FC236}">
                <a16:creationId xmlns:a16="http://schemas.microsoft.com/office/drawing/2014/main" id="{9A206779-5C74-4555-94BC-5845C92EC3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62991" y="767825"/>
            <a:ext cx="381009" cy="5328173"/>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2 Marcador de número de diapositiva"/>
          <p:cNvSpPr>
            <a:spLocks noGrp="1"/>
          </p:cNvSpPr>
          <p:nvPr>
            <p:ph type="sldNum" sz="quarter" idx="12"/>
          </p:nvPr>
        </p:nvSpPr>
        <p:spPr>
          <a:xfrm>
            <a:off x="7975601" y="6356350"/>
            <a:ext cx="1148195" cy="365125"/>
          </a:xfrm>
        </p:spPr>
        <p:txBody>
          <a:bodyPr>
            <a:normAutofit/>
          </a:bodyPr>
          <a:lstStyle/>
          <a:p>
            <a:pPr>
              <a:spcAft>
                <a:spcPts val="600"/>
              </a:spcAft>
            </a:pPr>
            <a:fld id="{132FADFE-3B8F-471C-ABF0-DBC7717ECBBC}" type="slidenum">
              <a:rPr lang="es-ES" smtClean="0"/>
              <a:pPr>
                <a:spcAft>
                  <a:spcPts val="600"/>
                </a:spcAft>
              </a:pPr>
              <a:t>53</a:t>
            </a:fld>
            <a:endParaRPr lang="es-ES"/>
          </a:p>
        </p:txBody>
      </p:sp>
    </p:spTree>
    <p:extLst>
      <p:ext uri="{BB962C8B-B14F-4D97-AF65-F5344CB8AC3E}">
        <p14:creationId xmlns:p14="http://schemas.microsoft.com/office/powerpoint/2010/main" val="390041167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0516254-1D9F-4F3A-9870-3A3280BE2B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4" name="Título 3"/>
          <p:cNvSpPr>
            <a:spLocks noGrp="1"/>
          </p:cNvSpPr>
          <p:nvPr>
            <p:ph type="title"/>
          </p:nvPr>
        </p:nvSpPr>
        <p:spPr>
          <a:xfrm>
            <a:off x="1154337" y="864108"/>
            <a:ext cx="2305435" cy="5120639"/>
          </a:xfrm>
        </p:spPr>
        <p:txBody>
          <a:bodyPr>
            <a:normAutofit/>
          </a:bodyPr>
          <a:lstStyle/>
          <a:p>
            <a:pPr algn="r"/>
            <a:r>
              <a:rPr lang="es-MX">
                <a:solidFill>
                  <a:schemeClr val="tx1">
                    <a:lumMod val="85000"/>
                    <a:lumOff val="15000"/>
                  </a:schemeClr>
                </a:solidFill>
              </a:rPr>
              <a:t>Referencias</a:t>
            </a:r>
          </a:p>
        </p:txBody>
      </p:sp>
      <p:sp>
        <p:nvSpPr>
          <p:cNvPr id="11" name="Rectangle 10">
            <a:extLst>
              <a:ext uri="{FF2B5EF4-FFF2-40B4-BE49-F238E27FC236}">
                <a16:creationId xmlns:a16="http://schemas.microsoft.com/office/drawing/2014/main" id="{FC14672B-27A5-4CDA-ABAF-5E4CF4B41C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61999"/>
            <a:ext cx="965200"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3" name="Straight Connector 12">
            <a:extLst>
              <a:ext uri="{FF2B5EF4-FFF2-40B4-BE49-F238E27FC236}">
                <a16:creationId xmlns:a16="http://schemas.microsoft.com/office/drawing/2014/main" id="{8D89589C-2C90-4407-A995-05EC3DD7AB1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713346" y="2085681"/>
            <a:ext cx="0" cy="268663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Marcador de contenido 1"/>
          <p:cNvSpPr>
            <a:spLocks noGrp="1"/>
          </p:cNvSpPr>
          <p:nvPr>
            <p:ph idx="1"/>
          </p:nvPr>
        </p:nvSpPr>
        <p:spPr>
          <a:xfrm>
            <a:off x="3901895" y="975358"/>
            <a:ext cx="4433008" cy="5120640"/>
          </a:xfrm>
        </p:spPr>
        <p:txBody>
          <a:bodyPr>
            <a:normAutofit/>
          </a:bodyPr>
          <a:lstStyle/>
          <a:p>
            <a:r>
              <a:rPr lang="es-MX" sz="1800" dirty="0">
                <a:solidFill>
                  <a:schemeClr val="tx1"/>
                </a:solidFill>
              </a:rPr>
              <a:t>http://es.slideshare.net/OscarMarfil/los-enfoques-y-teoras-de-la-administracin-14827611</a:t>
            </a:r>
          </a:p>
          <a:p>
            <a:r>
              <a:rPr lang="es-MX" sz="1800" dirty="0">
                <a:solidFill>
                  <a:schemeClr val="tx1"/>
                </a:solidFill>
              </a:rPr>
              <a:t>https://www.google.com.mx/search?q=proceso+administrativo&amp;client=firefox-b&amp;biw=1920&amp;bih=969&amp;tbm=isch&amp;tbo=u&amp;source=univ&amp;sa=X&amp;ved=0ahUKEwjuuIe1v_3OAhXLOSYKHRsgDdwQsAQIGg#imgrc=CoaWviPY48tdKM%3A</a:t>
            </a:r>
          </a:p>
          <a:p>
            <a:r>
              <a:rPr lang="es-MX" sz="1800" dirty="0">
                <a:solidFill>
                  <a:schemeClr val="tx1"/>
                </a:solidFill>
              </a:rPr>
              <a:t>http://www.gestiopolis.com/proceso-administrativo-planeacion-organizacion-direccion-y-control/</a:t>
            </a:r>
          </a:p>
          <a:p>
            <a:r>
              <a:rPr lang="es-MX" sz="1800" dirty="0">
                <a:solidFill>
                  <a:schemeClr val="tx1"/>
                </a:solidFill>
              </a:rPr>
              <a:t>http://www.promonegocios.net/administracion/proceso-administrativo.html</a:t>
            </a:r>
          </a:p>
          <a:p>
            <a:r>
              <a:rPr lang="es-MX" sz="1800" dirty="0">
                <a:solidFill>
                  <a:schemeClr val="tx1"/>
                </a:solidFill>
              </a:rPr>
              <a:t>https://www.gestiopolis.com/pensadores-y-gurus-de-la-administracion-y-sus-aportes/</a:t>
            </a:r>
          </a:p>
          <a:p>
            <a:endParaRPr lang="es-MX" sz="1800" dirty="0">
              <a:solidFill>
                <a:schemeClr val="tx1"/>
              </a:solidFill>
            </a:endParaRPr>
          </a:p>
        </p:txBody>
      </p:sp>
      <p:sp>
        <p:nvSpPr>
          <p:cNvPr id="15" name="Rectangle 14">
            <a:extLst>
              <a:ext uri="{FF2B5EF4-FFF2-40B4-BE49-F238E27FC236}">
                <a16:creationId xmlns:a16="http://schemas.microsoft.com/office/drawing/2014/main" id="{9A206779-5C74-4555-94BC-5845C92EC3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62991" y="767825"/>
            <a:ext cx="381009" cy="5328173"/>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número de diapositiva 2"/>
          <p:cNvSpPr>
            <a:spLocks noGrp="1"/>
          </p:cNvSpPr>
          <p:nvPr>
            <p:ph type="sldNum" sz="quarter" idx="12"/>
          </p:nvPr>
        </p:nvSpPr>
        <p:spPr>
          <a:xfrm>
            <a:off x="7975601" y="6356350"/>
            <a:ext cx="1148195" cy="365125"/>
          </a:xfrm>
        </p:spPr>
        <p:txBody>
          <a:bodyPr>
            <a:normAutofit/>
          </a:bodyPr>
          <a:lstStyle/>
          <a:p>
            <a:pPr>
              <a:spcAft>
                <a:spcPts val="600"/>
              </a:spcAft>
            </a:pPr>
            <a:fld id="{132FADFE-3B8F-471C-ABF0-DBC7717ECBBC}" type="slidenum">
              <a:rPr lang="es-ES" smtClean="0"/>
              <a:pPr>
                <a:spcAft>
                  <a:spcPts val="600"/>
                </a:spcAft>
              </a:pPr>
              <a:t>54</a:t>
            </a:fld>
            <a:endParaRPr lang="es-ES"/>
          </a:p>
        </p:txBody>
      </p:sp>
    </p:spTree>
    <p:extLst>
      <p:ext uri="{BB962C8B-B14F-4D97-AF65-F5344CB8AC3E}">
        <p14:creationId xmlns:p14="http://schemas.microsoft.com/office/powerpoint/2010/main" val="228656420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0516254-1D9F-4F3A-9870-3A3280BE2B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4" name="3 Título"/>
          <p:cNvSpPr>
            <a:spLocks noGrp="1"/>
          </p:cNvSpPr>
          <p:nvPr>
            <p:ph type="title"/>
          </p:nvPr>
        </p:nvSpPr>
        <p:spPr>
          <a:xfrm>
            <a:off x="1154337" y="864108"/>
            <a:ext cx="2305435" cy="5120639"/>
          </a:xfrm>
        </p:spPr>
        <p:txBody>
          <a:bodyPr>
            <a:normAutofit/>
          </a:bodyPr>
          <a:lstStyle/>
          <a:p>
            <a:pPr algn="r"/>
            <a:r>
              <a:rPr lang="es-MX">
                <a:solidFill>
                  <a:schemeClr val="tx1">
                    <a:lumMod val="85000"/>
                    <a:lumOff val="15000"/>
                  </a:schemeClr>
                </a:solidFill>
              </a:rPr>
              <a:t>Referencias de imágenes</a:t>
            </a:r>
          </a:p>
        </p:txBody>
      </p:sp>
      <p:sp>
        <p:nvSpPr>
          <p:cNvPr id="11" name="Rectangle 10">
            <a:extLst>
              <a:ext uri="{FF2B5EF4-FFF2-40B4-BE49-F238E27FC236}">
                <a16:creationId xmlns:a16="http://schemas.microsoft.com/office/drawing/2014/main" id="{FC14672B-27A5-4CDA-ABAF-5E4CF4B41C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61999"/>
            <a:ext cx="965200"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3" name="Straight Connector 12">
            <a:extLst>
              <a:ext uri="{FF2B5EF4-FFF2-40B4-BE49-F238E27FC236}">
                <a16:creationId xmlns:a16="http://schemas.microsoft.com/office/drawing/2014/main" id="{8D89589C-2C90-4407-A995-05EC3DD7AB1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713346" y="2085681"/>
            <a:ext cx="0" cy="268663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1 Marcador de contenido"/>
          <p:cNvSpPr>
            <a:spLocks noGrp="1"/>
          </p:cNvSpPr>
          <p:nvPr>
            <p:ph idx="1"/>
          </p:nvPr>
        </p:nvSpPr>
        <p:spPr>
          <a:xfrm>
            <a:off x="3851920" y="864108"/>
            <a:ext cx="4548009" cy="5492242"/>
          </a:xfrm>
        </p:spPr>
        <p:txBody>
          <a:bodyPr>
            <a:normAutofit lnSpcReduction="10000"/>
          </a:bodyPr>
          <a:lstStyle/>
          <a:p>
            <a:r>
              <a:rPr lang="es-MX" sz="1800" dirty="0"/>
              <a:t>https://mx.images.search.yahoo.com/search/images;_ylt=A2KLfReOrKpbCQMA6IjD8Qt.;_ylu=X3oDMTE0OHU2aGNlBGNvbG8DYmYxBHBvcwMxBHZ0aWQDQjAzMThfMQRzZWMDcGl2cw--?p=%C3%A9poca+primitiva&amp;fr2=piv-web&amp;fr=yfp-t-s#id=25&amp;iurl=http%3A%2F%2Fs3.amazonaws.com%2Fs3.timetoast.com%2Fpublic%2Fuploads%2Fphotos%2F10695800%2Fprehbist.jpg%3F1506843369&amp;action=close</a:t>
            </a:r>
          </a:p>
          <a:p>
            <a:r>
              <a:rPr lang="es-MX" sz="1800" dirty="0"/>
              <a:t>https://goo.gl/g6gSSF</a:t>
            </a:r>
          </a:p>
          <a:p>
            <a:r>
              <a:rPr lang="es-MX" sz="1800" dirty="0"/>
              <a:t>https://goo.gl/9vmjv9</a:t>
            </a:r>
          </a:p>
          <a:p>
            <a:r>
              <a:rPr lang="es-MX" sz="1800" dirty="0"/>
              <a:t>https://goo.gl/nMrXbn</a:t>
            </a:r>
          </a:p>
          <a:p>
            <a:r>
              <a:rPr lang="es-MX" sz="1800" dirty="0"/>
              <a:t>https://mx.images.search.yahoo.com/search/images;_ylt=AwrE1yHM7qpbWSAAbqLD8Qt.;_ylu=X3oDMTE0OHU2aGNlBGNvbG8DYmYxBHBvcwMxBHZ0aWQDQjAzMThfMQRzZWMDcGl2cw--?p=epoca+egipcia&amp;fr2=piv-web&amp;fr=yfp-t</a:t>
            </a:r>
          </a:p>
          <a:p>
            <a:endParaRPr lang="es-MX" sz="1800" dirty="0"/>
          </a:p>
        </p:txBody>
      </p:sp>
      <p:sp>
        <p:nvSpPr>
          <p:cNvPr id="15" name="Rectangle 14">
            <a:extLst>
              <a:ext uri="{FF2B5EF4-FFF2-40B4-BE49-F238E27FC236}">
                <a16:creationId xmlns:a16="http://schemas.microsoft.com/office/drawing/2014/main" id="{9A206779-5C74-4555-94BC-5845C92EC3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62991" y="767825"/>
            <a:ext cx="381009" cy="5328173"/>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2 Marcador de número de diapositiva"/>
          <p:cNvSpPr>
            <a:spLocks noGrp="1"/>
          </p:cNvSpPr>
          <p:nvPr>
            <p:ph type="sldNum" sz="quarter" idx="12"/>
          </p:nvPr>
        </p:nvSpPr>
        <p:spPr>
          <a:xfrm>
            <a:off x="7975601" y="6356350"/>
            <a:ext cx="1148195" cy="365125"/>
          </a:xfrm>
        </p:spPr>
        <p:txBody>
          <a:bodyPr>
            <a:normAutofit/>
          </a:bodyPr>
          <a:lstStyle/>
          <a:p>
            <a:pPr>
              <a:spcAft>
                <a:spcPts val="600"/>
              </a:spcAft>
            </a:pPr>
            <a:fld id="{132FADFE-3B8F-471C-ABF0-DBC7717ECBBC}" type="slidenum">
              <a:rPr lang="es-ES" smtClean="0"/>
              <a:pPr>
                <a:spcAft>
                  <a:spcPts val="600"/>
                </a:spcAft>
              </a:pPr>
              <a:t>55</a:t>
            </a:fld>
            <a:endParaRPr lang="es-ES"/>
          </a:p>
        </p:txBody>
      </p:sp>
    </p:spTree>
    <p:extLst>
      <p:ext uri="{BB962C8B-B14F-4D97-AF65-F5344CB8AC3E}">
        <p14:creationId xmlns:p14="http://schemas.microsoft.com/office/powerpoint/2010/main" val="20783457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0516254-1D9F-4F3A-9870-3A3280BE2B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4" name="3 Título"/>
          <p:cNvSpPr>
            <a:spLocks noGrp="1"/>
          </p:cNvSpPr>
          <p:nvPr>
            <p:ph type="title"/>
          </p:nvPr>
        </p:nvSpPr>
        <p:spPr>
          <a:xfrm>
            <a:off x="1154337" y="864108"/>
            <a:ext cx="2305435" cy="5120639"/>
          </a:xfrm>
        </p:spPr>
        <p:txBody>
          <a:bodyPr>
            <a:normAutofit/>
          </a:bodyPr>
          <a:lstStyle/>
          <a:p>
            <a:pPr algn="r"/>
            <a:r>
              <a:rPr lang="es-MX" sz="3200" b="1" dirty="0">
                <a:solidFill>
                  <a:schemeClr val="tx1">
                    <a:lumMod val="85000"/>
                    <a:lumOff val="15000"/>
                  </a:schemeClr>
                </a:solidFill>
              </a:rPr>
              <a:t>Objetivo</a:t>
            </a:r>
          </a:p>
        </p:txBody>
      </p:sp>
      <p:sp>
        <p:nvSpPr>
          <p:cNvPr id="11" name="Rectangle 10">
            <a:extLst>
              <a:ext uri="{FF2B5EF4-FFF2-40B4-BE49-F238E27FC236}">
                <a16:creationId xmlns:a16="http://schemas.microsoft.com/office/drawing/2014/main" id="{FC14672B-27A5-4CDA-ABAF-5E4CF4B41C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61999"/>
            <a:ext cx="965200"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3" name="Straight Connector 12">
            <a:extLst>
              <a:ext uri="{FF2B5EF4-FFF2-40B4-BE49-F238E27FC236}">
                <a16:creationId xmlns:a16="http://schemas.microsoft.com/office/drawing/2014/main" id="{8D89589C-2C90-4407-A995-05EC3DD7AB1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713346" y="2085681"/>
            <a:ext cx="0" cy="268663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1 Marcador de contenido"/>
          <p:cNvSpPr>
            <a:spLocks noGrp="1"/>
          </p:cNvSpPr>
          <p:nvPr>
            <p:ph idx="1"/>
          </p:nvPr>
        </p:nvSpPr>
        <p:spPr>
          <a:xfrm>
            <a:off x="3966921" y="864108"/>
            <a:ext cx="4433008" cy="5120640"/>
          </a:xfrm>
        </p:spPr>
        <p:txBody>
          <a:bodyPr>
            <a:normAutofit/>
          </a:bodyPr>
          <a:lstStyle/>
          <a:p>
            <a:pPr algn="ctr">
              <a:buNone/>
            </a:pPr>
            <a:r>
              <a:rPr lang="es-MX" sz="2000" dirty="0">
                <a:solidFill>
                  <a:schemeClr val="tx1"/>
                </a:solidFill>
              </a:rPr>
              <a:t>	Lograr que las organizaciones sean eficaces y eficientes a través del proceso de planear, organizar, dirigir y controlar el uso de los recursos para lograr los objetivos organizacionales.</a:t>
            </a:r>
          </a:p>
        </p:txBody>
      </p:sp>
      <p:sp>
        <p:nvSpPr>
          <p:cNvPr id="15" name="Rectangle 14">
            <a:extLst>
              <a:ext uri="{FF2B5EF4-FFF2-40B4-BE49-F238E27FC236}">
                <a16:creationId xmlns:a16="http://schemas.microsoft.com/office/drawing/2014/main" id="{9A206779-5C74-4555-94BC-5845C92EC3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62991" y="767825"/>
            <a:ext cx="381009" cy="5328173"/>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2 Marcador de número de diapositiva"/>
          <p:cNvSpPr>
            <a:spLocks noGrp="1"/>
          </p:cNvSpPr>
          <p:nvPr>
            <p:ph type="sldNum" sz="quarter" idx="12"/>
          </p:nvPr>
        </p:nvSpPr>
        <p:spPr>
          <a:xfrm>
            <a:off x="7975601" y="6356350"/>
            <a:ext cx="1148195" cy="365125"/>
          </a:xfrm>
        </p:spPr>
        <p:txBody>
          <a:bodyPr>
            <a:normAutofit/>
          </a:bodyPr>
          <a:lstStyle/>
          <a:p>
            <a:pPr>
              <a:spcAft>
                <a:spcPts val="600"/>
              </a:spcAft>
            </a:pPr>
            <a:fld id="{132FADFE-3B8F-471C-ABF0-DBC7717ECBBC}" type="slidenum">
              <a:rPr lang="es-ES" smtClean="0"/>
              <a:pPr>
                <a:spcAft>
                  <a:spcPts val="600"/>
                </a:spcAft>
              </a:pPr>
              <a:t>6</a:t>
            </a:fld>
            <a:endParaRPr lang="es-E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0" y="1123838"/>
            <a:ext cx="2627783" cy="4601183"/>
          </a:xfrm>
        </p:spPr>
        <p:txBody>
          <a:bodyPr>
            <a:normAutofit/>
          </a:bodyPr>
          <a:lstStyle/>
          <a:p>
            <a:pPr algn="ctr"/>
            <a:r>
              <a:rPr lang="es-MX" dirty="0"/>
              <a:t>Evolución de la administración</a:t>
            </a:r>
          </a:p>
        </p:txBody>
      </p:sp>
      <p:sp>
        <p:nvSpPr>
          <p:cNvPr id="2" name="1 Marcador de contenido"/>
          <p:cNvSpPr>
            <a:spLocks noGrp="1"/>
          </p:cNvSpPr>
          <p:nvPr>
            <p:ph idx="1"/>
          </p:nvPr>
        </p:nvSpPr>
        <p:spPr/>
        <p:txBody>
          <a:bodyPr>
            <a:normAutofit/>
          </a:bodyPr>
          <a:lstStyle/>
          <a:p>
            <a:pPr algn="ctr">
              <a:buNone/>
            </a:pPr>
            <a:r>
              <a:rPr lang="es-MX" sz="2000" dirty="0">
                <a:solidFill>
                  <a:schemeClr val="tx1"/>
                </a:solidFill>
              </a:rPr>
              <a:t>	Para poder entender la definición de la administración se deben conocer los antecedentes de su disciplina. Por eso la importancia de conocer el origen de la administración, ya que cada civilización ha contribuido a mejorar esta disciplina que en la actualidad se encuentra en nuestras sociedades en las diferentes organizaciones.</a:t>
            </a:r>
          </a:p>
        </p:txBody>
      </p:sp>
      <p:sp>
        <p:nvSpPr>
          <p:cNvPr id="3" name="2 Marcador de número de diapositiva"/>
          <p:cNvSpPr>
            <a:spLocks noGrp="1"/>
          </p:cNvSpPr>
          <p:nvPr>
            <p:ph type="sldNum" sz="quarter" idx="12"/>
          </p:nvPr>
        </p:nvSpPr>
        <p:spPr/>
        <p:txBody>
          <a:bodyPr/>
          <a:lstStyle/>
          <a:p>
            <a:fld id="{132FADFE-3B8F-471C-ABF0-DBC7717ECBBC}" type="slidenum">
              <a:rPr lang="es-ES" smtClean="0"/>
              <a:pPr/>
              <a:t>7</a:t>
            </a:fld>
            <a:endParaRPr lang="es-ES"/>
          </a:p>
        </p:txBody>
      </p:sp>
      <p:graphicFrame>
        <p:nvGraphicFramePr>
          <p:cNvPr id="5" name="4 Tabla"/>
          <p:cNvGraphicFramePr>
            <a:graphicFrameLocks noGrp="1"/>
          </p:cNvGraphicFramePr>
          <p:nvPr>
            <p:extLst>
              <p:ext uri="{D42A27DB-BD31-4B8C-83A1-F6EECF244321}">
                <p14:modId xmlns:p14="http://schemas.microsoft.com/office/powerpoint/2010/main" val="1812696780"/>
              </p:ext>
            </p:extLst>
          </p:nvPr>
        </p:nvGraphicFramePr>
        <p:xfrm>
          <a:off x="5004048" y="5014471"/>
          <a:ext cx="3312368" cy="1073274"/>
        </p:xfrm>
        <a:graphic>
          <a:graphicData uri="http://schemas.openxmlformats.org/drawingml/2006/table">
            <a:tbl>
              <a:tblPr/>
              <a:tblGrid>
                <a:gridCol w="3312368">
                  <a:extLst>
                    <a:ext uri="{9D8B030D-6E8A-4147-A177-3AD203B41FA5}">
                      <a16:colId xmlns:a16="http://schemas.microsoft.com/office/drawing/2014/main" val="20000"/>
                    </a:ext>
                  </a:extLst>
                </a:gridCol>
              </a:tblGrid>
              <a:tr h="1073274">
                <a:tc>
                  <a:txBody>
                    <a:bodyPr/>
                    <a:lstStyle/>
                    <a:p>
                      <a:endParaRPr lang="es-MX" sz="1800" dirty="0"/>
                    </a:p>
                  </a:txBody>
                  <a:tcPr anchor="ctr">
                    <a:lnL>
                      <a:noFill/>
                    </a:lnL>
                    <a:lnR>
                      <a:noFill/>
                    </a:lnR>
                    <a:lnT>
                      <a:noFill/>
                    </a:lnT>
                    <a:lnB>
                      <a:noFill/>
                    </a:lnB>
                  </a:tcPr>
                </a:tc>
                <a:extLst>
                  <a:ext uri="{0D108BD9-81ED-4DB2-BD59-A6C34878D82A}">
                    <a16:rowId xmlns:a16="http://schemas.microsoft.com/office/drawing/2014/main" val="10000"/>
                  </a:ext>
                </a:extLst>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2439B1EC-5B05-4FA6-A15A-27A28A4653C6}"/>
              </a:ext>
            </a:extLst>
          </p:cNvPr>
          <p:cNvSpPr>
            <a:spLocks noGrp="1"/>
          </p:cNvSpPr>
          <p:nvPr>
            <p:ph type="title"/>
          </p:nvPr>
        </p:nvSpPr>
        <p:spPr/>
        <p:txBody>
          <a:bodyPr/>
          <a:lstStyle/>
          <a:p>
            <a:pPr algn="ctr"/>
            <a:r>
              <a:rPr lang="es-MX" dirty="0"/>
              <a:t>Época primitiva</a:t>
            </a:r>
          </a:p>
        </p:txBody>
      </p:sp>
      <p:sp>
        <p:nvSpPr>
          <p:cNvPr id="2" name="Marcador de contenido 1">
            <a:extLst>
              <a:ext uri="{FF2B5EF4-FFF2-40B4-BE49-F238E27FC236}">
                <a16:creationId xmlns:a16="http://schemas.microsoft.com/office/drawing/2014/main" id="{2223FF78-AC3E-46B3-9D64-F68537849BFB}"/>
              </a:ext>
            </a:extLst>
          </p:cNvPr>
          <p:cNvSpPr>
            <a:spLocks noGrp="1"/>
          </p:cNvSpPr>
          <p:nvPr>
            <p:ph idx="1"/>
          </p:nvPr>
        </p:nvSpPr>
        <p:spPr>
          <a:xfrm>
            <a:off x="3131840" y="1121404"/>
            <a:ext cx="4221832" cy="2941787"/>
          </a:xfrm>
        </p:spPr>
        <p:txBody>
          <a:bodyPr/>
          <a:lstStyle/>
          <a:p>
            <a:pPr marL="109728" indent="0" algn="ctr">
              <a:lnSpc>
                <a:spcPct val="150000"/>
              </a:lnSpc>
              <a:buNone/>
            </a:pPr>
            <a:r>
              <a:rPr lang="es-MX" dirty="0">
                <a:solidFill>
                  <a:schemeClr val="tx1"/>
                </a:solidFill>
              </a:rPr>
              <a:t>El mundo estaba habitado por tribus llamadas nómadas, sus principales actividades eran la caza, pesca y la recolección. </a:t>
            </a:r>
          </a:p>
        </p:txBody>
      </p:sp>
      <p:sp>
        <p:nvSpPr>
          <p:cNvPr id="3" name="Marcador de número de diapositiva 2">
            <a:extLst>
              <a:ext uri="{FF2B5EF4-FFF2-40B4-BE49-F238E27FC236}">
                <a16:creationId xmlns:a16="http://schemas.microsoft.com/office/drawing/2014/main" id="{F2E3747C-B072-433C-91DD-A449DF0F654D}"/>
              </a:ext>
            </a:extLst>
          </p:cNvPr>
          <p:cNvSpPr>
            <a:spLocks noGrp="1"/>
          </p:cNvSpPr>
          <p:nvPr>
            <p:ph type="sldNum" sz="quarter" idx="12"/>
          </p:nvPr>
        </p:nvSpPr>
        <p:spPr/>
        <p:txBody>
          <a:bodyPr/>
          <a:lstStyle/>
          <a:p>
            <a:fld id="{132FADFE-3B8F-471C-ABF0-DBC7717ECBBC}" type="slidenum">
              <a:rPr lang="es-ES" smtClean="0"/>
              <a:pPr/>
              <a:t>8</a:t>
            </a:fld>
            <a:endParaRPr lang="es-ES"/>
          </a:p>
        </p:txBody>
      </p:sp>
      <p:pic>
        <p:nvPicPr>
          <p:cNvPr id="1026" name="Picture 2" descr="https://tse4.mm.bing.net/th?id=OIP.OWUnYQq6XkMrJzivUfP8VQHaE0&amp;pid=15.1&amp;P=0&amp;w=224&amp;h=14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1840" y="3755588"/>
            <a:ext cx="4221832" cy="23042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94893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9DC5A77-10C9-4ECF-B7EB-8D917F36A9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2FFE28B5-FB16-49A9-B851-3C35FAC0CA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58952"/>
            <a:ext cx="8179482" cy="16511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12" name="Rectangle 11">
            <a:extLst>
              <a:ext uri="{FF2B5EF4-FFF2-40B4-BE49-F238E27FC236}">
                <a16:creationId xmlns:a16="http://schemas.microsoft.com/office/drawing/2014/main" id="{01014442-855A-4E0F-8D09-C314661A48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260899" y="758952"/>
            <a:ext cx="889035" cy="1651133"/>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a:extLst>
              <a:ext uri="{FF2B5EF4-FFF2-40B4-BE49-F238E27FC236}">
                <a16:creationId xmlns:a16="http://schemas.microsoft.com/office/drawing/2014/main" id="{9B1ABF09-86CF-414E-88A5-2B84CC7232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 y="2526526"/>
            <a:ext cx="877276" cy="3563378"/>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Rectangle 15">
            <a:extLst>
              <a:ext uri="{FF2B5EF4-FFF2-40B4-BE49-F238E27FC236}">
                <a16:creationId xmlns:a16="http://schemas.microsoft.com/office/drawing/2014/main" id="{3FE91770-CDBB-4D24-94E5-AD484F36CE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59264" y="2526526"/>
            <a:ext cx="8190670" cy="3563377"/>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2" name="Marcador de contenido 1">
            <a:extLst>
              <a:ext uri="{FF2B5EF4-FFF2-40B4-BE49-F238E27FC236}">
                <a16:creationId xmlns:a16="http://schemas.microsoft.com/office/drawing/2014/main" id="{FE1C40BB-EBE3-476B-9C01-381DC51E96D7}"/>
              </a:ext>
            </a:extLst>
          </p:cNvPr>
          <p:cNvSpPr>
            <a:spLocks noGrp="1"/>
          </p:cNvSpPr>
          <p:nvPr>
            <p:ph idx="1"/>
          </p:nvPr>
        </p:nvSpPr>
        <p:spPr>
          <a:xfrm>
            <a:off x="1200564" y="2535446"/>
            <a:ext cx="6737617" cy="3554457"/>
          </a:xfrm>
        </p:spPr>
        <p:txBody>
          <a:bodyPr>
            <a:normAutofit/>
          </a:bodyPr>
          <a:lstStyle/>
          <a:p>
            <a:pPr marL="109728" indent="0">
              <a:buNone/>
            </a:pPr>
            <a:r>
              <a:rPr lang="es-MX">
                <a:solidFill>
                  <a:srgbClr val="000000"/>
                </a:solidFill>
              </a:rPr>
              <a:t>En esta época los jefes de las familias tenían la autoridad para tomar decisiones de importancia. </a:t>
            </a:r>
          </a:p>
          <a:p>
            <a:pPr marL="109728" indent="0">
              <a:buNone/>
            </a:pPr>
            <a:r>
              <a:rPr lang="es-MX">
                <a:solidFill>
                  <a:srgbClr val="000000"/>
                </a:solidFill>
              </a:rPr>
              <a:t>Surgió la división de trabajo de acuerdo a la capacidad que tenían las personas de acuerdo a su sexo y las edades de los individuos.</a:t>
            </a:r>
          </a:p>
        </p:txBody>
      </p:sp>
      <p:sp>
        <p:nvSpPr>
          <p:cNvPr id="3" name="Marcador de número de diapositiva 2">
            <a:extLst>
              <a:ext uri="{FF2B5EF4-FFF2-40B4-BE49-F238E27FC236}">
                <a16:creationId xmlns:a16="http://schemas.microsoft.com/office/drawing/2014/main" id="{C0FA255E-A770-4A9D-B02A-04552E593159}"/>
              </a:ext>
            </a:extLst>
          </p:cNvPr>
          <p:cNvSpPr>
            <a:spLocks noGrp="1"/>
          </p:cNvSpPr>
          <p:nvPr>
            <p:ph type="sldNum" sz="quarter" idx="12"/>
          </p:nvPr>
        </p:nvSpPr>
        <p:spPr>
          <a:xfrm>
            <a:off x="7975601" y="6356350"/>
            <a:ext cx="1148195" cy="365125"/>
          </a:xfrm>
        </p:spPr>
        <p:txBody>
          <a:bodyPr>
            <a:normAutofit/>
          </a:bodyPr>
          <a:lstStyle/>
          <a:p>
            <a:pPr>
              <a:spcAft>
                <a:spcPts val="600"/>
              </a:spcAft>
            </a:pPr>
            <a:fld id="{132FADFE-3B8F-471C-ABF0-DBC7717ECBBC}" type="slidenum">
              <a:rPr lang="es-ES" smtClean="0"/>
              <a:pPr>
                <a:spcAft>
                  <a:spcPts val="600"/>
                </a:spcAft>
              </a:pPr>
              <a:t>9</a:t>
            </a:fld>
            <a:endParaRPr lang="es-ES"/>
          </a:p>
        </p:txBody>
      </p:sp>
    </p:spTree>
    <p:extLst>
      <p:ext uri="{BB962C8B-B14F-4D97-AF65-F5344CB8AC3E}">
        <p14:creationId xmlns:p14="http://schemas.microsoft.com/office/powerpoint/2010/main" val="1204624982"/>
      </p:ext>
    </p:extLst>
  </p:cSld>
  <p:clrMapOvr>
    <a:masterClrMapping/>
  </p:clrMapOvr>
</p:sld>
</file>

<file path=ppt/theme/theme1.xml><?xml version="1.0" encoding="utf-8"?>
<a:theme xmlns:a="http://schemas.openxmlformats.org/drawingml/2006/main" name="Marco">
  <a:themeElements>
    <a:clrScheme name="Marco">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Candara">
      <a:majorFont>
        <a:latin typeface="Candara" panose="020E0502030303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panose="020E0502030303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rco">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629A0216-3BBD-45C0-B63F-2683BEA18F60}"/>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{D31BC1D7-5422-214E-8C72-DE85506581FC}tf10001124</Template>
  <TotalTime>41560</TotalTime>
  <Words>2293</Words>
  <Application>Microsoft Macintosh PowerPoint</Application>
  <PresentationFormat>Presentación en pantalla (4:3)</PresentationFormat>
  <Paragraphs>251</Paragraphs>
  <Slides>55</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55</vt:i4>
      </vt:variant>
    </vt:vector>
  </HeadingPairs>
  <TitlesOfParts>
    <vt:vector size="61" baseType="lpstr">
      <vt:lpstr>Arial</vt:lpstr>
      <vt:lpstr>Calibri</vt:lpstr>
      <vt:lpstr>Candara</vt:lpstr>
      <vt:lpstr>Times New Roman</vt:lpstr>
      <vt:lpstr>Wingdings 2</vt:lpstr>
      <vt:lpstr>Marco</vt:lpstr>
      <vt:lpstr>  UNIVERSIDAD AUTÓNOMA DEL ESTADO DE MÉXICO CENTRO UNIVERSITARIO UAEM  VALLE DE CHALCO </vt:lpstr>
      <vt:lpstr>Presentación de PowerPoint</vt:lpstr>
      <vt:lpstr>Presentación de PowerPoint</vt:lpstr>
      <vt:lpstr>Contenido</vt:lpstr>
      <vt:lpstr>Introducción</vt:lpstr>
      <vt:lpstr>Objetivo</vt:lpstr>
      <vt:lpstr>Evolución de la administración</vt:lpstr>
      <vt:lpstr>Época primitiva</vt:lpstr>
      <vt:lpstr>Presentación de PowerPoint</vt:lpstr>
      <vt:lpstr>Época antigua</vt:lpstr>
      <vt:lpstr>Sumeria 5,000 A. C.</vt:lpstr>
      <vt:lpstr>Presentación de PowerPoint</vt:lpstr>
      <vt:lpstr>Egipto (4000- 2000 A. C.)</vt:lpstr>
      <vt:lpstr>Presentación de PowerPoint</vt:lpstr>
      <vt:lpstr>Babilonia (2000-1700 A. C.)</vt:lpstr>
      <vt:lpstr>Presentación de PowerPoint</vt:lpstr>
      <vt:lpstr>Los hebreos (1200 A. C.) </vt:lpstr>
      <vt:lpstr>China</vt:lpstr>
      <vt:lpstr>1</vt:lpstr>
      <vt:lpstr>Grecia (500- 200 A. C.)</vt:lpstr>
      <vt:lpstr>Presentación de PowerPoint</vt:lpstr>
      <vt:lpstr>Presentación de PowerPoint</vt:lpstr>
      <vt:lpstr>Presentación de PowerPoint</vt:lpstr>
      <vt:lpstr>.</vt:lpstr>
      <vt:lpstr>..</vt:lpstr>
      <vt:lpstr>--</vt:lpstr>
      <vt:lpstr>Roma (200 a. C. – 400 d. C.) </vt:lpstr>
      <vt:lpstr>Presentación de PowerPoint</vt:lpstr>
      <vt:lpstr>Edad media (476 – 1492 D- C.)</vt:lpstr>
      <vt:lpstr>Presentación de PowerPoint</vt:lpstr>
      <vt:lpstr>Presentación de PowerPoint</vt:lpstr>
      <vt:lpstr>Presentación de PowerPoint</vt:lpstr>
      <vt:lpstr>La iglesia católica</vt:lpstr>
      <vt:lpstr>Dentro de sus principales exponentes se encuentran: </vt:lpstr>
      <vt:lpstr>.</vt:lpstr>
      <vt:lpstr>.</vt:lpstr>
      <vt:lpstr>.</vt:lpstr>
      <vt:lpstr>Los mercaderes de Venecia</vt:lpstr>
      <vt:lpstr>-</vt:lpstr>
      <vt:lpstr>Presentación de PowerPoint</vt:lpstr>
      <vt:lpstr>Edad moderna - Maquiavelo y Sun Tzu</vt:lpstr>
      <vt:lpstr>Presentación de PowerPoint</vt:lpstr>
      <vt:lpstr>Presentación de PowerPoint</vt:lpstr>
      <vt:lpstr>Algunos de sus postulados son los siguientes:</vt:lpstr>
      <vt:lpstr>Período agrícola</vt:lpstr>
      <vt:lpstr>.</vt:lpstr>
      <vt:lpstr>La revolución industrial</vt:lpstr>
      <vt:lpstr>.</vt:lpstr>
      <vt:lpstr>Edad contemporánea </vt:lpstr>
      <vt:lpstr>.</vt:lpstr>
      <vt:lpstr>Presentación de PowerPoint</vt:lpstr>
      <vt:lpstr> Conclusiones </vt:lpstr>
      <vt:lpstr>Referencias</vt:lpstr>
      <vt:lpstr>Referencias</vt:lpstr>
      <vt:lpstr>Referencias de imágenes</vt:lpstr>
    </vt:vector>
  </TitlesOfParts>
  <LinksUpToDate>false</LinksUpToDate>
  <SharedDoc>false</SharedDoc>
  <HyperlinksChanged>false</HyperlinksChanged>
  <AppVersion>16.0015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MERCADOTECNIA</dc:title>
  <dc:creator>RTICS</dc:creator>
  <cp:lastModifiedBy>José Luis Castillo Soberanes</cp:lastModifiedBy>
  <cp:revision>241</cp:revision>
  <dcterms:created xsi:type="dcterms:W3CDTF">2012-02-10T23:56:50Z</dcterms:created>
  <dcterms:modified xsi:type="dcterms:W3CDTF">2018-09-29T04:13:56Z</dcterms:modified>
</cp:coreProperties>
</file>