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4F78D5-CC13-40D6-A3CD-D672B43F4FB8}" type="doc">
      <dgm:prSet loTypeId="urn:microsoft.com/office/officeart/2005/8/layout/chevron1" loCatId="process" qsTypeId="urn:microsoft.com/office/officeart/2005/8/quickstyle/3d3" qsCatId="3D" csTypeId="urn:microsoft.com/office/officeart/2005/8/colors/accent1_2" csCatId="accent1" phldr="1"/>
      <dgm:spPr/>
    </dgm:pt>
    <dgm:pt modelId="{163E5D2D-282A-45AF-81AE-41FED6537196}">
      <dgm:prSet phldrT="[Texto]"/>
      <dgm:spPr/>
      <dgm:t>
        <a:bodyPr/>
        <a:lstStyle/>
        <a:p>
          <a:r>
            <a:rPr lang="es-MX" dirty="0"/>
            <a:t>1. Exposición realizada del estudiante</a:t>
          </a:r>
        </a:p>
      </dgm:t>
    </dgm:pt>
    <dgm:pt modelId="{8617271F-01CB-4E1E-BA8B-717045E6D348}" type="parTrans" cxnId="{9F68CEED-6E2D-4746-8A78-D8E1ACF8A0FF}">
      <dgm:prSet/>
      <dgm:spPr/>
      <dgm:t>
        <a:bodyPr/>
        <a:lstStyle/>
        <a:p>
          <a:endParaRPr lang="es-MX"/>
        </a:p>
      </dgm:t>
    </dgm:pt>
    <dgm:pt modelId="{8E74D907-BA37-44F4-9691-0564B61E12BF}" type="sibTrans" cxnId="{9F68CEED-6E2D-4746-8A78-D8E1ACF8A0FF}">
      <dgm:prSet/>
      <dgm:spPr/>
      <dgm:t>
        <a:bodyPr/>
        <a:lstStyle/>
        <a:p>
          <a:endParaRPr lang="es-MX"/>
        </a:p>
      </dgm:t>
    </dgm:pt>
    <dgm:pt modelId="{877C650B-74C5-448B-9CEB-BD3B98BC0904}">
      <dgm:prSet phldrT="[Texto]"/>
      <dgm:spPr/>
      <dgm:t>
        <a:bodyPr/>
        <a:lstStyle/>
        <a:p>
          <a:r>
            <a:rPr lang="es-MX" dirty="0"/>
            <a:t>2. Preguntas elaboradas por los evaluadores</a:t>
          </a:r>
        </a:p>
      </dgm:t>
    </dgm:pt>
    <dgm:pt modelId="{8C4A15D0-BD88-4AB9-9B6A-A03A3E85FEA2}" type="parTrans" cxnId="{E27B98F2-943B-497F-8A9A-10DEF4974158}">
      <dgm:prSet/>
      <dgm:spPr/>
      <dgm:t>
        <a:bodyPr/>
        <a:lstStyle/>
        <a:p>
          <a:endParaRPr lang="es-MX"/>
        </a:p>
      </dgm:t>
    </dgm:pt>
    <dgm:pt modelId="{EF6F2E22-E497-4F93-A902-C3CBE2F9EC3F}" type="sibTrans" cxnId="{E27B98F2-943B-497F-8A9A-10DEF4974158}">
      <dgm:prSet/>
      <dgm:spPr/>
      <dgm:t>
        <a:bodyPr/>
        <a:lstStyle/>
        <a:p>
          <a:endParaRPr lang="es-MX"/>
        </a:p>
      </dgm:t>
    </dgm:pt>
    <dgm:pt modelId="{10BF01D7-84AF-4040-A1A0-9FECB034B348}">
      <dgm:prSet phldrT="[Texto]"/>
      <dgm:spPr/>
      <dgm:t>
        <a:bodyPr/>
        <a:lstStyle/>
        <a:p>
          <a:r>
            <a:rPr lang="es-MX" dirty="0"/>
            <a:t>3. Evaluación del trabajo</a:t>
          </a:r>
        </a:p>
      </dgm:t>
    </dgm:pt>
    <dgm:pt modelId="{901D022C-63B4-4D22-B8B3-089E495F8F7D}" type="parTrans" cxnId="{A748C919-DA8E-4359-8546-C889BFB6CED1}">
      <dgm:prSet/>
      <dgm:spPr/>
      <dgm:t>
        <a:bodyPr/>
        <a:lstStyle/>
        <a:p>
          <a:endParaRPr lang="es-MX"/>
        </a:p>
      </dgm:t>
    </dgm:pt>
    <dgm:pt modelId="{8054DC97-EEEA-4C8E-B86E-31DAD679FAC4}" type="sibTrans" cxnId="{A748C919-DA8E-4359-8546-C889BFB6CED1}">
      <dgm:prSet/>
      <dgm:spPr/>
      <dgm:t>
        <a:bodyPr/>
        <a:lstStyle/>
        <a:p>
          <a:endParaRPr lang="es-MX"/>
        </a:p>
      </dgm:t>
    </dgm:pt>
    <dgm:pt modelId="{CB2D5601-665D-49FB-8055-AE36669BDC6B}" type="pres">
      <dgm:prSet presAssocID="{B54F78D5-CC13-40D6-A3CD-D672B43F4FB8}" presName="Name0" presStyleCnt="0">
        <dgm:presLayoutVars>
          <dgm:dir/>
          <dgm:animLvl val="lvl"/>
          <dgm:resizeHandles val="exact"/>
        </dgm:presLayoutVars>
      </dgm:prSet>
      <dgm:spPr/>
    </dgm:pt>
    <dgm:pt modelId="{7C20D068-BF15-487D-ADD6-119474F950F9}" type="pres">
      <dgm:prSet presAssocID="{163E5D2D-282A-45AF-81AE-41FED653719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BA00DCA-4BA1-46CA-B887-A4DBE18FFD84}" type="pres">
      <dgm:prSet presAssocID="{8E74D907-BA37-44F4-9691-0564B61E12BF}" presName="parTxOnlySpace" presStyleCnt="0"/>
      <dgm:spPr/>
    </dgm:pt>
    <dgm:pt modelId="{C1860944-386F-4CDB-AF16-93B9B6501D1D}" type="pres">
      <dgm:prSet presAssocID="{877C650B-74C5-448B-9CEB-BD3B98BC090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DAB6024-6F0E-40D3-9CE9-D4D829F6E622}" type="pres">
      <dgm:prSet presAssocID="{EF6F2E22-E497-4F93-A902-C3CBE2F9EC3F}" presName="parTxOnlySpace" presStyleCnt="0"/>
      <dgm:spPr/>
    </dgm:pt>
    <dgm:pt modelId="{F3270EAD-2923-4E27-A656-984791BCA1E8}" type="pres">
      <dgm:prSet presAssocID="{10BF01D7-84AF-4040-A1A0-9FECB034B34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748C919-DA8E-4359-8546-C889BFB6CED1}" srcId="{B54F78D5-CC13-40D6-A3CD-D672B43F4FB8}" destId="{10BF01D7-84AF-4040-A1A0-9FECB034B348}" srcOrd="2" destOrd="0" parTransId="{901D022C-63B4-4D22-B8B3-089E495F8F7D}" sibTransId="{8054DC97-EEEA-4C8E-B86E-31DAD679FAC4}"/>
    <dgm:cxn modelId="{B598B03B-AF01-4DA4-A036-2D18EF9AAC76}" type="presOf" srcId="{B54F78D5-CC13-40D6-A3CD-D672B43F4FB8}" destId="{CB2D5601-665D-49FB-8055-AE36669BDC6B}" srcOrd="0" destOrd="0" presId="urn:microsoft.com/office/officeart/2005/8/layout/chevron1"/>
    <dgm:cxn modelId="{E725B557-A2C2-45DD-B5D2-6BB661042641}" type="presOf" srcId="{877C650B-74C5-448B-9CEB-BD3B98BC0904}" destId="{C1860944-386F-4CDB-AF16-93B9B6501D1D}" srcOrd="0" destOrd="0" presId="urn:microsoft.com/office/officeart/2005/8/layout/chevron1"/>
    <dgm:cxn modelId="{91312FB8-48F6-49D3-BFE7-84712A805260}" type="presOf" srcId="{163E5D2D-282A-45AF-81AE-41FED6537196}" destId="{7C20D068-BF15-487D-ADD6-119474F950F9}" srcOrd="0" destOrd="0" presId="urn:microsoft.com/office/officeart/2005/8/layout/chevron1"/>
    <dgm:cxn modelId="{A73BA3DD-A9E6-4790-985D-3D71328EF482}" type="presOf" srcId="{10BF01D7-84AF-4040-A1A0-9FECB034B348}" destId="{F3270EAD-2923-4E27-A656-984791BCA1E8}" srcOrd="0" destOrd="0" presId="urn:microsoft.com/office/officeart/2005/8/layout/chevron1"/>
    <dgm:cxn modelId="{9F68CEED-6E2D-4746-8A78-D8E1ACF8A0FF}" srcId="{B54F78D5-CC13-40D6-A3CD-D672B43F4FB8}" destId="{163E5D2D-282A-45AF-81AE-41FED6537196}" srcOrd="0" destOrd="0" parTransId="{8617271F-01CB-4E1E-BA8B-717045E6D348}" sibTransId="{8E74D907-BA37-44F4-9691-0564B61E12BF}"/>
    <dgm:cxn modelId="{E27B98F2-943B-497F-8A9A-10DEF4974158}" srcId="{B54F78D5-CC13-40D6-A3CD-D672B43F4FB8}" destId="{877C650B-74C5-448B-9CEB-BD3B98BC0904}" srcOrd="1" destOrd="0" parTransId="{8C4A15D0-BD88-4AB9-9B6A-A03A3E85FEA2}" sibTransId="{EF6F2E22-E497-4F93-A902-C3CBE2F9EC3F}"/>
    <dgm:cxn modelId="{7C78ACD8-D3E3-49BD-8845-202CBE103D45}" type="presParOf" srcId="{CB2D5601-665D-49FB-8055-AE36669BDC6B}" destId="{7C20D068-BF15-487D-ADD6-119474F950F9}" srcOrd="0" destOrd="0" presId="urn:microsoft.com/office/officeart/2005/8/layout/chevron1"/>
    <dgm:cxn modelId="{7A949C0F-87E5-459C-8245-D64338412D7E}" type="presParOf" srcId="{CB2D5601-665D-49FB-8055-AE36669BDC6B}" destId="{1BA00DCA-4BA1-46CA-B887-A4DBE18FFD84}" srcOrd="1" destOrd="0" presId="urn:microsoft.com/office/officeart/2005/8/layout/chevron1"/>
    <dgm:cxn modelId="{CE36EFD2-7606-42D1-9585-08E20288D2A1}" type="presParOf" srcId="{CB2D5601-665D-49FB-8055-AE36669BDC6B}" destId="{C1860944-386F-4CDB-AF16-93B9B6501D1D}" srcOrd="2" destOrd="0" presId="urn:microsoft.com/office/officeart/2005/8/layout/chevron1"/>
    <dgm:cxn modelId="{5BD38556-0AA2-412E-94B3-A4C3909CD634}" type="presParOf" srcId="{CB2D5601-665D-49FB-8055-AE36669BDC6B}" destId="{8DAB6024-6F0E-40D3-9CE9-D4D829F6E622}" srcOrd="3" destOrd="0" presId="urn:microsoft.com/office/officeart/2005/8/layout/chevron1"/>
    <dgm:cxn modelId="{B7616807-F7AD-45E1-BB04-E961CE587910}" type="presParOf" srcId="{CB2D5601-665D-49FB-8055-AE36669BDC6B}" destId="{F3270EAD-2923-4E27-A656-984791BCA1E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EBE103-78F3-4139-8DD9-1846BA71FCDF}" type="doc">
      <dgm:prSet loTypeId="urn:microsoft.com/office/officeart/2005/8/layout/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DED1E3C-5918-4E67-A251-6E2E805C22D4}">
      <dgm:prSet phldrT="[Texto]"/>
      <dgm:spPr/>
      <dgm:t>
        <a:bodyPr/>
        <a:lstStyle/>
        <a:p>
          <a:r>
            <a:rPr lang="es-MX" dirty="0"/>
            <a:t>Lámina 1: Portada</a:t>
          </a:r>
        </a:p>
      </dgm:t>
    </dgm:pt>
    <dgm:pt modelId="{3F7D9E81-5F0B-4934-B09C-20C656F10273}" type="parTrans" cxnId="{27997CFE-A431-41A8-BA0D-50DD6ACD6486}">
      <dgm:prSet/>
      <dgm:spPr/>
      <dgm:t>
        <a:bodyPr/>
        <a:lstStyle/>
        <a:p>
          <a:endParaRPr lang="es-MX"/>
        </a:p>
      </dgm:t>
    </dgm:pt>
    <dgm:pt modelId="{94BC6A28-E2A9-403C-9AD5-23EF97881D57}" type="sibTrans" cxnId="{27997CFE-A431-41A8-BA0D-50DD6ACD6486}">
      <dgm:prSet/>
      <dgm:spPr/>
      <dgm:t>
        <a:bodyPr/>
        <a:lstStyle/>
        <a:p>
          <a:endParaRPr lang="es-MX"/>
        </a:p>
      </dgm:t>
    </dgm:pt>
    <dgm:pt modelId="{25235B92-EAEA-4CE6-9D9C-FF09759CC5B8}">
      <dgm:prSet phldrT="[Texto]"/>
      <dgm:spPr/>
      <dgm:t>
        <a:bodyPr/>
        <a:lstStyle/>
        <a:p>
          <a:r>
            <a:rPr lang="es-MX" dirty="0"/>
            <a:t>Lámina 2: Índice</a:t>
          </a:r>
        </a:p>
      </dgm:t>
    </dgm:pt>
    <dgm:pt modelId="{2E4AE1F9-465F-45CC-8F88-380CCDDA0D49}" type="parTrans" cxnId="{4E469B9F-2E71-4F18-8409-8F087FF8B799}">
      <dgm:prSet/>
      <dgm:spPr/>
      <dgm:t>
        <a:bodyPr/>
        <a:lstStyle/>
        <a:p>
          <a:endParaRPr lang="es-MX"/>
        </a:p>
      </dgm:t>
    </dgm:pt>
    <dgm:pt modelId="{8729D725-378D-48FE-A599-CB412C11568B}" type="sibTrans" cxnId="{4E469B9F-2E71-4F18-8409-8F087FF8B799}">
      <dgm:prSet/>
      <dgm:spPr/>
      <dgm:t>
        <a:bodyPr/>
        <a:lstStyle/>
        <a:p>
          <a:endParaRPr lang="es-MX"/>
        </a:p>
      </dgm:t>
    </dgm:pt>
    <dgm:pt modelId="{CBFE53EB-6A9A-4874-A0A0-CE10EEE161EC}">
      <dgm:prSet phldrT="[Texto]"/>
      <dgm:spPr/>
      <dgm:t>
        <a:bodyPr/>
        <a:lstStyle/>
        <a:p>
          <a:r>
            <a:rPr lang="es-MX" dirty="0"/>
            <a:t>Lámina 3: Objetivo general</a:t>
          </a:r>
        </a:p>
      </dgm:t>
    </dgm:pt>
    <dgm:pt modelId="{54C2A256-4AFF-4C2F-9296-515E71864F5C}" type="parTrans" cxnId="{3ED606B3-864F-409F-A35A-5F4C55F2BAFD}">
      <dgm:prSet/>
      <dgm:spPr/>
      <dgm:t>
        <a:bodyPr/>
        <a:lstStyle/>
        <a:p>
          <a:endParaRPr lang="es-MX"/>
        </a:p>
      </dgm:t>
    </dgm:pt>
    <dgm:pt modelId="{7E8F75D9-8B4C-4862-9641-13064B2F33CC}" type="sibTrans" cxnId="{3ED606B3-864F-409F-A35A-5F4C55F2BAFD}">
      <dgm:prSet/>
      <dgm:spPr/>
      <dgm:t>
        <a:bodyPr/>
        <a:lstStyle/>
        <a:p>
          <a:endParaRPr lang="es-MX"/>
        </a:p>
      </dgm:t>
    </dgm:pt>
    <dgm:pt modelId="{D8A06970-BD81-40DA-9452-FCC967F1CBCA}">
      <dgm:prSet phldrT="[Texto]"/>
      <dgm:spPr/>
      <dgm:t>
        <a:bodyPr/>
        <a:lstStyle/>
        <a:p>
          <a:r>
            <a:rPr lang="es-MX" dirty="0"/>
            <a:t>Lámina 4: Hipótesis</a:t>
          </a:r>
        </a:p>
      </dgm:t>
    </dgm:pt>
    <dgm:pt modelId="{9A9D66F9-F9FD-4DD6-97A1-585B8B5DC12A}" type="parTrans" cxnId="{C70EEA1A-5251-42FD-B31D-4968AADE4FE3}">
      <dgm:prSet/>
      <dgm:spPr/>
      <dgm:t>
        <a:bodyPr/>
        <a:lstStyle/>
        <a:p>
          <a:endParaRPr lang="es-MX"/>
        </a:p>
      </dgm:t>
    </dgm:pt>
    <dgm:pt modelId="{4F81244D-654F-4C80-96B3-07C762DA3412}" type="sibTrans" cxnId="{C70EEA1A-5251-42FD-B31D-4968AADE4FE3}">
      <dgm:prSet/>
      <dgm:spPr/>
      <dgm:t>
        <a:bodyPr/>
        <a:lstStyle/>
        <a:p>
          <a:endParaRPr lang="es-MX"/>
        </a:p>
      </dgm:t>
    </dgm:pt>
    <dgm:pt modelId="{C7487F05-1FD9-48D8-A738-A5AC951D9751}" type="pres">
      <dgm:prSet presAssocID="{86EBE103-78F3-4139-8DD9-1846BA71FCDF}" presName="diagram" presStyleCnt="0">
        <dgm:presLayoutVars>
          <dgm:dir/>
          <dgm:resizeHandles val="exact"/>
        </dgm:presLayoutVars>
      </dgm:prSet>
      <dgm:spPr/>
    </dgm:pt>
    <dgm:pt modelId="{E2158AB9-447A-4AE6-A7A2-2C56889EDE96}" type="pres">
      <dgm:prSet presAssocID="{8DED1E3C-5918-4E67-A251-6E2E805C22D4}" presName="node" presStyleLbl="node1" presStyleIdx="0" presStyleCnt="4">
        <dgm:presLayoutVars>
          <dgm:bulletEnabled val="1"/>
        </dgm:presLayoutVars>
      </dgm:prSet>
      <dgm:spPr/>
    </dgm:pt>
    <dgm:pt modelId="{BBBDEE1E-9564-465D-AD02-6AA458FBDB95}" type="pres">
      <dgm:prSet presAssocID="{94BC6A28-E2A9-403C-9AD5-23EF97881D57}" presName="sibTrans" presStyleLbl="sibTrans2D1" presStyleIdx="0" presStyleCnt="3"/>
      <dgm:spPr/>
    </dgm:pt>
    <dgm:pt modelId="{E16E1F7D-8B17-4CBB-BBBE-B22DA9414997}" type="pres">
      <dgm:prSet presAssocID="{94BC6A28-E2A9-403C-9AD5-23EF97881D57}" presName="connectorText" presStyleLbl="sibTrans2D1" presStyleIdx="0" presStyleCnt="3"/>
      <dgm:spPr/>
    </dgm:pt>
    <dgm:pt modelId="{A75F5648-43C5-4C35-A93A-4D91ACDB9A10}" type="pres">
      <dgm:prSet presAssocID="{25235B92-EAEA-4CE6-9D9C-FF09759CC5B8}" presName="node" presStyleLbl="node1" presStyleIdx="1" presStyleCnt="4">
        <dgm:presLayoutVars>
          <dgm:bulletEnabled val="1"/>
        </dgm:presLayoutVars>
      </dgm:prSet>
      <dgm:spPr/>
    </dgm:pt>
    <dgm:pt modelId="{52C1EFB5-9B16-4B91-9D4A-EE6852354C05}" type="pres">
      <dgm:prSet presAssocID="{8729D725-378D-48FE-A599-CB412C11568B}" presName="sibTrans" presStyleLbl="sibTrans2D1" presStyleIdx="1" presStyleCnt="3"/>
      <dgm:spPr/>
    </dgm:pt>
    <dgm:pt modelId="{DCCC8F9C-75CB-495F-A528-CFF9DE618C3A}" type="pres">
      <dgm:prSet presAssocID="{8729D725-378D-48FE-A599-CB412C11568B}" presName="connectorText" presStyleLbl="sibTrans2D1" presStyleIdx="1" presStyleCnt="3"/>
      <dgm:spPr/>
    </dgm:pt>
    <dgm:pt modelId="{24FF3933-8D8C-4A35-8A92-71AB67F90C98}" type="pres">
      <dgm:prSet presAssocID="{CBFE53EB-6A9A-4874-A0A0-CE10EEE161EC}" presName="node" presStyleLbl="node1" presStyleIdx="2" presStyleCnt="4">
        <dgm:presLayoutVars>
          <dgm:bulletEnabled val="1"/>
        </dgm:presLayoutVars>
      </dgm:prSet>
      <dgm:spPr/>
    </dgm:pt>
    <dgm:pt modelId="{793CC21E-C4E9-4B55-BB96-16DAAC647177}" type="pres">
      <dgm:prSet presAssocID="{7E8F75D9-8B4C-4862-9641-13064B2F33CC}" presName="sibTrans" presStyleLbl="sibTrans2D1" presStyleIdx="2" presStyleCnt="3"/>
      <dgm:spPr/>
    </dgm:pt>
    <dgm:pt modelId="{7ED5647E-D6AB-4ED0-B947-7F3E79B24241}" type="pres">
      <dgm:prSet presAssocID="{7E8F75D9-8B4C-4862-9641-13064B2F33CC}" presName="connectorText" presStyleLbl="sibTrans2D1" presStyleIdx="2" presStyleCnt="3"/>
      <dgm:spPr/>
    </dgm:pt>
    <dgm:pt modelId="{D35A8F74-2CB3-40AD-B4AA-EFD32A01C826}" type="pres">
      <dgm:prSet presAssocID="{D8A06970-BD81-40DA-9452-FCC967F1CBCA}" presName="node" presStyleLbl="node1" presStyleIdx="3" presStyleCnt="4">
        <dgm:presLayoutVars>
          <dgm:bulletEnabled val="1"/>
        </dgm:presLayoutVars>
      </dgm:prSet>
      <dgm:spPr/>
    </dgm:pt>
  </dgm:ptLst>
  <dgm:cxnLst>
    <dgm:cxn modelId="{0A07C00B-6775-463F-A772-1588F7C5AECE}" type="presOf" srcId="{25235B92-EAEA-4CE6-9D9C-FF09759CC5B8}" destId="{A75F5648-43C5-4C35-A93A-4D91ACDB9A10}" srcOrd="0" destOrd="0" presId="urn:microsoft.com/office/officeart/2005/8/layout/process5"/>
    <dgm:cxn modelId="{C70EEA1A-5251-42FD-B31D-4968AADE4FE3}" srcId="{86EBE103-78F3-4139-8DD9-1846BA71FCDF}" destId="{D8A06970-BD81-40DA-9452-FCC967F1CBCA}" srcOrd="3" destOrd="0" parTransId="{9A9D66F9-F9FD-4DD6-97A1-585B8B5DC12A}" sibTransId="{4F81244D-654F-4C80-96B3-07C762DA3412}"/>
    <dgm:cxn modelId="{94CADD26-E0DB-4904-935E-E5789579D3B3}" type="presOf" srcId="{7E8F75D9-8B4C-4862-9641-13064B2F33CC}" destId="{7ED5647E-D6AB-4ED0-B947-7F3E79B24241}" srcOrd="1" destOrd="0" presId="urn:microsoft.com/office/officeart/2005/8/layout/process5"/>
    <dgm:cxn modelId="{07C35A29-D047-493A-95D5-C30E293320CE}" type="presOf" srcId="{94BC6A28-E2A9-403C-9AD5-23EF97881D57}" destId="{E16E1F7D-8B17-4CBB-BBBE-B22DA9414997}" srcOrd="1" destOrd="0" presId="urn:microsoft.com/office/officeart/2005/8/layout/process5"/>
    <dgm:cxn modelId="{805FED43-CD75-4305-88ED-8A97DBBADA8D}" type="presOf" srcId="{7E8F75D9-8B4C-4862-9641-13064B2F33CC}" destId="{793CC21E-C4E9-4B55-BB96-16DAAC647177}" srcOrd="0" destOrd="0" presId="urn:microsoft.com/office/officeart/2005/8/layout/process5"/>
    <dgm:cxn modelId="{A7053B6C-E9C1-4467-A59B-708CAF7B21B1}" type="presOf" srcId="{94BC6A28-E2A9-403C-9AD5-23EF97881D57}" destId="{BBBDEE1E-9564-465D-AD02-6AA458FBDB95}" srcOrd="0" destOrd="0" presId="urn:microsoft.com/office/officeart/2005/8/layout/process5"/>
    <dgm:cxn modelId="{0C5C965A-BF6E-482F-8375-A4DBD42B4739}" type="presOf" srcId="{8729D725-378D-48FE-A599-CB412C11568B}" destId="{52C1EFB5-9B16-4B91-9D4A-EE6852354C05}" srcOrd="0" destOrd="0" presId="urn:microsoft.com/office/officeart/2005/8/layout/process5"/>
    <dgm:cxn modelId="{827FCD90-6399-4AE8-8C4B-FA5A239F697F}" type="presOf" srcId="{8729D725-378D-48FE-A599-CB412C11568B}" destId="{DCCC8F9C-75CB-495F-A528-CFF9DE618C3A}" srcOrd="1" destOrd="0" presId="urn:microsoft.com/office/officeart/2005/8/layout/process5"/>
    <dgm:cxn modelId="{4E469B9F-2E71-4F18-8409-8F087FF8B799}" srcId="{86EBE103-78F3-4139-8DD9-1846BA71FCDF}" destId="{25235B92-EAEA-4CE6-9D9C-FF09759CC5B8}" srcOrd="1" destOrd="0" parTransId="{2E4AE1F9-465F-45CC-8F88-380CCDDA0D49}" sibTransId="{8729D725-378D-48FE-A599-CB412C11568B}"/>
    <dgm:cxn modelId="{3ED606B3-864F-409F-A35A-5F4C55F2BAFD}" srcId="{86EBE103-78F3-4139-8DD9-1846BA71FCDF}" destId="{CBFE53EB-6A9A-4874-A0A0-CE10EEE161EC}" srcOrd="2" destOrd="0" parTransId="{54C2A256-4AFF-4C2F-9296-515E71864F5C}" sibTransId="{7E8F75D9-8B4C-4862-9641-13064B2F33CC}"/>
    <dgm:cxn modelId="{F7F0A7CC-E372-4AE5-8837-35510B74BCA5}" type="presOf" srcId="{86EBE103-78F3-4139-8DD9-1846BA71FCDF}" destId="{C7487F05-1FD9-48D8-A738-A5AC951D9751}" srcOrd="0" destOrd="0" presId="urn:microsoft.com/office/officeart/2005/8/layout/process5"/>
    <dgm:cxn modelId="{5DADE1D9-353B-4FB9-9970-5B98AD3D1737}" type="presOf" srcId="{8DED1E3C-5918-4E67-A251-6E2E805C22D4}" destId="{E2158AB9-447A-4AE6-A7A2-2C56889EDE96}" srcOrd="0" destOrd="0" presId="urn:microsoft.com/office/officeart/2005/8/layout/process5"/>
    <dgm:cxn modelId="{EB4332E3-18AA-4C2E-A261-BFA4C4227121}" type="presOf" srcId="{D8A06970-BD81-40DA-9452-FCC967F1CBCA}" destId="{D35A8F74-2CB3-40AD-B4AA-EFD32A01C826}" srcOrd="0" destOrd="0" presId="urn:microsoft.com/office/officeart/2005/8/layout/process5"/>
    <dgm:cxn modelId="{F2C8CEF4-177C-4E45-AA4F-CC110737DC95}" type="presOf" srcId="{CBFE53EB-6A9A-4874-A0A0-CE10EEE161EC}" destId="{24FF3933-8D8C-4A35-8A92-71AB67F90C98}" srcOrd="0" destOrd="0" presId="urn:microsoft.com/office/officeart/2005/8/layout/process5"/>
    <dgm:cxn modelId="{27997CFE-A431-41A8-BA0D-50DD6ACD6486}" srcId="{86EBE103-78F3-4139-8DD9-1846BA71FCDF}" destId="{8DED1E3C-5918-4E67-A251-6E2E805C22D4}" srcOrd="0" destOrd="0" parTransId="{3F7D9E81-5F0B-4934-B09C-20C656F10273}" sibTransId="{94BC6A28-E2A9-403C-9AD5-23EF97881D57}"/>
    <dgm:cxn modelId="{4D952891-71F9-4EB9-A1B3-6060C6CAC709}" type="presParOf" srcId="{C7487F05-1FD9-48D8-A738-A5AC951D9751}" destId="{E2158AB9-447A-4AE6-A7A2-2C56889EDE96}" srcOrd="0" destOrd="0" presId="urn:microsoft.com/office/officeart/2005/8/layout/process5"/>
    <dgm:cxn modelId="{EE4ECA59-9196-44B4-A8CB-4115026398D5}" type="presParOf" srcId="{C7487F05-1FD9-48D8-A738-A5AC951D9751}" destId="{BBBDEE1E-9564-465D-AD02-6AA458FBDB95}" srcOrd="1" destOrd="0" presId="urn:microsoft.com/office/officeart/2005/8/layout/process5"/>
    <dgm:cxn modelId="{957A85E1-E318-4EEA-B9BF-2A1E1128037F}" type="presParOf" srcId="{BBBDEE1E-9564-465D-AD02-6AA458FBDB95}" destId="{E16E1F7D-8B17-4CBB-BBBE-B22DA9414997}" srcOrd="0" destOrd="0" presId="urn:microsoft.com/office/officeart/2005/8/layout/process5"/>
    <dgm:cxn modelId="{E32280F7-BD25-4090-A0C7-281CFD9F43B8}" type="presParOf" srcId="{C7487F05-1FD9-48D8-A738-A5AC951D9751}" destId="{A75F5648-43C5-4C35-A93A-4D91ACDB9A10}" srcOrd="2" destOrd="0" presId="urn:microsoft.com/office/officeart/2005/8/layout/process5"/>
    <dgm:cxn modelId="{2031A2E2-510B-418E-ACAC-8F997D5E639C}" type="presParOf" srcId="{C7487F05-1FD9-48D8-A738-A5AC951D9751}" destId="{52C1EFB5-9B16-4B91-9D4A-EE6852354C05}" srcOrd="3" destOrd="0" presId="urn:microsoft.com/office/officeart/2005/8/layout/process5"/>
    <dgm:cxn modelId="{5B9FD926-CA1D-4432-845A-C32B29AC3584}" type="presParOf" srcId="{52C1EFB5-9B16-4B91-9D4A-EE6852354C05}" destId="{DCCC8F9C-75CB-495F-A528-CFF9DE618C3A}" srcOrd="0" destOrd="0" presId="urn:microsoft.com/office/officeart/2005/8/layout/process5"/>
    <dgm:cxn modelId="{399F3ACD-058F-405B-988B-4AD9CA954718}" type="presParOf" srcId="{C7487F05-1FD9-48D8-A738-A5AC951D9751}" destId="{24FF3933-8D8C-4A35-8A92-71AB67F90C98}" srcOrd="4" destOrd="0" presId="urn:microsoft.com/office/officeart/2005/8/layout/process5"/>
    <dgm:cxn modelId="{B608925E-9D31-4B69-838A-36B3FD19044D}" type="presParOf" srcId="{C7487F05-1FD9-48D8-A738-A5AC951D9751}" destId="{793CC21E-C4E9-4B55-BB96-16DAAC647177}" srcOrd="5" destOrd="0" presId="urn:microsoft.com/office/officeart/2005/8/layout/process5"/>
    <dgm:cxn modelId="{617C8C6C-59F4-4F3E-BC42-F67E0E46FBFD}" type="presParOf" srcId="{793CC21E-C4E9-4B55-BB96-16DAAC647177}" destId="{7ED5647E-D6AB-4ED0-B947-7F3E79B24241}" srcOrd="0" destOrd="0" presId="urn:microsoft.com/office/officeart/2005/8/layout/process5"/>
    <dgm:cxn modelId="{11F54B1D-1998-4620-8AE5-A143E9A42A17}" type="presParOf" srcId="{C7487F05-1FD9-48D8-A738-A5AC951D9751}" destId="{D35A8F74-2CB3-40AD-B4AA-EFD32A01C82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EBE103-78F3-4139-8DD9-1846BA71FCDF}" type="doc">
      <dgm:prSet loTypeId="urn:microsoft.com/office/officeart/2005/8/layout/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DED1E3C-5918-4E67-A251-6E2E805C22D4}">
      <dgm:prSet phldrT="[Texto]"/>
      <dgm:spPr/>
      <dgm:t>
        <a:bodyPr/>
        <a:lstStyle/>
        <a:p>
          <a:r>
            <a:rPr lang="es-MX" dirty="0"/>
            <a:t>Lámina 5: Metodología</a:t>
          </a:r>
        </a:p>
      </dgm:t>
    </dgm:pt>
    <dgm:pt modelId="{3F7D9E81-5F0B-4934-B09C-20C656F10273}" type="parTrans" cxnId="{27997CFE-A431-41A8-BA0D-50DD6ACD6486}">
      <dgm:prSet/>
      <dgm:spPr/>
      <dgm:t>
        <a:bodyPr/>
        <a:lstStyle/>
        <a:p>
          <a:endParaRPr lang="es-MX"/>
        </a:p>
      </dgm:t>
    </dgm:pt>
    <dgm:pt modelId="{94BC6A28-E2A9-403C-9AD5-23EF97881D57}" type="sibTrans" cxnId="{27997CFE-A431-41A8-BA0D-50DD6ACD6486}">
      <dgm:prSet/>
      <dgm:spPr/>
      <dgm:t>
        <a:bodyPr/>
        <a:lstStyle/>
        <a:p>
          <a:endParaRPr lang="es-MX"/>
        </a:p>
      </dgm:t>
    </dgm:pt>
    <dgm:pt modelId="{25235B92-EAEA-4CE6-9D9C-FF09759CC5B8}">
      <dgm:prSet phldrT="[Texto]"/>
      <dgm:spPr/>
      <dgm:t>
        <a:bodyPr/>
        <a:lstStyle/>
        <a:p>
          <a:r>
            <a:rPr lang="es-MX" dirty="0"/>
            <a:t>Lámina 6-12: Exposición de los capítulos</a:t>
          </a:r>
        </a:p>
      </dgm:t>
    </dgm:pt>
    <dgm:pt modelId="{2E4AE1F9-465F-45CC-8F88-380CCDDA0D49}" type="parTrans" cxnId="{4E469B9F-2E71-4F18-8409-8F087FF8B799}">
      <dgm:prSet/>
      <dgm:spPr/>
      <dgm:t>
        <a:bodyPr/>
        <a:lstStyle/>
        <a:p>
          <a:endParaRPr lang="es-MX"/>
        </a:p>
      </dgm:t>
    </dgm:pt>
    <dgm:pt modelId="{8729D725-378D-48FE-A599-CB412C11568B}" type="sibTrans" cxnId="{4E469B9F-2E71-4F18-8409-8F087FF8B799}">
      <dgm:prSet/>
      <dgm:spPr/>
      <dgm:t>
        <a:bodyPr/>
        <a:lstStyle/>
        <a:p>
          <a:endParaRPr lang="es-MX"/>
        </a:p>
      </dgm:t>
    </dgm:pt>
    <dgm:pt modelId="{CBFE53EB-6A9A-4874-A0A0-CE10EEE161EC}">
      <dgm:prSet phldrT="[Texto]"/>
      <dgm:spPr/>
      <dgm:t>
        <a:bodyPr/>
        <a:lstStyle/>
        <a:p>
          <a:r>
            <a:rPr lang="es-MX" dirty="0"/>
            <a:t>Lámina 13-15: Conclusiones</a:t>
          </a:r>
        </a:p>
      </dgm:t>
    </dgm:pt>
    <dgm:pt modelId="{54C2A256-4AFF-4C2F-9296-515E71864F5C}" type="parTrans" cxnId="{3ED606B3-864F-409F-A35A-5F4C55F2BAFD}">
      <dgm:prSet/>
      <dgm:spPr/>
      <dgm:t>
        <a:bodyPr/>
        <a:lstStyle/>
        <a:p>
          <a:endParaRPr lang="es-MX"/>
        </a:p>
      </dgm:t>
    </dgm:pt>
    <dgm:pt modelId="{7E8F75D9-8B4C-4862-9641-13064B2F33CC}" type="sibTrans" cxnId="{3ED606B3-864F-409F-A35A-5F4C55F2BAFD}">
      <dgm:prSet/>
      <dgm:spPr/>
      <dgm:t>
        <a:bodyPr/>
        <a:lstStyle/>
        <a:p>
          <a:endParaRPr lang="es-MX"/>
        </a:p>
      </dgm:t>
    </dgm:pt>
    <dgm:pt modelId="{D8A06970-BD81-40DA-9452-FCC967F1CBCA}">
      <dgm:prSet phldrT="[Texto]"/>
      <dgm:spPr/>
      <dgm:t>
        <a:bodyPr/>
        <a:lstStyle/>
        <a:p>
          <a:r>
            <a:rPr lang="es-MX" dirty="0"/>
            <a:t>Lámina 16: “Gracias” y correo electrónico </a:t>
          </a:r>
        </a:p>
      </dgm:t>
    </dgm:pt>
    <dgm:pt modelId="{9A9D66F9-F9FD-4DD6-97A1-585B8B5DC12A}" type="parTrans" cxnId="{C70EEA1A-5251-42FD-B31D-4968AADE4FE3}">
      <dgm:prSet/>
      <dgm:spPr/>
      <dgm:t>
        <a:bodyPr/>
        <a:lstStyle/>
        <a:p>
          <a:endParaRPr lang="es-MX"/>
        </a:p>
      </dgm:t>
    </dgm:pt>
    <dgm:pt modelId="{4F81244D-654F-4C80-96B3-07C762DA3412}" type="sibTrans" cxnId="{C70EEA1A-5251-42FD-B31D-4968AADE4FE3}">
      <dgm:prSet/>
      <dgm:spPr/>
      <dgm:t>
        <a:bodyPr/>
        <a:lstStyle/>
        <a:p>
          <a:endParaRPr lang="es-MX"/>
        </a:p>
      </dgm:t>
    </dgm:pt>
    <dgm:pt modelId="{C7487F05-1FD9-48D8-A738-A5AC951D9751}" type="pres">
      <dgm:prSet presAssocID="{86EBE103-78F3-4139-8DD9-1846BA71FCDF}" presName="diagram" presStyleCnt="0">
        <dgm:presLayoutVars>
          <dgm:dir/>
          <dgm:resizeHandles val="exact"/>
        </dgm:presLayoutVars>
      </dgm:prSet>
      <dgm:spPr/>
    </dgm:pt>
    <dgm:pt modelId="{E2158AB9-447A-4AE6-A7A2-2C56889EDE96}" type="pres">
      <dgm:prSet presAssocID="{8DED1E3C-5918-4E67-A251-6E2E805C22D4}" presName="node" presStyleLbl="node1" presStyleIdx="0" presStyleCnt="4">
        <dgm:presLayoutVars>
          <dgm:bulletEnabled val="1"/>
        </dgm:presLayoutVars>
      </dgm:prSet>
      <dgm:spPr/>
    </dgm:pt>
    <dgm:pt modelId="{BBBDEE1E-9564-465D-AD02-6AA458FBDB95}" type="pres">
      <dgm:prSet presAssocID="{94BC6A28-E2A9-403C-9AD5-23EF97881D57}" presName="sibTrans" presStyleLbl="sibTrans2D1" presStyleIdx="0" presStyleCnt="3"/>
      <dgm:spPr/>
    </dgm:pt>
    <dgm:pt modelId="{E16E1F7D-8B17-4CBB-BBBE-B22DA9414997}" type="pres">
      <dgm:prSet presAssocID="{94BC6A28-E2A9-403C-9AD5-23EF97881D57}" presName="connectorText" presStyleLbl="sibTrans2D1" presStyleIdx="0" presStyleCnt="3"/>
      <dgm:spPr/>
    </dgm:pt>
    <dgm:pt modelId="{A75F5648-43C5-4C35-A93A-4D91ACDB9A10}" type="pres">
      <dgm:prSet presAssocID="{25235B92-EAEA-4CE6-9D9C-FF09759CC5B8}" presName="node" presStyleLbl="node1" presStyleIdx="1" presStyleCnt="4">
        <dgm:presLayoutVars>
          <dgm:bulletEnabled val="1"/>
        </dgm:presLayoutVars>
      </dgm:prSet>
      <dgm:spPr/>
    </dgm:pt>
    <dgm:pt modelId="{52C1EFB5-9B16-4B91-9D4A-EE6852354C05}" type="pres">
      <dgm:prSet presAssocID="{8729D725-378D-48FE-A599-CB412C11568B}" presName="sibTrans" presStyleLbl="sibTrans2D1" presStyleIdx="1" presStyleCnt="3"/>
      <dgm:spPr/>
    </dgm:pt>
    <dgm:pt modelId="{DCCC8F9C-75CB-495F-A528-CFF9DE618C3A}" type="pres">
      <dgm:prSet presAssocID="{8729D725-378D-48FE-A599-CB412C11568B}" presName="connectorText" presStyleLbl="sibTrans2D1" presStyleIdx="1" presStyleCnt="3"/>
      <dgm:spPr/>
    </dgm:pt>
    <dgm:pt modelId="{24FF3933-8D8C-4A35-8A92-71AB67F90C98}" type="pres">
      <dgm:prSet presAssocID="{CBFE53EB-6A9A-4874-A0A0-CE10EEE161EC}" presName="node" presStyleLbl="node1" presStyleIdx="2" presStyleCnt="4">
        <dgm:presLayoutVars>
          <dgm:bulletEnabled val="1"/>
        </dgm:presLayoutVars>
      </dgm:prSet>
      <dgm:spPr/>
    </dgm:pt>
    <dgm:pt modelId="{793CC21E-C4E9-4B55-BB96-16DAAC647177}" type="pres">
      <dgm:prSet presAssocID="{7E8F75D9-8B4C-4862-9641-13064B2F33CC}" presName="sibTrans" presStyleLbl="sibTrans2D1" presStyleIdx="2" presStyleCnt="3"/>
      <dgm:spPr/>
    </dgm:pt>
    <dgm:pt modelId="{7ED5647E-D6AB-4ED0-B947-7F3E79B24241}" type="pres">
      <dgm:prSet presAssocID="{7E8F75D9-8B4C-4862-9641-13064B2F33CC}" presName="connectorText" presStyleLbl="sibTrans2D1" presStyleIdx="2" presStyleCnt="3"/>
      <dgm:spPr/>
    </dgm:pt>
    <dgm:pt modelId="{D35A8F74-2CB3-40AD-B4AA-EFD32A01C826}" type="pres">
      <dgm:prSet presAssocID="{D8A06970-BD81-40DA-9452-FCC967F1CBCA}" presName="node" presStyleLbl="node1" presStyleIdx="3" presStyleCnt="4">
        <dgm:presLayoutVars>
          <dgm:bulletEnabled val="1"/>
        </dgm:presLayoutVars>
      </dgm:prSet>
      <dgm:spPr/>
    </dgm:pt>
  </dgm:ptLst>
  <dgm:cxnLst>
    <dgm:cxn modelId="{2627B100-7E61-4B11-8859-BC6CE1990927}" type="presOf" srcId="{8729D725-378D-48FE-A599-CB412C11568B}" destId="{DCCC8F9C-75CB-495F-A528-CFF9DE618C3A}" srcOrd="1" destOrd="0" presId="urn:microsoft.com/office/officeart/2005/8/layout/process5"/>
    <dgm:cxn modelId="{DD177D06-266E-4D73-9C3C-877A56BFE920}" type="presOf" srcId="{86EBE103-78F3-4139-8DD9-1846BA71FCDF}" destId="{C7487F05-1FD9-48D8-A738-A5AC951D9751}" srcOrd="0" destOrd="0" presId="urn:microsoft.com/office/officeart/2005/8/layout/process5"/>
    <dgm:cxn modelId="{C70EEA1A-5251-42FD-B31D-4968AADE4FE3}" srcId="{86EBE103-78F3-4139-8DD9-1846BA71FCDF}" destId="{D8A06970-BD81-40DA-9452-FCC967F1CBCA}" srcOrd="3" destOrd="0" parTransId="{9A9D66F9-F9FD-4DD6-97A1-585B8B5DC12A}" sibTransId="{4F81244D-654F-4C80-96B3-07C762DA3412}"/>
    <dgm:cxn modelId="{ABD46A2C-EE4A-4249-86F2-4ECE5B637746}" type="presOf" srcId="{8729D725-378D-48FE-A599-CB412C11568B}" destId="{52C1EFB5-9B16-4B91-9D4A-EE6852354C05}" srcOrd="0" destOrd="0" presId="urn:microsoft.com/office/officeart/2005/8/layout/process5"/>
    <dgm:cxn modelId="{7E83FE3E-2586-4036-B35C-BB65E67A69FF}" type="presOf" srcId="{7E8F75D9-8B4C-4862-9641-13064B2F33CC}" destId="{793CC21E-C4E9-4B55-BB96-16DAAC647177}" srcOrd="0" destOrd="0" presId="urn:microsoft.com/office/officeart/2005/8/layout/process5"/>
    <dgm:cxn modelId="{A5835E40-5D9C-4F28-8000-29E64F4D83AA}" type="presOf" srcId="{CBFE53EB-6A9A-4874-A0A0-CE10EEE161EC}" destId="{24FF3933-8D8C-4A35-8A92-71AB67F90C98}" srcOrd="0" destOrd="0" presId="urn:microsoft.com/office/officeart/2005/8/layout/process5"/>
    <dgm:cxn modelId="{86164D56-AC8D-4E0A-AB15-1B1E57868503}" type="presOf" srcId="{7E8F75D9-8B4C-4862-9641-13064B2F33CC}" destId="{7ED5647E-D6AB-4ED0-B947-7F3E79B24241}" srcOrd="1" destOrd="0" presId="urn:microsoft.com/office/officeart/2005/8/layout/process5"/>
    <dgm:cxn modelId="{D5A4A981-E39D-46D6-9509-000D12E9CFD7}" type="presOf" srcId="{D8A06970-BD81-40DA-9452-FCC967F1CBCA}" destId="{D35A8F74-2CB3-40AD-B4AA-EFD32A01C826}" srcOrd="0" destOrd="0" presId="urn:microsoft.com/office/officeart/2005/8/layout/process5"/>
    <dgm:cxn modelId="{4E469B9F-2E71-4F18-8409-8F087FF8B799}" srcId="{86EBE103-78F3-4139-8DD9-1846BA71FCDF}" destId="{25235B92-EAEA-4CE6-9D9C-FF09759CC5B8}" srcOrd="1" destOrd="0" parTransId="{2E4AE1F9-465F-45CC-8F88-380CCDDA0D49}" sibTransId="{8729D725-378D-48FE-A599-CB412C11568B}"/>
    <dgm:cxn modelId="{3ED606B3-864F-409F-A35A-5F4C55F2BAFD}" srcId="{86EBE103-78F3-4139-8DD9-1846BA71FCDF}" destId="{CBFE53EB-6A9A-4874-A0A0-CE10EEE161EC}" srcOrd="2" destOrd="0" parTransId="{54C2A256-4AFF-4C2F-9296-515E71864F5C}" sibTransId="{7E8F75D9-8B4C-4862-9641-13064B2F33CC}"/>
    <dgm:cxn modelId="{C4E601B8-DC55-44FC-9322-F62DBD723955}" type="presOf" srcId="{94BC6A28-E2A9-403C-9AD5-23EF97881D57}" destId="{E16E1F7D-8B17-4CBB-BBBE-B22DA9414997}" srcOrd="1" destOrd="0" presId="urn:microsoft.com/office/officeart/2005/8/layout/process5"/>
    <dgm:cxn modelId="{12EF2BCD-8E8B-4A19-BB80-536977D64DA0}" type="presOf" srcId="{25235B92-EAEA-4CE6-9D9C-FF09759CC5B8}" destId="{A75F5648-43C5-4C35-A93A-4D91ACDB9A10}" srcOrd="0" destOrd="0" presId="urn:microsoft.com/office/officeart/2005/8/layout/process5"/>
    <dgm:cxn modelId="{186CE2D0-9FB2-40EB-8DBD-C766F717BE75}" type="presOf" srcId="{8DED1E3C-5918-4E67-A251-6E2E805C22D4}" destId="{E2158AB9-447A-4AE6-A7A2-2C56889EDE96}" srcOrd="0" destOrd="0" presId="urn:microsoft.com/office/officeart/2005/8/layout/process5"/>
    <dgm:cxn modelId="{3616AFE7-83BF-4DBD-9F7D-D645542AC504}" type="presOf" srcId="{94BC6A28-E2A9-403C-9AD5-23EF97881D57}" destId="{BBBDEE1E-9564-465D-AD02-6AA458FBDB95}" srcOrd="0" destOrd="0" presId="urn:microsoft.com/office/officeart/2005/8/layout/process5"/>
    <dgm:cxn modelId="{27997CFE-A431-41A8-BA0D-50DD6ACD6486}" srcId="{86EBE103-78F3-4139-8DD9-1846BA71FCDF}" destId="{8DED1E3C-5918-4E67-A251-6E2E805C22D4}" srcOrd="0" destOrd="0" parTransId="{3F7D9E81-5F0B-4934-B09C-20C656F10273}" sibTransId="{94BC6A28-E2A9-403C-9AD5-23EF97881D57}"/>
    <dgm:cxn modelId="{D3D8DF6B-A05B-4B99-B0B3-F4043C00ED82}" type="presParOf" srcId="{C7487F05-1FD9-48D8-A738-A5AC951D9751}" destId="{E2158AB9-447A-4AE6-A7A2-2C56889EDE96}" srcOrd="0" destOrd="0" presId="urn:microsoft.com/office/officeart/2005/8/layout/process5"/>
    <dgm:cxn modelId="{69256A7C-4754-4BF3-BCEE-2DFA1E4020F0}" type="presParOf" srcId="{C7487F05-1FD9-48D8-A738-A5AC951D9751}" destId="{BBBDEE1E-9564-465D-AD02-6AA458FBDB95}" srcOrd="1" destOrd="0" presId="urn:microsoft.com/office/officeart/2005/8/layout/process5"/>
    <dgm:cxn modelId="{57AFDDF5-9C98-4285-9FA3-23D9F554FEF1}" type="presParOf" srcId="{BBBDEE1E-9564-465D-AD02-6AA458FBDB95}" destId="{E16E1F7D-8B17-4CBB-BBBE-B22DA9414997}" srcOrd="0" destOrd="0" presId="urn:microsoft.com/office/officeart/2005/8/layout/process5"/>
    <dgm:cxn modelId="{03198F2A-82F5-46A0-82BC-8D3BD9781B95}" type="presParOf" srcId="{C7487F05-1FD9-48D8-A738-A5AC951D9751}" destId="{A75F5648-43C5-4C35-A93A-4D91ACDB9A10}" srcOrd="2" destOrd="0" presId="urn:microsoft.com/office/officeart/2005/8/layout/process5"/>
    <dgm:cxn modelId="{5B0B7F18-22C7-432E-B391-824FF86FFA09}" type="presParOf" srcId="{C7487F05-1FD9-48D8-A738-A5AC951D9751}" destId="{52C1EFB5-9B16-4B91-9D4A-EE6852354C05}" srcOrd="3" destOrd="0" presId="urn:microsoft.com/office/officeart/2005/8/layout/process5"/>
    <dgm:cxn modelId="{14C6F009-70E7-4ECF-AF31-B5F4F743F163}" type="presParOf" srcId="{52C1EFB5-9B16-4B91-9D4A-EE6852354C05}" destId="{DCCC8F9C-75CB-495F-A528-CFF9DE618C3A}" srcOrd="0" destOrd="0" presId="urn:microsoft.com/office/officeart/2005/8/layout/process5"/>
    <dgm:cxn modelId="{9FA2BA6E-7B57-4EF3-BC47-BE4278E658F0}" type="presParOf" srcId="{C7487F05-1FD9-48D8-A738-A5AC951D9751}" destId="{24FF3933-8D8C-4A35-8A92-71AB67F90C98}" srcOrd="4" destOrd="0" presId="urn:microsoft.com/office/officeart/2005/8/layout/process5"/>
    <dgm:cxn modelId="{2A9D1CA3-C3FD-4220-AF42-7E5A86988CE9}" type="presParOf" srcId="{C7487F05-1FD9-48D8-A738-A5AC951D9751}" destId="{793CC21E-C4E9-4B55-BB96-16DAAC647177}" srcOrd="5" destOrd="0" presId="urn:microsoft.com/office/officeart/2005/8/layout/process5"/>
    <dgm:cxn modelId="{20DABCE3-6242-4923-B2D9-9F8AA1408A62}" type="presParOf" srcId="{793CC21E-C4E9-4B55-BB96-16DAAC647177}" destId="{7ED5647E-D6AB-4ED0-B947-7F3E79B24241}" srcOrd="0" destOrd="0" presId="urn:microsoft.com/office/officeart/2005/8/layout/process5"/>
    <dgm:cxn modelId="{A0E00A0C-F1D2-4528-97DD-C4B1F3A49EFB}" type="presParOf" srcId="{C7487F05-1FD9-48D8-A738-A5AC951D9751}" destId="{D35A8F74-2CB3-40AD-B4AA-EFD32A01C82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0D068-BF15-487D-ADD6-119474F950F9}">
      <dsp:nvSpPr>
        <dsp:cNvPr id="0" name=""/>
        <dsp:cNvSpPr/>
      </dsp:nvSpPr>
      <dsp:spPr>
        <a:xfrm>
          <a:off x="2076" y="730508"/>
          <a:ext cx="2529317" cy="1011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1. Exposición realizada del estudiante</a:t>
          </a:r>
        </a:p>
      </dsp:txBody>
      <dsp:txXfrm>
        <a:off x="507940" y="730508"/>
        <a:ext cx="1517590" cy="1011727"/>
      </dsp:txXfrm>
    </dsp:sp>
    <dsp:sp modelId="{C1860944-386F-4CDB-AF16-93B9B6501D1D}">
      <dsp:nvSpPr>
        <dsp:cNvPr id="0" name=""/>
        <dsp:cNvSpPr/>
      </dsp:nvSpPr>
      <dsp:spPr>
        <a:xfrm>
          <a:off x="2278462" y="730508"/>
          <a:ext cx="2529317" cy="1011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2. Preguntas elaboradas por los evaluadores</a:t>
          </a:r>
        </a:p>
      </dsp:txBody>
      <dsp:txXfrm>
        <a:off x="2784326" y="730508"/>
        <a:ext cx="1517590" cy="1011727"/>
      </dsp:txXfrm>
    </dsp:sp>
    <dsp:sp modelId="{F3270EAD-2923-4E27-A656-984791BCA1E8}">
      <dsp:nvSpPr>
        <dsp:cNvPr id="0" name=""/>
        <dsp:cNvSpPr/>
      </dsp:nvSpPr>
      <dsp:spPr>
        <a:xfrm>
          <a:off x="4554848" y="730508"/>
          <a:ext cx="2529317" cy="1011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3. Evaluación del trabajo</a:t>
          </a:r>
        </a:p>
      </dsp:txBody>
      <dsp:txXfrm>
        <a:off x="5060712" y="730508"/>
        <a:ext cx="1517590" cy="10117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58AB9-447A-4AE6-A7A2-2C56889EDE96}">
      <dsp:nvSpPr>
        <dsp:cNvPr id="0" name=""/>
        <dsp:cNvSpPr/>
      </dsp:nvSpPr>
      <dsp:spPr>
        <a:xfrm>
          <a:off x="4370" y="850624"/>
          <a:ext cx="1910886" cy="1146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Lámina 1: Portada</a:t>
          </a:r>
        </a:p>
      </dsp:txBody>
      <dsp:txXfrm>
        <a:off x="37951" y="884205"/>
        <a:ext cx="1843724" cy="1079370"/>
      </dsp:txXfrm>
    </dsp:sp>
    <dsp:sp modelId="{BBBDEE1E-9564-465D-AD02-6AA458FBDB95}">
      <dsp:nvSpPr>
        <dsp:cNvPr id="0" name=""/>
        <dsp:cNvSpPr/>
      </dsp:nvSpPr>
      <dsp:spPr>
        <a:xfrm>
          <a:off x="2083415" y="1186940"/>
          <a:ext cx="405108" cy="4738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2083415" y="1281720"/>
        <a:ext cx="283576" cy="284339"/>
      </dsp:txXfrm>
    </dsp:sp>
    <dsp:sp modelId="{A75F5648-43C5-4C35-A93A-4D91ACDB9A10}">
      <dsp:nvSpPr>
        <dsp:cNvPr id="0" name=""/>
        <dsp:cNvSpPr/>
      </dsp:nvSpPr>
      <dsp:spPr>
        <a:xfrm>
          <a:off x="2679612" y="850624"/>
          <a:ext cx="1910886" cy="1146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Lámina 2: Índice</a:t>
          </a:r>
        </a:p>
      </dsp:txBody>
      <dsp:txXfrm>
        <a:off x="2713193" y="884205"/>
        <a:ext cx="1843724" cy="1079370"/>
      </dsp:txXfrm>
    </dsp:sp>
    <dsp:sp modelId="{52C1EFB5-9B16-4B91-9D4A-EE6852354C05}">
      <dsp:nvSpPr>
        <dsp:cNvPr id="0" name=""/>
        <dsp:cNvSpPr/>
      </dsp:nvSpPr>
      <dsp:spPr>
        <a:xfrm>
          <a:off x="4758657" y="1186940"/>
          <a:ext cx="405108" cy="4738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4758657" y="1281720"/>
        <a:ext cx="283576" cy="284339"/>
      </dsp:txXfrm>
    </dsp:sp>
    <dsp:sp modelId="{24FF3933-8D8C-4A35-8A92-71AB67F90C98}">
      <dsp:nvSpPr>
        <dsp:cNvPr id="0" name=""/>
        <dsp:cNvSpPr/>
      </dsp:nvSpPr>
      <dsp:spPr>
        <a:xfrm>
          <a:off x="5354853" y="850624"/>
          <a:ext cx="1910886" cy="1146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Lámina 3: Objetivo general</a:t>
          </a:r>
        </a:p>
      </dsp:txBody>
      <dsp:txXfrm>
        <a:off x="5388434" y="884205"/>
        <a:ext cx="1843724" cy="1079370"/>
      </dsp:txXfrm>
    </dsp:sp>
    <dsp:sp modelId="{793CC21E-C4E9-4B55-BB96-16DAAC647177}">
      <dsp:nvSpPr>
        <dsp:cNvPr id="0" name=""/>
        <dsp:cNvSpPr/>
      </dsp:nvSpPr>
      <dsp:spPr>
        <a:xfrm>
          <a:off x="7433898" y="1186940"/>
          <a:ext cx="405108" cy="4738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433898" y="1281720"/>
        <a:ext cx="283576" cy="284339"/>
      </dsp:txXfrm>
    </dsp:sp>
    <dsp:sp modelId="{D35A8F74-2CB3-40AD-B4AA-EFD32A01C826}">
      <dsp:nvSpPr>
        <dsp:cNvPr id="0" name=""/>
        <dsp:cNvSpPr/>
      </dsp:nvSpPr>
      <dsp:spPr>
        <a:xfrm>
          <a:off x="8030095" y="850624"/>
          <a:ext cx="1910886" cy="11465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Lámina 4: Hipótesis</a:t>
          </a:r>
        </a:p>
      </dsp:txBody>
      <dsp:txXfrm>
        <a:off x="8063676" y="884205"/>
        <a:ext cx="1843724" cy="1079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58AB9-447A-4AE6-A7A2-2C56889EDE96}">
      <dsp:nvSpPr>
        <dsp:cNvPr id="0" name=""/>
        <dsp:cNvSpPr/>
      </dsp:nvSpPr>
      <dsp:spPr>
        <a:xfrm>
          <a:off x="4791" y="829873"/>
          <a:ext cx="2095154" cy="1257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Lámina 5: Metodología</a:t>
          </a:r>
        </a:p>
      </dsp:txBody>
      <dsp:txXfrm>
        <a:off x="41610" y="866692"/>
        <a:ext cx="2021516" cy="1183454"/>
      </dsp:txXfrm>
    </dsp:sp>
    <dsp:sp modelId="{BBBDEE1E-9564-465D-AD02-6AA458FBDB95}">
      <dsp:nvSpPr>
        <dsp:cNvPr id="0" name=""/>
        <dsp:cNvSpPr/>
      </dsp:nvSpPr>
      <dsp:spPr>
        <a:xfrm>
          <a:off x="2284319" y="1198620"/>
          <a:ext cx="444172" cy="519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/>
        </a:p>
      </dsp:txBody>
      <dsp:txXfrm>
        <a:off x="2284319" y="1302540"/>
        <a:ext cx="310920" cy="311758"/>
      </dsp:txXfrm>
    </dsp:sp>
    <dsp:sp modelId="{A75F5648-43C5-4C35-A93A-4D91ACDB9A10}">
      <dsp:nvSpPr>
        <dsp:cNvPr id="0" name=""/>
        <dsp:cNvSpPr/>
      </dsp:nvSpPr>
      <dsp:spPr>
        <a:xfrm>
          <a:off x="2938007" y="829873"/>
          <a:ext cx="2095154" cy="1257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Lámina 6-12: Exposición de los capítulos</a:t>
          </a:r>
        </a:p>
      </dsp:txBody>
      <dsp:txXfrm>
        <a:off x="2974826" y="866692"/>
        <a:ext cx="2021516" cy="1183454"/>
      </dsp:txXfrm>
    </dsp:sp>
    <dsp:sp modelId="{52C1EFB5-9B16-4B91-9D4A-EE6852354C05}">
      <dsp:nvSpPr>
        <dsp:cNvPr id="0" name=""/>
        <dsp:cNvSpPr/>
      </dsp:nvSpPr>
      <dsp:spPr>
        <a:xfrm>
          <a:off x="5217535" y="1198620"/>
          <a:ext cx="444172" cy="519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/>
        </a:p>
      </dsp:txBody>
      <dsp:txXfrm>
        <a:off x="5217535" y="1302540"/>
        <a:ext cx="310920" cy="311758"/>
      </dsp:txXfrm>
    </dsp:sp>
    <dsp:sp modelId="{24FF3933-8D8C-4A35-8A92-71AB67F90C98}">
      <dsp:nvSpPr>
        <dsp:cNvPr id="0" name=""/>
        <dsp:cNvSpPr/>
      </dsp:nvSpPr>
      <dsp:spPr>
        <a:xfrm>
          <a:off x="5871223" y="829873"/>
          <a:ext cx="2095154" cy="1257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Lámina 13-15: Conclusiones</a:t>
          </a:r>
        </a:p>
      </dsp:txBody>
      <dsp:txXfrm>
        <a:off x="5908042" y="866692"/>
        <a:ext cx="2021516" cy="1183454"/>
      </dsp:txXfrm>
    </dsp:sp>
    <dsp:sp modelId="{793CC21E-C4E9-4B55-BB96-16DAAC647177}">
      <dsp:nvSpPr>
        <dsp:cNvPr id="0" name=""/>
        <dsp:cNvSpPr/>
      </dsp:nvSpPr>
      <dsp:spPr>
        <a:xfrm>
          <a:off x="8150751" y="1198620"/>
          <a:ext cx="444172" cy="519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/>
        </a:p>
      </dsp:txBody>
      <dsp:txXfrm>
        <a:off x="8150751" y="1302540"/>
        <a:ext cx="310920" cy="311758"/>
      </dsp:txXfrm>
    </dsp:sp>
    <dsp:sp modelId="{D35A8F74-2CB3-40AD-B4AA-EFD32A01C826}">
      <dsp:nvSpPr>
        <dsp:cNvPr id="0" name=""/>
        <dsp:cNvSpPr/>
      </dsp:nvSpPr>
      <dsp:spPr>
        <a:xfrm>
          <a:off x="8804439" y="829873"/>
          <a:ext cx="2095154" cy="1257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Lámina 16: “Gracias” y correo electrónico </a:t>
          </a:r>
        </a:p>
      </dsp:txBody>
      <dsp:txXfrm>
        <a:off x="8841258" y="866692"/>
        <a:ext cx="2021516" cy="1183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78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85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025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420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01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422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584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655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99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520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78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81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98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36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75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6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Presentación del trabajo</a:t>
            </a:r>
          </a:p>
        </p:txBody>
      </p:sp>
      <p:pic>
        <p:nvPicPr>
          <p:cNvPr id="1026" name="Picture 2" descr="Resultado de imagen para presentacion 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232" y="3508531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59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/>
          <a:lstStyle/>
          <a:p>
            <a:pPr algn="just"/>
            <a:r>
              <a:rPr lang="es-MX" dirty="0"/>
              <a:t>Existencia de una evaluación publica que se realiza del trabajo de investigación.</a:t>
            </a:r>
          </a:p>
          <a:p>
            <a:pPr algn="just"/>
            <a:r>
              <a:rPr lang="es-MX" dirty="0"/>
              <a:t>Comúnmente conocida como </a:t>
            </a:r>
            <a:r>
              <a:rPr lang="es-MX" b="1" dirty="0"/>
              <a:t>examen </a:t>
            </a:r>
            <a:r>
              <a:rPr lang="es-MX" b="1" dirty="0" err="1"/>
              <a:t>recepcional</a:t>
            </a:r>
            <a:endParaRPr lang="es-MX" b="1" dirty="0"/>
          </a:p>
          <a:p>
            <a:pPr algn="just"/>
            <a:r>
              <a:rPr lang="es-MX" dirty="0"/>
              <a:t>Comprende tres etapas: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07284055"/>
              </p:ext>
            </p:extLst>
          </p:nvPr>
        </p:nvGraphicFramePr>
        <p:xfrm>
          <a:off x="2791854" y="4005329"/>
          <a:ext cx="7086242" cy="2472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presentacion 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139" y="484885"/>
            <a:ext cx="3321721" cy="189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131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1" y="660636"/>
            <a:ext cx="9601196" cy="1303867"/>
          </a:xfrm>
        </p:spPr>
        <p:txBody>
          <a:bodyPr/>
          <a:lstStyle/>
          <a:p>
            <a:r>
              <a:rPr lang="es-MX" dirty="0"/>
              <a:t>Elementos del trabajo final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Deberá contener por lo menos los siguientes datos: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 Logotipo de la institución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Nombre de la universidad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Nombre del programa educativo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Título del trabajo de investigación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Nombre del investigador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Nombre del director de investigación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Lugar y fecha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1295401" y="1848593"/>
            <a:ext cx="3740237" cy="59242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Portada</a:t>
            </a:r>
          </a:p>
        </p:txBody>
      </p:sp>
      <p:pic>
        <p:nvPicPr>
          <p:cNvPr id="3074" name="Picture 2" descr="Resultado de imagen para documen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338" y="2556932"/>
            <a:ext cx="2863259" cy="313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01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556932"/>
            <a:ext cx="7423596" cy="3318936"/>
          </a:xfrm>
        </p:spPr>
        <p:txBody>
          <a:bodyPr/>
          <a:lstStyle/>
          <a:p>
            <a:r>
              <a:rPr lang="es-MX" dirty="0"/>
              <a:t>Refleja el contenido del proyecto en una adecuada estructuración de éste en capítulos y secciones, e indica el número correspondiente de páginas en las que se inician.</a:t>
            </a:r>
          </a:p>
          <a:p>
            <a:endParaRPr lang="es-MX" dirty="0"/>
          </a:p>
          <a:p>
            <a:r>
              <a:rPr lang="es-MX" dirty="0"/>
              <a:t>Reconocen el apoyo que las personas o instituciones han proporcionado al investigador al concluir el trabajo. (No son un requisito obligatorio)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1295401" y="1809956"/>
            <a:ext cx="3740237" cy="59242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Índice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95401" y="3778277"/>
            <a:ext cx="3740237" cy="59242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Agradecimientos</a:t>
            </a: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052" y="206586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422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toda la información que el investigador colocó de manera coherente y ordenada a partir del índice propuesto. 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95401" y="1769173"/>
            <a:ext cx="3740237" cy="59242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Contenido</a:t>
            </a:r>
          </a:p>
        </p:txBody>
      </p:sp>
      <p:pic>
        <p:nvPicPr>
          <p:cNvPr id="5124" name="Picture 4" descr="Resultado de imagen para presentac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38" y="3438660"/>
            <a:ext cx="2298616" cy="275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85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Presentación del trabajo de investigación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556932"/>
            <a:ext cx="5723585" cy="3318936"/>
          </a:xfrm>
        </p:spPr>
        <p:txBody>
          <a:bodyPr/>
          <a:lstStyle/>
          <a:p>
            <a:pPr algn="just"/>
            <a:r>
              <a:rPr lang="es-MX" dirty="0"/>
              <a:t>No deberá exceder 20 minutos</a:t>
            </a:r>
          </a:p>
          <a:p>
            <a:pPr algn="just"/>
            <a:r>
              <a:rPr lang="es-MX" dirty="0"/>
              <a:t>Se requiere contar con los recursos técnicos necesarios</a:t>
            </a:r>
          </a:p>
          <a:p>
            <a:pPr algn="just"/>
            <a:r>
              <a:rPr lang="es-MX" dirty="0"/>
              <a:t>Si se utiliza algún programa informático para realizar presentaciones, se sugiere que no exceda de 16 diapositivas o </a:t>
            </a:r>
            <a:r>
              <a:rPr lang="es-MX" i="1" dirty="0" err="1"/>
              <a:t>slides</a:t>
            </a:r>
            <a:endParaRPr lang="es-MX" i="1" dirty="0"/>
          </a:p>
        </p:txBody>
      </p:sp>
      <p:pic>
        <p:nvPicPr>
          <p:cNvPr id="6146" name="Picture 2" descr="Resultado de imagen para presentac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287" y="2395471"/>
            <a:ext cx="3024863" cy="302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62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400" dirty="0"/>
              <a:t>La información que se sugiere colocar en cada diapositiva o lámina de exposición puede ser: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46125503"/>
              </p:ext>
            </p:extLst>
          </p:nvPr>
        </p:nvGraphicFramePr>
        <p:xfrm>
          <a:off x="1156235" y="1891644"/>
          <a:ext cx="9945353" cy="2847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Resultado de imagen para presentacion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804" y="4086374"/>
            <a:ext cx="1995196" cy="199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59" y="4040820"/>
            <a:ext cx="2086303" cy="208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626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68315245"/>
              </p:ext>
            </p:extLst>
          </p:nvPr>
        </p:nvGraphicFramePr>
        <p:xfrm>
          <a:off x="588677" y="929947"/>
          <a:ext cx="10904386" cy="2916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912" y="3310695"/>
            <a:ext cx="5614605" cy="294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30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256</Words>
  <Application>Microsoft Office PowerPoint</Application>
  <PresentationFormat>Panorámica</PresentationFormat>
  <Paragraphs>37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Garamond</vt:lpstr>
      <vt:lpstr>Wingdings</vt:lpstr>
      <vt:lpstr>Orgánico</vt:lpstr>
      <vt:lpstr>Presentación del trabajo</vt:lpstr>
      <vt:lpstr>Presentación de PowerPoint</vt:lpstr>
      <vt:lpstr>Elementos del trabajo final</vt:lpstr>
      <vt:lpstr>Presentación de PowerPoint</vt:lpstr>
      <vt:lpstr>Presentación de PowerPoint</vt:lpstr>
      <vt:lpstr>Presentación del trabajo de investigación</vt:lpstr>
      <vt:lpstr>La información que se sugiere colocar en cada diapositiva o lámina de exposición puede ser: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del trabajo</dc:title>
  <dc:creator>usuario</dc:creator>
  <cp:lastModifiedBy>MARCOS MEJIA LOPEZ</cp:lastModifiedBy>
  <cp:revision>5</cp:revision>
  <dcterms:created xsi:type="dcterms:W3CDTF">2018-07-28T07:38:51Z</dcterms:created>
  <dcterms:modified xsi:type="dcterms:W3CDTF">2018-08-04T21:18:49Z</dcterms:modified>
</cp:coreProperties>
</file>