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8"/>
  </p:notesMasterIdLst>
  <p:handoutMasterIdLst>
    <p:handoutMasterId r:id="rId19"/>
  </p:handoutMasterIdLst>
  <p:sldIdLst>
    <p:sldId id="256" r:id="rId5"/>
    <p:sldId id="257" r:id="rId6"/>
    <p:sldId id="269" r:id="rId7"/>
    <p:sldId id="260" r:id="rId8"/>
    <p:sldId id="258" r:id="rId9"/>
    <p:sldId id="259" r:id="rId10"/>
    <p:sldId id="266" r:id="rId11"/>
    <p:sldId id="262" r:id="rId12"/>
    <p:sldId id="270" r:id="rId13"/>
    <p:sldId id="271" r:id="rId14"/>
    <p:sldId id="272" r:id="rId15"/>
    <p:sldId id="273" r:id="rId16"/>
    <p:sldId id="274" r:id="rId17"/>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065" autoAdjust="0"/>
  </p:normalViewPr>
  <p:slideViewPr>
    <p:cSldViewPr snapToGrid="0" showGuides="1">
      <p:cViewPr varScale="1">
        <p:scale>
          <a:sx n="72" d="100"/>
          <a:sy n="72" d="100"/>
        </p:scale>
        <p:origin x="606" y="78"/>
      </p:cViewPr>
      <p:guideLst>
        <p:guide orient="horz" pos="2160"/>
        <p:guide pos="3840"/>
      </p:guideLst>
    </p:cSldViewPr>
  </p:slideViewPr>
  <p:notesTextViewPr>
    <p:cViewPr>
      <p:scale>
        <a:sx n="1" d="1"/>
        <a:sy n="1" d="1"/>
      </p:scale>
      <p:origin x="0" y="0"/>
    </p:cViewPr>
  </p:notesTextViewPr>
  <p:notesViewPr>
    <p:cSldViewPr snapToGrid="0" showGuides="1">
      <p:cViewPr>
        <p:scale>
          <a:sx n="75" d="100"/>
          <a:sy n="75" d="100"/>
        </p:scale>
        <p:origin x="4092" y="51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_rels/data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jpg"/></Relationships>
</file>

<file path=ppt/diagrams/_rels/drawing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jp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C18FBF-3FF5-4C16-97CF-AF03740D7AB6}" type="doc">
      <dgm:prSet loTypeId="urn:microsoft.com/office/officeart/2005/8/layout/hList9" loCatId="list" qsTypeId="urn:microsoft.com/office/officeart/2005/8/quickstyle/3d4" qsCatId="3D" csTypeId="urn:microsoft.com/office/officeart/2005/8/colors/accent1_1" csCatId="accent1" phldr="1"/>
      <dgm:spPr/>
      <dgm:t>
        <a:bodyPr rtlCol="0"/>
        <a:lstStyle/>
        <a:p>
          <a:pPr rtl="0"/>
          <a:endParaRPr lang="en-US"/>
        </a:p>
      </dgm:t>
    </dgm:pt>
    <dgm:pt modelId="{B4F1B46E-22B2-4721-950C-8704487586DC}">
      <dgm:prSet phldrT="[Text]" custT="1"/>
      <dgm:spPr>
        <a:solidFill>
          <a:schemeClr val="accent1">
            <a:lumMod val="40000"/>
            <a:lumOff val="60000"/>
          </a:schemeClr>
        </a:solidFill>
      </dgm:spPr>
      <dgm:t>
        <a:bodyPr rtlCol="0"/>
        <a:lstStyle/>
        <a:p>
          <a:pPr rtl="0"/>
          <a:r>
            <a:rPr lang="es-ES" sz="1400" b="0" noProof="0" dirty="0"/>
            <a:t>¿Qué necesito saber?</a:t>
          </a:r>
        </a:p>
      </dgm:t>
    </dgm:pt>
    <dgm:pt modelId="{E8A66543-CC4D-4785-A93E-5B125E09F826}" type="parTrans" cxnId="{2C8317B2-2EBB-4589-86EA-C77B3B6E81AA}">
      <dgm:prSet/>
      <dgm:spPr/>
      <dgm:t>
        <a:bodyPr rtlCol="0"/>
        <a:lstStyle/>
        <a:p>
          <a:pPr rtl="0"/>
          <a:endParaRPr lang="en-US"/>
        </a:p>
      </dgm:t>
    </dgm:pt>
    <dgm:pt modelId="{A7E2530A-34E2-4E9F-BC78-8920BA140C41}" type="sibTrans" cxnId="{2C8317B2-2EBB-4589-86EA-C77B3B6E81AA}">
      <dgm:prSet/>
      <dgm:spPr/>
      <dgm:t>
        <a:bodyPr rtlCol="0"/>
        <a:lstStyle/>
        <a:p>
          <a:pPr rtl="0"/>
          <a:endParaRPr lang="en-US"/>
        </a:p>
      </dgm:t>
    </dgm:pt>
    <dgm:pt modelId="{9D72CDD3-5859-43DB-BD75-0C3C30E3DE62}">
      <dgm:prSet phldrT="[Text]"/>
      <dgm:spPr>
        <a:ln w="38100">
          <a:solidFill>
            <a:srgbClr val="FFC000"/>
          </a:solidFill>
        </a:ln>
      </dgm:spPr>
      <dgm:t>
        <a:bodyPr rtlCol="0"/>
        <a:lstStyle/>
        <a:p>
          <a:pPr algn="just" rtl="0"/>
          <a:r>
            <a:rPr lang="es-ES" noProof="0" dirty="0"/>
            <a:t>Tener</a:t>
          </a:r>
          <a:r>
            <a:rPr lang="es-ES" baseline="0" noProof="0" dirty="0"/>
            <a:t> la certeza de que lo que se busca es la definición en relación con algún concepto, los antecedentes de algo o la manera en que funciona una determinada aplicación.</a:t>
          </a:r>
          <a:endParaRPr lang="es-ES" noProof="0" dirty="0"/>
        </a:p>
      </dgm:t>
    </dgm:pt>
    <dgm:pt modelId="{1D5B1F83-33A7-4298-BC11-2B1252AFAEA5}" type="parTrans" cxnId="{DDB5AD9A-40B0-48EF-AF2C-8CCDA330F7FE}">
      <dgm:prSet/>
      <dgm:spPr/>
      <dgm:t>
        <a:bodyPr rtlCol="0"/>
        <a:lstStyle/>
        <a:p>
          <a:pPr rtl="0"/>
          <a:endParaRPr lang="en-US"/>
        </a:p>
      </dgm:t>
    </dgm:pt>
    <dgm:pt modelId="{15E25BD4-1EBF-43C2-8885-DBF66B8429E1}" type="sibTrans" cxnId="{DDB5AD9A-40B0-48EF-AF2C-8CCDA330F7FE}">
      <dgm:prSet/>
      <dgm:spPr/>
      <dgm:t>
        <a:bodyPr rtlCol="0"/>
        <a:lstStyle/>
        <a:p>
          <a:pPr rtl="0"/>
          <a:endParaRPr lang="en-US"/>
        </a:p>
      </dgm:t>
    </dgm:pt>
    <dgm:pt modelId="{F12B4BF3-678B-4C8B-83A1-C1837549A674}">
      <dgm:prSet phldrT="[Text]"/>
      <dgm:spPr>
        <a:solidFill>
          <a:schemeClr val="accent1">
            <a:lumMod val="40000"/>
            <a:lumOff val="60000"/>
          </a:schemeClr>
        </a:solidFill>
      </dgm:spPr>
      <dgm:t>
        <a:bodyPr/>
        <a:lstStyle/>
        <a:p>
          <a:pPr rtl="0"/>
          <a:r>
            <a:rPr lang="es-ES" noProof="0" dirty="0"/>
            <a:t>¿Por qué necesito la información?</a:t>
          </a:r>
        </a:p>
      </dgm:t>
    </dgm:pt>
    <dgm:pt modelId="{8CFA8F99-7214-40BC-BB92-68FC0BF02EE4}" type="parTrans" cxnId="{34ADB221-99F5-4A5F-9C7E-9DB39B4C7000}">
      <dgm:prSet/>
      <dgm:spPr/>
      <dgm:t>
        <a:bodyPr/>
        <a:lstStyle/>
        <a:p>
          <a:endParaRPr lang="es-MX"/>
        </a:p>
      </dgm:t>
    </dgm:pt>
    <dgm:pt modelId="{0E34FC11-22B9-48A1-8A69-4F93E532F7B9}" type="sibTrans" cxnId="{34ADB221-99F5-4A5F-9C7E-9DB39B4C7000}">
      <dgm:prSet/>
      <dgm:spPr/>
      <dgm:t>
        <a:bodyPr/>
        <a:lstStyle/>
        <a:p>
          <a:endParaRPr lang="es-MX"/>
        </a:p>
      </dgm:t>
    </dgm:pt>
    <dgm:pt modelId="{08029A7D-3028-44DF-B93B-EC24B04A19D9}">
      <dgm:prSet/>
      <dgm:spPr>
        <a:ln w="38100">
          <a:solidFill>
            <a:srgbClr val="FFC000">
              <a:alpha val="90000"/>
            </a:srgbClr>
          </a:solidFill>
        </a:ln>
      </dgm:spPr>
      <dgm:t>
        <a:bodyPr/>
        <a:lstStyle/>
        <a:p>
          <a:pPr algn="just" rtl="0"/>
          <a:r>
            <a:rPr lang="es-ES" noProof="0" dirty="0"/>
            <a:t>La respuesta puede ser para redactar un artículo, para dar una conferencia, para tener un bagaje cultural más amplio o para orientar a alguna persona.</a:t>
          </a:r>
          <a:endParaRPr lang="es-MX" dirty="0"/>
        </a:p>
      </dgm:t>
    </dgm:pt>
    <dgm:pt modelId="{BC24229F-FCB0-4AD8-9292-9B1E97BE70F0}" type="parTrans" cxnId="{47A3AE9C-C181-46B8-BFF0-A3F48CCE8320}">
      <dgm:prSet/>
      <dgm:spPr/>
      <dgm:t>
        <a:bodyPr/>
        <a:lstStyle/>
        <a:p>
          <a:endParaRPr lang="es-MX"/>
        </a:p>
      </dgm:t>
    </dgm:pt>
    <dgm:pt modelId="{9AEA67E9-5363-4401-9175-5CAE62F6F2AB}" type="sibTrans" cxnId="{47A3AE9C-C181-46B8-BFF0-A3F48CCE8320}">
      <dgm:prSet/>
      <dgm:spPr/>
      <dgm:t>
        <a:bodyPr/>
        <a:lstStyle/>
        <a:p>
          <a:endParaRPr lang="es-MX"/>
        </a:p>
      </dgm:t>
    </dgm:pt>
    <dgm:pt modelId="{0DC7A063-583D-4B0F-88B2-BD54F95D95AF}" type="pres">
      <dgm:prSet presAssocID="{00C18FBF-3FF5-4C16-97CF-AF03740D7AB6}" presName="list" presStyleCnt="0">
        <dgm:presLayoutVars>
          <dgm:dir/>
          <dgm:animLvl val="lvl"/>
        </dgm:presLayoutVars>
      </dgm:prSet>
      <dgm:spPr/>
    </dgm:pt>
    <dgm:pt modelId="{3B23570A-ECC9-4DF8-BCB4-0465C69CBB88}" type="pres">
      <dgm:prSet presAssocID="{B4F1B46E-22B2-4721-950C-8704487586DC}" presName="posSpace" presStyleCnt="0"/>
      <dgm:spPr/>
    </dgm:pt>
    <dgm:pt modelId="{FC66A233-6BBA-46AF-B2F6-28E379B158E2}" type="pres">
      <dgm:prSet presAssocID="{B4F1B46E-22B2-4721-950C-8704487586DC}" presName="vertFlow" presStyleCnt="0"/>
      <dgm:spPr/>
    </dgm:pt>
    <dgm:pt modelId="{46739A04-1AA3-49C6-8EA7-EB1DE975B900}" type="pres">
      <dgm:prSet presAssocID="{B4F1B46E-22B2-4721-950C-8704487586DC}" presName="topSpace" presStyleCnt="0"/>
      <dgm:spPr/>
    </dgm:pt>
    <dgm:pt modelId="{535C6EC9-8098-42C5-8527-E62FF045E4EB}" type="pres">
      <dgm:prSet presAssocID="{B4F1B46E-22B2-4721-950C-8704487586DC}" presName="firstComp" presStyleCnt="0"/>
      <dgm:spPr/>
    </dgm:pt>
    <dgm:pt modelId="{6B08AC4B-4CEC-41E5-AE19-47A4E2720563}" type="pres">
      <dgm:prSet presAssocID="{B4F1B46E-22B2-4721-950C-8704487586DC}" presName="firstChild" presStyleLbl="bgAccFollowNode1" presStyleIdx="0" presStyleCnt="2" custScaleY="322664" custLinFactNeighborX="-93539" custLinFactNeighborY="-416"/>
      <dgm:spPr/>
    </dgm:pt>
    <dgm:pt modelId="{187D4E8C-5C91-4D00-870C-2C45D4EA263C}" type="pres">
      <dgm:prSet presAssocID="{B4F1B46E-22B2-4721-950C-8704487586DC}" presName="firstChildTx" presStyleLbl="bgAccFollowNode1" presStyleIdx="0" presStyleCnt="2">
        <dgm:presLayoutVars>
          <dgm:bulletEnabled val="1"/>
        </dgm:presLayoutVars>
      </dgm:prSet>
      <dgm:spPr/>
    </dgm:pt>
    <dgm:pt modelId="{3845DB9A-BEF3-4D5D-B9C7-5FC0456401AC}" type="pres">
      <dgm:prSet presAssocID="{B4F1B46E-22B2-4721-950C-8704487586DC}" presName="negSpace" presStyleCnt="0"/>
      <dgm:spPr/>
    </dgm:pt>
    <dgm:pt modelId="{FC7ED273-8CFD-43C2-9C05-44FADF3E0637}" type="pres">
      <dgm:prSet presAssocID="{B4F1B46E-22B2-4721-950C-8704487586DC}" presName="circle" presStyleLbl="node1" presStyleIdx="0" presStyleCnt="2" custScaleX="112001" custScaleY="110641" custLinFactNeighborX="-95137" custLinFactNeighborY="3840"/>
      <dgm:spPr/>
    </dgm:pt>
    <dgm:pt modelId="{13C564B0-C27E-4ABA-AFDA-59E145B256BA}" type="pres">
      <dgm:prSet presAssocID="{A7E2530A-34E2-4E9F-BC78-8920BA140C41}" presName="transSpace" presStyleCnt="0"/>
      <dgm:spPr/>
    </dgm:pt>
    <dgm:pt modelId="{E75F941F-F7EA-4834-BC99-7012956FA373}" type="pres">
      <dgm:prSet presAssocID="{F12B4BF3-678B-4C8B-83A1-C1837549A674}" presName="posSpace" presStyleCnt="0"/>
      <dgm:spPr/>
    </dgm:pt>
    <dgm:pt modelId="{B402A77E-DA42-4C22-A218-73C23CECBFEA}" type="pres">
      <dgm:prSet presAssocID="{F12B4BF3-678B-4C8B-83A1-C1837549A674}" presName="vertFlow" presStyleCnt="0"/>
      <dgm:spPr/>
    </dgm:pt>
    <dgm:pt modelId="{ADA2ECC0-B439-451C-AC75-18E65CCC8529}" type="pres">
      <dgm:prSet presAssocID="{F12B4BF3-678B-4C8B-83A1-C1837549A674}" presName="topSpace" presStyleCnt="0"/>
      <dgm:spPr/>
    </dgm:pt>
    <dgm:pt modelId="{6DCECC25-536E-4733-9FA7-DD8099201DD0}" type="pres">
      <dgm:prSet presAssocID="{F12B4BF3-678B-4C8B-83A1-C1837549A674}" presName="firstComp" presStyleCnt="0"/>
      <dgm:spPr/>
    </dgm:pt>
    <dgm:pt modelId="{883C0D79-938C-43DC-B3BA-4DC05D29EBB9}" type="pres">
      <dgm:prSet presAssocID="{F12B4BF3-678B-4C8B-83A1-C1837549A674}" presName="firstChild" presStyleLbl="bgAccFollowNode1" presStyleIdx="1" presStyleCnt="2" custScaleY="323133" custLinFactNeighborX="77835"/>
      <dgm:spPr/>
    </dgm:pt>
    <dgm:pt modelId="{6DF10D42-6E6D-4110-A96F-639F570115A6}" type="pres">
      <dgm:prSet presAssocID="{F12B4BF3-678B-4C8B-83A1-C1837549A674}" presName="firstChildTx" presStyleLbl="bgAccFollowNode1" presStyleIdx="1" presStyleCnt="2">
        <dgm:presLayoutVars>
          <dgm:bulletEnabled val="1"/>
        </dgm:presLayoutVars>
      </dgm:prSet>
      <dgm:spPr/>
    </dgm:pt>
    <dgm:pt modelId="{3298F853-BECA-4FDA-B737-0E8F6E18ADCC}" type="pres">
      <dgm:prSet presAssocID="{F12B4BF3-678B-4C8B-83A1-C1837549A674}" presName="negSpace" presStyleCnt="0"/>
      <dgm:spPr/>
    </dgm:pt>
    <dgm:pt modelId="{BB61FFC0-70C6-435F-B4D7-1C9CD413DB40}" type="pres">
      <dgm:prSet presAssocID="{F12B4BF3-678B-4C8B-83A1-C1837549A674}" presName="circle" presStyleLbl="node1" presStyleIdx="1" presStyleCnt="2" custScaleX="112001" custScaleY="110641" custLinFactNeighborX="52882" custLinFactNeighborY="-256"/>
      <dgm:spPr/>
    </dgm:pt>
  </dgm:ptLst>
  <dgm:cxnLst>
    <dgm:cxn modelId="{7F3B5912-CE3A-4F69-B6A0-82162798FA63}" type="presOf" srcId="{00C18FBF-3FF5-4C16-97CF-AF03740D7AB6}" destId="{0DC7A063-583D-4B0F-88B2-BD54F95D95AF}" srcOrd="0" destOrd="0" presId="urn:microsoft.com/office/officeart/2005/8/layout/hList9"/>
    <dgm:cxn modelId="{34ADB221-99F5-4A5F-9C7E-9DB39B4C7000}" srcId="{00C18FBF-3FF5-4C16-97CF-AF03740D7AB6}" destId="{F12B4BF3-678B-4C8B-83A1-C1837549A674}" srcOrd="1" destOrd="0" parTransId="{8CFA8F99-7214-40BC-BB92-68FC0BF02EE4}" sibTransId="{0E34FC11-22B9-48A1-8A69-4F93E532F7B9}"/>
    <dgm:cxn modelId="{70AA2139-FA57-4EAA-83C0-CFBB31F3B2CD}" type="presOf" srcId="{9D72CDD3-5859-43DB-BD75-0C3C30E3DE62}" destId="{187D4E8C-5C91-4D00-870C-2C45D4EA263C}" srcOrd="1" destOrd="0" presId="urn:microsoft.com/office/officeart/2005/8/layout/hList9"/>
    <dgm:cxn modelId="{DDB5AD9A-40B0-48EF-AF2C-8CCDA330F7FE}" srcId="{B4F1B46E-22B2-4721-950C-8704487586DC}" destId="{9D72CDD3-5859-43DB-BD75-0C3C30E3DE62}" srcOrd="0" destOrd="0" parTransId="{1D5B1F83-33A7-4298-BC11-2B1252AFAEA5}" sibTransId="{15E25BD4-1EBF-43C2-8885-DBF66B8429E1}"/>
    <dgm:cxn modelId="{47A3AE9C-C181-46B8-BFF0-A3F48CCE8320}" srcId="{F12B4BF3-678B-4C8B-83A1-C1837549A674}" destId="{08029A7D-3028-44DF-B93B-EC24B04A19D9}" srcOrd="0" destOrd="0" parTransId="{BC24229F-FCB0-4AD8-9292-9B1E97BE70F0}" sibTransId="{9AEA67E9-5363-4401-9175-5CAE62F6F2AB}"/>
    <dgm:cxn modelId="{2C8317B2-2EBB-4589-86EA-C77B3B6E81AA}" srcId="{00C18FBF-3FF5-4C16-97CF-AF03740D7AB6}" destId="{B4F1B46E-22B2-4721-950C-8704487586DC}" srcOrd="0" destOrd="0" parTransId="{E8A66543-CC4D-4785-A93E-5B125E09F826}" sibTransId="{A7E2530A-34E2-4E9F-BC78-8920BA140C41}"/>
    <dgm:cxn modelId="{2DF4FDC6-9998-45E2-B49B-7BDDAE43878E}" type="presOf" srcId="{B4F1B46E-22B2-4721-950C-8704487586DC}" destId="{FC7ED273-8CFD-43C2-9C05-44FADF3E0637}" srcOrd="0" destOrd="0" presId="urn:microsoft.com/office/officeart/2005/8/layout/hList9"/>
    <dgm:cxn modelId="{AACC54D1-0243-46E9-9624-A663799E8A06}" type="presOf" srcId="{9D72CDD3-5859-43DB-BD75-0C3C30E3DE62}" destId="{6B08AC4B-4CEC-41E5-AE19-47A4E2720563}" srcOrd="0" destOrd="0" presId="urn:microsoft.com/office/officeart/2005/8/layout/hList9"/>
    <dgm:cxn modelId="{750F81D2-83B4-4375-8429-F9756FD1A661}" type="presOf" srcId="{08029A7D-3028-44DF-B93B-EC24B04A19D9}" destId="{6DF10D42-6E6D-4110-A96F-639F570115A6}" srcOrd="1" destOrd="0" presId="urn:microsoft.com/office/officeart/2005/8/layout/hList9"/>
    <dgm:cxn modelId="{60A766ED-1BA6-4459-89C3-02AB4696FD25}" type="presOf" srcId="{F12B4BF3-678B-4C8B-83A1-C1837549A674}" destId="{BB61FFC0-70C6-435F-B4D7-1C9CD413DB40}" srcOrd="0" destOrd="0" presId="urn:microsoft.com/office/officeart/2005/8/layout/hList9"/>
    <dgm:cxn modelId="{249647F6-FE3B-49AB-A2CB-1FA1A0ABBBBD}" type="presOf" srcId="{08029A7D-3028-44DF-B93B-EC24B04A19D9}" destId="{883C0D79-938C-43DC-B3BA-4DC05D29EBB9}" srcOrd="0" destOrd="0" presId="urn:microsoft.com/office/officeart/2005/8/layout/hList9"/>
    <dgm:cxn modelId="{E1D1E23B-EC87-45CC-9E87-38B27A23764D}" type="presParOf" srcId="{0DC7A063-583D-4B0F-88B2-BD54F95D95AF}" destId="{3B23570A-ECC9-4DF8-BCB4-0465C69CBB88}" srcOrd="0" destOrd="0" presId="urn:microsoft.com/office/officeart/2005/8/layout/hList9"/>
    <dgm:cxn modelId="{82537023-5CD7-4BB7-84CF-DE8196338CF2}" type="presParOf" srcId="{0DC7A063-583D-4B0F-88B2-BD54F95D95AF}" destId="{FC66A233-6BBA-46AF-B2F6-28E379B158E2}" srcOrd="1" destOrd="0" presId="urn:microsoft.com/office/officeart/2005/8/layout/hList9"/>
    <dgm:cxn modelId="{5DFED7C8-2E54-4441-B032-3A4788B2A8D3}" type="presParOf" srcId="{FC66A233-6BBA-46AF-B2F6-28E379B158E2}" destId="{46739A04-1AA3-49C6-8EA7-EB1DE975B900}" srcOrd="0" destOrd="0" presId="urn:microsoft.com/office/officeart/2005/8/layout/hList9"/>
    <dgm:cxn modelId="{59D81910-4316-4EAE-9A67-0B3EDF027306}" type="presParOf" srcId="{FC66A233-6BBA-46AF-B2F6-28E379B158E2}" destId="{535C6EC9-8098-42C5-8527-E62FF045E4EB}" srcOrd="1" destOrd="0" presId="urn:microsoft.com/office/officeart/2005/8/layout/hList9"/>
    <dgm:cxn modelId="{C4FBC461-0B5D-4B7E-9CAF-A88B1223F18A}" type="presParOf" srcId="{535C6EC9-8098-42C5-8527-E62FF045E4EB}" destId="{6B08AC4B-4CEC-41E5-AE19-47A4E2720563}" srcOrd="0" destOrd="0" presId="urn:microsoft.com/office/officeart/2005/8/layout/hList9"/>
    <dgm:cxn modelId="{16A1B336-CE68-4171-8D18-284543992BEA}" type="presParOf" srcId="{535C6EC9-8098-42C5-8527-E62FF045E4EB}" destId="{187D4E8C-5C91-4D00-870C-2C45D4EA263C}" srcOrd="1" destOrd="0" presId="urn:microsoft.com/office/officeart/2005/8/layout/hList9"/>
    <dgm:cxn modelId="{DEF99A7A-98F1-424D-AC92-7C6B69A0E544}" type="presParOf" srcId="{0DC7A063-583D-4B0F-88B2-BD54F95D95AF}" destId="{3845DB9A-BEF3-4D5D-B9C7-5FC0456401AC}" srcOrd="2" destOrd="0" presId="urn:microsoft.com/office/officeart/2005/8/layout/hList9"/>
    <dgm:cxn modelId="{ACD8FD0D-39C9-49DB-B77E-B03522FDF5FC}" type="presParOf" srcId="{0DC7A063-583D-4B0F-88B2-BD54F95D95AF}" destId="{FC7ED273-8CFD-43C2-9C05-44FADF3E0637}" srcOrd="3" destOrd="0" presId="urn:microsoft.com/office/officeart/2005/8/layout/hList9"/>
    <dgm:cxn modelId="{2C72EC61-81F4-4DCD-A533-255CBC66AE34}" type="presParOf" srcId="{0DC7A063-583D-4B0F-88B2-BD54F95D95AF}" destId="{13C564B0-C27E-4ABA-AFDA-59E145B256BA}" srcOrd="4" destOrd="0" presId="urn:microsoft.com/office/officeart/2005/8/layout/hList9"/>
    <dgm:cxn modelId="{75C3927A-3B0B-49C1-8B18-61253D5F30D8}" type="presParOf" srcId="{0DC7A063-583D-4B0F-88B2-BD54F95D95AF}" destId="{E75F941F-F7EA-4834-BC99-7012956FA373}" srcOrd="5" destOrd="0" presId="urn:microsoft.com/office/officeart/2005/8/layout/hList9"/>
    <dgm:cxn modelId="{8470CE09-575F-4A4E-AC89-E736BE93E16C}" type="presParOf" srcId="{0DC7A063-583D-4B0F-88B2-BD54F95D95AF}" destId="{B402A77E-DA42-4C22-A218-73C23CECBFEA}" srcOrd="6" destOrd="0" presId="urn:microsoft.com/office/officeart/2005/8/layout/hList9"/>
    <dgm:cxn modelId="{AB36BA11-1711-49B1-956A-C97874393F7A}" type="presParOf" srcId="{B402A77E-DA42-4C22-A218-73C23CECBFEA}" destId="{ADA2ECC0-B439-451C-AC75-18E65CCC8529}" srcOrd="0" destOrd="0" presId="urn:microsoft.com/office/officeart/2005/8/layout/hList9"/>
    <dgm:cxn modelId="{E11A5E79-FF91-4CD9-B2DA-986BD2B1A381}" type="presParOf" srcId="{B402A77E-DA42-4C22-A218-73C23CECBFEA}" destId="{6DCECC25-536E-4733-9FA7-DD8099201DD0}" srcOrd="1" destOrd="0" presId="urn:microsoft.com/office/officeart/2005/8/layout/hList9"/>
    <dgm:cxn modelId="{8C63C0A9-A7FB-4404-855D-ABF2BD5B074E}" type="presParOf" srcId="{6DCECC25-536E-4733-9FA7-DD8099201DD0}" destId="{883C0D79-938C-43DC-B3BA-4DC05D29EBB9}" srcOrd="0" destOrd="0" presId="urn:microsoft.com/office/officeart/2005/8/layout/hList9"/>
    <dgm:cxn modelId="{2CDF9EFB-F49C-4352-B2C7-3A79E200C324}" type="presParOf" srcId="{6DCECC25-536E-4733-9FA7-DD8099201DD0}" destId="{6DF10D42-6E6D-4110-A96F-639F570115A6}" srcOrd="1" destOrd="0" presId="urn:microsoft.com/office/officeart/2005/8/layout/hList9"/>
    <dgm:cxn modelId="{4EEC2192-E7FF-4594-8F76-E67E11BA8E8D}" type="presParOf" srcId="{0DC7A063-583D-4B0F-88B2-BD54F95D95AF}" destId="{3298F853-BECA-4FDA-B737-0E8F6E18ADCC}" srcOrd="7" destOrd="0" presId="urn:microsoft.com/office/officeart/2005/8/layout/hList9"/>
    <dgm:cxn modelId="{FE157862-1A46-4258-85AB-3A07F13E567F}" type="presParOf" srcId="{0DC7A063-583D-4B0F-88B2-BD54F95D95AF}" destId="{BB61FFC0-70C6-435F-B4D7-1C9CD413DB40}" srcOrd="8"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9F0134-A8CC-4C0D-ADD4-0C77E731FF36}" type="doc">
      <dgm:prSet loTypeId="urn:microsoft.com/office/officeart/2005/8/layout/process1" loCatId="process" qsTypeId="urn:microsoft.com/office/officeart/2005/8/quickstyle/3d3" qsCatId="3D" csTypeId="urn:microsoft.com/office/officeart/2005/8/colors/accent1_2" csCatId="accent1" phldr="1"/>
      <dgm:spPr/>
    </dgm:pt>
    <dgm:pt modelId="{D3934250-9931-45B5-8691-1CB808FD61F2}">
      <dgm:prSet phldrT="[Texto]"/>
      <dgm:spPr/>
      <dgm:t>
        <a:bodyPr/>
        <a:lstStyle/>
        <a:p>
          <a:r>
            <a:rPr lang="es-MX" dirty="0"/>
            <a:t>Bibliotecas</a:t>
          </a:r>
        </a:p>
      </dgm:t>
    </dgm:pt>
    <dgm:pt modelId="{BC2B4E2E-CD1C-4996-A761-07C2092E0A16}" type="parTrans" cxnId="{1876FDE9-6ED3-4D80-A1CA-EBEE12B9A2AE}">
      <dgm:prSet/>
      <dgm:spPr/>
      <dgm:t>
        <a:bodyPr/>
        <a:lstStyle/>
        <a:p>
          <a:endParaRPr lang="es-MX"/>
        </a:p>
      </dgm:t>
    </dgm:pt>
    <dgm:pt modelId="{E2042105-18B3-4604-A7DC-70E8FC9F83D2}" type="sibTrans" cxnId="{1876FDE9-6ED3-4D80-A1CA-EBEE12B9A2AE}">
      <dgm:prSet/>
      <dgm:spPr/>
      <dgm:t>
        <a:bodyPr/>
        <a:lstStyle/>
        <a:p>
          <a:endParaRPr lang="es-MX"/>
        </a:p>
      </dgm:t>
    </dgm:pt>
    <dgm:pt modelId="{A58A6AE4-E4FD-483C-A15B-36A10D96C6F0}">
      <dgm:prSet phldrT="[Texto]"/>
      <dgm:spPr/>
      <dgm:t>
        <a:bodyPr/>
        <a:lstStyle/>
        <a:p>
          <a:r>
            <a:rPr lang="es-MX" dirty="0"/>
            <a:t>Archivos</a:t>
          </a:r>
        </a:p>
      </dgm:t>
    </dgm:pt>
    <dgm:pt modelId="{435E7FDA-6A1B-4EFD-9013-692600B4C186}" type="parTrans" cxnId="{989582F4-68C7-4129-AB2C-574D8FD50F82}">
      <dgm:prSet/>
      <dgm:spPr/>
      <dgm:t>
        <a:bodyPr/>
        <a:lstStyle/>
        <a:p>
          <a:endParaRPr lang="es-MX"/>
        </a:p>
      </dgm:t>
    </dgm:pt>
    <dgm:pt modelId="{DC621896-E051-4B7E-9DF8-9F5FF11E8696}" type="sibTrans" cxnId="{989582F4-68C7-4129-AB2C-574D8FD50F82}">
      <dgm:prSet/>
      <dgm:spPr/>
      <dgm:t>
        <a:bodyPr/>
        <a:lstStyle/>
        <a:p>
          <a:endParaRPr lang="es-MX"/>
        </a:p>
      </dgm:t>
    </dgm:pt>
    <dgm:pt modelId="{B8EBA99E-ED39-4610-A6F8-BAC0BCEBBDAE}">
      <dgm:prSet phldrT="[Texto]"/>
      <dgm:spPr/>
      <dgm:t>
        <a:bodyPr/>
        <a:lstStyle/>
        <a:p>
          <a:r>
            <a:rPr lang="es-MX" dirty="0"/>
            <a:t>Centros de documentación</a:t>
          </a:r>
        </a:p>
      </dgm:t>
    </dgm:pt>
    <dgm:pt modelId="{1831A2E4-0CE0-440B-9C21-0A1357176DF2}" type="parTrans" cxnId="{B479D81E-B8DE-450B-AF7A-30E0AE8F0913}">
      <dgm:prSet/>
      <dgm:spPr/>
      <dgm:t>
        <a:bodyPr/>
        <a:lstStyle/>
        <a:p>
          <a:endParaRPr lang="es-MX"/>
        </a:p>
      </dgm:t>
    </dgm:pt>
    <dgm:pt modelId="{DAF3819F-ADD0-4F81-B0F8-A8CA419CC105}" type="sibTrans" cxnId="{B479D81E-B8DE-450B-AF7A-30E0AE8F0913}">
      <dgm:prSet/>
      <dgm:spPr/>
      <dgm:t>
        <a:bodyPr/>
        <a:lstStyle/>
        <a:p>
          <a:endParaRPr lang="es-MX"/>
        </a:p>
      </dgm:t>
    </dgm:pt>
    <dgm:pt modelId="{1E3A205D-6E75-47DA-A97F-D249976310F0}" type="pres">
      <dgm:prSet presAssocID="{3D9F0134-A8CC-4C0D-ADD4-0C77E731FF36}" presName="Name0" presStyleCnt="0">
        <dgm:presLayoutVars>
          <dgm:dir/>
          <dgm:resizeHandles val="exact"/>
        </dgm:presLayoutVars>
      </dgm:prSet>
      <dgm:spPr/>
    </dgm:pt>
    <dgm:pt modelId="{FACE1CA5-0DC8-407A-8BC7-6B36BBA36C4A}" type="pres">
      <dgm:prSet presAssocID="{D3934250-9931-45B5-8691-1CB808FD61F2}" presName="node" presStyleLbl="node1" presStyleIdx="0" presStyleCnt="3">
        <dgm:presLayoutVars>
          <dgm:bulletEnabled val="1"/>
        </dgm:presLayoutVars>
      </dgm:prSet>
      <dgm:spPr/>
    </dgm:pt>
    <dgm:pt modelId="{A834D3E7-3799-4F0A-95A4-5DFE55015029}" type="pres">
      <dgm:prSet presAssocID="{E2042105-18B3-4604-A7DC-70E8FC9F83D2}" presName="sibTrans" presStyleLbl="sibTrans2D1" presStyleIdx="0" presStyleCnt="2"/>
      <dgm:spPr/>
    </dgm:pt>
    <dgm:pt modelId="{5233F9FC-0602-43C4-993D-1BB8A917028F}" type="pres">
      <dgm:prSet presAssocID="{E2042105-18B3-4604-A7DC-70E8FC9F83D2}" presName="connectorText" presStyleLbl="sibTrans2D1" presStyleIdx="0" presStyleCnt="2"/>
      <dgm:spPr/>
    </dgm:pt>
    <dgm:pt modelId="{1A1AAE6C-107D-4504-9B14-06C457F86722}" type="pres">
      <dgm:prSet presAssocID="{A58A6AE4-E4FD-483C-A15B-36A10D96C6F0}" presName="node" presStyleLbl="node1" presStyleIdx="1" presStyleCnt="3">
        <dgm:presLayoutVars>
          <dgm:bulletEnabled val="1"/>
        </dgm:presLayoutVars>
      </dgm:prSet>
      <dgm:spPr/>
    </dgm:pt>
    <dgm:pt modelId="{B154E919-0881-4D18-9CE2-2643865F1CD1}" type="pres">
      <dgm:prSet presAssocID="{DC621896-E051-4B7E-9DF8-9F5FF11E8696}" presName="sibTrans" presStyleLbl="sibTrans2D1" presStyleIdx="1" presStyleCnt="2"/>
      <dgm:spPr/>
    </dgm:pt>
    <dgm:pt modelId="{1761F359-C833-470B-ACF8-51EADB354DE1}" type="pres">
      <dgm:prSet presAssocID="{DC621896-E051-4B7E-9DF8-9F5FF11E8696}" presName="connectorText" presStyleLbl="sibTrans2D1" presStyleIdx="1" presStyleCnt="2"/>
      <dgm:spPr/>
    </dgm:pt>
    <dgm:pt modelId="{B950BAD6-9260-46BD-94DE-5D676121A3F6}" type="pres">
      <dgm:prSet presAssocID="{B8EBA99E-ED39-4610-A6F8-BAC0BCEBBDAE}" presName="node" presStyleLbl="node1" presStyleIdx="2" presStyleCnt="3">
        <dgm:presLayoutVars>
          <dgm:bulletEnabled val="1"/>
        </dgm:presLayoutVars>
      </dgm:prSet>
      <dgm:spPr/>
    </dgm:pt>
  </dgm:ptLst>
  <dgm:cxnLst>
    <dgm:cxn modelId="{B479D81E-B8DE-450B-AF7A-30E0AE8F0913}" srcId="{3D9F0134-A8CC-4C0D-ADD4-0C77E731FF36}" destId="{B8EBA99E-ED39-4610-A6F8-BAC0BCEBBDAE}" srcOrd="2" destOrd="0" parTransId="{1831A2E4-0CE0-440B-9C21-0A1357176DF2}" sibTransId="{DAF3819F-ADD0-4F81-B0F8-A8CA419CC105}"/>
    <dgm:cxn modelId="{D92C6D3E-DD99-49B3-8A1B-028B635B9690}" type="presOf" srcId="{A58A6AE4-E4FD-483C-A15B-36A10D96C6F0}" destId="{1A1AAE6C-107D-4504-9B14-06C457F86722}" srcOrd="0" destOrd="0" presId="urn:microsoft.com/office/officeart/2005/8/layout/process1"/>
    <dgm:cxn modelId="{D4CBEC3E-C61C-4D16-B0DE-80A1BB37159D}" type="presOf" srcId="{3D9F0134-A8CC-4C0D-ADD4-0C77E731FF36}" destId="{1E3A205D-6E75-47DA-A97F-D249976310F0}" srcOrd="0" destOrd="0" presId="urn:microsoft.com/office/officeart/2005/8/layout/process1"/>
    <dgm:cxn modelId="{74471062-97E6-4FDF-A436-29581036C61A}" type="presOf" srcId="{E2042105-18B3-4604-A7DC-70E8FC9F83D2}" destId="{5233F9FC-0602-43C4-993D-1BB8A917028F}" srcOrd="1" destOrd="0" presId="urn:microsoft.com/office/officeart/2005/8/layout/process1"/>
    <dgm:cxn modelId="{2F435E50-9129-45EF-A686-C6E3CD419504}" type="presOf" srcId="{E2042105-18B3-4604-A7DC-70E8FC9F83D2}" destId="{A834D3E7-3799-4F0A-95A4-5DFE55015029}" srcOrd="0" destOrd="0" presId="urn:microsoft.com/office/officeart/2005/8/layout/process1"/>
    <dgm:cxn modelId="{1184F074-DC07-4ABE-A4C3-4FC47691D778}" type="presOf" srcId="{DC621896-E051-4B7E-9DF8-9F5FF11E8696}" destId="{B154E919-0881-4D18-9CE2-2643865F1CD1}" srcOrd="0" destOrd="0" presId="urn:microsoft.com/office/officeart/2005/8/layout/process1"/>
    <dgm:cxn modelId="{33A4AA8F-6D39-4EC1-B483-34DB0292C446}" type="presOf" srcId="{B8EBA99E-ED39-4610-A6F8-BAC0BCEBBDAE}" destId="{B950BAD6-9260-46BD-94DE-5D676121A3F6}" srcOrd="0" destOrd="0" presId="urn:microsoft.com/office/officeart/2005/8/layout/process1"/>
    <dgm:cxn modelId="{9DA79393-3050-4EF8-97B0-DAE1E8AD0572}" type="presOf" srcId="{DC621896-E051-4B7E-9DF8-9F5FF11E8696}" destId="{1761F359-C833-470B-ACF8-51EADB354DE1}" srcOrd="1" destOrd="0" presId="urn:microsoft.com/office/officeart/2005/8/layout/process1"/>
    <dgm:cxn modelId="{1876FDE9-6ED3-4D80-A1CA-EBEE12B9A2AE}" srcId="{3D9F0134-A8CC-4C0D-ADD4-0C77E731FF36}" destId="{D3934250-9931-45B5-8691-1CB808FD61F2}" srcOrd="0" destOrd="0" parTransId="{BC2B4E2E-CD1C-4996-A761-07C2092E0A16}" sibTransId="{E2042105-18B3-4604-A7DC-70E8FC9F83D2}"/>
    <dgm:cxn modelId="{989582F4-68C7-4129-AB2C-574D8FD50F82}" srcId="{3D9F0134-A8CC-4C0D-ADD4-0C77E731FF36}" destId="{A58A6AE4-E4FD-483C-A15B-36A10D96C6F0}" srcOrd="1" destOrd="0" parTransId="{435E7FDA-6A1B-4EFD-9013-692600B4C186}" sibTransId="{DC621896-E051-4B7E-9DF8-9F5FF11E8696}"/>
    <dgm:cxn modelId="{97A4B5FB-1C47-48D0-801B-3E9211779D7F}" type="presOf" srcId="{D3934250-9931-45B5-8691-1CB808FD61F2}" destId="{FACE1CA5-0DC8-407A-8BC7-6B36BBA36C4A}" srcOrd="0" destOrd="0" presId="urn:microsoft.com/office/officeart/2005/8/layout/process1"/>
    <dgm:cxn modelId="{D56B2592-6E4D-41F4-BAEB-C41BCCE9882F}" type="presParOf" srcId="{1E3A205D-6E75-47DA-A97F-D249976310F0}" destId="{FACE1CA5-0DC8-407A-8BC7-6B36BBA36C4A}" srcOrd="0" destOrd="0" presId="urn:microsoft.com/office/officeart/2005/8/layout/process1"/>
    <dgm:cxn modelId="{5D26A793-A79F-4006-8DE1-970630295918}" type="presParOf" srcId="{1E3A205D-6E75-47DA-A97F-D249976310F0}" destId="{A834D3E7-3799-4F0A-95A4-5DFE55015029}" srcOrd="1" destOrd="0" presId="urn:microsoft.com/office/officeart/2005/8/layout/process1"/>
    <dgm:cxn modelId="{D44E9919-8F47-4945-9E8D-390F75A6138C}" type="presParOf" srcId="{A834D3E7-3799-4F0A-95A4-5DFE55015029}" destId="{5233F9FC-0602-43C4-993D-1BB8A917028F}" srcOrd="0" destOrd="0" presId="urn:microsoft.com/office/officeart/2005/8/layout/process1"/>
    <dgm:cxn modelId="{DFB1F2CE-810E-426F-95C4-983260ACFBB0}" type="presParOf" srcId="{1E3A205D-6E75-47DA-A97F-D249976310F0}" destId="{1A1AAE6C-107D-4504-9B14-06C457F86722}" srcOrd="2" destOrd="0" presId="urn:microsoft.com/office/officeart/2005/8/layout/process1"/>
    <dgm:cxn modelId="{423380B5-52CE-4C47-A0AA-BF097F1626F7}" type="presParOf" srcId="{1E3A205D-6E75-47DA-A97F-D249976310F0}" destId="{B154E919-0881-4D18-9CE2-2643865F1CD1}" srcOrd="3" destOrd="0" presId="urn:microsoft.com/office/officeart/2005/8/layout/process1"/>
    <dgm:cxn modelId="{D9198EF9-46F0-492E-A997-3F19FBE5A5EC}" type="presParOf" srcId="{B154E919-0881-4D18-9CE2-2643865F1CD1}" destId="{1761F359-C833-470B-ACF8-51EADB354DE1}" srcOrd="0" destOrd="0" presId="urn:microsoft.com/office/officeart/2005/8/layout/process1"/>
    <dgm:cxn modelId="{1299403F-F03F-440C-B242-E2616918A025}" type="presParOf" srcId="{1E3A205D-6E75-47DA-A97F-D249976310F0}" destId="{B950BAD6-9260-46BD-94DE-5D676121A3F6}"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9F0134-A8CC-4C0D-ADD4-0C77E731FF36}" type="doc">
      <dgm:prSet loTypeId="urn:microsoft.com/office/officeart/2005/8/layout/process1" loCatId="process" qsTypeId="urn:microsoft.com/office/officeart/2005/8/quickstyle/3d3" qsCatId="3D" csTypeId="urn:microsoft.com/office/officeart/2005/8/colors/accent1_2" csCatId="accent1" phldr="1"/>
      <dgm:spPr/>
    </dgm:pt>
    <dgm:pt modelId="{A58A6AE4-E4FD-483C-A15B-36A10D96C6F0}">
      <dgm:prSet phldrT="[Texto]"/>
      <dgm:spPr/>
      <dgm:t>
        <a:bodyPr/>
        <a:lstStyle/>
        <a:p>
          <a:r>
            <a:rPr lang="es-MX" dirty="0"/>
            <a:t>Establecimiento</a:t>
          </a:r>
          <a:r>
            <a:rPr lang="es-MX" baseline="0" dirty="0"/>
            <a:t> de entrevistas</a:t>
          </a:r>
          <a:endParaRPr lang="es-MX" dirty="0"/>
        </a:p>
      </dgm:t>
    </dgm:pt>
    <dgm:pt modelId="{435E7FDA-6A1B-4EFD-9013-692600B4C186}" type="parTrans" cxnId="{989582F4-68C7-4129-AB2C-574D8FD50F82}">
      <dgm:prSet/>
      <dgm:spPr/>
      <dgm:t>
        <a:bodyPr/>
        <a:lstStyle/>
        <a:p>
          <a:endParaRPr lang="es-MX"/>
        </a:p>
      </dgm:t>
    </dgm:pt>
    <dgm:pt modelId="{DC621896-E051-4B7E-9DF8-9F5FF11E8696}" type="sibTrans" cxnId="{989582F4-68C7-4129-AB2C-574D8FD50F82}">
      <dgm:prSet/>
      <dgm:spPr/>
      <dgm:t>
        <a:bodyPr/>
        <a:lstStyle/>
        <a:p>
          <a:endParaRPr lang="es-MX"/>
        </a:p>
      </dgm:t>
    </dgm:pt>
    <dgm:pt modelId="{B8EBA99E-ED39-4610-A6F8-BAC0BCEBBDAE}">
      <dgm:prSet phldrT="[Texto]"/>
      <dgm:spPr/>
      <dgm:t>
        <a:bodyPr/>
        <a:lstStyle/>
        <a:p>
          <a:r>
            <a:rPr lang="es-MX" dirty="0"/>
            <a:t>Consulta</a:t>
          </a:r>
          <a:r>
            <a:rPr lang="es-MX" baseline="0" dirty="0"/>
            <a:t> de documentales</a:t>
          </a:r>
          <a:endParaRPr lang="es-MX" dirty="0"/>
        </a:p>
      </dgm:t>
    </dgm:pt>
    <dgm:pt modelId="{1831A2E4-0CE0-440B-9C21-0A1357176DF2}" type="parTrans" cxnId="{B479D81E-B8DE-450B-AF7A-30E0AE8F0913}">
      <dgm:prSet/>
      <dgm:spPr/>
      <dgm:t>
        <a:bodyPr/>
        <a:lstStyle/>
        <a:p>
          <a:endParaRPr lang="es-MX"/>
        </a:p>
      </dgm:t>
    </dgm:pt>
    <dgm:pt modelId="{DAF3819F-ADD0-4F81-B0F8-A8CA419CC105}" type="sibTrans" cxnId="{B479D81E-B8DE-450B-AF7A-30E0AE8F0913}">
      <dgm:prSet/>
      <dgm:spPr/>
      <dgm:t>
        <a:bodyPr/>
        <a:lstStyle/>
        <a:p>
          <a:endParaRPr lang="es-MX"/>
        </a:p>
      </dgm:t>
    </dgm:pt>
    <dgm:pt modelId="{D3934250-9931-45B5-8691-1CB808FD61F2}">
      <dgm:prSet phldrT="[Texto]"/>
      <dgm:spPr/>
      <dgm:t>
        <a:bodyPr/>
        <a:lstStyle/>
        <a:p>
          <a:r>
            <a:rPr lang="es-MX" dirty="0"/>
            <a:t>Internet</a:t>
          </a:r>
        </a:p>
      </dgm:t>
    </dgm:pt>
    <dgm:pt modelId="{E2042105-18B3-4604-A7DC-70E8FC9F83D2}" type="sibTrans" cxnId="{1876FDE9-6ED3-4D80-A1CA-EBEE12B9A2AE}">
      <dgm:prSet/>
      <dgm:spPr/>
      <dgm:t>
        <a:bodyPr/>
        <a:lstStyle/>
        <a:p>
          <a:endParaRPr lang="es-MX"/>
        </a:p>
      </dgm:t>
    </dgm:pt>
    <dgm:pt modelId="{BC2B4E2E-CD1C-4996-A761-07C2092E0A16}" type="parTrans" cxnId="{1876FDE9-6ED3-4D80-A1CA-EBEE12B9A2AE}">
      <dgm:prSet/>
      <dgm:spPr/>
      <dgm:t>
        <a:bodyPr/>
        <a:lstStyle/>
        <a:p>
          <a:endParaRPr lang="es-MX"/>
        </a:p>
      </dgm:t>
    </dgm:pt>
    <dgm:pt modelId="{1E3A205D-6E75-47DA-A97F-D249976310F0}" type="pres">
      <dgm:prSet presAssocID="{3D9F0134-A8CC-4C0D-ADD4-0C77E731FF36}" presName="Name0" presStyleCnt="0">
        <dgm:presLayoutVars>
          <dgm:dir/>
          <dgm:resizeHandles val="exact"/>
        </dgm:presLayoutVars>
      </dgm:prSet>
      <dgm:spPr/>
    </dgm:pt>
    <dgm:pt modelId="{FACE1CA5-0DC8-407A-8BC7-6B36BBA36C4A}" type="pres">
      <dgm:prSet presAssocID="{D3934250-9931-45B5-8691-1CB808FD61F2}" presName="node" presStyleLbl="node1" presStyleIdx="0" presStyleCnt="3">
        <dgm:presLayoutVars>
          <dgm:bulletEnabled val="1"/>
        </dgm:presLayoutVars>
      </dgm:prSet>
      <dgm:spPr/>
    </dgm:pt>
    <dgm:pt modelId="{A834D3E7-3799-4F0A-95A4-5DFE55015029}" type="pres">
      <dgm:prSet presAssocID="{E2042105-18B3-4604-A7DC-70E8FC9F83D2}" presName="sibTrans" presStyleLbl="sibTrans2D1" presStyleIdx="0" presStyleCnt="2"/>
      <dgm:spPr/>
    </dgm:pt>
    <dgm:pt modelId="{5233F9FC-0602-43C4-993D-1BB8A917028F}" type="pres">
      <dgm:prSet presAssocID="{E2042105-18B3-4604-A7DC-70E8FC9F83D2}" presName="connectorText" presStyleLbl="sibTrans2D1" presStyleIdx="0" presStyleCnt="2"/>
      <dgm:spPr/>
    </dgm:pt>
    <dgm:pt modelId="{1A1AAE6C-107D-4504-9B14-06C457F86722}" type="pres">
      <dgm:prSet presAssocID="{A58A6AE4-E4FD-483C-A15B-36A10D96C6F0}" presName="node" presStyleLbl="node1" presStyleIdx="1" presStyleCnt="3">
        <dgm:presLayoutVars>
          <dgm:bulletEnabled val="1"/>
        </dgm:presLayoutVars>
      </dgm:prSet>
      <dgm:spPr/>
    </dgm:pt>
    <dgm:pt modelId="{B154E919-0881-4D18-9CE2-2643865F1CD1}" type="pres">
      <dgm:prSet presAssocID="{DC621896-E051-4B7E-9DF8-9F5FF11E8696}" presName="sibTrans" presStyleLbl="sibTrans2D1" presStyleIdx="1" presStyleCnt="2"/>
      <dgm:spPr/>
    </dgm:pt>
    <dgm:pt modelId="{1761F359-C833-470B-ACF8-51EADB354DE1}" type="pres">
      <dgm:prSet presAssocID="{DC621896-E051-4B7E-9DF8-9F5FF11E8696}" presName="connectorText" presStyleLbl="sibTrans2D1" presStyleIdx="1" presStyleCnt="2"/>
      <dgm:spPr/>
    </dgm:pt>
    <dgm:pt modelId="{B950BAD6-9260-46BD-94DE-5D676121A3F6}" type="pres">
      <dgm:prSet presAssocID="{B8EBA99E-ED39-4610-A6F8-BAC0BCEBBDAE}" presName="node" presStyleLbl="node1" presStyleIdx="2" presStyleCnt="3">
        <dgm:presLayoutVars>
          <dgm:bulletEnabled val="1"/>
        </dgm:presLayoutVars>
      </dgm:prSet>
      <dgm:spPr/>
    </dgm:pt>
  </dgm:ptLst>
  <dgm:cxnLst>
    <dgm:cxn modelId="{0EE6C908-A41B-435A-8DF1-952849FB3FAC}" type="presOf" srcId="{E2042105-18B3-4604-A7DC-70E8FC9F83D2}" destId="{5233F9FC-0602-43C4-993D-1BB8A917028F}" srcOrd="1" destOrd="0" presId="urn:microsoft.com/office/officeart/2005/8/layout/process1"/>
    <dgm:cxn modelId="{B479D81E-B8DE-450B-AF7A-30E0AE8F0913}" srcId="{3D9F0134-A8CC-4C0D-ADD4-0C77E731FF36}" destId="{B8EBA99E-ED39-4610-A6F8-BAC0BCEBBDAE}" srcOrd="2" destOrd="0" parTransId="{1831A2E4-0CE0-440B-9C21-0A1357176DF2}" sibTransId="{DAF3819F-ADD0-4F81-B0F8-A8CA419CC105}"/>
    <dgm:cxn modelId="{C7F0F962-3822-423F-B31A-D2463D6AF7DE}" type="presOf" srcId="{DC621896-E051-4B7E-9DF8-9F5FF11E8696}" destId="{1761F359-C833-470B-ACF8-51EADB354DE1}" srcOrd="1" destOrd="0" presId="urn:microsoft.com/office/officeart/2005/8/layout/process1"/>
    <dgm:cxn modelId="{44B62C4A-BC7B-4D36-9EA9-415007623BA3}" type="presOf" srcId="{3D9F0134-A8CC-4C0D-ADD4-0C77E731FF36}" destId="{1E3A205D-6E75-47DA-A97F-D249976310F0}" srcOrd="0" destOrd="0" presId="urn:microsoft.com/office/officeart/2005/8/layout/process1"/>
    <dgm:cxn modelId="{E982FC6B-1D82-44F1-BCDE-DFDE8B06FA93}" type="presOf" srcId="{E2042105-18B3-4604-A7DC-70E8FC9F83D2}" destId="{A834D3E7-3799-4F0A-95A4-5DFE55015029}" srcOrd="0" destOrd="0" presId="urn:microsoft.com/office/officeart/2005/8/layout/process1"/>
    <dgm:cxn modelId="{439D565A-8CA9-478D-9F7E-51DE7FD2F7C8}" type="presOf" srcId="{D3934250-9931-45B5-8691-1CB808FD61F2}" destId="{FACE1CA5-0DC8-407A-8BC7-6B36BBA36C4A}" srcOrd="0" destOrd="0" presId="urn:microsoft.com/office/officeart/2005/8/layout/process1"/>
    <dgm:cxn modelId="{5F739492-6B1F-470A-9F21-3BBB7BB07674}" type="presOf" srcId="{A58A6AE4-E4FD-483C-A15B-36A10D96C6F0}" destId="{1A1AAE6C-107D-4504-9B14-06C457F86722}" srcOrd="0" destOrd="0" presId="urn:microsoft.com/office/officeart/2005/8/layout/process1"/>
    <dgm:cxn modelId="{EAA01DA8-31F6-4E5B-8B52-54DDC596FF4B}" type="presOf" srcId="{DC621896-E051-4B7E-9DF8-9F5FF11E8696}" destId="{B154E919-0881-4D18-9CE2-2643865F1CD1}" srcOrd="0" destOrd="0" presId="urn:microsoft.com/office/officeart/2005/8/layout/process1"/>
    <dgm:cxn modelId="{EE17E1BB-496A-4B6D-A378-509291039C2F}" type="presOf" srcId="{B8EBA99E-ED39-4610-A6F8-BAC0BCEBBDAE}" destId="{B950BAD6-9260-46BD-94DE-5D676121A3F6}" srcOrd="0" destOrd="0" presId="urn:microsoft.com/office/officeart/2005/8/layout/process1"/>
    <dgm:cxn modelId="{1876FDE9-6ED3-4D80-A1CA-EBEE12B9A2AE}" srcId="{3D9F0134-A8CC-4C0D-ADD4-0C77E731FF36}" destId="{D3934250-9931-45B5-8691-1CB808FD61F2}" srcOrd="0" destOrd="0" parTransId="{BC2B4E2E-CD1C-4996-A761-07C2092E0A16}" sibTransId="{E2042105-18B3-4604-A7DC-70E8FC9F83D2}"/>
    <dgm:cxn modelId="{989582F4-68C7-4129-AB2C-574D8FD50F82}" srcId="{3D9F0134-A8CC-4C0D-ADD4-0C77E731FF36}" destId="{A58A6AE4-E4FD-483C-A15B-36A10D96C6F0}" srcOrd="1" destOrd="0" parTransId="{435E7FDA-6A1B-4EFD-9013-692600B4C186}" sibTransId="{DC621896-E051-4B7E-9DF8-9F5FF11E8696}"/>
    <dgm:cxn modelId="{FC79885C-F237-4633-9016-CDBA49744020}" type="presParOf" srcId="{1E3A205D-6E75-47DA-A97F-D249976310F0}" destId="{FACE1CA5-0DC8-407A-8BC7-6B36BBA36C4A}" srcOrd="0" destOrd="0" presId="urn:microsoft.com/office/officeart/2005/8/layout/process1"/>
    <dgm:cxn modelId="{FF082F92-C954-459A-9163-E7AB53E17068}" type="presParOf" srcId="{1E3A205D-6E75-47DA-A97F-D249976310F0}" destId="{A834D3E7-3799-4F0A-95A4-5DFE55015029}" srcOrd="1" destOrd="0" presId="urn:microsoft.com/office/officeart/2005/8/layout/process1"/>
    <dgm:cxn modelId="{808B2066-2E6E-4101-8267-F5AB3780B01B}" type="presParOf" srcId="{A834D3E7-3799-4F0A-95A4-5DFE55015029}" destId="{5233F9FC-0602-43C4-993D-1BB8A917028F}" srcOrd="0" destOrd="0" presId="urn:microsoft.com/office/officeart/2005/8/layout/process1"/>
    <dgm:cxn modelId="{109613A2-8644-499E-AC6C-0BCA48866F6A}" type="presParOf" srcId="{1E3A205D-6E75-47DA-A97F-D249976310F0}" destId="{1A1AAE6C-107D-4504-9B14-06C457F86722}" srcOrd="2" destOrd="0" presId="urn:microsoft.com/office/officeart/2005/8/layout/process1"/>
    <dgm:cxn modelId="{8AF54E8D-3EE9-4042-8BB9-A4641F40493B}" type="presParOf" srcId="{1E3A205D-6E75-47DA-A97F-D249976310F0}" destId="{B154E919-0881-4D18-9CE2-2643865F1CD1}" srcOrd="3" destOrd="0" presId="urn:microsoft.com/office/officeart/2005/8/layout/process1"/>
    <dgm:cxn modelId="{535B14A9-5C5F-4D52-9729-32622C0F4E66}" type="presParOf" srcId="{B154E919-0881-4D18-9CE2-2643865F1CD1}" destId="{1761F359-C833-470B-ACF8-51EADB354DE1}" srcOrd="0" destOrd="0" presId="urn:microsoft.com/office/officeart/2005/8/layout/process1"/>
    <dgm:cxn modelId="{50E5CFA6-9763-4DA5-91D8-69730EBF855C}" type="presParOf" srcId="{1E3A205D-6E75-47DA-A97F-D249976310F0}" destId="{B950BAD6-9260-46BD-94DE-5D676121A3F6}" srcOrd="4"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CD6A29-A5D9-40EE-97DD-EB5C588C86B6}" type="doc">
      <dgm:prSet loTypeId="urn:microsoft.com/office/officeart/2005/8/layout/vList4" loCatId="picture" qsTypeId="urn:microsoft.com/office/officeart/2005/8/quickstyle/simple1" qsCatId="simple" csTypeId="urn:microsoft.com/office/officeart/2005/8/colors/accent1_1" csCatId="accent1" phldr="1"/>
      <dgm:spPr/>
      <dgm:t>
        <a:bodyPr/>
        <a:lstStyle/>
        <a:p>
          <a:endParaRPr lang="es-MX"/>
        </a:p>
      </dgm:t>
    </dgm:pt>
    <dgm:pt modelId="{D70E1424-AE8A-4351-9A5F-B58F6C5B81C9}">
      <dgm:prSet phldrT="[Texto]"/>
      <dgm:spPr/>
      <dgm:t>
        <a:bodyPr/>
        <a:lstStyle/>
        <a:p>
          <a:r>
            <a:rPr lang="es-MX" dirty="0"/>
            <a:t>Fuentes primarias </a:t>
          </a:r>
        </a:p>
      </dgm:t>
    </dgm:pt>
    <dgm:pt modelId="{BA600311-36EA-4FDE-8B6E-F15CCF00D795}" type="parTrans" cxnId="{CBAE870C-9DC4-48E0-94C9-6604A14F3B26}">
      <dgm:prSet/>
      <dgm:spPr/>
      <dgm:t>
        <a:bodyPr/>
        <a:lstStyle/>
        <a:p>
          <a:endParaRPr lang="es-MX"/>
        </a:p>
      </dgm:t>
    </dgm:pt>
    <dgm:pt modelId="{DBD720CD-4218-4EB2-B03A-A68B3FE84D20}" type="sibTrans" cxnId="{CBAE870C-9DC4-48E0-94C9-6604A14F3B26}">
      <dgm:prSet/>
      <dgm:spPr/>
      <dgm:t>
        <a:bodyPr/>
        <a:lstStyle/>
        <a:p>
          <a:endParaRPr lang="es-MX"/>
        </a:p>
      </dgm:t>
    </dgm:pt>
    <dgm:pt modelId="{217EEE0C-C0B0-484C-8DA3-EC4D399B5A9A}">
      <dgm:prSet phldrT="[Texto]"/>
      <dgm:spPr/>
      <dgm:t>
        <a:bodyPr/>
        <a:lstStyle/>
        <a:p>
          <a:r>
            <a:rPr lang="es-MX" dirty="0"/>
            <a:t>Contienen información original, que ha sido publicada por primer vez y que no ha sido filtrada, interpretada o evaluada por nadie más. Son producto de una investigación o de una actividad eminentemente creativa. Ejemplos: libros, reportes estadísticos, diarios, revistas, películas, fotografías, entre otros.</a:t>
          </a:r>
        </a:p>
      </dgm:t>
    </dgm:pt>
    <dgm:pt modelId="{30271743-B2CE-4683-819F-D0A80F8F1B5A}" type="parTrans" cxnId="{81C89286-EEA1-45A8-A44D-00550B89C8E1}">
      <dgm:prSet/>
      <dgm:spPr/>
      <dgm:t>
        <a:bodyPr/>
        <a:lstStyle/>
        <a:p>
          <a:endParaRPr lang="es-MX"/>
        </a:p>
      </dgm:t>
    </dgm:pt>
    <dgm:pt modelId="{B0346699-042F-4244-A65B-884A4D59868D}" type="sibTrans" cxnId="{81C89286-EEA1-45A8-A44D-00550B89C8E1}">
      <dgm:prSet/>
      <dgm:spPr/>
      <dgm:t>
        <a:bodyPr/>
        <a:lstStyle/>
        <a:p>
          <a:endParaRPr lang="es-MX"/>
        </a:p>
      </dgm:t>
    </dgm:pt>
    <dgm:pt modelId="{CB1BE8A1-ED3E-4C76-AFED-EF3F10F6B024}">
      <dgm:prSet phldrT="[Texto]"/>
      <dgm:spPr/>
      <dgm:t>
        <a:bodyPr/>
        <a:lstStyle/>
        <a:p>
          <a:r>
            <a:rPr lang="es-MX" dirty="0"/>
            <a:t>Fuentes secundarias</a:t>
          </a:r>
        </a:p>
      </dgm:t>
    </dgm:pt>
    <dgm:pt modelId="{D20880E2-06C9-4B98-8030-F671255EE4A8}" type="parTrans" cxnId="{8C3B9F1F-648C-4054-8CE3-18692045EA39}">
      <dgm:prSet/>
      <dgm:spPr/>
      <dgm:t>
        <a:bodyPr/>
        <a:lstStyle/>
        <a:p>
          <a:endParaRPr lang="es-MX"/>
        </a:p>
      </dgm:t>
    </dgm:pt>
    <dgm:pt modelId="{410E4A8E-7C4E-43A8-AE84-4A0E7888636F}" type="sibTrans" cxnId="{8C3B9F1F-648C-4054-8CE3-18692045EA39}">
      <dgm:prSet/>
      <dgm:spPr/>
      <dgm:t>
        <a:bodyPr/>
        <a:lstStyle/>
        <a:p>
          <a:endParaRPr lang="es-MX"/>
        </a:p>
      </dgm:t>
    </dgm:pt>
    <dgm:pt modelId="{BC417154-E9CE-4F6D-8C2C-F603E0FB63DB}">
      <dgm:prSet phldrT="[Texto]"/>
      <dgm:spPr/>
      <dgm:t>
        <a:bodyPr/>
        <a:lstStyle/>
        <a:p>
          <a:r>
            <a:rPr lang="es-MX" dirty="0"/>
            <a:t>Contienen información primaria, sintetizada y reorganizada. Están especialmente diseñadas para facilitar y maximizar el acceso a las fuentes primarias o a sus contenidos. Están dadas por las obras de referencia tales como diccionarios y enciclopedias. </a:t>
          </a:r>
        </a:p>
      </dgm:t>
    </dgm:pt>
    <dgm:pt modelId="{521401B8-98C2-41EF-9FE1-C9D456AA302C}" type="parTrans" cxnId="{3E5DB5DB-DAAA-49E9-9BAC-5FA935CF0A41}">
      <dgm:prSet/>
      <dgm:spPr/>
      <dgm:t>
        <a:bodyPr/>
        <a:lstStyle/>
        <a:p>
          <a:endParaRPr lang="es-MX"/>
        </a:p>
      </dgm:t>
    </dgm:pt>
    <dgm:pt modelId="{E270D13A-902A-4007-96F4-461C053DADBC}" type="sibTrans" cxnId="{3E5DB5DB-DAAA-49E9-9BAC-5FA935CF0A41}">
      <dgm:prSet/>
      <dgm:spPr/>
      <dgm:t>
        <a:bodyPr/>
        <a:lstStyle/>
        <a:p>
          <a:endParaRPr lang="es-MX"/>
        </a:p>
      </dgm:t>
    </dgm:pt>
    <dgm:pt modelId="{8AB808BD-FE02-4519-B1C2-ECB2EC27AAAE}">
      <dgm:prSet phldrT="[Texto]"/>
      <dgm:spPr/>
      <dgm:t>
        <a:bodyPr/>
        <a:lstStyle/>
        <a:p>
          <a:r>
            <a:rPr lang="es-MX" dirty="0"/>
            <a:t>Fuentes terciarias</a:t>
          </a:r>
        </a:p>
      </dgm:t>
    </dgm:pt>
    <dgm:pt modelId="{9D0E1449-D1D8-418B-9121-8ACB97788423}" type="parTrans" cxnId="{7BAAA342-E2DC-4167-A007-2689EAA72B06}">
      <dgm:prSet/>
      <dgm:spPr/>
      <dgm:t>
        <a:bodyPr/>
        <a:lstStyle/>
        <a:p>
          <a:endParaRPr lang="es-MX"/>
        </a:p>
      </dgm:t>
    </dgm:pt>
    <dgm:pt modelId="{187D19F1-E789-44D3-8F51-958441FEF664}" type="sibTrans" cxnId="{7BAAA342-E2DC-4167-A007-2689EAA72B06}">
      <dgm:prSet/>
      <dgm:spPr/>
      <dgm:t>
        <a:bodyPr/>
        <a:lstStyle/>
        <a:p>
          <a:endParaRPr lang="es-MX"/>
        </a:p>
      </dgm:t>
    </dgm:pt>
    <dgm:pt modelId="{A0E35409-16AF-474C-89E1-D61959599FD8}">
      <dgm:prSet phldrT="[Texto]"/>
      <dgm:spPr/>
      <dgm:t>
        <a:bodyPr/>
        <a:lstStyle/>
        <a:p>
          <a:r>
            <a:rPr lang="es-MX" dirty="0"/>
            <a:t>Son guías físicas o virtuales que contienen información sobre las fuentes primarias y secundarias. A este grupo pertenecen las bases de datos, los catálogos de unidades documentales y los repertorios bibliográficos, entre otros.</a:t>
          </a:r>
        </a:p>
      </dgm:t>
    </dgm:pt>
    <dgm:pt modelId="{BD083633-012B-434C-BD02-6174EBE71262}" type="parTrans" cxnId="{9E7CC6E2-0076-4D19-9E13-A34824F31B73}">
      <dgm:prSet/>
      <dgm:spPr/>
      <dgm:t>
        <a:bodyPr/>
        <a:lstStyle/>
        <a:p>
          <a:endParaRPr lang="es-MX"/>
        </a:p>
      </dgm:t>
    </dgm:pt>
    <dgm:pt modelId="{A3A8B084-1EAE-46FB-834B-45CA4AF8E2D0}" type="sibTrans" cxnId="{9E7CC6E2-0076-4D19-9E13-A34824F31B73}">
      <dgm:prSet/>
      <dgm:spPr/>
      <dgm:t>
        <a:bodyPr/>
        <a:lstStyle/>
        <a:p>
          <a:endParaRPr lang="es-MX"/>
        </a:p>
      </dgm:t>
    </dgm:pt>
    <dgm:pt modelId="{EAC10A5A-4FEF-49E6-AEF3-EAEB78223AF3}" type="pres">
      <dgm:prSet presAssocID="{26CD6A29-A5D9-40EE-97DD-EB5C588C86B6}" presName="linear" presStyleCnt="0">
        <dgm:presLayoutVars>
          <dgm:dir/>
          <dgm:resizeHandles val="exact"/>
        </dgm:presLayoutVars>
      </dgm:prSet>
      <dgm:spPr/>
    </dgm:pt>
    <dgm:pt modelId="{A1454390-E3BE-4840-877E-AFD9DC1BF936}" type="pres">
      <dgm:prSet presAssocID="{D70E1424-AE8A-4351-9A5F-B58F6C5B81C9}" presName="comp" presStyleCnt="0"/>
      <dgm:spPr/>
    </dgm:pt>
    <dgm:pt modelId="{CA80BEF5-E4BE-45F3-A99B-FE55531618E8}" type="pres">
      <dgm:prSet presAssocID="{D70E1424-AE8A-4351-9A5F-B58F6C5B81C9}" presName="box" presStyleLbl="node1" presStyleIdx="0" presStyleCnt="3"/>
      <dgm:spPr/>
    </dgm:pt>
    <dgm:pt modelId="{85BF6DEE-D20C-4C9B-842D-D9C6635893C7}" type="pres">
      <dgm:prSet presAssocID="{D70E1424-AE8A-4351-9A5F-B58F6C5B81C9}"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23000" b="-23000"/>
          </a:stretch>
        </a:blipFill>
      </dgm:spPr>
    </dgm:pt>
    <dgm:pt modelId="{311B85E6-B97D-49F8-9DF3-76671EC28C38}" type="pres">
      <dgm:prSet presAssocID="{D70E1424-AE8A-4351-9A5F-B58F6C5B81C9}" presName="text" presStyleLbl="node1" presStyleIdx="0" presStyleCnt="3">
        <dgm:presLayoutVars>
          <dgm:bulletEnabled val="1"/>
        </dgm:presLayoutVars>
      </dgm:prSet>
      <dgm:spPr/>
    </dgm:pt>
    <dgm:pt modelId="{6E628FB3-B1A4-4D80-A9BD-902BCE4884FE}" type="pres">
      <dgm:prSet presAssocID="{DBD720CD-4218-4EB2-B03A-A68B3FE84D20}" presName="spacer" presStyleCnt="0"/>
      <dgm:spPr/>
    </dgm:pt>
    <dgm:pt modelId="{D263E05F-0FB8-4AF0-872C-4E10D5418414}" type="pres">
      <dgm:prSet presAssocID="{CB1BE8A1-ED3E-4C76-AFED-EF3F10F6B024}" presName="comp" presStyleCnt="0"/>
      <dgm:spPr/>
    </dgm:pt>
    <dgm:pt modelId="{37D6C93D-4C69-4CB2-9116-DD0A72DB3067}" type="pres">
      <dgm:prSet presAssocID="{CB1BE8A1-ED3E-4C76-AFED-EF3F10F6B024}" presName="box" presStyleLbl="node1" presStyleIdx="1" presStyleCnt="3"/>
      <dgm:spPr/>
    </dgm:pt>
    <dgm:pt modelId="{CF67F602-12E5-4320-8FE1-F7F173DDB2A0}" type="pres">
      <dgm:prSet presAssocID="{CB1BE8A1-ED3E-4C76-AFED-EF3F10F6B024}"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16000" b="-16000"/>
          </a:stretch>
        </a:blipFill>
      </dgm:spPr>
    </dgm:pt>
    <dgm:pt modelId="{385D8469-F8B5-4B5C-8831-00442857D656}" type="pres">
      <dgm:prSet presAssocID="{CB1BE8A1-ED3E-4C76-AFED-EF3F10F6B024}" presName="text" presStyleLbl="node1" presStyleIdx="1" presStyleCnt="3">
        <dgm:presLayoutVars>
          <dgm:bulletEnabled val="1"/>
        </dgm:presLayoutVars>
      </dgm:prSet>
      <dgm:spPr/>
    </dgm:pt>
    <dgm:pt modelId="{A7EBCEAE-046A-4120-ADBF-9A115DC6FD23}" type="pres">
      <dgm:prSet presAssocID="{410E4A8E-7C4E-43A8-AE84-4A0E7888636F}" presName="spacer" presStyleCnt="0"/>
      <dgm:spPr/>
    </dgm:pt>
    <dgm:pt modelId="{F45A0C19-27A0-4C9C-9283-0628AC6F5AE7}" type="pres">
      <dgm:prSet presAssocID="{8AB808BD-FE02-4519-B1C2-ECB2EC27AAAE}" presName="comp" presStyleCnt="0"/>
      <dgm:spPr/>
    </dgm:pt>
    <dgm:pt modelId="{BE88CD9E-16A3-4220-BFF7-437DFBAA81F5}" type="pres">
      <dgm:prSet presAssocID="{8AB808BD-FE02-4519-B1C2-ECB2EC27AAAE}" presName="box" presStyleLbl="node1" presStyleIdx="2" presStyleCnt="3"/>
      <dgm:spPr/>
    </dgm:pt>
    <dgm:pt modelId="{EFA9C7B2-EBC1-4CDA-AF01-48FC2872D660}" type="pres">
      <dgm:prSet presAssocID="{8AB808BD-FE02-4519-B1C2-ECB2EC27AAAE}"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26000" b="-26000"/>
          </a:stretch>
        </a:blipFill>
      </dgm:spPr>
    </dgm:pt>
    <dgm:pt modelId="{0393DA7D-B821-4567-912A-A776A99C32CC}" type="pres">
      <dgm:prSet presAssocID="{8AB808BD-FE02-4519-B1C2-ECB2EC27AAAE}" presName="text" presStyleLbl="node1" presStyleIdx="2" presStyleCnt="3">
        <dgm:presLayoutVars>
          <dgm:bulletEnabled val="1"/>
        </dgm:presLayoutVars>
      </dgm:prSet>
      <dgm:spPr/>
    </dgm:pt>
  </dgm:ptLst>
  <dgm:cxnLst>
    <dgm:cxn modelId="{CBAE870C-9DC4-48E0-94C9-6604A14F3B26}" srcId="{26CD6A29-A5D9-40EE-97DD-EB5C588C86B6}" destId="{D70E1424-AE8A-4351-9A5F-B58F6C5B81C9}" srcOrd="0" destOrd="0" parTransId="{BA600311-36EA-4FDE-8B6E-F15CCF00D795}" sibTransId="{DBD720CD-4218-4EB2-B03A-A68B3FE84D20}"/>
    <dgm:cxn modelId="{8C3B9F1F-648C-4054-8CE3-18692045EA39}" srcId="{26CD6A29-A5D9-40EE-97DD-EB5C588C86B6}" destId="{CB1BE8A1-ED3E-4C76-AFED-EF3F10F6B024}" srcOrd="1" destOrd="0" parTransId="{D20880E2-06C9-4B98-8030-F671255EE4A8}" sibTransId="{410E4A8E-7C4E-43A8-AE84-4A0E7888636F}"/>
    <dgm:cxn modelId="{3F04F71F-8552-46B6-9701-B28A13B6FE8A}" type="presOf" srcId="{D70E1424-AE8A-4351-9A5F-B58F6C5B81C9}" destId="{CA80BEF5-E4BE-45F3-A99B-FE55531618E8}" srcOrd="0" destOrd="0" presId="urn:microsoft.com/office/officeart/2005/8/layout/vList4"/>
    <dgm:cxn modelId="{B97B7732-2DE0-411C-90B8-5C9BC7F2F869}" type="presOf" srcId="{217EEE0C-C0B0-484C-8DA3-EC4D399B5A9A}" destId="{311B85E6-B97D-49F8-9DF3-76671EC28C38}" srcOrd="1" destOrd="1" presId="urn:microsoft.com/office/officeart/2005/8/layout/vList4"/>
    <dgm:cxn modelId="{1A6D0D5D-DCBE-45E9-A71D-10A8564D770E}" type="presOf" srcId="{A0E35409-16AF-474C-89E1-D61959599FD8}" destId="{BE88CD9E-16A3-4220-BFF7-437DFBAA81F5}" srcOrd="0" destOrd="1" presId="urn:microsoft.com/office/officeart/2005/8/layout/vList4"/>
    <dgm:cxn modelId="{6AE97F61-BC8C-4394-BA83-342D8B7E2AC3}" type="presOf" srcId="{26CD6A29-A5D9-40EE-97DD-EB5C588C86B6}" destId="{EAC10A5A-4FEF-49E6-AEF3-EAEB78223AF3}" srcOrd="0" destOrd="0" presId="urn:microsoft.com/office/officeart/2005/8/layout/vList4"/>
    <dgm:cxn modelId="{7BAAA342-E2DC-4167-A007-2689EAA72B06}" srcId="{26CD6A29-A5D9-40EE-97DD-EB5C588C86B6}" destId="{8AB808BD-FE02-4519-B1C2-ECB2EC27AAAE}" srcOrd="2" destOrd="0" parTransId="{9D0E1449-D1D8-418B-9121-8ACB97788423}" sibTransId="{187D19F1-E789-44D3-8F51-958441FEF664}"/>
    <dgm:cxn modelId="{0D07E367-441C-4493-A4F9-3F3E6EE10C40}" type="presOf" srcId="{8AB808BD-FE02-4519-B1C2-ECB2EC27AAAE}" destId="{0393DA7D-B821-4567-912A-A776A99C32CC}" srcOrd="1" destOrd="0" presId="urn:microsoft.com/office/officeart/2005/8/layout/vList4"/>
    <dgm:cxn modelId="{370D0871-5870-471B-B27E-CEC078ADDE49}" type="presOf" srcId="{D70E1424-AE8A-4351-9A5F-B58F6C5B81C9}" destId="{311B85E6-B97D-49F8-9DF3-76671EC28C38}" srcOrd="1" destOrd="0" presId="urn:microsoft.com/office/officeart/2005/8/layout/vList4"/>
    <dgm:cxn modelId="{94DB4E84-A780-4A6B-BD25-B910529A3F1F}" type="presOf" srcId="{BC417154-E9CE-4F6D-8C2C-F603E0FB63DB}" destId="{385D8469-F8B5-4B5C-8831-00442857D656}" srcOrd="1" destOrd="1" presId="urn:microsoft.com/office/officeart/2005/8/layout/vList4"/>
    <dgm:cxn modelId="{81C89286-EEA1-45A8-A44D-00550B89C8E1}" srcId="{D70E1424-AE8A-4351-9A5F-B58F6C5B81C9}" destId="{217EEE0C-C0B0-484C-8DA3-EC4D399B5A9A}" srcOrd="0" destOrd="0" parTransId="{30271743-B2CE-4683-819F-D0A80F8F1B5A}" sibTransId="{B0346699-042F-4244-A65B-884A4D59868D}"/>
    <dgm:cxn modelId="{88611791-8C6C-4878-B801-126B94C8C4AD}" type="presOf" srcId="{CB1BE8A1-ED3E-4C76-AFED-EF3F10F6B024}" destId="{37D6C93D-4C69-4CB2-9116-DD0A72DB3067}" srcOrd="0" destOrd="0" presId="urn:microsoft.com/office/officeart/2005/8/layout/vList4"/>
    <dgm:cxn modelId="{C8EC4D9D-E960-4EFA-BADA-3AA60012BDA9}" type="presOf" srcId="{CB1BE8A1-ED3E-4C76-AFED-EF3F10F6B024}" destId="{385D8469-F8B5-4B5C-8831-00442857D656}" srcOrd="1" destOrd="0" presId="urn:microsoft.com/office/officeart/2005/8/layout/vList4"/>
    <dgm:cxn modelId="{9810CFB3-7CAF-4E37-85F7-680FEC276D2E}" type="presOf" srcId="{217EEE0C-C0B0-484C-8DA3-EC4D399B5A9A}" destId="{CA80BEF5-E4BE-45F3-A99B-FE55531618E8}" srcOrd="0" destOrd="1" presId="urn:microsoft.com/office/officeart/2005/8/layout/vList4"/>
    <dgm:cxn modelId="{37EF0BB8-51D7-49CA-B1FC-F5FFF846A963}" type="presOf" srcId="{8AB808BD-FE02-4519-B1C2-ECB2EC27AAAE}" destId="{BE88CD9E-16A3-4220-BFF7-437DFBAA81F5}" srcOrd="0" destOrd="0" presId="urn:microsoft.com/office/officeart/2005/8/layout/vList4"/>
    <dgm:cxn modelId="{335AEBC9-E00C-4BC4-BFCC-24B4DF68A65D}" type="presOf" srcId="{A0E35409-16AF-474C-89E1-D61959599FD8}" destId="{0393DA7D-B821-4567-912A-A776A99C32CC}" srcOrd="1" destOrd="1" presId="urn:microsoft.com/office/officeart/2005/8/layout/vList4"/>
    <dgm:cxn modelId="{3E5DB5DB-DAAA-49E9-9BAC-5FA935CF0A41}" srcId="{CB1BE8A1-ED3E-4C76-AFED-EF3F10F6B024}" destId="{BC417154-E9CE-4F6D-8C2C-F603E0FB63DB}" srcOrd="0" destOrd="0" parTransId="{521401B8-98C2-41EF-9FE1-C9D456AA302C}" sibTransId="{E270D13A-902A-4007-96F4-461C053DADBC}"/>
    <dgm:cxn modelId="{9E7CC6E2-0076-4D19-9E13-A34824F31B73}" srcId="{8AB808BD-FE02-4519-B1C2-ECB2EC27AAAE}" destId="{A0E35409-16AF-474C-89E1-D61959599FD8}" srcOrd="0" destOrd="0" parTransId="{BD083633-012B-434C-BD02-6174EBE71262}" sibTransId="{A3A8B084-1EAE-46FB-834B-45CA4AF8E2D0}"/>
    <dgm:cxn modelId="{FEEDD5E4-36E3-40CC-9371-0B83247135EC}" type="presOf" srcId="{BC417154-E9CE-4F6D-8C2C-F603E0FB63DB}" destId="{37D6C93D-4C69-4CB2-9116-DD0A72DB3067}" srcOrd="0" destOrd="1" presId="urn:microsoft.com/office/officeart/2005/8/layout/vList4"/>
    <dgm:cxn modelId="{0DC36F96-B59F-425C-A12C-F4BFC52DD0D6}" type="presParOf" srcId="{EAC10A5A-4FEF-49E6-AEF3-EAEB78223AF3}" destId="{A1454390-E3BE-4840-877E-AFD9DC1BF936}" srcOrd="0" destOrd="0" presId="urn:microsoft.com/office/officeart/2005/8/layout/vList4"/>
    <dgm:cxn modelId="{8234DF30-AC97-4DDD-B014-1C0E8E48858D}" type="presParOf" srcId="{A1454390-E3BE-4840-877E-AFD9DC1BF936}" destId="{CA80BEF5-E4BE-45F3-A99B-FE55531618E8}" srcOrd="0" destOrd="0" presId="urn:microsoft.com/office/officeart/2005/8/layout/vList4"/>
    <dgm:cxn modelId="{B952B1E5-E31A-44CF-B45B-44BAC81CAB92}" type="presParOf" srcId="{A1454390-E3BE-4840-877E-AFD9DC1BF936}" destId="{85BF6DEE-D20C-4C9B-842D-D9C6635893C7}" srcOrd="1" destOrd="0" presId="urn:microsoft.com/office/officeart/2005/8/layout/vList4"/>
    <dgm:cxn modelId="{3F6684FE-445E-4D36-9166-13432ACE77C0}" type="presParOf" srcId="{A1454390-E3BE-4840-877E-AFD9DC1BF936}" destId="{311B85E6-B97D-49F8-9DF3-76671EC28C38}" srcOrd="2" destOrd="0" presId="urn:microsoft.com/office/officeart/2005/8/layout/vList4"/>
    <dgm:cxn modelId="{E8028837-B5B5-421E-8E73-788A139C60D8}" type="presParOf" srcId="{EAC10A5A-4FEF-49E6-AEF3-EAEB78223AF3}" destId="{6E628FB3-B1A4-4D80-A9BD-902BCE4884FE}" srcOrd="1" destOrd="0" presId="urn:microsoft.com/office/officeart/2005/8/layout/vList4"/>
    <dgm:cxn modelId="{66BBB74F-4F56-4E68-959E-0DE6F5D2C85B}" type="presParOf" srcId="{EAC10A5A-4FEF-49E6-AEF3-EAEB78223AF3}" destId="{D263E05F-0FB8-4AF0-872C-4E10D5418414}" srcOrd="2" destOrd="0" presId="urn:microsoft.com/office/officeart/2005/8/layout/vList4"/>
    <dgm:cxn modelId="{AAA58A1E-96B6-4A73-B69C-E33A4AF7A231}" type="presParOf" srcId="{D263E05F-0FB8-4AF0-872C-4E10D5418414}" destId="{37D6C93D-4C69-4CB2-9116-DD0A72DB3067}" srcOrd="0" destOrd="0" presId="urn:microsoft.com/office/officeart/2005/8/layout/vList4"/>
    <dgm:cxn modelId="{3E462752-47EF-4A89-BC5C-9F69D44F6FC7}" type="presParOf" srcId="{D263E05F-0FB8-4AF0-872C-4E10D5418414}" destId="{CF67F602-12E5-4320-8FE1-F7F173DDB2A0}" srcOrd="1" destOrd="0" presId="urn:microsoft.com/office/officeart/2005/8/layout/vList4"/>
    <dgm:cxn modelId="{7067B4DE-52EF-41DD-B62A-8E0E2A995209}" type="presParOf" srcId="{D263E05F-0FB8-4AF0-872C-4E10D5418414}" destId="{385D8469-F8B5-4B5C-8831-00442857D656}" srcOrd="2" destOrd="0" presId="urn:microsoft.com/office/officeart/2005/8/layout/vList4"/>
    <dgm:cxn modelId="{FD69C382-C483-4B1F-A772-CA3464ABCFD5}" type="presParOf" srcId="{EAC10A5A-4FEF-49E6-AEF3-EAEB78223AF3}" destId="{A7EBCEAE-046A-4120-ADBF-9A115DC6FD23}" srcOrd="3" destOrd="0" presId="urn:microsoft.com/office/officeart/2005/8/layout/vList4"/>
    <dgm:cxn modelId="{82C500F8-36A4-4D61-9704-99120B6163F5}" type="presParOf" srcId="{EAC10A5A-4FEF-49E6-AEF3-EAEB78223AF3}" destId="{F45A0C19-27A0-4C9C-9283-0628AC6F5AE7}" srcOrd="4" destOrd="0" presId="urn:microsoft.com/office/officeart/2005/8/layout/vList4"/>
    <dgm:cxn modelId="{50C04EE1-146D-4BF8-AFAD-54814C79AF8F}" type="presParOf" srcId="{F45A0C19-27A0-4C9C-9283-0628AC6F5AE7}" destId="{BE88CD9E-16A3-4220-BFF7-437DFBAA81F5}" srcOrd="0" destOrd="0" presId="urn:microsoft.com/office/officeart/2005/8/layout/vList4"/>
    <dgm:cxn modelId="{4F4733B9-02AC-40EA-B1A6-DFDD761E6449}" type="presParOf" srcId="{F45A0C19-27A0-4C9C-9283-0628AC6F5AE7}" destId="{EFA9C7B2-EBC1-4CDA-AF01-48FC2872D660}" srcOrd="1" destOrd="0" presId="urn:microsoft.com/office/officeart/2005/8/layout/vList4"/>
    <dgm:cxn modelId="{6D844219-E901-43B2-BB1A-E9C82A49044F}" type="presParOf" srcId="{F45A0C19-27A0-4C9C-9283-0628AC6F5AE7}" destId="{0393DA7D-B821-4567-912A-A776A99C32CC}"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08AC4B-4CEC-41E5-AE19-47A4E2720563}">
      <dsp:nvSpPr>
        <dsp:cNvPr id="0" name=""/>
        <dsp:cNvSpPr/>
      </dsp:nvSpPr>
      <dsp:spPr>
        <a:xfrm>
          <a:off x="1139193" y="499518"/>
          <a:ext cx="1886284" cy="4059603"/>
        </a:xfrm>
        <a:prstGeom prst="rect">
          <a:avLst/>
        </a:prstGeom>
        <a:solidFill>
          <a:schemeClr val="lt1">
            <a:alpha val="90000"/>
            <a:tint val="40000"/>
            <a:hueOff val="0"/>
            <a:satOff val="0"/>
            <a:lumOff val="0"/>
            <a:alphaOff val="0"/>
          </a:schemeClr>
        </a:solidFill>
        <a:ln w="38100" cap="rnd" cmpd="sng" algn="ctr">
          <a:solidFill>
            <a:srgbClr val="FFC000"/>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just" defTabSz="755650" rtl="0">
            <a:lnSpc>
              <a:spcPct val="90000"/>
            </a:lnSpc>
            <a:spcBef>
              <a:spcPct val="0"/>
            </a:spcBef>
            <a:spcAft>
              <a:spcPct val="35000"/>
            </a:spcAft>
            <a:buNone/>
          </a:pPr>
          <a:r>
            <a:rPr lang="es-ES" sz="1700" kern="1200" noProof="0" dirty="0"/>
            <a:t>Tener</a:t>
          </a:r>
          <a:r>
            <a:rPr lang="es-ES" sz="1700" kern="1200" baseline="0" noProof="0" dirty="0"/>
            <a:t> la certeza de que lo que se busca es la definición en relación con algún concepto, los antecedentes de algo o la manera en que funciona una determinada aplicación.</a:t>
          </a:r>
          <a:endParaRPr lang="es-ES" sz="1700" kern="1200" noProof="0" dirty="0"/>
        </a:p>
      </dsp:txBody>
      <dsp:txXfrm>
        <a:off x="1440998" y="499518"/>
        <a:ext cx="1584479" cy="4059603"/>
      </dsp:txXfrm>
    </dsp:sp>
    <dsp:sp modelId="{FC7ED273-8CFD-43C2-9C05-44FADF3E0637}">
      <dsp:nvSpPr>
        <dsp:cNvPr id="0" name=""/>
        <dsp:cNvSpPr/>
      </dsp:nvSpPr>
      <dsp:spPr>
        <a:xfrm>
          <a:off x="103031" y="50032"/>
          <a:ext cx="1408438" cy="1391336"/>
        </a:xfrm>
        <a:prstGeom prst="ellipse">
          <a:avLst/>
        </a:prstGeom>
        <a:solidFill>
          <a:schemeClr val="accent1">
            <a:lumMod val="40000"/>
            <a:lumOff val="6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622300" rtl="0">
            <a:lnSpc>
              <a:spcPct val="90000"/>
            </a:lnSpc>
            <a:spcBef>
              <a:spcPct val="0"/>
            </a:spcBef>
            <a:spcAft>
              <a:spcPct val="35000"/>
            </a:spcAft>
            <a:buNone/>
          </a:pPr>
          <a:r>
            <a:rPr lang="es-ES" sz="1400" b="0" kern="1200" noProof="0" dirty="0"/>
            <a:t>¿Qué necesito saber?</a:t>
          </a:r>
        </a:p>
      </dsp:txBody>
      <dsp:txXfrm>
        <a:off x="309292" y="253788"/>
        <a:ext cx="995916" cy="983824"/>
      </dsp:txXfrm>
    </dsp:sp>
    <dsp:sp modelId="{883C0D79-938C-43DC-B3BA-4DC05D29EBB9}">
      <dsp:nvSpPr>
        <dsp:cNvPr id="0" name=""/>
        <dsp:cNvSpPr/>
      </dsp:nvSpPr>
      <dsp:spPr>
        <a:xfrm>
          <a:off x="7666518" y="504752"/>
          <a:ext cx="1886284" cy="4065504"/>
        </a:xfrm>
        <a:prstGeom prst="rect">
          <a:avLst/>
        </a:prstGeom>
        <a:solidFill>
          <a:schemeClr val="lt1">
            <a:alpha val="90000"/>
            <a:tint val="40000"/>
            <a:hueOff val="0"/>
            <a:satOff val="0"/>
            <a:lumOff val="0"/>
            <a:alphaOff val="0"/>
          </a:schemeClr>
        </a:solidFill>
        <a:ln w="38100" cap="rnd" cmpd="sng" algn="ctr">
          <a:solidFill>
            <a:srgbClr val="FFC000">
              <a:alpha val="90000"/>
            </a:srgb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anchor="ctr" anchorCtr="0">
          <a:noAutofit/>
        </a:bodyPr>
        <a:lstStyle/>
        <a:p>
          <a:pPr marL="0" lvl="0" indent="0" algn="just" defTabSz="755650" rtl="0">
            <a:lnSpc>
              <a:spcPct val="90000"/>
            </a:lnSpc>
            <a:spcBef>
              <a:spcPct val="0"/>
            </a:spcBef>
            <a:spcAft>
              <a:spcPct val="35000"/>
            </a:spcAft>
            <a:buNone/>
          </a:pPr>
          <a:r>
            <a:rPr lang="es-ES" sz="1700" kern="1200" noProof="0" dirty="0"/>
            <a:t>La respuesta puede ser para redactar un artículo, para dar una conferencia, para tener un bagaje cultural más amplio o para orientar a alguna persona.</a:t>
          </a:r>
          <a:endParaRPr lang="es-MX" sz="1700" kern="1200" dirty="0"/>
        </a:p>
      </dsp:txBody>
      <dsp:txXfrm>
        <a:off x="7968324" y="504752"/>
        <a:ext cx="1584479" cy="4065504"/>
      </dsp:txXfrm>
    </dsp:sp>
    <dsp:sp modelId="{BB61FFC0-70C6-435F-B4D7-1C9CD413DB40}">
      <dsp:nvSpPr>
        <dsp:cNvPr id="0" name=""/>
        <dsp:cNvSpPr/>
      </dsp:nvSpPr>
      <dsp:spPr>
        <a:xfrm>
          <a:off x="6721817" y="0"/>
          <a:ext cx="1408438" cy="1391336"/>
        </a:xfrm>
        <a:prstGeom prst="ellipse">
          <a:avLst/>
        </a:prstGeom>
        <a:solidFill>
          <a:schemeClr val="accent1">
            <a:lumMod val="40000"/>
            <a:lumOff val="6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rtl="0">
            <a:lnSpc>
              <a:spcPct val="90000"/>
            </a:lnSpc>
            <a:spcBef>
              <a:spcPct val="0"/>
            </a:spcBef>
            <a:spcAft>
              <a:spcPct val="35000"/>
            </a:spcAft>
            <a:buNone/>
          </a:pPr>
          <a:r>
            <a:rPr lang="es-ES" sz="1300" kern="1200" noProof="0" dirty="0"/>
            <a:t>¿Por qué necesito la información?</a:t>
          </a:r>
        </a:p>
      </dsp:txBody>
      <dsp:txXfrm>
        <a:off x="6928078" y="203756"/>
        <a:ext cx="995916" cy="9838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E1CA5-0DC8-407A-8BC7-6B36BBA36C4A}">
      <dsp:nvSpPr>
        <dsp:cNvPr id="0" name=""/>
        <dsp:cNvSpPr/>
      </dsp:nvSpPr>
      <dsp:spPr>
        <a:xfrm>
          <a:off x="7326" y="818497"/>
          <a:ext cx="2189694" cy="1313816"/>
        </a:xfrm>
        <a:prstGeom prst="roundRect">
          <a:avLst>
            <a:gd name="adj" fmla="val 10000"/>
          </a:avLst>
        </a:prstGeom>
        <a:solidFill>
          <a:schemeClr val="accen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t>Bibliotecas</a:t>
          </a:r>
        </a:p>
      </dsp:txBody>
      <dsp:txXfrm>
        <a:off x="45806" y="856977"/>
        <a:ext cx="2112734" cy="1236856"/>
      </dsp:txXfrm>
    </dsp:sp>
    <dsp:sp modelId="{A834D3E7-3799-4F0A-95A4-5DFE55015029}">
      <dsp:nvSpPr>
        <dsp:cNvPr id="0" name=""/>
        <dsp:cNvSpPr/>
      </dsp:nvSpPr>
      <dsp:spPr>
        <a:xfrm>
          <a:off x="2415990" y="1203883"/>
          <a:ext cx="464215" cy="543044"/>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MX" sz="1800" kern="1200"/>
        </a:p>
      </dsp:txBody>
      <dsp:txXfrm>
        <a:off x="2415990" y="1312492"/>
        <a:ext cx="324951" cy="325826"/>
      </dsp:txXfrm>
    </dsp:sp>
    <dsp:sp modelId="{1A1AAE6C-107D-4504-9B14-06C457F86722}">
      <dsp:nvSpPr>
        <dsp:cNvPr id="0" name=""/>
        <dsp:cNvSpPr/>
      </dsp:nvSpPr>
      <dsp:spPr>
        <a:xfrm>
          <a:off x="3072899" y="818497"/>
          <a:ext cx="2189694" cy="1313816"/>
        </a:xfrm>
        <a:prstGeom prst="roundRect">
          <a:avLst>
            <a:gd name="adj" fmla="val 10000"/>
          </a:avLst>
        </a:prstGeom>
        <a:solidFill>
          <a:schemeClr val="accen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t>Archivos</a:t>
          </a:r>
        </a:p>
      </dsp:txBody>
      <dsp:txXfrm>
        <a:off x="3111379" y="856977"/>
        <a:ext cx="2112734" cy="1236856"/>
      </dsp:txXfrm>
    </dsp:sp>
    <dsp:sp modelId="{B154E919-0881-4D18-9CE2-2643865F1CD1}">
      <dsp:nvSpPr>
        <dsp:cNvPr id="0" name=""/>
        <dsp:cNvSpPr/>
      </dsp:nvSpPr>
      <dsp:spPr>
        <a:xfrm>
          <a:off x="5481563" y="1203883"/>
          <a:ext cx="464215" cy="543044"/>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MX" sz="1800" kern="1200"/>
        </a:p>
      </dsp:txBody>
      <dsp:txXfrm>
        <a:off x="5481563" y="1312492"/>
        <a:ext cx="324951" cy="325826"/>
      </dsp:txXfrm>
    </dsp:sp>
    <dsp:sp modelId="{B950BAD6-9260-46BD-94DE-5D676121A3F6}">
      <dsp:nvSpPr>
        <dsp:cNvPr id="0" name=""/>
        <dsp:cNvSpPr/>
      </dsp:nvSpPr>
      <dsp:spPr>
        <a:xfrm>
          <a:off x="6138471" y="818497"/>
          <a:ext cx="2189694" cy="1313816"/>
        </a:xfrm>
        <a:prstGeom prst="roundRect">
          <a:avLst>
            <a:gd name="adj" fmla="val 10000"/>
          </a:avLst>
        </a:prstGeom>
        <a:solidFill>
          <a:schemeClr val="accen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t>Centros de documentación</a:t>
          </a:r>
        </a:p>
      </dsp:txBody>
      <dsp:txXfrm>
        <a:off x="6176951" y="856977"/>
        <a:ext cx="2112734" cy="12368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E1CA5-0DC8-407A-8BC7-6B36BBA36C4A}">
      <dsp:nvSpPr>
        <dsp:cNvPr id="0" name=""/>
        <dsp:cNvSpPr/>
      </dsp:nvSpPr>
      <dsp:spPr>
        <a:xfrm>
          <a:off x="7326" y="818497"/>
          <a:ext cx="2189694" cy="1313816"/>
        </a:xfrm>
        <a:prstGeom prst="roundRect">
          <a:avLst>
            <a:gd name="adj" fmla="val 10000"/>
          </a:avLst>
        </a:prstGeom>
        <a:solidFill>
          <a:schemeClr val="accen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Internet</a:t>
          </a:r>
        </a:p>
      </dsp:txBody>
      <dsp:txXfrm>
        <a:off x="45806" y="856977"/>
        <a:ext cx="2112734" cy="1236856"/>
      </dsp:txXfrm>
    </dsp:sp>
    <dsp:sp modelId="{A834D3E7-3799-4F0A-95A4-5DFE55015029}">
      <dsp:nvSpPr>
        <dsp:cNvPr id="0" name=""/>
        <dsp:cNvSpPr/>
      </dsp:nvSpPr>
      <dsp:spPr>
        <a:xfrm>
          <a:off x="2415990" y="1203883"/>
          <a:ext cx="464215" cy="543044"/>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a:off x="2415990" y="1312492"/>
        <a:ext cx="324951" cy="325826"/>
      </dsp:txXfrm>
    </dsp:sp>
    <dsp:sp modelId="{1A1AAE6C-107D-4504-9B14-06C457F86722}">
      <dsp:nvSpPr>
        <dsp:cNvPr id="0" name=""/>
        <dsp:cNvSpPr/>
      </dsp:nvSpPr>
      <dsp:spPr>
        <a:xfrm>
          <a:off x="3072899" y="818497"/>
          <a:ext cx="2189694" cy="1313816"/>
        </a:xfrm>
        <a:prstGeom prst="roundRect">
          <a:avLst>
            <a:gd name="adj" fmla="val 10000"/>
          </a:avLst>
        </a:prstGeom>
        <a:solidFill>
          <a:schemeClr val="accen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Establecimiento</a:t>
          </a:r>
          <a:r>
            <a:rPr lang="es-MX" sz="2100" kern="1200" baseline="0" dirty="0"/>
            <a:t> de entrevistas</a:t>
          </a:r>
          <a:endParaRPr lang="es-MX" sz="2100" kern="1200" dirty="0"/>
        </a:p>
      </dsp:txBody>
      <dsp:txXfrm>
        <a:off x="3111379" y="856977"/>
        <a:ext cx="2112734" cy="1236856"/>
      </dsp:txXfrm>
    </dsp:sp>
    <dsp:sp modelId="{B154E919-0881-4D18-9CE2-2643865F1CD1}">
      <dsp:nvSpPr>
        <dsp:cNvPr id="0" name=""/>
        <dsp:cNvSpPr/>
      </dsp:nvSpPr>
      <dsp:spPr>
        <a:xfrm>
          <a:off x="5481563" y="1203883"/>
          <a:ext cx="464215" cy="543044"/>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a:off x="5481563" y="1312492"/>
        <a:ext cx="324951" cy="325826"/>
      </dsp:txXfrm>
    </dsp:sp>
    <dsp:sp modelId="{B950BAD6-9260-46BD-94DE-5D676121A3F6}">
      <dsp:nvSpPr>
        <dsp:cNvPr id="0" name=""/>
        <dsp:cNvSpPr/>
      </dsp:nvSpPr>
      <dsp:spPr>
        <a:xfrm>
          <a:off x="6138471" y="818497"/>
          <a:ext cx="2189694" cy="1313816"/>
        </a:xfrm>
        <a:prstGeom prst="roundRect">
          <a:avLst>
            <a:gd name="adj" fmla="val 10000"/>
          </a:avLst>
        </a:prstGeom>
        <a:solidFill>
          <a:schemeClr val="accen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Consulta</a:t>
          </a:r>
          <a:r>
            <a:rPr lang="es-MX" sz="2100" kern="1200" baseline="0" dirty="0"/>
            <a:t> de documentales</a:t>
          </a:r>
          <a:endParaRPr lang="es-MX" sz="2100" kern="1200" dirty="0"/>
        </a:p>
      </dsp:txBody>
      <dsp:txXfrm>
        <a:off x="6176951" y="856977"/>
        <a:ext cx="2112734" cy="12368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80BEF5-E4BE-45F3-A99B-FE55531618E8}">
      <dsp:nvSpPr>
        <dsp:cNvPr id="0" name=""/>
        <dsp:cNvSpPr/>
      </dsp:nvSpPr>
      <dsp:spPr>
        <a:xfrm>
          <a:off x="0" y="0"/>
          <a:ext cx="10048204" cy="1662179"/>
        </a:xfrm>
        <a:prstGeom prst="roundRect">
          <a:avLst>
            <a:gd name="adj" fmla="val 10000"/>
          </a:avLst>
        </a:prstGeom>
        <a:solidFill>
          <a:schemeClr val="lt1">
            <a:hueOff val="0"/>
            <a:satOff val="0"/>
            <a:lumOff val="0"/>
            <a:alphaOff val="0"/>
          </a:schemeClr>
        </a:solidFill>
        <a:ln w="48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s-MX" sz="2200" kern="1200" dirty="0"/>
            <a:t>Fuentes primarias </a:t>
          </a:r>
        </a:p>
        <a:p>
          <a:pPr marL="171450" lvl="1" indent="-171450" algn="l" defTabSz="755650">
            <a:lnSpc>
              <a:spcPct val="90000"/>
            </a:lnSpc>
            <a:spcBef>
              <a:spcPct val="0"/>
            </a:spcBef>
            <a:spcAft>
              <a:spcPct val="15000"/>
            </a:spcAft>
            <a:buChar char="•"/>
          </a:pPr>
          <a:r>
            <a:rPr lang="es-MX" sz="1700" kern="1200" dirty="0"/>
            <a:t>Contienen información original, que ha sido publicada por primer vez y que no ha sido filtrada, interpretada o evaluada por nadie más. Son producto de una investigación o de una actividad eminentemente creativa. Ejemplos: libros, reportes estadísticos, diarios, revistas, películas, fotografías, entre otros.</a:t>
          </a:r>
        </a:p>
      </dsp:txBody>
      <dsp:txXfrm>
        <a:off x="2175858" y="0"/>
        <a:ext cx="7872345" cy="1662179"/>
      </dsp:txXfrm>
    </dsp:sp>
    <dsp:sp modelId="{85BF6DEE-D20C-4C9B-842D-D9C6635893C7}">
      <dsp:nvSpPr>
        <dsp:cNvPr id="0" name=""/>
        <dsp:cNvSpPr/>
      </dsp:nvSpPr>
      <dsp:spPr>
        <a:xfrm>
          <a:off x="166217" y="166217"/>
          <a:ext cx="2009640" cy="1329743"/>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3000" b="-23000"/>
          </a:stretch>
        </a:blipFill>
        <a:ln w="48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D6C93D-4C69-4CB2-9116-DD0A72DB3067}">
      <dsp:nvSpPr>
        <dsp:cNvPr id="0" name=""/>
        <dsp:cNvSpPr/>
      </dsp:nvSpPr>
      <dsp:spPr>
        <a:xfrm>
          <a:off x="0" y="1828397"/>
          <a:ext cx="10048204" cy="1662179"/>
        </a:xfrm>
        <a:prstGeom prst="roundRect">
          <a:avLst>
            <a:gd name="adj" fmla="val 10000"/>
          </a:avLst>
        </a:prstGeom>
        <a:solidFill>
          <a:schemeClr val="lt1">
            <a:hueOff val="0"/>
            <a:satOff val="0"/>
            <a:lumOff val="0"/>
            <a:alphaOff val="0"/>
          </a:schemeClr>
        </a:solidFill>
        <a:ln w="48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s-MX" sz="2200" kern="1200" dirty="0"/>
            <a:t>Fuentes secundarias</a:t>
          </a:r>
        </a:p>
        <a:p>
          <a:pPr marL="171450" lvl="1" indent="-171450" algn="l" defTabSz="755650">
            <a:lnSpc>
              <a:spcPct val="90000"/>
            </a:lnSpc>
            <a:spcBef>
              <a:spcPct val="0"/>
            </a:spcBef>
            <a:spcAft>
              <a:spcPct val="15000"/>
            </a:spcAft>
            <a:buChar char="•"/>
          </a:pPr>
          <a:r>
            <a:rPr lang="es-MX" sz="1700" kern="1200" dirty="0"/>
            <a:t>Contienen información primaria, sintetizada y reorganizada. Están especialmente diseñadas para facilitar y maximizar el acceso a las fuentes primarias o a sus contenidos. Están dadas por las obras de referencia tales como diccionarios y enciclopedias. </a:t>
          </a:r>
        </a:p>
      </dsp:txBody>
      <dsp:txXfrm>
        <a:off x="2175858" y="1828397"/>
        <a:ext cx="7872345" cy="1662179"/>
      </dsp:txXfrm>
    </dsp:sp>
    <dsp:sp modelId="{CF67F602-12E5-4320-8FE1-F7F173DDB2A0}">
      <dsp:nvSpPr>
        <dsp:cNvPr id="0" name=""/>
        <dsp:cNvSpPr/>
      </dsp:nvSpPr>
      <dsp:spPr>
        <a:xfrm>
          <a:off x="166217" y="1994615"/>
          <a:ext cx="2009640" cy="1329743"/>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6000" b="-16000"/>
          </a:stretch>
        </a:blipFill>
        <a:ln w="48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88CD9E-16A3-4220-BFF7-437DFBAA81F5}">
      <dsp:nvSpPr>
        <dsp:cNvPr id="0" name=""/>
        <dsp:cNvSpPr/>
      </dsp:nvSpPr>
      <dsp:spPr>
        <a:xfrm>
          <a:off x="0" y="3656794"/>
          <a:ext cx="10048204" cy="1662179"/>
        </a:xfrm>
        <a:prstGeom prst="roundRect">
          <a:avLst>
            <a:gd name="adj" fmla="val 10000"/>
          </a:avLst>
        </a:prstGeom>
        <a:solidFill>
          <a:schemeClr val="lt1">
            <a:hueOff val="0"/>
            <a:satOff val="0"/>
            <a:lumOff val="0"/>
            <a:alphaOff val="0"/>
          </a:schemeClr>
        </a:solidFill>
        <a:ln w="48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s-MX" sz="2200" kern="1200" dirty="0"/>
            <a:t>Fuentes terciarias</a:t>
          </a:r>
        </a:p>
        <a:p>
          <a:pPr marL="171450" lvl="1" indent="-171450" algn="l" defTabSz="755650">
            <a:lnSpc>
              <a:spcPct val="90000"/>
            </a:lnSpc>
            <a:spcBef>
              <a:spcPct val="0"/>
            </a:spcBef>
            <a:spcAft>
              <a:spcPct val="15000"/>
            </a:spcAft>
            <a:buChar char="•"/>
          </a:pPr>
          <a:r>
            <a:rPr lang="es-MX" sz="1700" kern="1200" dirty="0"/>
            <a:t>Son guías físicas o virtuales que contienen información sobre las fuentes primarias y secundarias. A este grupo pertenecen las bases de datos, los catálogos de unidades documentales y los repertorios bibliográficos, entre otros.</a:t>
          </a:r>
        </a:p>
      </dsp:txBody>
      <dsp:txXfrm>
        <a:off x="2175858" y="3656794"/>
        <a:ext cx="7872345" cy="1662179"/>
      </dsp:txXfrm>
    </dsp:sp>
    <dsp:sp modelId="{EFA9C7B2-EBC1-4CDA-AF01-48FC2872D660}">
      <dsp:nvSpPr>
        <dsp:cNvPr id="0" name=""/>
        <dsp:cNvSpPr/>
      </dsp:nvSpPr>
      <dsp:spPr>
        <a:xfrm>
          <a:off x="166217" y="3823012"/>
          <a:ext cx="2009640" cy="1329743"/>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6000" b="-26000"/>
          </a:stretch>
        </a:blipFill>
        <a:ln w="48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690DC06B-AB08-4449-BBF2-D264D52BB5AA}" type="datetime1">
              <a:rPr lang="es-ES" smtClean="0"/>
              <a:pPr algn="r" rtl="0"/>
              <a:t>04/08/2018</a:t>
            </a:fld>
            <a:r>
              <a:rPr lang="es-ES" dirty="0"/>
              <a:t>​</a:t>
            </a:r>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06834459-7356-44BF-850D-8B30C4FB3B6B}" type="slidenum">
              <a:rPr lang="es-ES" smtClean="0"/>
              <a:pPr algn="r" rtl="0"/>
              <a:t>‹Nº›</a:t>
            </a:fld>
            <a:endParaRPr lang="es-ES" dirty="0"/>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l" rtl="0">
              <a:defRPr sz="1200"/>
            </a:lvl1pPr>
          </a:lstStyle>
          <a:p>
            <a:pPr algn="r"/>
            <a:fld id="{093B6963-495A-4FE1-8B7F-59E549A2EEB6}" type="datetime1">
              <a:rPr lang="es-ES" smtClean="0"/>
              <a:pPr algn="r"/>
              <a:t>04/08/2018</a:t>
            </a:fld>
            <a:endParaRPr lang="es-ES"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t>Haga clic para modificar el estilo de texto del patrón</a:t>
            </a:r>
          </a:p>
          <a:p>
            <a:pPr lvl="1" rtl="0"/>
            <a:r>
              <a:t>Segundo nivel</a:t>
            </a:r>
          </a:p>
          <a:p>
            <a:pPr lvl="2" rtl="0"/>
            <a:r>
              <a:t>Tercer nivel</a:t>
            </a:r>
          </a:p>
          <a:p>
            <a:pPr lvl="3" rtl="0"/>
            <a:r>
              <a:t>Cuarto nivel</a:t>
            </a:r>
          </a:p>
          <a:p>
            <a:pPr lvl="4" rtl="0"/>
            <a:r>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a:fld id="{0A3C37BE-C303-496D-B5CD-85F2937540FC}" type="slidenum">
              <a:rPr lang="es-ES" smtClean="0"/>
              <a:pPr algn="r"/>
              <a:t>‹Nº›</a:t>
            </a:fld>
            <a:endParaRPr lang="es-ES"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1</a:t>
            </a:fld>
            <a:endParaRPr lang="es-ES" dirty="0"/>
          </a:p>
        </p:txBody>
      </p:sp>
    </p:spTree>
    <p:extLst>
      <p:ext uri="{BB962C8B-B14F-4D97-AF65-F5344CB8AC3E}">
        <p14:creationId xmlns:p14="http://schemas.microsoft.com/office/powerpoint/2010/main" val="1829917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2</a:t>
            </a:fld>
            <a:endParaRPr lang="es-ES" dirty="0"/>
          </a:p>
        </p:txBody>
      </p:sp>
    </p:spTree>
    <p:extLst>
      <p:ext uri="{BB962C8B-B14F-4D97-AF65-F5344CB8AC3E}">
        <p14:creationId xmlns:p14="http://schemas.microsoft.com/office/powerpoint/2010/main" val="1287274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3</a:t>
            </a:fld>
            <a:endParaRPr lang="es-ES" dirty="0"/>
          </a:p>
        </p:txBody>
      </p:sp>
    </p:spTree>
    <p:extLst>
      <p:ext uri="{BB962C8B-B14F-4D97-AF65-F5344CB8AC3E}">
        <p14:creationId xmlns:p14="http://schemas.microsoft.com/office/powerpoint/2010/main" val="180512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4</a:t>
            </a:fld>
            <a:endParaRPr lang="es-ES" dirty="0"/>
          </a:p>
        </p:txBody>
      </p:sp>
    </p:spTree>
    <p:extLst>
      <p:ext uri="{BB962C8B-B14F-4D97-AF65-F5344CB8AC3E}">
        <p14:creationId xmlns:p14="http://schemas.microsoft.com/office/powerpoint/2010/main" val="327575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5</a:t>
            </a:fld>
            <a:endParaRPr lang="es-ES" dirty="0"/>
          </a:p>
        </p:txBody>
      </p:sp>
    </p:spTree>
    <p:extLst>
      <p:ext uri="{BB962C8B-B14F-4D97-AF65-F5344CB8AC3E}">
        <p14:creationId xmlns:p14="http://schemas.microsoft.com/office/powerpoint/2010/main" val="2298072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6</a:t>
            </a:fld>
            <a:endParaRPr lang="es-ES" dirty="0"/>
          </a:p>
        </p:txBody>
      </p:sp>
    </p:spTree>
    <p:extLst>
      <p:ext uri="{BB962C8B-B14F-4D97-AF65-F5344CB8AC3E}">
        <p14:creationId xmlns:p14="http://schemas.microsoft.com/office/powerpoint/2010/main" val="3731397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7</a:t>
            </a:fld>
            <a:endParaRPr lang="es-ES" dirty="0"/>
          </a:p>
        </p:txBody>
      </p:sp>
    </p:spTree>
    <p:extLst>
      <p:ext uri="{BB962C8B-B14F-4D97-AF65-F5344CB8AC3E}">
        <p14:creationId xmlns:p14="http://schemas.microsoft.com/office/powerpoint/2010/main" val="32887479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algn="r"/>
            <a:fld id="{0A3C37BE-C303-496D-B5CD-85F2937540FC}" type="slidenum">
              <a:rPr lang="es-ES" smtClean="0"/>
              <a:pPr algn="r"/>
              <a:t>8</a:t>
            </a:fld>
            <a:endParaRPr lang="es-ES" dirty="0"/>
          </a:p>
        </p:txBody>
      </p:sp>
    </p:spTree>
    <p:extLst>
      <p:ext uri="{BB962C8B-B14F-4D97-AF65-F5344CB8AC3E}">
        <p14:creationId xmlns:p14="http://schemas.microsoft.com/office/powerpoint/2010/main" val="189111099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ángulo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8" name="Rectángulo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ctrTitle"/>
          </p:nvPr>
        </p:nvSpPr>
        <p:spPr>
          <a:xfrm>
            <a:off x="1104900" y="2292094"/>
            <a:ext cx="10096500" cy="2219691"/>
          </a:xfrm>
        </p:spPr>
        <p:txBody>
          <a:bodyPr rtlCol="0" anchor="ctr">
            <a:normAutofit/>
          </a:bodyPr>
          <a:lstStyle>
            <a:lvl1pPr algn="l" rtl="0">
              <a:defRPr sz="4400" cap="all" baseline="0"/>
            </a:lvl1pPr>
          </a:lstStyle>
          <a:p>
            <a:pPr rtl="0"/>
            <a:r>
              <a:rPr lang="es-ES" noProof="0"/>
              <a:t>Haga clic para modificar el estilo de título del patrón</a:t>
            </a:r>
            <a:endParaRPr lang="es-ES" noProof="0" dirty="0"/>
          </a:p>
        </p:txBody>
      </p:sp>
      <p:sp>
        <p:nvSpPr>
          <p:cNvPr id="3" name="Subtítulo 2"/>
          <p:cNvSpPr>
            <a:spLocks noGrp="1"/>
          </p:cNvSpPr>
          <p:nvPr>
            <p:ph type="subTitle" idx="1"/>
          </p:nvPr>
        </p:nvSpPr>
        <p:spPr>
          <a:xfrm>
            <a:off x="1104898" y="4511784"/>
            <a:ext cx="10096501"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es-ES" noProof="0"/>
              <a:t>Haga clic para modificar el estilo de subtítulo del patrón</a:t>
            </a:r>
            <a:endParaRPr lang="es-ES" noProof="0" dirty="0"/>
          </a:p>
        </p:txBody>
      </p:sp>
      <p:sp>
        <p:nvSpPr>
          <p:cNvPr id="4" name="Marcador de posición de fecha 3"/>
          <p:cNvSpPr>
            <a:spLocks noGrp="1"/>
          </p:cNvSpPr>
          <p:nvPr>
            <p:ph type="dt" sz="half" idx="10"/>
          </p:nvPr>
        </p:nvSpPr>
        <p:spPr/>
        <p:txBody>
          <a:bodyPr rtlCol="0"/>
          <a:lstStyle/>
          <a:p>
            <a:r>
              <a:rPr lang="es-ES" dirty="0"/>
              <a:t>​</a:t>
            </a:r>
            <a:fld id="{934A2FF8-4559-4149-8B79-D85ED6F0B853}" type="datetime1">
              <a:rPr lang="es-ES" smtClean="0"/>
              <a:pPr/>
              <a:t>04/08/2018</a:t>
            </a:fld>
            <a:r>
              <a:rPr lang="es-ES" dirty="0"/>
              <a:t>​</a:t>
            </a:r>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pic>
        <p:nvPicPr>
          <p:cNvPr id="11" name="Imagen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chor="b"/>
          <a:lstStyle>
            <a:lvl1pPr algn="l" rtl="0">
              <a:defRPr sz="3200"/>
            </a:lvl1pPr>
          </a:lstStyle>
          <a:p>
            <a:pPr rtl="0"/>
            <a:r>
              <a:rPr lang="es-ES" noProof="0"/>
              <a:t>Haga clic para modificar el estilo de título del patrón</a:t>
            </a:r>
            <a:endParaRPr lang="es-ES" noProof="0" dirty="0"/>
          </a:p>
        </p:txBody>
      </p:sp>
      <p:sp>
        <p:nvSpPr>
          <p:cNvPr id="3" name="Marcador de posición de imagen 2"/>
          <p:cNvSpPr>
            <a:spLocks noGrp="1"/>
          </p:cNvSpPr>
          <p:nvPr>
            <p:ph type="pic" idx="1"/>
          </p:nvPr>
        </p:nvSpPr>
        <p:spPr>
          <a:xfrm>
            <a:off x="4654671" y="1600199"/>
            <a:ext cx="6430912" cy="4572001"/>
          </a:xfrm>
        </p:spPr>
        <p:txBody>
          <a:bodyPr tIns="118872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es-ES" noProof="0"/>
              <a:t>Haga clic en el icono para agregar una imagen</a:t>
            </a:r>
            <a:endParaRPr lang="es-ES" noProof="0" dirty="0"/>
          </a:p>
        </p:txBody>
      </p:sp>
      <p:sp>
        <p:nvSpPr>
          <p:cNvPr id="4" name="Marcador de posición de texto 3"/>
          <p:cNvSpPr>
            <a:spLocks noGrp="1"/>
          </p:cNvSpPr>
          <p:nvPr>
            <p:ph type="body" sz="half" idx="2"/>
          </p:nvPr>
        </p:nvSpPr>
        <p:spPr>
          <a:xfrm>
            <a:off x="1104900" y="1600200"/>
            <a:ext cx="3396996"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a:t>Haga clic para modificar el estilo de texto del patrón</a:t>
            </a:r>
          </a:p>
        </p:txBody>
      </p:sp>
      <p:sp>
        <p:nvSpPr>
          <p:cNvPr id="5" name="Marcador de posición de fecha 4"/>
          <p:cNvSpPr>
            <a:spLocks noGrp="1"/>
          </p:cNvSpPr>
          <p:nvPr>
            <p:ph type="dt" sz="half" idx="10"/>
          </p:nvPr>
        </p:nvSpPr>
        <p:spPr/>
        <p:txBody>
          <a:bodyPr rtlCol="0"/>
          <a:lstStyle/>
          <a:p>
            <a:r>
              <a:rPr lang="es-ES" dirty="0"/>
              <a:t>​</a:t>
            </a:r>
            <a:fld id="{99FE88BC-BA9C-41DB-8175-8FC1D1B95355}" type="datetime1">
              <a:rPr lang="es-ES" smtClean="0"/>
              <a:pPr/>
              <a:t>04/08/2018</a:t>
            </a:fld>
            <a:r>
              <a:rPr lang="es-ES" dirty="0"/>
              <a:t>​</a:t>
            </a:r>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fecha 3"/>
          <p:cNvSpPr>
            <a:spLocks noGrp="1"/>
          </p:cNvSpPr>
          <p:nvPr>
            <p:ph type="dt" sz="half" idx="10"/>
          </p:nvPr>
        </p:nvSpPr>
        <p:spPr/>
        <p:txBody>
          <a:bodyPr rtlCol="0"/>
          <a:lstStyle/>
          <a:p>
            <a:r>
              <a:rPr lang="es-ES" dirty="0"/>
              <a:t>​</a:t>
            </a:r>
            <a:fld id="{7776A268-E945-41BF-9F85-D7A3B8400346}" type="datetime1">
              <a:rPr lang="es-ES" smtClean="0"/>
              <a:pPr/>
              <a:t>04/08/2018</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372600" y="365125"/>
            <a:ext cx="1714500" cy="5811838"/>
          </a:xfrm>
        </p:spPr>
        <p:txBody>
          <a:bodyPr vert="eaVert"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1104900" y="365125"/>
            <a:ext cx="8098896" cy="5811838"/>
          </a:xfrm>
        </p:spPr>
        <p:txBody>
          <a:bodyPr vert="eaVert" rtlCol="0"/>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fecha 3"/>
          <p:cNvSpPr>
            <a:spLocks noGrp="1"/>
          </p:cNvSpPr>
          <p:nvPr>
            <p:ph type="dt" sz="half" idx="10"/>
          </p:nvPr>
        </p:nvSpPr>
        <p:spPr/>
        <p:txBody>
          <a:bodyPr rtlCol="0"/>
          <a:lstStyle/>
          <a:p>
            <a:r>
              <a:rPr lang="es-ES" dirty="0"/>
              <a:t>​</a:t>
            </a:r>
            <a:fld id="{CEC05348-D021-422A-8D9F-89EEB8C0F442}" type="datetime1">
              <a:rPr lang="es-ES" smtClean="0"/>
              <a:pPr/>
              <a:t>04/08/2018</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grpSp>
        <p:nvGrpSpPr>
          <p:cNvPr id="7" name="Grupo 6"/>
          <p:cNvGrpSpPr/>
          <p:nvPr/>
        </p:nvGrpSpPr>
        <p:grpSpPr>
          <a:xfrm rot="5400000">
            <a:off x="6514047" y="3228843"/>
            <a:ext cx="5632704" cy="84403"/>
            <a:chOff x="1073150" y="1219201"/>
            <a:chExt cx="10058400" cy="63125"/>
          </a:xfrm>
        </p:grpSpPr>
        <p:cxnSp>
          <p:nvCxnSpPr>
            <p:cNvPr id="8" name="Conector recto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fecha 3"/>
          <p:cNvSpPr>
            <a:spLocks noGrp="1"/>
          </p:cNvSpPr>
          <p:nvPr>
            <p:ph type="dt" sz="half" idx="10"/>
          </p:nvPr>
        </p:nvSpPr>
        <p:spPr/>
        <p:txBody>
          <a:bodyPr rtlCol="0"/>
          <a:lstStyle>
            <a:lvl1pPr>
              <a:defRPr/>
            </a:lvl1pPr>
          </a:lstStyle>
          <a:p>
            <a:fld id="{D74F43DC-6EDA-4D74-8B4D-EE036F982A34}" type="datetime1">
              <a:rPr lang="es-ES" smtClean="0"/>
              <a:pPr/>
              <a:t>04/08/2018</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apositiva de título con imagen">
    <p:spTree>
      <p:nvGrpSpPr>
        <p:cNvPr id="1" name=""/>
        <p:cNvGrpSpPr/>
        <p:nvPr/>
      </p:nvGrpSpPr>
      <p:grpSpPr>
        <a:xfrm>
          <a:off x="0" y="0"/>
          <a:ext cx="0" cy="0"/>
          <a:chOff x="0" y="0"/>
          <a:chExt cx="0" cy="0"/>
        </a:xfrm>
      </p:grpSpPr>
      <p:grpSp>
        <p:nvGrpSpPr>
          <p:cNvPr id="13" name="Grupo 12"/>
          <p:cNvGrpSpPr/>
          <p:nvPr/>
        </p:nvGrpSpPr>
        <p:grpSpPr>
          <a:xfrm rot="10800000">
            <a:off x="0" y="5645510"/>
            <a:ext cx="12192000" cy="63125"/>
            <a:chOff x="507492" y="1501519"/>
            <a:chExt cx="8129016" cy="63125"/>
          </a:xfrm>
        </p:grpSpPr>
        <p:cxnSp>
          <p:nvCxnSpPr>
            <p:cNvPr id="17" name="Conector recto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Grupo 13"/>
          <p:cNvGrpSpPr/>
          <p:nvPr/>
        </p:nvGrpSpPr>
        <p:grpSpPr>
          <a:xfrm>
            <a:off x="0" y="1143000"/>
            <a:ext cx="12192000" cy="63125"/>
            <a:chOff x="507492" y="1501519"/>
            <a:chExt cx="8129016" cy="63125"/>
          </a:xfrm>
        </p:grpSpPr>
        <p:cxnSp>
          <p:nvCxnSpPr>
            <p:cNvPr id="15" name="Conector recto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ángulo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sp>
        <p:nvSpPr>
          <p:cNvPr id="8" name="Rectángulo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sp>
        <p:nvSpPr>
          <p:cNvPr id="2" name="Título 1"/>
          <p:cNvSpPr>
            <a:spLocks noGrp="1"/>
          </p:cNvSpPr>
          <p:nvPr>
            <p:ph type="ctrTitle"/>
          </p:nvPr>
        </p:nvSpPr>
        <p:spPr>
          <a:xfrm>
            <a:off x="1104900" y="2292094"/>
            <a:ext cx="5734050" cy="2219691"/>
          </a:xfrm>
        </p:spPr>
        <p:txBody>
          <a:bodyPr rtlCol="0" anchor="ctr">
            <a:normAutofit/>
          </a:bodyPr>
          <a:lstStyle>
            <a:lvl1pPr algn="l" rtl="0">
              <a:defRPr sz="4400" cap="all" baseline="0"/>
            </a:lvl1pPr>
          </a:lstStyle>
          <a:p>
            <a:pPr rtl="0"/>
            <a:r>
              <a:rPr lang="es-ES" noProof="0"/>
              <a:t>Haga clic para modificar el estilo de título del patrón</a:t>
            </a:r>
            <a:endParaRPr lang="es-ES" noProof="0" dirty="0"/>
          </a:p>
        </p:txBody>
      </p:sp>
      <p:sp>
        <p:nvSpPr>
          <p:cNvPr id="3" name="Subtítulo 2"/>
          <p:cNvSpPr>
            <a:spLocks noGrp="1"/>
          </p:cNvSpPr>
          <p:nvPr>
            <p:ph type="subTitle" idx="1"/>
          </p:nvPr>
        </p:nvSpPr>
        <p:spPr>
          <a:xfrm>
            <a:off x="1104900" y="4511784"/>
            <a:ext cx="5734050"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es-ES" noProof="0"/>
              <a:t>Haga clic para modificar el estilo de subtítulo del patrón</a:t>
            </a:r>
            <a:endParaRPr lang="es-ES" noProof="0" dirty="0"/>
          </a:p>
        </p:txBody>
      </p:sp>
      <p:pic>
        <p:nvPicPr>
          <p:cNvPr id="10" name="Imagen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sp>
        <p:nvSpPr>
          <p:cNvPr id="11" name="Marcador de posición de imagen 10"/>
          <p:cNvSpPr>
            <a:spLocks noGrp="1"/>
          </p:cNvSpPr>
          <p:nvPr>
            <p:ph type="pic" sz="quarter" idx="13"/>
          </p:nvPr>
        </p:nvSpPr>
        <p:spPr>
          <a:xfrm>
            <a:off x="6981063" y="1310656"/>
            <a:ext cx="5210937" cy="4208604"/>
          </a:xfrm>
          <a:solidFill>
            <a:schemeClr val="tx1">
              <a:lumMod val="20000"/>
              <a:lumOff val="80000"/>
            </a:schemeClr>
          </a:solidFill>
        </p:spPr>
        <p:txBody>
          <a:bodyPr tIns="1005840" rtlCol="0"/>
          <a:lstStyle>
            <a:lvl1pPr marL="0" indent="0" algn="ctr" rtl="0">
              <a:buNone/>
              <a:defRPr/>
            </a:lvl1pPr>
          </a:lstStyle>
          <a:p>
            <a:pPr rtl="0"/>
            <a:r>
              <a:rPr lang="es-ES" noProof="0"/>
              <a:t>Haga clic en el icono para agregar una imagen</a:t>
            </a:r>
            <a:endParaRPr lang="es-ES" noProof="0" dirty="0"/>
          </a:p>
        </p:txBody>
      </p:sp>
      <p:sp>
        <p:nvSpPr>
          <p:cNvPr id="19" name="Texto de instrucciones"/>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r>
              <a:rPr lang="es-ES" sz="1200" b="1" i="1" noProof="0" dirty="0">
                <a:latin typeface="Arial" pitchFamily="34" charset="0"/>
                <a:cs typeface="Arial" pitchFamily="34" charset="0"/>
              </a:rPr>
              <a:t>NOTA:</a:t>
            </a:r>
          </a:p>
          <a:p>
            <a:pPr rtl="0"/>
            <a:r>
              <a:rPr lang="es-ES" sz="1200" i="1" noProof="0" dirty="0">
                <a:latin typeface="Arial" pitchFamily="34" charset="0"/>
                <a:cs typeface="Arial" pitchFamily="34" charset="0"/>
              </a:rPr>
              <a:t>Para cambiar la imagen de esta diapositiva, seleccione la imagen y elimínela. Después, haga clic en el icono Imágenes del marcador de posición para insertar su propia imagen.</a:t>
            </a: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 name="Grupo 7"/>
          <p:cNvGrpSpPr/>
          <p:nvPr/>
        </p:nvGrpSpPr>
        <p:grpSpPr>
          <a:xfrm>
            <a:off x="0" y="2514600"/>
            <a:ext cx="12192000" cy="3194035"/>
            <a:chOff x="647402" y="2514600"/>
            <a:chExt cx="10838688" cy="3194035"/>
          </a:xfrm>
        </p:grpSpPr>
        <p:grpSp>
          <p:nvGrpSpPr>
            <p:cNvPr id="9" name="Grupo 8"/>
            <p:cNvGrpSpPr/>
            <p:nvPr/>
          </p:nvGrpSpPr>
          <p:grpSpPr>
            <a:xfrm>
              <a:off x="647402" y="2514600"/>
              <a:ext cx="10838688" cy="63125"/>
              <a:chOff x="507492" y="1501519"/>
              <a:chExt cx="8129016" cy="63125"/>
            </a:xfrm>
          </p:grpSpPr>
          <p:cxnSp>
            <p:nvCxnSpPr>
              <p:cNvPr id="14" name="Conector recto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ángulo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grpSp>
          <p:nvGrpSpPr>
            <p:cNvPr id="11" name="Grupo 10"/>
            <p:cNvGrpSpPr/>
            <p:nvPr/>
          </p:nvGrpSpPr>
          <p:grpSpPr>
            <a:xfrm rot="10800000">
              <a:off x="647402" y="5645510"/>
              <a:ext cx="10838688" cy="63125"/>
              <a:chOff x="507492" y="1501519"/>
              <a:chExt cx="8129016" cy="63125"/>
            </a:xfrm>
          </p:grpSpPr>
          <p:cxnSp>
            <p:nvCxnSpPr>
              <p:cNvPr id="12" name="Conector recto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Título 1"/>
          <p:cNvSpPr>
            <a:spLocks noGrp="1"/>
          </p:cNvSpPr>
          <p:nvPr>
            <p:ph type="title"/>
          </p:nvPr>
        </p:nvSpPr>
        <p:spPr>
          <a:xfrm>
            <a:off x="1104899" y="2971806"/>
            <a:ext cx="10071099" cy="1684150"/>
          </a:xfrm>
        </p:spPr>
        <p:txBody>
          <a:bodyPr rtlCol="0" anchor="ctr">
            <a:normAutofit/>
          </a:bodyPr>
          <a:lstStyle>
            <a:lvl1pPr algn="l" rtl="0">
              <a:defRPr sz="4400" cap="all" baseline="0">
                <a:solidFill>
                  <a:schemeClr val="bg1"/>
                </a:solidFill>
              </a:defRPr>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1104899" y="4655956"/>
            <a:ext cx="10071099" cy="509750"/>
          </a:xfrm>
        </p:spPr>
        <p:txBody>
          <a:bodyPr rtlCol="0">
            <a:normAutofit/>
          </a:bodyPr>
          <a:lstStyle>
            <a:lvl1pPr marL="0" indent="0" algn="l" rtl="0">
              <a:spcBef>
                <a:spcPts val="0"/>
              </a:spcBef>
              <a:buNone/>
              <a:defRPr sz="1600">
                <a:solidFill>
                  <a:schemeClr val="bg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es-ES" noProof="0"/>
              <a:t>Haga clic para modificar el estilo de texto del patrón</a:t>
            </a:r>
          </a:p>
        </p:txBody>
      </p:sp>
      <p:sp>
        <p:nvSpPr>
          <p:cNvPr id="4" name="Marcador de posición de fecha 3"/>
          <p:cNvSpPr>
            <a:spLocks noGrp="1"/>
          </p:cNvSpPr>
          <p:nvPr>
            <p:ph type="dt" sz="half" idx="10"/>
          </p:nvPr>
        </p:nvSpPr>
        <p:spPr/>
        <p:txBody>
          <a:bodyPr rtlCol="0"/>
          <a:lstStyle>
            <a:lvl1pPr>
              <a:defRPr/>
            </a:lvl1pPr>
          </a:lstStyle>
          <a:p>
            <a:fld id="{2385DCDB-4A77-4170-9E07-5F1D7C0A0A5B}" type="datetime1">
              <a:rPr lang="es-ES" smtClean="0"/>
              <a:pPr/>
              <a:t>04/08/2018</a:t>
            </a:fld>
            <a:endParaRPr lang="es-ES"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6" name="Marcador de posición de número de diapositiva 5"/>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pic>
        <p:nvPicPr>
          <p:cNvPr id="7" name="Imagen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sz="half" idx="1"/>
          </p:nvPr>
        </p:nvSpPr>
        <p:spPr>
          <a:xfrm>
            <a:off x="1104900" y="1600200"/>
            <a:ext cx="4914900" cy="4571999"/>
          </a:xfrm>
        </p:spPr>
        <p:txBody>
          <a:bodyPr rtlCol="0"/>
          <a:lstStyle>
            <a:lvl5pPr algn="l" rtl="0">
              <a:defRPr/>
            </a:lvl5pPr>
            <a:lvl6pPr algn="l" rtl="0">
              <a:defRPr/>
            </a:lvl6pPr>
            <a:lvl7pPr algn="l" rtl="0">
              <a:defRPr/>
            </a:lvl7pPr>
            <a:lvl8pPr algn="l" rtl="0">
              <a:defRPr/>
            </a:lvl8pPr>
            <a:lvl9pPr algn="l" rtl="0">
              <a:defRPr/>
            </a:lvl9pPr>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contenido 3"/>
          <p:cNvSpPr>
            <a:spLocks noGrp="1"/>
          </p:cNvSpPr>
          <p:nvPr>
            <p:ph sz="half" idx="2"/>
          </p:nvPr>
        </p:nvSpPr>
        <p:spPr>
          <a:xfrm>
            <a:off x="6172200" y="1600200"/>
            <a:ext cx="4914900" cy="4571999"/>
          </a:xfrm>
        </p:spPr>
        <p:txBody>
          <a:bodyPr rtlCol="0"/>
          <a:lstStyle>
            <a:lvl5pPr algn="l" rtl="0">
              <a:defRPr/>
            </a:lvl5pPr>
            <a:lvl6pPr algn="l" rtl="0">
              <a:defRPr/>
            </a:lvl6pPr>
            <a:lvl7pPr algn="l" rtl="0">
              <a:defRPr/>
            </a:lvl7pPr>
            <a:lvl8pPr algn="l" rtl="0">
              <a:defRPr/>
            </a:lvl8pPr>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fecha 4"/>
          <p:cNvSpPr>
            <a:spLocks noGrp="1"/>
          </p:cNvSpPr>
          <p:nvPr>
            <p:ph type="dt" sz="half" idx="10"/>
          </p:nvPr>
        </p:nvSpPr>
        <p:spPr/>
        <p:txBody>
          <a:bodyPr rtlCol="0"/>
          <a:lstStyle>
            <a:lvl1pPr>
              <a:defRPr/>
            </a:lvl1pPr>
          </a:lstStyle>
          <a:p>
            <a:fld id="{B3C6D8C4-ADF9-42A1-9ABC-C61A9E9D2D08}" type="datetime1">
              <a:rPr lang="es-ES" smtClean="0"/>
              <a:pPr/>
              <a:t>04/08/2018</a:t>
            </a:fld>
            <a:endParaRPr lang="es-ES"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110490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a:t>Haga clic para modificar el estilo de texto del patrón</a:t>
            </a:r>
          </a:p>
        </p:txBody>
      </p:sp>
      <p:sp>
        <p:nvSpPr>
          <p:cNvPr id="4" name="Marcador de posición de contenido 3"/>
          <p:cNvSpPr>
            <a:spLocks noGrp="1"/>
          </p:cNvSpPr>
          <p:nvPr>
            <p:ph sz="half" idx="2"/>
          </p:nvPr>
        </p:nvSpPr>
        <p:spPr>
          <a:xfrm>
            <a:off x="1104900" y="2424112"/>
            <a:ext cx="4919472" cy="3748088"/>
          </a:xfrm>
        </p:spPr>
        <p:txBody>
          <a:bodyPr rtlCol="0"/>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texto 4"/>
          <p:cNvSpPr>
            <a:spLocks noGrp="1"/>
          </p:cNvSpPr>
          <p:nvPr>
            <p:ph type="body" sz="quarter" idx="3"/>
          </p:nvPr>
        </p:nvSpPr>
        <p:spPr>
          <a:xfrm>
            <a:off x="616611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a:t>Haga clic para modificar el estilo de texto del patrón</a:t>
            </a:r>
          </a:p>
        </p:txBody>
      </p:sp>
      <p:sp>
        <p:nvSpPr>
          <p:cNvPr id="6" name="Marcador de posición de contenido 5"/>
          <p:cNvSpPr>
            <a:spLocks noGrp="1"/>
          </p:cNvSpPr>
          <p:nvPr>
            <p:ph sz="quarter" idx="4"/>
          </p:nvPr>
        </p:nvSpPr>
        <p:spPr>
          <a:xfrm>
            <a:off x="6166110" y="2424112"/>
            <a:ext cx="4919472" cy="3748088"/>
          </a:xfrm>
        </p:spPr>
        <p:txBody>
          <a:bodyPr rtlCol="0"/>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7" name="Marcador de posición de fecha 6"/>
          <p:cNvSpPr>
            <a:spLocks noGrp="1"/>
          </p:cNvSpPr>
          <p:nvPr>
            <p:ph type="dt" sz="half" idx="10"/>
          </p:nvPr>
        </p:nvSpPr>
        <p:spPr/>
        <p:txBody>
          <a:bodyPr rtlCol="0"/>
          <a:lstStyle/>
          <a:p>
            <a:r>
              <a:rPr lang="es-ES" dirty="0"/>
              <a:t>​</a:t>
            </a:r>
            <a:fld id="{5B79CF11-FD05-4F88-8EC3-5D4F176B79FC}" type="datetime1">
              <a:rPr lang="es-ES" smtClean="0"/>
              <a:pPr/>
              <a:t>04/08/2018</a:t>
            </a:fld>
            <a:endParaRPr lang="es-ES" dirty="0"/>
          </a:p>
        </p:txBody>
      </p:sp>
      <p:sp>
        <p:nvSpPr>
          <p:cNvPr id="8" name="Marcador de posición de pie de página 7"/>
          <p:cNvSpPr>
            <a:spLocks noGrp="1"/>
          </p:cNvSpPr>
          <p:nvPr>
            <p:ph type="ftr" sz="quarter" idx="11"/>
          </p:nvPr>
        </p:nvSpPr>
        <p:spPr/>
        <p:txBody>
          <a:bodyPr rtlCol="0"/>
          <a:lstStyle/>
          <a:p>
            <a:pPr rtl="0"/>
            <a:endParaRPr lang="es-ES" noProof="0" dirty="0"/>
          </a:p>
        </p:txBody>
      </p:sp>
      <p:sp>
        <p:nvSpPr>
          <p:cNvPr id="9" name="Marcador de posición de número de diapositiva 8"/>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fecha 2"/>
          <p:cNvSpPr>
            <a:spLocks noGrp="1"/>
          </p:cNvSpPr>
          <p:nvPr>
            <p:ph type="dt" sz="half" idx="10"/>
          </p:nvPr>
        </p:nvSpPr>
        <p:spPr/>
        <p:txBody>
          <a:bodyPr rtlCol="0"/>
          <a:lstStyle/>
          <a:p>
            <a:r>
              <a:rPr lang="es-ES" dirty="0"/>
              <a:t>​</a:t>
            </a:r>
            <a:fld id="{FEAFC309-1B63-44A4-A9FC-29FA1501E26B}" type="datetime1">
              <a:rPr lang="es-ES" smtClean="0"/>
              <a:pPr/>
              <a:t>04/08/2018</a:t>
            </a:fld>
            <a:endParaRPr lang="es-ES" dirty="0"/>
          </a:p>
        </p:txBody>
      </p:sp>
      <p:sp>
        <p:nvSpPr>
          <p:cNvPr id="4" name="Marcador de posición de pie de página 3"/>
          <p:cNvSpPr>
            <a:spLocks noGrp="1"/>
          </p:cNvSpPr>
          <p:nvPr>
            <p:ph type="ftr" sz="quarter" idx="11"/>
          </p:nvPr>
        </p:nvSpPr>
        <p:spPr/>
        <p:txBody>
          <a:bodyPr rtlCol="0"/>
          <a:lstStyle/>
          <a:p>
            <a:pPr rtl="0"/>
            <a:endParaRPr lang="es-ES" noProof="0" dirty="0"/>
          </a:p>
        </p:txBody>
      </p:sp>
      <p:sp>
        <p:nvSpPr>
          <p:cNvPr id="5" name="Marcador de posición de número de diapositiva 4"/>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rtlCol="0"/>
          <a:lstStyle/>
          <a:p>
            <a:fld id="{87850802-155D-414A-A9FD-662B6F0E4656}" type="datetime1">
              <a:rPr lang="es-ES" smtClean="0"/>
              <a:pPr/>
              <a:t>04/08/2018</a:t>
            </a:fld>
            <a:r>
              <a:rPr lang="es-ES" dirty="0"/>
              <a:t>​</a:t>
            </a:r>
          </a:p>
        </p:txBody>
      </p:sp>
      <p:sp>
        <p:nvSpPr>
          <p:cNvPr id="3" name="Marcador de posición de pie de página 2"/>
          <p:cNvSpPr>
            <a:spLocks noGrp="1"/>
          </p:cNvSpPr>
          <p:nvPr>
            <p:ph type="ftr" sz="quarter" idx="11"/>
          </p:nvPr>
        </p:nvSpPr>
        <p:spPr/>
        <p:txBody>
          <a:bodyPr rtlCol="0"/>
          <a:lstStyle/>
          <a:p>
            <a:pPr rtl="0"/>
            <a:endParaRPr lang="es-ES" noProof="0" dirty="0"/>
          </a:p>
        </p:txBody>
      </p:sp>
      <p:sp>
        <p:nvSpPr>
          <p:cNvPr id="4" name="Marcador de posición de número de diapositiva 3"/>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nchor="b"/>
          <a:lstStyle>
            <a:lvl1pPr algn="l" rtl="0">
              <a:defRPr sz="3200"/>
            </a:lvl1pPr>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a:xfrm>
            <a:off x="5641848" y="1600199"/>
            <a:ext cx="5445252" cy="4572001"/>
          </a:xfrm>
        </p:spPr>
        <p:txBody>
          <a:bodyPr rtlCol="0">
            <a:normAutofit/>
          </a:bodyPr>
          <a:lstStyle>
            <a:lvl1pPr algn="l" rtl="0">
              <a:defRPr sz="2000"/>
            </a:lvl1pPr>
            <a:lvl2pPr algn="l" rtl="0">
              <a:defRPr sz="16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es-ES" noProof="0"/>
              <a:t>Haga clic para modificar el estilo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texto 3"/>
          <p:cNvSpPr>
            <a:spLocks noGrp="1"/>
          </p:cNvSpPr>
          <p:nvPr>
            <p:ph type="body" sz="half" idx="2"/>
          </p:nvPr>
        </p:nvSpPr>
        <p:spPr>
          <a:xfrm>
            <a:off x="1104900" y="1600200"/>
            <a:ext cx="4384548"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a:t>Haga clic para modificar el estilo de texto del patrón</a:t>
            </a:r>
          </a:p>
        </p:txBody>
      </p:sp>
      <p:sp>
        <p:nvSpPr>
          <p:cNvPr id="5" name="Marcador de posición de fecha 4"/>
          <p:cNvSpPr>
            <a:spLocks noGrp="1"/>
          </p:cNvSpPr>
          <p:nvPr>
            <p:ph type="dt" sz="half" idx="10"/>
          </p:nvPr>
        </p:nvSpPr>
        <p:spPr/>
        <p:txBody>
          <a:bodyPr rtlCol="0"/>
          <a:lstStyle/>
          <a:p>
            <a:r>
              <a:rPr lang="es-ES" dirty="0"/>
              <a:t>​</a:t>
            </a:r>
            <a:fld id="{5146D9C0-42AF-411F-B87E-5CF0AD6A3E2D}" type="datetime1">
              <a:rPr lang="es-ES" smtClean="0"/>
              <a:pPr/>
              <a:t>04/08/2018</a:t>
            </a:fld>
            <a:endParaRPr lang="es-ES"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algn="r"/>
            <a:fld id="{0FF54DE5-C571-48E8-A5BC-B369434E2F44}" type="slidenum">
              <a:rPr lang="es-ES" smtClean="0"/>
              <a:pPr algn="r"/>
              <a:t>‹Nº›</a:t>
            </a:fld>
            <a:endParaRPr lang="es-ES"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pPr rtl="0"/>
            <a:r>
              <a:rPr lang="es-ES" noProof="0" dirty="0"/>
              <a:t>Haga clic para modificar el estilo de título del patrón</a:t>
            </a:r>
          </a:p>
        </p:txBody>
      </p:sp>
      <p:sp>
        <p:nvSpPr>
          <p:cNvPr id="3" name="Marcador de posición de texto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a:p>
            <a:pPr lvl="5" rtl="0"/>
            <a:r>
              <a:rPr lang="es-ES" noProof="0" dirty="0"/>
              <a:t>Sexto nivel</a:t>
            </a:r>
          </a:p>
          <a:p>
            <a:pPr lvl="6" rtl="0"/>
            <a:r>
              <a:rPr lang="es-ES" noProof="0" dirty="0"/>
              <a:t>Séptimo nivel</a:t>
            </a:r>
          </a:p>
          <a:p>
            <a:pPr lvl="7" rtl="0"/>
            <a:r>
              <a:rPr lang="es-ES" noProof="0" dirty="0"/>
              <a:t>Octavo nivel</a:t>
            </a:r>
          </a:p>
          <a:p>
            <a:pPr lvl="8" rtl="0"/>
            <a:r>
              <a:rPr lang="es-ES" noProof="0" dirty="0"/>
              <a:t>Noveno nivel</a:t>
            </a:r>
          </a:p>
        </p:txBody>
      </p:sp>
      <p:sp>
        <p:nvSpPr>
          <p:cNvPr id="4" name="Marcador de posición de fecha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fld id="{EB0EBC17-0101-4DBA-89EA-55E7A4727CA3}" type="datetime1">
              <a:rPr lang="es-ES" noProof="0" smtClean="0"/>
              <a:pPr/>
              <a:t>04/08/2018</a:t>
            </a:fld>
            <a:endParaRPr lang="es-ES" noProof="0" dirty="0"/>
          </a:p>
        </p:txBody>
      </p:sp>
      <p:sp>
        <p:nvSpPr>
          <p:cNvPr id="5" name="Marcador de posición de pie de página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rtl="0">
              <a:defRPr sz="1200">
                <a:solidFill>
                  <a:schemeClr val="tx1">
                    <a:lumMod val="60000"/>
                    <a:lumOff val="40000"/>
                  </a:schemeClr>
                </a:solidFill>
              </a:defRPr>
            </a:lvl1pPr>
          </a:lstStyle>
          <a:p>
            <a:pPr rtl="0"/>
            <a:endParaRPr lang="es-ES" noProof="0" dirty="0"/>
          </a:p>
        </p:txBody>
      </p:sp>
      <p:sp>
        <p:nvSpPr>
          <p:cNvPr id="6" name="Marcador de posición de número de diapositiva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pPr algn="r"/>
            <a:fld id="{0FF54DE5-C571-48E8-A5BC-B369434E2F44}" type="slidenum">
              <a:rPr lang="es-ES" noProof="0" smtClean="0"/>
              <a:pPr algn="r"/>
              <a:t>‹Nº›</a:t>
            </a:fld>
            <a:endParaRPr lang="es-ES" noProof="0" dirty="0"/>
          </a:p>
        </p:txBody>
      </p:sp>
      <p:grpSp>
        <p:nvGrpSpPr>
          <p:cNvPr id="15" name="Grupo 14"/>
          <p:cNvGrpSpPr/>
          <p:nvPr/>
        </p:nvGrpSpPr>
        <p:grpSpPr>
          <a:xfrm>
            <a:off x="1103376" y="1219201"/>
            <a:ext cx="9985248" cy="84403"/>
            <a:chOff x="1073150" y="1219201"/>
            <a:chExt cx="10058400" cy="63125"/>
          </a:xfrm>
        </p:grpSpPr>
        <p:cxnSp>
          <p:nvCxnSpPr>
            <p:cNvPr id="13" name="Conector recto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image" Target="../media/image6.pn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1104900" y="2292094"/>
            <a:ext cx="5734050" cy="2219691"/>
          </a:xfrm>
        </p:spPr>
        <p:txBody>
          <a:bodyPr rtlCol="0" anchor="ctr"/>
          <a:lstStyle/>
          <a:p>
            <a:pPr rtl="0"/>
            <a:r>
              <a:rPr lang="es-ES" dirty="0">
                <a:solidFill>
                  <a:schemeClr val="accent1">
                    <a:lumMod val="75000"/>
                  </a:schemeClr>
                </a:solidFill>
              </a:rPr>
              <a:t>INFORMACIÓN</a:t>
            </a:r>
          </a:p>
        </p:txBody>
      </p:sp>
      <p:pic>
        <p:nvPicPr>
          <p:cNvPr id="4" name="Marcador de posición de imagen 3" descr="Libro abierto en una mesa, con estanterías de libros borrosas en el fondo" title="Imagen de ejemplo"/>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8890" r="8890"/>
          <a:stretch>
            <a:fillRect/>
          </a:stretch>
        </p:blipFill>
        <p:spPr>
          <a:xfrm>
            <a:off x="6981063" y="1319202"/>
            <a:ext cx="5210937" cy="4208604"/>
          </a:xfrm>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ln>
            <a:noFill/>
          </a:ln>
        </p:spPr>
        <p:txBody>
          <a:bodyPr/>
          <a:lstStyle/>
          <a:p>
            <a:pPr algn="just"/>
            <a:r>
              <a:rPr lang="es-MX" dirty="0"/>
              <a:t>La objetividad es la verdad basada en datos comprobables sin tomar en consideración las reacciones que esto provoque en otros.</a:t>
            </a:r>
          </a:p>
        </p:txBody>
      </p:sp>
      <p:sp>
        <p:nvSpPr>
          <p:cNvPr id="7" name="Conector fuera de página 6"/>
          <p:cNvSpPr/>
          <p:nvPr/>
        </p:nvSpPr>
        <p:spPr>
          <a:xfrm rot="16200000">
            <a:off x="2787034" y="-119524"/>
            <a:ext cx="566470" cy="3930739"/>
          </a:xfrm>
          <a:prstGeom prst="flowChartOffpage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CuadroTexto 7"/>
          <p:cNvSpPr txBox="1"/>
          <p:nvPr/>
        </p:nvSpPr>
        <p:spPr>
          <a:xfrm>
            <a:off x="1890510" y="1615012"/>
            <a:ext cx="1789272" cy="461665"/>
          </a:xfrm>
          <a:prstGeom prst="rect">
            <a:avLst/>
          </a:prstGeom>
          <a:noFill/>
        </p:spPr>
        <p:txBody>
          <a:bodyPr wrap="none" rtlCol="0">
            <a:spAutoFit/>
          </a:bodyPr>
          <a:lstStyle/>
          <a:p>
            <a:r>
              <a:rPr lang="es-MX" sz="2400" dirty="0"/>
              <a:t>Objetividad</a:t>
            </a:r>
          </a:p>
        </p:txBody>
      </p:sp>
      <p:sp>
        <p:nvSpPr>
          <p:cNvPr id="9" name="Marcador de contenido 3"/>
          <p:cNvSpPr>
            <a:spLocks noGrp="1"/>
          </p:cNvSpPr>
          <p:nvPr>
            <p:ph sz="half" idx="2"/>
          </p:nvPr>
        </p:nvSpPr>
        <p:spPr>
          <a:xfrm>
            <a:off x="6241424" y="2424112"/>
            <a:ext cx="4919472" cy="3748088"/>
          </a:xfrm>
          <a:ln>
            <a:noFill/>
          </a:ln>
        </p:spPr>
        <p:txBody>
          <a:bodyPr/>
          <a:lstStyle/>
          <a:p>
            <a:pPr algn="just"/>
            <a:r>
              <a:rPr lang="es-MX" dirty="0"/>
              <a:t>Se mide con base en información correcta y exacta. Se debe comparar la información con otra ya investigada y verificar los datos en fuentes impresas. Hay que considerar que la información no actualizada tiende a no ser exacta. Las paginas electrónicas de organizaciones tienden a ser estables, por tanto exactas, en cambio las individuales no.</a:t>
            </a:r>
          </a:p>
        </p:txBody>
      </p:sp>
      <p:sp>
        <p:nvSpPr>
          <p:cNvPr id="10" name="Conector fuera de página 9"/>
          <p:cNvSpPr/>
          <p:nvPr/>
        </p:nvSpPr>
        <p:spPr>
          <a:xfrm rot="16200000">
            <a:off x="7923559" y="-119525"/>
            <a:ext cx="566470" cy="3930739"/>
          </a:xfrm>
          <a:prstGeom prst="flowChartOffpage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CuadroTexto 10"/>
          <p:cNvSpPr txBox="1"/>
          <p:nvPr/>
        </p:nvSpPr>
        <p:spPr>
          <a:xfrm>
            <a:off x="7227680" y="1607880"/>
            <a:ext cx="1473480" cy="461665"/>
          </a:xfrm>
          <a:prstGeom prst="rect">
            <a:avLst/>
          </a:prstGeom>
          <a:noFill/>
        </p:spPr>
        <p:txBody>
          <a:bodyPr wrap="none" rtlCol="0">
            <a:spAutoFit/>
          </a:bodyPr>
          <a:lstStyle/>
          <a:p>
            <a:r>
              <a:rPr lang="es-MX" sz="2400" dirty="0"/>
              <a:t>Exactitud</a:t>
            </a:r>
          </a:p>
        </p:txBody>
      </p:sp>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38256"/>
            <a:ext cx="6867525" cy="3228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417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76200"/>
            <a:ext cx="6364846" cy="1096962"/>
          </a:xfrm>
        </p:spPr>
        <p:txBody>
          <a:bodyPr/>
          <a:lstStyle/>
          <a:p>
            <a:r>
              <a:rPr lang="es-MX" dirty="0">
                <a:solidFill>
                  <a:schemeClr val="accent1">
                    <a:lumMod val="75000"/>
                  </a:schemeClr>
                </a:solidFill>
              </a:rPr>
              <a:t>Asuntos legales relacionados con la información</a:t>
            </a:r>
          </a:p>
        </p:txBody>
      </p:sp>
      <p:sp>
        <p:nvSpPr>
          <p:cNvPr id="3" name="Marcador de texto 2"/>
          <p:cNvSpPr>
            <a:spLocks noGrp="1"/>
          </p:cNvSpPr>
          <p:nvPr>
            <p:ph type="body" idx="1"/>
          </p:nvPr>
        </p:nvSpPr>
        <p:spPr>
          <a:xfrm>
            <a:off x="1104899" y="1700603"/>
            <a:ext cx="2720126" cy="402129"/>
          </a:xfrm>
          <a:solidFill>
            <a:schemeClr val="accent1">
              <a:lumMod val="60000"/>
              <a:lumOff val="40000"/>
            </a:schemeClr>
          </a:solidFill>
          <a:ln>
            <a:solidFill>
              <a:schemeClr val="tx1"/>
            </a:solidFill>
          </a:ln>
        </p:spPr>
        <p:txBody>
          <a:bodyPr>
            <a:normAutofit lnSpcReduction="10000"/>
          </a:bodyPr>
          <a:lstStyle/>
          <a:p>
            <a:r>
              <a:rPr lang="es-MX" dirty="0"/>
              <a:t>Derechos de autor</a:t>
            </a:r>
          </a:p>
        </p:txBody>
      </p:sp>
      <p:sp>
        <p:nvSpPr>
          <p:cNvPr id="4" name="Marcador de contenido 3"/>
          <p:cNvSpPr>
            <a:spLocks noGrp="1"/>
          </p:cNvSpPr>
          <p:nvPr>
            <p:ph sz="half" idx="2"/>
          </p:nvPr>
        </p:nvSpPr>
        <p:spPr>
          <a:xfrm>
            <a:off x="1104899" y="2514083"/>
            <a:ext cx="10151235" cy="3049409"/>
          </a:xfrm>
        </p:spPr>
        <p:txBody>
          <a:bodyPr>
            <a:normAutofit/>
          </a:bodyPr>
          <a:lstStyle/>
          <a:p>
            <a:pPr algn="just"/>
            <a:r>
              <a:rPr lang="es-MX" b="1" dirty="0"/>
              <a:t>Conjunto de normas jurídicas y principios </a:t>
            </a:r>
            <a:r>
              <a:rPr lang="es-MX" dirty="0"/>
              <a:t>que regulan los derechos morales y patrimoniales que la ley concede a los autores por el solo hecho de la creación de una obra literaria, artística, científica o didáctica, esté publicada o inédita. </a:t>
            </a:r>
          </a:p>
          <a:p>
            <a:pPr algn="just"/>
            <a:r>
              <a:rPr lang="es-MX" dirty="0"/>
              <a:t>Por lo tanto, </a:t>
            </a:r>
            <a:r>
              <a:rPr lang="es-MX" b="1" dirty="0"/>
              <a:t>la información utilizada se debe reconocer a través de la citación correcta </a:t>
            </a:r>
            <a:r>
              <a:rPr lang="es-MX" dirty="0"/>
              <a:t>que se haga de ella, es decir, reconociendo el trabajo que hacen los autores y que sirve para la elaboración de un trabajo de investigación.</a:t>
            </a:r>
          </a:p>
          <a:p>
            <a:pPr algn="just"/>
            <a:r>
              <a:rPr lang="es-MX" dirty="0"/>
              <a:t>La información que el investigador necesita para llevar a cabo una investigación documental, se encuentra en las </a:t>
            </a:r>
            <a:r>
              <a:rPr lang="es-MX" b="1" i="1" dirty="0"/>
              <a:t>fuentes de información documental</a:t>
            </a:r>
            <a:r>
              <a:rPr lang="es-MX" dirty="0"/>
              <a:t>, que se clasifican en:</a:t>
            </a:r>
          </a:p>
          <a:p>
            <a:pPr marL="0" indent="0" algn="just">
              <a:buNone/>
            </a:pPr>
            <a:endParaRPr lang="es-MX" dirty="0"/>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3816" y="115428"/>
            <a:ext cx="2626264" cy="1871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1524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p:cNvGraphicFramePr/>
          <p:nvPr>
            <p:extLst>
              <p:ext uri="{D42A27DB-BD31-4B8C-83A1-F6EECF244321}">
                <p14:modId xmlns:p14="http://schemas.microsoft.com/office/powerpoint/2010/main" val="895125347"/>
              </p:ext>
            </p:extLst>
          </p:nvPr>
        </p:nvGraphicFramePr>
        <p:xfrm>
          <a:off x="1066263" y="772733"/>
          <a:ext cx="10048204" cy="5318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3878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accent1">
                    <a:lumMod val="75000"/>
                  </a:schemeClr>
                </a:solidFill>
              </a:rPr>
              <a:t>Organización y clasificación de la información</a:t>
            </a:r>
          </a:p>
        </p:txBody>
      </p:sp>
      <p:sp>
        <p:nvSpPr>
          <p:cNvPr id="4" name="Marcador de contenido 3"/>
          <p:cNvSpPr>
            <a:spLocks noGrp="1"/>
          </p:cNvSpPr>
          <p:nvPr>
            <p:ph sz="half" idx="2"/>
          </p:nvPr>
        </p:nvSpPr>
        <p:spPr>
          <a:xfrm>
            <a:off x="1104900" y="1468192"/>
            <a:ext cx="6239184" cy="4704008"/>
          </a:xfrm>
        </p:spPr>
        <p:txBody>
          <a:bodyPr>
            <a:normAutofit lnSpcReduction="10000"/>
          </a:bodyPr>
          <a:lstStyle/>
          <a:p>
            <a:pPr algn="just"/>
            <a:r>
              <a:rPr lang="es-MX" dirty="0"/>
              <a:t>La manera en el que el investigador puede tener un mayor control sobre la información que generará es mediante la creación de una carpeta electrónica que se podría llamar “Trabajo de investigación”. Esta contendrá a la vez, subcarpetas cuyo nombre corresponderá a cada uno de los capítulos o apartados del trabajo. </a:t>
            </a:r>
          </a:p>
          <a:p>
            <a:pPr algn="just"/>
            <a:r>
              <a:rPr lang="es-MX" dirty="0"/>
              <a:t>Estas ultimas contendrán los documentos creados en cualquier procesador de textos en sus distintas versiones y con cada una de sus actualizaciones, los cuales podrían identificarse con una secuencia numérica en el nombre que se le asigne.</a:t>
            </a:r>
          </a:p>
          <a:p>
            <a:pPr algn="just"/>
            <a:r>
              <a:rPr lang="es-MX" dirty="0"/>
              <a:t>De esta manera, tanto el investigador como el director sabrán que el ultimo documento de cada carpeta es la versión más reciente del trabajo de investigación.</a:t>
            </a:r>
          </a:p>
          <a:p>
            <a:endParaRPr lang="es-MX" dirty="0"/>
          </a:p>
        </p:txBody>
      </p:sp>
      <p:pic>
        <p:nvPicPr>
          <p:cNvPr id="3076" name="Picture 4" descr="https://scontent.fmex10-1.fna.fbcdn.net/v/t1.15752-9/36660490_415411135643047_2676259482949910528_n.jpg?_nc_cat=0&amp;oh=a7ea73809dfa8b6872353275949319de&amp;oe=5BE2B163"/>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50000"/>
                    </a14:imgEffect>
                    <a14:imgEffect>
                      <a14:colorTemperature colorTemp="4700"/>
                    </a14:imgEffect>
                  </a14:imgLayer>
                </a14:imgProps>
              </a:ext>
              <a:ext uri="{28A0092B-C50C-407E-A947-70E740481C1C}">
                <a14:useLocalDpi xmlns:a14="http://schemas.microsoft.com/office/drawing/2010/main" val="0"/>
              </a:ext>
            </a:extLst>
          </a:blip>
          <a:srcRect l="9432" t="2536" r="27187" b="6197"/>
          <a:stretch/>
        </p:blipFill>
        <p:spPr bwMode="auto">
          <a:xfrm>
            <a:off x="8242479" y="1378039"/>
            <a:ext cx="2730322" cy="53613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4780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p:txBody>
          <a:bodyPr rtlCol="0"/>
          <a:lstStyle/>
          <a:p>
            <a:pPr rtl="0"/>
            <a:r>
              <a:rPr lang="es-ES" dirty="0">
                <a:solidFill>
                  <a:schemeClr val="accent1">
                    <a:lumMod val="75000"/>
                  </a:schemeClr>
                </a:solidFill>
              </a:rPr>
              <a:t>¿Qué es la información?</a:t>
            </a:r>
          </a:p>
        </p:txBody>
      </p:sp>
      <p:sp>
        <p:nvSpPr>
          <p:cNvPr id="14" name="Marcador de posición de contenido 13"/>
          <p:cNvSpPr>
            <a:spLocks noGrp="1"/>
          </p:cNvSpPr>
          <p:nvPr>
            <p:ph idx="1"/>
          </p:nvPr>
        </p:nvSpPr>
        <p:spPr/>
        <p:txBody>
          <a:bodyPr rtlCol="0"/>
          <a:lstStyle/>
          <a:p>
            <a:pPr algn="just" rtl="0"/>
            <a:r>
              <a:rPr lang="es-ES" b="1" dirty="0" err="1"/>
              <a:t>Gilles</a:t>
            </a:r>
            <a:r>
              <a:rPr lang="es-ES" b="1" dirty="0"/>
              <a:t> </a:t>
            </a:r>
            <a:r>
              <a:rPr lang="es-ES" b="1" dirty="0" err="1"/>
              <a:t>Deleuze</a:t>
            </a:r>
            <a:r>
              <a:rPr lang="es-ES" b="1" dirty="0"/>
              <a:t> </a:t>
            </a:r>
            <a:r>
              <a:rPr lang="es-ES" dirty="0"/>
              <a:t>(1995: 52 – 59), la define como “el sistema de control, en tanto que es la propagación de consignas que deberíamos de creer o hacer que creemos”.</a:t>
            </a:r>
          </a:p>
          <a:p>
            <a:pPr algn="just" rtl="0"/>
            <a:r>
              <a:rPr lang="es-ES" b="1" dirty="0"/>
              <a:t>Juan Antonio Martínez </a:t>
            </a:r>
            <a:r>
              <a:rPr lang="es-ES" dirty="0"/>
              <a:t>(1995: 31), la define como “los datos o conocimientos considerados novedosos o relevantes, en un momento dado y por un receptor especifico, a fin de paliar su ignorancia o reducir su incertidumbre sobre una materia, originando un nuevo estado de conocimiento cuya estructura no ha de verse necesariamente modificada por aquélla”.</a:t>
            </a:r>
          </a:p>
          <a:p>
            <a:pPr algn="just" rtl="0"/>
            <a:endParaRPr lang="es-ES" dirty="0"/>
          </a:p>
          <a:p>
            <a:pPr marL="0" indent="0" algn="just" rtl="0">
              <a:buNone/>
            </a:pPr>
            <a:endParaRPr lang="es-ES" dirty="0"/>
          </a:p>
        </p:txBody>
      </p:sp>
      <p:pic>
        <p:nvPicPr>
          <p:cNvPr id="4" name="Marcador de posición de imagen 4" descr="Primer plano de libros en estanterías con más libros borrosos en primer plano y en el fondo" title="Imagen de ejemplo"/>
          <p:cNvPicPr>
            <a:picLocks noChangeAspect="1"/>
          </p:cNvPicPr>
          <p:nvPr/>
        </p:nvPicPr>
        <p:blipFill>
          <a:blip r:embed="rId3" cstate="print">
            <a:extLst>
              <a:ext uri="{28A0092B-C50C-407E-A947-70E740481C1C}">
                <a14:useLocalDpi xmlns:a14="http://schemas.microsoft.com/office/drawing/2010/main" val="0"/>
              </a:ext>
            </a:extLst>
          </a:blip>
          <a:srcRect l="3155" r="3155"/>
          <a:stretch>
            <a:fillRect/>
          </a:stretch>
        </p:blipFill>
        <p:spPr>
          <a:xfrm>
            <a:off x="3122085" y="4082602"/>
            <a:ext cx="6430912" cy="2244144"/>
          </a:xfrm>
          <a:prstGeom prst="rect">
            <a:avLst/>
          </a:prstGeom>
        </p:spPr>
      </p:pic>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Marcador de posición de contenido 13"/>
          <p:cNvSpPr>
            <a:spLocks noGrp="1"/>
          </p:cNvSpPr>
          <p:nvPr>
            <p:ph idx="1"/>
          </p:nvPr>
        </p:nvSpPr>
        <p:spPr/>
        <p:txBody>
          <a:bodyPr rtlCol="0"/>
          <a:lstStyle/>
          <a:p>
            <a:pPr algn="just" rtl="0"/>
            <a:endParaRPr lang="es-ES" dirty="0"/>
          </a:p>
          <a:p>
            <a:pPr algn="just" rtl="0"/>
            <a:r>
              <a:rPr lang="es-ES" dirty="0"/>
              <a:t>En suma, la </a:t>
            </a:r>
            <a:r>
              <a:rPr lang="es-ES" i="1" dirty="0"/>
              <a:t>información</a:t>
            </a:r>
            <a:r>
              <a:rPr lang="es-ES" dirty="0"/>
              <a:t> es un </a:t>
            </a:r>
            <a:r>
              <a:rPr lang="es-ES" b="1" dirty="0"/>
              <a:t>conjunto organizado de datos </a:t>
            </a:r>
            <a:r>
              <a:rPr lang="es-ES" dirty="0"/>
              <a:t>capaz de cambiar el estado de conocimiento en el sentido de las consignas trasmitidas. </a:t>
            </a:r>
          </a:p>
        </p:txBody>
      </p:sp>
      <p:sp>
        <p:nvSpPr>
          <p:cNvPr id="3" name="Proceso alternativo 2"/>
          <p:cNvSpPr/>
          <p:nvPr/>
        </p:nvSpPr>
        <p:spPr>
          <a:xfrm>
            <a:off x="1104900" y="3515931"/>
            <a:ext cx="3979572" cy="2189408"/>
          </a:xfrm>
          <a:prstGeom prst="flowChartAlternateProcess">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ysClr val="windowText" lastClr="000000"/>
                </a:solidFill>
              </a:rPr>
              <a:t>Los datos </a:t>
            </a:r>
            <a:r>
              <a:rPr lang="es-MX" dirty="0">
                <a:solidFill>
                  <a:sysClr val="windowText" lastClr="000000"/>
                </a:solidFill>
              </a:rPr>
              <a:t>o </a:t>
            </a:r>
            <a:r>
              <a:rPr lang="es-MX" b="1" dirty="0">
                <a:solidFill>
                  <a:sysClr val="windowText" lastClr="000000"/>
                </a:solidFill>
              </a:rPr>
              <a:t>los hechos </a:t>
            </a:r>
            <a:r>
              <a:rPr lang="es-MX" dirty="0">
                <a:solidFill>
                  <a:sysClr val="windowText" lastClr="000000"/>
                </a:solidFill>
              </a:rPr>
              <a:t>por sí solos, aislados y sin sistematización, no significan información. </a:t>
            </a:r>
          </a:p>
          <a:p>
            <a:pPr algn="ctr"/>
            <a:endParaRPr lang="es-MX" dirty="0">
              <a:solidFill>
                <a:sysClr val="windowText" lastClr="000000"/>
              </a:solidFill>
            </a:endParaRPr>
          </a:p>
        </p:txBody>
      </p:sp>
      <p:sp>
        <p:nvSpPr>
          <p:cNvPr id="6" name="Proceso alternativo 5"/>
          <p:cNvSpPr/>
          <p:nvPr/>
        </p:nvSpPr>
        <p:spPr>
          <a:xfrm>
            <a:off x="6778580" y="3515931"/>
            <a:ext cx="3979572" cy="2189408"/>
          </a:xfrm>
          <a:prstGeom prst="flowChartAlternateProcess">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ysClr val="windowText" lastClr="000000"/>
                </a:solidFill>
              </a:rPr>
              <a:t>La información sin la presencia de datos o hechos simplemente no existiría. </a:t>
            </a:r>
          </a:p>
        </p:txBody>
      </p:sp>
      <p:sp>
        <p:nvSpPr>
          <p:cNvPr id="4" name="Flecha izquierda y derecha 3"/>
          <p:cNvSpPr/>
          <p:nvPr/>
        </p:nvSpPr>
        <p:spPr>
          <a:xfrm>
            <a:off x="5248945" y="4262905"/>
            <a:ext cx="1365161" cy="695459"/>
          </a:xfrm>
          <a:prstGeom prst="lef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4370" y="3897473"/>
            <a:ext cx="2508158" cy="2508158"/>
          </a:xfrm>
          <a:prstGeom prst="rect">
            <a:avLst/>
          </a:prstGeom>
        </p:spPr>
      </p:pic>
    </p:spTree>
    <p:extLst>
      <p:ext uri="{BB962C8B-B14F-4D97-AF65-F5344CB8AC3E}">
        <p14:creationId xmlns:p14="http://schemas.microsoft.com/office/powerpoint/2010/main" val="3811683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dirty="0">
                <a:solidFill>
                  <a:schemeClr val="accent1">
                    <a:lumMod val="75000"/>
                  </a:schemeClr>
                </a:solidFill>
              </a:rPr>
              <a:t>Reconocer la necesidad de información</a:t>
            </a:r>
          </a:p>
        </p:txBody>
      </p:sp>
      <p:graphicFrame>
        <p:nvGraphicFramePr>
          <p:cNvPr id="4" name="Marcador de posición de contenido 3" descr="Lista apilada" title="SmartArt"/>
          <p:cNvGraphicFramePr>
            <a:graphicFrameLocks noGrp="1"/>
          </p:cNvGraphicFramePr>
          <p:nvPr>
            <p:ph idx="1"/>
            <p:extLst>
              <p:ext uri="{D42A27DB-BD31-4B8C-83A1-F6EECF244321}">
                <p14:modId xmlns:p14="http://schemas.microsoft.com/office/powerpoint/2010/main" val="1053442249"/>
              </p:ext>
            </p:extLst>
          </p:nvPr>
        </p:nvGraphicFramePr>
        <p:xfrm>
          <a:off x="1104900" y="1600200"/>
          <a:ext cx="99822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Imagen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09471" y="2539084"/>
            <a:ext cx="2667000" cy="324802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extLst>
      <p:ext uri="{BB962C8B-B14F-4D97-AF65-F5344CB8AC3E}">
        <p14:creationId xmlns:p14="http://schemas.microsoft.com/office/powerpoint/2010/main" val="4224509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dirty="0">
                <a:solidFill>
                  <a:schemeClr val="accent1">
                    <a:lumMod val="75000"/>
                  </a:schemeClr>
                </a:solidFill>
              </a:rPr>
              <a:t>Saber donde buscar la información y cómo hacer búsquedas efectivas </a:t>
            </a:r>
          </a:p>
        </p:txBody>
      </p:sp>
      <p:sp>
        <p:nvSpPr>
          <p:cNvPr id="3" name="Marcador de contenido 2"/>
          <p:cNvSpPr>
            <a:spLocks noGrp="1"/>
          </p:cNvSpPr>
          <p:nvPr>
            <p:ph idx="1"/>
          </p:nvPr>
        </p:nvSpPr>
        <p:spPr>
          <a:xfrm>
            <a:off x="1103382" y="1407017"/>
            <a:ext cx="9982200" cy="4572000"/>
          </a:xfrm>
        </p:spPr>
        <p:txBody>
          <a:bodyPr/>
          <a:lstStyle/>
          <a:p>
            <a:r>
              <a:rPr lang="es-MX" b="1" dirty="0"/>
              <a:t>¿En dónde busco la información?</a:t>
            </a:r>
          </a:p>
          <a:p>
            <a:pPr marL="0" indent="0">
              <a:buNone/>
            </a:pPr>
            <a:r>
              <a:rPr lang="es-MX" dirty="0"/>
              <a:t>Se debe hacer uso de:</a:t>
            </a:r>
          </a:p>
        </p:txBody>
      </p:sp>
      <p:graphicFrame>
        <p:nvGraphicFramePr>
          <p:cNvPr id="5" name="Diagrama 4"/>
          <p:cNvGraphicFramePr/>
          <p:nvPr>
            <p:extLst>
              <p:ext uri="{D42A27DB-BD31-4B8C-83A1-F6EECF244321}">
                <p14:modId xmlns:p14="http://schemas.microsoft.com/office/powerpoint/2010/main" val="9346647"/>
              </p:ext>
            </p:extLst>
          </p:nvPr>
        </p:nvGraphicFramePr>
        <p:xfrm>
          <a:off x="1722907" y="1762856"/>
          <a:ext cx="8335493" cy="29508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a 6"/>
          <p:cNvGraphicFramePr/>
          <p:nvPr>
            <p:extLst>
              <p:ext uri="{D42A27DB-BD31-4B8C-83A1-F6EECF244321}">
                <p14:modId xmlns:p14="http://schemas.microsoft.com/office/powerpoint/2010/main" val="1252132231"/>
              </p:ext>
            </p:extLst>
          </p:nvPr>
        </p:nvGraphicFramePr>
        <p:xfrm>
          <a:off x="1707882" y="3422084"/>
          <a:ext cx="8335493" cy="295081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4098" name="Picture 2" descr="Resultado de imagen para pensando 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720025" y="2957847"/>
            <a:ext cx="4395989" cy="4395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027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dirty="0">
                <a:solidFill>
                  <a:schemeClr val="accent1">
                    <a:lumMod val="75000"/>
                  </a:schemeClr>
                </a:solidFill>
              </a:rPr>
              <a:t>Saber evaluar la información y sus fuentes de manera crítica</a:t>
            </a:r>
          </a:p>
        </p:txBody>
      </p:sp>
      <p:sp>
        <p:nvSpPr>
          <p:cNvPr id="3" name="Marcador de posición de contenido 2"/>
          <p:cNvSpPr>
            <a:spLocks noGrp="1"/>
          </p:cNvSpPr>
          <p:nvPr>
            <p:ph sz="half" idx="1"/>
          </p:nvPr>
        </p:nvSpPr>
        <p:spPr/>
        <p:txBody>
          <a:bodyPr rtlCol="0"/>
          <a:lstStyle/>
          <a:p>
            <a:pPr marL="0" indent="0" rtl="0">
              <a:buNone/>
            </a:pPr>
            <a:r>
              <a:rPr lang="es-ES" dirty="0"/>
              <a:t>Las preguntas pertinentes en este caso serán las siguientes:</a:t>
            </a:r>
          </a:p>
          <a:p>
            <a:pPr marL="0" indent="0" rtl="0">
              <a:buNone/>
            </a:pPr>
            <a:endParaRPr lang="es-ES" dirty="0"/>
          </a:p>
          <a:p>
            <a:pPr rtl="0"/>
            <a:r>
              <a:rPr lang="es-ES" dirty="0"/>
              <a:t> ¿De dónde viene la información que encontré?</a:t>
            </a:r>
          </a:p>
          <a:p>
            <a:pPr rtl="0"/>
            <a:r>
              <a:rPr lang="es-ES" dirty="0"/>
              <a:t>¿Quién la escribe?</a:t>
            </a:r>
          </a:p>
          <a:p>
            <a:pPr rtl="0"/>
            <a:r>
              <a:rPr lang="es-ES" dirty="0"/>
              <a:t>¿Cuándo fue escrita la información?</a:t>
            </a:r>
          </a:p>
          <a:p>
            <a:pPr rtl="0"/>
            <a:r>
              <a:rPr lang="es-ES" dirty="0"/>
              <a:t>¿Qué puntos de vista ofrece?</a:t>
            </a:r>
          </a:p>
        </p:txBody>
      </p:sp>
      <p:pic>
        <p:nvPicPr>
          <p:cNvPr id="5" name="Marcador de contenido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645499" y="1600200"/>
            <a:ext cx="4246900" cy="397714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853788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p:cNvSpPr txBox="1">
            <a:spLocks/>
          </p:cNvSpPr>
          <p:nvPr/>
        </p:nvSpPr>
        <p:spPr>
          <a:xfrm>
            <a:off x="1064745" y="296213"/>
            <a:ext cx="9982200" cy="2347175"/>
          </a:xfrm>
          <a:prstGeom prst="rect">
            <a:avLst/>
          </a:prstGeom>
        </p:spPr>
        <p:txBody>
          <a:bodyPr vert="horz" lIns="0" tIns="1188720" rIns="0" bIns="45720" rtlCol="0">
            <a:normAutofit/>
          </a:bodyPr>
          <a:lstStyle>
            <a:lvl1pPr marL="0" indent="0" algn="ctr" defTabSz="914400" rtl="0" eaLnBrk="1" latinLnBrk="0" hangingPunct="1">
              <a:lnSpc>
                <a:spcPct val="90000"/>
              </a:lnSpc>
              <a:spcBef>
                <a:spcPts val="1800"/>
              </a:spcBef>
              <a:buFont typeface="Wingdings" panose="05000000000000000000" pitchFamily="2" charset="2"/>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600"/>
              </a:spcBef>
              <a:buFont typeface="Wingdings" panose="05000000000000000000" pitchFamily="2" charset="2"/>
              <a:buNone/>
              <a:defRPr sz="2800" kern="1200">
                <a:solidFill>
                  <a:schemeClr val="tx1"/>
                </a:solidFill>
                <a:latin typeface="+mn-lt"/>
                <a:ea typeface="+mn-ea"/>
                <a:cs typeface="+mn-cs"/>
              </a:defRPr>
            </a:lvl2pPr>
            <a:lvl3pPr marL="914400" indent="0" algn="l" defTabSz="914400" rtl="0" eaLnBrk="1" latinLnBrk="0" hangingPunct="1">
              <a:lnSpc>
                <a:spcPct val="90000"/>
              </a:lnSpc>
              <a:spcBef>
                <a:spcPts val="600"/>
              </a:spcBef>
              <a:buFont typeface="Wingdings" panose="05000000000000000000" pitchFamily="2" charset="2"/>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600"/>
              </a:spcBef>
              <a:buFont typeface="Wingdings" panose="05000000000000000000" pitchFamily="2" charset="2"/>
              <a:buNone/>
              <a:defRPr sz="2000" kern="1200">
                <a:solidFill>
                  <a:schemeClr val="tx1"/>
                </a:solidFill>
                <a:latin typeface="+mn-lt"/>
                <a:ea typeface="+mn-ea"/>
                <a:cs typeface="+mn-cs"/>
              </a:defRPr>
            </a:lvl4pPr>
            <a:lvl5pPr marL="1828800" indent="0" algn="l" defTabSz="914400" rtl="0" eaLnBrk="1" latinLnBrk="0" hangingPunct="1">
              <a:lnSpc>
                <a:spcPct val="90000"/>
              </a:lnSpc>
              <a:spcBef>
                <a:spcPts val="600"/>
              </a:spcBef>
              <a:buFont typeface="Wingdings" panose="05000000000000000000" pitchFamily="2" charset="2"/>
              <a:buNone/>
              <a:defRPr sz="2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Wingdings" panose="05000000000000000000" pitchFamily="2" charset="2"/>
              <a:buNone/>
              <a:defRPr sz="2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Wingdings" panose="05000000000000000000" pitchFamily="2" charset="2"/>
              <a:buNone/>
              <a:defRPr sz="2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Wingdings" panose="05000000000000000000" pitchFamily="2" charset="2"/>
              <a:buNone/>
              <a:defRPr sz="2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Wingdings" panose="05000000000000000000" pitchFamily="2" charset="2"/>
              <a:buNone/>
              <a:defRPr sz="2000" kern="1200">
                <a:solidFill>
                  <a:schemeClr val="tx1"/>
                </a:solidFill>
                <a:latin typeface="+mn-lt"/>
                <a:ea typeface="+mn-ea"/>
                <a:cs typeface="+mn-cs"/>
              </a:defRPr>
            </a:lvl9pPr>
          </a:lstStyle>
          <a:p>
            <a:pPr algn="just"/>
            <a:r>
              <a:rPr lang="es-MX" dirty="0"/>
              <a:t>Además de estas preguntas, es necesario saber que existen criterios para evaluar las fuentes de información,  Brunilda Figueroa (2007) sugiere los siguientes:</a:t>
            </a:r>
          </a:p>
        </p:txBody>
      </p:sp>
      <p:graphicFrame>
        <p:nvGraphicFramePr>
          <p:cNvPr id="8" name="Tabla 7"/>
          <p:cNvGraphicFramePr>
            <a:graphicFrameLocks noGrp="1"/>
          </p:cNvGraphicFramePr>
          <p:nvPr>
            <p:extLst>
              <p:ext uri="{D42A27DB-BD31-4B8C-83A1-F6EECF244321}">
                <p14:modId xmlns:p14="http://schemas.microsoft.com/office/powerpoint/2010/main" val="2158235442"/>
              </p:ext>
            </p:extLst>
          </p:nvPr>
        </p:nvGraphicFramePr>
        <p:xfrm>
          <a:off x="1064745" y="2458313"/>
          <a:ext cx="8309736" cy="3598622"/>
        </p:xfrm>
        <a:graphic>
          <a:graphicData uri="http://schemas.openxmlformats.org/drawingml/2006/table">
            <a:tbl>
              <a:tblPr firstRow="1" bandRow="1">
                <a:tableStyleId>{69012ECD-51FC-41F1-AA8D-1B2483CD663E}</a:tableStyleId>
              </a:tblPr>
              <a:tblGrid>
                <a:gridCol w="2769912">
                  <a:extLst>
                    <a:ext uri="{9D8B030D-6E8A-4147-A177-3AD203B41FA5}">
                      <a16:colId xmlns:a16="http://schemas.microsoft.com/office/drawing/2014/main" val="20000"/>
                    </a:ext>
                  </a:extLst>
                </a:gridCol>
                <a:gridCol w="2769912">
                  <a:extLst>
                    <a:ext uri="{9D8B030D-6E8A-4147-A177-3AD203B41FA5}">
                      <a16:colId xmlns:a16="http://schemas.microsoft.com/office/drawing/2014/main" val="20001"/>
                    </a:ext>
                  </a:extLst>
                </a:gridCol>
                <a:gridCol w="2769912">
                  <a:extLst>
                    <a:ext uri="{9D8B030D-6E8A-4147-A177-3AD203B41FA5}">
                      <a16:colId xmlns:a16="http://schemas.microsoft.com/office/drawing/2014/main" val="20002"/>
                    </a:ext>
                  </a:extLst>
                </a:gridCol>
              </a:tblGrid>
              <a:tr h="581102">
                <a:tc>
                  <a:txBody>
                    <a:bodyPr/>
                    <a:lstStyle/>
                    <a:p>
                      <a:pPr algn="ctr"/>
                      <a:r>
                        <a:rPr lang="es-MX" dirty="0"/>
                        <a:t>Relevancia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a:t>Alcance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dirty="0"/>
                        <a:t>Autoridad/credibilidad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376928">
                <a:tc>
                  <a:txBody>
                    <a:bodyPr/>
                    <a:lstStyle/>
                    <a:p>
                      <a:pPr algn="just"/>
                      <a:r>
                        <a:rPr lang="es-MX" sz="1600" dirty="0"/>
                        <a:t>Es un elemento basado en el juicio. Usualmente se debe determinar la información que se necesita, que tipo de fuente se va a utilizar</a:t>
                      </a:r>
                      <a:r>
                        <a:rPr lang="es-MX" sz="1600" baseline="0" dirty="0"/>
                        <a:t> y como se va a utilizar. Es importante </a:t>
                      </a:r>
                      <a:r>
                        <a:rPr lang="es-MX" sz="1600" b="1" baseline="0" dirty="0"/>
                        <a:t>determinar la relevancia en torno al tema que se está investigando</a:t>
                      </a:r>
                      <a:r>
                        <a:rPr lang="es-MX" sz="1600" baseline="0" dirty="0"/>
                        <a:t>.</a:t>
                      </a:r>
                      <a:endParaRPr lang="es-MX"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MX" sz="1600" dirty="0"/>
                        <a:t>Se debe </a:t>
                      </a:r>
                      <a:r>
                        <a:rPr lang="es-MX" sz="1600" b="1" dirty="0"/>
                        <a:t>examinar el contenido de la información </a:t>
                      </a:r>
                      <a:r>
                        <a:rPr lang="es-MX" sz="1600" dirty="0"/>
                        <a:t>y establecer si tiene balance entre</a:t>
                      </a:r>
                      <a:r>
                        <a:rPr lang="es-MX" sz="1600" baseline="0" dirty="0"/>
                        <a:t> los datos y las opiniones. Se deben consultar otras fuentes que presenten otros puntos de vista a favor y en contra. </a:t>
                      </a:r>
                      <a:endParaRPr lang="es-MX"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MX" sz="1600" b="1" dirty="0"/>
                        <a:t>La credibilidad de la información se debe garantizar para</a:t>
                      </a:r>
                      <a:r>
                        <a:rPr lang="es-MX" sz="1600" b="1" baseline="0" dirty="0"/>
                        <a:t> su uso</a:t>
                      </a:r>
                      <a:r>
                        <a:rPr lang="es-MX" sz="1600" baseline="0" dirty="0"/>
                        <a:t>. Más aún, en el caso de búsquedas en internet, se deben buscar fuentes que aparezcan en bases de datos, pues estás pasan por un proceso de revisión. Se recomienda el uso de información encontrada en los siguientes dominios:</a:t>
                      </a:r>
                      <a:endParaRPr lang="es-MX"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7634888">
            <a:off x="9802096" y="4694320"/>
            <a:ext cx="1272140" cy="2701752"/>
          </a:xfrm>
          <a:prstGeom prst="rect">
            <a:avLst/>
          </a:prstGeom>
        </p:spPr>
      </p:pic>
      <p:sp>
        <p:nvSpPr>
          <p:cNvPr id="10" name="Proceso alternativo 9"/>
          <p:cNvSpPr/>
          <p:nvPr/>
        </p:nvSpPr>
        <p:spPr>
          <a:xfrm>
            <a:off x="9374337" y="2517624"/>
            <a:ext cx="2701753" cy="2968776"/>
          </a:xfrm>
          <a:prstGeom prst="flowChartAlternate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lang="es-MX" sz="1600" b="1" dirty="0">
                <a:solidFill>
                  <a:sysClr val="windowText" lastClr="000000"/>
                </a:solidFill>
              </a:rPr>
              <a:t>.</a:t>
            </a:r>
            <a:r>
              <a:rPr lang="es-MX" sz="1600" b="1" dirty="0" err="1">
                <a:solidFill>
                  <a:sysClr val="windowText" lastClr="000000"/>
                </a:solidFill>
              </a:rPr>
              <a:t>edu</a:t>
            </a:r>
            <a:r>
              <a:rPr lang="es-MX" sz="1600" b="1" dirty="0">
                <a:solidFill>
                  <a:sysClr val="windowText" lastClr="000000"/>
                </a:solidFill>
              </a:rPr>
              <a:t> </a:t>
            </a:r>
            <a:r>
              <a:rPr lang="es-MX" sz="1600" dirty="0">
                <a:solidFill>
                  <a:sysClr val="windowText" lastClr="000000"/>
                </a:solidFill>
              </a:rPr>
              <a:t>(instituciones educativas)</a:t>
            </a:r>
          </a:p>
          <a:p>
            <a:pPr marL="285750" indent="-285750">
              <a:buFontTx/>
              <a:buChar char="-"/>
            </a:pPr>
            <a:r>
              <a:rPr lang="es-MX" sz="1600" b="1" dirty="0">
                <a:solidFill>
                  <a:sysClr val="windowText" lastClr="000000"/>
                </a:solidFill>
              </a:rPr>
              <a:t>.</a:t>
            </a:r>
            <a:r>
              <a:rPr lang="es-MX" sz="1600" b="1" dirty="0" err="1">
                <a:solidFill>
                  <a:sysClr val="windowText" lastClr="000000"/>
                </a:solidFill>
              </a:rPr>
              <a:t>gov</a:t>
            </a:r>
            <a:r>
              <a:rPr lang="es-MX" sz="1600" b="1" dirty="0">
                <a:solidFill>
                  <a:sysClr val="windowText" lastClr="000000"/>
                </a:solidFill>
              </a:rPr>
              <a:t> </a:t>
            </a:r>
            <a:r>
              <a:rPr lang="es-MX" sz="1600" dirty="0">
                <a:solidFill>
                  <a:sysClr val="windowText" lastClr="000000"/>
                </a:solidFill>
              </a:rPr>
              <a:t>(agencias de gobierno)</a:t>
            </a:r>
          </a:p>
          <a:p>
            <a:pPr marL="285750" indent="-285750">
              <a:buFontTx/>
              <a:buChar char="-"/>
            </a:pPr>
            <a:r>
              <a:rPr lang="es-MX" sz="1600" b="1" dirty="0">
                <a:solidFill>
                  <a:sysClr val="windowText" lastClr="000000"/>
                </a:solidFill>
              </a:rPr>
              <a:t>.</a:t>
            </a:r>
            <a:r>
              <a:rPr lang="es-MX" sz="1600" b="1" dirty="0" err="1">
                <a:solidFill>
                  <a:sysClr val="windowText" lastClr="000000"/>
                </a:solidFill>
              </a:rPr>
              <a:t>org</a:t>
            </a:r>
            <a:r>
              <a:rPr lang="es-MX" sz="1600" b="1" dirty="0">
                <a:solidFill>
                  <a:sysClr val="windowText" lastClr="000000"/>
                </a:solidFill>
              </a:rPr>
              <a:t> </a:t>
            </a:r>
            <a:r>
              <a:rPr lang="es-MX" sz="1600" dirty="0">
                <a:solidFill>
                  <a:sysClr val="windowText" lastClr="000000"/>
                </a:solidFill>
              </a:rPr>
              <a:t>(organizaciones)</a:t>
            </a:r>
          </a:p>
          <a:p>
            <a:pPr marL="285750" indent="-285750">
              <a:buFontTx/>
              <a:buChar char="-"/>
            </a:pPr>
            <a:r>
              <a:rPr lang="es-MX" sz="1600" b="1" dirty="0">
                <a:solidFill>
                  <a:sysClr val="windowText" lastClr="000000"/>
                </a:solidFill>
              </a:rPr>
              <a:t>.mil </a:t>
            </a:r>
            <a:r>
              <a:rPr lang="es-MX" sz="1600" dirty="0">
                <a:solidFill>
                  <a:sysClr val="windowText" lastClr="000000"/>
                </a:solidFill>
              </a:rPr>
              <a:t>(agencias militares)</a:t>
            </a:r>
          </a:p>
          <a:p>
            <a:pPr marL="285750" indent="-285750">
              <a:buFontTx/>
              <a:buChar char="-"/>
            </a:pPr>
            <a:r>
              <a:rPr lang="es-MX" sz="1600" dirty="0">
                <a:solidFill>
                  <a:sysClr val="windowText" lastClr="000000"/>
                </a:solidFill>
              </a:rPr>
              <a:t>Las menos recomendadas son: </a:t>
            </a:r>
            <a:r>
              <a:rPr lang="es-MX" sz="1600" b="1" dirty="0">
                <a:solidFill>
                  <a:sysClr val="windowText" lastClr="000000"/>
                </a:solidFill>
              </a:rPr>
              <a:t>.</a:t>
            </a:r>
            <a:r>
              <a:rPr lang="es-MX" sz="1600" b="1" dirty="0" err="1">
                <a:solidFill>
                  <a:sysClr val="windowText" lastClr="000000"/>
                </a:solidFill>
              </a:rPr>
              <a:t>com</a:t>
            </a:r>
            <a:r>
              <a:rPr lang="es-MX" sz="1600" b="1" dirty="0">
                <a:solidFill>
                  <a:sysClr val="windowText" lastClr="000000"/>
                </a:solidFill>
              </a:rPr>
              <a:t> </a:t>
            </a:r>
            <a:r>
              <a:rPr lang="es-MX" sz="1600" dirty="0">
                <a:solidFill>
                  <a:sysClr val="windowText" lastClr="000000"/>
                </a:solidFill>
              </a:rPr>
              <a:t>(comercial) y </a:t>
            </a:r>
            <a:r>
              <a:rPr lang="es-MX" sz="1600" b="1" dirty="0" err="1">
                <a:solidFill>
                  <a:sysClr val="windowText" lastClr="000000"/>
                </a:solidFill>
              </a:rPr>
              <a:t>.net</a:t>
            </a:r>
            <a:r>
              <a:rPr lang="es-MX" sz="1600" b="1" dirty="0">
                <a:solidFill>
                  <a:sysClr val="windowText" lastClr="000000"/>
                </a:solidFill>
              </a:rPr>
              <a:t> </a:t>
            </a:r>
            <a:r>
              <a:rPr lang="es-MX" sz="1600" dirty="0">
                <a:solidFill>
                  <a:sysClr val="windowText" lastClr="000000"/>
                </a:solidFill>
              </a:rPr>
              <a:t>(</a:t>
            </a:r>
            <a:r>
              <a:rPr lang="es-MX" sz="1600" dirty="0" err="1">
                <a:solidFill>
                  <a:sysClr val="windowText" lastClr="000000"/>
                </a:solidFill>
              </a:rPr>
              <a:t>network</a:t>
            </a:r>
            <a:r>
              <a:rPr lang="es-MX" sz="1600" dirty="0">
                <a:solidFill>
                  <a:sysClr val="windowText" lastClr="000000"/>
                </a:solidFill>
              </a:rPr>
              <a:t>)</a:t>
            </a:r>
          </a:p>
        </p:txBody>
      </p:sp>
    </p:spTree>
    <p:extLst>
      <p:ext uri="{BB962C8B-B14F-4D97-AF65-F5344CB8AC3E}">
        <p14:creationId xmlns:p14="http://schemas.microsoft.com/office/powerpoint/2010/main" val="368354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osición de contenido 3"/>
          <p:cNvSpPr>
            <a:spLocks noGrp="1"/>
          </p:cNvSpPr>
          <p:nvPr>
            <p:ph sz="half" idx="2"/>
          </p:nvPr>
        </p:nvSpPr>
        <p:spPr>
          <a:xfrm>
            <a:off x="6204934" y="2861995"/>
            <a:ext cx="4919472" cy="2315312"/>
          </a:xfrm>
        </p:spPr>
        <p:txBody>
          <a:bodyPr rtlCol="0"/>
          <a:lstStyle/>
          <a:p>
            <a:pPr algn="just" rtl="0"/>
            <a:r>
              <a:rPr lang="es-ES" dirty="0"/>
              <a:t>En caso de fuentes impresas, las editoriales establecen criterios para determinar la autoridad, ya que seleccionar a los mejores autores le da prestigio a la institución. </a:t>
            </a:r>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3755" y="2611025"/>
            <a:ext cx="3810283" cy="2408349"/>
          </a:xfrm>
          <a:prstGeom prst="rect">
            <a:avLst/>
          </a:prstGeom>
        </p:spPr>
      </p:pic>
    </p:spTree>
    <p:extLst>
      <p:ext uri="{BB962C8B-B14F-4D97-AF65-F5344CB8AC3E}">
        <p14:creationId xmlns:p14="http://schemas.microsoft.com/office/powerpoint/2010/main" val="222449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sz="half" idx="2"/>
          </p:nvPr>
        </p:nvSpPr>
        <p:spPr>
          <a:xfrm>
            <a:off x="1413993" y="2936382"/>
            <a:ext cx="6931517" cy="3274453"/>
          </a:xfrm>
        </p:spPr>
        <p:txBody>
          <a:bodyPr/>
          <a:lstStyle/>
          <a:p>
            <a:pPr marL="0" indent="0" algn="just">
              <a:buNone/>
            </a:pPr>
            <a:r>
              <a:rPr lang="es-MX" dirty="0"/>
              <a:t>Para determinarla se toma en cuenta la fecha de publicación del documento. Hay tres escenarios posibles a considerar:</a:t>
            </a:r>
          </a:p>
          <a:p>
            <a:pPr algn="just"/>
            <a:r>
              <a:rPr lang="es-MX" dirty="0"/>
              <a:t>Información actualizada (al día).</a:t>
            </a:r>
          </a:p>
          <a:p>
            <a:pPr algn="just"/>
            <a:r>
              <a:rPr lang="es-MX" dirty="0"/>
              <a:t>Información de los últimos años.</a:t>
            </a:r>
          </a:p>
          <a:p>
            <a:pPr algn="just"/>
            <a:r>
              <a:rPr lang="es-MX" dirty="0"/>
              <a:t>Información que excede los últimos tres años (investigaciones históricas)</a:t>
            </a:r>
          </a:p>
          <a:p>
            <a:endParaRPr lang="es-MX" dirty="0"/>
          </a:p>
          <a:p>
            <a:pPr marL="0" indent="0">
              <a:buNone/>
            </a:pPr>
            <a:endParaRPr lang="es-MX" dirty="0"/>
          </a:p>
        </p:txBody>
      </p:sp>
      <p:sp>
        <p:nvSpPr>
          <p:cNvPr id="8" name="Conector fuera de página 7"/>
          <p:cNvSpPr/>
          <p:nvPr/>
        </p:nvSpPr>
        <p:spPr>
          <a:xfrm rot="16200000">
            <a:off x="2787870" y="-72241"/>
            <a:ext cx="566470" cy="3930739"/>
          </a:xfrm>
          <a:prstGeom prst="flowChartOffpage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CuadroTexto 8"/>
          <p:cNvSpPr txBox="1"/>
          <p:nvPr/>
        </p:nvSpPr>
        <p:spPr>
          <a:xfrm>
            <a:off x="1851873" y="1662295"/>
            <a:ext cx="1691489" cy="461665"/>
          </a:xfrm>
          <a:prstGeom prst="rect">
            <a:avLst/>
          </a:prstGeom>
          <a:noFill/>
        </p:spPr>
        <p:txBody>
          <a:bodyPr wrap="none" rtlCol="0">
            <a:spAutoFit/>
          </a:bodyPr>
          <a:lstStyle/>
          <a:p>
            <a:r>
              <a:rPr lang="es-MX" sz="2400" dirty="0"/>
              <a:t>Actualidad</a:t>
            </a:r>
          </a:p>
        </p:txBody>
      </p:sp>
      <p:pic>
        <p:nvPicPr>
          <p:cNvPr id="10" name="Imagen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783392" y="2523185"/>
            <a:ext cx="2859110" cy="2859110"/>
          </a:xfrm>
          <a:prstGeom prst="rect">
            <a:avLst/>
          </a:prstGeom>
        </p:spPr>
      </p:pic>
    </p:spTree>
    <p:extLst>
      <p:ext uri="{BB962C8B-B14F-4D97-AF65-F5344CB8AC3E}">
        <p14:creationId xmlns:p14="http://schemas.microsoft.com/office/powerpoint/2010/main" val="783032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Literatura académica 16 × 9">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_9411674_TF03431380_TF03431380.potx" id="{9C759DF4-5D22-4947-AC84-0622EEA47A41}" vid="{3C637098-65C7-40E1-B206-DD97FD8DB6F6}"/>
    </a:ext>
  </a:extLst>
</a:theme>
</file>

<file path=ppt/theme/theme2.xml><?xml version="1.0" encoding="utf-8"?>
<a:theme xmlns:a="http://schemas.openxmlformats.org/drawingml/2006/main" name="Tema de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2.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DDBB83-77C1-4099-A0AA-289882E745E2}">
  <ds:schemaRefs>
    <ds:schemaRef ds:uri="4873beb7-5857-4685-be1f-d57550cc96cc"/>
    <ds:schemaRef ds:uri="http://schemas.openxmlformats.org/package/2006/metadata/core-properties"/>
    <ds:schemaRef ds:uri="http://purl.org/dc/terms/"/>
    <ds:schemaRef ds:uri="http://www.w3.org/XML/1998/namespace"/>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Presentación académica, diseño de cinta y raya diplomática (panorámica)</Template>
  <TotalTime>0</TotalTime>
  <Words>1087</Words>
  <Application>Microsoft Office PowerPoint</Application>
  <PresentationFormat>Panorámica</PresentationFormat>
  <Paragraphs>74</Paragraphs>
  <Slides>13</Slides>
  <Notes>8</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13</vt:i4>
      </vt:variant>
    </vt:vector>
  </HeadingPairs>
  <TitlesOfParts>
    <vt:vector size="18" baseType="lpstr">
      <vt:lpstr>Arial</vt:lpstr>
      <vt:lpstr>Euphemia</vt:lpstr>
      <vt:lpstr>Plantagenet Cherokee</vt:lpstr>
      <vt:lpstr>Wingdings</vt:lpstr>
      <vt:lpstr>Literatura académica 16 × 9</vt:lpstr>
      <vt:lpstr>INFORMACIÓN</vt:lpstr>
      <vt:lpstr>¿Qué es la información?</vt:lpstr>
      <vt:lpstr>Presentación de PowerPoint</vt:lpstr>
      <vt:lpstr>Reconocer la necesidad de información</vt:lpstr>
      <vt:lpstr>Saber donde buscar la información y cómo hacer búsquedas efectivas </vt:lpstr>
      <vt:lpstr>Saber evaluar la información y sus fuentes de manera crítica</vt:lpstr>
      <vt:lpstr>Presentación de PowerPoint</vt:lpstr>
      <vt:lpstr>Presentación de PowerPoint</vt:lpstr>
      <vt:lpstr>Presentación de PowerPoint</vt:lpstr>
      <vt:lpstr>Presentación de PowerPoint</vt:lpstr>
      <vt:lpstr>Asuntos legales relacionados con la información</vt:lpstr>
      <vt:lpstr>Presentación de PowerPoint</vt:lpstr>
      <vt:lpstr>Organización y clasificación de la información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2018-07-04T01:09:57Z</dcterms:created>
  <dcterms:modified xsi:type="dcterms:W3CDTF">2018-08-04T21:18:17Z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