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9" r:id="rId4"/>
    <p:sldId id="258" r:id="rId5"/>
    <p:sldId id="272" r:id="rId6"/>
    <p:sldId id="260" r:id="rId7"/>
    <p:sldId id="261" r:id="rId8"/>
    <p:sldId id="263" r:id="rId9"/>
    <p:sldId id="264" r:id="rId10"/>
    <p:sldId id="262" r:id="rId11"/>
    <p:sldId id="265" r:id="rId12"/>
    <p:sldId id="266" r:id="rId13"/>
    <p:sldId id="267" r:id="rId14"/>
    <p:sldId id="268" r:id="rId15"/>
    <p:sldId id="269" r:id="rId16"/>
    <p:sldId id="270" r:id="rId17"/>
    <p:sldId id="271"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86" r:id="rId31"/>
    <p:sldId id="287" r:id="rId32"/>
    <p:sldId id="288" r:id="rId33"/>
    <p:sldId id="289" r:id="rId34"/>
    <p:sldId id="292" r:id="rId35"/>
    <p:sldId id="291" r:id="rId36"/>
    <p:sldId id="293" r:id="rId37"/>
    <p:sldId id="294" r:id="rId38"/>
    <p:sldId id="295" r:id="rId39"/>
    <p:sldId id="296" r:id="rId40"/>
    <p:sldId id="298" r:id="rId41"/>
    <p:sldId id="299" r:id="rId42"/>
    <p:sldId id="300" r:id="rId43"/>
    <p:sldId id="304" r:id="rId44"/>
    <p:sldId id="307" r:id="rId45"/>
    <p:sldId id="308" r:id="rId46"/>
    <p:sldId id="310" r:id="rId47"/>
    <p:sldId id="312" r:id="rId48"/>
    <p:sldId id="313" r:id="rId49"/>
    <p:sldId id="314" r:id="rId5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660"/>
  </p:normalViewPr>
  <p:slideViewPr>
    <p:cSldViewPr snapToGrid="0">
      <p:cViewPr varScale="1">
        <p:scale>
          <a:sx n="72" d="100"/>
          <a:sy n="72" d="100"/>
        </p:scale>
        <p:origin x="73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8.jpg"/></Relationships>
</file>

<file path=ppt/diagrams/_rels/data3.xml.rels><?xml version="1.0" encoding="UTF-8" standalone="yes"?>
<Relationships xmlns="http://schemas.openxmlformats.org/package/2006/relationships"><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1" Type="http://schemas.openxmlformats.org/officeDocument/2006/relationships/image" Target="../media/image10.png"/></Relationships>
</file>

<file path=ppt/diagrams/_rels/data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1" Type="http://schemas.openxmlformats.org/officeDocument/2006/relationships/image" Target="../media/image8.jpg"/></Relationships>
</file>

<file path=ppt/diagrams/_rels/drawing3.xml.rels><?xml version="1.0" encoding="UTF-8" standalone="yes"?>
<Relationships xmlns="http://schemas.openxmlformats.org/package/2006/relationships"><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840AE3-86BA-46CA-9186-DC43BC4DAFB0}" type="doc">
      <dgm:prSet loTypeId="urn:microsoft.com/office/officeart/2005/8/layout/cycle1" loCatId="cycle" qsTypeId="urn:microsoft.com/office/officeart/2005/8/quickstyle/3d3" qsCatId="3D" csTypeId="urn:microsoft.com/office/officeart/2005/8/colors/colorful4" csCatId="colorful" phldr="1"/>
      <dgm:spPr/>
      <dgm:t>
        <a:bodyPr/>
        <a:lstStyle/>
        <a:p>
          <a:endParaRPr lang="es-MX"/>
        </a:p>
      </dgm:t>
    </dgm:pt>
    <dgm:pt modelId="{0A03E27E-4AA3-47AC-9490-B9F52E285D1E}">
      <dgm:prSet phldrT="[Texto]"/>
      <dgm:spPr/>
      <dgm:t>
        <a:bodyPr/>
        <a:lstStyle/>
        <a:p>
          <a:r>
            <a:rPr lang="es-MX" dirty="0"/>
            <a:t>Generalización de resultados</a:t>
          </a:r>
        </a:p>
      </dgm:t>
    </dgm:pt>
    <dgm:pt modelId="{904C2217-2498-486E-9C9F-B702F7B8A31B}" type="parTrans" cxnId="{7447F096-E8C0-4214-8E71-1454B17F9974}">
      <dgm:prSet/>
      <dgm:spPr/>
      <dgm:t>
        <a:bodyPr/>
        <a:lstStyle/>
        <a:p>
          <a:endParaRPr lang="es-MX"/>
        </a:p>
      </dgm:t>
    </dgm:pt>
    <dgm:pt modelId="{2D684288-699D-4345-AE3A-38C5DB0B1BD5}" type="sibTrans" cxnId="{7447F096-E8C0-4214-8E71-1454B17F9974}">
      <dgm:prSet/>
      <dgm:spPr/>
      <dgm:t>
        <a:bodyPr/>
        <a:lstStyle/>
        <a:p>
          <a:endParaRPr lang="es-MX"/>
        </a:p>
      </dgm:t>
    </dgm:pt>
    <dgm:pt modelId="{24CC78F9-5703-439D-8EC0-B2BD60137231}">
      <dgm:prSet phldrT="[Texto]"/>
      <dgm:spPr/>
      <dgm:t>
        <a:bodyPr/>
        <a:lstStyle/>
        <a:p>
          <a:r>
            <a:rPr lang="es-MX" dirty="0"/>
            <a:t>Centrarse en fenómenos observables</a:t>
          </a:r>
        </a:p>
      </dgm:t>
    </dgm:pt>
    <dgm:pt modelId="{C1A2B3EC-CBAC-4710-8DB3-A7461C014DC6}" type="parTrans" cxnId="{E41C5244-9B4A-4F16-9769-644F5736D920}">
      <dgm:prSet/>
      <dgm:spPr/>
      <dgm:t>
        <a:bodyPr/>
        <a:lstStyle/>
        <a:p>
          <a:endParaRPr lang="es-MX"/>
        </a:p>
      </dgm:t>
    </dgm:pt>
    <dgm:pt modelId="{F1884912-E193-447E-9ACF-5E2AAEE9A4B0}" type="sibTrans" cxnId="{E41C5244-9B4A-4F16-9769-644F5736D920}">
      <dgm:prSet/>
      <dgm:spPr/>
      <dgm:t>
        <a:bodyPr/>
        <a:lstStyle/>
        <a:p>
          <a:endParaRPr lang="es-MX"/>
        </a:p>
      </dgm:t>
    </dgm:pt>
    <dgm:pt modelId="{B3AEEF4C-AA9C-4079-818A-0C4C1449EC0A}">
      <dgm:prSet phldrT="[Texto]"/>
      <dgm:spPr/>
      <dgm:t>
        <a:bodyPr/>
        <a:lstStyle/>
        <a:p>
          <a:r>
            <a:rPr lang="es-MX" dirty="0"/>
            <a:t>Contar con evidencia empírica </a:t>
          </a:r>
        </a:p>
      </dgm:t>
    </dgm:pt>
    <dgm:pt modelId="{61065B5E-9C90-44F8-BAF0-4E8623BF33EA}" type="parTrans" cxnId="{D4DF3530-BB5F-4886-A4A2-6A87D29BD6AF}">
      <dgm:prSet/>
      <dgm:spPr/>
      <dgm:t>
        <a:bodyPr/>
        <a:lstStyle/>
        <a:p>
          <a:endParaRPr lang="es-MX"/>
        </a:p>
      </dgm:t>
    </dgm:pt>
    <dgm:pt modelId="{CFCBD62A-05D8-420D-8D8C-1B2D75E6679D}" type="sibTrans" cxnId="{D4DF3530-BB5F-4886-A4A2-6A87D29BD6AF}">
      <dgm:prSet/>
      <dgm:spPr/>
      <dgm:t>
        <a:bodyPr/>
        <a:lstStyle/>
        <a:p>
          <a:endParaRPr lang="es-MX"/>
        </a:p>
      </dgm:t>
    </dgm:pt>
    <dgm:pt modelId="{2C2DAB75-23A1-4269-83AB-8BD5F92A5CD1}">
      <dgm:prSet phldrT="[Texto]"/>
      <dgm:spPr/>
      <dgm:t>
        <a:bodyPr/>
        <a:lstStyle/>
        <a:p>
          <a:r>
            <a:rPr lang="es-MX" dirty="0"/>
            <a:t>Codificación de datos</a:t>
          </a:r>
        </a:p>
      </dgm:t>
    </dgm:pt>
    <dgm:pt modelId="{4DD7A2B1-85BA-4E7E-A936-B8ECD28A2EDA}" type="parTrans" cxnId="{07131B11-66B4-4A78-9C7B-4583B93D94C8}">
      <dgm:prSet/>
      <dgm:spPr/>
      <dgm:t>
        <a:bodyPr/>
        <a:lstStyle/>
        <a:p>
          <a:endParaRPr lang="es-MX"/>
        </a:p>
      </dgm:t>
    </dgm:pt>
    <dgm:pt modelId="{AF5F5B2D-1BC9-425F-B6A6-D6A7EBCD4C3B}" type="sibTrans" cxnId="{07131B11-66B4-4A78-9C7B-4583B93D94C8}">
      <dgm:prSet/>
      <dgm:spPr/>
      <dgm:t>
        <a:bodyPr/>
        <a:lstStyle/>
        <a:p>
          <a:endParaRPr lang="es-MX"/>
        </a:p>
      </dgm:t>
    </dgm:pt>
    <dgm:pt modelId="{1D05D440-2945-4A29-8BEE-3E26087F44C8}">
      <dgm:prSet phldrT="[Texto]"/>
      <dgm:spPr/>
      <dgm:t>
        <a:bodyPr/>
        <a:lstStyle/>
        <a:p>
          <a:r>
            <a:rPr lang="es-MX" dirty="0"/>
            <a:t>Visión objetiva y positivista</a:t>
          </a:r>
        </a:p>
      </dgm:t>
    </dgm:pt>
    <dgm:pt modelId="{8E0ED840-5A5A-4A44-9597-22FA3C36525B}" type="parTrans" cxnId="{84AAE8A2-BA92-4347-AA8D-32704D50A8D5}">
      <dgm:prSet/>
      <dgm:spPr/>
      <dgm:t>
        <a:bodyPr/>
        <a:lstStyle/>
        <a:p>
          <a:endParaRPr lang="es-MX"/>
        </a:p>
      </dgm:t>
    </dgm:pt>
    <dgm:pt modelId="{25D65E6D-93DC-4AE2-815F-CED8C0072DF7}" type="sibTrans" cxnId="{84AAE8A2-BA92-4347-AA8D-32704D50A8D5}">
      <dgm:prSet/>
      <dgm:spPr/>
      <dgm:t>
        <a:bodyPr/>
        <a:lstStyle/>
        <a:p>
          <a:endParaRPr lang="es-MX"/>
        </a:p>
      </dgm:t>
    </dgm:pt>
    <dgm:pt modelId="{970DC632-0869-494F-A0D6-F5AE1BFA114B}" type="pres">
      <dgm:prSet presAssocID="{FD840AE3-86BA-46CA-9186-DC43BC4DAFB0}" presName="cycle" presStyleCnt="0">
        <dgm:presLayoutVars>
          <dgm:dir/>
          <dgm:resizeHandles val="exact"/>
        </dgm:presLayoutVars>
      </dgm:prSet>
      <dgm:spPr/>
    </dgm:pt>
    <dgm:pt modelId="{F8B6D834-FAFA-49F5-BB68-821AEEF4DCAC}" type="pres">
      <dgm:prSet presAssocID="{0A03E27E-4AA3-47AC-9490-B9F52E285D1E}" presName="dummy" presStyleCnt="0"/>
      <dgm:spPr/>
    </dgm:pt>
    <dgm:pt modelId="{99750583-BBF1-4992-A1C0-D0FFEF5C25CC}" type="pres">
      <dgm:prSet presAssocID="{0A03E27E-4AA3-47AC-9490-B9F52E285D1E}" presName="node" presStyleLbl="revTx" presStyleIdx="0" presStyleCnt="5">
        <dgm:presLayoutVars>
          <dgm:bulletEnabled val="1"/>
        </dgm:presLayoutVars>
      </dgm:prSet>
      <dgm:spPr/>
    </dgm:pt>
    <dgm:pt modelId="{67575755-8AF1-42AC-9CDF-98649607C43F}" type="pres">
      <dgm:prSet presAssocID="{2D684288-699D-4345-AE3A-38C5DB0B1BD5}" presName="sibTrans" presStyleLbl="node1" presStyleIdx="0" presStyleCnt="5"/>
      <dgm:spPr/>
    </dgm:pt>
    <dgm:pt modelId="{12BE558A-3D0D-447C-ABB8-7B8D7D425EE3}" type="pres">
      <dgm:prSet presAssocID="{24CC78F9-5703-439D-8EC0-B2BD60137231}" presName="dummy" presStyleCnt="0"/>
      <dgm:spPr/>
    </dgm:pt>
    <dgm:pt modelId="{FC5AB9FE-CB1C-4445-A4FB-0B09B0871D0F}" type="pres">
      <dgm:prSet presAssocID="{24CC78F9-5703-439D-8EC0-B2BD60137231}" presName="node" presStyleLbl="revTx" presStyleIdx="1" presStyleCnt="5">
        <dgm:presLayoutVars>
          <dgm:bulletEnabled val="1"/>
        </dgm:presLayoutVars>
      </dgm:prSet>
      <dgm:spPr/>
    </dgm:pt>
    <dgm:pt modelId="{FCBF04C9-268B-4398-9CAF-2E9E09D84811}" type="pres">
      <dgm:prSet presAssocID="{F1884912-E193-447E-9ACF-5E2AAEE9A4B0}" presName="sibTrans" presStyleLbl="node1" presStyleIdx="1" presStyleCnt="5"/>
      <dgm:spPr/>
    </dgm:pt>
    <dgm:pt modelId="{F7BCD916-A05C-453C-94BD-971E4A38BED9}" type="pres">
      <dgm:prSet presAssocID="{B3AEEF4C-AA9C-4079-818A-0C4C1449EC0A}" presName="dummy" presStyleCnt="0"/>
      <dgm:spPr/>
    </dgm:pt>
    <dgm:pt modelId="{925CB3B4-E895-49FF-82F8-E7E5E17405EC}" type="pres">
      <dgm:prSet presAssocID="{B3AEEF4C-AA9C-4079-818A-0C4C1449EC0A}" presName="node" presStyleLbl="revTx" presStyleIdx="2" presStyleCnt="5">
        <dgm:presLayoutVars>
          <dgm:bulletEnabled val="1"/>
        </dgm:presLayoutVars>
      </dgm:prSet>
      <dgm:spPr/>
    </dgm:pt>
    <dgm:pt modelId="{E83F9CCE-2286-4546-8E98-24344A017776}" type="pres">
      <dgm:prSet presAssocID="{CFCBD62A-05D8-420D-8D8C-1B2D75E6679D}" presName="sibTrans" presStyleLbl="node1" presStyleIdx="2" presStyleCnt="5"/>
      <dgm:spPr/>
    </dgm:pt>
    <dgm:pt modelId="{92ABCBDB-58A7-486C-9FA9-917A60CD8F35}" type="pres">
      <dgm:prSet presAssocID="{2C2DAB75-23A1-4269-83AB-8BD5F92A5CD1}" presName="dummy" presStyleCnt="0"/>
      <dgm:spPr/>
    </dgm:pt>
    <dgm:pt modelId="{1613F091-E94B-429D-8EED-5233E1069FAD}" type="pres">
      <dgm:prSet presAssocID="{2C2DAB75-23A1-4269-83AB-8BD5F92A5CD1}" presName="node" presStyleLbl="revTx" presStyleIdx="3" presStyleCnt="5">
        <dgm:presLayoutVars>
          <dgm:bulletEnabled val="1"/>
        </dgm:presLayoutVars>
      </dgm:prSet>
      <dgm:spPr/>
    </dgm:pt>
    <dgm:pt modelId="{C798E5F9-3349-47B2-AB0D-577BA68FECAE}" type="pres">
      <dgm:prSet presAssocID="{AF5F5B2D-1BC9-425F-B6A6-D6A7EBCD4C3B}" presName="sibTrans" presStyleLbl="node1" presStyleIdx="3" presStyleCnt="5"/>
      <dgm:spPr/>
    </dgm:pt>
    <dgm:pt modelId="{B7D9D4BE-94EA-4171-B406-4934D1B474D9}" type="pres">
      <dgm:prSet presAssocID="{1D05D440-2945-4A29-8BEE-3E26087F44C8}" presName="dummy" presStyleCnt="0"/>
      <dgm:spPr/>
    </dgm:pt>
    <dgm:pt modelId="{C9E2D80D-CE24-4FB3-A62B-6FD669C1CE67}" type="pres">
      <dgm:prSet presAssocID="{1D05D440-2945-4A29-8BEE-3E26087F44C8}" presName="node" presStyleLbl="revTx" presStyleIdx="4" presStyleCnt="5">
        <dgm:presLayoutVars>
          <dgm:bulletEnabled val="1"/>
        </dgm:presLayoutVars>
      </dgm:prSet>
      <dgm:spPr/>
    </dgm:pt>
    <dgm:pt modelId="{59BDB5F4-DAA4-4C3B-81FE-25F0077CF903}" type="pres">
      <dgm:prSet presAssocID="{25D65E6D-93DC-4AE2-815F-CED8C0072DF7}" presName="sibTrans" presStyleLbl="node1" presStyleIdx="4" presStyleCnt="5"/>
      <dgm:spPr/>
    </dgm:pt>
  </dgm:ptLst>
  <dgm:cxnLst>
    <dgm:cxn modelId="{A3C8CA08-FA69-4B77-9A6F-1A0D50497BA8}" type="presOf" srcId="{1D05D440-2945-4A29-8BEE-3E26087F44C8}" destId="{C9E2D80D-CE24-4FB3-A62B-6FD669C1CE67}" srcOrd="0" destOrd="0" presId="urn:microsoft.com/office/officeart/2005/8/layout/cycle1"/>
    <dgm:cxn modelId="{07131B11-66B4-4A78-9C7B-4583B93D94C8}" srcId="{FD840AE3-86BA-46CA-9186-DC43BC4DAFB0}" destId="{2C2DAB75-23A1-4269-83AB-8BD5F92A5CD1}" srcOrd="3" destOrd="0" parTransId="{4DD7A2B1-85BA-4E7E-A936-B8ECD28A2EDA}" sibTransId="{AF5F5B2D-1BC9-425F-B6A6-D6A7EBCD4C3B}"/>
    <dgm:cxn modelId="{C7989E16-EA26-4047-AB28-EAED9879020E}" type="presOf" srcId="{2C2DAB75-23A1-4269-83AB-8BD5F92A5CD1}" destId="{1613F091-E94B-429D-8EED-5233E1069FAD}" srcOrd="0" destOrd="0" presId="urn:microsoft.com/office/officeart/2005/8/layout/cycle1"/>
    <dgm:cxn modelId="{B6439D25-6C44-4D36-85DC-2FEE50A88810}" type="presOf" srcId="{24CC78F9-5703-439D-8EC0-B2BD60137231}" destId="{FC5AB9FE-CB1C-4445-A4FB-0B09B0871D0F}" srcOrd="0" destOrd="0" presId="urn:microsoft.com/office/officeart/2005/8/layout/cycle1"/>
    <dgm:cxn modelId="{D4DF3530-BB5F-4886-A4A2-6A87D29BD6AF}" srcId="{FD840AE3-86BA-46CA-9186-DC43BC4DAFB0}" destId="{B3AEEF4C-AA9C-4079-818A-0C4C1449EC0A}" srcOrd="2" destOrd="0" parTransId="{61065B5E-9C90-44F8-BAF0-4E8623BF33EA}" sibTransId="{CFCBD62A-05D8-420D-8D8C-1B2D75E6679D}"/>
    <dgm:cxn modelId="{EE8FD143-8B81-4B6C-AB80-828CE5B46D64}" type="presOf" srcId="{F1884912-E193-447E-9ACF-5E2AAEE9A4B0}" destId="{FCBF04C9-268B-4398-9CAF-2E9E09D84811}" srcOrd="0" destOrd="0" presId="urn:microsoft.com/office/officeart/2005/8/layout/cycle1"/>
    <dgm:cxn modelId="{E41C5244-9B4A-4F16-9769-644F5736D920}" srcId="{FD840AE3-86BA-46CA-9186-DC43BC4DAFB0}" destId="{24CC78F9-5703-439D-8EC0-B2BD60137231}" srcOrd="1" destOrd="0" parTransId="{C1A2B3EC-CBAC-4710-8DB3-A7461C014DC6}" sibTransId="{F1884912-E193-447E-9ACF-5E2AAEE9A4B0}"/>
    <dgm:cxn modelId="{83CD114A-E1DB-4F90-9C3C-78706E9BEAFC}" type="presOf" srcId="{0A03E27E-4AA3-47AC-9490-B9F52E285D1E}" destId="{99750583-BBF1-4992-A1C0-D0FFEF5C25CC}" srcOrd="0" destOrd="0" presId="urn:microsoft.com/office/officeart/2005/8/layout/cycle1"/>
    <dgm:cxn modelId="{E867C284-D6ED-4EFC-9852-13A551EE3D0E}" type="presOf" srcId="{AF5F5B2D-1BC9-425F-B6A6-D6A7EBCD4C3B}" destId="{C798E5F9-3349-47B2-AB0D-577BA68FECAE}" srcOrd="0" destOrd="0" presId="urn:microsoft.com/office/officeart/2005/8/layout/cycle1"/>
    <dgm:cxn modelId="{43E3DC86-9EFC-4E9F-AECB-C36202A798B1}" type="presOf" srcId="{2D684288-699D-4345-AE3A-38C5DB0B1BD5}" destId="{67575755-8AF1-42AC-9CDF-98649607C43F}" srcOrd="0" destOrd="0" presId="urn:microsoft.com/office/officeart/2005/8/layout/cycle1"/>
    <dgm:cxn modelId="{F82F0D94-3836-4228-A9D4-D770B3BDC8AF}" type="presOf" srcId="{B3AEEF4C-AA9C-4079-818A-0C4C1449EC0A}" destId="{925CB3B4-E895-49FF-82F8-E7E5E17405EC}" srcOrd="0" destOrd="0" presId="urn:microsoft.com/office/officeart/2005/8/layout/cycle1"/>
    <dgm:cxn modelId="{7447F096-E8C0-4214-8E71-1454B17F9974}" srcId="{FD840AE3-86BA-46CA-9186-DC43BC4DAFB0}" destId="{0A03E27E-4AA3-47AC-9490-B9F52E285D1E}" srcOrd="0" destOrd="0" parTransId="{904C2217-2498-486E-9C9F-B702F7B8A31B}" sibTransId="{2D684288-699D-4345-AE3A-38C5DB0B1BD5}"/>
    <dgm:cxn modelId="{C75D319C-0D68-4398-A337-E9B523F26E0F}" type="presOf" srcId="{25D65E6D-93DC-4AE2-815F-CED8C0072DF7}" destId="{59BDB5F4-DAA4-4C3B-81FE-25F0077CF903}" srcOrd="0" destOrd="0" presId="urn:microsoft.com/office/officeart/2005/8/layout/cycle1"/>
    <dgm:cxn modelId="{84AAE8A2-BA92-4347-AA8D-32704D50A8D5}" srcId="{FD840AE3-86BA-46CA-9186-DC43BC4DAFB0}" destId="{1D05D440-2945-4A29-8BEE-3E26087F44C8}" srcOrd="4" destOrd="0" parTransId="{8E0ED840-5A5A-4A44-9597-22FA3C36525B}" sibTransId="{25D65E6D-93DC-4AE2-815F-CED8C0072DF7}"/>
    <dgm:cxn modelId="{FE5519D5-239F-4E72-A14A-DD01B7DAD6BF}" type="presOf" srcId="{FD840AE3-86BA-46CA-9186-DC43BC4DAFB0}" destId="{970DC632-0869-494F-A0D6-F5AE1BFA114B}" srcOrd="0" destOrd="0" presId="urn:microsoft.com/office/officeart/2005/8/layout/cycle1"/>
    <dgm:cxn modelId="{0396A5FE-898C-4076-B12B-02C85B8D0670}" type="presOf" srcId="{CFCBD62A-05D8-420D-8D8C-1B2D75E6679D}" destId="{E83F9CCE-2286-4546-8E98-24344A017776}" srcOrd="0" destOrd="0" presId="urn:microsoft.com/office/officeart/2005/8/layout/cycle1"/>
    <dgm:cxn modelId="{1B79F49D-541A-4844-B843-B5B1FCA56BB4}" type="presParOf" srcId="{970DC632-0869-494F-A0D6-F5AE1BFA114B}" destId="{F8B6D834-FAFA-49F5-BB68-821AEEF4DCAC}" srcOrd="0" destOrd="0" presId="urn:microsoft.com/office/officeart/2005/8/layout/cycle1"/>
    <dgm:cxn modelId="{95407650-FF1C-44A6-8FCC-ECAF929DBB17}" type="presParOf" srcId="{970DC632-0869-494F-A0D6-F5AE1BFA114B}" destId="{99750583-BBF1-4992-A1C0-D0FFEF5C25CC}" srcOrd="1" destOrd="0" presId="urn:microsoft.com/office/officeart/2005/8/layout/cycle1"/>
    <dgm:cxn modelId="{09C345D0-7E4E-4AE0-990B-69F0873494D2}" type="presParOf" srcId="{970DC632-0869-494F-A0D6-F5AE1BFA114B}" destId="{67575755-8AF1-42AC-9CDF-98649607C43F}" srcOrd="2" destOrd="0" presId="urn:microsoft.com/office/officeart/2005/8/layout/cycle1"/>
    <dgm:cxn modelId="{64B19C72-1A84-447F-81D3-2801EC8E7088}" type="presParOf" srcId="{970DC632-0869-494F-A0D6-F5AE1BFA114B}" destId="{12BE558A-3D0D-447C-ABB8-7B8D7D425EE3}" srcOrd="3" destOrd="0" presId="urn:microsoft.com/office/officeart/2005/8/layout/cycle1"/>
    <dgm:cxn modelId="{17BB7A3E-9FE6-4D99-8B7D-FC21C16830A3}" type="presParOf" srcId="{970DC632-0869-494F-A0D6-F5AE1BFA114B}" destId="{FC5AB9FE-CB1C-4445-A4FB-0B09B0871D0F}" srcOrd="4" destOrd="0" presId="urn:microsoft.com/office/officeart/2005/8/layout/cycle1"/>
    <dgm:cxn modelId="{B78ACCB0-93E2-41EC-BD0A-D92CC3283971}" type="presParOf" srcId="{970DC632-0869-494F-A0D6-F5AE1BFA114B}" destId="{FCBF04C9-268B-4398-9CAF-2E9E09D84811}" srcOrd="5" destOrd="0" presId="urn:microsoft.com/office/officeart/2005/8/layout/cycle1"/>
    <dgm:cxn modelId="{86469CF3-DD4D-4943-9FE3-3342307D542E}" type="presParOf" srcId="{970DC632-0869-494F-A0D6-F5AE1BFA114B}" destId="{F7BCD916-A05C-453C-94BD-971E4A38BED9}" srcOrd="6" destOrd="0" presId="urn:microsoft.com/office/officeart/2005/8/layout/cycle1"/>
    <dgm:cxn modelId="{8598084E-967B-41DD-B3E3-D243B9B823A7}" type="presParOf" srcId="{970DC632-0869-494F-A0D6-F5AE1BFA114B}" destId="{925CB3B4-E895-49FF-82F8-E7E5E17405EC}" srcOrd="7" destOrd="0" presId="urn:microsoft.com/office/officeart/2005/8/layout/cycle1"/>
    <dgm:cxn modelId="{2C4B4DEC-91F7-4363-9A84-7772EFBE2428}" type="presParOf" srcId="{970DC632-0869-494F-A0D6-F5AE1BFA114B}" destId="{E83F9CCE-2286-4546-8E98-24344A017776}" srcOrd="8" destOrd="0" presId="urn:microsoft.com/office/officeart/2005/8/layout/cycle1"/>
    <dgm:cxn modelId="{4C7EA941-72F5-4745-AE5E-B6EAA457C8EF}" type="presParOf" srcId="{970DC632-0869-494F-A0D6-F5AE1BFA114B}" destId="{92ABCBDB-58A7-486C-9FA9-917A60CD8F35}" srcOrd="9" destOrd="0" presId="urn:microsoft.com/office/officeart/2005/8/layout/cycle1"/>
    <dgm:cxn modelId="{B361E3E8-3895-4E2A-9390-E181D4AA247F}" type="presParOf" srcId="{970DC632-0869-494F-A0D6-F5AE1BFA114B}" destId="{1613F091-E94B-429D-8EED-5233E1069FAD}" srcOrd="10" destOrd="0" presId="urn:microsoft.com/office/officeart/2005/8/layout/cycle1"/>
    <dgm:cxn modelId="{A023AA2F-3D70-4CE6-8CAE-30C27B60C451}" type="presParOf" srcId="{970DC632-0869-494F-A0D6-F5AE1BFA114B}" destId="{C798E5F9-3349-47B2-AB0D-577BA68FECAE}" srcOrd="11" destOrd="0" presId="urn:microsoft.com/office/officeart/2005/8/layout/cycle1"/>
    <dgm:cxn modelId="{EE9CC420-262E-414A-AF88-9643A53F2A60}" type="presParOf" srcId="{970DC632-0869-494F-A0D6-F5AE1BFA114B}" destId="{B7D9D4BE-94EA-4171-B406-4934D1B474D9}" srcOrd="12" destOrd="0" presId="urn:microsoft.com/office/officeart/2005/8/layout/cycle1"/>
    <dgm:cxn modelId="{D7BD5276-86FA-41CC-B1F4-B2A464590241}" type="presParOf" srcId="{970DC632-0869-494F-A0D6-F5AE1BFA114B}" destId="{C9E2D80D-CE24-4FB3-A62B-6FD669C1CE67}" srcOrd="13" destOrd="0" presId="urn:microsoft.com/office/officeart/2005/8/layout/cycle1"/>
    <dgm:cxn modelId="{25162C83-3F74-4CB8-944D-6EFEF7380BE9}" type="presParOf" srcId="{970DC632-0869-494F-A0D6-F5AE1BFA114B}" destId="{59BDB5F4-DAA4-4C3B-81FE-25F0077CF903}"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D686284-5B4C-4D52-8227-4EED8B63E622}" type="doc">
      <dgm:prSet loTypeId="urn:microsoft.com/office/officeart/2009/3/layout/StepUpProcess" loCatId="process" qsTypeId="urn:microsoft.com/office/officeart/2005/8/quickstyle/3d3" qsCatId="3D" csTypeId="urn:microsoft.com/office/officeart/2005/8/colors/colorful2" csCatId="colorful" phldr="1"/>
      <dgm:spPr/>
      <dgm:t>
        <a:bodyPr/>
        <a:lstStyle/>
        <a:p>
          <a:endParaRPr lang="es-MX"/>
        </a:p>
      </dgm:t>
    </dgm:pt>
    <dgm:pt modelId="{E4147D01-6588-4F98-8D99-A8E0012EEC00}">
      <dgm:prSet phldrT="[Texto]"/>
      <dgm:spPr/>
      <dgm:t>
        <a:bodyPr/>
        <a:lstStyle/>
        <a:p>
          <a:pPr algn="just"/>
          <a:r>
            <a:rPr lang="es-MX" dirty="0"/>
            <a:t>Desplazamiento del investigador a un contexto natural donde se sitúa el objeto de estudio</a:t>
          </a:r>
        </a:p>
      </dgm:t>
    </dgm:pt>
    <dgm:pt modelId="{0C0CEABA-9F2D-478E-95F3-197F949A44F2}" type="parTrans" cxnId="{492451EA-0EC9-40E7-9C31-6FB45781D550}">
      <dgm:prSet/>
      <dgm:spPr/>
      <dgm:t>
        <a:bodyPr/>
        <a:lstStyle/>
        <a:p>
          <a:endParaRPr lang="es-MX"/>
        </a:p>
      </dgm:t>
    </dgm:pt>
    <dgm:pt modelId="{B457B8E0-99FA-4297-9452-89033EEC12FF}" type="sibTrans" cxnId="{492451EA-0EC9-40E7-9C31-6FB45781D550}">
      <dgm:prSet/>
      <dgm:spPr/>
      <dgm:t>
        <a:bodyPr/>
        <a:lstStyle/>
        <a:p>
          <a:endParaRPr lang="es-MX"/>
        </a:p>
      </dgm:t>
    </dgm:pt>
    <dgm:pt modelId="{4AFCB61D-FBAE-4C8C-AA37-B8923227621F}">
      <dgm:prSet phldrT="[Texto]"/>
      <dgm:spPr/>
      <dgm:t>
        <a:bodyPr/>
        <a:lstStyle/>
        <a:p>
          <a:pPr algn="just"/>
          <a:r>
            <a:rPr lang="es-MX" dirty="0"/>
            <a:t>De carácter emergente y fundamentalmente interpretativa.</a:t>
          </a:r>
        </a:p>
      </dgm:t>
    </dgm:pt>
    <dgm:pt modelId="{A5A07349-D092-411B-BB7A-EA947AF90EB9}" type="parTrans" cxnId="{7D792C98-7407-4A5C-A1CA-8D6611D1CBA6}">
      <dgm:prSet/>
      <dgm:spPr/>
      <dgm:t>
        <a:bodyPr/>
        <a:lstStyle/>
        <a:p>
          <a:endParaRPr lang="es-MX"/>
        </a:p>
      </dgm:t>
    </dgm:pt>
    <dgm:pt modelId="{6AB85336-9C0F-47A3-8B11-69D91DD7F77C}" type="sibTrans" cxnId="{7D792C98-7407-4A5C-A1CA-8D6611D1CBA6}">
      <dgm:prSet/>
      <dgm:spPr/>
      <dgm:t>
        <a:bodyPr/>
        <a:lstStyle/>
        <a:p>
          <a:endParaRPr lang="es-MX"/>
        </a:p>
      </dgm:t>
    </dgm:pt>
    <dgm:pt modelId="{B519CA17-755E-4D37-8F37-32DAC69623E9}">
      <dgm:prSet phldrT="[Texto]"/>
      <dgm:spPr/>
      <dgm:t>
        <a:bodyPr/>
        <a:lstStyle/>
        <a:p>
          <a:pPr algn="just"/>
          <a:r>
            <a:rPr lang="es-MX" dirty="0"/>
            <a:t>Aborda los fenómenos sociales de manera holística </a:t>
          </a:r>
        </a:p>
      </dgm:t>
    </dgm:pt>
    <dgm:pt modelId="{0B4ABF54-4AD7-46A8-AE03-2EBB3EFA7AEF}" type="parTrans" cxnId="{71F6368D-BF2A-4544-BCB7-273A39CEDE81}">
      <dgm:prSet/>
      <dgm:spPr/>
      <dgm:t>
        <a:bodyPr/>
        <a:lstStyle/>
        <a:p>
          <a:endParaRPr lang="es-MX"/>
        </a:p>
      </dgm:t>
    </dgm:pt>
    <dgm:pt modelId="{FE3B32F5-7EC8-4519-B441-C235A4873887}" type="sibTrans" cxnId="{71F6368D-BF2A-4544-BCB7-273A39CEDE81}">
      <dgm:prSet/>
      <dgm:spPr/>
      <dgm:t>
        <a:bodyPr/>
        <a:lstStyle/>
        <a:p>
          <a:endParaRPr lang="es-MX"/>
        </a:p>
      </dgm:t>
    </dgm:pt>
    <dgm:pt modelId="{BC4ADEEA-145A-463E-B188-CDCA49F9D98D}">
      <dgm:prSet phldrT="[Texto]"/>
      <dgm:spPr/>
      <dgm:t>
        <a:bodyPr/>
        <a:lstStyle/>
        <a:p>
          <a:pPr algn="just"/>
          <a:r>
            <a:rPr lang="es-MX" dirty="0"/>
            <a:t>Empleo de métodos participativos, interactivos y humanísticos.</a:t>
          </a:r>
        </a:p>
      </dgm:t>
    </dgm:pt>
    <dgm:pt modelId="{BBFD66F0-7BE6-4C12-95FA-6AEDA09E598E}" type="parTrans" cxnId="{A0D6A922-EB7F-4044-938C-11A551AA4E55}">
      <dgm:prSet/>
      <dgm:spPr/>
      <dgm:t>
        <a:bodyPr/>
        <a:lstStyle/>
        <a:p>
          <a:endParaRPr lang="es-MX"/>
        </a:p>
      </dgm:t>
    </dgm:pt>
    <dgm:pt modelId="{5D191D63-500E-4D4F-BC40-6D6D6C6E98E6}" type="sibTrans" cxnId="{A0D6A922-EB7F-4044-938C-11A551AA4E55}">
      <dgm:prSet/>
      <dgm:spPr/>
      <dgm:t>
        <a:bodyPr/>
        <a:lstStyle/>
        <a:p>
          <a:endParaRPr lang="es-MX"/>
        </a:p>
      </dgm:t>
    </dgm:pt>
    <dgm:pt modelId="{B75736C2-C7AE-4EE0-9588-B1C48BE0C7B2}">
      <dgm:prSet phldrT="[Texto]"/>
      <dgm:spPr/>
      <dgm:t>
        <a:bodyPr/>
        <a:lstStyle/>
        <a:p>
          <a:r>
            <a:rPr lang="es-MX" dirty="0"/>
            <a:t>Son flexibles y abiertas</a:t>
          </a:r>
        </a:p>
      </dgm:t>
    </dgm:pt>
    <dgm:pt modelId="{DCF5DA41-6507-459B-92DB-AA204BEA5D7D}" type="parTrans" cxnId="{6A4F787E-B8EB-4569-A0EE-14928C45127A}">
      <dgm:prSet/>
      <dgm:spPr/>
      <dgm:t>
        <a:bodyPr/>
        <a:lstStyle/>
        <a:p>
          <a:endParaRPr lang="es-MX"/>
        </a:p>
      </dgm:t>
    </dgm:pt>
    <dgm:pt modelId="{97BFAF05-0509-480C-BC75-7F7D4DC35279}" type="sibTrans" cxnId="{6A4F787E-B8EB-4569-A0EE-14928C45127A}">
      <dgm:prSet/>
      <dgm:spPr/>
      <dgm:t>
        <a:bodyPr/>
        <a:lstStyle/>
        <a:p>
          <a:endParaRPr lang="es-MX"/>
        </a:p>
      </dgm:t>
    </dgm:pt>
    <dgm:pt modelId="{28A1875E-88FF-4E6D-B2E1-9251464AFF6C}" type="pres">
      <dgm:prSet presAssocID="{9D686284-5B4C-4D52-8227-4EED8B63E622}" presName="rootnode" presStyleCnt="0">
        <dgm:presLayoutVars>
          <dgm:chMax/>
          <dgm:chPref/>
          <dgm:dir/>
          <dgm:animLvl val="lvl"/>
        </dgm:presLayoutVars>
      </dgm:prSet>
      <dgm:spPr/>
    </dgm:pt>
    <dgm:pt modelId="{C6292C44-9C05-44BA-83CB-1FF59285BF86}" type="pres">
      <dgm:prSet presAssocID="{E4147D01-6588-4F98-8D99-A8E0012EEC00}" presName="composite" presStyleCnt="0"/>
      <dgm:spPr/>
    </dgm:pt>
    <dgm:pt modelId="{69A0C040-275A-48DA-8CA5-58610599A2BF}" type="pres">
      <dgm:prSet presAssocID="{E4147D01-6588-4F98-8D99-A8E0012EEC00}" presName="LShape" presStyleLbl="alignNode1" presStyleIdx="0" presStyleCnt="9"/>
      <dgm:spPr/>
    </dgm:pt>
    <dgm:pt modelId="{55BE306C-2BE8-4617-86CF-57F0CF41F9B1}" type="pres">
      <dgm:prSet presAssocID="{E4147D01-6588-4F98-8D99-A8E0012EEC00}" presName="ParentText" presStyleLbl="revTx" presStyleIdx="0" presStyleCnt="5" custScaleY="113746" custLinFactNeighborY="5877">
        <dgm:presLayoutVars>
          <dgm:chMax val="0"/>
          <dgm:chPref val="0"/>
          <dgm:bulletEnabled val="1"/>
        </dgm:presLayoutVars>
      </dgm:prSet>
      <dgm:spPr/>
    </dgm:pt>
    <dgm:pt modelId="{A2113200-5D7B-4D36-8F6E-D427072852F3}" type="pres">
      <dgm:prSet presAssocID="{E4147D01-6588-4F98-8D99-A8E0012EEC00}" presName="Triangle" presStyleLbl="alignNode1" presStyleIdx="1" presStyleCnt="9"/>
      <dgm:spPr/>
    </dgm:pt>
    <dgm:pt modelId="{C8832783-742E-412B-AFE5-082637610DBF}" type="pres">
      <dgm:prSet presAssocID="{B457B8E0-99FA-4297-9452-89033EEC12FF}" presName="sibTrans" presStyleCnt="0"/>
      <dgm:spPr/>
    </dgm:pt>
    <dgm:pt modelId="{5D19E59D-7C04-4506-B11D-98D7A58253FC}" type="pres">
      <dgm:prSet presAssocID="{B457B8E0-99FA-4297-9452-89033EEC12FF}" presName="space" presStyleCnt="0"/>
      <dgm:spPr/>
    </dgm:pt>
    <dgm:pt modelId="{9A9E847D-90C0-41A5-BB86-B2577AB4E12C}" type="pres">
      <dgm:prSet presAssocID="{BC4ADEEA-145A-463E-B188-CDCA49F9D98D}" presName="composite" presStyleCnt="0"/>
      <dgm:spPr/>
    </dgm:pt>
    <dgm:pt modelId="{9CA3AC8C-83C0-4447-B217-5F30852499AA}" type="pres">
      <dgm:prSet presAssocID="{BC4ADEEA-145A-463E-B188-CDCA49F9D98D}" presName="LShape" presStyleLbl="alignNode1" presStyleIdx="2" presStyleCnt="9"/>
      <dgm:spPr/>
    </dgm:pt>
    <dgm:pt modelId="{4E4A2FAA-3521-4815-8D4E-02E5893583E5}" type="pres">
      <dgm:prSet presAssocID="{BC4ADEEA-145A-463E-B188-CDCA49F9D98D}" presName="ParentText" presStyleLbl="revTx" presStyleIdx="1" presStyleCnt="5">
        <dgm:presLayoutVars>
          <dgm:chMax val="0"/>
          <dgm:chPref val="0"/>
          <dgm:bulletEnabled val="1"/>
        </dgm:presLayoutVars>
      </dgm:prSet>
      <dgm:spPr/>
    </dgm:pt>
    <dgm:pt modelId="{38769F5B-1CFA-4C7F-8A68-529528A8ECC9}" type="pres">
      <dgm:prSet presAssocID="{BC4ADEEA-145A-463E-B188-CDCA49F9D98D}" presName="Triangle" presStyleLbl="alignNode1" presStyleIdx="3" presStyleCnt="9"/>
      <dgm:spPr/>
    </dgm:pt>
    <dgm:pt modelId="{6B283D4D-F2F0-46AC-8E7D-FD0635CDA27F}" type="pres">
      <dgm:prSet presAssocID="{5D191D63-500E-4D4F-BC40-6D6D6C6E98E6}" presName="sibTrans" presStyleCnt="0"/>
      <dgm:spPr/>
    </dgm:pt>
    <dgm:pt modelId="{86D79748-6A06-4101-B50C-35066FF19962}" type="pres">
      <dgm:prSet presAssocID="{5D191D63-500E-4D4F-BC40-6D6D6C6E98E6}" presName="space" presStyleCnt="0"/>
      <dgm:spPr/>
    </dgm:pt>
    <dgm:pt modelId="{4F012022-706B-4A39-BB6F-453630DD6E74}" type="pres">
      <dgm:prSet presAssocID="{4AFCB61D-FBAE-4C8C-AA37-B8923227621F}" presName="composite" presStyleCnt="0"/>
      <dgm:spPr/>
    </dgm:pt>
    <dgm:pt modelId="{FC57F55B-FD41-481A-904F-9F1E7B618D62}" type="pres">
      <dgm:prSet presAssocID="{4AFCB61D-FBAE-4C8C-AA37-B8923227621F}" presName="LShape" presStyleLbl="alignNode1" presStyleIdx="4" presStyleCnt="9"/>
      <dgm:spPr/>
    </dgm:pt>
    <dgm:pt modelId="{F3C5B19A-402A-48E2-BD0E-001D247A8034}" type="pres">
      <dgm:prSet presAssocID="{4AFCB61D-FBAE-4C8C-AA37-B8923227621F}" presName="ParentText" presStyleLbl="revTx" presStyleIdx="2" presStyleCnt="5" custScaleY="111082" custLinFactNeighborY="3358">
        <dgm:presLayoutVars>
          <dgm:chMax val="0"/>
          <dgm:chPref val="0"/>
          <dgm:bulletEnabled val="1"/>
        </dgm:presLayoutVars>
      </dgm:prSet>
      <dgm:spPr/>
    </dgm:pt>
    <dgm:pt modelId="{95110B80-94BA-4E65-A518-0882F77C523F}" type="pres">
      <dgm:prSet presAssocID="{4AFCB61D-FBAE-4C8C-AA37-B8923227621F}" presName="Triangle" presStyleLbl="alignNode1" presStyleIdx="5" presStyleCnt="9"/>
      <dgm:spPr/>
    </dgm:pt>
    <dgm:pt modelId="{59F1C00C-8DFF-4852-BC9E-61E10ABED07C}" type="pres">
      <dgm:prSet presAssocID="{6AB85336-9C0F-47A3-8B11-69D91DD7F77C}" presName="sibTrans" presStyleCnt="0"/>
      <dgm:spPr/>
    </dgm:pt>
    <dgm:pt modelId="{5451B150-9659-40A4-8A42-ECAA12BA672D}" type="pres">
      <dgm:prSet presAssocID="{6AB85336-9C0F-47A3-8B11-69D91DD7F77C}" presName="space" presStyleCnt="0"/>
      <dgm:spPr/>
    </dgm:pt>
    <dgm:pt modelId="{7A14CA50-CF60-4CEC-BA8D-7E319948EBA9}" type="pres">
      <dgm:prSet presAssocID="{B519CA17-755E-4D37-8F37-32DAC69623E9}" presName="composite" presStyleCnt="0"/>
      <dgm:spPr/>
    </dgm:pt>
    <dgm:pt modelId="{FACD8E1E-0456-4C98-8A14-05DF753CE060}" type="pres">
      <dgm:prSet presAssocID="{B519CA17-755E-4D37-8F37-32DAC69623E9}" presName="LShape" presStyleLbl="alignNode1" presStyleIdx="6" presStyleCnt="9"/>
      <dgm:spPr/>
    </dgm:pt>
    <dgm:pt modelId="{9C02AE0F-88AD-4210-A6B7-7667F4C4B314}" type="pres">
      <dgm:prSet presAssocID="{B519CA17-755E-4D37-8F37-32DAC69623E9}" presName="ParentText" presStyleLbl="revTx" presStyleIdx="3" presStyleCnt="5">
        <dgm:presLayoutVars>
          <dgm:chMax val="0"/>
          <dgm:chPref val="0"/>
          <dgm:bulletEnabled val="1"/>
        </dgm:presLayoutVars>
      </dgm:prSet>
      <dgm:spPr/>
    </dgm:pt>
    <dgm:pt modelId="{3E94103F-D5B9-4E53-9C4B-D6B759F7F7E7}" type="pres">
      <dgm:prSet presAssocID="{B519CA17-755E-4D37-8F37-32DAC69623E9}" presName="Triangle" presStyleLbl="alignNode1" presStyleIdx="7" presStyleCnt="9"/>
      <dgm:spPr/>
    </dgm:pt>
    <dgm:pt modelId="{C351CDFD-61BD-4795-9BE6-26E0D866CC0A}" type="pres">
      <dgm:prSet presAssocID="{FE3B32F5-7EC8-4519-B441-C235A4873887}" presName="sibTrans" presStyleCnt="0"/>
      <dgm:spPr/>
    </dgm:pt>
    <dgm:pt modelId="{AA2460A8-4D70-488E-874E-82C54F3D712A}" type="pres">
      <dgm:prSet presAssocID="{FE3B32F5-7EC8-4519-B441-C235A4873887}" presName="space" presStyleCnt="0"/>
      <dgm:spPr/>
    </dgm:pt>
    <dgm:pt modelId="{BAA9831E-7647-4A07-A4A5-3F5D861525F0}" type="pres">
      <dgm:prSet presAssocID="{B75736C2-C7AE-4EE0-9588-B1C48BE0C7B2}" presName="composite" presStyleCnt="0"/>
      <dgm:spPr/>
    </dgm:pt>
    <dgm:pt modelId="{8FB31939-DF61-4EDF-AB2A-BF2E7C9546EE}" type="pres">
      <dgm:prSet presAssocID="{B75736C2-C7AE-4EE0-9588-B1C48BE0C7B2}" presName="LShape" presStyleLbl="alignNode1" presStyleIdx="8" presStyleCnt="9"/>
      <dgm:spPr/>
    </dgm:pt>
    <dgm:pt modelId="{F229CF0D-DDC8-45A3-9F07-4E9DC80C4800}" type="pres">
      <dgm:prSet presAssocID="{B75736C2-C7AE-4EE0-9588-B1C48BE0C7B2}" presName="ParentText" presStyleLbl="revTx" presStyleIdx="4" presStyleCnt="5">
        <dgm:presLayoutVars>
          <dgm:chMax val="0"/>
          <dgm:chPref val="0"/>
          <dgm:bulletEnabled val="1"/>
        </dgm:presLayoutVars>
      </dgm:prSet>
      <dgm:spPr/>
    </dgm:pt>
  </dgm:ptLst>
  <dgm:cxnLst>
    <dgm:cxn modelId="{28D96E03-C881-4D57-B7E0-C390792982A7}" type="presOf" srcId="{9D686284-5B4C-4D52-8227-4EED8B63E622}" destId="{28A1875E-88FF-4E6D-B2E1-9251464AFF6C}" srcOrd="0" destOrd="0" presId="urn:microsoft.com/office/officeart/2009/3/layout/StepUpProcess"/>
    <dgm:cxn modelId="{EBA1360F-306E-476E-833F-AB519A3B8495}" type="presOf" srcId="{E4147D01-6588-4F98-8D99-A8E0012EEC00}" destId="{55BE306C-2BE8-4617-86CF-57F0CF41F9B1}" srcOrd="0" destOrd="0" presId="urn:microsoft.com/office/officeart/2009/3/layout/StepUpProcess"/>
    <dgm:cxn modelId="{A0D6A922-EB7F-4044-938C-11A551AA4E55}" srcId="{9D686284-5B4C-4D52-8227-4EED8B63E622}" destId="{BC4ADEEA-145A-463E-B188-CDCA49F9D98D}" srcOrd="1" destOrd="0" parTransId="{BBFD66F0-7BE6-4C12-95FA-6AEDA09E598E}" sibTransId="{5D191D63-500E-4D4F-BC40-6D6D6C6E98E6}"/>
    <dgm:cxn modelId="{6A4F787E-B8EB-4569-A0EE-14928C45127A}" srcId="{9D686284-5B4C-4D52-8227-4EED8B63E622}" destId="{B75736C2-C7AE-4EE0-9588-B1C48BE0C7B2}" srcOrd="4" destOrd="0" parTransId="{DCF5DA41-6507-459B-92DB-AA204BEA5D7D}" sibTransId="{97BFAF05-0509-480C-BC75-7F7D4DC35279}"/>
    <dgm:cxn modelId="{71F6368D-BF2A-4544-BCB7-273A39CEDE81}" srcId="{9D686284-5B4C-4D52-8227-4EED8B63E622}" destId="{B519CA17-755E-4D37-8F37-32DAC69623E9}" srcOrd="3" destOrd="0" parTransId="{0B4ABF54-4AD7-46A8-AE03-2EBB3EFA7AEF}" sibTransId="{FE3B32F5-7EC8-4519-B441-C235A4873887}"/>
    <dgm:cxn modelId="{D990D193-817F-4E45-ADE8-AAF863627A71}" type="presOf" srcId="{BC4ADEEA-145A-463E-B188-CDCA49F9D98D}" destId="{4E4A2FAA-3521-4815-8D4E-02E5893583E5}" srcOrd="0" destOrd="0" presId="urn:microsoft.com/office/officeart/2009/3/layout/StepUpProcess"/>
    <dgm:cxn modelId="{7D792C98-7407-4A5C-A1CA-8D6611D1CBA6}" srcId="{9D686284-5B4C-4D52-8227-4EED8B63E622}" destId="{4AFCB61D-FBAE-4C8C-AA37-B8923227621F}" srcOrd="2" destOrd="0" parTransId="{A5A07349-D092-411B-BB7A-EA947AF90EB9}" sibTransId="{6AB85336-9C0F-47A3-8B11-69D91DD7F77C}"/>
    <dgm:cxn modelId="{9FF7C999-A4D5-4966-809C-30D8FB460D10}" type="presOf" srcId="{4AFCB61D-FBAE-4C8C-AA37-B8923227621F}" destId="{F3C5B19A-402A-48E2-BD0E-001D247A8034}" srcOrd="0" destOrd="0" presId="urn:microsoft.com/office/officeart/2009/3/layout/StepUpProcess"/>
    <dgm:cxn modelId="{32DE28DB-A02B-467F-8FD0-CB6ED9ACDEB6}" type="presOf" srcId="{B519CA17-755E-4D37-8F37-32DAC69623E9}" destId="{9C02AE0F-88AD-4210-A6B7-7667F4C4B314}" srcOrd="0" destOrd="0" presId="urn:microsoft.com/office/officeart/2009/3/layout/StepUpProcess"/>
    <dgm:cxn modelId="{492451EA-0EC9-40E7-9C31-6FB45781D550}" srcId="{9D686284-5B4C-4D52-8227-4EED8B63E622}" destId="{E4147D01-6588-4F98-8D99-A8E0012EEC00}" srcOrd="0" destOrd="0" parTransId="{0C0CEABA-9F2D-478E-95F3-197F949A44F2}" sibTransId="{B457B8E0-99FA-4297-9452-89033EEC12FF}"/>
    <dgm:cxn modelId="{263AA4F6-5074-4274-B6FB-CAE9A7062C98}" type="presOf" srcId="{B75736C2-C7AE-4EE0-9588-B1C48BE0C7B2}" destId="{F229CF0D-DDC8-45A3-9F07-4E9DC80C4800}" srcOrd="0" destOrd="0" presId="urn:microsoft.com/office/officeart/2009/3/layout/StepUpProcess"/>
    <dgm:cxn modelId="{49455690-A08F-42CD-8D7C-BF447DB698C4}" type="presParOf" srcId="{28A1875E-88FF-4E6D-B2E1-9251464AFF6C}" destId="{C6292C44-9C05-44BA-83CB-1FF59285BF86}" srcOrd="0" destOrd="0" presId="urn:microsoft.com/office/officeart/2009/3/layout/StepUpProcess"/>
    <dgm:cxn modelId="{F0C96ACD-1CF2-45C4-A1F7-E948E07325A4}" type="presParOf" srcId="{C6292C44-9C05-44BA-83CB-1FF59285BF86}" destId="{69A0C040-275A-48DA-8CA5-58610599A2BF}" srcOrd="0" destOrd="0" presId="urn:microsoft.com/office/officeart/2009/3/layout/StepUpProcess"/>
    <dgm:cxn modelId="{0EDEB3FB-0433-45C2-8781-438F2973ECB0}" type="presParOf" srcId="{C6292C44-9C05-44BA-83CB-1FF59285BF86}" destId="{55BE306C-2BE8-4617-86CF-57F0CF41F9B1}" srcOrd="1" destOrd="0" presId="urn:microsoft.com/office/officeart/2009/3/layout/StepUpProcess"/>
    <dgm:cxn modelId="{1931D235-F1E9-4364-BE8E-00D4554DBD2B}" type="presParOf" srcId="{C6292C44-9C05-44BA-83CB-1FF59285BF86}" destId="{A2113200-5D7B-4D36-8F6E-D427072852F3}" srcOrd="2" destOrd="0" presId="urn:microsoft.com/office/officeart/2009/3/layout/StepUpProcess"/>
    <dgm:cxn modelId="{E54321BF-102A-4076-A25C-540BC81C912B}" type="presParOf" srcId="{28A1875E-88FF-4E6D-B2E1-9251464AFF6C}" destId="{C8832783-742E-412B-AFE5-082637610DBF}" srcOrd="1" destOrd="0" presId="urn:microsoft.com/office/officeart/2009/3/layout/StepUpProcess"/>
    <dgm:cxn modelId="{752D2CD4-FBE0-45B9-A9C7-400BBD8C3D4F}" type="presParOf" srcId="{C8832783-742E-412B-AFE5-082637610DBF}" destId="{5D19E59D-7C04-4506-B11D-98D7A58253FC}" srcOrd="0" destOrd="0" presId="urn:microsoft.com/office/officeart/2009/3/layout/StepUpProcess"/>
    <dgm:cxn modelId="{777BF3A2-212A-4E82-B7D6-B2CE2982ECDD}" type="presParOf" srcId="{28A1875E-88FF-4E6D-B2E1-9251464AFF6C}" destId="{9A9E847D-90C0-41A5-BB86-B2577AB4E12C}" srcOrd="2" destOrd="0" presId="urn:microsoft.com/office/officeart/2009/3/layout/StepUpProcess"/>
    <dgm:cxn modelId="{64FB540B-935E-44ED-A343-11DE06D3B651}" type="presParOf" srcId="{9A9E847D-90C0-41A5-BB86-B2577AB4E12C}" destId="{9CA3AC8C-83C0-4447-B217-5F30852499AA}" srcOrd="0" destOrd="0" presId="urn:microsoft.com/office/officeart/2009/3/layout/StepUpProcess"/>
    <dgm:cxn modelId="{1B3B8168-F070-4812-AB9D-5BB4F83E5D29}" type="presParOf" srcId="{9A9E847D-90C0-41A5-BB86-B2577AB4E12C}" destId="{4E4A2FAA-3521-4815-8D4E-02E5893583E5}" srcOrd="1" destOrd="0" presId="urn:microsoft.com/office/officeart/2009/3/layout/StepUpProcess"/>
    <dgm:cxn modelId="{3A6EBA67-CDCB-48B5-B80C-809881FBF84A}" type="presParOf" srcId="{9A9E847D-90C0-41A5-BB86-B2577AB4E12C}" destId="{38769F5B-1CFA-4C7F-8A68-529528A8ECC9}" srcOrd="2" destOrd="0" presId="urn:microsoft.com/office/officeart/2009/3/layout/StepUpProcess"/>
    <dgm:cxn modelId="{7050A692-8B45-42DF-B950-6C95EC8F8E58}" type="presParOf" srcId="{28A1875E-88FF-4E6D-B2E1-9251464AFF6C}" destId="{6B283D4D-F2F0-46AC-8E7D-FD0635CDA27F}" srcOrd="3" destOrd="0" presId="urn:microsoft.com/office/officeart/2009/3/layout/StepUpProcess"/>
    <dgm:cxn modelId="{F9BFC902-1BE8-4E63-A756-ACD5C63763C0}" type="presParOf" srcId="{6B283D4D-F2F0-46AC-8E7D-FD0635CDA27F}" destId="{86D79748-6A06-4101-B50C-35066FF19962}" srcOrd="0" destOrd="0" presId="urn:microsoft.com/office/officeart/2009/3/layout/StepUpProcess"/>
    <dgm:cxn modelId="{CDE13DBD-27A4-46A6-9348-3E0B20764CF9}" type="presParOf" srcId="{28A1875E-88FF-4E6D-B2E1-9251464AFF6C}" destId="{4F012022-706B-4A39-BB6F-453630DD6E74}" srcOrd="4" destOrd="0" presId="urn:microsoft.com/office/officeart/2009/3/layout/StepUpProcess"/>
    <dgm:cxn modelId="{5EC914AF-08E3-4B61-B151-93DBA67DB0B0}" type="presParOf" srcId="{4F012022-706B-4A39-BB6F-453630DD6E74}" destId="{FC57F55B-FD41-481A-904F-9F1E7B618D62}" srcOrd="0" destOrd="0" presId="urn:microsoft.com/office/officeart/2009/3/layout/StepUpProcess"/>
    <dgm:cxn modelId="{0EB64FD8-B555-4399-8853-E493917CC6BC}" type="presParOf" srcId="{4F012022-706B-4A39-BB6F-453630DD6E74}" destId="{F3C5B19A-402A-48E2-BD0E-001D247A8034}" srcOrd="1" destOrd="0" presId="urn:microsoft.com/office/officeart/2009/3/layout/StepUpProcess"/>
    <dgm:cxn modelId="{0F873749-E94D-4734-941D-4FE5AB0FA4F5}" type="presParOf" srcId="{4F012022-706B-4A39-BB6F-453630DD6E74}" destId="{95110B80-94BA-4E65-A518-0882F77C523F}" srcOrd="2" destOrd="0" presId="urn:microsoft.com/office/officeart/2009/3/layout/StepUpProcess"/>
    <dgm:cxn modelId="{DB55BCAA-92BC-417A-B937-BF176C5C62B7}" type="presParOf" srcId="{28A1875E-88FF-4E6D-B2E1-9251464AFF6C}" destId="{59F1C00C-8DFF-4852-BC9E-61E10ABED07C}" srcOrd="5" destOrd="0" presId="urn:microsoft.com/office/officeart/2009/3/layout/StepUpProcess"/>
    <dgm:cxn modelId="{20AFEA05-AE8A-4DD9-AEB6-E37591B3C738}" type="presParOf" srcId="{59F1C00C-8DFF-4852-BC9E-61E10ABED07C}" destId="{5451B150-9659-40A4-8A42-ECAA12BA672D}" srcOrd="0" destOrd="0" presId="urn:microsoft.com/office/officeart/2009/3/layout/StepUpProcess"/>
    <dgm:cxn modelId="{09A05233-993D-4B69-A749-95881E5A0870}" type="presParOf" srcId="{28A1875E-88FF-4E6D-B2E1-9251464AFF6C}" destId="{7A14CA50-CF60-4CEC-BA8D-7E319948EBA9}" srcOrd="6" destOrd="0" presId="urn:microsoft.com/office/officeart/2009/3/layout/StepUpProcess"/>
    <dgm:cxn modelId="{5399E268-2E2A-4618-9FCF-B99F3BA48C57}" type="presParOf" srcId="{7A14CA50-CF60-4CEC-BA8D-7E319948EBA9}" destId="{FACD8E1E-0456-4C98-8A14-05DF753CE060}" srcOrd="0" destOrd="0" presId="urn:microsoft.com/office/officeart/2009/3/layout/StepUpProcess"/>
    <dgm:cxn modelId="{2F4BFDFA-4D0F-4D51-A1E1-0AFFC8ABE014}" type="presParOf" srcId="{7A14CA50-CF60-4CEC-BA8D-7E319948EBA9}" destId="{9C02AE0F-88AD-4210-A6B7-7667F4C4B314}" srcOrd="1" destOrd="0" presId="urn:microsoft.com/office/officeart/2009/3/layout/StepUpProcess"/>
    <dgm:cxn modelId="{F1EFD067-9519-47D3-A360-0DBCE51DE81C}" type="presParOf" srcId="{7A14CA50-CF60-4CEC-BA8D-7E319948EBA9}" destId="{3E94103F-D5B9-4E53-9C4B-D6B759F7F7E7}" srcOrd="2" destOrd="0" presId="urn:microsoft.com/office/officeart/2009/3/layout/StepUpProcess"/>
    <dgm:cxn modelId="{E10541A3-0864-4FF3-8E98-E69735377710}" type="presParOf" srcId="{28A1875E-88FF-4E6D-B2E1-9251464AFF6C}" destId="{C351CDFD-61BD-4795-9BE6-26E0D866CC0A}" srcOrd="7" destOrd="0" presId="urn:microsoft.com/office/officeart/2009/3/layout/StepUpProcess"/>
    <dgm:cxn modelId="{93AF7CC8-04A5-4EBF-B37C-68DB7BE787BE}" type="presParOf" srcId="{C351CDFD-61BD-4795-9BE6-26E0D866CC0A}" destId="{AA2460A8-4D70-488E-874E-82C54F3D712A}" srcOrd="0" destOrd="0" presId="urn:microsoft.com/office/officeart/2009/3/layout/StepUpProcess"/>
    <dgm:cxn modelId="{A128E4CB-0142-4B1E-97FB-77A51E4FAE69}" type="presParOf" srcId="{28A1875E-88FF-4E6D-B2E1-9251464AFF6C}" destId="{BAA9831E-7647-4A07-A4A5-3F5D861525F0}" srcOrd="8" destOrd="0" presId="urn:microsoft.com/office/officeart/2009/3/layout/StepUpProcess"/>
    <dgm:cxn modelId="{0D9F72A5-1ED9-4079-89EC-53468EEB12EF}" type="presParOf" srcId="{BAA9831E-7647-4A07-A4A5-3F5D861525F0}" destId="{8FB31939-DF61-4EDF-AB2A-BF2E7C9546EE}" srcOrd="0" destOrd="0" presId="urn:microsoft.com/office/officeart/2009/3/layout/StepUpProcess"/>
    <dgm:cxn modelId="{593624DC-C53A-4052-A6CA-015649FFF429}" type="presParOf" srcId="{BAA9831E-7647-4A07-A4A5-3F5D861525F0}" destId="{F229CF0D-DDC8-45A3-9F07-4E9DC80C4800}"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48D4736-E1A7-4E02-BB8F-86EE29DEAD74}" type="doc">
      <dgm:prSet loTypeId="urn:microsoft.com/office/officeart/2005/8/layout/StepDownProcess" loCatId="process" qsTypeId="urn:microsoft.com/office/officeart/2005/8/quickstyle/3d3" qsCatId="3D" csTypeId="urn:microsoft.com/office/officeart/2005/8/colors/colorful2" csCatId="colorful" phldr="1"/>
      <dgm:spPr/>
      <dgm:t>
        <a:bodyPr/>
        <a:lstStyle/>
        <a:p>
          <a:endParaRPr lang="es-MX"/>
        </a:p>
      </dgm:t>
    </dgm:pt>
    <dgm:pt modelId="{88390838-4C69-4A23-8669-D2F15BD96206}">
      <dgm:prSet phldrT="[Texto]"/>
      <dgm:spPr/>
      <dgm:t>
        <a:bodyPr/>
        <a:lstStyle/>
        <a:p>
          <a:r>
            <a:rPr lang="es-MX" dirty="0"/>
            <a:t>Exploratoria y de reflexión</a:t>
          </a:r>
        </a:p>
      </dgm:t>
    </dgm:pt>
    <dgm:pt modelId="{357BAB3B-32E3-4756-A600-1485602CC5B5}" type="parTrans" cxnId="{0F7D61B8-5B45-43E9-91F9-675E58F7E2D9}">
      <dgm:prSet/>
      <dgm:spPr/>
      <dgm:t>
        <a:bodyPr/>
        <a:lstStyle/>
        <a:p>
          <a:endParaRPr lang="es-MX"/>
        </a:p>
      </dgm:t>
    </dgm:pt>
    <dgm:pt modelId="{867AB541-4E6A-458E-86B4-98F583077E3D}" type="sibTrans" cxnId="{0F7D61B8-5B45-43E9-91F9-675E58F7E2D9}">
      <dgm:prSet/>
      <dgm:spPr/>
      <dgm:t>
        <a:bodyPr/>
        <a:lstStyle/>
        <a:p>
          <a:endParaRPr lang="es-MX"/>
        </a:p>
      </dgm:t>
    </dgm:pt>
    <dgm:pt modelId="{221C9839-F7E2-414F-90CD-FC621B95D48D}">
      <dgm:prSet phldrT="[Texto]"/>
      <dgm:spPr/>
      <dgm:t>
        <a:bodyPr/>
        <a:lstStyle/>
        <a:p>
          <a:pPr algn="just"/>
          <a:r>
            <a:rPr lang="es-MX" dirty="0"/>
            <a:t>Implica el primer contacto con el objeto de estudio y la revisión de la literatura científica</a:t>
          </a:r>
        </a:p>
      </dgm:t>
    </dgm:pt>
    <dgm:pt modelId="{10FCE8B1-8203-4A04-A910-9C220C513F28}" type="parTrans" cxnId="{A44F5005-1670-4574-926F-66E15EDCDAC2}">
      <dgm:prSet/>
      <dgm:spPr/>
      <dgm:t>
        <a:bodyPr/>
        <a:lstStyle/>
        <a:p>
          <a:endParaRPr lang="es-MX"/>
        </a:p>
      </dgm:t>
    </dgm:pt>
    <dgm:pt modelId="{CF2B6D97-9811-477F-A4B9-037256CBAE3D}" type="sibTrans" cxnId="{A44F5005-1670-4574-926F-66E15EDCDAC2}">
      <dgm:prSet/>
      <dgm:spPr/>
      <dgm:t>
        <a:bodyPr/>
        <a:lstStyle/>
        <a:p>
          <a:endParaRPr lang="es-MX"/>
        </a:p>
      </dgm:t>
    </dgm:pt>
    <dgm:pt modelId="{43D393FF-B8EE-4122-B93C-2659EFE9FCC1}">
      <dgm:prSet phldrT="[Texto]"/>
      <dgm:spPr/>
      <dgm:t>
        <a:bodyPr/>
        <a:lstStyle/>
        <a:p>
          <a:r>
            <a:rPr lang="es-MX" dirty="0"/>
            <a:t>Planificación</a:t>
          </a:r>
        </a:p>
      </dgm:t>
    </dgm:pt>
    <dgm:pt modelId="{1FF7FF25-124C-481B-868C-C4DAF0EB2D24}" type="parTrans" cxnId="{72E1941D-205B-4E4F-91F0-04D4B14A8665}">
      <dgm:prSet/>
      <dgm:spPr/>
      <dgm:t>
        <a:bodyPr/>
        <a:lstStyle/>
        <a:p>
          <a:endParaRPr lang="es-MX"/>
        </a:p>
      </dgm:t>
    </dgm:pt>
    <dgm:pt modelId="{46A3E93A-982A-4D3D-9B2C-5802EB01EFBB}" type="sibTrans" cxnId="{72E1941D-205B-4E4F-91F0-04D4B14A8665}">
      <dgm:prSet/>
      <dgm:spPr/>
      <dgm:t>
        <a:bodyPr/>
        <a:lstStyle/>
        <a:p>
          <a:endParaRPr lang="es-MX"/>
        </a:p>
      </dgm:t>
    </dgm:pt>
    <dgm:pt modelId="{CC504816-C2DC-45F2-BE60-150A2875C10A}">
      <dgm:prSet phldrT="[Texto]"/>
      <dgm:spPr/>
      <dgm:t>
        <a:bodyPr/>
        <a:lstStyle/>
        <a:p>
          <a:pPr algn="just"/>
          <a:r>
            <a:rPr lang="es-MX" dirty="0"/>
            <a:t>Dimensiona los recursos disponibles para llevar a cabo la investigación</a:t>
          </a:r>
        </a:p>
      </dgm:t>
    </dgm:pt>
    <dgm:pt modelId="{2EB942EC-AB64-4E24-B56F-1DAE53645CA7}" type="parTrans" cxnId="{952D6440-4593-448B-B925-BDC76CE09357}">
      <dgm:prSet/>
      <dgm:spPr/>
      <dgm:t>
        <a:bodyPr/>
        <a:lstStyle/>
        <a:p>
          <a:endParaRPr lang="es-MX"/>
        </a:p>
      </dgm:t>
    </dgm:pt>
    <dgm:pt modelId="{6B13022E-F8C4-4576-A80E-34C38EE97A84}" type="sibTrans" cxnId="{952D6440-4593-448B-B925-BDC76CE09357}">
      <dgm:prSet/>
      <dgm:spPr/>
      <dgm:t>
        <a:bodyPr/>
        <a:lstStyle/>
        <a:p>
          <a:endParaRPr lang="es-MX"/>
        </a:p>
      </dgm:t>
    </dgm:pt>
    <dgm:pt modelId="{689C3C0F-17BB-4E20-9874-D769A048B865}">
      <dgm:prSet phldrT="[Texto]"/>
      <dgm:spPr/>
      <dgm:t>
        <a:bodyPr/>
        <a:lstStyle/>
        <a:p>
          <a:r>
            <a:rPr lang="es-MX" dirty="0"/>
            <a:t>Entrada en el escenario</a:t>
          </a:r>
        </a:p>
      </dgm:t>
    </dgm:pt>
    <dgm:pt modelId="{90DE2BD8-74CD-4BE3-AE99-9775B61DA628}" type="parTrans" cxnId="{F840EDA2-78B9-4501-A3F6-69FB499532F6}">
      <dgm:prSet/>
      <dgm:spPr/>
      <dgm:t>
        <a:bodyPr/>
        <a:lstStyle/>
        <a:p>
          <a:endParaRPr lang="es-MX"/>
        </a:p>
      </dgm:t>
    </dgm:pt>
    <dgm:pt modelId="{2D53AF3F-7772-4F56-9BA5-F763425E4D72}" type="sibTrans" cxnId="{F840EDA2-78B9-4501-A3F6-69FB499532F6}">
      <dgm:prSet/>
      <dgm:spPr/>
      <dgm:t>
        <a:bodyPr/>
        <a:lstStyle/>
        <a:p>
          <a:endParaRPr lang="es-MX"/>
        </a:p>
      </dgm:t>
    </dgm:pt>
    <dgm:pt modelId="{2CE0B6A6-982B-4ED4-81CA-BE4D4FCCD2B6}">
      <dgm:prSet phldrT="[Texto]"/>
      <dgm:spPr/>
      <dgm:t>
        <a:bodyPr/>
        <a:lstStyle/>
        <a:p>
          <a:pPr algn="just"/>
          <a:r>
            <a:rPr lang="es-MX" dirty="0"/>
            <a:t>Selección de la muestra, depende más de calidad que de cantidad de información disponible</a:t>
          </a:r>
        </a:p>
      </dgm:t>
    </dgm:pt>
    <dgm:pt modelId="{53A73F15-4D8D-42B9-8928-F9C302EC00A8}" type="parTrans" cxnId="{B2E9852C-E6A9-4C73-A080-62459A3460EA}">
      <dgm:prSet/>
      <dgm:spPr/>
      <dgm:t>
        <a:bodyPr/>
        <a:lstStyle/>
        <a:p>
          <a:endParaRPr lang="es-MX"/>
        </a:p>
      </dgm:t>
    </dgm:pt>
    <dgm:pt modelId="{541E893A-0B18-4463-BC78-DF8E46982E0B}" type="sibTrans" cxnId="{B2E9852C-E6A9-4C73-A080-62459A3460EA}">
      <dgm:prSet/>
      <dgm:spPr/>
      <dgm:t>
        <a:bodyPr/>
        <a:lstStyle/>
        <a:p>
          <a:endParaRPr lang="es-MX"/>
        </a:p>
      </dgm:t>
    </dgm:pt>
    <dgm:pt modelId="{5822BF3C-5E6E-44ED-B8A2-9F17D253D45D}" type="pres">
      <dgm:prSet presAssocID="{048D4736-E1A7-4E02-BB8F-86EE29DEAD74}" presName="rootnode" presStyleCnt="0">
        <dgm:presLayoutVars>
          <dgm:chMax/>
          <dgm:chPref/>
          <dgm:dir/>
          <dgm:animLvl val="lvl"/>
        </dgm:presLayoutVars>
      </dgm:prSet>
      <dgm:spPr/>
    </dgm:pt>
    <dgm:pt modelId="{83B3E992-0178-4FB8-8AA8-8B2598D29801}" type="pres">
      <dgm:prSet presAssocID="{88390838-4C69-4A23-8669-D2F15BD96206}" presName="composite" presStyleCnt="0"/>
      <dgm:spPr/>
    </dgm:pt>
    <dgm:pt modelId="{39FAA8D5-5534-482B-923F-C88BF4E773E3}" type="pres">
      <dgm:prSet presAssocID="{88390838-4C69-4A23-8669-D2F15BD96206}" presName="bentUpArrow1" presStyleLbl="alignImgPlace1" presStyleIdx="0" presStyleCnt="2"/>
      <dgm:spPr/>
    </dgm:pt>
    <dgm:pt modelId="{2EADA5C8-1386-4C18-8CF4-941E45FADB54}" type="pres">
      <dgm:prSet presAssocID="{88390838-4C69-4A23-8669-D2F15BD96206}" presName="ParentText" presStyleLbl="node1" presStyleIdx="0" presStyleCnt="3">
        <dgm:presLayoutVars>
          <dgm:chMax val="1"/>
          <dgm:chPref val="1"/>
          <dgm:bulletEnabled val="1"/>
        </dgm:presLayoutVars>
      </dgm:prSet>
      <dgm:spPr/>
    </dgm:pt>
    <dgm:pt modelId="{619C2B25-3B32-4D83-8EDC-A8F509601EF0}" type="pres">
      <dgm:prSet presAssocID="{88390838-4C69-4A23-8669-D2F15BD96206}" presName="ChildText" presStyleLbl="revTx" presStyleIdx="0" presStyleCnt="3" custScaleX="132077" custLinFactNeighborX="23431" custLinFactNeighborY="-966">
        <dgm:presLayoutVars>
          <dgm:chMax val="0"/>
          <dgm:chPref val="0"/>
          <dgm:bulletEnabled val="1"/>
        </dgm:presLayoutVars>
      </dgm:prSet>
      <dgm:spPr/>
    </dgm:pt>
    <dgm:pt modelId="{99852352-6654-4F9D-A7F7-6417C1AE0E92}" type="pres">
      <dgm:prSet presAssocID="{867AB541-4E6A-458E-86B4-98F583077E3D}" presName="sibTrans" presStyleCnt="0"/>
      <dgm:spPr/>
    </dgm:pt>
    <dgm:pt modelId="{73D540F0-CA3F-46FC-B8CC-E0188E52E05F}" type="pres">
      <dgm:prSet presAssocID="{43D393FF-B8EE-4122-B93C-2659EFE9FCC1}" presName="composite" presStyleCnt="0"/>
      <dgm:spPr/>
    </dgm:pt>
    <dgm:pt modelId="{30C7C790-2042-49CB-B3BB-FFBC3D68F2D1}" type="pres">
      <dgm:prSet presAssocID="{43D393FF-B8EE-4122-B93C-2659EFE9FCC1}" presName="bentUpArrow1" presStyleLbl="alignImgPlace1" presStyleIdx="1" presStyleCnt="2"/>
      <dgm:spPr/>
    </dgm:pt>
    <dgm:pt modelId="{445A2D36-FAAB-4B1A-B36D-516173CE943C}" type="pres">
      <dgm:prSet presAssocID="{43D393FF-B8EE-4122-B93C-2659EFE9FCC1}" presName="ParentText" presStyleLbl="node1" presStyleIdx="1" presStyleCnt="3">
        <dgm:presLayoutVars>
          <dgm:chMax val="1"/>
          <dgm:chPref val="1"/>
          <dgm:bulletEnabled val="1"/>
        </dgm:presLayoutVars>
      </dgm:prSet>
      <dgm:spPr/>
    </dgm:pt>
    <dgm:pt modelId="{E0F99D12-95EB-4BE8-B398-8D680237435D}" type="pres">
      <dgm:prSet presAssocID="{43D393FF-B8EE-4122-B93C-2659EFE9FCC1}" presName="ChildText" presStyleLbl="revTx" presStyleIdx="1" presStyleCnt="3">
        <dgm:presLayoutVars>
          <dgm:chMax val="0"/>
          <dgm:chPref val="0"/>
          <dgm:bulletEnabled val="1"/>
        </dgm:presLayoutVars>
      </dgm:prSet>
      <dgm:spPr/>
    </dgm:pt>
    <dgm:pt modelId="{A3CC74B9-D457-4D93-9EC4-EEA0FFF0B3D5}" type="pres">
      <dgm:prSet presAssocID="{46A3E93A-982A-4D3D-9B2C-5802EB01EFBB}" presName="sibTrans" presStyleCnt="0"/>
      <dgm:spPr/>
    </dgm:pt>
    <dgm:pt modelId="{A6C981AE-164C-4CCC-BB38-543178EC6285}" type="pres">
      <dgm:prSet presAssocID="{689C3C0F-17BB-4E20-9874-D769A048B865}" presName="composite" presStyleCnt="0"/>
      <dgm:spPr/>
    </dgm:pt>
    <dgm:pt modelId="{F49C5F08-9A39-436A-BB6F-D13E063A6666}" type="pres">
      <dgm:prSet presAssocID="{689C3C0F-17BB-4E20-9874-D769A048B865}" presName="ParentText" presStyleLbl="node1" presStyleIdx="2" presStyleCnt="3">
        <dgm:presLayoutVars>
          <dgm:chMax val="1"/>
          <dgm:chPref val="1"/>
          <dgm:bulletEnabled val="1"/>
        </dgm:presLayoutVars>
      </dgm:prSet>
      <dgm:spPr/>
    </dgm:pt>
    <dgm:pt modelId="{6087B933-0FB7-4085-9DA6-16C1B34BB15D}" type="pres">
      <dgm:prSet presAssocID="{689C3C0F-17BB-4E20-9874-D769A048B865}" presName="FinalChildText" presStyleLbl="revTx" presStyleIdx="2" presStyleCnt="3" custScaleX="112858" custLinFactNeighborX="12182" custLinFactNeighborY="-1865">
        <dgm:presLayoutVars>
          <dgm:chMax val="0"/>
          <dgm:chPref val="0"/>
          <dgm:bulletEnabled val="1"/>
        </dgm:presLayoutVars>
      </dgm:prSet>
      <dgm:spPr/>
    </dgm:pt>
  </dgm:ptLst>
  <dgm:cxnLst>
    <dgm:cxn modelId="{A44F5005-1670-4574-926F-66E15EDCDAC2}" srcId="{88390838-4C69-4A23-8669-D2F15BD96206}" destId="{221C9839-F7E2-414F-90CD-FC621B95D48D}" srcOrd="0" destOrd="0" parTransId="{10FCE8B1-8203-4A04-A910-9C220C513F28}" sibTransId="{CF2B6D97-9811-477F-A4B9-037256CBAE3D}"/>
    <dgm:cxn modelId="{72E1941D-205B-4E4F-91F0-04D4B14A8665}" srcId="{048D4736-E1A7-4E02-BB8F-86EE29DEAD74}" destId="{43D393FF-B8EE-4122-B93C-2659EFE9FCC1}" srcOrd="1" destOrd="0" parTransId="{1FF7FF25-124C-481B-868C-C4DAF0EB2D24}" sibTransId="{46A3E93A-982A-4D3D-9B2C-5802EB01EFBB}"/>
    <dgm:cxn modelId="{B2E9852C-E6A9-4C73-A080-62459A3460EA}" srcId="{689C3C0F-17BB-4E20-9874-D769A048B865}" destId="{2CE0B6A6-982B-4ED4-81CA-BE4D4FCCD2B6}" srcOrd="0" destOrd="0" parTransId="{53A73F15-4D8D-42B9-8928-F9C302EC00A8}" sibTransId="{541E893A-0B18-4463-BC78-DF8E46982E0B}"/>
    <dgm:cxn modelId="{952D6440-4593-448B-B925-BDC76CE09357}" srcId="{43D393FF-B8EE-4122-B93C-2659EFE9FCC1}" destId="{CC504816-C2DC-45F2-BE60-150A2875C10A}" srcOrd="0" destOrd="0" parTransId="{2EB942EC-AB64-4E24-B56F-1DAE53645CA7}" sibTransId="{6B13022E-F8C4-4576-A80E-34C38EE97A84}"/>
    <dgm:cxn modelId="{9201C84C-0557-412D-81B1-67396281466B}" type="presOf" srcId="{CC504816-C2DC-45F2-BE60-150A2875C10A}" destId="{E0F99D12-95EB-4BE8-B398-8D680237435D}" srcOrd="0" destOrd="0" presId="urn:microsoft.com/office/officeart/2005/8/layout/StepDownProcess"/>
    <dgm:cxn modelId="{7B2AD880-EA68-4188-9481-04279E6D33B5}" type="presOf" srcId="{221C9839-F7E2-414F-90CD-FC621B95D48D}" destId="{619C2B25-3B32-4D83-8EDC-A8F509601EF0}" srcOrd="0" destOrd="0" presId="urn:microsoft.com/office/officeart/2005/8/layout/StepDownProcess"/>
    <dgm:cxn modelId="{EDB52390-09CE-4B7D-A998-5B8A68D9CC97}" type="presOf" srcId="{689C3C0F-17BB-4E20-9874-D769A048B865}" destId="{F49C5F08-9A39-436A-BB6F-D13E063A6666}" srcOrd="0" destOrd="0" presId="urn:microsoft.com/office/officeart/2005/8/layout/StepDownProcess"/>
    <dgm:cxn modelId="{F840EDA2-78B9-4501-A3F6-69FB499532F6}" srcId="{048D4736-E1A7-4E02-BB8F-86EE29DEAD74}" destId="{689C3C0F-17BB-4E20-9874-D769A048B865}" srcOrd="2" destOrd="0" parTransId="{90DE2BD8-74CD-4BE3-AE99-9775B61DA628}" sibTransId="{2D53AF3F-7772-4F56-9BA5-F763425E4D72}"/>
    <dgm:cxn modelId="{0F7D61B8-5B45-43E9-91F9-675E58F7E2D9}" srcId="{048D4736-E1A7-4E02-BB8F-86EE29DEAD74}" destId="{88390838-4C69-4A23-8669-D2F15BD96206}" srcOrd="0" destOrd="0" parTransId="{357BAB3B-32E3-4756-A600-1485602CC5B5}" sibTransId="{867AB541-4E6A-458E-86B4-98F583077E3D}"/>
    <dgm:cxn modelId="{70A1EFC1-AFF3-4EBB-B17F-38825AE1A76D}" type="presOf" srcId="{88390838-4C69-4A23-8669-D2F15BD96206}" destId="{2EADA5C8-1386-4C18-8CF4-941E45FADB54}" srcOrd="0" destOrd="0" presId="urn:microsoft.com/office/officeart/2005/8/layout/StepDownProcess"/>
    <dgm:cxn modelId="{D0C0FBCB-9E02-4615-A8C2-A4DF2C7B10BE}" type="presOf" srcId="{43D393FF-B8EE-4122-B93C-2659EFE9FCC1}" destId="{445A2D36-FAAB-4B1A-B36D-516173CE943C}" srcOrd="0" destOrd="0" presId="urn:microsoft.com/office/officeart/2005/8/layout/StepDownProcess"/>
    <dgm:cxn modelId="{6A97B3D1-594C-42FF-8E34-35FB34FAD997}" type="presOf" srcId="{048D4736-E1A7-4E02-BB8F-86EE29DEAD74}" destId="{5822BF3C-5E6E-44ED-B8A2-9F17D253D45D}" srcOrd="0" destOrd="0" presId="urn:microsoft.com/office/officeart/2005/8/layout/StepDownProcess"/>
    <dgm:cxn modelId="{C3E2B1D5-BBCB-489A-8E72-F717EA43E30E}" type="presOf" srcId="{2CE0B6A6-982B-4ED4-81CA-BE4D4FCCD2B6}" destId="{6087B933-0FB7-4085-9DA6-16C1B34BB15D}" srcOrd="0" destOrd="0" presId="urn:microsoft.com/office/officeart/2005/8/layout/StepDownProcess"/>
    <dgm:cxn modelId="{2A2E5168-3FEC-4DC9-B802-3E03C76F43A6}" type="presParOf" srcId="{5822BF3C-5E6E-44ED-B8A2-9F17D253D45D}" destId="{83B3E992-0178-4FB8-8AA8-8B2598D29801}" srcOrd="0" destOrd="0" presId="urn:microsoft.com/office/officeart/2005/8/layout/StepDownProcess"/>
    <dgm:cxn modelId="{015F973F-E249-43AB-9B5E-EDA7BDD03823}" type="presParOf" srcId="{83B3E992-0178-4FB8-8AA8-8B2598D29801}" destId="{39FAA8D5-5534-482B-923F-C88BF4E773E3}" srcOrd="0" destOrd="0" presId="urn:microsoft.com/office/officeart/2005/8/layout/StepDownProcess"/>
    <dgm:cxn modelId="{4BD01975-99EE-4390-99FA-5BF934AB9A1D}" type="presParOf" srcId="{83B3E992-0178-4FB8-8AA8-8B2598D29801}" destId="{2EADA5C8-1386-4C18-8CF4-941E45FADB54}" srcOrd="1" destOrd="0" presId="urn:microsoft.com/office/officeart/2005/8/layout/StepDownProcess"/>
    <dgm:cxn modelId="{A1A20C24-2362-4157-BBB6-A189AE224BA7}" type="presParOf" srcId="{83B3E992-0178-4FB8-8AA8-8B2598D29801}" destId="{619C2B25-3B32-4D83-8EDC-A8F509601EF0}" srcOrd="2" destOrd="0" presId="urn:microsoft.com/office/officeart/2005/8/layout/StepDownProcess"/>
    <dgm:cxn modelId="{D6B0DBD5-9936-4E69-8F1F-3976780ACC49}" type="presParOf" srcId="{5822BF3C-5E6E-44ED-B8A2-9F17D253D45D}" destId="{99852352-6654-4F9D-A7F7-6417C1AE0E92}" srcOrd="1" destOrd="0" presId="urn:microsoft.com/office/officeart/2005/8/layout/StepDownProcess"/>
    <dgm:cxn modelId="{40238FC7-B6CB-47B3-85C7-5ED1D6FEF4D8}" type="presParOf" srcId="{5822BF3C-5E6E-44ED-B8A2-9F17D253D45D}" destId="{73D540F0-CA3F-46FC-B8CC-E0188E52E05F}" srcOrd="2" destOrd="0" presId="urn:microsoft.com/office/officeart/2005/8/layout/StepDownProcess"/>
    <dgm:cxn modelId="{F1B96FE8-BA36-4F01-8569-BFB5F2624C76}" type="presParOf" srcId="{73D540F0-CA3F-46FC-B8CC-E0188E52E05F}" destId="{30C7C790-2042-49CB-B3BB-FFBC3D68F2D1}" srcOrd="0" destOrd="0" presId="urn:microsoft.com/office/officeart/2005/8/layout/StepDownProcess"/>
    <dgm:cxn modelId="{27C7704A-A9A0-4A91-9CCE-DEC7345370DE}" type="presParOf" srcId="{73D540F0-CA3F-46FC-B8CC-E0188E52E05F}" destId="{445A2D36-FAAB-4B1A-B36D-516173CE943C}" srcOrd="1" destOrd="0" presId="urn:microsoft.com/office/officeart/2005/8/layout/StepDownProcess"/>
    <dgm:cxn modelId="{E346E838-B606-411D-B21A-7485BA95859D}" type="presParOf" srcId="{73D540F0-CA3F-46FC-B8CC-E0188E52E05F}" destId="{E0F99D12-95EB-4BE8-B398-8D680237435D}" srcOrd="2" destOrd="0" presId="urn:microsoft.com/office/officeart/2005/8/layout/StepDownProcess"/>
    <dgm:cxn modelId="{07491B9D-D00F-4611-A6A9-C848B7334D00}" type="presParOf" srcId="{5822BF3C-5E6E-44ED-B8A2-9F17D253D45D}" destId="{A3CC74B9-D457-4D93-9EC4-EEA0FFF0B3D5}" srcOrd="3" destOrd="0" presId="urn:microsoft.com/office/officeart/2005/8/layout/StepDownProcess"/>
    <dgm:cxn modelId="{4072368A-9D80-4BA1-A541-3E49A033CB28}" type="presParOf" srcId="{5822BF3C-5E6E-44ED-B8A2-9F17D253D45D}" destId="{A6C981AE-164C-4CCC-BB38-543178EC6285}" srcOrd="4" destOrd="0" presId="urn:microsoft.com/office/officeart/2005/8/layout/StepDownProcess"/>
    <dgm:cxn modelId="{1B632014-A130-4475-8517-00F1CC090CC1}" type="presParOf" srcId="{A6C981AE-164C-4CCC-BB38-543178EC6285}" destId="{F49C5F08-9A39-436A-BB6F-D13E063A6666}" srcOrd="0" destOrd="0" presId="urn:microsoft.com/office/officeart/2005/8/layout/StepDownProcess"/>
    <dgm:cxn modelId="{4CF54418-2293-410A-BC16-D5D7104CE129}" type="presParOf" srcId="{A6C981AE-164C-4CCC-BB38-543178EC6285}" destId="{6087B933-0FB7-4085-9DA6-16C1B34BB15D}"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CEE3A3-D914-489D-920B-029F784F3361}" type="doc">
      <dgm:prSet loTypeId="urn:microsoft.com/office/officeart/2005/8/layout/StepDownProcess" loCatId="process" qsTypeId="urn:microsoft.com/office/officeart/2005/8/quickstyle/3d3" qsCatId="3D" csTypeId="urn:microsoft.com/office/officeart/2005/8/colors/colorful2" csCatId="colorful" phldr="1"/>
      <dgm:spPr/>
      <dgm:t>
        <a:bodyPr/>
        <a:lstStyle/>
        <a:p>
          <a:endParaRPr lang="es-MX"/>
        </a:p>
      </dgm:t>
    </dgm:pt>
    <dgm:pt modelId="{4D11D8BD-F05B-4496-BC21-5EC1CC634D9D}">
      <dgm:prSet phldrT="[Texto]"/>
      <dgm:spPr/>
      <dgm:t>
        <a:bodyPr/>
        <a:lstStyle/>
        <a:p>
          <a:r>
            <a:rPr lang="es-MX" dirty="0"/>
            <a:t>Recolección y análisis de la información</a:t>
          </a:r>
        </a:p>
      </dgm:t>
    </dgm:pt>
    <dgm:pt modelId="{3FE8F91F-FD61-47EE-B751-14E094D8F84F}" type="parTrans" cxnId="{3F2641BC-472E-48D0-8B1A-16E251183224}">
      <dgm:prSet/>
      <dgm:spPr/>
      <dgm:t>
        <a:bodyPr/>
        <a:lstStyle/>
        <a:p>
          <a:endParaRPr lang="es-MX"/>
        </a:p>
      </dgm:t>
    </dgm:pt>
    <dgm:pt modelId="{6F04F2A6-DF7D-4639-952B-1D64811F9E9E}" type="sibTrans" cxnId="{3F2641BC-472E-48D0-8B1A-16E251183224}">
      <dgm:prSet/>
      <dgm:spPr/>
      <dgm:t>
        <a:bodyPr/>
        <a:lstStyle/>
        <a:p>
          <a:endParaRPr lang="es-MX"/>
        </a:p>
      </dgm:t>
    </dgm:pt>
    <dgm:pt modelId="{56428542-2BB5-4AF7-B6DF-7C26F8711331}">
      <dgm:prSet phldrT="[Texto]"/>
      <dgm:spPr/>
      <dgm:t>
        <a:bodyPr/>
        <a:lstStyle/>
        <a:p>
          <a:r>
            <a:rPr lang="es-MX" dirty="0"/>
            <a:t>Retirada de la información</a:t>
          </a:r>
        </a:p>
      </dgm:t>
    </dgm:pt>
    <dgm:pt modelId="{D0247C86-01A3-4106-B2D8-B88340A1F770}" type="parTrans" cxnId="{17D6AC83-25D2-496A-843B-4106AF03B857}">
      <dgm:prSet/>
      <dgm:spPr/>
      <dgm:t>
        <a:bodyPr/>
        <a:lstStyle/>
        <a:p>
          <a:endParaRPr lang="es-MX"/>
        </a:p>
      </dgm:t>
    </dgm:pt>
    <dgm:pt modelId="{E42B32E2-25E9-44C6-9442-9C24912085FB}" type="sibTrans" cxnId="{17D6AC83-25D2-496A-843B-4106AF03B857}">
      <dgm:prSet/>
      <dgm:spPr/>
      <dgm:t>
        <a:bodyPr/>
        <a:lstStyle/>
        <a:p>
          <a:endParaRPr lang="es-MX"/>
        </a:p>
      </dgm:t>
    </dgm:pt>
    <dgm:pt modelId="{DE3B6214-E98E-4A7A-BBF9-D459DC3E41EB}">
      <dgm:prSet phldrT="[Texto]"/>
      <dgm:spPr/>
      <dgm:t>
        <a:bodyPr/>
        <a:lstStyle/>
        <a:p>
          <a:pPr algn="just"/>
          <a:r>
            <a:rPr lang="es-MX" dirty="0"/>
            <a:t>Análisis más exhaustivo, se integran los datos.</a:t>
          </a:r>
        </a:p>
      </dgm:t>
    </dgm:pt>
    <dgm:pt modelId="{6C9A370C-F3AB-47C7-8D12-C8C3BD219F1F}" type="parTrans" cxnId="{BF38925E-66D3-4911-9AB7-E96E34F3E2D7}">
      <dgm:prSet/>
      <dgm:spPr/>
      <dgm:t>
        <a:bodyPr/>
        <a:lstStyle/>
        <a:p>
          <a:endParaRPr lang="es-MX"/>
        </a:p>
      </dgm:t>
    </dgm:pt>
    <dgm:pt modelId="{EDA6C49C-2AC1-40CD-A4A3-7DC1C65AF1D2}" type="sibTrans" cxnId="{BF38925E-66D3-4911-9AB7-E96E34F3E2D7}">
      <dgm:prSet/>
      <dgm:spPr/>
      <dgm:t>
        <a:bodyPr/>
        <a:lstStyle/>
        <a:p>
          <a:endParaRPr lang="es-MX"/>
        </a:p>
      </dgm:t>
    </dgm:pt>
    <dgm:pt modelId="{98175D0E-4EF3-4F28-A062-336C10C19FC7}">
      <dgm:prSet phldrT="[Texto]"/>
      <dgm:spPr/>
      <dgm:t>
        <a:bodyPr/>
        <a:lstStyle/>
        <a:p>
          <a:r>
            <a:rPr lang="es-MX" dirty="0"/>
            <a:t>Elaboración del informe de investigación</a:t>
          </a:r>
        </a:p>
      </dgm:t>
    </dgm:pt>
    <dgm:pt modelId="{79BF64A3-A483-4A1E-8518-F9BC09755BFA}" type="parTrans" cxnId="{3F4F9283-F54D-4301-AB54-F1E207A30A25}">
      <dgm:prSet/>
      <dgm:spPr/>
      <dgm:t>
        <a:bodyPr/>
        <a:lstStyle/>
        <a:p>
          <a:endParaRPr lang="es-MX"/>
        </a:p>
      </dgm:t>
    </dgm:pt>
    <dgm:pt modelId="{9960F2F2-93DA-436E-B755-E858C8789979}" type="sibTrans" cxnId="{3F4F9283-F54D-4301-AB54-F1E207A30A25}">
      <dgm:prSet/>
      <dgm:spPr/>
      <dgm:t>
        <a:bodyPr/>
        <a:lstStyle/>
        <a:p>
          <a:endParaRPr lang="es-MX"/>
        </a:p>
      </dgm:t>
    </dgm:pt>
    <dgm:pt modelId="{1820D216-940F-4104-80FF-B59482FF63C6}" type="pres">
      <dgm:prSet presAssocID="{1ECEE3A3-D914-489D-920B-029F784F3361}" presName="rootnode" presStyleCnt="0">
        <dgm:presLayoutVars>
          <dgm:chMax/>
          <dgm:chPref/>
          <dgm:dir/>
          <dgm:animLvl val="lvl"/>
        </dgm:presLayoutVars>
      </dgm:prSet>
      <dgm:spPr/>
    </dgm:pt>
    <dgm:pt modelId="{5C7C1D4C-09AA-4E48-B8D4-D7A650B610E3}" type="pres">
      <dgm:prSet presAssocID="{4D11D8BD-F05B-4496-BC21-5EC1CC634D9D}" presName="composite" presStyleCnt="0"/>
      <dgm:spPr/>
    </dgm:pt>
    <dgm:pt modelId="{2BB5AF90-5F07-4D9C-9419-92F9C934BD8A}" type="pres">
      <dgm:prSet presAssocID="{4D11D8BD-F05B-4496-BC21-5EC1CC634D9D}" presName="bentUpArrow1" presStyleLbl="alignImgPlace1" presStyleIdx="0" presStyleCnt="2"/>
      <dgm:spPr/>
    </dgm:pt>
    <dgm:pt modelId="{6178E7EA-234F-4EB1-A8F5-A177A261BBC5}" type="pres">
      <dgm:prSet presAssocID="{4D11D8BD-F05B-4496-BC21-5EC1CC634D9D}" presName="ParentText" presStyleLbl="node1" presStyleIdx="0" presStyleCnt="3">
        <dgm:presLayoutVars>
          <dgm:chMax val="1"/>
          <dgm:chPref val="1"/>
          <dgm:bulletEnabled val="1"/>
        </dgm:presLayoutVars>
      </dgm:prSet>
      <dgm:spPr/>
    </dgm:pt>
    <dgm:pt modelId="{2501A580-B172-4D94-AD50-CC2019DD74C2}" type="pres">
      <dgm:prSet presAssocID="{4D11D8BD-F05B-4496-BC21-5EC1CC634D9D}" presName="ChildText" presStyleLbl="revTx" presStyleIdx="0" presStyleCnt="2">
        <dgm:presLayoutVars>
          <dgm:chMax val="0"/>
          <dgm:chPref val="0"/>
          <dgm:bulletEnabled val="1"/>
        </dgm:presLayoutVars>
      </dgm:prSet>
      <dgm:spPr/>
    </dgm:pt>
    <dgm:pt modelId="{D491FBC8-3F34-48ED-8D82-8CC6A9E0EB16}" type="pres">
      <dgm:prSet presAssocID="{6F04F2A6-DF7D-4639-952B-1D64811F9E9E}" presName="sibTrans" presStyleCnt="0"/>
      <dgm:spPr/>
    </dgm:pt>
    <dgm:pt modelId="{9040AAB5-2F93-4CE0-A5CC-558BFEBD2248}" type="pres">
      <dgm:prSet presAssocID="{56428542-2BB5-4AF7-B6DF-7C26F8711331}" presName="composite" presStyleCnt="0"/>
      <dgm:spPr/>
    </dgm:pt>
    <dgm:pt modelId="{6AEF98F1-3CD1-46D9-A068-D695F1F6A3AE}" type="pres">
      <dgm:prSet presAssocID="{56428542-2BB5-4AF7-B6DF-7C26F8711331}" presName="bentUpArrow1" presStyleLbl="alignImgPlace1" presStyleIdx="1" presStyleCnt="2"/>
      <dgm:spPr/>
    </dgm:pt>
    <dgm:pt modelId="{3786D33C-8D84-4992-9644-CDCB36CF7E0F}" type="pres">
      <dgm:prSet presAssocID="{56428542-2BB5-4AF7-B6DF-7C26F8711331}" presName="ParentText" presStyleLbl="node1" presStyleIdx="1" presStyleCnt="3">
        <dgm:presLayoutVars>
          <dgm:chMax val="1"/>
          <dgm:chPref val="1"/>
          <dgm:bulletEnabled val="1"/>
        </dgm:presLayoutVars>
      </dgm:prSet>
      <dgm:spPr/>
    </dgm:pt>
    <dgm:pt modelId="{F9419B08-FE39-4F77-9245-584C52F763BD}" type="pres">
      <dgm:prSet presAssocID="{56428542-2BB5-4AF7-B6DF-7C26F8711331}" presName="ChildText" presStyleLbl="revTx" presStyleIdx="1" presStyleCnt="2">
        <dgm:presLayoutVars>
          <dgm:chMax val="0"/>
          <dgm:chPref val="0"/>
          <dgm:bulletEnabled val="1"/>
        </dgm:presLayoutVars>
      </dgm:prSet>
      <dgm:spPr/>
    </dgm:pt>
    <dgm:pt modelId="{11ED5E33-CE9F-424F-A9E2-4F22A46F1E18}" type="pres">
      <dgm:prSet presAssocID="{E42B32E2-25E9-44C6-9442-9C24912085FB}" presName="sibTrans" presStyleCnt="0"/>
      <dgm:spPr/>
    </dgm:pt>
    <dgm:pt modelId="{8F3C13BA-423E-4154-9001-C8DB1F9487F5}" type="pres">
      <dgm:prSet presAssocID="{98175D0E-4EF3-4F28-A062-336C10C19FC7}" presName="composite" presStyleCnt="0"/>
      <dgm:spPr/>
    </dgm:pt>
    <dgm:pt modelId="{108A74E3-CB3E-4D25-BECD-24F7F27A82F2}" type="pres">
      <dgm:prSet presAssocID="{98175D0E-4EF3-4F28-A062-336C10C19FC7}" presName="ParentText" presStyleLbl="node1" presStyleIdx="2" presStyleCnt="3">
        <dgm:presLayoutVars>
          <dgm:chMax val="1"/>
          <dgm:chPref val="1"/>
          <dgm:bulletEnabled val="1"/>
        </dgm:presLayoutVars>
      </dgm:prSet>
      <dgm:spPr/>
    </dgm:pt>
  </dgm:ptLst>
  <dgm:cxnLst>
    <dgm:cxn modelId="{F71C9D20-2F5E-43AE-ACB3-0DA7797C3300}" type="presOf" srcId="{1ECEE3A3-D914-489D-920B-029F784F3361}" destId="{1820D216-940F-4104-80FF-B59482FF63C6}" srcOrd="0" destOrd="0" presId="urn:microsoft.com/office/officeart/2005/8/layout/StepDownProcess"/>
    <dgm:cxn modelId="{BF38925E-66D3-4911-9AB7-E96E34F3E2D7}" srcId="{56428542-2BB5-4AF7-B6DF-7C26F8711331}" destId="{DE3B6214-E98E-4A7A-BBF9-D459DC3E41EB}" srcOrd="0" destOrd="0" parTransId="{6C9A370C-F3AB-47C7-8D12-C8C3BD219F1F}" sibTransId="{EDA6C49C-2AC1-40CD-A4A3-7DC1C65AF1D2}"/>
    <dgm:cxn modelId="{3F4F9283-F54D-4301-AB54-F1E207A30A25}" srcId="{1ECEE3A3-D914-489D-920B-029F784F3361}" destId="{98175D0E-4EF3-4F28-A062-336C10C19FC7}" srcOrd="2" destOrd="0" parTransId="{79BF64A3-A483-4A1E-8518-F9BC09755BFA}" sibTransId="{9960F2F2-93DA-436E-B755-E858C8789979}"/>
    <dgm:cxn modelId="{17D6AC83-25D2-496A-843B-4106AF03B857}" srcId="{1ECEE3A3-D914-489D-920B-029F784F3361}" destId="{56428542-2BB5-4AF7-B6DF-7C26F8711331}" srcOrd="1" destOrd="0" parTransId="{D0247C86-01A3-4106-B2D8-B88340A1F770}" sibTransId="{E42B32E2-25E9-44C6-9442-9C24912085FB}"/>
    <dgm:cxn modelId="{3F2641BC-472E-48D0-8B1A-16E251183224}" srcId="{1ECEE3A3-D914-489D-920B-029F784F3361}" destId="{4D11D8BD-F05B-4496-BC21-5EC1CC634D9D}" srcOrd="0" destOrd="0" parTransId="{3FE8F91F-FD61-47EE-B751-14E094D8F84F}" sibTransId="{6F04F2A6-DF7D-4639-952B-1D64811F9E9E}"/>
    <dgm:cxn modelId="{EFBEB3CD-5C56-4B42-B75D-BAB4F70AA6F9}" type="presOf" srcId="{98175D0E-4EF3-4F28-A062-336C10C19FC7}" destId="{108A74E3-CB3E-4D25-BECD-24F7F27A82F2}" srcOrd="0" destOrd="0" presId="urn:microsoft.com/office/officeart/2005/8/layout/StepDownProcess"/>
    <dgm:cxn modelId="{E125EBD3-1B1D-41F0-9D68-32F469F212AB}" type="presOf" srcId="{4D11D8BD-F05B-4496-BC21-5EC1CC634D9D}" destId="{6178E7EA-234F-4EB1-A8F5-A177A261BBC5}" srcOrd="0" destOrd="0" presId="urn:microsoft.com/office/officeart/2005/8/layout/StepDownProcess"/>
    <dgm:cxn modelId="{343457D8-4E22-4B9A-AADA-BD72A163A1F5}" type="presOf" srcId="{56428542-2BB5-4AF7-B6DF-7C26F8711331}" destId="{3786D33C-8D84-4992-9644-CDCB36CF7E0F}" srcOrd="0" destOrd="0" presId="urn:microsoft.com/office/officeart/2005/8/layout/StepDownProcess"/>
    <dgm:cxn modelId="{1BBACCE7-1AC4-4D80-A653-318EE2BF9705}" type="presOf" srcId="{DE3B6214-E98E-4A7A-BBF9-D459DC3E41EB}" destId="{F9419B08-FE39-4F77-9245-584C52F763BD}" srcOrd="0" destOrd="0" presId="urn:microsoft.com/office/officeart/2005/8/layout/StepDownProcess"/>
    <dgm:cxn modelId="{6B292E72-7B72-47AF-AFF9-14F87E9CF524}" type="presParOf" srcId="{1820D216-940F-4104-80FF-B59482FF63C6}" destId="{5C7C1D4C-09AA-4E48-B8D4-D7A650B610E3}" srcOrd="0" destOrd="0" presId="urn:microsoft.com/office/officeart/2005/8/layout/StepDownProcess"/>
    <dgm:cxn modelId="{B30425DF-0562-4BEB-A105-4B39FD5B1B91}" type="presParOf" srcId="{5C7C1D4C-09AA-4E48-B8D4-D7A650B610E3}" destId="{2BB5AF90-5F07-4D9C-9419-92F9C934BD8A}" srcOrd="0" destOrd="0" presId="urn:microsoft.com/office/officeart/2005/8/layout/StepDownProcess"/>
    <dgm:cxn modelId="{DC9F7A90-01F8-4E4D-B65C-76F7FF22896E}" type="presParOf" srcId="{5C7C1D4C-09AA-4E48-B8D4-D7A650B610E3}" destId="{6178E7EA-234F-4EB1-A8F5-A177A261BBC5}" srcOrd="1" destOrd="0" presId="urn:microsoft.com/office/officeart/2005/8/layout/StepDownProcess"/>
    <dgm:cxn modelId="{D33780CD-A9F6-4AF0-8EEA-F86C167D5EF3}" type="presParOf" srcId="{5C7C1D4C-09AA-4E48-B8D4-D7A650B610E3}" destId="{2501A580-B172-4D94-AD50-CC2019DD74C2}" srcOrd="2" destOrd="0" presId="urn:microsoft.com/office/officeart/2005/8/layout/StepDownProcess"/>
    <dgm:cxn modelId="{1BC32F5A-EDFF-4B4D-9F1B-AAA6D8F1B6B3}" type="presParOf" srcId="{1820D216-940F-4104-80FF-B59482FF63C6}" destId="{D491FBC8-3F34-48ED-8D82-8CC6A9E0EB16}" srcOrd="1" destOrd="0" presId="urn:microsoft.com/office/officeart/2005/8/layout/StepDownProcess"/>
    <dgm:cxn modelId="{C5C8E4BC-2545-4BC2-AC7C-A9FFC4104AE8}" type="presParOf" srcId="{1820D216-940F-4104-80FF-B59482FF63C6}" destId="{9040AAB5-2F93-4CE0-A5CC-558BFEBD2248}" srcOrd="2" destOrd="0" presId="urn:microsoft.com/office/officeart/2005/8/layout/StepDownProcess"/>
    <dgm:cxn modelId="{CFCF5001-6FC4-46C4-A816-5F5637BC9E62}" type="presParOf" srcId="{9040AAB5-2F93-4CE0-A5CC-558BFEBD2248}" destId="{6AEF98F1-3CD1-46D9-A068-D695F1F6A3AE}" srcOrd="0" destOrd="0" presId="urn:microsoft.com/office/officeart/2005/8/layout/StepDownProcess"/>
    <dgm:cxn modelId="{0836838D-F0CC-4D59-BB85-C97C364D2CD1}" type="presParOf" srcId="{9040AAB5-2F93-4CE0-A5CC-558BFEBD2248}" destId="{3786D33C-8D84-4992-9644-CDCB36CF7E0F}" srcOrd="1" destOrd="0" presId="urn:microsoft.com/office/officeart/2005/8/layout/StepDownProcess"/>
    <dgm:cxn modelId="{681BF029-F967-4331-8ABC-D62CFB70448D}" type="presParOf" srcId="{9040AAB5-2F93-4CE0-A5CC-558BFEBD2248}" destId="{F9419B08-FE39-4F77-9245-584C52F763BD}" srcOrd="2" destOrd="0" presId="urn:microsoft.com/office/officeart/2005/8/layout/StepDownProcess"/>
    <dgm:cxn modelId="{2F577F16-2F81-4696-B08A-118D843C28C0}" type="presParOf" srcId="{1820D216-940F-4104-80FF-B59482FF63C6}" destId="{11ED5E33-CE9F-424F-A9E2-4F22A46F1E18}" srcOrd="3" destOrd="0" presId="urn:microsoft.com/office/officeart/2005/8/layout/StepDownProcess"/>
    <dgm:cxn modelId="{3AF3D62D-5065-4745-AC84-4DA3C92EA856}" type="presParOf" srcId="{1820D216-940F-4104-80FF-B59482FF63C6}" destId="{8F3C13BA-423E-4154-9001-C8DB1F9487F5}" srcOrd="4" destOrd="0" presId="urn:microsoft.com/office/officeart/2005/8/layout/StepDownProcess"/>
    <dgm:cxn modelId="{7265A923-2DA0-4C76-BD65-83702E202536}" type="presParOf" srcId="{8F3C13BA-423E-4154-9001-C8DB1F9487F5}" destId="{108A74E3-CB3E-4D25-BECD-24F7F27A82F2}"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1E3635D-ADCB-48A8-8660-C06BF7414939}" type="doc">
      <dgm:prSet loTypeId="urn:microsoft.com/office/officeart/2005/8/layout/cycle7" loCatId="cycle" qsTypeId="urn:microsoft.com/office/officeart/2005/8/quickstyle/3d3" qsCatId="3D" csTypeId="urn:microsoft.com/office/officeart/2005/8/colors/colorful2" csCatId="colorful" phldr="1"/>
      <dgm:spPr/>
      <dgm:t>
        <a:bodyPr/>
        <a:lstStyle/>
        <a:p>
          <a:endParaRPr lang="es-MX"/>
        </a:p>
      </dgm:t>
    </dgm:pt>
    <dgm:pt modelId="{0F0C87AD-C78D-4D77-97ED-BA7C88B52758}">
      <dgm:prSet phldrT="[Texto]"/>
      <dgm:spPr/>
      <dgm:t>
        <a:bodyPr/>
        <a:lstStyle/>
        <a:p>
          <a:r>
            <a:rPr lang="es-MX" dirty="0"/>
            <a:t>Datos</a:t>
          </a:r>
        </a:p>
      </dgm:t>
    </dgm:pt>
    <dgm:pt modelId="{19D8CFF8-DC2F-4474-8B98-21973702869F}" type="parTrans" cxnId="{45D2318D-6CCE-4DCC-92FA-F2930784CDE6}">
      <dgm:prSet/>
      <dgm:spPr/>
      <dgm:t>
        <a:bodyPr/>
        <a:lstStyle/>
        <a:p>
          <a:endParaRPr lang="es-MX"/>
        </a:p>
      </dgm:t>
    </dgm:pt>
    <dgm:pt modelId="{2E70F85B-555D-43CC-B2C6-748FF33BF2DF}" type="sibTrans" cxnId="{45D2318D-6CCE-4DCC-92FA-F2930784CDE6}">
      <dgm:prSet/>
      <dgm:spPr/>
      <dgm:t>
        <a:bodyPr/>
        <a:lstStyle/>
        <a:p>
          <a:endParaRPr lang="es-MX"/>
        </a:p>
      </dgm:t>
    </dgm:pt>
    <dgm:pt modelId="{FCD509E9-3C40-4192-81C2-6E4410309BFD}">
      <dgm:prSet phldrT="[Texto]"/>
      <dgm:spPr/>
      <dgm:t>
        <a:bodyPr/>
        <a:lstStyle/>
        <a:p>
          <a:r>
            <a:rPr lang="es-MX" dirty="0"/>
            <a:t>Investigadores</a:t>
          </a:r>
        </a:p>
      </dgm:t>
    </dgm:pt>
    <dgm:pt modelId="{4D029BAD-BB2B-4930-BF40-5F6F74A88F89}" type="parTrans" cxnId="{D0162A14-1761-42ED-AE0F-CCCE7AA1217D}">
      <dgm:prSet/>
      <dgm:spPr/>
      <dgm:t>
        <a:bodyPr/>
        <a:lstStyle/>
        <a:p>
          <a:endParaRPr lang="es-MX"/>
        </a:p>
      </dgm:t>
    </dgm:pt>
    <dgm:pt modelId="{5EA813E0-474A-4B12-BCFE-376C355BEC6D}" type="sibTrans" cxnId="{D0162A14-1761-42ED-AE0F-CCCE7AA1217D}">
      <dgm:prSet/>
      <dgm:spPr/>
      <dgm:t>
        <a:bodyPr/>
        <a:lstStyle/>
        <a:p>
          <a:endParaRPr lang="es-MX"/>
        </a:p>
      </dgm:t>
    </dgm:pt>
    <dgm:pt modelId="{2A4A48DB-87A1-4A1D-A0AB-B5E8E5F6009A}">
      <dgm:prSet phldrT="[Texto]"/>
      <dgm:spPr/>
      <dgm:t>
        <a:bodyPr/>
        <a:lstStyle/>
        <a:p>
          <a:r>
            <a:rPr lang="es-MX" dirty="0"/>
            <a:t>Teorías y metodologías</a:t>
          </a:r>
        </a:p>
      </dgm:t>
    </dgm:pt>
    <dgm:pt modelId="{32CDBC43-33F4-4D36-84DC-DEFEDB6E540A}" type="parTrans" cxnId="{0359FFD7-1568-4773-BA89-2D7F2F7F0BCF}">
      <dgm:prSet/>
      <dgm:spPr/>
      <dgm:t>
        <a:bodyPr/>
        <a:lstStyle/>
        <a:p>
          <a:endParaRPr lang="es-MX"/>
        </a:p>
      </dgm:t>
    </dgm:pt>
    <dgm:pt modelId="{18E1B2F3-B5A4-4245-9D4C-5BAC0A41EC77}" type="sibTrans" cxnId="{0359FFD7-1568-4773-BA89-2D7F2F7F0BCF}">
      <dgm:prSet/>
      <dgm:spPr/>
      <dgm:t>
        <a:bodyPr/>
        <a:lstStyle/>
        <a:p>
          <a:endParaRPr lang="es-MX"/>
        </a:p>
      </dgm:t>
    </dgm:pt>
    <dgm:pt modelId="{836F4C80-6F5F-410E-86A3-E8F8BEF2FCD2}" type="pres">
      <dgm:prSet presAssocID="{F1E3635D-ADCB-48A8-8660-C06BF7414939}" presName="Name0" presStyleCnt="0">
        <dgm:presLayoutVars>
          <dgm:dir/>
          <dgm:resizeHandles val="exact"/>
        </dgm:presLayoutVars>
      </dgm:prSet>
      <dgm:spPr/>
    </dgm:pt>
    <dgm:pt modelId="{024063E6-985D-49B3-85C9-A6E11E25592A}" type="pres">
      <dgm:prSet presAssocID="{0F0C87AD-C78D-4D77-97ED-BA7C88B52758}" presName="node" presStyleLbl="node1" presStyleIdx="0" presStyleCnt="3">
        <dgm:presLayoutVars>
          <dgm:bulletEnabled val="1"/>
        </dgm:presLayoutVars>
      </dgm:prSet>
      <dgm:spPr/>
    </dgm:pt>
    <dgm:pt modelId="{851F9232-8432-4718-8944-C4290064C80A}" type="pres">
      <dgm:prSet presAssocID="{2E70F85B-555D-43CC-B2C6-748FF33BF2DF}" presName="sibTrans" presStyleLbl="sibTrans2D1" presStyleIdx="0" presStyleCnt="3"/>
      <dgm:spPr/>
    </dgm:pt>
    <dgm:pt modelId="{196999A6-267A-4B6E-BA0D-8D82993E4B94}" type="pres">
      <dgm:prSet presAssocID="{2E70F85B-555D-43CC-B2C6-748FF33BF2DF}" presName="connectorText" presStyleLbl="sibTrans2D1" presStyleIdx="0" presStyleCnt="3"/>
      <dgm:spPr/>
    </dgm:pt>
    <dgm:pt modelId="{4264C3A2-509E-4EC6-ACAB-39794B310B89}" type="pres">
      <dgm:prSet presAssocID="{FCD509E9-3C40-4192-81C2-6E4410309BFD}" presName="node" presStyleLbl="node1" presStyleIdx="1" presStyleCnt="3">
        <dgm:presLayoutVars>
          <dgm:bulletEnabled val="1"/>
        </dgm:presLayoutVars>
      </dgm:prSet>
      <dgm:spPr/>
    </dgm:pt>
    <dgm:pt modelId="{8AD8389E-7489-4602-BE2B-67EBE73EF1C3}" type="pres">
      <dgm:prSet presAssocID="{5EA813E0-474A-4B12-BCFE-376C355BEC6D}" presName="sibTrans" presStyleLbl="sibTrans2D1" presStyleIdx="1" presStyleCnt="3"/>
      <dgm:spPr/>
    </dgm:pt>
    <dgm:pt modelId="{206E8DA3-58E1-4BF1-BC18-0AA9E1965C80}" type="pres">
      <dgm:prSet presAssocID="{5EA813E0-474A-4B12-BCFE-376C355BEC6D}" presName="connectorText" presStyleLbl="sibTrans2D1" presStyleIdx="1" presStyleCnt="3"/>
      <dgm:spPr/>
    </dgm:pt>
    <dgm:pt modelId="{97277F16-8B52-4D28-8EBC-EA2BF92C1C3E}" type="pres">
      <dgm:prSet presAssocID="{2A4A48DB-87A1-4A1D-A0AB-B5E8E5F6009A}" presName="node" presStyleLbl="node1" presStyleIdx="2" presStyleCnt="3">
        <dgm:presLayoutVars>
          <dgm:bulletEnabled val="1"/>
        </dgm:presLayoutVars>
      </dgm:prSet>
      <dgm:spPr/>
    </dgm:pt>
    <dgm:pt modelId="{794DA55E-0071-4930-952E-BF9708FCC5A7}" type="pres">
      <dgm:prSet presAssocID="{18E1B2F3-B5A4-4245-9D4C-5BAC0A41EC77}" presName="sibTrans" presStyleLbl="sibTrans2D1" presStyleIdx="2" presStyleCnt="3"/>
      <dgm:spPr/>
    </dgm:pt>
    <dgm:pt modelId="{E42A873C-CDE8-491B-AF55-A07283C1F4BA}" type="pres">
      <dgm:prSet presAssocID="{18E1B2F3-B5A4-4245-9D4C-5BAC0A41EC77}" presName="connectorText" presStyleLbl="sibTrans2D1" presStyleIdx="2" presStyleCnt="3"/>
      <dgm:spPr/>
    </dgm:pt>
  </dgm:ptLst>
  <dgm:cxnLst>
    <dgm:cxn modelId="{D0162A14-1761-42ED-AE0F-CCCE7AA1217D}" srcId="{F1E3635D-ADCB-48A8-8660-C06BF7414939}" destId="{FCD509E9-3C40-4192-81C2-6E4410309BFD}" srcOrd="1" destOrd="0" parTransId="{4D029BAD-BB2B-4930-BF40-5F6F74A88F89}" sibTransId="{5EA813E0-474A-4B12-BCFE-376C355BEC6D}"/>
    <dgm:cxn modelId="{2A805126-9CB6-44A1-9E5C-660890923AC1}" type="presOf" srcId="{2E70F85B-555D-43CC-B2C6-748FF33BF2DF}" destId="{196999A6-267A-4B6E-BA0D-8D82993E4B94}" srcOrd="1" destOrd="0" presId="urn:microsoft.com/office/officeart/2005/8/layout/cycle7"/>
    <dgm:cxn modelId="{E2FF472A-2B40-484D-90BC-7FE4B7708701}" type="presOf" srcId="{2E70F85B-555D-43CC-B2C6-748FF33BF2DF}" destId="{851F9232-8432-4718-8944-C4290064C80A}" srcOrd="0" destOrd="0" presId="urn:microsoft.com/office/officeart/2005/8/layout/cycle7"/>
    <dgm:cxn modelId="{45DC1C76-D8D0-41F5-939E-E226B2B3CB70}" type="presOf" srcId="{0F0C87AD-C78D-4D77-97ED-BA7C88B52758}" destId="{024063E6-985D-49B3-85C9-A6E11E25592A}" srcOrd="0" destOrd="0" presId="urn:microsoft.com/office/officeart/2005/8/layout/cycle7"/>
    <dgm:cxn modelId="{45D2318D-6CCE-4DCC-92FA-F2930784CDE6}" srcId="{F1E3635D-ADCB-48A8-8660-C06BF7414939}" destId="{0F0C87AD-C78D-4D77-97ED-BA7C88B52758}" srcOrd="0" destOrd="0" parTransId="{19D8CFF8-DC2F-4474-8B98-21973702869F}" sibTransId="{2E70F85B-555D-43CC-B2C6-748FF33BF2DF}"/>
    <dgm:cxn modelId="{A016728E-ECF2-454E-B286-03341DCAC126}" type="presOf" srcId="{F1E3635D-ADCB-48A8-8660-C06BF7414939}" destId="{836F4C80-6F5F-410E-86A3-E8F8BEF2FCD2}" srcOrd="0" destOrd="0" presId="urn:microsoft.com/office/officeart/2005/8/layout/cycle7"/>
    <dgm:cxn modelId="{CF185792-FC81-453E-AF0F-C9B57DB1441C}" type="presOf" srcId="{18E1B2F3-B5A4-4245-9D4C-5BAC0A41EC77}" destId="{794DA55E-0071-4930-952E-BF9708FCC5A7}" srcOrd="0" destOrd="0" presId="urn:microsoft.com/office/officeart/2005/8/layout/cycle7"/>
    <dgm:cxn modelId="{2CDD9B95-9C4D-44C9-B040-6FADD4480387}" type="presOf" srcId="{5EA813E0-474A-4B12-BCFE-376C355BEC6D}" destId="{206E8DA3-58E1-4BF1-BC18-0AA9E1965C80}" srcOrd="1" destOrd="0" presId="urn:microsoft.com/office/officeart/2005/8/layout/cycle7"/>
    <dgm:cxn modelId="{24291F99-D38A-464A-BFD5-5BF7A8DB2627}" type="presOf" srcId="{18E1B2F3-B5A4-4245-9D4C-5BAC0A41EC77}" destId="{E42A873C-CDE8-491B-AF55-A07283C1F4BA}" srcOrd="1" destOrd="0" presId="urn:microsoft.com/office/officeart/2005/8/layout/cycle7"/>
    <dgm:cxn modelId="{050FC3A6-F2A6-4BCA-9D2F-B973F74218C0}" type="presOf" srcId="{FCD509E9-3C40-4192-81C2-6E4410309BFD}" destId="{4264C3A2-509E-4EC6-ACAB-39794B310B89}" srcOrd="0" destOrd="0" presId="urn:microsoft.com/office/officeart/2005/8/layout/cycle7"/>
    <dgm:cxn modelId="{353B58BD-29ED-4E9A-87B3-F2A383CB7305}" type="presOf" srcId="{2A4A48DB-87A1-4A1D-A0AB-B5E8E5F6009A}" destId="{97277F16-8B52-4D28-8EBC-EA2BF92C1C3E}" srcOrd="0" destOrd="0" presId="urn:microsoft.com/office/officeart/2005/8/layout/cycle7"/>
    <dgm:cxn modelId="{0359FFD7-1568-4773-BA89-2D7F2F7F0BCF}" srcId="{F1E3635D-ADCB-48A8-8660-C06BF7414939}" destId="{2A4A48DB-87A1-4A1D-A0AB-B5E8E5F6009A}" srcOrd="2" destOrd="0" parTransId="{32CDBC43-33F4-4D36-84DC-DEFEDB6E540A}" sibTransId="{18E1B2F3-B5A4-4245-9D4C-5BAC0A41EC77}"/>
    <dgm:cxn modelId="{23570FF8-24DC-4C2B-B088-90FA1B7B2A48}" type="presOf" srcId="{5EA813E0-474A-4B12-BCFE-376C355BEC6D}" destId="{8AD8389E-7489-4602-BE2B-67EBE73EF1C3}" srcOrd="0" destOrd="0" presId="urn:microsoft.com/office/officeart/2005/8/layout/cycle7"/>
    <dgm:cxn modelId="{3B3DCD3B-585F-406E-9C94-154737582D93}" type="presParOf" srcId="{836F4C80-6F5F-410E-86A3-E8F8BEF2FCD2}" destId="{024063E6-985D-49B3-85C9-A6E11E25592A}" srcOrd="0" destOrd="0" presId="urn:microsoft.com/office/officeart/2005/8/layout/cycle7"/>
    <dgm:cxn modelId="{F1D9E84B-DD19-4C32-92CC-7299B0FD2E7D}" type="presParOf" srcId="{836F4C80-6F5F-410E-86A3-E8F8BEF2FCD2}" destId="{851F9232-8432-4718-8944-C4290064C80A}" srcOrd="1" destOrd="0" presId="urn:microsoft.com/office/officeart/2005/8/layout/cycle7"/>
    <dgm:cxn modelId="{4CD1B848-B39E-43BA-B557-C27BA67B51BF}" type="presParOf" srcId="{851F9232-8432-4718-8944-C4290064C80A}" destId="{196999A6-267A-4B6E-BA0D-8D82993E4B94}" srcOrd="0" destOrd="0" presId="urn:microsoft.com/office/officeart/2005/8/layout/cycle7"/>
    <dgm:cxn modelId="{1B3D61C6-59FB-481F-B4EC-7C3C4DAFEC61}" type="presParOf" srcId="{836F4C80-6F5F-410E-86A3-E8F8BEF2FCD2}" destId="{4264C3A2-509E-4EC6-ACAB-39794B310B89}" srcOrd="2" destOrd="0" presId="urn:microsoft.com/office/officeart/2005/8/layout/cycle7"/>
    <dgm:cxn modelId="{C7AD093D-7065-457C-9BB9-D3B3EFF91C25}" type="presParOf" srcId="{836F4C80-6F5F-410E-86A3-E8F8BEF2FCD2}" destId="{8AD8389E-7489-4602-BE2B-67EBE73EF1C3}" srcOrd="3" destOrd="0" presId="urn:microsoft.com/office/officeart/2005/8/layout/cycle7"/>
    <dgm:cxn modelId="{990264F7-6591-4684-ADFB-E8B820FB6DB4}" type="presParOf" srcId="{8AD8389E-7489-4602-BE2B-67EBE73EF1C3}" destId="{206E8DA3-58E1-4BF1-BC18-0AA9E1965C80}" srcOrd="0" destOrd="0" presId="urn:microsoft.com/office/officeart/2005/8/layout/cycle7"/>
    <dgm:cxn modelId="{38E760FB-EEFA-44C0-B8D9-90313BF35712}" type="presParOf" srcId="{836F4C80-6F5F-410E-86A3-E8F8BEF2FCD2}" destId="{97277F16-8B52-4D28-8EBC-EA2BF92C1C3E}" srcOrd="4" destOrd="0" presId="urn:microsoft.com/office/officeart/2005/8/layout/cycle7"/>
    <dgm:cxn modelId="{4C872A15-2BEE-4995-AB46-AA69E9DED460}" type="presParOf" srcId="{836F4C80-6F5F-410E-86A3-E8F8BEF2FCD2}" destId="{794DA55E-0071-4930-952E-BF9708FCC5A7}" srcOrd="5" destOrd="0" presId="urn:microsoft.com/office/officeart/2005/8/layout/cycle7"/>
    <dgm:cxn modelId="{9B1CD1D5-3392-4ABA-BA1C-186F02162B93}" type="presParOf" srcId="{794DA55E-0071-4930-952E-BF9708FCC5A7}" destId="{E42A873C-CDE8-491B-AF55-A07283C1F4B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A197A7F-D320-4024-AD9E-4236975E990B}" type="doc">
      <dgm:prSet loTypeId="urn:microsoft.com/office/officeart/2005/8/layout/hProcess9" loCatId="process" qsTypeId="urn:microsoft.com/office/officeart/2005/8/quickstyle/3d3" qsCatId="3D" csTypeId="urn:microsoft.com/office/officeart/2005/8/colors/colorful2" csCatId="colorful" phldr="1"/>
      <dgm:spPr/>
    </dgm:pt>
    <dgm:pt modelId="{D9B8FAC3-5798-41E1-9EBE-AA2192A4CE3C}">
      <dgm:prSet phldrT="[Texto]"/>
      <dgm:spPr/>
      <dgm:t>
        <a:bodyPr/>
        <a:lstStyle/>
        <a:p>
          <a:r>
            <a:rPr lang="es-MX" dirty="0"/>
            <a:t>Facilidad para la triangulación</a:t>
          </a:r>
        </a:p>
      </dgm:t>
    </dgm:pt>
    <dgm:pt modelId="{DEEF3405-D75B-495E-AAD3-E1F6070196A4}" type="parTrans" cxnId="{B049BF30-A171-4D28-ABDD-C5BE59E422A2}">
      <dgm:prSet/>
      <dgm:spPr/>
      <dgm:t>
        <a:bodyPr/>
        <a:lstStyle/>
        <a:p>
          <a:endParaRPr lang="es-MX"/>
        </a:p>
      </dgm:t>
    </dgm:pt>
    <dgm:pt modelId="{75A05984-54EC-4104-B77E-6A5A834B7F42}" type="sibTrans" cxnId="{B049BF30-A171-4D28-ABDD-C5BE59E422A2}">
      <dgm:prSet/>
      <dgm:spPr/>
      <dgm:t>
        <a:bodyPr/>
        <a:lstStyle/>
        <a:p>
          <a:endParaRPr lang="es-MX"/>
        </a:p>
      </dgm:t>
    </dgm:pt>
    <dgm:pt modelId="{1C014EDF-4B03-4751-8FCE-3CAD4FB7B4D3}">
      <dgm:prSet phldrT="[Texto]"/>
      <dgm:spPr/>
      <dgm:t>
        <a:bodyPr/>
        <a:lstStyle/>
        <a:p>
          <a:r>
            <a:rPr lang="es-MX" dirty="0"/>
            <a:t>El hallazgo de resultados de la aplicación de un método que puede ayudar a la información en el otro método.</a:t>
          </a:r>
        </a:p>
      </dgm:t>
    </dgm:pt>
    <dgm:pt modelId="{A6A13295-2ED8-418B-AF3B-6474341EC4D3}" type="parTrans" cxnId="{BE463719-4FF9-4060-9B69-D3F4EB3EB1F1}">
      <dgm:prSet/>
      <dgm:spPr/>
      <dgm:t>
        <a:bodyPr/>
        <a:lstStyle/>
        <a:p>
          <a:endParaRPr lang="es-MX"/>
        </a:p>
      </dgm:t>
    </dgm:pt>
    <dgm:pt modelId="{6C590B12-DD94-409B-8C98-9280A7B8D9DE}" type="sibTrans" cxnId="{BE463719-4FF9-4060-9B69-D3F4EB3EB1F1}">
      <dgm:prSet/>
      <dgm:spPr/>
      <dgm:t>
        <a:bodyPr/>
        <a:lstStyle/>
        <a:p>
          <a:endParaRPr lang="es-MX"/>
        </a:p>
      </dgm:t>
    </dgm:pt>
    <dgm:pt modelId="{447BAC1A-F1BF-4CD8-B0BD-9BC53E7C934A}">
      <dgm:prSet phldrT="[Texto]"/>
      <dgm:spPr/>
      <dgm:t>
        <a:bodyPr/>
        <a:lstStyle/>
        <a:p>
          <a:r>
            <a:rPr lang="es-MX" dirty="0"/>
            <a:t>Profundización en el desarrollo de la investigación.</a:t>
          </a:r>
        </a:p>
      </dgm:t>
    </dgm:pt>
    <dgm:pt modelId="{3A6BAE16-8071-4072-8F40-DA9E4633BD5A}" type="parTrans" cxnId="{43A24807-12A0-4AA1-86C2-DD2765D8B159}">
      <dgm:prSet/>
      <dgm:spPr/>
      <dgm:t>
        <a:bodyPr/>
        <a:lstStyle/>
        <a:p>
          <a:endParaRPr lang="es-MX"/>
        </a:p>
      </dgm:t>
    </dgm:pt>
    <dgm:pt modelId="{5973FCB7-329F-4155-A81B-A81534344379}" type="sibTrans" cxnId="{43A24807-12A0-4AA1-86C2-DD2765D8B159}">
      <dgm:prSet/>
      <dgm:spPr/>
      <dgm:t>
        <a:bodyPr/>
        <a:lstStyle/>
        <a:p>
          <a:endParaRPr lang="es-MX"/>
        </a:p>
      </dgm:t>
    </dgm:pt>
    <dgm:pt modelId="{E9BA5F5E-3BC9-49BE-9DBA-C55366D52EB7}">
      <dgm:prSet phldrT="[Texto]"/>
      <dgm:spPr/>
      <dgm:t>
        <a:bodyPr/>
        <a:lstStyle/>
        <a:p>
          <a:r>
            <a:rPr lang="es-MX" dirty="0"/>
            <a:t>La redefinición de la(s) pregunta(s) de investigación a partir de las complementariedades y contradicciones en el desarrollo de los métodos.</a:t>
          </a:r>
        </a:p>
      </dgm:t>
    </dgm:pt>
    <dgm:pt modelId="{A6EC58F7-CE87-4727-89BF-327CB42009E1}" type="parTrans" cxnId="{37475219-FF04-4E58-806F-4EBC9E801DBD}">
      <dgm:prSet/>
      <dgm:spPr/>
      <dgm:t>
        <a:bodyPr/>
        <a:lstStyle/>
        <a:p>
          <a:endParaRPr lang="es-MX"/>
        </a:p>
      </dgm:t>
    </dgm:pt>
    <dgm:pt modelId="{A8544561-9894-4861-9F78-C372DB09E804}" type="sibTrans" cxnId="{37475219-FF04-4E58-806F-4EBC9E801DBD}">
      <dgm:prSet/>
      <dgm:spPr/>
      <dgm:t>
        <a:bodyPr/>
        <a:lstStyle/>
        <a:p>
          <a:endParaRPr lang="es-MX"/>
        </a:p>
      </dgm:t>
    </dgm:pt>
    <dgm:pt modelId="{01CFE866-C19B-4E86-9B0A-203F7972789B}" type="pres">
      <dgm:prSet presAssocID="{7A197A7F-D320-4024-AD9E-4236975E990B}" presName="CompostProcess" presStyleCnt="0">
        <dgm:presLayoutVars>
          <dgm:dir/>
          <dgm:resizeHandles val="exact"/>
        </dgm:presLayoutVars>
      </dgm:prSet>
      <dgm:spPr/>
    </dgm:pt>
    <dgm:pt modelId="{2ADECC5A-CE64-47CD-BD49-35EC5E1E0F2B}" type="pres">
      <dgm:prSet presAssocID="{7A197A7F-D320-4024-AD9E-4236975E990B}" presName="arrow" presStyleLbl="bgShp" presStyleIdx="0" presStyleCnt="1"/>
      <dgm:spPr/>
    </dgm:pt>
    <dgm:pt modelId="{118C8AE9-3485-46E0-869A-3CE8990931BE}" type="pres">
      <dgm:prSet presAssocID="{7A197A7F-D320-4024-AD9E-4236975E990B}" presName="linearProcess" presStyleCnt="0"/>
      <dgm:spPr/>
    </dgm:pt>
    <dgm:pt modelId="{0339B850-982A-4013-B11C-04F671FF1885}" type="pres">
      <dgm:prSet presAssocID="{D9B8FAC3-5798-41E1-9EBE-AA2192A4CE3C}" presName="textNode" presStyleLbl="node1" presStyleIdx="0" presStyleCnt="4">
        <dgm:presLayoutVars>
          <dgm:bulletEnabled val="1"/>
        </dgm:presLayoutVars>
      </dgm:prSet>
      <dgm:spPr/>
    </dgm:pt>
    <dgm:pt modelId="{897F28DC-7637-46A5-A887-1B27E02BF165}" type="pres">
      <dgm:prSet presAssocID="{75A05984-54EC-4104-B77E-6A5A834B7F42}" presName="sibTrans" presStyleCnt="0"/>
      <dgm:spPr/>
    </dgm:pt>
    <dgm:pt modelId="{12B2EA7F-9B3F-4367-8381-A0E8B21CA07C}" type="pres">
      <dgm:prSet presAssocID="{1C014EDF-4B03-4751-8FCE-3CAD4FB7B4D3}" presName="textNode" presStyleLbl="node1" presStyleIdx="1" presStyleCnt="4">
        <dgm:presLayoutVars>
          <dgm:bulletEnabled val="1"/>
        </dgm:presLayoutVars>
      </dgm:prSet>
      <dgm:spPr/>
    </dgm:pt>
    <dgm:pt modelId="{A2035DFB-728C-4743-936E-9AC2BF4BF8CB}" type="pres">
      <dgm:prSet presAssocID="{6C590B12-DD94-409B-8C98-9280A7B8D9DE}" presName="sibTrans" presStyleCnt="0"/>
      <dgm:spPr/>
    </dgm:pt>
    <dgm:pt modelId="{CD94994F-02D6-44CC-A06B-87CAAB74C3D8}" type="pres">
      <dgm:prSet presAssocID="{E9BA5F5E-3BC9-49BE-9DBA-C55366D52EB7}" presName="textNode" presStyleLbl="node1" presStyleIdx="2" presStyleCnt="4">
        <dgm:presLayoutVars>
          <dgm:bulletEnabled val="1"/>
        </dgm:presLayoutVars>
      </dgm:prSet>
      <dgm:spPr/>
    </dgm:pt>
    <dgm:pt modelId="{4A202A70-6D29-41BB-ADC4-DC6D24619F59}" type="pres">
      <dgm:prSet presAssocID="{A8544561-9894-4861-9F78-C372DB09E804}" presName="sibTrans" presStyleCnt="0"/>
      <dgm:spPr/>
    </dgm:pt>
    <dgm:pt modelId="{E940F6FF-3C7E-49E6-ABC2-35E71AFD39E4}" type="pres">
      <dgm:prSet presAssocID="{447BAC1A-F1BF-4CD8-B0BD-9BC53E7C934A}" presName="textNode" presStyleLbl="node1" presStyleIdx="3" presStyleCnt="4">
        <dgm:presLayoutVars>
          <dgm:bulletEnabled val="1"/>
        </dgm:presLayoutVars>
      </dgm:prSet>
      <dgm:spPr/>
    </dgm:pt>
  </dgm:ptLst>
  <dgm:cxnLst>
    <dgm:cxn modelId="{43A24807-12A0-4AA1-86C2-DD2765D8B159}" srcId="{7A197A7F-D320-4024-AD9E-4236975E990B}" destId="{447BAC1A-F1BF-4CD8-B0BD-9BC53E7C934A}" srcOrd="3" destOrd="0" parTransId="{3A6BAE16-8071-4072-8F40-DA9E4633BD5A}" sibTransId="{5973FCB7-329F-4155-A81B-A81534344379}"/>
    <dgm:cxn modelId="{BE463719-4FF9-4060-9B69-D3F4EB3EB1F1}" srcId="{7A197A7F-D320-4024-AD9E-4236975E990B}" destId="{1C014EDF-4B03-4751-8FCE-3CAD4FB7B4D3}" srcOrd="1" destOrd="0" parTransId="{A6A13295-2ED8-418B-AF3B-6474341EC4D3}" sibTransId="{6C590B12-DD94-409B-8C98-9280A7B8D9DE}"/>
    <dgm:cxn modelId="{37475219-FF04-4E58-806F-4EBC9E801DBD}" srcId="{7A197A7F-D320-4024-AD9E-4236975E990B}" destId="{E9BA5F5E-3BC9-49BE-9DBA-C55366D52EB7}" srcOrd="2" destOrd="0" parTransId="{A6EC58F7-CE87-4727-89BF-327CB42009E1}" sibTransId="{A8544561-9894-4861-9F78-C372DB09E804}"/>
    <dgm:cxn modelId="{B049BF30-A171-4D28-ABDD-C5BE59E422A2}" srcId="{7A197A7F-D320-4024-AD9E-4236975E990B}" destId="{D9B8FAC3-5798-41E1-9EBE-AA2192A4CE3C}" srcOrd="0" destOrd="0" parTransId="{DEEF3405-D75B-495E-AAD3-E1F6070196A4}" sibTransId="{75A05984-54EC-4104-B77E-6A5A834B7F42}"/>
    <dgm:cxn modelId="{E4C2044F-4F95-4C6D-A576-D886ED8FAE35}" type="presOf" srcId="{1C014EDF-4B03-4751-8FCE-3CAD4FB7B4D3}" destId="{12B2EA7F-9B3F-4367-8381-A0E8B21CA07C}" srcOrd="0" destOrd="0" presId="urn:microsoft.com/office/officeart/2005/8/layout/hProcess9"/>
    <dgm:cxn modelId="{203C215A-FA55-4C5D-A3F3-2CCE78BCB7F0}" type="presOf" srcId="{447BAC1A-F1BF-4CD8-B0BD-9BC53E7C934A}" destId="{E940F6FF-3C7E-49E6-ABC2-35E71AFD39E4}" srcOrd="0" destOrd="0" presId="urn:microsoft.com/office/officeart/2005/8/layout/hProcess9"/>
    <dgm:cxn modelId="{8F75E299-F59C-4AE0-ABCC-BD9758AD053D}" type="presOf" srcId="{E9BA5F5E-3BC9-49BE-9DBA-C55366D52EB7}" destId="{CD94994F-02D6-44CC-A06B-87CAAB74C3D8}" srcOrd="0" destOrd="0" presId="urn:microsoft.com/office/officeart/2005/8/layout/hProcess9"/>
    <dgm:cxn modelId="{D730EFA8-1B17-4616-AC02-6DAB6AA977E4}" type="presOf" srcId="{7A197A7F-D320-4024-AD9E-4236975E990B}" destId="{01CFE866-C19B-4E86-9B0A-203F7972789B}" srcOrd="0" destOrd="0" presId="urn:microsoft.com/office/officeart/2005/8/layout/hProcess9"/>
    <dgm:cxn modelId="{F9AA14E3-BC89-4A1A-BDB2-9AC986093D0D}" type="presOf" srcId="{D9B8FAC3-5798-41E1-9EBE-AA2192A4CE3C}" destId="{0339B850-982A-4013-B11C-04F671FF1885}" srcOrd="0" destOrd="0" presId="urn:microsoft.com/office/officeart/2005/8/layout/hProcess9"/>
    <dgm:cxn modelId="{1CAC04A1-EBAF-45D5-A163-051B6C50F738}" type="presParOf" srcId="{01CFE866-C19B-4E86-9B0A-203F7972789B}" destId="{2ADECC5A-CE64-47CD-BD49-35EC5E1E0F2B}" srcOrd="0" destOrd="0" presId="urn:microsoft.com/office/officeart/2005/8/layout/hProcess9"/>
    <dgm:cxn modelId="{2CAD7EC0-2D6B-4AFF-8505-67B91BB06572}" type="presParOf" srcId="{01CFE866-C19B-4E86-9B0A-203F7972789B}" destId="{118C8AE9-3485-46E0-869A-3CE8990931BE}" srcOrd="1" destOrd="0" presId="urn:microsoft.com/office/officeart/2005/8/layout/hProcess9"/>
    <dgm:cxn modelId="{8C79E5D8-99FA-4EA3-9184-5C6B754B8897}" type="presParOf" srcId="{118C8AE9-3485-46E0-869A-3CE8990931BE}" destId="{0339B850-982A-4013-B11C-04F671FF1885}" srcOrd="0" destOrd="0" presId="urn:microsoft.com/office/officeart/2005/8/layout/hProcess9"/>
    <dgm:cxn modelId="{05543A3E-DC6A-4704-BB05-49406C76319F}" type="presParOf" srcId="{118C8AE9-3485-46E0-869A-3CE8990931BE}" destId="{897F28DC-7637-46A5-A887-1B27E02BF165}" srcOrd="1" destOrd="0" presId="urn:microsoft.com/office/officeart/2005/8/layout/hProcess9"/>
    <dgm:cxn modelId="{7D2C71DD-EC7D-47FE-B9FA-90DEAB798CF7}" type="presParOf" srcId="{118C8AE9-3485-46E0-869A-3CE8990931BE}" destId="{12B2EA7F-9B3F-4367-8381-A0E8B21CA07C}" srcOrd="2" destOrd="0" presId="urn:microsoft.com/office/officeart/2005/8/layout/hProcess9"/>
    <dgm:cxn modelId="{C45A18D4-6BB3-4B11-AE91-EA227885764E}" type="presParOf" srcId="{118C8AE9-3485-46E0-869A-3CE8990931BE}" destId="{A2035DFB-728C-4743-936E-9AC2BF4BF8CB}" srcOrd="3" destOrd="0" presId="urn:microsoft.com/office/officeart/2005/8/layout/hProcess9"/>
    <dgm:cxn modelId="{E35EDAAE-5926-49B5-8D64-D294671B480B}" type="presParOf" srcId="{118C8AE9-3485-46E0-869A-3CE8990931BE}" destId="{CD94994F-02D6-44CC-A06B-87CAAB74C3D8}" srcOrd="4" destOrd="0" presId="urn:microsoft.com/office/officeart/2005/8/layout/hProcess9"/>
    <dgm:cxn modelId="{D09AF9DC-58D3-4D1C-91CE-C6C044BDF374}" type="presParOf" srcId="{118C8AE9-3485-46E0-869A-3CE8990931BE}" destId="{4A202A70-6D29-41BB-ADC4-DC6D24619F59}" srcOrd="5" destOrd="0" presId="urn:microsoft.com/office/officeart/2005/8/layout/hProcess9"/>
    <dgm:cxn modelId="{FC488CBA-38A1-48BF-898A-CE579AE8FF6B}" type="presParOf" srcId="{118C8AE9-3485-46E0-869A-3CE8990931BE}" destId="{E940F6FF-3C7E-49E6-ABC2-35E71AFD39E4}"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DB5C9E-DA1C-404B-9AA3-63CEFF5E6377}" type="doc">
      <dgm:prSet loTypeId="urn:microsoft.com/office/officeart/2005/8/layout/chevron1" loCatId="process" qsTypeId="urn:microsoft.com/office/officeart/2005/8/quickstyle/3d3" qsCatId="3D" csTypeId="urn:microsoft.com/office/officeart/2005/8/colors/colorful2" csCatId="colorful" phldr="1"/>
      <dgm:spPr/>
    </dgm:pt>
    <dgm:pt modelId="{2DD1B2B8-2F0F-463C-A77C-5B827A5E03D2}">
      <dgm:prSet phldrT="[Texto]"/>
      <dgm:spPr/>
      <dgm:t>
        <a:bodyPr/>
        <a:lstStyle/>
        <a:p>
          <a:r>
            <a:rPr lang="es-MX" dirty="0"/>
            <a:t>La combinación de los enfoques cualitativo y cuantitativo genera problemas técnicos y desafíos metodológicos. </a:t>
          </a:r>
        </a:p>
      </dgm:t>
    </dgm:pt>
    <dgm:pt modelId="{19E354BB-68C7-4B56-8509-8036F7A6F739}" type="parTrans" cxnId="{CD048691-9DE7-4B39-88FC-6AD24AEE5BD0}">
      <dgm:prSet/>
      <dgm:spPr/>
      <dgm:t>
        <a:bodyPr/>
        <a:lstStyle/>
        <a:p>
          <a:endParaRPr lang="es-MX"/>
        </a:p>
      </dgm:t>
    </dgm:pt>
    <dgm:pt modelId="{6A7045A6-95C4-4837-A8B6-E8D5A45EC7F2}" type="sibTrans" cxnId="{CD048691-9DE7-4B39-88FC-6AD24AEE5BD0}">
      <dgm:prSet/>
      <dgm:spPr/>
      <dgm:t>
        <a:bodyPr/>
        <a:lstStyle/>
        <a:p>
          <a:endParaRPr lang="es-MX"/>
        </a:p>
      </dgm:t>
    </dgm:pt>
    <dgm:pt modelId="{49CB74A8-F486-4EE9-8D8E-21A758BB2D91}">
      <dgm:prSet phldrT="[Texto]"/>
      <dgm:spPr/>
      <dgm:t>
        <a:bodyPr/>
        <a:lstStyle/>
        <a:p>
          <a:r>
            <a:rPr lang="es-MX" dirty="0"/>
            <a:t>Conflictos en cuanto al origen y la forma de producción del conocimiento.</a:t>
          </a:r>
        </a:p>
      </dgm:t>
    </dgm:pt>
    <dgm:pt modelId="{0BF1431D-0577-443A-81B7-F748C5921CF1}" type="parTrans" cxnId="{77324600-64BF-48CE-8F30-FA555A70E2DA}">
      <dgm:prSet/>
      <dgm:spPr/>
      <dgm:t>
        <a:bodyPr/>
        <a:lstStyle/>
        <a:p>
          <a:endParaRPr lang="es-MX"/>
        </a:p>
      </dgm:t>
    </dgm:pt>
    <dgm:pt modelId="{81FF2D2F-E83F-4D92-99EF-62295936B5CE}" type="sibTrans" cxnId="{77324600-64BF-48CE-8F30-FA555A70E2DA}">
      <dgm:prSet/>
      <dgm:spPr/>
      <dgm:t>
        <a:bodyPr/>
        <a:lstStyle/>
        <a:p>
          <a:endParaRPr lang="es-MX"/>
        </a:p>
      </dgm:t>
    </dgm:pt>
    <dgm:pt modelId="{4AB96DBE-84D9-4880-A875-7FEEF49A0666}" type="pres">
      <dgm:prSet presAssocID="{B3DB5C9E-DA1C-404B-9AA3-63CEFF5E6377}" presName="Name0" presStyleCnt="0">
        <dgm:presLayoutVars>
          <dgm:dir/>
          <dgm:animLvl val="lvl"/>
          <dgm:resizeHandles val="exact"/>
        </dgm:presLayoutVars>
      </dgm:prSet>
      <dgm:spPr/>
    </dgm:pt>
    <dgm:pt modelId="{D4D314A1-9059-4F75-8E0C-68BD96FB491D}" type="pres">
      <dgm:prSet presAssocID="{2DD1B2B8-2F0F-463C-A77C-5B827A5E03D2}" presName="parTxOnly" presStyleLbl="node1" presStyleIdx="0" presStyleCnt="2">
        <dgm:presLayoutVars>
          <dgm:chMax val="0"/>
          <dgm:chPref val="0"/>
          <dgm:bulletEnabled val="1"/>
        </dgm:presLayoutVars>
      </dgm:prSet>
      <dgm:spPr/>
    </dgm:pt>
    <dgm:pt modelId="{BC544F13-E6C5-4A22-80EA-DD78AE779E06}" type="pres">
      <dgm:prSet presAssocID="{6A7045A6-95C4-4837-A8B6-E8D5A45EC7F2}" presName="parTxOnlySpace" presStyleCnt="0"/>
      <dgm:spPr/>
    </dgm:pt>
    <dgm:pt modelId="{61F82C12-E936-414B-9919-53AC51AAAFAA}" type="pres">
      <dgm:prSet presAssocID="{49CB74A8-F486-4EE9-8D8E-21A758BB2D91}" presName="parTxOnly" presStyleLbl="node1" presStyleIdx="1" presStyleCnt="2">
        <dgm:presLayoutVars>
          <dgm:chMax val="0"/>
          <dgm:chPref val="0"/>
          <dgm:bulletEnabled val="1"/>
        </dgm:presLayoutVars>
      </dgm:prSet>
      <dgm:spPr/>
    </dgm:pt>
  </dgm:ptLst>
  <dgm:cxnLst>
    <dgm:cxn modelId="{77324600-64BF-48CE-8F30-FA555A70E2DA}" srcId="{B3DB5C9E-DA1C-404B-9AA3-63CEFF5E6377}" destId="{49CB74A8-F486-4EE9-8D8E-21A758BB2D91}" srcOrd="1" destOrd="0" parTransId="{0BF1431D-0577-443A-81B7-F748C5921CF1}" sibTransId="{81FF2D2F-E83F-4D92-99EF-62295936B5CE}"/>
    <dgm:cxn modelId="{C383BD7C-1257-44EC-AE90-3477C024ED35}" type="presOf" srcId="{2DD1B2B8-2F0F-463C-A77C-5B827A5E03D2}" destId="{D4D314A1-9059-4F75-8E0C-68BD96FB491D}" srcOrd="0" destOrd="0" presId="urn:microsoft.com/office/officeart/2005/8/layout/chevron1"/>
    <dgm:cxn modelId="{CD048691-9DE7-4B39-88FC-6AD24AEE5BD0}" srcId="{B3DB5C9E-DA1C-404B-9AA3-63CEFF5E6377}" destId="{2DD1B2B8-2F0F-463C-A77C-5B827A5E03D2}" srcOrd="0" destOrd="0" parTransId="{19E354BB-68C7-4B56-8509-8036F7A6F739}" sibTransId="{6A7045A6-95C4-4837-A8B6-E8D5A45EC7F2}"/>
    <dgm:cxn modelId="{4D4BB9D1-75BF-4EF1-A812-931A085D60E1}" type="presOf" srcId="{B3DB5C9E-DA1C-404B-9AA3-63CEFF5E6377}" destId="{4AB96DBE-84D9-4880-A875-7FEEF49A0666}" srcOrd="0" destOrd="0" presId="urn:microsoft.com/office/officeart/2005/8/layout/chevron1"/>
    <dgm:cxn modelId="{A3EE35F9-6BFC-440B-B14A-75040A986E05}" type="presOf" srcId="{49CB74A8-F486-4EE9-8D8E-21A758BB2D91}" destId="{61F82C12-E936-414B-9919-53AC51AAAFAA}" srcOrd="0" destOrd="0" presId="urn:microsoft.com/office/officeart/2005/8/layout/chevron1"/>
    <dgm:cxn modelId="{E5B94DB8-43F4-4175-B7DC-97A43A640E43}" type="presParOf" srcId="{4AB96DBE-84D9-4880-A875-7FEEF49A0666}" destId="{D4D314A1-9059-4F75-8E0C-68BD96FB491D}" srcOrd="0" destOrd="0" presId="urn:microsoft.com/office/officeart/2005/8/layout/chevron1"/>
    <dgm:cxn modelId="{3637DB7E-1040-47CC-8FEA-D84D35A47B8E}" type="presParOf" srcId="{4AB96DBE-84D9-4880-A875-7FEEF49A0666}" destId="{BC544F13-E6C5-4A22-80EA-DD78AE779E06}" srcOrd="1" destOrd="0" presId="urn:microsoft.com/office/officeart/2005/8/layout/chevron1"/>
    <dgm:cxn modelId="{F6521FFA-C659-464A-A382-E7E153AB4645}" type="presParOf" srcId="{4AB96DBE-84D9-4880-A875-7FEEF49A0666}" destId="{61F82C12-E936-414B-9919-53AC51AAAFAA}"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8C56111-448A-4918-AC90-349D1F4ABFCE}" type="doc">
      <dgm:prSet loTypeId="urn:microsoft.com/office/officeart/2005/8/layout/hChevron3" loCatId="process" qsTypeId="urn:microsoft.com/office/officeart/2005/8/quickstyle/simple5" qsCatId="simple" csTypeId="urn:microsoft.com/office/officeart/2005/8/colors/colorful2" csCatId="colorful" phldr="1"/>
      <dgm:spPr/>
    </dgm:pt>
    <dgm:pt modelId="{756F4B83-2621-483A-90D3-40F410BEB5CE}">
      <dgm:prSet phldrT="[Texto]"/>
      <dgm:spPr/>
      <dgm:t>
        <a:bodyPr/>
        <a:lstStyle/>
        <a:p>
          <a:r>
            <a:rPr lang="es-MX" dirty="0"/>
            <a:t>La t de </a:t>
          </a:r>
          <a:r>
            <a:rPr lang="es-MX" dirty="0" err="1"/>
            <a:t>Student</a:t>
          </a:r>
          <a:endParaRPr lang="es-MX" dirty="0"/>
        </a:p>
      </dgm:t>
    </dgm:pt>
    <dgm:pt modelId="{8B8904E4-7D0B-4CE7-A1E0-9A9CC67D2E66}" type="parTrans" cxnId="{4DD17707-15CA-496A-9CFD-6794E09D98FF}">
      <dgm:prSet/>
      <dgm:spPr/>
      <dgm:t>
        <a:bodyPr/>
        <a:lstStyle/>
        <a:p>
          <a:endParaRPr lang="es-MX"/>
        </a:p>
      </dgm:t>
    </dgm:pt>
    <dgm:pt modelId="{F0D874DB-4DCA-4613-B95E-5D12B7D4F18F}" type="sibTrans" cxnId="{4DD17707-15CA-496A-9CFD-6794E09D98FF}">
      <dgm:prSet/>
      <dgm:spPr/>
      <dgm:t>
        <a:bodyPr/>
        <a:lstStyle/>
        <a:p>
          <a:endParaRPr lang="es-MX"/>
        </a:p>
      </dgm:t>
    </dgm:pt>
    <dgm:pt modelId="{76D67861-C9C1-4327-9868-9E083F81BD52}">
      <dgm:prSet phldrT="[Texto]"/>
      <dgm:spPr/>
      <dgm:t>
        <a:bodyPr/>
        <a:lstStyle/>
        <a:p>
          <a:r>
            <a:rPr lang="es-MX" dirty="0"/>
            <a:t>El Análisis de la Varianza</a:t>
          </a:r>
        </a:p>
      </dgm:t>
    </dgm:pt>
    <dgm:pt modelId="{213EE3D7-493E-401F-9BF9-8FCF67079FE5}" type="parTrans" cxnId="{71F6652B-CE5D-4289-99FD-1A9E6732121F}">
      <dgm:prSet/>
      <dgm:spPr/>
      <dgm:t>
        <a:bodyPr/>
        <a:lstStyle/>
        <a:p>
          <a:endParaRPr lang="es-MX"/>
        </a:p>
      </dgm:t>
    </dgm:pt>
    <dgm:pt modelId="{211101CC-E66E-41C7-8E5D-A5D48F36ADA6}" type="sibTrans" cxnId="{71F6652B-CE5D-4289-99FD-1A9E6732121F}">
      <dgm:prSet/>
      <dgm:spPr/>
      <dgm:t>
        <a:bodyPr/>
        <a:lstStyle/>
        <a:p>
          <a:endParaRPr lang="es-MX"/>
        </a:p>
      </dgm:t>
    </dgm:pt>
    <dgm:pt modelId="{37771657-43FD-4A83-BF2E-46802D2CA6DD}">
      <dgm:prSet phldrT="[Texto]"/>
      <dgm:spPr/>
      <dgm:t>
        <a:bodyPr/>
        <a:lstStyle/>
        <a:p>
          <a:r>
            <a:rPr lang="es-MX" dirty="0"/>
            <a:t>El Análisis Multivariado de Varianza y Covarianza</a:t>
          </a:r>
        </a:p>
      </dgm:t>
    </dgm:pt>
    <dgm:pt modelId="{D2297F20-5C93-4D34-A268-D60A46A3FA65}" type="parTrans" cxnId="{C3C6037C-3FF6-4571-AD38-247BAE5B4F31}">
      <dgm:prSet/>
      <dgm:spPr/>
      <dgm:t>
        <a:bodyPr/>
        <a:lstStyle/>
        <a:p>
          <a:endParaRPr lang="es-MX"/>
        </a:p>
      </dgm:t>
    </dgm:pt>
    <dgm:pt modelId="{EA78A8BA-84A2-4850-AAD4-99EADEC671F0}" type="sibTrans" cxnId="{C3C6037C-3FF6-4571-AD38-247BAE5B4F31}">
      <dgm:prSet/>
      <dgm:spPr/>
      <dgm:t>
        <a:bodyPr/>
        <a:lstStyle/>
        <a:p>
          <a:endParaRPr lang="es-MX"/>
        </a:p>
      </dgm:t>
    </dgm:pt>
    <dgm:pt modelId="{D5436517-B8AC-438A-BD9B-CA63D95E62FC}">
      <dgm:prSet phldrT="[Texto]"/>
      <dgm:spPr/>
      <dgm:t>
        <a:bodyPr/>
        <a:lstStyle/>
        <a:p>
          <a:r>
            <a:rPr lang="es-MX" dirty="0"/>
            <a:t>El Análisis de Covarianza</a:t>
          </a:r>
        </a:p>
      </dgm:t>
    </dgm:pt>
    <dgm:pt modelId="{B2C81793-E039-4D2E-880C-CA23E78F4749}" type="parTrans" cxnId="{6D435EE1-3F4D-4795-9DF2-1B1245CBDC81}">
      <dgm:prSet/>
      <dgm:spPr/>
      <dgm:t>
        <a:bodyPr/>
        <a:lstStyle/>
        <a:p>
          <a:endParaRPr lang="es-MX"/>
        </a:p>
      </dgm:t>
    </dgm:pt>
    <dgm:pt modelId="{E8A12BA5-33EA-4D64-99D5-8FB4440006B7}" type="sibTrans" cxnId="{6D435EE1-3F4D-4795-9DF2-1B1245CBDC81}">
      <dgm:prSet/>
      <dgm:spPr/>
      <dgm:t>
        <a:bodyPr/>
        <a:lstStyle/>
        <a:p>
          <a:endParaRPr lang="es-MX"/>
        </a:p>
      </dgm:t>
    </dgm:pt>
    <dgm:pt modelId="{4EFE0D13-879D-4886-BC04-90E4C1E17AC4}" type="pres">
      <dgm:prSet presAssocID="{58C56111-448A-4918-AC90-349D1F4ABFCE}" presName="Name0" presStyleCnt="0">
        <dgm:presLayoutVars>
          <dgm:dir/>
          <dgm:resizeHandles val="exact"/>
        </dgm:presLayoutVars>
      </dgm:prSet>
      <dgm:spPr/>
    </dgm:pt>
    <dgm:pt modelId="{17FF27CD-11AE-4B85-9A71-2C879726E3AB}" type="pres">
      <dgm:prSet presAssocID="{756F4B83-2621-483A-90D3-40F410BEB5CE}" presName="parTxOnly" presStyleLbl="node1" presStyleIdx="0" presStyleCnt="4">
        <dgm:presLayoutVars>
          <dgm:bulletEnabled val="1"/>
        </dgm:presLayoutVars>
      </dgm:prSet>
      <dgm:spPr/>
    </dgm:pt>
    <dgm:pt modelId="{D12AEBB9-F983-46E0-A2AE-EEC9AC27901D}" type="pres">
      <dgm:prSet presAssocID="{F0D874DB-4DCA-4613-B95E-5D12B7D4F18F}" presName="parSpace" presStyleCnt="0"/>
      <dgm:spPr/>
    </dgm:pt>
    <dgm:pt modelId="{17D56BCF-A240-442F-BF31-6D44BCEA46C8}" type="pres">
      <dgm:prSet presAssocID="{76D67861-C9C1-4327-9868-9E083F81BD52}" presName="parTxOnly" presStyleLbl="node1" presStyleIdx="1" presStyleCnt="4">
        <dgm:presLayoutVars>
          <dgm:bulletEnabled val="1"/>
        </dgm:presLayoutVars>
      </dgm:prSet>
      <dgm:spPr/>
    </dgm:pt>
    <dgm:pt modelId="{DC4C67E4-657C-45E3-AF6A-787CEC31289D}" type="pres">
      <dgm:prSet presAssocID="{211101CC-E66E-41C7-8E5D-A5D48F36ADA6}" presName="parSpace" presStyleCnt="0"/>
      <dgm:spPr/>
    </dgm:pt>
    <dgm:pt modelId="{B057912A-9FF3-4EFB-AFED-E4809FA6CF4B}" type="pres">
      <dgm:prSet presAssocID="{D5436517-B8AC-438A-BD9B-CA63D95E62FC}" presName="parTxOnly" presStyleLbl="node1" presStyleIdx="2" presStyleCnt="4">
        <dgm:presLayoutVars>
          <dgm:bulletEnabled val="1"/>
        </dgm:presLayoutVars>
      </dgm:prSet>
      <dgm:spPr/>
    </dgm:pt>
    <dgm:pt modelId="{2099B9A1-C897-488C-A9FF-48DE81F69098}" type="pres">
      <dgm:prSet presAssocID="{E8A12BA5-33EA-4D64-99D5-8FB4440006B7}" presName="parSpace" presStyleCnt="0"/>
      <dgm:spPr/>
    </dgm:pt>
    <dgm:pt modelId="{842EF643-DCC9-477F-A15D-99D5B199C2BF}" type="pres">
      <dgm:prSet presAssocID="{37771657-43FD-4A83-BF2E-46802D2CA6DD}" presName="parTxOnly" presStyleLbl="node1" presStyleIdx="3" presStyleCnt="4">
        <dgm:presLayoutVars>
          <dgm:bulletEnabled val="1"/>
        </dgm:presLayoutVars>
      </dgm:prSet>
      <dgm:spPr/>
    </dgm:pt>
  </dgm:ptLst>
  <dgm:cxnLst>
    <dgm:cxn modelId="{4DD17707-15CA-496A-9CFD-6794E09D98FF}" srcId="{58C56111-448A-4918-AC90-349D1F4ABFCE}" destId="{756F4B83-2621-483A-90D3-40F410BEB5CE}" srcOrd="0" destOrd="0" parTransId="{8B8904E4-7D0B-4CE7-A1E0-9A9CC67D2E66}" sibTransId="{F0D874DB-4DCA-4613-B95E-5D12B7D4F18F}"/>
    <dgm:cxn modelId="{71F6652B-CE5D-4289-99FD-1A9E6732121F}" srcId="{58C56111-448A-4918-AC90-349D1F4ABFCE}" destId="{76D67861-C9C1-4327-9868-9E083F81BD52}" srcOrd="1" destOrd="0" parTransId="{213EE3D7-493E-401F-9BF9-8FCF67079FE5}" sibTransId="{211101CC-E66E-41C7-8E5D-A5D48F36ADA6}"/>
    <dgm:cxn modelId="{1BA69D33-BB3E-4BFE-A493-E7B9D8D9E7B8}" type="presOf" srcId="{76D67861-C9C1-4327-9868-9E083F81BD52}" destId="{17D56BCF-A240-442F-BF31-6D44BCEA46C8}" srcOrd="0" destOrd="0" presId="urn:microsoft.com/office/officeart/2005/8/layout/hChevron3"/>
    <dgm:cxn modelId="{B5ACC443-FE33-419B-9675-7A8F65D8CA6E}" type="presOf" srcId="{58C56111-448A-4918-AC90-349D1F4ABFCE}" destId="{4EFE0D13-879D-4886-BC04-90E4C1E17AC4}" srcOrd="0" destOrd="0" presId="urn:microsoft.com/office/officeart/2005/8/layout/hChevron3"/>
    <dgm:cxn modelId="{6CF9C543-A1C7-4694-9694-5F078189A41E}" type="presOf" srcId="{756F4B83-2621-483A-90D3-40F410BEB5CE}" destId="{17FF27CD-11AE-4B85-9A71-2C879726E3AB}" srcOrd="0" destOrd="0" presId="urn:microsoft.com/office/officeart/2005/8/layout/hChevron3"/>
    <dgm:cxn modelId="{3937EC45-D3AE-4E0E-A5CC-5F2BBB907D2E}" type="presOf" srcId="{37771657-43FD-4A83-BF2E-46802D2CA6DD}" destId="{842EF643-DCC9-477F-A15D-99D5B199C2BF}" srcOrd="0" destOrd="0" presId="urn:microsoft.com/office/officeart/2005/8/layout/hChevron3"/>
    <dgm:cxn modelId="{C3C6037C-3FF6-4571-AD38-247BAE5B4F31}" srcId="{58C56111-448A-4918-AC90-349D1F4ABFCE}" destId="{37771657-43FD-4A83-BF2E-46802D2CA6DD}" srcOrd="3" destOrd="0" parTransId="{D2297F20-5C93-4D34-A268-D60A46A3FA65}" sibTransId="{EA78A8BA-84A2-4850-AAD4-99EADEC671F0}"/>
    <dgm:cxn modelId="{6D435EE1-3F4D-4795-9DF2-1B1245CBDC81}" srcId="{58C56111-448A-4918-AC90-349D1F4ABFCE}" destId="{D5436517-B8AC-438A-BD9B-CA63D95E62FC}" srcOrd="2" destOrd="0" parTransId="{B2C81793-E039-4D2E-880C-CA23E78F4749}" sibTransId="{E8A12BA5-33EA-4D64-99D5-8FB4440006B7}"/>
    <dgm:cxn modelId="{FB5DD5F1-92A5-4CA2-B8A5-BD79F859A821}" type="presOf" srcId="{D5436517-B8AC-438A-BD9B-CA63D95E62FC}" destId="{B057912A-9FF3-4EFB-AFED-E4809FA6CF4B}" srcOrd="0" destOrd="0" presId="urn:microsoft.com/office/officeart/2005/8/layout/hChevron3"/>
    <dgm:cxn modelId="{1660FFCD-306B-462A-8FDF-BD58C272C002}" type="presParOf" srcId="{4EFE0D13-879D-4886-BC04-90E4C1E17AC4}" destId="{17FF27CD-11AE-4B85-9A71-2C879726E3AB}" srcOrd="0" destOrd="0" presId="urn:microsoft.com/office/officeart/2005/8/layout/hChevron3"/>
    <dgm:cxn modelId="{3E40E924-0574-4013-BD94-F7A5626E6473}" type="presParOf" srcId="{4EFE0D13-879D-4886-BC04-90E4C1E17AC4}" destId="{D12AEBB9-F983-46E0-A2AE-EEC9AC27901D}" srcOrd="1" destOrd="0" presId="urn:microsoft.com/office/officeart/2005/8/layout/hChevron3"/>
    <dgm:cxn modelId="{6B69D3E0-E20E-4C41-AD53-ABDF25177264}" type="presParOf" srcId="{4EFE0D13-879D-4886-BC04-90E4C1E17AC4}" destId="{17D56BCF-A240-442F-BF31-6D44BCEA46C8}" srcOrd="2" destOrd="0" presId="urn:microsoft.com/office/officeart/2005/8/layout/hChevron3"/>
    <dgm:cxn modelId="{BBD06090-5EA1-48A2-9C83-715E14B1B7F1}" type="presParOf" srcId="{4EFE0D13-879D-4886-BC04-90E4C1E17AC4}" destId="{DC4C67E4-657C-45E3-AF6A-787CEC31289D}" srcOrd="3" destOrd="0" presId="urn:microsoft.com/office/officeart/2005/8/layout/hChevron3"/>
    <dgm:cxn modelId="{2EC32ABF-480B-4173-96D9-EF2CEE9C2C5D}" type="presParOf" srcId="{4EFE0D13-879D-4886-BC04-90E4C1E17AC4}" destId="{B057912A-9FF3-4EFB-AFED-E4809FA6CF4B}" srcOrd="4" destOrd="0" presId="urn:microsoft.com/office/officeart/2005/8/layout/hChevron3"/>
    <dgm:cxn modelId="{D2E76787-257C-42C7-8F8D-C95F62D6FEF8}" type="presParOf" srcId="{4EFE0D13-879D-4886-BC04-90E4C1E17AC4}" destId="{2099B9A1-C897-488C-A9FF-48DE81F69098}" srcOrd="5" destOrd="0" presId="urn:microsoft.com/office/officeart/2005/8/layout/hChevron3"/>
    <dgm:cxn modelId="{2122CD53-460C-49E7-9F2B-5AFCCE9DAF59}" type="presParOf" srcId="{4EFE0D13-879D-4886-BC04-90E4C1E17AC4}" destId="{842EF643-DCC9-477F-A15D-99D5B199C2BF}"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776ACAC-7B62-4976-AA6C-6C407921E53A}" type="doc">
      <dgm:prSet loTypeId="urn:microsoft.com/office/officeart/2005/8/layout/bProcess3" loCatId="process" qsTypeId="urn:microsoft.com/office/officeart/2005/8/quickstyle/3d3" qsCatId="3D" csTypeId="urn:microsoft.com/office/officeart/2005/8/colors/colorful2" csCatId="colorful" phldr="1"/>
      <dgm:spPr/>
      <dgm:t>
        <a:bodyPr/>
        <a:lstStyle/>
        <a:p>
          <a:endParaRPr lang="es-MX"/>
        </a:p>
      </dgm:t>
    </dgm:pt>
    <dgm:pt modelId="{DA28EEF2-F193-4540-B653-21D75C81DA5C}">
      <dgm:prSet phldrT="[Texto]"/>
      <dgm:spPr/>
      <dgm:t>
        <a:bodyPr/>
        <a:lstStyle/>
        <a:p>
          <a:r>
            <a:rPr lang="es-MX" dirty="0"/>
            <a:t>La prueba de U de </a:t>
          </a:r>
          <a:r>
            <a:rPr lang="es-MX" dirty="0" err="1"/>
            <a:t>Man</a:t>
          </a:r>
          <a:r>
            <a:rPr lang="es-MX" dirty="0"/>
            <a:t> – </a:t>
          </a:r>
          <a:r>
            <a:rPr lang="es-MX" dirty="0" err="1"/>
            <a:t>Whitney</a:t>
          </a:r>
          <a:endParaRPr lang="es-MX" dirty="0"/>
        </a:p>
      </dgm:t>
    </dgm:pt>
    <dgm:pt modelId="{BBA448DA-45AB-491D-A010-DEAA17A28736}" type="parTrans" cxnId="{CB53E193-1293-4085-A576-095995E87C76}">
      <dgm:prSet/>
      <dgm:spPr/>
      <dgm:t>
        <a:bodyPr/>
        <a:lstStyle/>
        <a:p>
          <a:endParaRPr lang="es-MX"/>
        </a:p>
      </dgm:t>
    </dgm:pt>
    <dgm:pt modelId="{6D73ACE4-231C-4DE1-80A2-6388E5A06342}" type="sibTrans" cxnId="{CB53E193-1293-4085-A576-095995E87C76}">
      <dgm:prSet/>
      <dgm:spPr/>
      <dgm:t>
        <a:bodyPr/>
        <a:lstStyle/>
        <a:p>
          <a:endParaRPr lang="es-MX"/>
        </a:p>
      </dgm:t>
    </dgm:pt>
    <dgm:pt modelId="{B75BC6F5-3FBC-4D77-8222-426B246BF3BC}">
      <dgm:prSet phldrT="[Texto]"/>
      <dgm:spPr/>
      <dgm:t>
        <a:bodyPr/>
        <a:lstStyle/>
        <a:p>
          <a:r>
            <a:rPr lang="es-MX" dirty="0"/>
            <a:t>La prueba de </a:t>
          </a:r>
          <a:r>
            <a:rPr lang="es-MX" dirty="0" err="1"/>
            <a:t>Kruskal</a:t>
          </a:r>
          <a:r>
            <a:rPr lang="es-MX" dirty="0"/>
            <a:t> – Wallis</a:t>
          </a:r>
        </a:p>
      </dgm:t>
    </dgm:pt>
    <dgm:pt modelId="{B577E747-F517-46AA-928C-41C776CCB94E}" type="parTrans" cxnId="{45CE0BEE-FDCB-4823-92D1-F011C9AF1ADF}">
      <dgm:prSet/>
      <dgm:spPr/>
      <dgm:t>
        <a:bodyPr/>
        <a:lstStyle/>
        <a:p>
          <a:endParaRPr lang="es-MX"/>
        </a:p>
      </dgm:t>
    </dgm:pt>
    <dgm:pt modelId="{7B837164-7728-416A-892E-79EFA66A81D2}" type="sibTrans" cxnId="{45CE0BEE-FDCB-4823-92D1-F011C9AF1ADF}">
      <dgm:prSet/>
      <dgm:spPr/>
      <dgm:t>
        <a:bodyPr/>
        <a:lstStyle/>
        <a:p>
          <a:endParaRPr lang="es-MX"/>
        </a:p>
      </dgm:t>
    </dgm:pt>
    <dgm:pt modelId="{5E48EFB3-4F7C-4468-AB91-783C4E45FEEC}">
      <dgm:prSet phldrT="[Texto]"/>
      <dgm:spPr/>
      <dgm:t>
        <a:bodyPr/>
        <a:lstStyle/>
        <a:p>
          <a:r>
            <a:rPr lang="es-MX" dirty="0"/>
            <a:t>La prueba de los signos</a:t>
          </a:r>
        </a:p>
      </dgm:t>
    </dgm:pt>
    <dgm:pt modelId="{97875776-1C85-4C29-A0D7-7AE09213D1F5}" type="parTrans" cxnId="{558081A1-1167-4A40-BC48-1FD085C77D46}">
      <dgm:prSet/>
      <dgm:spPr/>
      <dgm:t>
        <a:bodyPr/>
        <a:lstStyle/>
        <a:p>
          <a:endParaRPr lang="es-MX"/>
        </a:p>
      </dgm:t>
    </dgm:pt>
    <dgm:pt modelId="{44DF0E98-031D-4F0A-BE6B-2189DDB37961}" type="sibTrans" cxnId="{558081A1-1167-4A40-BC48-1FD085C77D46}">
      <dgm:prSet/>
      <dgm:spPr/>
      <dgm:t>
        <a:bodyPr/>
        <a:lstStyle/>
        <a:p>
          <a:endParaRPr lang="es-MX"/>
        </a:p>
      </dgm:t>
    </dgm:pt>
    <dgm:pt modelId="{52533B49-E9C4-4B7F-9B8E-484FE68D2CF1}">
      <dgm:prSet phldrT="[Texto]"/>
      <dgm:spPr/>
      <dgm:t>
        <a:bodyPr/>
        <a:lstStyle/>
        <a:p>
          <a:r>
            <a:rPr lang="es-MX" dirty="0"/>
            <a:t>La prueba de Friedman</a:t>
          </a:r>
        </a:p>
      </dgm:t>
    </dgm:pt>
    <dgm:pt modelId="{4F246982-92B8-4D61-A3EA-53CD1EDB6574}" type="parTrans" cxnId="{52B0E166-D67C-43A7-82B1-1C3B611592F1}">
      <dgm:prSet/>
      <dgm:spPr/>
      <dgm:t>
        <a:bodyPr/>
        <a:lstStyle/>
        <a:p>
          <a:endParaRPr lang="es-MX"/>
        </a:p>
      </dgm:t>
    </dgm:pt>
    <dgm:pt modelId="{CAE01C63-9B3C-4234-9C69-8CFD844D8064}" type="sibTrans" cxnId="{52B0E166-D67C-43A7-82B1-1C3B611592F1}">
      <dgm:prSet/>
      <dgm:spPr/>
      <dgm:t>
        <a:bodyPr/>
        <a:lstStyle/>
        <a:p>
          <a:endParaRPr lang="es-MX"/>
        </a:p>
      </dgm:t>
    </dgm:pt>
    <dgm:pt modelId="{79FF9566-EFEF-488A-83A3-1A8BCD7DA5F7}">
      <dgm:prSet phldrT="[Texto]"/>
      <dgm:spPr/>
      <dgm:t>
        <a:bodyPr/>
        <a:lstStyle/>
        <a:p>
          <a:r>
            <a:rPr lang="es-MX" dirty="0"/>
            <a:t>La prueba Chi cuadrada</a:t>
          </a:r>
        </a:p>
      </dgm:t>
    </dgm:pt>
    <dgm:pt modelId="{4A36EF2A-04E7-4F31-A080-011D7F9EFA20}" type="parTrans" cxnId="{6591374E-06C5-4D6C-B6AB-E9C5E4E15E85}">
      <dgm:prSet/>
      <dgm:spPr/>
      <dgm:t>
        <a:bodyPr/>
        <a:lstStyle/>
        <a:p>
          <a:endParaRPr lang="es-MX"/>
        </a:p>
      </dgm:t>
    </dgm:pt>
    <dgm:pt modelId="{92B1F995-3E91-421D-A42D-BC554FD0D151}" type="sibTrans" cxnId="{6591374E-06C5-4D6C-B6AB-E9C5E4E15E85}">
      <dgm:prSet/>
      <dgm:spPr/>
      <dgm:t>
        <a:bodyPr/>
        <a:lstStyle/>
        <a:p>
          <a:endParaRPr lang="es-MX"/>
        </a:p>
      </dgm:t>
    </dgm:pt>
    <dgm:pt modelId="{2C4D8CA7-697A-49EE-8569-83FB82BFCA58}" type="pres">
      <dgm:prSet presAssocID="{2776ACAC-7B62-4976-AA6C-6C407921E53A}" presName="Name0" presStyleCnt="0">
        <dgm:presLayoutVars>
          <dgm:dir/>
          <dgm:resizeHandles val="exact"/>
        </dgm:presLayoutVars>
      </dgm:prSet>
      <dgm:spPr/>
    </dgm:pt>
    <dgm:pt modelId="{81A666BC-5541-4D9D-83DE-38BEF68129A2}" type="pres">
      <dgm:prSet presAssocID="{DA28EEF2-F193-4540-B653-21D75C81DA5C}" presName="node" presStyleLbl="node1" presStyleIdx="0" presStyleCnt="5">
        <dgm:presLayoutVars>
          <dgm:bulletEnabled val="1"/>
        </dgm:presLayoutVars>
      </dgm:prSet>
      <dgm:spPr/>
    </dgm:pt>
    <dgm:pt modelId="{D713FF6F-77C2-4274-A0A4-A3C2406C4FC3}" type="pres">
      <dgm:prSet presAssocID="{6D73ACE4-231C-4DE1-80A2-6388E5A06342}" presName="sibTrans" presStyleLbl="sibTrans1D1" presStyleIdx="0" presStyleCnt="4"/>
      <dgm:spPr/>
    </dgm:pt>
    <dgm:pt modelId="{76862663-57E8-47DD-8EA8-2C308DF68BF9}" type="pres">
      <dgm:prSet presAssocID="{6D73ACE4-231C-4DE1-80A2-6388E5A06342}" presName="connectorText" presStyleLbl="sibTrans1D1" presStyleIdx="0" presStyleCnt="4"/>
      <dgm:spPr/>
    </dgm:pt>
    <dgm:pt modelId="{3756C4C4-C746-4ADE-AFD4-3C4650B762CA}" type="pres">
      <dgm:prSet presAssocID="{B75BC6F5-3FBC-4D77-8222-426B246BF3BC}" presName="node" presStyleLbl="node1" presStyleIdx="1" presStyleCnt="5">
        <dgm:presLayoutVars>
          <dgm:bulletEnabled val="1"/>
        </dgm:presLayoutVars>
      </dgm:prSet>
      <dgm:spPr/>
    </dgm:pt>
    <dgm:pt modelId="{06EB8C38-07C5-4296-B96C-05CCD0B08F51}" type="pres">
      <dgm:prSet presAssocID="{7B837164-7728-416A-892E-79EFA66A81D2}" presName="sibTrans" presStyleLbl="sibTrans1D1" presStyleIdx="1" presStyleCnt="4"/>
      <dgm:spPr/>
    </dgm:pt>
    <dgm:pt modelId="{BA52A8CD-3FB9-464F-B6BA-EE68AB5D6208}" type="pres">
      <dgm:prSet presAssocID="{7B837164-7728-416A-892E-79EFA66A81D2}" presName="connectorText" presStyleLbl="sibTrans1D1" presStyleIdx="1" presStyleCnt="4"/>
      <dgm:spPr/>
    </dgm:pt>
    <dgm:pt modelId="{968C089A-6386-49E7-B16C-39DBB864132D}" type="pres">
      <dgm:prSet presAssocID="{5E48EFB3-4F7C-4468-AB91-783C4E45FEEC}" presName="node" presStyleLbl="node1" presStyleIdx="2" presStyleCnt="5">
        <dgm:presLayoutVars>
          <dgm:bulletEnabled val="1"/>
        </dgm:presLayoutVars>
      </dgm:prSet>
      <dgm:spPr/>
    </dgm:pt>
    <dgm:pt modelId="{E3F41F44-0BA4-463A-99A4-C7F5CA611DC1}" type="pres">
      <dgm:prSet presAssocID="{44DF0E98-031D-4F0A-BE6B-2189DDB37961}" presName="sibTrans" presStyleLbl="sibTrans1D1" presStyleIdx="2" presStyleCnt="4"/>
      <dgm:spPr/>
    </dgm:pt>
    <dgm:pt modelId="{A82B0077-0DF7-4799-AA2D-5B83A6CCB429}" type="pres">
      <dgm:prSet presAssocID="{44DF0E98-031D-4F0A-BE6B-2189DDB37961}" presName="connectorText" presStyleLbl="sibTrans1D1" presStyleIdx="2" presStyleCnt="4"/>
      <dgm:spPr/>
    </dgm:pt>
    <dgm:pt modelId="{4BCFB8F9-93B6-439A-A072-CB8D128A42E2}" type="pres">
      <dgm:prSet presAssocID="{52533B49-E9C4-4B7F-9B8E-484FE68D2CF1}" presName="node" presStyleLbl="node1" presStyleIdx="3" presStyleCnt="5">
        <dgm:presLayoutVars>
          <dgm:bulletEnabled val="1"/>
        </dgm:presLayoutVars>
      </dgm:prSet>
      <dgm:spPr/>
    </dgm:pt>
    <dgm:pt modelId="{06DB7315-54EC-44A2-ACB2-6A882537858B}" type="pres">
      <dgm:prSet presAssocID="{CAE01C63-9B3C-4234-9C69-8CFD844D8064}" presName="sibTrans" presStyleLbl="sibTrans1D1" presStyleIdx="3" presStyleCnt="4"/>
      <dgm:spPr/>
    </dgm:pt>
    <dgm:pt modelId="{4DF24E38-5266-4CAF-80DA-58CB1B87E1A8}" type="pres">
      <dgm:prSet presAssocID="{CAE01C63-9B3C-4234-9C69-8CFD844D8064}" presName="connectorText" presStyleLbl="sibTrans1D1" presStyleIdx="3" presStyleCnt="4"/>
      <dgm:spPr/>
    </dgm:pt>
    <dgm:pt modelId="{B07B052B-00EB-4A42-88AF-609558021616}" type="pres">
      <dgm:prSet presAssocID="{79FF9566-EFEF-488A-83A3-1A8BCD7DA5F7}" presName="node" presStyleLbl="node1" presStyleIdx="4" presStyleCnt="5">
        <dgm:presLayoutVars>
          <dgm:bulletEnabled val="1"/>
        </dgm:presLayoutVars>
      </dgm:prSet>
      <dgm:spPr/>
    </dgm:pt>
  </dgm:ptLst>
  <dgm:cxnLst>
    <dgm:cxn modelId="{6AC9C90B-8F25-41B0-AFD9-B4A3A599351D}" type="presOf" srcId="{2776ACAC-7B62-4976-AA6C-6C407921E53A}" destId="{2C4D8CA7-697A-49EE-8569-83FB82BFCA58}" srcOrd="0" destOrd="0" presId="urn:microsoft.com/office/officeart/2005/8/layout/bProcess3"/>
    <dgm:cxn modelId="{28A2D01D-D117-4930-97D8-892503AA1CB9}" type="presOf" srcId="{44DF0E98-031D-4F0A-BE6B-2189DDB37961}" destId="{E3F41F44-0BA4-463A-99A4-C7F5CA611DC1}" srcOrd="0" destOrd="0" presId="urn:microsoft.com/office/officeart/2005/8/layout/bProcess3"/>
    <dgm:cxn modelId="{CC3E772E-202B-40A2-92AC-887BD3A8AF36}" type="presOf" srcId="{CAE01C63-9B3C-4234-9C69-8CFD844D8064}" destId="{4DF24E38-5266-4CAF-80DA-58CB1B87E1A8}" srcOrd="1" destOrd="0" presId="urn:microsoft.com/office/officeart/2005/8/layout/bProcess3"/>
    <dgm:cxn modelId="{52B0E166-D67C-43A7-82B1-1C3B611592F1}" srcId="{2776ACAC-7B62-4976-AA6C-6C407921E53A}" destId="{52533B49-E9C4-4B7F-9B8E-484FE68D2CF1}" srcOrd="3" destOrd="0" parTransId="{4F246982-92B8-4D61-A3EA-53CD1EDB6574}" sibTransId="{CAE01C63-9B3C-4234-9C69-8CFD844D8064}"/>
    <dgm:cxn modelId="{6591374E-06C5-4D6C-B6AB-E9C5E4E15E85}" srcId="{2776ACAC-7B62-4976-AA6C-6C407921E53A}" destId="{79FF9566-EFEF-488A-83A3-1A8BCD7DA5F7}" srcOrd="4" destOrd="0" parTransId="{4A36EF2A-04E7-4F31-A080-011D7F9EFA20}" sibTransId="{92B1F995-3E91-421D-A42D-BC554FD0D151}"/>
    <dgm:cxn modelId="{CB53E193-1293-4085-A576-095995E87C76}" srcId="{2776ACAC-7B62-4976-AA6C-6C407921E53A}" destId="{DA28EEF2-F193-4540-B653-21D75C81DA5C}" srcOrd="0" destOrd="0" parTransId="{BBA448DA-45AB-491D-A010-DEAA17A28736}" sibTransId="{6D73ACE4-231C-4DE1-80A2-6388E5A06342}"/>
    <dgm:cxn modelId="{90B43D94-FE21-4A8E-ADE5-912F3C8B7448}" type="presOf" srcId="{5E48EFB3-4F7C-4468-AB91-783C4E45FEEC}" destId="{968C089A-6386-49E7-B16C-39DBB864132D}" srcOrd="0" destOrd="0" presId="urn:microsoft.com/office/officeart/2005/8/layout/bProcess3"/>
    <dgm:cxn modelId="{07491097-3F7A-4DBF-9B9C-35AAFEAA464D}" type="presOf" srcId="{DA28EEF2-F193-4540-B653-21D75C81DA5C}" destId="{81A666BC-5541-4D9D-83DE-38BEF68129A2}" srcOrd="0" destOrd="0" presId="urn:microsoft.com/office/officeart/2005/8/layout/bProcess3"/>
    <dgm:cxn modelId="{CB216698-B77E-48DB-BD30-9BD6CAD2CA89}" type="presOf" srcId="{B75BC6F5-3FBC-4D77-8222-426B246BF3BC}" destId="{3756C4C4-C746-4ADE-AFD4-3C4650B762CA}" srcOrd="0" destOrd="0" presId="urn:microsoft.com/office/officeart/2005/8/layout/bProcess3"/>
    <dgm:cxn modelId="{558081A1-1167-4A40-BC48-1FD085C77D46}" srcId="{2776ACAC-7B62-4976-AA6C-6C407921E53A}" destId="{5E48EFB3-4F7C-4468-AB91-783C4E45FEEC}" srcOrd="2" destOrd="0" parTransId="{97875776-1C85-4C29-A0D7-7AE09213D1F5}" sibTransId="{44DF0E98-031D-4F0A-BE6B-2189DDB37961}"/>
    <dgm:cxn modelId="{B2063DB8-4FA3-46EA-891F-6E124DC62227}" type="presOf" srcId="{6D73ACE4-231C-4DE1-80A2-6388E5A06342}" destId="{D713FF6F-77C2-4274-A0A4-A3C2406C4FC3}" srcOrd="0" destOrd="0" presId="urn:microsoft.com/office/officeart/2005/8/layout/bProcess3"/>
    <dgm:cxn modelId="{F73610BB-33DE-4FC1-8B93-9F13871C4FA6}" type="presOf" srcId="{52533B49-E9C4-4B7F-9B8E-484FE68D2CF1}" destId="{4BCFB8F9-93B6-439A-A072-CB8D128A42E2}" srcOrd="0" destOrd="0" presId="urn:microsoft.com/office/officeart/2005/8/layout/bProcess3"/>
    <dgm:cxn modelId="{094A48C4-D23C-41CF-B8FB-66CA9B6AE9C2}" type="presOf" srcId="{79FF9566-EFEF-488A-83A3-1A8BCD7DA5F7}" destId="{B07B052B-00EB-4A42-88AF-609558021616}" srcOrd="0" destOrd="0" presId="urn:microsoft.com/office/officeart/2005/8/layout/bProcess3"/>
    <dgm:cxn modelId="{53451BC8-D4EA-46EE-B0FF-3600908CF1F4}" type="presOf" srcId="{44DF0E98-031D-4F0A-BE6B-2189DDB37961}" destId="{A82B0077-0DF7-4799-AA2D-5B83A6CCB429}" srcOrd="1" destOrd="0" presId="urn:microsoft.com/office/officeart/2005/8/layout/bProcess3"/>
    <dgm:cxn modelId="{2C67BBD8-0602-48B1-8048-604A7B5772B1}" type="presOf" srcId="{7B837164-7728-416A-892E-79EFA66A81D2}" destId="{BA52A8CD-3FB9-464F-B6BA-EE68AB5D6208}" srcOrd="1" destOrd="0" presId="urn:microsoft.com/office/officeart/2005/8/layout/bProcess3"/>
    <dgm:cxn modelId="{02C349E0-AC2C-49C1-A56F-EA8886455DE1}" type="presOf" srcId="{6D73ACE4-231C-4DE1-80A2-6388E5A06342}" destId="{76862663-57E8-47DD-8EA8-2C308DF68BF9}" srcOrd="1" destOrd="0" presId="urn:microsoft.com/office/officeart/2005/8/layout/bProcess3"/>
    <dgm:cxn modelId="{C12703EA-D82E-4FC1-905F-E5E2000ACD3A}" type="presOf" srcId="{CAE01C63-9B3C-4234-9C69-8CFD844D8064}" destId="{06DB7315-54EC-44A2-ACB2-6A882537858B}" srcOrd="0" destOrd="0" presId="urn:microsoft.com/office/officeart/2005/8/layout/bProcess3"/>
    <dgm:cxn modelId="{45CE0BEE-FDCB-4823-92D1-F011C9AF1ADF}" srcId="{2776ACAC-7B62-4976-AA6C-6C407921E53A}" destId="{B75BC6F5-3FBC-4D77-8222-426B246BF3BC}" srcOrd="1" destOrd="0" parTransId="{B577E747-F517-46AA-928C-41C776CCB94E}" sibTransId="{7B837164-7728-416A-892E-79EFA66A81D2}"/>
    <dgm:cxn modelId="{55B680F3-E142-4DBB-BFFA-2D0B1F50867E}" type="presOf" srcId="{7B837164-7728-416A-892E-79EFA66A81D2}" destId="{06EB8C38-07C5-4296-B96C-05CCD0B08F51}" srcOrd="0" destOrd="0" presId="urn:microsoft.com/office/officeart/2005/8/layout/bProcess3"/>
    <dgm:cxn modelId="{8128067B-77AE-4C2C-81E2-2C72420EDBF5}" type="presParOf" srcId="{2C4D8CA7-697A-49EE-8569-83FB82BFCA58}" destId="{81A666BC-5541-4D9D-83DE-38BEF68129A2}" srcOrd="0" destOrd="0" presId="urn:microsoft.com/office/officeart/2005/8/layout/bProcess3"/>
    <dgm:cxn modelId="{A229BC32-5867-4752-ACBB-3E429D7371D8}" type="presParOf" srcId="{2C4D8CA7-697A-49EE-8569-83FB82BFCA58}" destId="{D713FF6F-77C2-4274-A0A4-A3C2406C4FC3}" srcOrd="1" destOrd="0" presId="urn:microsoft.com/office/officeart/2005/8/layout/bProcess3"/>
    <dgm:cxn modelId="{27360173-8D3C-4691-9AA6-C9CAAD5DE8AD}" type="presParOf" srcId="{D713FF6F-77C2-4274-A0A4-A3C2406C4FC3}" destId="{76862663-57E8-47DD-8EA8-2C308DF68BF9}" srcOrd="0" destOrd="0" presId="urn:microsoft.com/office/officeart/2005/8/layout/bProcess3"/>
    <dgm:cxn modelId="{F514DF23-B226-425B-8BFF-AE28F343A82F}" type="presParOf" srcId="{2C4D8CA7-697A-49EE-8569-83FB82BFCA58}" destId="{3756C4C4-C746-4ADE-AFD4-3C4650B762CA}" srcOrd="2" destOrd="0" presId="urn:microsoft.com/office/officeart/2005/8/layout/bProcess3"/>
    <dgm:cxn modelId="{7914CD3D-3F5D-4487-87EC-D830838891A6}" type="presParOf" srcId="{2C4D8CA7-697A-49EE-8569-83FB82BFCA58}" destId="{06EB8C38-07C5-4296-B96C-05CCD0B08F51}" srcOrd="3" destOrd="0" presId="urn:microsoft.com/office/officeart/2005/8/layout/bProcess3"/>
    <dgm:cxn modelId="{96491E93-868A-4784-A875-782260C05F07}" type="presParOf" srcId="{06EB8C38-07C5-4296-B96C-05CCD0B08F51}" destId="{BA52A8CD-3FB9-464F-B6BA-EE68AB5D6208}" srcOrd="0" destOrd="0" presId="urn:microsoft.com/office/officeart/2005/8/layout/bProcess3"/>
    <dgm:cxn modelId="{AC0A6F26-FC2C-43A2-A5B8-9023ECFE1CD3}" type="presParOf" srcId="{2C4D8CA7-697A-49EE-8569-83FB82BFCA58}" destId="{968C089A-6386-49E7-B16C-39DBB864132D}" srcOrd="4" destOrd="0" presId="urn:microsoft.com/office/officeart/2005/8/layout/bProcess3"/>
    <dgm:cxn modelId="{F6E69DFA-6118-478B-8E92-9C07250F349D}" type="presParOf" srcId="{2C4D8CA7-697A-49EE-8569-83FB82BFCA58}" destId="{E3F41F44-0BA4-463A-99A4-C7F5CA611DC1}" srcOrd="5" destOrd="0" presId="urn:microsoft.com/office/officeart/2005/8/layout/bProcess3"/>
    <dgm:cxn modelId="{2FD96130-35CC-4D73-86BB-3C55E95BA5BF}" type="presParOf" srcId="{E3F41F44-0BA4-463A-99A4-C7F5CA611DC1}" destId="{A82B0077-0DF7-4799-AA2D-5B83A6CCB429}" srcOrd="0" destOrd="0" presId="urn:microsoft.com/office/officeart/2005/8/layout/bProcess3"/>
    <dgm:cxn modelId="{7BCB5958-4E66-47FF-9652-69318620EE28}" type="presParOf" srcId="{2C4D8CA7-697A-49EE-8569-83FB82BFCA58}" destId="{4BCFB8F9-93B6-439A-A072-CB8D128A42E2}" srcOrd="6" destOrd="0" presId="urn:microsoft.com/office/officeart/2005/8/layout/bProcess3"/>
    <dgm:cxn modelId="{914100C0-F27B-4B90-89B2-30579D39B051}" type="presParOf" srcId="{2C4D8CA7-697A-49EE-8569-83FB82BFCA58}" destId="{06DB7315-54EC-44A2-ACB2-6A882537858B}" srcOrd="7" destOrd="0" presId="urn:microsoft.com/office/officeart/2005/8/layout/bProcess3"/>
    <dgm:cxn modelId="{5F2FDB0E-0D6C-460C-A2C0-7762076FDACC}" type="presParOf" srcId="{06DB7315-54EC-44A2-ACB2-6A882537858B}" destId="{4DF24E38-5266-4CAF-80DA-58CB1B87E1A8}" srcOrd="0" destOrd="0" presId="urn:microsoft.com/office/officeart/2005/8/layout/bProcess3"/>
    <dgm:cxn modelId="{A8BB1C35-1754-42E3-A5FC-4C48BE1E1B4D}" type="presParOf" srcId="{2C4D8CA7-697A-49EE-8569-83FB82BFCA58}" destId="{B07B052B-00EB-4A42-88AF-609558021616}"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C9BBDF-97FC-4717-B8DF-6D2A2F76A19A}" type="doc">
      <dgm:prSet loTypeId="urn:microsoft.com/office/officeart/2009/3/layout/SnapshotPictureList" loCatId="picture" qsTypeId="urn:microsoft.com/office/officeart/2005/8/quickstyle/3d3" qsCatId="3D" csTypeId="urn:microsoft.com/office/officeart/2005/8/colors/colorful4" csCatId="colorful" phldr="1"/>
      <dgm:spPr/>
      <dgm:t>
        <a:bodyPr/>
        <a:lstStyle/>
        <a:p>
          <a:endParaRPr lang="es-MX"/>
        </a:p>
      </dgm:t>
    </dgm:pt>
    <dgm:pt modelId="{07AB62D7-F4F1-406C-9EEA-C00E8C439FC8}">
      <dgm:prSet phldrT="[Texto]"/>
      <dgm:spPr/>
      <dgm:t>
        <a:bodyPr/>
        <a:lstStyle/>
        <a:p>
          <a:r>
            <a:rPr lang="es-MX" dirty="0"/>
            <a:t>Experimentales</a:t>
          </a:r>
        </a:p>
      </dgm:t>
    </dgm:pt>
    <dgm:pt modelId="{C59D66BF-C2B2-4D3F-B7DF-FEAE884A570B}" type="parTrans" cxnId="{7672E2A8-6301-4545-9403-7B2FFFC90158}">
      <dgm:prSet/>
      <dgm:spPr/>
      <dgm:t>
        <a:bodyPr/>
        <a:lstStyle/>
        <a:p>
          <a:endParaRPr lang="es-MX"/>
        </a:p>
      </dgm:t>
    </dgm:pt>
    <dgm:pt modelId="{D9BE6C60-B87F-4B45-A184-58DBDAB371AF}" type="sibTrans" cxnId="{7672E2A8-6301-4545-9403-7B2FFFC90158}">
      <dgm:prSet/>
      <dgm:spPr/>
      <dgm:t>
        <a:bodyPr/>
        <a:lstStyle/>
        <a:p>
          <a:endParaRPr lang="es-MX"/>
        </a:p>
      </dgm:t>
    </dgm:pt>
    <dgm:pt modelId="{DCFA3B2E-9045-4C2B-9FAB-DD62B82BFD53}">
      <dgm:prSet phldrT="[Texto]" custT="1"/>
      <dgm:spPr/>
      <dgm:t>
        <a:bodyPr/>
        <a:lstStyle/>
        <a:p>
          <a:pPr algn="l"/>
          <a:r>
            <a:rPr lang="es-MX" sz="2000" dirty="0"/>
            <a:t>- Manipulación intencional de una o más variables independientes para observar y/o medir su relación con las variables dependientes.</a:t>
          </a:r>
        </a:p>
        <a:p>
          <a:pPr algn="l"/>
          <a:r>
            <a:rPr lang="es-MX" sz="2000" dirty="0"/>
            <a:t>- También se denominan Estudios de intervención (</a:t>
          </a:r>
          <a:r>
            <a:rPr lang="es-MX" sz="2000" dirty="0" err="1"/>
            <a:t>Creswell</a:t>
          </a:r>
          <a:r>
            <a:rPr lang="es-MX" sz="2000" dirty="0"/>
            <a:t>, 2009)</a:t>
          </a:r>
        </a:p>
      </dgm:t>
    </dgm:pt>
    <dgm:pt modelId="{AEF37E3A-6373-42CA-818C-3766246E52F5}" type="parTrans" cxnId="{53C7CEEB-44B2-433C-BB0D-3DA2CC614552}">
      <dgm:prSet/>
      <dgm:spPr/>
      <dgm:t>
        <a:bodyPr/>
        <a:lstStyle/>
        <a:p>
          <a:endParaRPr lang="es-MX"/>
        </a:p>
      </dgm:t>
    </dgm:pt>
    <dgm:pt modelId="{2FC1213C-3823-40B3-A1D9-8587A2F57B42}" type="sibTrans" cxnId="{53C7CEEB-44B2-433C-BB0D-3DA2CC614552}">
      <dgm:prSet/>
      <dgm:spPr/>
      <dgm:t>
        <a:bodyPr/>
        <a:lstStyle/>
        <a:p>
          <a:endParaRPr lang="es-MX"/>
        </a:p>
      </dgm:t>
    </dgm:pt>
    <dgm:pt modelId="{358E9688-2A73-4579-A4F5-9EA237E41B34}" type="pres">
      <dgm:prSet presAssocID="{16C9BBDF-97FC-4717-B8DF-6D2A2F76A19A}" presName="Name0" presStyleCnt="0">
        <dgm:presLayoutVars>
          <dgm:chMax/>
          <dgm:chPref/>
          <dgm:dir/>
          <dgm:animLvl val="lvl"/>
        </dgm:presLayoutVars>
      </dgm:prSet>
      <dgm:spPr/>
    </dgm:pt>
    <dgm:pt modelId="{45677A4C-4396-489A-AA45-214ED037EAF8}" type="pres">
      <dgm:prSet presAssocID="{07AB62D7-F4F1-406C-9EEA-C00E8C439FC8}" presName="composite" presStyleCnt="0"/>
      <dgm:spPr/>
    </dgm:pt>
    <dgm:pt modelId="{53B3B58B-B5BD-448B-A7ED-7628229E753A}" type="pres">
      <dgm:prSet presAssocID="{07AB62D7-F4F1-406C-9EEA-C00E8C439FC8}" presName="ParentAccentShape" presStyleLbl="trBgShp" presStyleIdx="0" presStyleCnt="2"/>
      <dgm:spPr/>
    </dgm:pt>
    <dgm:pt modelId="{2B5192B5-CA2F-4A74-B81E-6E9B4E6D9A4A}" type="pres">
      <dgm:prSet presAssocID="{07AB62D7-F4F1-406C-9EEA-C00E8C439FC8}" presName="ParentText" presStyleLbl="revTx" presStyleIdx="0" presStyleCnt="2">
        <dgm:presLayoutVars>
          <dgm:chMax val="1"/>
          <dgm:chPref val="1"/>
          <dgm:bulletEnabled val="1"/>
        </dgm:presLayoutVars>
      </dgm:prSet>
      <dgm:spPr/>
    </dgm:pt>
    <dgm:pt modelId="{31232B89-F234-4737-8EED-687C2FC02CF2}" type="pres">
      <dgm:prSet presAssocID="{07AB62D7-F4F1-406C-9EEA-C00E8C439FC8}" presName="ChildText" presStyleLbl="revTx" presStyleIdx="1" presStyleCnt="2" custScaleY="61879" custLinFactNeighborX="-529" custLinFactNeighborY="-10884">
        <dgm:presLayoutVars>
          <dgm:chMax val="0"/>
          <dgm:chPref val="0"/>
        </dgm:presLayoutVars>
      </dgm:prSet>
      <dgm:spPr/>
    </dgm:pt>
    <dgm:pt modelId="{53937527-930E-4C5D-8F0C-B0090BE9630D}" type="pres">
      <dgm:prSet presAssocID="{07AB62D7-F4F1-406C-9EEA-C00E8C439FC8}" presName="ChildAccentShape" presStyleLbl="trBgShp" presStyleIdx="1" presStyleCnt="2"/>
      <dgm:spPr/>
    </dgm:pt>
    <dgm:pt modelId="{3F472FC9-30AB-49DB-B1E5-948EC2D848FF}" type="pres">
      <dgm:prSet presAssocID="{07AB62D7-F4F1-406C-9EEA-C00E8C439FC8}" presName="Image" presStyleLbl="alignImgPlace1" presStyleIdx="0" presStyleCnt="1" custScaleX="96375" custScaleY="88737" custLinFactNeighborX="1717" custLinFactNeighborY="4905"/>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pt>
  </dgm:ptLst>
  <dgm:cxnLst>
    <dgm:cxn modelId="{68C05D16-32F2-4F3F-B4A1-48CD66268ADF}" type="presOf" srcId="{16C9BBDF-97FC-4717-B8DF-6D2A2F76A19A}" destId="{358E9688-2A73-4579-A4F5-9EA237E41B34}" srcOrd="0" destOrd="0" presId="urn:microsoft.com/office/officeart/2009/3/layout/SnapshotPictureList"/>
    <dgm:cxn modelId="{53C8E95A-CBA3-49C0-93A7-31A9BE01E82F}" type="presOf" srcId="{07AB62D7-F4F1-406C-9EEA-C00E8C439FC8}" destId="{2B5192B5-CA2F-4A74-B81E-6E9B4E6D9A4A}" srcOrd="0" destOrd="0" presId="urn:microsoft.com/office/officeart/2009/3/layout/SnapshotPictureList"/>
    <dgm:cxn modelId="{7672E2A8-6301-4545-9403-7B2FFFC90158}" srcId="{16C9BBDF-97FC-4717-B8DF-6D2A2F76A19A}" destId="{07AB62D7-F4F1-406C-9EEA-C00E8C439FC8}" srcOrd="0" destOrd="0" parTransId="{C59D66BF-C2B2-4D3F-B7DF-FEAE884A570B}" sibTransId="{D9BE6C60-B87F-4B45-A184-58DBDAB371AF}"/>
    <dgm:cxn modelId="{3982E7E7-083F-405D-AAEE-73D0234F7120}" type="presOf" srcId="{DCFA3B2E-9045-4C2B-9FAB-DD62B82BFD53}" destId="{31232B89-F234-4737-8EED-687C2FC02CF2}" srcOrd="0" destOrd="0" presId="urn:microsoft.com/office/officeart/2009/3/layout/SnapshotPictureList"/>
    <dgm:cxn modelId="{53C7CEEB-44B2-433C-BB0D-3DA2CC614552}" srcId="{07AB62D7-F4F1-406C-9EEA-C00E8C439FC8}" destId="{DCFA3B2E-9045-4C2B-9FAB-DD62B82BFD53}" srcOrd="0" destOrd="0" parTransId="{AEF37E3A-6373-42CA-818C-3766246E52F5}" sibTransId="{2FC1213C-3823-40B3-A1D9-8587A2F57B42}"/>
    <dgm:cxn modelId="{5A091AD3-B12E-4B8B-A976-B308BAFB7640}" type="presParOf" srcId="{358E9688-2A73-4579-A4F5-9EA237E41B34}" destId="{45677A4C-4396-489A-AA45-214ED037EAF8}" srcOrd="0" destOrd="0" presId="urn:microsoft.com/office/officeart/2009/3/layout/SnapshotPictureList"/>
    <dgm:cxn modelId="{A7DD3115-27AF-47CE-8ADB-1E9429035B0C}" type="presParOf" srcId="{45677A4C-4396-489A-AA45-214ED037EAF8}" destId="{53B3B58B-B5BD-448B-A7ED-7628229E753A}" srcOrd="0" destOrd="0" presId="urn:microsoft.com/office/officeart/2009/3/layout/SnapshotPictureList"/>
    <dgm:cxn modelId="{AF65A0A7-D657-432B-99E2-E6D8613BB703}" type="presParOf" srcId="{45677A4C-4396-489A-AA45-214ED037EAF8}" destId="{2B5192B5-CA2F-4A74-B81E-6E9B4E6D9A4A}" srcOrd="1" destOrd="0" presId="urn:microsoft.com/office/officeart/2009/3/layout/SnapshotPictureList"/>
    <dgm:cxn modelId="{89C6718A-D65B-40A5-90B2-DD6568F9D5B8}" type="presParOf" srcId="{45677A4C-4396-489A-AA45-214ED037EAF8}" destId="{31232B89-F234-4737-8EED-687C2FC02CF2}" srcOrd="2" destOrd="0" presId="urn:microsoft.com/office/officeart/2009/3/layout/SnapshotPictureList"/>
    <dgm:cxn modelId="{00BE24F7-757E-4D30-93A0-08DDFB7942E3}" type="presParOf" srcId="{45677A4C-4396-489A-AA45-214ED037EAF8}" destId="{53937527-930E-4C5D-8F0C-B0090BE9630D}" srcOrd="3" destOrd="0" presId="urn:microsoft.com/office/officeart/2009/3/layout/SnapshotPictureList"/>
    <dgm:cxn modelId="{3A55DFA6-4412-4B3C-B997-0E22FFE9769E}" type="presParOf" srcId="{45677A4C-4396-489A-AA45-214ED037EAF8}" destId="{3F472FC9-30AB-49DB-B1E5-948EC2D848FF}"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FD1518-D9C6-45CF-AE46-98F1015BDBA1}" type="doc">
      <dgm:prSet loTypeId="urn:microsoft.com/office/officeart/2009/3/layout/SnapshotPictureList" loCatId="picture" qsTypeId="urn:microsoft.com/office/officeart/2005/8/quickstyle/3d3" qsCatId="3D" csTypeId="urn:microsoft.com/office/officeart/2005/8/colors/colorful4" csCatId="colorful" phldr="1"/>
      <dgm:spPr/>
      <dgm:t>
        <a:bodyPr/>
        <a:lstStyle/>
        <a:p>
          <a:endParaRPr lang="es-MX"/>
        </a:p>
      </dgm:t>
    </dgm:pt>
    <dgm:pt modelId="{F2008A75-9308-4A6B-858D-65E4FE922606}">
      <dgm:prSet phldrT="[Texto]"/>
      <dgm:spPr/>
      <dgm:t>
        <a:bodyPr/>
        <a:lstStyle/>
        <a:p>
          <a:r>
            <a:rPr lang="es-MX" dirty="0"/>
            <a:t>Cuasi experimentales</a:t>
          </a:r>
        </a:p>
      </dgm:t>
    </dgm:pt>
    <dgm:pt modelId="{9DED6A06-D184-4252-BC77-DEFEB2B52C88}" type="parTrans" cxnId="{D10D479E-8083-4DD3-AD89-ADAB29725C1A}">
      <dgm:prSet/>
      <dgm:spPr/>
      <dgm:t>
        <a:bodyPr/>
        <a:lstStyle/>
        <a:p>
          <a:endParaRPr lang="es-MX"/>
        </a:p>
      </dgm:t>
    </dgm:pt>
    <dgm:pt modelId="{79997C9A-638F-4CB2-A92C-E3BEF94F9C4A}" type="sibTrans" cxnId="{D10D479E-8083-4DD3-AD89-ADAB29725C1A}">
      <dgm:prSet/>
      <dgm:spPr/>
      <dgm:t>
        <a:bodyPr/>
        <a:lstStyle/>
        <a:p>
          <a:endParaRPr lang="es-MX"/>
        </a:p>
      </dgm:t>
    </dgm:pt>
    <dgm:pt modelId="{C30A6EB0-B7E0-44BA-B013-23B234D1A278}">
      <dgm:prSet phldrT="[Texto]"/>
      <dgm:spPr/>
      <dgm:t>
        <a:bodyPr/>
        <a:lstStyle/>
        <a:p>
          <a:r>
            <a:rPr lang="es-MX" dirty="0"/>
            <a:t>- No utiliza grupos no equivalentes o no asignados de forma aleatoria, por la dificultad de controlar todas las variables en contextos reales. </a:t>
          </a:r>
        </a:p>
        <a:p>
          <a:r>
            <a:rPr lang="es-MX" dirty="0"/>
            <a:t>- El nivel de control es menor que en la metodología experimental.</a:t>
          </a:r>
        </a:p>
        <a:p>
          <a:r>
            <a:rPr lang="es-MX" dirty="0"/>
            <a:t>- Los resultados son más representativos porque existen posibilidades de generalizar los resultados a otros sujetos o situaciones reales.</a:t>
          </a:r>
        </a:p>
      </dgm:t>
    </dgm:pt>
    <dgm:pt modelId="{981E4B4D-B1DE-4DEE-93F3-3DF4D3C36749}" type="parTrans" cxnId="{984C05A0-2729-4357-B0A7-B298557407FF}">
      <dgm:prSet/>
      <dgm:spPr/>
      <dgm:t>
        <a:bodyPr/>
        <a:lstStyle/>
        <a:p>
          <a:endParaRPr lang="es-MX"/>
        </a:p>
      </dgm:t>
    </dgm:pt>
    <dgm:pt modelId="{11EB6139-8A04-4135-B390-C2446DFAA6AA}" type="sibTrans" cxnId="{984C05A0-2729-4357-B0A7-B298557407FF}">
      <dgm:prSet/>
      <dgm:spPr/>
      <dgm:t>
        <a:bodyPr/>
        <a:lstStyle/>
        <a:p>
          <a:endParaRPr lang="es-MX"/>
        </a:p>
      </dgm:t>
    </dgm:pt>
    <dgm:pt modelId="{D96D5559-6EEF-4EF7-96E3-FFB4A48049D7}" type="pres">
      <dgm:prSet presAssocID="{05FD1518-D9C6-45CF-AE46-98F1015BDBA1}" presName="Name0" presStyleCnt="0">
        <dgm:presLayoutVars>
          <dgm:chMax/>
          <dgm:chPref/>
          <dgm:dir/>
          <dgm:animLvl val="lvl"/>
        </dgm:presLayoutVars>
      </dgm:prSet>
      <dgm:spPr/>
    </dgm:pt>
    <dgm:pt modelId="{FCE43CE8-BE72-4414-8149-E70732EDF0C9}" type="pres">
      <dgm:prSet presAssocID="{F2008A75-9308-4A6B-858D-65E4FE922606}" presName="composite" presStyleCnt="0"/>
      <dgm:spPr/>
    </dgm:pt>
    <dgm:pt modelId="{FE4FF0F4-50B4-4E2A-9F41-F95B0686DEFB}" type="pres">
      <dgm:prSet presAssocID="{F2008A75-9308-4A6B-858D-65E4FE922606}" presName="ParentAccentShape" presStyleLbl="trBgShp" presStyleIdx="0" presStyleCnt="2"/>
      <dgm:spPr/>
    </dgm:pt>
    <dgm:pt modelId="{B8007FE5-EEB0-4899-8D75-B6F705C9A46D}" type="pres">
      <dgm:prSet presAssocID="{F2008A75-9308-4A6B-858D-65E4FE922606}" presName="ParentText" presStyleLbl="revTx" presStyleIdx="0" presStyleCnt="2">
        <dgm:presLayoutVars>
          <dgm:chMax val="1"/>
          <dgm:chPref val="1"/>
          <dgm:bulletEnabled val="1"/>
        </dgm:presLayoutVars>
      </dgm:prSet>
      <dgm:spPr/>
    </dgm:pt>
    <dgm:pt modelId="{973F2E10-9D58-428E-AC9C-FA482DA7BC9D}" type="pres">
      <dgm:prSet presAssocID="{F2008A75-9308-4A6B-858D-65E4FE922606}" presName="ChildText" presStyleLbl="revTx" presStyleIdx="1" presStyleCnt="2">
        <dgm:presLayoutVars>
          <dgm:chMax val="0"/>
          <dgm:chPref val="0"/>
        </dgm:presLayoutVars>
      </dgm:prSet>
      <dgm:spPr/>
    </dgm:pt>
    <dgm:pt modelId="{93F71154-87F4-4119-B906-0E3CF296DF34}" type="pres">
      <dgm:prSet presAssocID="{F2008A75-9308-4A6B-858D-65E4FE922606}" presName="ChildAccentShape" presStyleLbl="trBgShp" presStyleIdx="1" presStyleCnt="2"/>
      <dgm:spPr/>
    </dgm:pt>
    <dgm:pt modelId="{AEE67C78-9A64-4745-BB1D-AD44AA4D7568}" type="pres">
      <dgm:prSet presAssocID="{F2008A75-9308-4A6B-858D-65E4FE922606}" presName="Image" presStyleLbl="alignImgPlace1" presStyleIdx="0" presStyleCnt="1" custScaleX="90149" custScaleY="80893"/>
      <dgm:spPr>
        <a:blipFill>
          <a:blip xmlns:r="http://schemas.openxmlformats.org/officeDocument/2006/relationships" r:embed="rId1">
            <a:extLst>
              <a:ext uri="{28A0092B-C50C-407E-A947-70E740481C1C}">
                <a14:useLocalDpi xmlns:a14="http://schemas.microsoft.com/office/drawing/2010/main" val="0"/>
              </a:ext>
            </a:extLst>
          </a:blip>
          <a:srcRect/>
          <a:stretch>
            <a:fillRect t="-30000" b="-30000"/>
          </a:stretch>
        </a:blipFill>
      </dgm:spPr>
    </dgm:pt>
  </dgm:ptLst>
  <dgm:cxnLst>
    <dgm:cxn modelId="{7B670626-BE78-4EA0-9414-6C56F48B7B9C}" type="presOf" srcId="{F2008A75-9308-4A6B-858D-65E4FE922606}" destId="{B8007FE5-EEB0-4899-8D75-B6F705C9A46D}" srcOrd="0" destOrd="0" presId="urn:microsoft.com/office/officeart/2009/3/layout/SnapshotPictureList"/>
    <dgm:cxn modelId="{8698274D-2C88-4D43-BAF4-453A75BBAEBC}" type="presOf" srcId="{C30A6EB0-B7E0-44BA-B013-23B234D1A278}" destId="{973F2E10-9D58-428E-AC9C-FA482DA7BC9D}" srcOrd="0" destOrd="0" presId="urn:microsoft.com/office/officeart/2009/3/layout/SnapshotPictureList"/>
    <dgm:cxn modelId="{72090286-55A7-4294-B933-6821562486F0}" type="presOf" srcId="{05FD1518-D9C6-45CF-AE46-98F1015BDBA1}" destId="{D96D5559-6EEF-4EF7-96E3-FFB4A48049D7}" srcOrd="0" destOrd="0" presId="urn:microsoft.com/office/officeart/2009/3/layout/SnapshotPictureList"/>
    <dgm:cxn modelId="{D10D479E-8083-4DD3-AD89-ADAB29725C1A}" srcId="{05FD1518-D9C6-45CF-AE46-98F1015BDBA1}" destId="{F2008A75-9308-4A6B-858D-65E4FE922606}" srcOrd="0" destOrd="0" parTransId="{9DED6A06-D184-4252-BC77-DEFEB2B52C88}" sibTransId="{79997C9A-638F-4CB2-A92C-E3BEF94F9C4A}"/>
    <dgm:cxn modelId="{984C05A0-2729-4357-B0A7-B298557407FF}" srcId="{F2008A75-9308-4A6B-858D-65E4FE922606}" destId="{C30A6EB0-B7E0-44BA-B013-23B234D1A278}" srcOrd="0" destOrd="0" parTransId="{981E4B4D-B1DE-4DEE-93F3-3DF4D3C36749}" sibTransId="{11EB6139-8A04-4135-B390-C2446DFAA6AA}"/>
    <dgm:cxn modelId="{C951DECC-5F1C-4533-AEBD-F25C73E01B32}" type="presParOf" srcId="{D96D5559-6EEF-4EF7-96E3-FFB4A48049D7}" destId="{FCE43CE8-BE72-4414-8149-E70732EDF0C9}" srcOrd="0" destOrd="0" presId="urn:microsoft.com/office/officeart/2009/3/layout/SnapshotPictureList"/>
    <dgm:cxn modelId="{F4B383FE-53EE-48FF-9569-A27947C6BE35}" type="presParOf" srcId="{FCE43CE8-BE72-4414-8149-E70732EDF0C9}" destId="{FE4FF0F4-50B4-4E2A-9F41-F95B0686DEFB}" srcOrd="0" destOrd="0" presId="urn:microsoft.com/office/officeart/2009/3/layout/SnapshotPictureList"/>
    <dgm:cxn modelId="{56826AED-A43E-41AA-A843-34A441DC8C18}" type="presParOf" srcId="{FCE43CE8-BE72-4414-8149-E70732EDF0C9}" destId="{B8007FE5-EEB0-4899-8D75-B6F705C9A46D}" srcOrd="1" destOrd="0" presId="urn:microsoft.com/office/officeart/2009/3/layout/SnapshotPictureList"/>
    <dgm:cxn modelId="{38C6256C-47FA-4B0C-8BD2-F73E07B180C2}" type="presParOf" srcId="{FCE43CE8-BE72-4414-8149-E70732EDF0C9}" destId="{973F2E10-9D58-428E-AC9C-FA482DA7BC9D}" srcOrd="2" destOrd="0" presId="urn:microsoft.com/office/officeart/2009/3/layout/SnapshotPictureList"/>
    <dgm:cxn modelId="{B10A782A-327E-4F00-824D-012E36E03308}" type="presParOf" srcId="{FCE43CE8-BE72-4414-8149-E70732EDF0C9}" destId="{93F71154-87F4-4119-B906-0E3CF296DF34}" srcOrd="3" destOrd="0" presId="urn:microsoft.com/office/officeart/2009/3/layout/SnapshotPictureList"/>
    <dgm:cxn modelId="{1BCF2304-99C3-4F68-A74E-C3AC29DDB596}" type="presParOf" srcId="{FCE43CE8-BE72-4414-8149-E70732EDF0C9}" destId="{AEE67C78-9A64-4745-BB1D-AD44AA4D7568}"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228471-C142-47A5-9BD1-7603125805CA}" type="doc">
      <dgm:prSet loTypeId="urn:microsoft.com/office/officeart/2009/3/layout/SnapshotPictureList" loCatId="picture" qsTypeId="urn:microsoft.com/office/officeart/2005/8/quickstyle/3d3" qsCatId="3D" csTypeId="urn:microsoft.com/office/officeart/2005/8/colors/colorful4" csCatId="colorful" phldr="1"/>
      <dgm:spPr/>
      <dgm:t>
        <a:bodyPr/>
        <a:lstStyle/>
        <a:p>
          <a:endParaRPr lang="es-MX"/>
        </a:p>
      </dgm:t>
    </dgm:pt>
    <dgm:pt modelId="{7016147E-E047-4884-9D46-33753EA7C78B}">
      <dgm:prSet phldrT="[Texto]"/>
      <dgm:spPr/>
      <dgm:t>
        <a:bodyPr/>
        <a:lstStyle/>
        <a:p>
          <a:r>
            <a:rPr lang="es-MX" dirty="0"/>
            <a:t>No experimental</a:t>
          </a:r>
        </a:p>
      </dgm:t>
    </dgm:pt>
    <dgm:pt modelId="{880F6543-D401-4BB0-8F4C-072158729A8B}" type="parTrans" cxnId="{E8F6B5AF-9620-43B3-A069-FCCAA57C56B6}">
      <dgm:prSet/>
      <dgm:spPr/>
      <dgm:t>
        <a:bodyPr/>
        <a:lstStyle/>
        <a:p>
          <a:endParaRPr lang="es-MX"/>
        </a:p>
      </dgm:t>
    </dgm:pt>
    <dgm:pt modelId="{68C2D4D4-9BFD-4042-8AE4-DD6E677D940F}" type="sibTrans" cxnId="{E8F6B5AF-9620-43B3-A069-FCCAA57C56B6}">
      <dgm:prSet/>
      <dgm:spPr/>
      <dgm:t>
        <a:bodyPr/>
        <a:lstStyle/>
        <a:p>
          <a:endParaRPr lang="es-MX"/>
        </a:p>
      </dgm:t>
    </dgm:pt>
    <dgm:pt modelId="{9C041D0C-B5AC-4ADC-BDC2-B22736513453}">
      <dgm:prSet phldrT="[Texto]"/>
      <dgm:spPr/>
      <dgm:t>
        <a:bodyPr/>
        <a:lstStyle/>
        <a:p>
          <a:r>
            <a:rPr lang="es-MX" dirty="0"/>
            <a:t>- No se tiene ningún control sobre las variables independientes. </a:t>
          </a:r>
        </a:p>
        <a:p>
          <a:r>
            <a:rPr lang="es-MX" dirty="0"/>
            <a:t>- Las relaciones entre las variables se han producido con anterioridad y el investigador solo puede registrar las mediciones. </a:t>
          </a:r>
        </a:p>
        <a:p>
          <a:r>
            <a:rPr lang="es-MX" dirty="0"/>
            <a:t>- Estos estudios se realizan sin la manipulación de las variables y sólo se observan los fenómenos en su ambiente para después analizarlos.</a:t>
          </a:r>
        </a:p>
      </dgm:t>
    </dgm:pt>
    <dgm:pt modelId="{2A0D8AE1-7B8C-4DFF-9AFC-15818A7F42A4}" type="parTrans" cxnId="{6B112234-842D-4322-B877-5057330A2BE5}">
      <dgm:prSet/>
      <dgm:spPr/>
      <dgm:t>
        <a:bodyPr/>
        <a:lstStyle/>
        <a:p>
          <a:endParaRPr lang="es-MX"/>
        </a:p>
      </dgm:t>
    </dgm:pt>
    <dgm:pt modelId="{BA17028A-A241-474F-AB4F-5DEB29A71C17}" type="sibTrans" cxnId="{6B112234-842D-4322-B877-5057330A2BE5}">
      <dgm:prSet/>
      <dgm:spPr/>
      <dgm:t>
        <a:bodyPr/>
        <a:lstStyle/>
        <a:p>
          <a:endParaRPr lang="es-MX"/>
        </a:p>
      </dgm:t>
    </dgm:pt>
    <dgm:pt modelId="{42E4B068-C123-41AC-B22F-70554A96EFA0}" type="pres">
      <dgm:prSet presAssocID="{37228471-C142-47A5-9BD1-7603125805CA}" presName="Name0" presStyleCnt="0">
        <dgm:presLayoutVars>
          <dgm:chMax/>
          <dgm:chPref/>
          <dgm:dir/>
          <dgm:animLvl val="lvl"/>
        </dgm:presLayoutVars>
      </dgm:prSet>
      <dgm:spPr/>
    </dgm:pt>
    <dgm:pt modelId="{A0391B39-934D-4896-B36B-42F4C0F90387}" type="pres">
      <dgm:prSet presAssocID="{7016147E-E047-4884-9D46-33753EA7C78B}" presName="composite" presStyleCnt="0"/>
      <dgm:spPr/>
    </dgm:pt>
    <dgm:pt modelId="{74451C0E-F46F-412A-9E1F-E08D863E5FA7}" type="pres">
      <dgm:prSet presAssocID="{7016147E-E047-4884-9D46-33753EA7C78B}" presName="ParentAccentShape" presStyleLbl="trBgShp" presStyleIdx="0" presStyleCnt="2"/>
      <dgm:spPr/>
    </dgm:pt>
    <dgm:pt modelId="{BFC0432E-C710-4A28-A93A-762614C70671}" type="pres">
      <dgm:prSet presAssocID="{7016147E-E047-4884-9D46-33753EA7C78B}" presName="ParentText" presStyleLbl="revTx" presStyleIdx="0" presStyleCnt="2">
        <dgm:presLayoutVars>
          <dgm:chMax val="1"/>
          <dgm:chPref val="1"/>
          <dgm:bulletEnabled val="1"/>
        </dgm:presLayoutVars>
      </dgm:prSet>
      <dgm:spPr/>
    </dgm:pt>
    <dgm:pt modelId="{4B421FD5-85D9-4E39-BA65-93074F00FCF9}" type="pres">
      <dgm:prSet presAssocID="{7016147E-E047-4884-9D46-33753EA7C78B}" presName="ChildText" presStyleLbl="revTx" presStyleIdx="1" presStyleCnt="2">
        <dgm:presLayoutVars>
          <dgm:chMax val="0"/>
          <dgm:chPref val="0"/>
        </dgm:presLayoutVars>
      </dgm:prSet>
      <dgm:spPr/>
    </dgm:pt>
    <dgm:pt modelId="{4B928B59-9A31-49C4-A99D-B90DF787B9A6}" type="pres">
      <dgm:prSet presAssocID="{7016147E-E047-4884-9D46-33753EA7C78B}" presName="ChildAccentShape" presStyleLbl="trBgShp" presStyleIdx="1" presStyleCnt="2"/>
      <dgm:spPr/>
    </dgm:pt>
    <dgm:pt modelId="{0BB0A3EF-F0AA-4957-A25E-0B337792E0A4}" type="pres">
      <dgm:prSet presAssocID="{7016147E-E047-4884-9D46-33753EA7C78B}" presName="Image" presStyleLbl="alignImgPlace1" presStyleIdx="0" presStyleCnt="1" custScaleX="92673" custScaleY="85805" custLinFactNeighborY="291"/>
      <dgm:spPr>
        <a:blipFill>
          <a:blip xmlns:r="http://schemas.openxmlformats.org/officeDocument/2006/relationships" r:embed="rId1">
            <a:extLst>
              <a:ext uri="{28A0092B-C50C-407E-A947-70E740481C1C}">
                <a14:useLocalDpi xmlns:a14="http://schemas.microsoft.com/office/drawing/2010/main" val="0"/>
              </a:ext>
            </a:extLst>
          </a:blip>
          <a:srcRect/>
          <a:stretch>
            <a:fillRect t="-17000" b="-17000"/>
          </a:stretch>
        </a:blipFill>
      </dgm:spPr>
    </dgm:pt>
  </dgm:ptLst>
  <dgm:cxnLst>
    <dgm:cxn modelId="{6B112234-842D-4322-B877-5057330A2BE5}" srcId="{7016147E-E047-4884-9D46-33753EA7C78B}" destId="{9C041D0C-B5AC-4ADC-BDC2-B22736513453}" srcOrd="0" destOrd="0" parTransId="{2A0D8AE1-7B8C-4DFF-9AFC-15818A7F42A4}" sibTransId="{BA17028A-A241-474F-AB4F-5DEB29A71C17}"/>
    <dgm:cxn modelId="{83BCDF4A-B422-4485-B645-6DCE54398E71}" type="presOf" srcId="{7016147E-E047-4884-9D46-33753EA7C78B}" destId="{BFC0432E-C710-4A28-A93A-762614C70671}" srcOrd="0" destOrd="0" presId="urn:microsoft.com/office/officeart/2009/3/layout/SnapshotPictureList"/>
    <dgm:cxn modelId="{E8F6B5AF-9620-43B3-A069-FCCAA57C56B6}" srcId="{37228471-C142-47A5-9BD1-7603125805CA}" destId="{7016147E-E047-4884-9D46-33753EA7C78B}" srcOrd="0" destOrd="0" parTransId="{880F6543-D401-4BB0-8F4C-072158729A8B}" sibTransId="{68C2D4D4-9BFD-4042-8AE4-DD6E677D940F}"/>
    <dgm:cxn modelId="{FC7F37B4-AE65-427F-919A-2CDCC445FF27}" type="presOf" srcId="{37228471-C142-47A5-9BD1-7603125805CA}" destId="{42E4B068-C123-41AC-B22F-70554A96EFA0}" srcOrd="0" destOrd="0" presId="urn:microsoft.com/office/officeart/2009/3/layout/SnapshotPictureList"/>
    <dgm:cxn modelId="{3D0860ED-13C3-40CF-A4B4-E9330685D31B}" type="presOf" srcId="{9C041D0C-B5AC-4ADC-BDC2-B22736513453}" destId="{4B421FD5-85D9-4E39-BA65-93074F00FCF9}" srcOrd="0" destOrd="0" presId="urn:microsoft.com/office/officeart/2009/3/layout/SnapshotPictureList"/>
    <dgm:cxn modelId="{BF1E88CE-6E91-4581-B708-522DDA799987}" type="presParOf" srcId="{42E4B068-C123-41AC-B22F-70554A96EFA0}" destId="{A0391B39-934D-4896-B36B-42F4C0F90387}" srcOrd="0" destOrd="0" presId="urn:microsoft.com/office/officeart/2009/3/layout/SnapshotPictureList"/>
    <dgm:cxn modelId="{29EC0011-3CEA-477D-BE88-4085F6520361}" type="presParOf" srcId="{A0391B39-934D-4896-B36B-42F4C0F90387}" destId="{74451C0E-F46F-412A-9E1F-E08D863E5FA7}" srcOrd="0" destOrd="0" presId="urn:microsoft.com/office/officeart/2009/3/layout/SnapshotPictureList"/>
    <dgm:cxn modelId="{4D196A9F-AD45-4037-ACAB-716495EA4A46}" type="presParOf" srcId="{A0391B39-934D-4896-B36B-42F4C0F90387}" destId="{BFC0432E-C710-4A28-A93A-762614C70671}" srcOrd="1" destOrd="0" presId="urn:microsoft.com/office/officeart/2009/3/layout/SnapshotPictureList"/>
    <dgm:cxn modelId="{8FF239FD-B8EB-4FC9-9BA5-CAF9C7632F98}" type="presParOf" srcId="{A0391B39-934D-4896-B36B-42F4C0F90387}" destId="{4B421FD5-85D9-4E39-BA65-93074F00FCF9}" srcOrd="2" destOrd="0" presId="urn:microsoft.com/office/officeart/2009/3/layout/SnapshotPictureList"/>
    <dgm:cxn modelId="{6F66F46F-8081-4437-BAA5-95EBB5D2003F}" type="presParOf" srcId="{A0391B39-934D-4896-B36B-42F4C0F90387}" destId="{4B928B59-9A31-49C4-A99D-B90DF787B9A6}" srcOrd="3" destOrd="0" presId="urn:microsoft.com/office/officeart/2009/3/layout/SnapshotPictureList"/>
    <dgm:cxn modelId="{C04E6C74-4CE7-4CA9-908F-F40503C7D12D}" type="presParOf" srcId="{A0391B39-934D-4896-B36B-42F4C0F90387}" destId="{0BB0A3EF-F0AA-4957-A25E-0B337792E0A4}" srcOrd="4" destOrd="0" presId="urn:microsoft.com/office/officeart/2009/3/layout/Snapshot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EE34CF5-036A-478E-85FA-8015B9E6EAA6}" type="doc">
      <dgm:prSet loTypeId="urn:microsoft.com/office/officeart/2005/8/layout/process1" loCatId="process" qsTypeId="urn:microsoft.com/office/officeart/2005/8/quickstyle/3d3" qsCatId="3D" csTypeId="urn:microsoft.com/office/officeart/2005/8/colors/accent2_2" csCatId="accent2" phldr="1"/>
      <dgm:spPr/>
    </dgm:pt>
    <dgm:pt modelId="{9BFC5C04-A153-4178-91EA-44768BFC3A24}">
      <dgm:prSet phldrT="[Texto]"/>
      <dgm:spPr/>
      <dgm:t>
        <a:bodyPr/>
        <a:lstStyle/>
        <a:p>
          <a:r>
            <a:rPr lang="es-MX" dirty="0"/>
            <a:t>Exploratorios</a:t>
          </a:r>
        </a:p>
      </dgm:t>
    </dgm:pt>
    <dgm:pt modelId="{1A53F2D9-93F7-4D79-85E1-805F8D116089}" type="parTrans" cxnId="{D7E288FC-C049-493A-B2BB-098873AAAF5D}">
      <dgm:prSet/>
      <dgm:spPr/>
      <dgm:t>
        <a:bodyPr/>
        <a:lstStyle/>
        <a:p>
          <a:endParaRPr lang="es-MX"/>
        </a:p>
      </dgm:t>
    </dgm:pt>
    <dgm:pt modelId="{D018EAF5-822D-498A-B3B9-110F54C43754}" type="sibTrans" cxnId="{D7E288FC-C049-493A-B2BB-098873AAAF5D}">
      <dgm:prSet/>
      <dgm:spPr/>
      <dgm:t>
        <a:bodyPr/>
        <a:lstStyle/>
        <a:p>
          <a:endParaRPr lang="es-MX"/>
        </a:p>
      </dgm:t>
    </dgm:pt>
    <dgm:pt modelId="{54C3887F-9837-478D-A591-76A3E2721F8A}">
      <dgm:prSet phldrT="[Texto]"/>
      <dgm:spPr/>
      <dgm:t>
        <a:bodyPr/>
        <a:lstStyle/>
        <a:p>
          <a:r>
            <a:rPr lang="es-MX" dirty="0"/>
            <a:t>Descriptivos </a:t>
          </a:r>
        </a:p>
      </dgm:t>
    </dgm:pt>
    <dgm:pt modelId="{443D2F62-F64F-4367-81C9-853B80FF665A}" type="parTrans" cxnId="{36E88B63-79B0-42D8-9AD4-CB42A5FCE761}">
      <dgm:prSet/>
      <dgm:spPr/>
      <dgm:t>
        <a:bodyPr/>
        <a:lstStyle/>
        <a:p>
          <a:endParaRPr lang="es-MX"/>
        </a:p>
      </dgm:t>
    </dgm:pt>
    <dgm:pt modelId="{B6CE5EEA-764E-4CD6-9890-04A7DFE022D3}" type="sibTrans" cxnId="{36E88B63-79B0-42D8-9AD4-CB42A5FCE761}">
      <dgm:prSet/>
      <dgm:spPr/>
      <dgm:t>
        <a:bodyPr/>
        <a:lstStyle/>
        <a:p>
          <a:endParaRPr lang="es-MX"/>
        </a:p>
      </dgm:t>
    </dgm:pt>
    <dgm:pt modelId="{D6A7301A-AA33-49BC-842C-565B03E9F1E3}">
      <dgm:prSet phldrT="[Texto]"/>
      <dgm:spPr/>
      <dgm:t>
        <a:bodyPr/>
        <a:lstStyle/>
        <a:p>
          <a:r>
            <a:rPr lang="es-MX" dirty="0" err="1"/>
            <a:t>Correlacionales</a:t>
          </a:r>
          <a:r>
            <a:rPr lang="es-MX" dirty="0"/>
            <a:t> o explicativos</a:t>
          </a:r>
        </a:p>
      </dgm:t>
    </dgm:pt>
    <dgm:pt modelId="{542F0A5A-7DC7-46BB-8187-330F165621B0}" type="parTrans" cxnId="{1ADCEC5E-E204-4A40-91EF-49E450E68738}">
      <dgm:prSet/>
      <dgm:spPr/>
      <dgm:t>
        <a:bodyPr/>
        <a:lstStyle/>
        <a:p>
          <a:endParaRPr lang="es-MX"/>
        </a:p>
      </dgm:t>
    </dgm:pt>
    <dgm:pt modelId="{C600EEB8-AE51-48CD-86BB-2BC3A10FB412}" type="sibTrans" cxnId="{1ADCEC5E-E204-4A40-91EF-49E450E68738}">
      <dgm:prSet/>
      <dgm:spPr/>
      <dgm:t>
        <a:bodyPr/>
        <a:lstStyle/>
        <a:p>
          <a:endParaRPr lang="es-MX"/>
        </a:p>
      </dgm:t>
    </dgm:pt>
    <dgm:pt modelId="{96F449F5-5852-4339-A1CA-2C9B1376B271}" type="pres">
      <dgm:prSet presAssocID="{2EE34CF5-036A-478E-85FA-8015B9E6EAA6}" presName="Name0" presStyleCnt="0">
        <dgm:presLayoutVars>
          <dgm:dir/>
          <dgm:resizeHandles val="exact"/>
        </dgm:presLayoutVars>
      </dgm:prSet>
      <dgm:spPr/>
    </dgm:pt>
    <dgm:pt modelId="{299CA289-D5CE-412F-B40F-ED14E972EDF8}" type="pres">
      <dgm:prSet presAssocID="{9BFC5C04-A153-4178-91EA-44768BFC3A24}" presName="node" presStyleLbl="node1" presStyleIdx="0" presStyleCnt="3">
        <dgm:presLayoutVars>
          <dgm:bulletEnabled val="1"/>
        </dgm:presLayoutVars>
      </dgm:prSet>
      <dgm:spPr/>
    </dgm:pt>
    <dgm:pt modelId="{6BEB4C91-DFFA-470F-AEA1-DFFB21C327C3}" type="pres">
      <dgm:prSet presAssocID="{D018EAF5-822D-498A-B3B9-110F54C43754}" presName="sibTrans" presStyleLbl="sibTrans2D1" presStyleIdx="0" presStyleCnt="2"/>
      <dgm:spPr/>
    </dgm:pt>
    <dgm:pt modelId="{98300325-40DD-4A2D-94DD-D970AF312ED6}" type="pres">
      <dgm:prSet presAssocID="{D018EAF5-822D-498A-B3B9-110F54C43754}" presName="connectorText" presStyleLbl="sibTrans2D1" presStyleIdx="0" presStyleCnt="2"/>
      <dgm:spPr/>
    </dgm:pt>
    <dgm:pt modelId="{8F5EC257-88C0-4F13-9B6B-DF6815469842}" type="pres">
      <dgm:prSet presAssocID="{54C3887F-9837-478D-A591-76A3E2721F8A}" presName="node" presStyleLbl="node1" presStyleIdx="1" presStyleCnt="3">
        <dgm:presLayoutVars>
          <dgm:bulletEnabled val="1"/>
        </dgm:presLayoutVars>
      </dgm:prSet>
      <dgm:spPr/>
    </dgm:pt>
    <dgm:pt modelId="{A5EE9D9E-622E-4E4E-AB63-5EF941E85C47}" type="pres">
      <dgm:prSet presAssocID="{B6CE5EEA-764E-4CD6-9890-04A7DFE022D3}" presName="sibTrans" presStyleLbl="sibTrans2D1" presStyleIdx="1" presStyleCnt="2"/>
      <dgm:spPr/>
    </dgm:pt>
    <dgm:pt modelId="{02C3ABEF-9979-454C-B98E-58BA217A1E94}" type="pres">
      <dgm:prSet presAssocID="{B6CE5EEA-764E-4CD6-9890-04A7DFE022D3}" presName="connectorText" presStyleLbl="sibTrans2D1" presStyleIdx="1" presStyleCnt="2"/>
      <dgm:spPr/>
    </dgm:pt>
    <dgm:pt modelId="{A3DD3836-CF80-4F5A-AB9F-724F83F0ACF0}" type="pres">
      <dgm:prSet presAssocID="{D6A7301A-AA33-49BC-842C-565B03E9F1E3}" presName="node" presStyleLbl="node1" presStyleIdx="2" presStyleCnt="3">
        <dgm:presLayoutVars>
          <dgm:bulletEnabled val="1"/>
        </dgm:presLayoutVars>
      </dgm:prSet>
      <dgm:spPr/>
    </dgm:pt>
  </dgm:ptLst>
  <dgm:cxnLst>
    <dgm:cxn modelId="{F34F5D05-90A4-4C16-8B6F-13E455682F02}" type="presOf" srcId="{D018EAF5-822D-498A-B3B9-110F54C43754}" destId="{98300325-40DD-4A2D-94DD-D970AF312ED6}" srcOrd="1" destOrd="0" presId="urn:microsoft.com/office/officeart/2005/8/layout/process1"/>
    <dgm:cxn modelId="{B16DF819-ECC7-47E4-810B-1B9063D91438}" type="presOf" srcId="{D018EAF5-822D-498A-B3B9-110F54C43754}" destId="{6BEB4C91-DFFA-470F-AEA1-DFFB21C327C3}" srcOrd="0" destOrd="0" presId="urn:microsoft.com/office/officeart/2005/8/layout/process1"/>
    <dgm:cxn modelId="{1ADCEC5E-E204-4A40-91EF-49E450E68738}" srcId="{2EE34CF5-036A-478E-85FA-8015B9E6EAA6}" destId="{D6A7301A-AA33-49BC-842C-565B03E9F1E3}" srcOrd="2" destOrd="0" parTransId="{542F0A5A-7DC7-46BB-8187-330F165621B0}" sibTransId="{C600EEB8-AE51-48CD-86BB-2BC3A10FB412}"/>
    <dgm:cxn modelId="{33D3AC41-2A36-4940-9EA3-E99BF6B951A2}" type="presOf" srcId="{54C3887F-9837-478D-A591-76A3E2721F8A}" destId="{8F5EC257-88C0-4F13-9B6B-DF6815469842}" srcOrd="0" destOrd="0" presId="urn:microsoft.com/office/officeart/2005/8/layout/process1"/>
    <dgm:cxn modelId="{36E88B63-79B0-42D8-9AD4-CB42A5FCE761}" srcId="{2EE34CF5-036A-478E-85FA-8015B9E6EAA6}" destId="{54C3887F-9837-478D-A591-76A3E2721F8A}" srcOrd="1" destOrd="0" parTransId="{443D2F62-F64F-4367-81C9-853B80FF665A}" sibTransId="{B6CE5EEA-764E-4CD6-9890-04A7DFE022D3}"/>
    <dgm:cxn modelId="{8411894B-CD31-41AA-9EFF-025C159A2F58}" type="presOf" srcId="{9BFC5C04-A153-4178-91EA-44768BFC3A24}" destId="{299CA289-D5CE-412F-B40F-ED14E972EDF8}" srcOrd="0" destOrd="0" presId="urn:microsoft.com/office/officeart/2005/8/layout/process1"/>
    <dgm:cxn modelId="{90FD0A78-54A9-4961-BAD3-5BB9C3796F86}" type="presOf" srcId="{D6A7301A-AA33-49BC-842C-565B03E9F1E3}" destId="{A3DD3836-CF80-4F5A-AB9F-724F83F0ACF0}" srcOrd="0" destOrd="0" presId="urn:microsoft.com/office/officeart/2005/8/layout/process1"/>
    <dgm:cxn modelId="{D69EFCA0-A41A-4B88-8236-22FD5E4B368D}" type="presOf" srcId="{B6CE5EEA-764E-4CD6-9890-04A7DFE022D3}" destId="{A5EE9D9E-622E-4E4E-AB63-5EF941E85C47}" srcOrd="0" destOrd="0" presId="urn:microsoft.com/office/officeart/2005/8/layout/process1"/>
    <dgm:cxn modelId="{E256FAF4-3B5C-44E0-86F8-8D1B8BA31FE8}" type="presOf" srcId="{2EE34CF5-036A-478E-85FA-8015B9E6EAA6}" destId="{96F449F5-5852-4339-A1CA-2C9B1376B271}" srcOrd="0" destOrd="0" presId="urn:microsoft.com/office/officeart/2005/8/layout/process1"/>
    <dgm:cxn modelId="{16B707FA-E09F-482C-B85A-8A0EC72B3F44}" type="presOf" srcId="{B6CE5EEA-764E-4CD6-9890-04A7DFE022D3}" destId="{02C3ABEF-9979-454C-B98E-58BA217A1E94}" srcOrd="1" destOrd="0" presId="urn:microsoft.com/office/officeart/2005/8/layout/process1"/>
    <dgm:cxn modelId="{D7E288FC-C049-493A-B2BB-098873AAAF5D}" srcId="{2EE34CF5-036A-478E-85FA-8015B9E6EAA6}" destId="{9BFC5C04-A153-4178-91EA-44768BFC3A24}" srcOrd="0" destOrd="0" parTransId="{1A53F2D9-93F7-4D79-85E1-805F8D116089}" sibTransId="{D018EAF5-822D-498A-B3B9-110F54C43754}"/>
    <dgm:cxn modelId="{993BC378-BA24-4943-82F3-94D97ECC9C2B}" type="presParOf" srcId="{96F449F5-5852-4339-A1CA-2C9B1376B271}" destId="{299CA289-D5CE-412F-B40F-ED14E972EDF8}" srcOrd="0" destOrd="0" presId="urn:microsoft.com/office/officeart/2005/8/layout/process1"/>
    <dgm:cxn modelId="{20CB2587-459C-4666-A544-D59E1EBEABAD}" type="presParOf" srcId="{96F449F5-5852-4339-A1CA-2C9B1376B271}" destId="{6BEB4C91-DFFA-470F-AEA1-DFFB21C327C3}" srcOrd="1" destOrd="0" presId="urn:microsoft.com/office/officeart/2005/8/layout/process1"/>
    <dgm:cxn modelId="{30A18024-F4AF-4C87-80B7-508754C467AA}" type="presParOf" srcId="{6BEB4C91-DFFA-470F-AEA1-DFFB21C327C3}" destId="{98300325-40DD-4A2D-94DD-D970AF312ED6}" srcOrd="0" destOrd="0" presId="urn:microsoft.com/office/officeart/2005/8/layout/process1"/>
    <dgm:cxn modelId="{D24C732C-CE5D-4EA1-A4CC-0F3BD04DC2C3}" type="presParOf" srcId="{96F449F5-5852-4339-A1CA-2C9B1376B271}" destId="{8F5EC257-88C0-4F13-9B6B-DF6815469842}" srcOrd="2" destOrd="0" presId="urn:microsoft.com/office/officeart/2005/8/layout/process1"/>
    <dgm:cxn modelId="{D5F6ADD3-9301-472B-BECD-1FE386251ED1}" type="presParOf" srcId="{96F449F5-5852-4339-A1CA-2C9B1376B271}" destId="{A5EE9D9E-622E-4E4E-AB63-5EF941E85C47}" srcOrd="3" destOrd="0" presId="urn:microsoft.com/office/officeart/2005/8/layout/process1"/>
    <dgm:cxn modelId="{7478F41A-BF8A-46D6-AEFD-E1C2F83CA538}" type="presParOf" srcId="{A5EE9D9E-622E-4E4E-AB63-5EF941E85C47}" destId="{02C3ABEF-9979-454C-B98E-58BA217A1E94}" srcOrd="0" destOrd="0" presId="urn:microsoft.com/office/officeart/2005/8/layout/process1"/>
    <dgm:cxn modelId="{954F76DA-19D2-4FF5-962C-A60B29B30355}" type="presParOf" srcId="{96F449F5-5852-4339-A1CA-2C9B1376B271}" destId="{A3DD3836-CF80-4F5A-AB9F-724F83F0ACF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EE34CF5-036A-478E-85FA-8015B9E6EAA6}" type="doc">
      <dgm:prSet loTypeId="urn:microsoft.com/office/officeart/2005/8/layout/process1" loCatId="process" qsTypeId="urn:microsoft.com/office/officeart/2005/8/quickstyle/3d3" qsCatId="3D" csTypeId="urn:microsoft.com/office/officeart/2005/8/colors/accent2_2" csCatId="accent2" phldr="1"/>
      <dgm:spPr/>
    </dgm:pt>
    <dgm:pt modelId="{9BFC5C04-A153-4178-91EA-44768BFC3A24}">
      <dgm:prSet phldrT="[Texto]"/>
      <dgm:spPr/>
      <dgm:t>
        <a:bodyPr/>
        <a:lstStyle/>
        <a:p>
          <a:r>
            <a:rPr lang="es-MX" dirty="0"/>
            <a:t>Transversales o </a:t>
          </a:r>
          <a:r>
            <a:rPr lang="es-MX" dirty="0" err="1"/>
            <a:t>transeccionales</a:t>
          </a:r>
          <a:r>
            <a:rPr lang="es-MX" dirty="0"/>
            <a:t> </a:t>
          </a:r>
        </a:p>
      </dgm:t>
    </dgm:pt>
    <dgm:pt modelId="{1A53F2D9-93F7-4D79-85E1-805F8D116089}" type="parTrans" cxnId="{D7E288FC-C049-493A-B2BB-098873AAAF5D}">
      <dgm:prSet/>
      <dgm:spPr/>
      <dgm:t>
        <a:bodyPr/>
        <a:lstStyle/>
        <a:p>
          <a:endParaRPr lang="es-MX"/>
        </a:p>
      </dgm:t>
    </dgm:pt>
    <dgm:pt modelId="{D018EAF5-822D-498A-B3B9-110F54C43754}" type="sibTrans" cxnId="{D7E288FC-C049-493A-B2BB-098873AAAF5D}">
      <dgm:prSet/>
      <dgm:spPr/>
      <dgm:t>
        <a:bodyPr/>
        <a:lstStyle/>
        <a:p>
          <a:endParaRPr lang="es-MX"/>
        </a:p>
      </dgm:t>
    </dgm:pt>
    <dgm:pt modelId="{54C3887F-9837-478D-A591-76A3E2721F8A}">
      <dgm:prSet phldrT="[Texto]"/>
      <dgm:spPr/>
      <dgm:t>
        <a:bodyPr/>
        <a:lstStyle/>
        <a:p>
          <a:r>
            <a:rPr lang="es-MX" dirty="0"/>
            <a:t>Longitudinales </a:t>
          </a:r>
        </a:p>
      </dgm:t>
    </dgm:pt>
    <dgm:pt modelId="{443D2F62-F64F-4367-81C9-853B80FF665A}" type="parTrans" cxnId="{36E88B63-79B0-42D8-9AD4-CB42A5FCE761}">
      <dgm:prSet/>
      <dgm:spPr/>
      <dgm:t>
        <a:bodyPr/>
        <a:lstStyle/>
        <a:p>
          <a:endParaRPr lang="es-MX"/>
        </a:p>
      </dgm:t>
    </dgm:pt>
    <dgm:pt modelId="{B6CE5EEA-764E-4CD6-9890-04A7DFE022D3}" type="sibTrans" cxnId="{36E88B63-79B0-42D8-9AD4-CB42A5FCE761}">
      <dgm:prSet/>
      <dgm:spPr/>
      <dgm:t>
        <a:bodyPr/>
        <a:lstStyle/>
        <a:p>
          <a:endParaRPr lang="es-MX"/>
        </a:p>
      </dgm:t>
    </dgm:pt>
    <dgm:pt modelId="{96F449F5-5852-4339-A1CA-2C9B1376B271}" type="pres">
      <dgm:prSet presAssocID="{2EE34CF5-036A-478E-85FA-8015B9E6EAA6}" presName="Name0" presStyleCnt="0">
        <dgm:presLayoutVars>
          <dgm:dir/>
          <dgm:resizeHandles val="exact"/>
        </dgm:presLayoutVars>
      </dgm:prSet>
      <dgm:spPr/>
    </dgm:pt>
    <dgm:pt modelId="{299CA289-D5CE-412F-B40F-ED14E972EDF8}" type="pres">
      <dgm:prSet presAssocID="{9BFC5C04-A153-4178-91EA-44768BFC3A24}" presName="node" presStyleLbl="node1" presStyleIdx="0" presStyleCnt="2">
        <dgm:presLayoutVars>
          <dgm:bulletEnabled val="1"/>
        </dgm:presLayoutVars>
      </dgm:prSet>
      <dgm:spPr/>
    </dgm:pt>
    <dgm:pt modelId="{6BEB4C91-DFFA-470F-AEA1-DFFB21C327C3}" type="pres">
      <dgm:prSet presAssocID="{D018EAF5-822D-498A-B3B9-110F54C43754}" presName="sibTrans" presStyleLbl="sibTrans2D1" presStyleIdx="0" presStyleCnt="1"/>
      <dgm:spPr/>
    </dgm:pt>
    <dgm:pt modelId="{98300325-40DD-4A2D-94DD-D970AF312ED6}" type="pres">
      <dgm:prSet presAssocID="{D018EAF5-822D-498A-B3B9-110F54C43754}" presName="connectorText" presStyleLbl="sibTrans2D1" presStyleIdx="0" presStyleCnt="1"/>
      <dgm:spPr/>
    </dgm:pt>
    <dgm:pt modelId="{8F5EC257-88C0-4F13-9B6B-DF6815469842}" type="pres">
      <dgm:prSet presAssocID="{54C3887F-9837-478D-A591-76A3E2721F8A}" presName="node" presStyleLbl="node1" presStyleIdx="1" presStyleCnt="2">
        <dgm:presLayoutVars>
          <dgm:bulletEnabled val="1"/>
        </dgm:presLayoutVars>
      </dgm:prSet>
      <dgm:spPr/>
    </dgm:pt>
  </dgm:ptLst>
  <dgm:cxnLst>
    <dgm:cxn modelId="{79B88620-445F-42C3-B9E4-731B04A6A813}" type="presOf" srcId="{D018EAF5-822D-498A-B3B9-110F54C43754}" destId="{98300325-40DD-4A2D-94DD-D970AF312ED6}" srcOrd="1" destOrd="0" presId="urn:microsoft.com/office/officeart/2005/8/layout/process1"/>
    <dgm:cxn modelId="{36E88B63-79B0-42D8-9AD4-CB42A5FCE761}" srcId="{2EE34CF5-036A-478E-85FA-8015B9E6EAA6}" destId="{54C3887F-9837-478D-A591-76A3E2721F8A}" srcOrd="1" destOrd="0" parTransId="{443D2F62-F64F-4367-81C9-853B80FF665A}" sibTransId="{B6CE5EEA-764E-4CD6-9890-04A7DFE022D3}"/>
    <dgm:cxn modelId="{D9B11044-4C46-42B2-B525-AFE788552266}" type="presOf" srcId="{2EE34CF5-036A-478E-85FA-8015B9E6EAA6}" destId="{96F449F5-5852-4339-A1CA-2C9B1376B271}" srcOrd="0" destOrd="0" presId="urn:microsoft.com/office/officeart/2005/8/layout/process1"/>
    <dgm:cxn modelId="{457DD7BE-D420-43E7-8DC6-7B20B125A331}" type="presOf" srcId="{54C3887F-9837-478D-A591-76A3E2721F8A}" destId="{8F5EC257-88C0-4F13-9B6B-DF6815469842}" srcOrd="0" destOrd="0" presId="urn:microsoft.com/office/officeart/2005/8/layout/process1"/>
    <dgm:cxn modelId="{8475BFDF-BDC3-40B8-938D-D88579ABFB35}" type="presOf" srcId="{D018EAF5-822D-498A-B3B9-110F54C43754}" destId="{6BEB4C91-DFFA-470F-AEA1-DFFB21C327C3}" srcOrd="0" destOrd="0" presId="urn:microsoft.com/office/officeart/2005/8/layout/process1"/>
    <dgm:cxn modelId="{C9F65DE9-924C-4634-97C0-2CACDC079BB2}" type="presOf" srcId="{9BFC5C04-A153-4178-91EA-44768BFC3A24}" destId="{299CA289-D5CE-412F-B40F-ED14E972EDF8}" srcOrd="0" destOrd="0" presId="urn:microsoft.com/office/officeart/2005/8/layout/process1"/>
    <dgm:cxn modelId="{D7E288FC-C049-493A-B2BB-098873AAAF5D}" srcId="{2EE34CF5-036A-478E-85FA-8015B9E6EAA6}" destId="{9BFC5C04-A153-4178-91EA-44768BFC3A24}" srcOrd="0" destOrd="0" parTransId="{1A53F2D9-93F7-4D79-85E1-805F8D116089}" sibTransId="{D018EAF5-822D-498A-B3B9-110F54C43754}"/>
    <dgm:cxn modelId="{BE4C627C-EF97-487B-BC9F-1A96BEABDEB4}" type="presParOf" srcId="{96F449F5-5852-4339-A1CA-2C9B1376B271}" destId="{299CA289-D5CE-412F-B40F-ED14E972EDF8}" srcOrd="0" destOrd="0" presId="urn:microsoft.com/office/officeart/2005/8/layout/process1"/>
    <dgm:cxn modelId="{48342867-46BF-467E-83FE-D0D699019857}" type="presParOf" srcId="{96F449F5-5852-4339-A1CA-2C9B1376B271}" destId="{6BEB4C91-DFFA-470F-AEA1-DFFB21C327C3}" srcOrd="1" destOrd="0" presId="urn:microsoft.com/office/officeart/2005/8/layout/process1"/>
    <dgm:cxn modelId="{7D11778A-9C42-4EFA-A183-45C2405498D3}" type="presParOf" srcId="{6BEB4C91-DFFA-470F-AEA1-DFFB21C327C3}" destId="{98300325-40DD-4A2D-94DD-D970AF312ED6}" srcOrd="0" destOrd="0" presId="urn:microsoft.com/office/officeart/2005/8/layout/process1"/>
    <dgm:cxn modelId="{F97950CB-C057-431F-82DD-D5422BABEE10}" type="presParOf" srcId="{96F449F5-5852-4339-A1CA-2C9B1376B271}" destId="{8F5EC257-88C0-4F13-9B6B-DF6815469842}"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942D27-E1A9-4951-AAA7-C8DAB3EDA7F2}" type="doc">
      <dgm:prSet loTypeId="urn:microsoft.com/office/officeart/2005/8/layout/hProcess11" loCatId="process" qsTypeId="urn:microsoft.com/office/officeart/2005/8/quickstyle/3d3" qsCatId="3D" csTypeId="urn:microsoft.com/office/officeart/2005/8/colors/accent2_4" csCatId="accent2" phldr="1"/>
      <dgm:spPr/>
      <dgm:t>
        <a:bodyPr/>
        <a:lstStyle/>
        <a:p>
          <a:endParaRPr lang="es-MX"/>
        </a:p>
      </dgm:t>
    </dgm:pt>
    <dgm:pt modelId="{DEBFC7EB-4963-46A8-BEBD-6FC65CE7F858}">
      <dgm:prSet phldrT="[Texto]"/>
      <dgm:spPr/>
      <dgm:t>
        <a:bodyPr/>
        <a:lstStyle/>
        <a:p>
          <a:pPr algn="l"/>
          <a:r>
            <a:rPr lang="es-MX" sz="1700" b="1"/>
            <a:t>Estudios no experimentales transeccionales exploratorios.</a:t>
          </a:r>
          <a:endParaRPr lang="es-MX" sz="1700" b="1" dirty="0"/>
        </a:p>
      </dgm:t>
    </dgm:pt>
    <dgm:pt modelId="{1B80BA9E-95BA-40CB-828C-FE34D2CA658C}" type="parTrans" cxnId="{28F23590-9A44-4D81-992D-DF83C9C6988B}">
      <dgm:prSet/>
      <dgm:spPr/>
      <dgm:t>
        <a:bodyPr/>
        <a:lstStyle/>
        <a:p>
          <a:endParaRPr lang="es-MX"/>
        </a:p>
      </dgm:t>
    </dgm:pt>
    <dgm:pt modelId="{053C9C2E-F230-4C47-B84F-63ACAC4D5833}" type="sibTrans" cxnId="{28F23590-9A44-4D81-992D-DF83C9C6988B}">
      <dgm:prSet/>
      <dgm:spPr/>
      <dgm:t>
        <a:bodyPr/>
        <a:lstStyle/>
        <a:p>
          <a:endParaRPr lang="es-MX"/>
        </a:p>
      </dgm:t>
    </dgm:pt>
    <dgm:pt modelId="{9D1B6606-E5D8-4C2E-82FC-4010A3A341E8}">
      <dgm:prSet phldrT="[Texto]" custT="1"/>
      <dgm:spPr/>
      <dgm:t>
        <a:bodyPr/>
        <a:lstStyle/>
        <a:p>
          <a:pPr algn="just"/>
          <a:r>
            <a:rPr lang="es-MX" sz="1600"/>
            <a:t>Conocer una o más variables sobre un fenómeno de estudio al momento inicial. Se aplica a problemas de investigación nuevos o poco conocidos.</a:t>
          </a:r>
          <a:endParaRPr lang="es-MX" sz="1600" dirty="0"/>
        </a:p>
      </dgm:t>
    </dgm:pt>
    <dgm:pt modelId="{B9E77402-6CFF-45F4-A615-024F4FFA46DD}" type="parTrans" cxnId="{7986B925-61C3-4F57-A5DF-4B98998B2BC8}">
      <dgm:prSet/>
      <dgm:spPr/>
      <dgm:t>
        <a:bodyPr/>
        <a:lstStyle/>
        <a:p>
          <a:endParaRPr lang="es-MX"/>
        </a:p>
      </dgm:t>
    </dgm:pt>
    <dgm:pt modelId="{140F34C3-1F41-45EC-B340-9736BB9386EF}" type="sibTrans" cxnId="{7986B925-61C3-4F57-A5DF-4B98998B2BC8}">
      <dgm:prSet/>
      <dgm:spPr/>
      <dgm:t>
        <a:bodyPr/>
        <a:lstStyle/>
        <a:p>
          <a:endParaRPr lang="es-MX"/>
        </a:p>
      </dgm:t>
    </dgm:pt>
    <dgm:pt modelId="{755C27DE-9AEE-4D4C-A565-11508880AB14}">
      <dgm:prSet phldrT="[Texto]"/>
      <dgm:spPr/>
      <dgm:t>
        <a:bodyPr/>
        <a:lstStyle/>
        <a:p>
          <a:pPr algn="l"/>
          <a:r>
            <a:rPr lang="es-MX" sz="1600" b="1"/>
            <a:t>Estudios no experimentales transeccionales descriptivos.</a:t>
          </a:r>
          <a:endParaRPr lang="es-MX" sz="1600" b="1" dirty="0"/>
        </a:p>
      </dgm:t>
    </dgm:pt>
    <dgm:pt modelId="{A416D9B2-DDA7-4366-9EF8-F00D3EDD6160}" type="parTrans" cxnId="{99630FD5-6A5B-4AC0-8418-D108C97A152D}">
      <dgm:prSet/>
      <dgm:spPr/>
      <dgm:t>
        <a:bodyPr/>
        <a:lstStyle/>
        <a:p>
          <a:endParaRPr lang="es-MX"/>
        </a:p>
      </dgm:t>
    </dgm:pt>
    <dgm:pt modelId="{B66DA5BF-F95D-45AC-AAE4-A092322F04BF}" type="sibTrans" cxnId="{99630FD5-6A5B-4AC0-8418-D108C97A152D}">
      <dgm:prSet/>
      <dgm:spPr/>
      <dgm:t>
        <a:bodyPr/>
        <a:lstStyle/>
        <a:p>
          <a:endParaRPr lang="es-MX"/>
        </a:p>
      </dgm:t>
    </dgm:pt>
    <dgm:pt modelId="{8FF471C9-DDAE-473D-B638-B9C9838C209A}">
      <dgm:prSet phldrT="[Texto]" custT="1"/>
      <dgm:spPr/>
      <dgm:t>
        <a:bodyPr/>
        <a:lstStyle/>
        <a:p>
          <a:pPr algn="just"/>
          <a:r>
            <a:rPr lang="es-MX" sz="1600" dirty="0"/>
            <a:t>El objetivo es buscar la incidencia de una o diversas variables en una población. Este tipo de estudios puede servir para realizar descripciones comparativas entre grupos.</a:t>
          </a:r>
        </a:p>
      </dgm:t>
    </dgm:pt>
    <dgm:pt modelId="{1385E88A-CC7A-4924-B318-0B9E0F9FE512}" type="parTrans" cxnId="{F9CFB0F1-273B-456A-9739-30CBCDE0D712}">
      <dgm:prSet/>
      <dgm:spPr/>
      <dgm:t>
        <a:bodyPr/>
        <a:lstStyle/>
        <a:p>
          <a:endParaRPr lang="es-MX"/>
        </a:p>
      </dgm:t>
    </dgm:pt>
    <dgm:pt modelId="{FBDE62E9-81C0-4C5C-9694-B1EE07FC8FF1}" type="sibTrans" cxnId="{F9CFB0F1-273B-456A-9739-30CBCDE0D712}">
      <dgm:prSet/>
      <dgm:spPr/>
      <dgm:t>
        <a:bodyPr/>
        <a:lstStyle/>
        <a:p>
          <a:endParaRPr lang="es-MX"/>
        </a:p>
      </dgm:t>
    </dgm:pt>
    <dgm:pt modelId="{8CCE747F-9BD9-49FB-A188-EA13CC9E4785}">
      <dgm:prSet phldrT="[Texto]"/>
      <dgm:spPr/>
      <dgm:t>
        <a:bodyPr/>
        <a:lstStyle/>
        <a:p>
          <a:pPr algn="l"/>
          <a:r>
            <a:rPr lang="es-MX" sz="1600" b="1" dirty="0"/>
            <a:t>Estudios no experimentales </a:t>
          </a:r>
          <a:r>
            <a:rPr lang="es-MX" sz="1600" b="1" dirty="0" err="1"/>
            <a:t>transeccionales</a:t>
          </a:r>
          <a:r>
            <a:rPr lang="es-MX" sz="1600" b="1" dirty="0"/>
            <a:t> correlaciónales - causales</a:t>
          </a:r>
        </a:p>
      </dgm:t>
    </dgm:pt>
    <dgm:pt modelId="{780DE253-77AE-4478-B05F-8CE3A5FBDF5D}" type="parTrans" cxnId="{E23781C6-4AE7-4E83-BA56-2E51834F2009}">
      <dgm:prSet/>
      <dgm:spPr/>
      <dgm:t>
        <a:bodyPr/>
        <a:lstStyle/>
        <a:p>
          <a:endParaRPr lang="es-MX"/>
        </a:p>
      </dgm:t>
    </dgm:pt>
    <dgm:pt modelId="{EDC492CC-35B9-4470-BFD8-F92E45E13329}" type="sibTrans" cxnId="{E23781C6-4AE7-4E83-BA56-2E51834F2009}">
      <dgm:prSet/>
      <dgm:spPr/>
      <dgm:t>
        <a:bodyPr/>
        <a:lstStyle/>
        <a:p>
          <a:endParaRPr lang="es-MX"/>
        </a:p>
      </dgm:t>
    </dgm:pt>
    <dgm:pt modelId="{38B7B854-B481-426D-A29C-D99B59596737}">
      <dgm:prSet phldrT="[Texto]" custT="1"/>
      <dgm:spPr/>
      <dgm:t>
        <a:bodyPr/>
        <a:lstStyle/>
        <a:p>
          <a:pPr algn="just"/>
          <a:r>
            <a:rPr lang="es-MX" sz="1600" dirty="0"/>
            <a:t>Describe relaciones entre dos o más variables en un tiempo determinado.  Busca o correlaciona variables o indica relaciones causales. Las causas y los efectos ya ocurrieron y la causalidad la establece el investigador en función de las hipótesis planteadas. </a:t>
          </a:r>
        </a:p>
      </dgm:t>
    </dgm:pt>
    <dgm:pt modelId="{4646039C-6D1D-4276-AB9A-A4C3D0F01CD8}" type="parTrans" cxnId="{71F8BFBF-8F3D-4F6D-BD41-5AD1E70F268D}">
      <dgm:prSet/>
      <dgm:spPr/>
      <dgm:t>
        <a:bodyPr/>
        <a:lstStyle/>
        <a:p>
          <a:endParaRPr lang="es-MX"/>
        </a:p>
      </dgm:t>
    </dgm:pt>
    <dgm:pt modelId="{2BE6F988-D3D3-45D5-B0B6-9715DEEBE139}" type="sibTrans" cxnId="{71F8BFBF-8F3D-4F6D-BD41-5AD1E70F268D}">
      <dgm:prSet/>
      <dgm:spPr/>
      <dgm:t>
        <a:bodyPr/>
        <a:lstStyle/>
        <a:p>
          <a:endParaRPr lang="es-MX"/>
        </a:p>
      </dgm:t>
    </dgm:pt>
    <dgm:pt modelId="{D04B8C19-17D5-48F2-9DE7-5C95265C2E0A}" type="pres">
      <dgm:prSet presAssocID="{0D942D27-E1A9-4951-AAA7-C8DAB3EDA7F2}" presName="Name0" presStyleCnt="0">
        <dgm:presLayoutVars>
          <dgm:dir/>
          <dgm:resizeHandles val="exact"/>
        </dgm:presLayoutVars>
      </dgm:prSet>
      <dgm:spPr/>
    </dgm:pt>
    <dgm:pt modelId="{BB093734-B689-4210-B151-28349B9719D7}" type="pres">
      <dgm:prSet presAssocID="{0D942D27-E1A9-4951-AAA7-C8DAB3EDA7F2}" presName="arrow" presStyleLbl="bgShp" presStyleIdx="0" presStyleCnt="1"/>
      <dgm:spPr/>
    </dgm:pt>
    <dgm:pt modelId="{0ED00C0D-BA73-4CE4-A0A7-BAE151ABA58F}" type="pres">
      <dgm:prSet presAssocID="{0D942D27-E1A9-4951-AAA7-C8DAB3EDA7F2}" presName="points" presStyleCnt="0"/>
      <dgm:spPr/>
    </dgm:pt>
    <dgm:pt modelId="{AF2C304D-898E-483D-99BC-2936B3CFF4E3}" type="pres">
      <dgm:prSet presAssocID="{DEBFC7EB-4963-46A8-BEBD-6FC65CE7F858}" presName="compositeA" presStyleCnt="0"/>
      <dgm:spPr/>
    </dgm:pt>
    <dgm:pt modelId="{9EFCB4BE-3E53-469B-895A-84D66C48E64A}" type="pres">
      <dgm:prSet presAssocID="{DEBFC7EB-4963-46A8-BEBD-6FC65CE7F858}" presName="textA" presStyleLbl="revTx" presStyleIdx="0" presStyleCnt="3" custScaleX="116065" custScaleY="83529" custLinFactNeighborX="-92" custLinFactNeighborY="4118">
        <dgm:presLayoutVars>
          <dgm:bulletEnabled val="1"/>
        </dgm:presLayoutVars>
      </dgm:prSet>
      <dgm:spPr/>
    </dgm:pt>
    <dgm:pt modelId="{727F071F-5BE6-4803-9AA7-97E0090C69F5}" type="pres">
      <dgm:prSet presAssocID="{DEBFC7EB-4963-46A8-BEBD-6FC65CE7F858}" presName="circleA" presStyleLbl="node1" presStyleIdx="0" presStyleCnt="3"/>
      <dgm:spPr/>
    </dgm:pt>
    <dgm:pt modelId="{D1F60AB7-8B54-40EF-986B-9705010A1D9E}" type="pres">
      <dgm:prSet presAssocID="{DEBFC7EB-4963-46A8-BEBD-6FC65CE7F858}" presName="spaceA" presStyleCnt="0"/>
      <dgm:spPr/>
    </dgm:pt>
    <dgm:pt modelId="{E4F7F3CF-AB95-4982-B2E0-A9B0FBFDB0E4}" type="pres">
      <dgm:prSet presAssocID="{053C9C2E-F230-4C47-B84F-63ACAC4D5833}" presName="space" presStyleCnt="0"/>
      <dgm:spPr/>
    </dgm:pt>
    <dgm:pt modelId="{44B0A2E6-9537-4B14-B7CE-6FCE31E7844F}" type="pres">
      <dgm:prSet presAssocID="{755C27DE-9AEE-4D4C-A565-11508880AB14}" presName="compositeB" presStyleCnt="0"/>
      <dgm:spPr/>
    </dgm:pt>
    <dgm:pt modelId="{A0B15AD5-5334-48D3-A655-FE4B0ADF46CA}" type="pres">
      <dgm:prSet presAssocID="{755C27DE-9AEE-4D4C-A565-11508880AB14}" presName="textB" presStyleLbl="revTx" presStyleIdx="1" presStyleCnt="3" custScaleX="112949" custScaleY="95882" custLinFactNeighborX="15" custLinFactNeighborY="-3676">
        <dgm:presLayoutVars>
          <dgm:bulletEnabled val="1"/>
        </dgm:presLayoutVars>
      </dgm:prSet>
      <dgm:spPr/>
    </dgm:pt>
    <dgm:pt modelId="{EE716F03-EC7A-42A2-9FB2-F5E5125D93E3}" type="pres">
      <dgm:prSet presAssocID="{755C27DE-9AEE-4D4C-A565-11508880AB14}" presName="circleB" presStyleLbl="node1" presStyleIdx="1" presStyleCnt="3"/>
      <dgm:spPr/>
    </dgm:pt>
    <dgm:pt modelId="{44607C1B-22B2-46F3-BE43-E6E72BB5E3EF}" type="pres">
      <dgm:prSet presAssocID="{755C27DE-9AEE-4D4C-A565-11508880AB14}" presName="spaceB" presStyleCnt="0"/>
      <dgm:spPr/>
    </dgm:pt>
    <dgm:pt modelId="{C5652D6F-BE3D-4262-9CD1-38E9FE820051}" type="pres">
      <dgm:prSet presAssocID="{B66DA5BF-F95D-45AC-AAE4-A092322F04BF}" presName="space" presStyleCnt="0"/>
      <dgm:spPr/>
    </dgm:pt>
    <dgm:pt modelId="{356C0221-B425-4F77-9E08-1055829B8D69}" type="pres">
      <dgm:prSet presAssocID="{8CCE747F-9BD9-49FB-A188-EA13CC9E4785}" presName="compositeA" presStyleCnt="0"/>
      <dgm:spPr/>
    </dgm:pt>
    <dgm:pt modelId="{9DF6D956-0D8C-4F2F-8439-1E23EF5E25EA}" type="pres">
      <dgm:prSet presAssocID="{8CCE747F-9BD9-49FB-A188-EA13CC9E4785}" presName="textA" presStyleLbl="revTx" presStyleIdx="2" presStyleCnt="3" custScaleX="157035">
        <dgm:presLayoutVars>
          <dgm:bulletEnabled val="1"/>
        </dgm:presLayoutVars>
      </dgm:prSet>
      <dgm:spPr/>
    </dgm:pt>
    <dgm:pt modelId="{DE336EA9-98F1-412E-A97C-4EA9E14ED1B0}" type="pres">
      <dgm:prSet presAssocID="{8CCE747F-9BD9-49FB-A188-EA13CC9E4785}" presName="circleA" presStyleLbl="node1" presStyleIdx="2" presStyleCnt="3"/>
      <dgm:spPr/>
    </dgm:pt>
    <dgm:pt modelId="{24D28F97-34B2-439F-A2C3-3C4433AF58DC}" type="pres">
      <dgm:prSet presAssocID="{8CCE747F-9BD9-49FB-A188-EA13CC9E4785}" presName="spaceA" presStyleCnt="0"/>
      <dgm:spPr/>
    </dgm:pt>
  </dgm:ptLst>
  <dgm:cxnLst>
    <dgm:cxn modelId="{7986B925-61C3-4F57-A5DF-4B98998B2BC8}" srcId="{DEBFC7EB-4963-46A8-BEBD-6FC65CE7F858}" destId="{9D1B6606-E5D8-4C2E-82FC-4010A3A341E8}" srcOrd="0" destOrd="0" parTransId="{B9E77402-6CFF-45F4-A615-024F4FFA46DD}" sibTransId="{140F34C3-1F41-45EC-B340-9736BB9386EF}"/>
    <dgm:cxn modelId="{06587C3F-7658-4F46-8740-9609AC7FB33B}" type="presOf" srcId="{38B7B854-B481-426D-A29C-D99B59596737}" destId="{9DF6D956-0D8C-4F2F-8439-1E23EF5E25EA}" srcOrd="0" destOrd="1" presId="urn:microsoft.com/office/officeart/2005/8/layout/hProcess11"/>
    <dgm:cxn modelId="{B4675479-2EF2-4BCE-8610-E8F1C93B9D9A}" type="presOf" srcId="{0D942D27-E1A9-4951-AAA7-C8DAB3EDA7F2}" destId="{D04B8C19-17D5-48F2-9DE7-5C95265C2E0A}" srcOrd="0" destOrd="0" presId="urn:microsoft.com/office/officeart/2005/8/layout/hProcess11"/>
    <dgm:cxn modelId="{3396D286-75C7-4DF4-A6DC-8EC8C0C66995}" type="presOf" srcId="{9D1B6606-E5D8-4C2E-82FC-4010A3A341E8}" destId="{9EFCB4BE-3E53-469B-895A-84D66C48E64A}" srcOrd="0" destOrd="1" presId="urn:microsoft.com/office/officeart/2005/8/layout/hProcess11"/>
    <dgm:cxn modelId="{4C840187-A4B4-43CA-9ED3-073BFCBB49B1}" type="presOf" srcId="{8CCE747F-9BD9-49FB-A188-EA13CC9E4785}" destId="{9DF6D956-0D8C-4F2F-8439-1E23EF5E25EA}" srcOrd="0" destOrd="0" presId="urn:microsoft.com/office/officeart/2005/8/layout/hProcess11"/>
    <dgm:cxn modelId="{8F13FC87-B3A4-492F-8F42-EF481138CC04}" type="presOf" srcId="{8FF471C9-DDAE-473D-B638-B9C9838C209A}" destId="{A0B15AD5-5334-48D3-A655-FE4B0ADF46CA}" srcOrd="0" destOrd="1" presId="urn:microsoft.com/office/officeart/2005/8/layout/hProcess11"/>
    <dgm:cxn modelId="{28F23590-9A44-4D81-992D-DF83C9C6988B}" srcId="{0D942D27-E1A9-4951-AAA7-C8DAB3EDA7F2}" destId="{DEBFC7EB-4963-46A8-BEBD-6FC65CE7F858}" srcOrd="0" destOrd="0" parTransId="{1B80BA9E-95BA-40CB-828C-FE34D2CA658C}" sibTransId="{053C9C2E-F230-4C47-B84F-63ACAC4D5833}"/>
    <dgm:cxn modelId="{71F8BFBF-8F3D-4F6D-BD41-5AD1E70F268D}" srcId="{8CCE747F-9BD9-49FB-A188-EA13CC9E4785}" destId="{38B7B854-B481-426D-A29C-D99B59596737}" srcOrd="0" destOrd="0" parTransId="{4646039C-6D1D-4276-AB9A-A4C3D0F01CD8}" sibTransId="{2BE6F988-D3D3-45D5-B0B6-9715DEEBE139}"/>
    <dgm:cxn modelId="{E23781C6-4AE7-4E83-BA56-2E51834F2009}" srcId="{0D942D27-E1A9-4951-AAA7-C8DAB3EDA7F2}" destId="{8CCE747F-9BD9-49FB-A188-EA13CC9E4785}" srcOrd="2" destOrd="0" parTransId="{780DE253-77AE-4478-B05F-8CE3A5FBDF5D}" sibTransId="{EDC492CC-35B9-4470-BFD8-F92E45E13329}"/>
    <dgm:cxn modelId="{99630FD5-6A5B-4AC0-8418-D108C97A152D}" srcId="{0D942D27-E1A9-4951-AAA7-C8DAB3EDA7F2}" destId="{755C27DE-9AEE-4D4C-A565-11508880AB14}" srcOrd="1" destOrd="0" parTransId="{A416D9B2-DDA7-4366-9EF8-F00D3EDD6160}" sibTransId="{B66DA5BF-F95D-45AC-AAE4-A092322F04BF}"/>
    <dgm:cxn modelId="{736F37D8-8E84-4CC2-9AA4-9B941BDA76AC}" type="presOf" srcId="{DEBFC7EB-4963-46A8-BEBD-6FC65CE7F858}" destId="{9EFCB4BE-3E53-469B-895A-84D66C48E64A}" srcOrd="0" destOrd="0" presId="urn:microsoft.com/office/officeart/2005/8/layout/hProcess11"/>
    <dgm:cxn modelId="{F9CFB0F1-273B-456A-9739-30CBCDE0D712}" srcId="{755C27DE-9AEE-4D4C-A565-11508880AB14}" destId="{8FF471C9-DDAE-473D-B638-B9C9838C209A}" srcOrd="0" destOrd="0" parTransId="{1385E88A-CC7A-4924-B318-0B9E0F9FE512}" sibTransId="{FBDE62E9-81C0-4C5C-9694-B1EE07FC8FF1}"/>
    <dgm:cxn modelId="{81DF8DF4-F6F5-4F76-AEED-65682F501097}" type="presOf" srcId="{755C27DE-9AEE-4D4C-A565-11508880AB14}" destId="{A0B15AD5-5334-48D3-A655-FE4B0ADF46CA}" srcOrd="0" destOrd="0" presId="urn:microsoft.com/office/officeart/2005/8/layout/hProcess11"/>
    <dgm:cxn modelId="{5C78FFB4-44F8-40D3-A380-892A36D21744}" type="presParOf" srcId="{D04B8C19-17D5-48F2-9DE7-5C95265C2E0A}" destId="{BB093734-B689-4210-B151-28349B9719D7}" srcOrd="0" destOrd="0" presId="urn:microsoft.com/office/officeart/2005/8/layout/hProcess11"/>
    <dgm:cxn modelId="{6EF35B5B-4763-4102-99E6-4F3BE4CA0A7A}" type="presParOf" srcId="{D04B8C19-17D5-48F2-9DE7-5C95265C2E0A}" destId="{0ED00C0D-BA73-4CE4-A0A7-BAE151ABA58F}" srcOrd="1" destOrd="0" presId="urn:microsoft.com/office/officeart/2005/8/layout/hProcess11"/>
    <dgm:cxn modelId="{5BAD7133-1E1B-4204-87A0-D3DF5EB53C8C}" type="presParOf" srcId="{0ED00C0D-BA73-4CE4-A0A7-BAE151ABA58F}" destId="{AF2C304D-898E-483D-99BC-2936B3CFF4E3}" srcOrd="0" destOrd="0" presId="urn:microsoft.com/office/officeart/2005/8/layout/hProcess11"/>
    <dgm:cxn modelId="{83409F4A-8D1B-4ED2-85D1-DB02E99B8C32}" type="presParOf" srcId="{AF2C304D-898E-483D-99BC-2936B3CFF4E3}" destId="{9EFCB4BE-3E53-469B-895A-84D66C48E64A}" srcOrd="0" destOrd="0" presId="urn:microsoft.com/office/officeart/2005/8/layout/hProcess11"/>
    <dgm:cxn modelId="{87078026-271D-445A-B7A4-7CF77B94D9B5}" type="presParOf" srcId="{AF2C304D-898E-483D-99BC-2936B3CFF4E3}" destId="{727F071F-5BE6-4803-9AA7-97E0090C69F5}" srcOrd="1" destOrd="0" presId="urn:microsoft.com/office/officeart/2005/8/layout/hProcess11"/>
    <dgm:cxn modelId="{A9EC6257-84E2-4027-B048-83642BDFB16A}" type="presParOf" srcId="{AF2C304D-898E-483D-99BC-2936B3CFF4E3}" destId="{D1F60AB7-8B54-40EF-986B-9705010A1D9E}" srcOrd="2" destOrd="0" presId="urn:microsoft.com/office/officeart/2005/8/layout/hProcess11"/>
    <dgm:cxn modelId="{0D48C64E-AA3A-4301-8A3E-7D06CE55E59B}" type="presParOf" srcId="{0ED00C0D-BA73-4CE4-A0A7-BAE151ABA58F}" destId="{E4F7F3CF-AB95-4982-B2E0-A9B0FBFDB0E4}" srcOrd="1" destOrd="0" presId="urn:microsoft.com/office/officeart/2005/8/layout/hProcess11"/>
    <dgm:cxn modelId="{D2977E2A-0453-476F-92CF-70D59E15EA72}" type="presParOf" srcId="{0ED00C0D-BA73-4CE4-A0A7-BAE151ABA58F}" destId="{44B0A2E6-9537-4B14-B7CE-6FCE31E7844F}" srcOrd="2" destOrd="0" presId="urn:microsoft.com/office/officeart/2005/8/layout/hProcess11"/>
    <dgm:cxn modelId="{16A9BD40-8F8E-4934-8FCD-DFB71632A0E8}" type="presParOf" srcId="{44B0A2E6-9537-4B14-B7CE-6FCE31E7844F}" destId="{A0B15AD5-5334-48D3-A655-FE4B0ADF46CA}" srcOrd="0" destOrd="0" presId="urn:microsoft.com/office/officeart/2005/8/layout/hProcess11"/>
    <dgm:cxn modelId="{090E8783-374C-4659-ABDF-4BEA9AE43840}" type="presParOf" srcId="{44B0A2E6-9537-4B14-B7CE-6FCE31E7844F}" destId="{EE716F03-EC7A-42A2-9FB2-F5E5125D93E3}" srcOrd="1" destOrd="0" presId="urn:microsoft.com/office/officeart/2005/8/layout/hProcess11"/>
    <dgm:cxn modelId="{5E64A0E2-783F-47F6-B7A5-5EEED1859830}" type="presParOf" srcId="{44B0A2E6-9537-4B14-B7CE-6FCE31E7844F}" destId="{44607C1B-22B2-46F3-BE43-E6E72BB5E3EF}" srcOrd="2" destOrd="0" presId="urn:microsoft.com/office/officeart/2005/8/layout/hProcess11"/>
    <dgm:cxn modelId="{1251C275-2C84-4FDA-8CCE-FD62A537ACFD}" type="presParOf" srcId="{0ED00C0D-BA73-4CE4-A0A7-BAE151ABA58F}" destId="{C5652D6F-BE3D-4262-9CD1-38E9FE820051}" srcOrd="3" destOrd="0" presId="urn:microsoft.com/office/officeart/2005/8/layout/hProcess11"/>
    <dgm:cxn modelId="{681531A9-39AE-4E74-A6A0-8B5FB8F2EE85}" type="presParOf" srcId="{0ED00C0D-BA73-4CE4-A0A7-BAE151ABA58F}" destId="{356C0221-B425-4F77-9E08-1055829B8D69}" srcOrd="4" destOrd="0" presId="urn:microsoft.com/office/officeart/2005/8/layout/hProcess11"/>
    <dgm:cxn modelId="{44E500B7-0C2F-42AB-ABD7-D56C47231AF2}" type="presParOf" srcId="{356C0221-B425-4F77-9E08-1055829B8D69}" destId="{9DF6D956-0D8C-4F2F-8439-1E23EF5E25EA}" srcOrd="0" destOrd="0" presId="urn:microsoft.com/office/officeart/2005/8/layout/hProcess11"/>
    <dgm:cxn modelId="{5119DF66-DCB0-4B7F-A0E3-AE8D2E7D63C5}" type="presParOf" srcId="{356C0221-B425-4F77-9E08-1055829B8D69}" destId="{DE336EA9-98F1-412E-A97C-4EA9E14ED1B0}" srcOrd="1" destOrd="0" presId="urn:microsoft.com/office/officeart/2005/8/layout/hProcess11"/>
    <dgm:cxn modelId="{A5DBBB06-A9D3-40B1-B7FD-B0C38E362778}" type="presParOf" srcId="{356C0221-B425-4F77-9E08-1055829B8D69}" destId="{24D28F97-34B2-439F-A2C3-3C4433AF58DC}"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3A5A686-C6E5-4E61-805D-CB0813705C82}" type="doc">
      <dgm:prSet loTypeId="urn:microsoft.com/office/officeart/2005/8/layout/vList4" loCatId="list" qsTypeId="urn:microsoft.com/office/officeart/2005/8/quickstyle/simple1" qsCatId="simple" csTypeId="urn:microsoft.com/office/officeart/2005/8/colors/accent1_1" csCatId="accent1" phldr="1"/>
      <dgm:spPr/>
      <dgm:t>
        <a:bodyPr/>
        <a:lstStyle/>
        <a:p>
          <a:endParaRPr lang="es-MX"/>
        </a:p>
      </dgm:t>
    </dgm:pt>
    <dgm:pt modelId="{3E845FE1-02CD-44AB-A6AB-B437339E563A}">
      <dgm:prSet phldrT="[Texto]"/>
      <dgm:spPr/>
      <dgm:t>
        <a:bodyPr/>
        <a:lstStyle/>
        <a:p>
          <a:r>
            <a:rPr lang="es-MX" dirty="0"/>
            <a:t>Estudios no experimentales longitudinales de tendencia:</a:t>
          </a:r>
        </a:p>
      </dgm:t>
    </dgm:pt>
    <dgm:pt modelId="{2D5A6CAE-FDD5-420E-9351-AA7A2F03A120}" type="parTrans" cxnId="{6D3A04BB-4657-47B9-B871-1F5B0867F0FD}">
      <dgm:prSet/>
      <dgm:spPr/>
      <dgm:t>
        <a:bodyPr/>
        <a:lstStyle/>
        <a:p>
          <a:endParaRPr lang="es-MX"/>
        </a:p>
      </dgm:t>
    </dgm:pt>
    <dgm:pt modelId="{5D3F8FE4-F100-422E-A4F5-5CEEC58245EA}" type="sibTrans" cxnId="{6D3A04BB-4657-47B9-B871-1F5B0867F0FD}">
      <dgm:prSet/>
      <dgm:spPr/>
      <dgm:t>
        <a:bodyPr/>
        <a:lstStyle/>
        <a:p>
          <a:endParaRPr lang="es-MX"/>
        </a:p>
      </dgm:t>
    </dgm:pt>
    <dgm:pt modelId="{07A77AB9-E287-4D08-8E2A-F09330A82160}">
      <dgm:prSet phldrT="[Texto]"/>
      <dgm:spPr/>
      <dgm:t>
        <a:bodyPr/>
        <a:lstStyle/>
        <a:p>
          <a:r>
            <a:rPr lang="es-MX" dirty="0"/>
            <a:t>Analizan el cambio a través del tiempo dentro de una misma población. Se toman diferentes puntos en el tiempo, pero la población es la misma, las muestras de la población pueden cambiar.</a:t>
          </a:r>
        </a:p>
      </dgm:t>
    </dgm:pt>
    <dgm:pt modelId="{52FFC521-E0AC-4626-9383-74D7DBA67773}" type="parTrans" cxnId="{F6B2AD20-EE56-4ED9-B5AC-2D454A68B2A0}">
      <dgm:prSet/>
      <dgm:spPr/>
      <dgm:t>
        <a:bodyPr/>
        <a:lstStyle/>
        <a:p>
          <a:endParaRPr lang="es-MX"/>
        </a:p>
      </dgm:t>
    </dgm:pt>
    <dgm:pt modelId="{FC978D25-A59D-4B64-89DA-C0900749C098}" type="sibTrans" cxnId="{F6B2AD20-EE56-4ED9-B5AC-2D454A68B2A0}">
      <dgm:prSet/>
      <dgm:spPr/>
      <dgm:t>
        <a:bodyPr/>
        <a:lstStyle/>
        <a:p>
          <a:endParaRPr lang="es-MX"/>
        </a:p>
      </dgm:t>
    </dgm:pt>
    <dgm:pt modelId="{AEAB69F6-09D4-4125-BE06-5ED89DD16575}">
      <dgm:prSet phldrT="[Texto]"/>
      <dgm:spPr/>
      <dgm:t>
        <a:bodyPr/>
        <a:lstStyle/>
        <a:p>
          <a:r>
            <a:rPr lang="es-MX" dirty="0"/>
            <a:t>Estudios no experimentales longitudinales de cohorte:</a:t>
          </a:r>
        </a:p>
      </dgm:t>
    </dgm:pt>
    <dgm:pt modelId="{BE2D58FB-A9C5-4000-A2C8-9504BDF3D719}" type="parTrans" cxnId="{52564B32-A40A-461D-9E03-1FF3247A1B60}">
      <dgm:prSet/>
      <dgm:spPr/>
      <dgm:t>
        <a:bodyPr/>
        <a:lstStyle/>
        <a:p>
          <a:endParaRPr lang="es-MX"/>
        </a:p>
      </dgm:t>
    </dgm:pt>
    <dgm:pt modelId="{3502CF4D-4139-491F-8280-1EABB977CC9A}" type="sibTrans" cxnId="{52564B32-A40A-461D-9E03-1FF3247A1B60}">
      <dgm:prSet/>
      <dgm:spPr/>
      <dgm:t>
        <a:bodyPr/>
        <a:lstStyle/>
        <a:p>
          <a:endParaRPr lang="es-MX"/>
        </a:p>
      </dgm:t>
    </dgm:pt>
    <dgm:pt modelId="{D104CF67-3C4D-4DC7-B608-369FE870921E}">
      <dgm:prSet phldrT="[Texto]"/>
      <dgm:spPr/>
      <dgm:t>
        <a:bodyPr/>
        <a:lstStyle/>
        <a:p>
          <a:r>
            <a:rPr lang="es-MX" dirty="0"/>
            <a:t>Analiza cambios a través del tiempo en grupos específicos. Este tipo de grupos está identificado por una características común. </a:t>
          </a:r>
        </a:p>
      </dgm:t>
    </dgm:pt>
    <dgm:pt modelId="{98320B62-0251-47B4-96DD-8C1ED643FC2C}" type="parTrans" cxnId="{D50F394D-23DB-4604-8D44-BD39604F79EA}">
      <dgm:prSet/>
      <dgm:spPr/>
      <dgm:t>
        <a:bodyPr/>
        <a:lstStyle/>
        <a:p>
          <a:endParaRPr lang="es-MX"/>
        </a:p>
      </dgm:t>
    </dgm:pt>
    <dgm:pt modelId="{22426FBB-F207-4688-B09C-74889E81A738}" type="sibTrans" cxnId="{D50F394D-23DB-4604-8D44-BD39604F79EA}">
      <dgm:prSet/>
      <dgm:spPr/>
      <dgm:t>
        <a:bodyPr/>
        <a:lstStyle/>
        <a:p>
          <a:endParaRPr lang="es-MX"/>
        </a:p>
      </dgm:t>
    </dgm:pt>
    <dgm:pt modelId="{10054EF3-8538-4260-9257-884C325769CA}">
      <dgm:prSet phldrT="[Texto]"/>
      <dgm:spPr/>
      <dgm:t>
        <a:bodyPr/>
        <a:lstStyle/>
        <a:p>
          <a:r>
            <a:rPr lang="es-MX" dirty="0"/>
            <a:t>Estudios no experimentales longitudinales panel:</a:t>
          </a:r>
        </a:p>
      </dgm:t>
    </dgm:pt>
    <dgm:pt modelId="{A45DBE85-E425-4681-8BBE-B85AF2FE0AD1}" type="parTrans" cxnId="{31513C84-6213-4E0C-81BA-8668566C43ED}">
      <dgm:prSet/>
      <dgm:spPr/>
      <dgm:t>
        <a:bodyPr/>
        <a:lstStyle/>
        <a:p>
          <a:endParaRPr lang="es-MX"/>
        </a:p>
      </dgm:t>
    </dgm:pt>
    <dgm:pt modelId="{BA24C44E-308D-44BB-A082-B1F7E0F25E1E}" type="sibTrans" cxnId="{31513C84-6213-4E0C-81BA-8668566C43ED}">
      <dgm:prSet/>
      <dgm:spPr/>
      <dgm:t>
        <a:bodyPr/>
        <a:lstStyle/>
        <a:p>
          <a:endParaRPr lang="es-MX"/>
        </a:p>
      </dgm:t>
    </dgm:pt>
    <dgm:pt modelId="{F971F83B-D5CB-475C-A175-970121FC06FE}">
      <dgm:prSet phldrT="[Texto]"/>
      <dgm:spPr/>
      <dgm:t>
        <a:bodyPr/>
        <a:lstStyle/>
        <a:p>
          <a:r>
            <a:rPr lang="es-MX" dirty="0"/>
            <a:t>No modifica a los participantes que son medidos u observados en diferentes puntos del tiempo.</a:t>
          </a:r>
        </a:p>
      </dgm:t>
    </dgm:pt>
    <dgm:pt modelId="{D0051735-6CC4-46FC-8EB5-D76B421E6DC8}" type="parTrans" cxnId="{91D568A2-50FF-45DF-94F6-C90C045196EF}">
      <dgm:prSet/>
      <dgm:spPr/>
      <dgm:t>
        <a:bodyPr/>
        <a:lstStyle/>
        <a:p>
          <a:endParaRPr lang="es-MX"/>
        </a:p>
      </dgm:t>
    </dgm:pt>
    <dgm:pt modelId="{BB4E4CFF-2A89-4F44-9891-3EE9ED07E420}" type="sibTrans" cxnId="{91D568A2-50FF-45DF-94F6-C90C045196EF}">
      <dgm:prSet/>
      <dgm:spPr/>
      <dgm:t>
        <a:bodyPr/>
        <a:lstStyle/>
        <a:p>
          <a:endParaRPr lang="es-MX"/>
        </a:p>
      </dgm:t>
    </dgm:pt>
    <dgm:pt modelId="{6C36697F-47A4-4AD6-89B1-D5879E037871}" type="pres">
      <dgm:prSet presAssocID="{F3A5A686-C6E5-4E61-805D-CB0813705C82}" presName="linear" presStyleCnt="0">
        <dgm:presLayoutVars>
          <dgm:dir/>
          <dgm:resizeHandles val="exact"/>
        </dgm:presLayoutVars>
      </dgm:prSet>
      <dgm:spPr/>
    </dgm:pt>
    <dgm:pt modelId="{A267924A-0C81-44E4-8AF9-29B47829765D}" type="pres">
      <dgm:prSet presAssocID="{3E845FE1-02CD-44AB-A6AB-B437339E563A}" presName="comp" presStyleCnt="0"/>
      <dgm:spPr/>
    </dgm:pt>
    <dgm:pt modelId="{25E62721-8640-47C7-92CC-C535BA1E59DE}" type="pres">
      <dgm:prSet presAssocID="{3E845FE1-02CD-44AB-A6AB-B437339E563A}" presName="box" presStyleLbl="node1" presStyleIdx="0" presStyleCnt="3"/>
      <dgm:spPr/>
    </dgm:pt>
    <dgm:pt modelId="{B909484E-EE27-4E39-89A8-904098A3F3A7}" type="pres">
      <dgm:prSet presAssocID="{3E845FE1-02CD-44AB-A6AB-B437339E563A}"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dgm:spPr>
    </dgm:pt>
    <dgm:pt modelId="{57DF1FE1-FA9A-41C3-88BC-FFC675E19609}" type="pres">
      <dgm:prSet presAssocID="{3E845FE1-02CD-44AB-A6AB-B437339E563A}" presName="text" presStyleLbl="node1" presStyleIdx="0" presStyleCnt="3">
        <dgm:presLayoutVars>
          <dgm:bulletEnabled val="1"/>
        </dgm:presLayoutVars>
      </dgm:prSet>
      <dgm:spPr/>
    </dgm:pt>
    <dgm:pt modelId="{EC7F1173-F12B-4103-869B-E199154ACF8D}" type="pres">
      <dgm:prSet presAssocID="{5D3F8FE4-F100-422E-A4F5-5CEEC58245EA}" presName="spacer" presStyleCnt="0"/>
      <dgm:spPr/>
    </dgm:pt>
    <dgm:pt modelId="{5444CC85-344C-43F8-A3BF-8C5F131F279B}" type="pres">
      <dgm:prSet presAssocID="{AEAB69F6-09D4-4125-BE06-5ED89DD16575}" presName="comp" presStyleCnt="0"/>
      <dgm:spPr/>
    </dgm:pt>
    <dgm:pt modelId="{D63443FC-07B4-47F6-9011-A6666EE038D0}" type="pres">
      <dgm:prSet presAssocID="{AEAB69F6-09D4-4125-BE06-5ED89DD16575}" presName="box" presStyleLbl="node1" presStyleIdx="1" presStyleCnt="3"/>
      <dgm:spPr/>
    </dgm:pt>
    <dgm:pt modelId="{D2842597-E96D-4DEC-BC77-A47EE62A4CFA}" type="pres">
      <dgm:prSet presAssocID="{AEAB69F6-09D4-4125-BE06-5ED89DD16575}"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7000" b="-37000"/>
          </a:stretch>
        </a:blipFill>
      </dgm:spPr>
    </dgm:pt>
    <dgm:pt modelId="{AEEE059D-658E-47F4-B1F8-254F68F23B90}" type="pres">
      <dgm:prSet presAssocID="{AEAB69F6-09D4-4125-BE06-5ED89DD16575}" presName="text" presStyleLbl="node1" presStyleIdx="1" presStyleCnt="3">
        <dgm:presLayoutVars>
          <dgm:bulletEnabled val="1"/>
        </dgm:presLayoutVars>
      </dgm:prSet>
      <dgm:spPr/>
    </dgm:pt>
    <dgm:pt modelId="{15FB9F40-7C51-4D26-96C2-23EA7E1DCB94}" type="pres">
      <dgm:prSet presAssocID="{3502CF4D-4139-491F-8280-1EABB977CC9A}" presName="spacer" presStyleCnt="0"/>
      <dgm:spPr/>
    </dgm:pt>
    <dgm:pt modelId="{4603F2B3-3A1C-44B4-B753-2C2C2F0EB610}" type="pres">
      <dgm:prSet presAssocID="{10054EF3-8538-4260-9257-884C325769CA}" presName="comp" presStyleCnt="0"/>
      <dgm:spPr/>
    </dgm:pt>
    <dgm:pt modelId="{3EAD75FD-E5F2-4153-B6ED-0FDFB194F42E}" type="pres">
      <dgm:prSet presAssocID="{10054EF3-8538-4260-9257-884C325769CA}" presName="box" presStyleLbl="node1" presStyleIdx="2" presStyleCnt="3"/>
      <dgm:spPr/>
    </dgm:pt>
    <dgm:pt modelId="{F73EE9DC-98B0-49E3-A148-6656A8FD1682}" type="pres">
      <dgm:prSet presAssocID="{10054EF3-8538-4260-9257-884C325769CA}"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dgm:spPr>
    </dgm:pt>
    <dgm:pt modelId="{AF63DE27-E535-462A-B16E-2FDA143F0E83}" type="pres">
      <dgm:prSet presAssocID="{10054EF3-8538-4260-9257-884C325769CA}" presName="text" presStyleLbl="node1" presStyleIdx="2" presStyleCnt="3">
        <dgm:presLayoutVars>
          <dgm:bulletEnabled val="1"/>
        </dgm:presLayoutVars>
      </dgm:prSet>
      <dgm:spPr/>
    </dgm:pt>
  </dgm:ptLst>
  <dgm:cxnLst>
    <dgm:cxn modelId="{0BF54616-3A5C-422D-8118-73374B7E66EE}" type="presOf" srcId="{F3A5A686-C6E5-4E61-805D-CB0813705C82}" destId="{6C36697F-47A4-4AD6-89B1-D5879E037871}" srcOrd="0" destOrd="0" presId="urn:microsoft.com/office/officeart/2005/8/layout/vList4"/>
    <dgm:cxn modelId="{03C88E1A-0FB4-4F90-9D54-2E0BD5592432}" type="presOf" srcId="{3E845FE1-02CD-44AB-A6AB-B437339E563A}" destId="{25E62721-8640-47C7-92CC-C535BA1E59DE}" srcOrd="0" destOrd="0" presId="urn:microsoft.com/office/officeart/2005/8/layout/vList4"/>
    <dgm:cxn modelId="{F6B2AD20-EE56-4ED9-B5AC-2D454A68B2A0}" srcId="{3E845FE1-02CD-44AB-A6AB-B437339E563A}" destId="{07A77AB9-E287-4D08-8E2A-F09330A82160}" srcOrd="0" destOrd="0" parTransId="{52FFC521-E0AC-4626-9383-74D7DBA67773}" sibTransId="{FC978D25-A59D-4B64-89DA-C0900749C098}"/>
    <dgm:cxn modelId="{8BB90522-6FE1-4DBD-8C20-6C7D9D5112E4}" type="presOf" srcId="{07A77AB9-E287-4D08-8E2A-F09330A82160}" destId="{57DF1FE1-FA9A-41C3-88BC-FFC675E19609}" srcOrd="1" destOrd="1" presId="urn:microsoft.com/office/officeart/2005/8/layout/vList4"/>
    <dgm:cxn modelId="{52564B32-A40A-461D-9E03-1FF3247A1B60}" srcId="{F3A5A686-C6E5-4E61-805D-CB0813705C82}" destId="{AEAB69F6-09D4-4125-BE06-5ED89DD16575}" srcOrd="1" destOrd="0" parTransId="{BE2D58FB-A9C5-4000-A2C8-9504BDF3D719}" sibTransId="{3502CF4D-4139-491F-8280-1EABB977CC9A}"/>
    <dgm:cxn modelId="{680E903E-3E04-4C28-95F1-AF68811C70A7}" type="presOf" srcId="{10054EF3-8538-4260-9257-884C325769CA}" destId="{3EAD75FD-E5F2-4153-B6ED-0FDFB194F42E}" srcOrd="0" destOrd="0" presId="urn:microsoft.com/office/officeart/2005/8/layout/vList4"/>
    <dgm:cxn modelId="{06520748-C4EC-44B1-80C0-F9A065FE0FBF}" type="presOf" srcId="{F971F83B-D5CB-475C-A175-970121FC06FE}" destId="{3EAD75FD-E5F2-4153-B6ED-0FDFB194F42E}" srcOrd="0" destOrd="1" presId="urn:microsoft.com/office/officeart/2005/8/layout/vList4"/>
    <dgm:cxn modelId="{D50F394D-23DB-4604-8D44-BD39604F79EA}" srcId="{AEAB69F6-09D4-4125-BE06-5ED89DD16575}" destId="{D104CF67-3C4D-4DC7-B608-369FE870921E}" srcOrd="0" destOrd="0" parTransId="{98320B62-0251-47B4-96DD-8C1ED643FC2C}" sibTransId="{22426FBB-F207-4688-B09C-74889E81A738}"/>
    <dgm:cxn modelId="{D131AA80-0859-4F2B-84A9-00FB080AB1A4}" type="presOf" srcId="{10054EF3-8538-4260-9257-884C325769CA}" destId="{AF63DE27-E535-462A-B16E-2FDA143F0E83}" srcOrd="1" destOrd="0" presId="urn:microsoft.com/office/officeart/2005/8/layout/vList4"/>
    <dgm:cxn modelId="{31513C84-6213-4E0C-81BA-8668566C43ED}" srcId="{F3A5A686-C6E5-4E61-805D-CB0813705C82}" destId="{10054EF3-8538-4260-9257-884C325769CA}" srcOrd="2" destOrd="0" parTransId="{A45DBE85-E425-4681-8BBE-B85AF2FE0AD1}" sibTransId="{BA24C44E-308D-44BB-A082-B1F7E0F25E1E}"/>
    <dgm:cxn modelId="{49969088-CB80-4960-BCC3-79C4099ACA4A}" type="presOf" srcId="{D104CF67-3C4D-4DC7-B608-369FE870921E}" destId="{AEEE059D-658E-47F4-B1F8-254F68F23B90}" srcOrd="1" destOrd="1" presId="urn:microsoft.com/office/officeart/2005/8/layout/vList4"/>
    <dgm:cxn modelId="{6E5FCA94-1C6F-48B8-8046-CF83397B9855}" type="presOf" srcId="{07A77AB9-E287-4D08-8E2A-F09330A82160}" destId="{25E62721-8640-47C7-92CC-C535BA1E59DE}" srcOrd="0" destOrd="1" presId="urn:microsoft.com/office/officeart/2005/8/layout/vList4"/>
    <dgm:cxn modelId="{CBC2FA97-2115-423A-9A7C-EDB86629EB7B}" type="presOf" srcId="{3E845FE1-02CD-44AB-A6AB-B437339E563A}" destId="{57DF1FE1-FA9A-41C3-88BC-FFC675E19609}" srcOrd="1" destOrd="0" presId="urn:microsoft.com/office/officeart/2005/8/layout/vList4"/>
    <dgm:cxn modelId="{91D568A2-50FF-45DF-94F6-C90C045196EF}" srcId="{10054EF3-8538-4260-9257-884C325769CA}" destId="{F971F83B-D5CB-475C-A175-970121FC06FE}" srcOrd="0" destOrd="0" parTransId="{D0051735-6CC4-46FC-8EB5-D76B421E6DC8}" sibTransId="{BB4E4CFF-2A89-4F44-9891-3EE9ED07E420}"/>
    <dgm:cxn modelId="{CA86AFB8-B90C-4EAE-BF48-28D8EB33CFD0}" type="presOf" srcId="{F971F83B-D5CB-475C-A175-970121FC06FE}" destId="{AF63DE27-E535-462A-B16E-2FDA143F0E83}" srcOrd="1" destOrd="1" presId="urn:microsoft.com/office/officeart/2005/8/layout/vList4"/>
    <dgm:cxn modelId="{6D3A04BB-4657-47B9-B871-1F5B0867F0FD}" srcId="{F3A5A686-C6E5-4E61-805D-CB0813705C82}" destId="{3E845FE1-02CD-44AB-A6AB-B437339E563A}" srcOrd="0" destOrd="0" parTransId="{2D5A6CAE-FDD5-420E-9351-AA7A2F03A120}" sibTransId="{5D3F8FE4-F100-422E-A4F5-5CEEC58245EA}"/>
    <dgm:cxn modelId="{6FC747D2-0AFF-4010-AD4D-48696BA95874}" type="presOf" srcId="{AEAB69F6-09D4-4125-BE06-5ED89DD16575}" destId="{AEEE059D-658E-47F4-B1F8-254F68F23B90}" srcOrd="1" destOrd="0" presId="urn:microsoft.com/office/officeart/2005/8/layout/vList4"/>
    <dgm:cxn modelId="{EC0561D6-DF62-4E92-ABF5-2D7FBE89F73E}" type="presOf" srcId="{AEAB69F6-09D4-4125-BE06-5ED89DD16575}" destId="{D63443FC-07B4-47F6-9011-A6666EE038D0}" srcOrd="0" destOrd="0" presId="urn:microsoft.com/office/officeart/2005/8/layout/vList4"/>
    <dgm:cxn modelId="{D48165EF-3BE0-4C05-A1D6-96F63A07BFDA}" type="presOf" srcId="{D104CF67-3C4D-4DC7-B608-369FE870921E}" destId="{D63443FC-07B4-47F6-9011-A6666EE038D0}" srcOrd="0" destOrd="1" presId="urn:microsoft.com/office/officeart/2005/8/layout/vList4"/>
    <dgm:cxn modelId="{3530615D-4D9D-4102-AFDA-1B2D5EB3D40E}" type="presParOf" srcId="{6C36697F-47A4-4AD6-89B1-D5879E037871}" destId="{A267924A-0C81-44E4-8AF9-29B47829765D}" srcOrd="0" destOrd="0" presId="urn:microsoft.com/office/officeart/2005/8/layout/vList4"/>
    <dgm:cxn modelId="{74DF379F-8F2C-4AD4-B02B-2AC4C277C3CC}" type="presParOf" srcId="{A267924A-0C81-44E4-8AF9-29B47829765D}" destId="{25E62721-8640-47C7-92CC-C535BA1E59DE}" srcOrd="0" destOrd="0" presId="urn:microsoft.com/office/officeart/2005/8/layout/vList4"/>
    <dgm:cxn modelId="{911047D1-D8D1-48BC-9356-EB7DBC79B746}" type="presParOf" srcId="{A267924A-0C81-44E4-8AF9-29B47829765D}" destId="{B909484E-EE27-4E39-89A8-904098A3F3A7}" srcOrd="1" destOrd="0" presId="urn:microsoft.com/office/officeart/2005/8/layout/vList4"/>
    <dgm:cxn modelId="{A0519866-CEC4-46F0-B147-E17E0D14DE23}" type="presParOf" srcId="{A267924A-0C81-44E4-8AF9-29B47829765D}" destId="{57DF1FE1-FA9A-41C3-88BC-FFC675E19609}" srcOrd="2" destOrd="0" presId="urn:microsoft.com/office/officeart/2005/8/layout/vList4"/>
    <dgm:cxn modelId="{33546A66-0116-4F44-8F20-146F3377D44D}" type="presParOf" srcId="{6C36697F-47A4-4AD6-89B1-D5879E037871}" destId="{EC7F1173-F12B-4103-869B-E199154ACF8D}" srcOrd="1" destOrd="0" presId="urn:microsoft.com/office/officeart/2005/8/layout/vList4"/>
    <dgm:cxn modelId="{5B06E254-5266-4CF3-9EC1-41DD7BE7F0D7}" type="presParOf" srcId="{6C36697F-47A4-4AD6-89B1-D5879E037871}" destId="{5444CC85-344C-43F8-A3BF-8C5F131F279B}" srcOrd="2" destOrd="0" presId="urn:microsoft.com/office/officeart/2005/8/layout/vList4"/>
    <dgm:cxn modelId="{C077AF73-2D0C-4550-B926-3A61F235345C}" type="presParOf" srcId="{5444CC85-344C-43F8-A3BF-8C5F131F279B}" destId="{D63443FC-07B4-47F6-9011-A6666EE038D0}" srcOrd="0" destOrd="0" presId="urn:microsoft.com/office/officeart/2005/8/layout/vList4"/>
    <dgm:cxn modelId="{A124DB92-7043-471B-8071-16D73996B83D}" type="presParOf" srcId="{5444CC85-344C-43F8-A3BF-8C5F131F279B}" destId="{D2842597-E96D-4DEC-BC77-A47EE62A4CFA}" srcOrd="1" destOrd="0" presId="urn:microsoft.com/office/officeart/2005/8/layout/vList4"/>
    <dgm:cxn modelId="{C17FB025-6893-4E39-8FE1-007F5C3FA4C6}" type="presParOf" srcId="{5444CC85-344C-43F8-A3BF-8C5F131F279B}" destId="{AEEE059D-658E-47F4-B1F8-254F68F23B90}" srcOrd="2" destOrd="0" presId="urn:microsoft.com/office/officeart/2005/8/layout/vList4"/>
    <dgm:cxn modelId="{E66BCD90-DC4B-4431-A0A7-10765D15A7F8}" type="presParOf" srcId="{6C36697F-47A4-4AD6-89B1-D5879E037871}" destId="{15FB9F40-7C51-4D26-96C2-23EA7E1DCB94}" srcOrd="3" destOrd="0" presId="urn:microsoft.com/office/officeart/2005/8/layout/vList4"/>
    <dgm:cxn modelId="{EF3DC76B-90E4-42B3-969D-ED1F7BE1CFC5}" type="presParOf" srcId="{6C36697F-47A4-4AD6-89B1-D5879E037871}" destId="{4603F2B3-3A1C-44B4-B753-2C2C2F0EB610}" srcOrd="4" destOrd="0" presId="urn:microsoft.com/office/officeart/2005/8/layout/vList4"/>
    <dgm:cxn modelId="{BA0127AC-5788-4342-88F6-2F438F9FDAB1}" type="presParOf" srcId="{4603F2B3-3A1C-44B4-B753-2C2C2F0EB610}" destId="{3EAD75FD-E5F2-4153-B6ED-0FDFB194F42E}" srcOrd="0" destOrd="0" presId="urn:microsoft.com/office/officeart/2005/8/layout/vList4"/>
    <dgm:cxn modelId="{093C9CE2-01EF-43C8-B235-5FDB7DF11F51}" type="presParOf" srcId="{4603F2B3-3A1C-44B4-B753-2C2C2F0EB610}" destId="{F73EE9DC-98B0-49E3-A148-6656A8FD1682}" srcOrd="1" destOrd="0" presId="urn:microsoft.com/office/officeart/2005/8/layout/vList4"/>
    <dgm:cxn modelId="{158E6BBB-290B-41EF-85FB-63BA118FF6D5}" type="presParOf" srcId="{4603F2B3-3A1C-44B4-B753-2C2C2F0EB610}" destId="{AF63DE27-E535-462A-B16E-2FDA143F0E83}"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5C1FC7F-2BCB-4DDF-9242-9004C859858D}" type="doc">
      <dgm:prSet loTypeId="urn:microsoft.com/office/officeart/2005/8/layout/hList6" loCatId="list" qsTypeId="urn:microsoft.com/office/officeart/2005/8/quickstyle/3d3" qsCatId="3D" csTypeId="urn:microsoft.com/office/officeart/2005/8/colors/colorful2" csCatId="colorful" phldr="1"/>
      <dgm:spPr/>
      <dgm:t>
        <a:bodyPr/>
        <a:lstStyle/>
        <a:p>
          <a:endParaRPr lang="es-MX"/>
        </a:p>
      </dgm:t>
    </dgm:pt>
    <dgm:pt modelId="{8B147398-3B8C-4C38-9D81-696C043D0A9A}">
      <dgm:prSet phldrT="[Texto]" phldr="1"/>
      <dgm:spPr/>
      <dgm:t>
        <a:bodyPr/>
        <a:lstStyle/>
        <a:p>
          <a:endParaRPr lang="es-MX"/>
        </a:p>
      </dgm:t>
    </dgm:pt>
    <dgm:pt modelId="{B3FC7F32-3673-413B-9A99-717184411CBB}" type="parTrans" cxnId="{3D63EE88-B2D5-4C30-A062-AA1CE1DAF7AA}">
      <dgm:prSet/>
      <dgm:spPr/>
      <dgm:t>
        <a:bodyPr/>
        <a:lstStyle/>
        <a:p>
          <a:endParaRPr lang="es-MX"/>
        </a:p>
      </dgm:t>
    </dgm:pt>
    <dgm:pt modelId="{637B861D-320D-4E1E-8A90-27274445F349}" type="sibTrans" cxnId="{3D63EE88-B2D5-4C30-A062-AA1CE1DAF7AA}">
      <dgm:prSet/>
      <dgm:spPr/>
      <dgm:t>
        <a:bodyPr/>
        <a:lstStyle/>
        <a:p>
          <a:endParaRPr lang="es-MX"/>
        </a:p>
      </dgm:t>
    </dgm:pt>
    <dgm:pt modelId="{085EB146-F61D-4BD0-B5B0-62A96660ABB1}">
      <dgm:prSet phldrT="[Texto]"/>
      <dgm:spPr/>
      <dgm:t>
        <a:bodyPr/>
        <a:lstStyle/>
        <a:p>
          <a:r>
            <a:rPr lang="es-MX" dirty="0"/>
            <a:t>Los micro, que son datos derivados del análisis individual (personas, organizaciones, hogares) y la mayoría es recolectada por medio de encuestas.</a:t>
          </a:r>
        </a:p>
      </dgm:t>
    </dgm:pt>
    <dgm:pt modelId="{F7654799-F150-4279-B73F-9DE0CBDE4F77}" type="parTrans" cxnId="{01118A44-5522-4042-A22C-7F2E47BAC879}">
      <dgm:prSet/>
      <dgm:spPr/>
      <dgm:t>
        <a:bodyPr/>
        <a:lstStyle/>
        <a:p>
          <a:endParaRPr lang="es-MX"/>
        </a:p>
      </dgm:t>
    </dgm:pt>
    <dgm:pt modelId="{64C47050-7B82-4BA3-A368-A32003B2068C}" type="sibTrans" cxnId="{01118A44-5522-4042-A22C-7F2E47BAC879}">
      <dgm:prSet/>
      <dgm:spPr/>
      <dgm:t>
        <a:bodyPr/>
        <a:lstStyle/>
        <a:p>
          <a:endParaRPr lang="es-MX"/>
        </a:p>
      </dgm:t>
    </dgm:pt>
    <dgm:pt modelId="{73640477-8839-4CF0-976F-6BBC767EDB2B}">
      <dgm:prSet phldrT="[Texto]" phldr="1"/>
      <dgm:spPr/>
      <dgm:t>
        <a:bodyPr/>
        <a:lstStyle/>
        <a:p>
          <a:endParaRPr lang="es-MX"/>
        </a:p>
      </dgm:t>
    </dgm:pt>
    <dgm:pt modelId="{65289B4A-F0D0-44E1-AA8F-45D39CE26BBE}" type="parTrans" cxnId="{586E183E-B0DB-49F0-A5F4-9656029E78AB}">
      <dgm:prSet/>
      <dgm:spPr/>
      <dgm:t>
        <a:bodyPr/>
        <a:lstStyle/>
        <a:p>
          <a:endParaRPr lang="es-MX"/>
        </a:p>
      </dgm:t>
    </dgm:pt>
    <dgm:pt modelId="{18F366C1-7569-446F-AE8D-1A5AC822D410}" type="sibTrans" cxnId="{586E183E-B0DB-49F0-A5F4-9656029E78AB}">
      <dgm:prSet/>
      <dgm:spPr/>
      <dgm:t>
        <a:bodyPr/>
        <a:lstStyle/>
        <a:p>
          <a:endParaRPr lang="es-MX"/>
        </a:p>
      </dgm:t>
    </dgm:pt>
    <dgm:pt modelId="{8965EF74-3F87-4BC8-8619-DF1CDC3A0D4D}">
      <dgm:prSet phldrT="[Texto]"/>
      <dgm:spPr/>
      <dgm:t>
        <a:bodyPr/>
        <a:lstStyle/>
        <a:p>
          <a:r>
            <a:rPr lang="es-MX" dirty="0"/>
            <a:t>Los datos agregados, que son datos individuales que se han procesado y conjuntado con cifras estadísticas. </a:t>
          </a:r>
        </a:p>
      </dgm:t>
    </dgm:pt>
    <dgm:pt modelId="{B258BF95-278A-4AD8-A4C4-A6ACF70A408C}" type="parTrans" cxnId="{C24DA7E4-F099-464B-B729-B981F9FA47B4}">
      <dgm:prSet/>
      <dgm:spPr/>
      <dgm:t>
        <a:bodyPr/>
        <a:lstStyle/>
        <a:p>
          <a:endParaRPr lang="es-MX"/>
        </a:p>
      </dgm:t>
    </dgm:pt>
    <dgm:pt modelId="{7FE4CE84-F3D0-4C4D-82DA-91611EEA58F5}" type="sibTrans" cxnId="{C24DA7E4-F099-464B-B729-B981F9FA47B4}">
      <dgm:prSet/>
      <dgm:spPr/>
      <dgm:t>
        <a:bodyPr/>
        <a:lstStyle/>
        <a:p>
          <a:endParaRPr lang="es-MX"/>
        </a:p>
      </dgm:t>
    </dgm:pt>
    <dgm:pt modelId="{E0D16F0D-8A52-4FDF-8A0B-97451A82B40D}">
      <dgm:prSet phldrT="[Texto]" phldr="1"/>
      <dgm:spPr/>
      <dgm:t>
        <a:bodyPr/>
        <a:lstStyle/>
        <a:p>
          <a:endParaRPr lang="es-MX" dirty="0"/>
        </a:p>
      </dgm:t>
    </dgm:pt>
    <dgm:pt modelId="{02842381-8E13-4FAE-A487-5EC52644288E}" type="parTrans" cxnId="{65B4F492-B27D-4A7C-91E1-DC2F01944B25}">
      <dgm:prSet/>
      <dgm:spPr/>
      <dgm:t>
        <a:bodyPr/>
        <a:lstStyle/>
        <a:p>
          <a:endParaRPr lang="es-MX"/>
        </a:p>
      </dgm:t>
    </dgm:pt>
    <dgm:pt modelId="{BFD34CBC-FB19-4527-BEC8-2E5673BC9BE3}" type="sibTrans" cxnId="{65B4F492-B27D-4A7C-91E1-DC2F01944B25}">
      <dgm:prSet/>
      <dgm:spPr/>
      <dgm:t>
        <a:bodyPr/>
        <a:lstStyle/>
        <a:p>
          <a:endParaRPr lang="es-MX"/>
        </a:p>
      </dgm:t>
    </dgm:pt>
    <dgm:pt modelId="{1FEAE350-C34A-43BB-B44D-8491B81006B0}">
      <dgm:prSet phldrT="[Texto]"/>
      <dgm:spPr/>
      <dgm:t>
        <a:bodyPr/>
        <a:lstStyle/>
        <a:p>
          <a:r>
            <a:rPr lang="es-MX" dirty="0"/>
            <a:t>Los datos micro, son producidos por una persona y recabados por otra para ser analizados por un investigador. </a:t>
          </a:r>
        </a:p>
      </dgm:t>
    </dgm:pt>
    <dgm:pt modelId="{CCE3BAC3-2066-4D44-9EBE-A2AB3A8532D4}" type="parTrans" cxnId="{D48521C4-CFDE-4FB2-8AF7-E01BD9A80C06}">
      <dgm:prSet/>
      <dgm:spPr/>
      <dgm:t>
        <a:bodyPr/>
        <a:lstStyle/>
        <a:p>
          <a:endParaRPr lang="es-MX"/>
        </a:p>
      </dgm:t>
    </dgm:pt>
    <dgm:pt modelId="{4F317B8E-A340-44A2-ABF9-0B1A2CCC8D80}" type="sibTrans" cxnId="{D48521C4-CFDE-4FB2-8AF7-E01BD9A80C06}">
      <dgm:prSet/>
      <dgm:spPr/>
      <dgm:t>
        <a:bodyPr/>
        <a:lstStyle/>
        <a:p>
          <a:endParaRPr lang="es-MX"/>
        </a:p>
      </dgm:t>
    </dgm:pt>
    <dgm:pt modelId="{C6EDECE7-471A-4C1F-B1D5-229DD5663E74}" type="pres">
      <dgm:prSet presAssocID="{F5C1FC7F-2BCB-4DDF-9242-9004C859858D}" presName="Name0" presStyleCnt="0">
        <dgm:presLayoutVars>
          <dgm:dir/>
          <dgm:resizeHandles val="exact"/>
        </dgm:presLayoutVars>
      </dgm:prSet>
      <dgm:spPr/>
    </dgm:pt>
    <dgm:pt modelId="{41077895-87A5-443D-AAF2-E06A821EF34A}" type="pres">
      <dgm:prSet presAssocID="{8B147398-3B8C-4C38-9D81-696C043D0A9A}" presName="node" presStyleLbl="node1" presStyleIdx="0" presStyleCnt="3">
        <dgm:presLayoutVars>
          <dgm:bulletEnabled val="1"/>
        </dgm:presLayoutVars>
      </dgm:prSet>
      <dgm:spPr/>
    </dgm:pt>
    <dgm:pt modelId="{8DAE9824-4D9A-4CDE-BD6A-2C3888AE5134}" type="pres">
      <dgm:prSet presAssocID="{637B861D-320D-4E1E-8A90-27274445F349}" presName="sibTrans" presStyleCnt="0"/>
      <dgm:spPr/>
    </dgm:pt>
    <dgm:pt modelId="{B07E5B2D-C6EF-4411-81CC-4C81C912C6EA}" type="pres">
      <dgm:prSet presAssocID="{73640477-8839-4CF0-976F-6BBC767EDB2B}" presName="node" presStyleLbl="node1" presStyleIdx="1" presStyleCnt="3">
        <dgm:presLayoutVars>
          <dgm:bulletEnabled val="1"/>
        </dgm:presLayoutVars>
      </dgm:prSet>
      <dgm:spPr/>
    </dgm:pt>
    <dgm:pt modelId="{ECBC0309-7F82-4963-AA4E-1DEE9061A14F}" type="pres">
      <dgm:prSet presAssocID="{18F366C1-7569-446F-AE8D-1A5AC822D410}" presName="sibTrans" presStyleCnt="0"/>
      <dgm:spPr/>
    </dgm:pt>
    <dgm:pt modelId="{43672340-9171-48A8-9FF8-D64C95B1ED72}" type="pres">
      <dgm:prSet presAssocID="{E0D16F0D-8A52-4FDF-8A0B-97451A82B40D}" presName="node" presStyleLbl="node1" presStyleIdx="2" presStyleCnt="3">
        <dgm:presLayoutVars>
          <dgm:bulletEnabled val="1"/>
        </dgm:presLayoutVars>
      </dgm:prSet>
      <dgm:spPr/>
    </dgm:pt>
  </dgm:ptLst>
  <dgm:cxnLst>
    <dgm:cxn modelId="{B226F725-F756-4737-AEC9-7D9347487069}" type="presOf" srcId="{8B147398-3B8C-4C38-9D81-696C043D0A9A}" destId="{41077895-87A5-443D-AAF2-E06A821EF34A}" srcOrd="0" destOrd="0" presId="urn:microsoft.com/office/officeart/2005/8/layout/hList6"/>
    <dgm:cxn modelId="{586E183E-B0DB-49F0-A5F4-9656029E78AB}" srcId="{F5C1FC7F-2BCB-4DDF-9242-9004C859858D}" destId="{73640477-8839-4CF0-976F-6BBC767EDB2B}" srcOrd="1" destOrd="0" parTransId="{65289B4A-F0D0-44E1-AA8F-45D39CE26BBE}" sibTransId="{18F366C1-7569-446F-AE8D-1A5AC822D410}"/>
    <dgm:cxn modelId="{18AAA95B-20C0-40B0-8564-8C28A458FE73}" type="presOf" srcId="{085EB146-F61D-4BD0-B5B0-62A96660ABB1}" destId="{41077895-87A5-443D-AAF2-E06A821EF34A}" srcOrd="0" destOrd="1" presId="urn:microsoft.com/office/officeart/2005/8/layout/hList6"/>
    <dgm:cxn modelId="{ADA4D141-CF2C-4D0F-86CB-991F3D6E55F2}" type="presOf" srcId="{F5C1FC7F-2BCB-4DDF-9242-9004C859858D}" destId="{C6EDECE7-471A-4C1F-B1D5-229DD5663E74}" srcOrd="0" destOrd="0" presId="urn:microsoft.com/office/officeart/2005/8/layout/hList6"/>
    <dgm:cxn modelId="{01118A44-5522-4042-A22C-7F2E47BAC879}" srcId="{8B147398-3B8C-4C38-9D81-696C043D0A9A}" destId="{085EB146-F61D-4BD0-B5B0-62A96660ABB1}" srcOrd="0" destOrd="0" parTransId="{F7654799-F150-4279-B73F-9DE0CBDE4F77}" sibTransId="{64C47050-7B82-4BA3-A368-A32003B2068C}"/>
    <dgm:cxn modelId="{80C7DA74-893D-4F82-AD05-B1A3F206924C}" type="presOf" srcId="{8965EF74-3F87-4BC8-8619-DF1CDC3A0D4D}" destId="{B07E5B2D-C6EF-4411-81CC-4C81C912C6EA}" srcOrd="0" destOrd="1" presId="urn:microsoft.com/office/officeart/2005/8/layout/hList6"/>
    <dgm:cxn modelId="{3D63EE88-B2D5-4C30-A062-AA1CE1DAF7AA}" srcId="{F5C1FC7F-2BCB-4DDF-9242-9004C859858D}" destId="{8B147398-3B8C-4C38-9D81-696C043D0A9A}" srcOrd="0" destOrd="0" parTransId="{B3FC7F32-3673-413B-9A99-717184411CBB}" sibTransId="{637B861D-320D-4E1E-8A90-27274445F349}"/>
    <dgm:cxn modelId="{65B4F492-B27D-4A7C-91E1-DC2F01944B25}" srcId="{F5C1FC7F-2BCB-4DDF-9242-9004C859858D}" destId="{E0D16F0D-8A52-4FDF-8A0B-97451A82B40D}" srcOrd="2" destOrd="0" parTransId="{02842381-8E13-4FAE-A487-5EC52644288E}" sibTransId="{BFD34CBC-FB19-4527-BEC8-2E5673BC9BE3}"/>
    <dgm:cxn modelId="{5675F194-42AD-4D02-9534-DCD7FBDC07F8}" type="presOf" srcId="{E0D16F0D-8A52-4FDF-8A0B-97451A82B40D}" destId="{43672340-9171-48A8-9FF8-D64C95B1ED72}" srcOrd="0" destOrd="0" presId="urn:microsoft.com/office/officeart/2005/8/layout/hList6"/>
    <dgm:cxn modelId="{D48521C4-CFDE-4FB2-8AF7-E01BD9A80C06}" srcId="{E0D16F0D-8A52-4FDF-8A0B-97451A82B40D}" destId="{1FEAE350-C34A-43BB-B44D-8491B81006B0}" srcOrd="0" destOrd="0" parTransId="{CCE3BAC3-2066-4D44-9EBE-A2AB3A8532D4}" sibTransId="{4F317B8E-A340-44A2-ABF9-0B1A2CCC8D80}"/>
    <dgm:cxn modelId="{2506FFC9-76D8-4A8A-B64A-3D68E3A341E6}" type="presOf" srcId="{73640477-8839-4CF0-976F-6BBC767EDB2B}" destId="{B07E5B2D-C6EF-4411-81CC-4C81C912C6EA}" srcOrd="0" destOrd="0" presId="urn:microsoft.com/office/officeart/2005/8/layout/hList6"/>
    <dgm:cxn modelId="{DB54C6D2-D315-4096-9B1C-DF5CD210EECB}" type="presOf" srcId="{1FEAE350-C34A-43BB-B44D-8491B81006B0}" destId="{43672340-9171-48A8-9FF8-D64C95B1ED72}" srcOrd="0" destOrd="1" presId="urn:microsoft.com/office/officeart/2005/8/layout/hList6"/>
    <dgm:cxn modelId="{C24DA7E4-F099-464B-B729-B981F9FA47B4}" srcId="{73640477-8839-4CF0-976F-6BBC767EDB2B}" destId="{8965EF74-3F87-4BC8-8619-DF1CDC3A0D4D}" srcOrd="0" destOrd="0" parTransId="{B258BF95-278A-4AD8-A4C4-A6ACF70A408C}" sibTransId="{7FE4CE84-F3D0-4C4D-82DA-91611EEA58F5}"/>
    <dgm:cxn modelId="{4FDA51AE-ACDC-472A-9C1C-28298C276A1E}" type="presParOf" srcId="{C6EDECE7-471A-4C1F-B1D5-229DD5663E74}" destId="{41077895-87A5-443D-AAF2-E06A821EF34A}" srcOrd="0" destOrd="0" presId="urn:microsoft.com/office/officeart/2005/8/layout/hList6"/>
    <dgm:cxn modelId="{39E88C60-3EAA-4CC5-BBF7-B4D3D11308EB}" type="presParOf" srcId="{C6EDECE7-471A-4C1F-B1D5-229DD5663E74}" destId="{8DAE9824-4D9A-4CDE-BD6A-2C3888AE5134}" srcOrd="1" destOrd="0" presId="urn:microsoft.com/office/officeart/2005/8/layout/hList6"/>
    <dgm:cxn modelId="{7AE677B7-69BE-4F96-ABBE-BA2F81D53E64}" type="presParOf" srcId="{C6EDECE7-471A-4C1F-B1D5-229DD5663E74}" destId="{B07E5B2D-C6EF-4411-81CC-4C81C912C6EA}" srcOrd="2" destOrd="0" presId="urn:microsoft.com/office/officeart/2005/8/layout/hList6"/>
    <dgm:cxn modelId="{1B5CAF81-4D0A-4885-BE68-F4B1C4BB71B1}" type="presParOf" srcId="{C6EDECE7-471A-4C1F-B1D5-229DD5663E74}" destId="{ECBC0309-7F82-4963-AA4E-1DEE9061A14F}" srcOrd="3" destOrd="0" presId="urn:microsoft.com/office/officeart/2005/8/layout/hList6"/>
    <dgm:cxn modelId="{D209B394-C9B2-41B0-B64F-500D6F93740E}" type="presParOf" srcId="{C6EDECE7-471A-4C1F-B1D5-229DD5663E74}" destId="{43672340-9171-48A8-9FF8-D64C95B1ED72}"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750583-BBF1-4992-A1C0-D0FFEF5C25CC}">
      <dsp:nvSpPr>
        <dsp:cNvPr id="0" name=""/>
        <dsp:cNvSpPr/>
      </dsp:nvSpPr>
      <dsp:spPr>
        <a:xfrm>
          <a:off x="6562608" y="40222"/>
          <a:ext cx="1321960" cy="13219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Generalización de resultados</a:t>
          </a:r>
        </a:p>
      </dsp:txBody>
      <dsp:txXfrm>
        <a:off x="6562608" y="40222"/>
        <a:ext cx="1321960" cy="1321960"/>
      </dsp:txXfrm>
    </dsp:sp>
    <dsp:sp modelId="{67575755-8AF1-42AC-9CDF-98649607C43F}">
      <dsp:nvSpPr>
        <dsp:cNvPr id="0" name=""/>
        <dsp:cNvSpPr/>
      </dsp:nvSpPr>
      <dsp:spPr>
        <a:xfrm>
          <a:off x="3451898" y="1859"/>
          <a:ext cx="4957644" cy="4957644"/>
        </a:xfrm>
        <a:prstGeom prst="circularArrow">
          <a:avLst>
            <a:gd name="adj1" fmla="val 5200"/>
            <a:gd name="adj2" fmla="val 335879"/>
            <a:gd name="adj3" fmla="val 21293381"/>
            <a:gd name="adj4" fmla="val 19766117"/>
            <a:gd name="adj5" fmla="val 6066"/>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C5AB9FE-CB1C-4445-A4FB-0B09B0871D0F}">
      <dsp:nvSpPr>
        <dsp:cNvPr id="0" name=""/>
        <dsp:cNvSpPr/>
      </dsp:nvSpPr>
      <dsp:spPr>
        <a:xfrm>
          <a:off x="7361645" y="2499403"/>
          <a:ext cx="1321960" cy="13219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Centrarse en fenómenos observables</a:t>
          </a:r>
        </a:p>
      </dsp:txBody>
      <dsp:txXfrm>
        <a:off x="7361645" y="2499403"/>
        <a:ext cx="1321960" cy="1321960"/>
      </dsp:txXfrm>
    </dsp:sp>
    <dsp:sp modelId="{FCBF04C9-268B-4398-9CAF-2E9E09D84811}">
      <dsp:nvSpPr>
        <dsp:cNvPr id="0" name=""/>
        <dsp:cNvSpPr/>
      </dsp:nvSpPr>
      <dsp:spPr>
        <a:xfrm>
          <a:off x="3451898" y="1859"/>
          <a:ext cx="4957644" cy="4957644"/>
        </a:xfrm>
        <a:prstGeom prst="circularArrow">
          <a:avLst>
            <a:gd name="adj1" fmla="val 5200"/>
            <a:gd name="adj2" fmla="val 335879"/>
            <a:gd name="adj3" fmla="val 4014842"/>
            <a:gd name="adj4" fmla="val 2253300"/>
            <a:gd name="adj5" fmla="val 6066"/>
          </a:avLst>
        </a:prstGeom>
        <a:solidFill>
          <a:schemeClr val="accent4">
            <a:hueOff val="-2799437"/>
            <a:satOff val="1315"/>
            <a:lumOff val="49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25CB3B4-E895-49FF-82F8-E7E5E17405EC}">
      <dsp:nvSpPr>
        <dsp:cNvPr id="0" name=""/>
        <dsp:cNvSpPr/>
      </dsp:nvSpPr>
      <dsp:spPr>
        <a:xfrm>
          <a:off x="5269740" y="4019260"/>
          <a:ext cx="1321960" cy="13219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Contar con evidencia empírica </a:t>
          </a:r>
        </a:p>
      </dsp:txBody>
      <dsp:txXfrm>
        <a:off x="5269740" y="4019260"/>
        <a:ext cx="1321960" cy="1321960"/>
      </dsp:txXfrm>
    </dsp:sp>
    <dsp:sp modelId="{E83F9CCE-2286-4546-8E98-24344A017776}">
      <dsp:nvSpPr>
        <dsp:cNvPr id="0" name=""/>
        <dsp:cNvSpPr/>
      </dsp:nvSpPr>
      <dsp:spPr>
        <a:xfrm>
          <a:off x="3451898" y="1859"/>
          <a:ext cx="4957644" cy="4957644"/>
        </a:xfrm>
        <a:prstGeom prst="circularArrow">
          <a:avLst>
            <a:gd name="adj1" fmla="val 5200"/>
            <a:gd name="adj2" fmla="val 335879"/>
            <a:gd name="adj3" fmla="val 8210821"/>
            <a:gd name="adj4" fmla="val 6449279"/>
            <a:gd name="adj5" fmla="val 6066"/>
          </a:avLst>
        </a:prstGeom>
        <a:solidFill>
          <a:schemeClr val="accent4">
            <a:hueOff val="-5598875"/>
            <a:satOff val="2630"/>
            <a:lumOff val="98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613F091-E94B-429D-8EED-5233E1069FAD}">
      <dsp:nvSpPr>
        <dsp:cNvPr id="0" name=""/>
        <dsp:cNvSpPr/>
      </dsp:nvSpPr>
      <dsp:spPr>
        <a:xfrm>
          <a:off x="3177836" y="2499403"/>
          <a:ext cx="1321960" cy="13219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Codificación de datos</a:t>
          </a:r>
        </a:p>
      </dsp:txBody>
      <dsp:txXfrm>
        <a:off x="3177836" y="2499403"/>
        <a:ext cx="1321960" cy="1321960"/>
      </dsp:txXfrm>
    </dsp:sp>
    <dsp:sp modelId="{C798E5F9-3349-47B2-AB0D-577BA68FECAE}">
      <dsp:nvSpPr>
        <dsp:cNvPr id="0" name=""/>
        <dsp:cNvSpPr/>
      </dsp:nvSpPr>
      <dsp:spPr>
        <a:xfrm>
          <a:off x="3451898" y="1859"/>
          <a:ext cx="4957644" cy="4957644"/>
        </a:xfrm>
        <a:prstGeom prst="circularArrow">
          <a:avLst>
            <a:gd name="adj1" fmla="val 5200"/>
            <a:gd name="adj2" fmla="val 335879"/>
            <a:gd name="adj3" fmla="val 12298004"/>
            <a:gd name="adj4" fmla="val 10770740"/>
            <a:gd name="adj5" fmla="val 6066"/>
          </a:avLst>
        </a:prstGeom>
        <a:solidFill>
          <a:schemeClr val="accent4">
            <a:hueOff val="-8398312"/>
            <a:satOff val="3945"/>
            <a:lumOff val="146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E2D80D-CE24-4FB3-A62B-6FD669C1CE67}">
      <dsp:nvSpPr>
        <dsp:cNvPr id="0" name=""/>
        <dsp:cNvSpPr/>
      </dsp:nvSpPr>
      <dsp:spPr>
        <a:xfrm>
          <a:off x="3976873" y="40222"/>
          <a:ext cx="1321960" cy="132196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Visión objetiva y positivista</a:t>
          </a:r>
        </a:p>
      </dsp:txBody>
      <dsp:txXfrm>
        <a:off x="3976873" y="40222"/>
        <a:ext cx="1321960" cy="1321960"/>
      </dsp:txXfrm>
    </dsp:sp>
    <dsp:sp modelId="{59BDB5F4-DAA4-4C3B-81FE-25F0077CF903}">
      <dsp:nvSpPr>
        <dsp:cNvPr id="0" name=""/>
        <dsp:cNvSpPr/>
      </dsp:nvSpPr>
      <dsp:spPr>
        <a:xfrm>
          <a:off x="3451898" y="1859"/>
          <a:ext cx="4957644" cy="4957644"/>
        </a:xfrm>
        <a:prstGeom prst="circularArrow">
          <a:avLst>
            <a:gd name="adj1" fmla="val 5200"/>
            <a:gd name="adj2" fmla="val 335879"/>
            <a:gd name="adj3" fmla="val 16865830"/>
            <a:gd name="adj4" fmla="val 15198291"/>
            <a:gd name="adj5" fmla="val 6066"/>
          </a:avLst>
        </a:prstGeom>
        <a:solidFill>
          <a:schemeClr val="accent4">
            <a:hueOff val="-11197749"/>
            <a:satOff val="5260"/>
            <a:lumOff val="195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0C040-275A-48DA-8CA5-58610599A2BF}">
      <dsp:nvSpPr>
        <dsp:cNvPr id="0" name=""/>
        <dsp:cNvSpPr/>
      </dsp:nvSpPr>
      <dsp:spPr>
        <a:xfrm rot="5400000">
          <a:off x="364039" y="2458795"/>
          <a:ext cx="1094434" cy="1821114"/>
        </a:xfrm>
        <a:prstGeom prst="corner">
          <a:avLst>
            <a:gd name="adj1" fmla="val 16120"/>
            <a:gd name="adj2" fmla="val 1611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55BE306C-2BE8-4617-86CF-57F0CF41F9B1}">
      <dsp:nvSpPr>
        <dsp:cNvPr id="0" name=""/>
        <dsp:cNvSpPr/>
      </dsp:nvSpPr>
      <dsp:spPr>
        <a:xfrm>
          <a:off x="181350" y="2988562"/>
          <a:ext cx="1644112" cy="1639263"/>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90000"/>
            </a:lnSpc>
            <a:spcBef>
              <a:spcPct val="0"/>
            </a:spcBef>
            <a:spcAft>
              <a:spcPct val="35000"/>
            </a:spcAft>
            <a:buNone/>
          </a:pPr>
          <a:r>
            <a:rPr lang="es-MX" sz="1500" kern="1200" dirty="0"/>
            <a:t>Desplazamiento del investigador a un contexto natural donde se sitúa el objeto de estudio</a:t>
          </a:r>
        </a:p>
      </dsp:txBody>
      <dsp:txXfrm>
        <a:off x="181350" y="2988562"/>
        <a:ext cx="1644112" cy="1639263"/>
      </dsp:txXfrm>
    </dsp:sp>
    <dsp:sp modelId="{A2113200-5D7B-4D36-8F6E-D427072852F3}">
      <dsp:nvSpPr>
        <dsp:cNvPr id="0" name=""/>
        <dsp:cNvSpPr/>
      </dsp:nvSpPr>
      <dsp:spPr>
        <a:xfrm>
          <a:off x="1515253" y="2324723"/>
          <a:ext cx="310209" cy="310209"/>
        </a:xfrm>
        <a:prstGeom prst="triangle">
          <a:avLst>
            <a:gd name="adj" fmla="val 100000"/>
          </a:avLst>
        </a:prstGeom>
        <a:solidFill>
          <a:schemeClr val="accent2">
            <a:hueOff val="795808"/>
            <a:satOff val="1350"/>
            <a:lumOff val="-4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CA3AC8C-83C0-4447-B217-5F30852499AA}">
      <dsp:nvSpPr>
        <dsp:cNvPr id="0" name=""/>
        <dsp:cNvSpPr/>
      </dsp:nvSpPr>
      <dsp:spPr>
        <a:xfrm rot="5400000">
          <a:off x="2376754" y="1960747"/>
          <a:ext cx="1094434" cy="1821114"/>
        </a:xfrm>
        <a:prstGeom prst="corner">
          <a:avLst>
            <a:gd name="adj1" fmla="val 16120"/>
            <a:gd name="adj2" fmla="val 16110"/>
          </a:avLst>
        </a:prstGeom>
        <a:solidFill>
          <a:schemeClr val="accent2">
            <a:hueOff val="1591615"/>
            <a:satOff val="2700"/>
            <a:lumOff val="-9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E4A2FAA-3521-4815-8D4E-02E5893583E5}">
      <dsp:nvSpPr>
        <dsp:cNvPr id="0" name=""/>
        <dsp:cNvSpPr/>
      </dsp:nvSpPr>
      <dsp:spPr>
        <a:xfrm>
          <a:off x="2194065" y="2504868"/>
          <a:ext cx="1644112" cy="1441161"/>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90000"/>
            </a:lnSpc>
            <a:spcBef>
              <a:spcPct val="0"/>
            </a:spcBef>
            <a:spcAft>
              <a:spcPct val="35000"/>
            </a:spcAft>
            <a:buNone/>
          </a:pPr>
          <a:r>
            <a:rPr lang="es-MX" sz="1500" kern="1200" dirty="0"/>
            <a:t>Empleo de métodos participativos, interactivos y humanísticos.</a:t>
          </a:r>
        </a:p>
      </dsp:txBody>
      <dsp:txXfrm>
        <a:off x="2194065" y="2504868"/>
        <a:ext cx="1644112" cy="1441161"/>
      </dsp:txXfrm>
    </dsp:sp>
    <dsp:sp modelId="{38769F5B-1CFA-4C7F-8A68-529528A8ECC9}">
      <dsp:nvSpPr>
        <dsp:cNvPr id="0" name=""/>
        <dsp:cNvSpPr/>
      </dsp:nvSpPr>
      <dsp:spPr>
        <a:xfrm>
          <a:off x="3527968" y="1826675"/>
          <a:ext cx="310209" cy="310209"/>
        </a:xfrm>
        <a:prstGeom prst="triangle">
          <a:avLst>
            <a:gd name="adj" fmla="val 100000"/>
          </a:avLst>
        </a:prstGeom>
        <a:solidFill>
          <a:schemeClr val="accent2">
            <a:hueOff val="2387423"/>
            <a:satOff val="4050"/>
            <a:lumOff val="-14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C57F55B-FD41-481A-904F-9F1E7B618D62}">
      <dsp:nvSpPr>
        <dsp:cNvPr id="0" name=""/>
        <dsp:cNvSpPr/>
      </dsp:nvSpPr>
      <dsp:spPr>
        <a:xfrm rot="5400000">
          <a:off x="4389468" y="1382844"/>
          <a:ext cx="1094434" cy="1821114"/>
        </a:xfrm>
        <a:prstGeom prst="corner">
          <a:avLst>
            <a:gd name="adj1" fmla="val 16120"/>
            <a:gd name="adj2" fmla="val 16110"/>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3C5B19A-402A-48E2-BD0E-001D247A8034}">
      <dsp:nvSpPr>
        <dsp:cNvPr id="0" name=""/>
        <dsp:cNvSpPr/>
      </dsp:nvSpPr>
      <dsp:spPr>
        <a:xfrm>
          <a:off x="4206780" y="1895505"/>
          <a:ext cx="1644112" cy="160087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90000"/>
            </a:lnSpc>
            <a:spcBef>
              <a:spcPct val="0"/>
            </a:spcBef>
            <a:spcAft>
              <a:spcPct val="35000"/>
            </a:spcAft>
            <a:buNone/>
          </a:pPr>
          <a:r>
            <a:rPr lang="es-MX" sz="1500" kern="1200" dirty="0"/>
            <a:t>De carácter emergente y fundamentalmente interpretativa.</a:t>
          </a:r>
        </a:p>
      </dsp:txBody>
      <dsp:txXfrm>
        <a:off x="4206780" y="1895505"/>
        <a:ext cx="1644112" cy="1600870"/>
      </dsp:txXfrm>
    </dsp:sp>
    <dsp:sp modelId="{95110B80-94BA-4E65-A518-0882F77C523F}">
      <dsp:nvSpPr>
        <dsp:cNvPr id="0" name=""/>
        <dsp:cNvSpPr/>
      </dsp:nvSpPr>
      <dsp:spPr>
        <a:xfrm>
          <a:off x="5540683" y="1248772"/>
          <a:ext cx="310209" cy="310209"/>
        </a:xfrm>
        <a:prstGeom prst="triangle">
          <a:avLst>
            <a:gd name="adj" fmla="val 100000"/>
          </a:avLst>
        </a:prstGeom>
        <a:solidFill>
          <a:schemeClr val="accent2">
            <a:hueOff val="3979038"/>
            <a:satOff val="6750"/>
            <a:lumOff val="-24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ACD8E1E-0456-4C98-8A14-05DF753CE060}">
      <dsp:nvSpPr>
        <dsp:cNvPr id="0" name=""/>
        <dsp:cNvSpPr/>
      </dsp:nvSpPr>
      <dsp:spPr>
        <a:xfrm rot="5400000">
          <a:off x="6402183" y="884796"/>
          <a:ext cx="1094434" cy="1821114"/>
        </a:xfrm>
        <a:prstGeom prst="corner">
          <a:avLst>
            <a:gd name="adj1" fmla="val 16120"/>
            <a:gd name="adj2" fmla="val 16110"/>
          </a:avLst>
        </a:prstGeom>
        <a:solidFill>
          <a:schemeClr val="accent2">
            <a:hueOff val="4774846"/>
            <a:satOff val="8100"/>
            <a:lumOff val="-29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C02AE0F-88AD-4210-A6B7-7667F4C4B314}">
      <dsp:nvSpPr>
        <dsp:cNvPr id="0" name=""/>
        <dsp:cNvSpPr/>
      </dsp:nvSpPr>
      <dsp:spPr>
        <a:xfrm>
          <a:off x="6219495" y="1428917"/>
          <a:ext cx="1644112" cy="1441161"/>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just" defTabSz="666750">
            <a:lnSpc>
              <a:spcPct val="90000"/>
            </a:lnSpc>
            <a:spcBef>
              <a:spcPct val="0"/>
            </a:spcBef>
            <a:spcAft>
              <a:spcPct val="35000"/>
            </a:spcAft>
            <a:buNone/>
          </a:pPr>
          <a:r>
            <a:rPr lang="es-MX" sz="1500" kern="1200" dirty="0"/>
            <a:t>Aborda los fenómenos sociales de manera holística </a:t>
          </a:r>
        </a:p>
      </dsp:txBody>
      <dsp:txXfrm>
        <a:off x="6219495" y="1428917"/>
        <a:ext cx="1644112" cy="1441161"/>
      </dsp:txXfrm>
    </dsp:sp>
    <dsp:sp modelId="{3E94103F-D5B9-4E53-9C4B-D6B759F7F7E7}">
      <dsp:nvSpPr>
        <dsp:cNvPr id="0" name=""/>
        <dsp:cNvSpPr/>
      </dsp:nvSpPr>
      <dsp:spPr>
        <a:xfrm>
          <a:off x="7553398" y="750723"/>
          <a:ext cx="310209" cy="310209"/>
        </a:xfrm>
        <a:prstGeom prst="triangle">
          <a:avLst>
            <a:gd name="adj" fmla="val 100000"/>
          </a:avLst>
        </a:prstGeom>
        <a:solidFill>
          <a:schemeClr val="accent2">
            <a:hueOff val="5570654"/>
            <a:satOff val="9450"/>
            <a:lumOff val="-34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FB31939-DF61-4EDF-AB2A-BF2E7C9546EE}">
      <dsp:nvSpPr>
        <dsp:cNvPr id="0" name=""/>
        <dsp:cNvSpPr/>
      </dsp:nvSpPr>
      <dsp:spPr>
        <a:xfrm rot="5400000">
          <a:off x="8414898" y="386748"/>
          <a:ext cx="1094434" cy="1821114"/>
        </a:xfrm>
        <a:prstGeom prst="corner">
          <a:avLst>
            <a:gd name="adj1" fmla="val 16120"/>
            <a:gd name="adj2" fmla="val 16110"/>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229CF0D-DDC8-45A3-9F07-4E9DC80C4800}">
      <dsp:nvSpPr>
        <dsp:cNvPr id="0" name=""/>
        <dsp:cNvSpPr/>
      </dsp:nvSpPr>
      <dsp:spPr>
        <a:xfrm>
          <a:off x="8232210" y="930868"/>
          <a:ext cx="1644112" cy="1441161"/>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es-MX" sz="1500" kern="1200" dirty="0"/>
            <a:t>Son flexibles y abiertas</a:t>
          </a:r>
        </a:p>
      </dsp:txBody>
      <dsp:txXfrm>
        <a:off x="8232210" y="930868"/>
        <a:ext cx="1644112" cy="144116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FAA8D5-5534-482B-923F-C88BF4E773E3}">
      <dsp:nvSpPr>
        <dsp:cNvPr id="0" name=""/>
        <dsp:cNvSpPr/>
      </dsp:nvSpPr>
      <dsp:spPr>
        <a:xfrm rot="5400000">
          <a:off x="876300" y="1701242"/>
          <a:ext cx="1504602" cy="1712936"/>
        </a:xfrm>
        <a:prstGeom prst="bentUpArrow">
          <a:avLst>
            <a:gd name="adj1" fmla="val 32840"/>
            <a:gd name="adj2" fmla="val 25000"/>
            <a:gd name="adj3" fmla="val 35780"/>
          </a:avLst>
        </a:prstGeom>
        <a:solidFill>
          <a:schemeClr val="accent2">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2EADA5C8-1386-4C18-8CF4-941E45FADB54}">
      <dsp:nvSpPr>
        <dsp:cNvPr id="0" name=""/>
        <dsp:cNvSpPr/>
      </dsp:nvSpPr>
      <dsp:spPr>
        <a:xfrm>
          <a:off x="477672" y="33360"/>
          <a:ext cx="2532865" cy="1772923"/>
        </a:xfrm>
        <a:prstGeom prst="roundRect">
          <a:avLst>
            <a:gd name="adj" fmla="val 1667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Exploratoria y de reflexión</a:t>
          </a:r>
        </a:p>
      </dsp:txBody>
      <dsp:txXfrm>
        <a:off x="564235" y="119923"/>
        <a:ext cx="2359739" cy="1599797"/>
      </dsp:txXfrm>
    </dsp:sp>
    <dsp:sp modelId="{619C2B25-3B32-4D83-8EDC-A8F509601EF0}">
      <dsp:nvSpPr>
        <dsp:cNvPr id="0" name=""/>
        <dsp:cNvSpPr/>
      </dsp:nvSpPr>
      <dsp:spPr>
        <a:xfrm>
          <a:off x="3146719" y="188607"/>
          <a:ext cx="2433076" cy="143295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a:t>Implica el primer contacto con el objeto de estudio y la revisión de la literatura científica</a:t>
          </a:r>
        </a:p>
      </dsp:txBody>
      <dsp:txXfrm>
        <a:off x="3146719" y="188607"/>
        <a:ext cx="2433076" cy="1432954"/>
      </dsp:txXfrm>
    </dsp:sp>
    <dsp:sp modelId="{30C7C790-2042-49CB-B3BB-FFBC3D68F2D1}">
      <dsp:nvSpPr>
        <dsp:cNvPr id="0" name=""/>
        <dsp:cNvSpPr/>
      </dsp:nvSpPr>
      <dsp:spPr>
        <a:xfrm rot="5400000">
          <a:off x="3118133" y="3692820"/>
          <a:ext cx="1504602" cy="1712936"/>
        </a:xfrm>
        <a:prstGeom prst="bentUpArrow">
          <a:avLst>
            <a:gd name="adj1" fmla="val 32840"/>
            <a:gd name="adj2" fmla="val 25000"/>
            <a:gd name="adj3" fmla="val 35780"/>
          </a:avLst>
        </a:prstGeom>
        <a:solidFill>
          <a:schemeClr val="accent2">
            <a:tint val="50000"/>
            <a:hueOff val="6344056"/>
            <a:satOff val="6774"/>
            <a:lumOff val="11577"/>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445A2D36-FAAB-4B1A-B36D-516173CE943C}">
      <dsp:nvSpPr>
        <dsp:cNvPr id="0" name=""/>
        <dsp:cNvSpPr/>
      </dsp:nvSpPr>
      <dsp:spPr>
        <a:xfrm>
          <a:off x="2719505" y="2024938"/>
          <a:ext cx="2532865" cy="1772923"/>
        </a:xfrm>
        <a:prstGeom prst="roundRect">
          <a:avLst>
            <a:gd name="adj" fmla="val 16670"/>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Planificación</a:t>
          </a:r>
        </a:p>
      </dsp:txBody>
      <dsp:txXfrm>
        <a:off x="2806068" y="2111501"/>
        <a:ext cx="2359739" cy="1599797"/>
      </dsp:txXfrm>
    </dsp:sp>
    <dsp:sp modelId="{E0F99D12-95EB-4BE8-B398-8D680237435D}">
      <dsp:nvSpPr>
        <dsp:cNvPr id="0" name=""/>
        <dsp:cNvSpPr/>
      </dsp:nvSpPr>
      <dsp:spPr>
        <a:xfrm>
          <a:off x="5252370" y="2194027"/>
          <a:ext cx="1842164" cy="143295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83820" tIns="83820" rIns="83820" bIns="83820" numCol="1" spcCol="1270" anchor="ctr" anchorCtr="0">
          <a:noAutofit/>
        </a:bodyPr>
        <a:lstStyle/>
        <a:p>
          <a:pPr marL="171450" lvl="1" indent="-171450" algn="just" defTabSz="755650">
            <a:lnSpc>
              <a:spcPct val="90000"/>
            </a:lnSpc>
            <a:spcBef>
              <a:spcPct val="0"/>
            </a:spcBef>
            <a:spcAft>
              <a:spcPct val="15000"/>
            </a:spcAft>
            <a:buChar char="•"/>
          </a:pPr>
          <a:r>
            <a:rPr lang="es-MX" sz="1700" kern="1200" dirty="0"/>
            <a:t>Dimensiona los recursos disponibles para llevar a cabo la investigación</a:t>
          </a:r>
        </a:p>
      </dsp:txBody>
      <dsp:txXfrm>
        <a:off x="5252370" y="2194027"/>
        <a:ext cx="1842164" cy="1432954"/>
      </dsp:txXfrm>
    </dsp:sp>
    <dsp:sp modelId="{F49C5F08-9A39-436A-BB6F-D13E063A6666}">
      <dsp:nvSpPr>
        <dsp:cNvPr id="0" name=""/>
        <dsp:cNvSpPr/>
      </dsp:nvSpPr>
      <dsp:spPr>
        <a:xfrm>
          <a:off x="4961338" y="4016516"/>
          <a:ext cx="2532865" cy="1772923"/>
        </a:xfrm>
        <a:prstGeom prst="roundRect">
          <a:avLst>
            <a:gd name="adj" fmla="val 16670"/>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Entrada en el escenario</a:t>
          </a:r>
        </a:p>
      </dsp:txBody>
      <dsp:txXfrm>
        <a:off x="5047901" y="4103079"/>
        <a:ext cx="2359739" cy="1599797"/>
      </dsp:txXfrm>
    </dsp:sp>
    <dsp:sp modelId="{6087B933-0FB7-4085-9DA6-16C1B34BB15D}">
      <dsp:nvSpPr>
        <dsp:cNvPr id="0" name=""/>
        <dsp:cNvSpPr/>
      </dsp:nvSpPr>
      <dsp:spPr>
        <a:xfrm>
          <a:off x="7600183" y="4158880"/>
          <a:ext cx="2079030" cy="143295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14300" lvl="1" indent="-114300" algn="just" defTabSz="666750">
            <a:lnSpc>
              <a:spcPct val="90000"/>
            </a:lnSpc>
            <a:spcBef>
              <a:spcPct val="0"/>
            </a:spcBef>
            <a:spcAft>
              <a:spcPct val="15000"/>
            </a:spcAft>
            <a:buChar char="•"/>
          </a:pPr>
          <a:r>
            <a:rPr lang="es-MX" sz="1500" kern="1200" dirty="0"/>
            <a:t>Selección de la muestra, depende más de calidad que de cantidad de información disponible</a:t>
          </a:r>
        </a:p>
      </dsp:txBody>
      <dsp:txXfrm>
        <a:off x="7600183" y="4158880"/>
        <a:ext cx="2079030" cy="14329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5AF90-5F07-4D9C-9419-92F9C934BD8A}">
      <dsp:nvSpPr>
        <dsp:cNvPr id="0" name=""/>
        <dsp:cNvSpPr/>
      </dsp:nvSpPr>
      <dsp:spPr>
        <a:xfrm rot="5400000">
          <a:off x="1256473" y="1560135"/>
          <a:ext cx="1379805" cy="1570859"/>
        </a:xfrm>
        <a:prstGeom prst="bentUpArrow">
          <a:avLst>
            <a:gd name="adj1" fmla="val 32840"/>
            <a:gd name="adj2" fmla="val 25000"/>
            <a:gd name="adj3" fmla="val 35780"/>
          </a:avLst>
        </a:prstGeom>
        <a:solidFill>
          <a:schemeClr val="accent2">
            <a:tint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6178E7EA-234F-4EB1-A8F5-A177A261BBC5}">
      <dsp:nvSpPr>
        <dsp:cNvPr id="0" name=""/>
        <dsp:cNvSpPr/>
      </dsp:nvSpPr>
      <dsp:spPr>
        <a:xfrm>
          <a:off x="890908" y="30593"/>
          <a:ext cx="2322779" cy="1625870"/>
        </a:xfrm>
        <a:prstGeom prst="roundRect">
          <a:avLst>
            <a:gd name="adj" fmla="val 1667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Recolección y análisis de la información</a:t>
          </a:r>
        </a:p>
      </dsp:txBody>
      <dsp:txXfrm>
        <a:off x="970291" y="109976"/>
        <a:ext cx="2164013" cy="1467104"/>
      </dsp:txXfrm>
    </dsp:sp>
    <dsp:sp modelId="{2501A580-B172-4D94-AD50-CC2019DD74C2}">
      <dsp:nvSpPr>
        <dsp:cNvPr id="0" name=""/>
        <dsp:cNvSpPr/>
      </dsp:nvSpPr>
      <dsp:spPr>
        <a:xfrm>
          <a:off x="3213688" y="185657"/>
          <a:ext cx="1689368" cy="131410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AEF98F1-3CD1-46D9-A068-D695F1F6A3AE}">
      <dsp:nvSpPr>
        <dsp:cNvPr id="0" name=""/>
        <dsp:cNvSpPr/>
      </dsp:nvSpPr>
      <dsp:spPr>
        <a:xfrm rot="5400000">
          <a:off x="3182304" y="3386524"/>
          <a:ext cx="1379805" cy="1570859"/>
        </a:xfrm>
        <a:prstGeom prst="bentUpArrow">
          <a:avLst>
            <a:gd name="adj1" fmla="val 32840"/>
            <a:gd name="adj2" fmla="val 25000"/>
            <a:gd name="adj3" fmla="val 35780"/>
          </a:avLst>
        </a:prstGeom>
        <a:solidFill>
          <a:schemeClr val="accent2">
            <a:tint val="50000"/>
            <a:hueOff val="6344056"/>
            <a:satOff val="6774"/>
            <a:lumOff val="11577"/>
            <a:alphaOff val="0"/>
          </a:schemeClr>
        </a:solid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3786D33C-8D84-4992-9644-CDCB36CF7E0F}">
      <dsp:nvSpPr>
        <dsp:cNvPr id="0" name=""/>
        <dsp:cNvSpPr/>
      </dsp:nvSpPr>
      <dsp:spPr>
        <a:xfrm>
          <a:off x="2816740" y="1856982"/>
          <a:ext cx="2322779" cy="1625870"/>
        </a:xfrm>
        <a:prstGeom prst="roundRect">
          <a:avLst>
            <a:gd name="adj" fmla="val 16670"/>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Retirada de la información</a:t>
          </a:r>
        </a:p>
      </dsp:txBody>
      <dsp:txXfrm>
        <a:off x="2896123" y="1936365"/>
        <a:ext cx="2164013" cy="1467104"/>
      </dsp:txXfrm>
    </dsp:sp>
    <dsp:sp modelId="{F9419B08-FE39-4F77-9245-584C52F763BD}">
      <dsp:nvSpPr>
        <dsp:cNvPr id="0" name=""/>
        <dsp:cNvSpPr/>
      </dsp:nvSpPr>
      <dsp:spPr>
        <a:xfrm>
          <a:off x="5139519" y="2012046"/>
          <a:ext cx="1689368" cy="131410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95250" tIns="95250" rIns="95250" bIns="9525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a:t>Análisis más exhaustivo, se integran los datos.</a:t>
          </a:r>
        </a:p>
      </dsp:txBody>
      <dsp:txXfrm>
        <a:off x="5139519" y="2012046"/>
        <a:ext cx="1689368" cy="1314100"/>
      </dsp:txXfrm>
    </dsp:sp>
    <dsp:sp modelId="{108A74E3-CB3E-4D25-BECD-24F7F27A82F2}">
      <dsp:nvSpPr>
        <dsp:cNvPr id="0" name=""/>
        <dsp:cNvSpPr/>
      </dsp:nvSpPr>
      <dsp:spPr>
        <a:xfrm>
          <a:off x="4742571" y="3683371"/>
          <a:ext cx="2322779" cy="1625870"/>
        </a:xfrm>
        <a:prstGeom prst="roundRect">
          <a:avLst>
            <a:gd name="adj" fmla="val 16670"/>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Elaboración del informe de investigación</a:t>
          </a:r>
        </a:p>
      </dsp:txBody>
      <dsp:txXfrm>
        <a:off x="4821954" y="3762754"/>
        <a:ext cx="2164013" cy="146710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4063E6-985D-49B3-85C9-A6E11E25592A}">
      <dsp:nvSpPr>
        <dsp:cNvPr id="0" name=""/>
        <dsp:cNvSpPr/>
      </dsp:nvSpPr>
      <dsp:spPr>
        <a:xfrm>
          <a:off x="1880943" y="115763"/>
          <a:ext cx="2275999" cy="1137999"/>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Datos</a:t>
          </a:r>
        </a:p>
      </dsp:txBody>
      <dsp:txXfrm>
        <a:off x="1914274" y="149094"/>
        <a:ext cx="2209337" cy="1071337"/>
      </dsp:txXfrm>
    </dsp:sp>
    <dsp:sp modelId="{851F9232-8432-4718-8944-C4290064C80A}">
      <dsp:nvSpPr>
        <dsp:cNvPr id="0" name=""/>
        <dsp:cNvSpPr/>
      </dsp:nvSpPr>
      <dsp:spPr>
        <a:xfrm rot="3600000">
          <a:off x="3365093" y="2114460"/>
          <a:ext cx="1188528" cy="398299"/>
        </a:xfrm>
        <a:prstGeom prst="lef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3484583" y="2194120"/>
        <a:ext cx="949548" cy="238979"/>
      </dsp:txXfrm>
    </dsp:sp>
    <dsp:sp modelId="{4264C3A2-509E-4EC6-ACAB-39794B310B89}">
      <dsp:nvSpPr>
        <dsp:cNvPr id="0" name=""/>
        <dsp:cNvSpPr/>
      </dsp:nvSpPr>
      <dsp:spPr>
        <a:xfrm>
          <a:off x="3761773" y="3373456"/>
          <a:ext cx="2275999" cy="1137999"/>
        </a:xfrm>
        <a:prstGeom prst="roundRect">
          <a:avLst>
            <a:gd name="adj" fmla="val 10000"/>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Investigadores</a:t>
          </a:r>
        </a:p>
      </dsp:txBody>
      <dsp:txXfrm>
        <a:off x="3795104" y="3406787"/>
        <a:ext cx="2209337" cy="1071337"/>
      </dsp:txXfrm>
    </dsp:sp>
    <dsp:sp modelId="{8AD8389E-7489-4602-BE2B-67EBE73EF1C3}">
      <dsp:nvSpPr>
        <dsp:cNvPr id="0" name=""/>
        <dsp:cNvSpPr/>
      </dsp:nvSpPr>
      <dsp:spPr>
        <a:xfrm rot="10800000">
          <a:off x="2424678" y="3743306"/>
          <a:ext cx="1188528" cy="398299"/>
        </a:xfrm>
        <a:prstGeom prst="leftRightArrow">
          <a:avLst>
            <a:gd name="adj1" fmla="val 60000"/>
            <a:gd name="adj2" fmla="val 50000"/>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rot="10800000">
        <a:off x="2544168" y="3822966"/>
        <a:ext cx="949548" cy="238979"/>
      </dsp:txXfrm>
    </dsp:sp>
    <dsp:sp modelId="{97277F16-8B52-4D28-8EBC-EA2BF92C1C3E}">
      <dsp:nvSpPr>
        <dsp:cNvPr id="0" name=""/>
        <dsp:cNvSpPr/>
      </dsp:nvSpPr>
      <dsp:spPr>
        <a:xfrm>
          <a:off x="112" y="3373456"/>
          <a:ext cx="2275999" cy="1137999"/>
        </a:xfrm>
        <a:prstGeom prst="roundRect">
          <a:avLst>
            <a:gd name="adj" fmla="val 10000"/>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MX" sz="2600" kern="1200" dirty="0"/>
            <a:t>Teorías y metodologías</a:t>
          </a:r>
        </a:p>
      </dsp:txBody>
      <dsp:txXfrm>
        <a:off x="33443" y="3406787"/>
        <a:ext cx="2209337" cy="1071337"/>
      </dsp:txXfrm>
    </dsp:sp>
    <dsp:sp modelId="{794DA55E-0071-4930-952E-BF9708FCC5A7}">
      <dsp:nvSpPr>
        <dsp:cNvPr id="0" name=""/>
        <dsp:cNvSpPr/>
      </dsp:nvSpPr>
      <dsp:spPr>
        <a:xfrm rot="18000000">
          <a:off x="1484263" y="2114460"/>
          <a:ext cx="1188528" cy="398299"/>
        </a:xfrm>
        <a:prstGeom prst="leftRightArrow">
          <a:avLst>
            <a:gd name="adj1" fmla="val 60000"/>
            <a:gd name="adj2" fmla="val 50000"/>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s-MX" sz="1700" kern="1200"/>
        </a:p>
      </dsp:txBody>
      <dsp:txXfrm>
        <a:off x="1603753" y="2194120"/>
        <a:ext cx="949548" cy="23897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ECC5A-CE64-47CD-BD49-35EC5E1E0F2B}">
      <dsp:nvSpPr>
        <dsp:cNvPr id="0" name=""/>
        <dsp:cNvSpPr/>
      </dsp:nvSpPr>
      <dsp:spPr>
        <a:xfrm>
          <a:off x="822277" y="0"/>
          <a:ext cx="9319146" cy="5068221"/>
        </a:xfrm>
        <a:prstGeom prst="rightArrow">
          <a:avLst/>
        </a:prstGeom>
        <a:solidFill>
          <a:schemeClr val="accent2">
            <a:tint val="40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0339B850-982A-4013-B11C-04F671FF1885}">
      <dsp:nvSpPr>
        <dsp:cNvPr id="0" name=""/>
        <dsp:cNvSpPr/>
      </dsp:nvSpPr>
      <dsp:spPr>
        <a:xfrm>
          <a:off x="5487" y="1520466"/>
          <a:ext cx="2639211" cy="2027288"/>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Facilidad para la triangulación</a:t>
          </a:r>
        </a:p>
      </dsp:txBody>
      <dsp:txXfrm>
        <a:off x="104451" y="1619430"/>
        <a:ext cx="2441283" cy="1829360"/>
      </dsp:txXfrm>
    </dsp:sp>
    <dsp:sp modelId="{12B2EA7F-9B3F-4367-8381-A0E8B21CA07C}">
      <dsp:nvSpPr>
        <dsp:cNvPr id="0" name=""/>
        <dsp:cNvSpPr/>
      </dsp:nvSpPr>
      <dsp:spPr>
        <a:xfrm>
          <a:off x="2776659" y="1520466"/>
          <a:ext cx="2639211" cy="2027288"/>
        </a:xfrm>
        <a:prstGeom prst="roundRect">
          <a:avLst/>
        </a:prstGeom>
        <a:solidFill>
          <a:schemeClr val="accent2">
            <a:hueOff val="2122154"/>
            <a:satOff val="3600"/>
            <a:lumOff val="-13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El hallazgo de resultados de la aplicación de un método que puede ayudar a la información en el otro método.</a:t>
          </a:r>
        </a:p>
      </dsp:txBody>
      <dsp:txXfrm>
        <a:off x="2875623" y="1619430"/>
        <a:ext cx="2441283" cy="1829360"/>
      </dsp:txXfrm>
    </dsp:sp>
    <dsp:sp modelId="{CD94994F-02D6-44CC-A06B-87CAAB74C3D8}">
      <dsp:nvSpPr>
        <dsp:cNvPr id="0" name=""/>
        <dsp:cNvSpPr/>
      </dsp:nvSpPr>
      <dsp:spPr>
        <a:xfrm>
          <a:off x="5547831" y="1520466"/>
          <a:ext cx="2639211" cy="2027288"/>
        </a:xfrm>
        <a:prstGeom prst="roundRect">
          <a:avLst/>
        </a:prstGeom>
        <a:solidFill>
          <a:schemeClr val="accent2">
            <a:hueOff val="4244308"/>
            <a:satOff val="7200"/>
            <a:lumOff val="-26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La redefinición de la(s) pregunta(s) de investigación a partir de las complementariedades y contradicciones en el desarrollo de los métodos.</a:t>
          </a:r>
        </a:p>
      </dsp:txBody>
      <dsp:txXfrm>
        <a:off x="5646795" y="1619430"/>
        <a:ext cx="2441283" cy="1829360"/>
      </dsp:txXfrm>
    </dsp:sp>
    <dsp:sp modelId="{E940F6FF-3C7E-49E6-ABC2-35E71AFD39E4}">
      <dsp:nvSpPr>
        <dsp:cNvPr id="0" name=""/>
        <dsp:cNvSpPr/>
      </dsp:nvSpPr>
      <dsp:spPr>
        <a:xfrm>
          <a:off x="8319003" y="1520466"/>
          <a:ext cx="2639211" cy="2027288"/>
        </a:xfrm>
        <a:prstGeom prst="roundRect">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MX" sz="1700" kern="1200" dirty="0"/>
            <a:t>Profundización en el desarrollo de la investigación.</a:t>
          </a:r>
        </a:p>
      </dsp:txBody>
      <dsp:txXfrm>
        <a:off x="8417967" y="1619430"/>
        <a:ext cx="2441283" cy="18293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D314A1-9059-4F75-8E0C-68BD96FB491D}">
      <dsp:nvSpPr>
        <dsp:cNvPr id="0" name=""/>
        <dsp:cNvSpPr/>
      </dsp:nvSpPr>
      <dsp:spPr>
        <a:xfrm>
          <a:off x="6388" y="353186"/>
          <a:ext cx="3818838" cy="1527535"/>
        </a:xfrm>
        <a:prstGeom prst="chevron">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s-MX" sz="1700" kern="1200" dirty="0"/>
            <a:t>La combinación de los enfoques cualitativo y cuantitativo genera problemas técnicos y desafíos metodológicos. </a:t>
          </a:r>
        </a:p>
      </dsp:txBody>
      <dsp:txXfrm>
        <a:off x="770156" y="353186"/>
        <a:ext cx="2291303" cy="1527535"/>
      </dsp:txXfrm>
    </dsp:sp>
    <dsp:sp modelId="{61F82C12-E936-414B-9919-53AC51AAAFAA}">
      <dsp:nvSpPr>
        <dsp:cNvPr id="0" name=""/>
        <dsp:cNvSpPr/>
      </dsp:nvSpPr>
      <dsp:spPr>
        <a:xfrm>
          <a:off x="3443343" y="353186"/>
          <a:ext cx="3818838" cy="1527535"/>
        </a:xfrm>
        <a:prstGeom prst="chevron">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es-MX" sz="1700" kern="1200" dirty="0"/>
            <a:t>Conflictos en cuanto al origen y la forma de producción del conocimiento.</a:t>
          </a:r>
        </a:p>
      </dsp:txBody>
      <dsp:txXfrm>
        <a:off x="4207111" y="353186"/>
        <a:ext cx="2291303" cy="152753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FF27CD-11AE-4B85-9A71-2C879726E3AB}">
      <dsp:nvSpPr>
        <dsp:cNvPr id="0" name=""/>
        <dsp:cNvSpPr/>
      </dsp:nvSpPr>
      <dsp:spPr>
        <a:xfrm>
          <a:off x="2675" y="946495"/>
          <a:ext cx="2684891" cy="1073956"/>
        </a:xfrm>
        <a:prstGeom prst="homePlat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0678"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t>La t de </a:t>
          </a:r>
          <a:r>
            <a:rPr lang="es-MX" sz="1700" kern="1200" dirty="0" err="1"/>
            <a:t>Student</a:t>
          </a:r>
          <a:endParaRPr lang="es-MX" sz="1700" kern="1200" dirty="0"/>
        </a:p>
      </dsp:txBody>
      <dsp:txXfrm>
        <a:off x="2675" y="946495"/>
        <a:ext cx="2416402" cy="1073956"/>
      </dsp:txXfrm>
    </dsp:sp>
    <dsp:sp modelId="{17D56BCF-A240-442F-BF31-6D44BCEA46C8}">
      <dsp:nvSpPr>
        <dsp:cNvPr id="0" name=""/>
        <dsp:cNvSpPr/>
      </dsp:nvSpPr>
      <dsp:spPr>
        <a:xfrm>
          <a:off x="2150588" y="946495"/>
          <a:ext cx="2684891" cy="1073956"/>
        </a:xfrm>
        <a:prstGeom prst="chevron">
          <a:avLst/>
        </a:prstGeom>
        <a:gradFill rotWithShape="0">
          <a:gsLst>
            <a:gs pos="0">
              <a:schemeClr val="accent2">
                <a:hueOff val="2122154"/>
                <a:satOff val="3600"/>
                <a:lumOff val="-131"/>
                <a:alphaOff val="0"/>
                <a:satMod val="103000"/>
                <a:lumMod val="102000"/>
                <a:tint val="94000"/>
              </a:schemeClr>
            </a:gs>
            <a:gs pos="50000">
              <a:schemeClr val="accent2">
                <a:hueOff val="2122154"/>
                <a:satOff val="3600"/>
                <a:lumOff val="-131"/>
                <a:alphaOff val="0"/>
                <a:satMod val="110000"/>
                <a:lumMod val="100000"/>
                <a:shade val="100000"/>
              </a:schemeClr>
            </a:gs>
            <a:gs pos="100000">
              <a:schemeClr val="accent2">
                <a:hueOff val="2122154"/>
                <a:satOff val="3600"/>
                <a:lumOff val="-13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t>El Análisis de la Varianza</a:t>
          </a:r>
        </a:p>
      </dsp:txBody>
      <dsp:txXfrm>
        <a:off x="2687566" y="946495"/>
        <a:ext cx="1610935" cy="1073956"/>
      </dsp:txXfrm>
    </dsp:sp>
    <dsp:sp modelId="{B057912A-9FF3-4EFB-AFED-E4809FA6CF4B}">
      <dsp:nvSpPr>
        <dsp:cNvPr id="0" name=""/>
        <dsp:cNvSpPr/>
      </dsp:nvSpPr>
      <dsp:spPr>
        <a:xfrm>
          <a:off x="4298501" y="946495"/>
          <a:ext cx="2684891" cy="1073956"/>
        </a:xfrm>
        <a:prstGeom prst="chevron">
          <a:avLst/>
        </a:prstGeom>
        <a:gradFill rotWithShape="0">
          <a:gsLst>
            <a:gs pos="0">
              <a:schemeClr val="accent2">
                <a:hueOff val="4244308"/>
                <a:satOff val="7200"/>
                <a:lumOff val="-261"/>
                <a:alphaOff val="0"/>
                <a:satMod val="103000"/>
                <a:lumMod val="102000"/>
                <a:tint val="94000"/>
              </a:schemeClr>
            </a:gs>
            <a:gs pos="50000">
              <a:schemeClr val="accent2">
                <a:hueOff val="4244308"/>
                <a:satOff val="7200"/>
                <a:lumOff val="-261"/>
                <a:alphaOff val="0"/>
                <a:satMod val="110000"/>
                <a:lumMod val="100000"/>
                <a:shade val="100000"/>
              </a:schemeClr>
            </a:gs>
            <a:gs pos="100000">
              <a:schemeClr val="accent2">
                <a:hueOff val="4244308"/>
                <a:satOff val="7200"/>
                <a:lumOff val="-26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t>El Análisis de Covarianza</a:t>
          </a:r>
        </a:p>
      </dsp:txBody>
      <dsp:txXfrm>
        <a:off x="4835479" y="946495"/>
        <a:ext cx="1610935" cy="1073956"/>
      </dsp:txXfrm>
    </dsp:sp>
    <dsp:sp modelId="{842EF643-DCC9-477F-A15D-99D5B199C2BF}">
      <dsp:nvSpPr>
        <dsp:cNvPr id="0" name=""/>
        <dsp:cNvSpPr/>
      </dsp:nvSpPr>
      <dsp:spPr>
        <a:xfrm>
          <a:off x="6446414" y="946495"/>
          <a:ext cx="2684891" cy="1073956"/>
        </a:xfrm>
        <a:prstGeom prst="chevron">
          <a:avLst/>
        </a:prstGeom>
        <a:gradFill rotWithShape="0">
          <a:gsLst>
            <a:gs pos="0">
              <a:schemeClr val="accent2">
                <a:hueOff val="6366461"/>
                <a:satOff val="10800"/>
                <a:lumOff val="-392"/>
                <a:alphaOff val="0"/>
                <a:satMod val="103000"/>
                <a:lumMod val="102000"/>
                <a:tint val="94000"/>
              </a:schemeClr>
            </a:gs>
            <a:gs pos="50000">
              <a:schemeClr val="accent2">
                <a:hueOff val="6366461"/>
                <a:satOff val="10800"/>
                <a:lumOff val="-392"/>
                <a:alphaOff val="0"/>
                <a:satMod val="110000"/>
                <a:lumMod val="100000"/>
                <a:shade val="100000"/>
              </a:schemeClr>
            </a:gs>
            <a:gs pos="100000">
              <a:schemeClr val="accent2">
                <a:hueOff val="6366461"/>
                <a:satOff val="10800"/>
                <a:lumOff val="-39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t>El Análisis Multivariado de Varianza y Covarianza</a:t>
          </a:r>
        </a:p>
      </dsp:txBody>
      <dsp:txXfrm>
        <a:off x="6983392" y="946495"/>
        <a:ext cx="1610935" cy="107395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3FF6F-77C2-4274-A0A4-A3C2406C4FC3}">
      <dsp:nvSpPr>
        <dsp:cNvPr id="0" name=""/>
        <dsp:cNvSpPr/>
      </dsp:nvSpPr>
      <dsp:spPr>
        <a:xfrm>
          <a:off x="1841251" y="1222847"/>
          <a:ext cx="391688" cy="91440"/>
        </a:xfrm>
        <a:custGeom>
          <a:avLst/>
          <a:gdLst/>
          <a:ahLst/>
          <a:cxnLst/>
          <a:rect l="0" t="0" r="0" b="0"/>
          <a:pathLst>
            <a:path>
              <a:moveTo>
                <a:pt x="0" y="45720"/>
              </a:moveTo>
              <a:lnTo>
                <a:pt x="391688" y="45720"/>
              </a:lnTo>
            </a:path>
          </a:pathLst>
        </a:custGeom>
        <a:noFill/>
        <a:ln w="6350" cap="flat" cmpd="sng" algn="ctr">
          <a:solidFill>
            <a:schemeClr val="accent2">
              <a:hueOff val="0"/>
              <a:satOff val="0"/>
              <a:lumOff val="0"/>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026538" y="1266456"/>
        <a:ext cx="21114" cy="4222"/>
      </dsp:txXfrm>
    </dsp:sp>
    <dsp:sp modelId="{81A666BC-5541-4D9D-83DE-38BEF68129A2}">
      <dsp:nvSpPr>
        <dsp:cNvPr id="0" name=""/>
        <dsp:cNvSpPr/>
      </dsp:nvSpPr>
      <dsp:spPr>
        <a:xfrm>
          <a:off x="7014" y="717756"/>
          <a:ext cx="1836036" cy="1101621"/>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t>La prueba de U de </a:t>
          </a:r>
          <a:r>
            <a:rPr lang="es-MX" sz="1900" kern="1200" dirty="0" err="1"/>
            <a:t>Man</a:t>
          </a:r>
          <a:r>
            <a:rPr lang="es-MX" sz="1900" kern="1200" dirty="0"/>
            <a:t> – </a:t>
          </a:r>
          <a:r>
            <a:rPr lang="es-MX" sz="1900" kern="1200" dirty="0" err="1"/>
            <a:t>Whitney</a:t>
          </a:r>
          <a:endParaRPr lang="es-MX" sz="1900" kern="1200" dirty="0"/>
        </a:p>
      </dsp:txBody>
      <dsp:txXfrm>
        <a:off x="7014" y="717756"/>
        <a:ext cx="1836036" cy="1101621"/>
      </dsp:txXfrm>
    </dsp:sp>
    <dsp:sp modelId="{06EB8C38-07C5-4296-B96C-05CCD0B08F51}">
      <dsp:nvSpPr>
        <dsp:cNvPr id="0" name=""/>
        <dsp:cNvSpPr/>
      </dsp:nvSpPr>
      <dsp:spPr>
        <a:xfrm>
          <a:off x="4099575" y="1222847"/>
          <a:ext cx="391688" cy="91440"/>
        </a:xfrm>
        <a:custGeom>
          <a:avLst/>
          <a:gdLst/>
          <a:ahLst/>
          <a:cxnLst/>
          <a:rect l="0" t="0" r="0" b="0"/>
          <a:pathLst>
            <a:path>
              <a:moveTo>
                <a:pt x="0" y="45720"/>
              </a:moveTo>
              <a:lnTo>
                <a:pt x="391688" y="45720"/>
              </a:lnTo>
            </a:path>
          </a:pathLst>
        </a:custGeom>
        <a:noFill/>
        <a:ln w="6350" cap="flat" cmpd="sng" algn="ctr">
          <a:solidFill>
            <a:schemeClr val="accent2">
              <a:hueOff val="2122154"/>
              <a:satOff val="3600"/>
              <a:lumOff val="-131"/>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4284862" y="1266456"/>
        <a:ext cx="21114" cy="4222"/>
      </dsp:txXfrm>
    </dsp:sp>
    <dsp:sp modelId="{3756C4C4-C746-4ADE-AFD4-3C4650B762CA}">
      <dsp:nvSpPr>
        <dsp:cNvPr id="0" name=""/>
        <dsp:cNvSpPr/>
      </dsp:nvSpPr>
      <dsp:spPr>
        <a:xfrm>
          <a:off x="2265339" y="717756"/>
          <a:ext cx="1836036" cy="1101621"/>
        </a:xfrm>
        <a:prstGeom prst="rect">
          <a:avLst/>
        </a:prstGeom>
        <a:solidFill>
          <a:schemeClr val="accent2">
            <a:hueOff val="1591615"/>
            <a:satOff val="2700"/>
            <a:lumOff val="-9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t>La prueba de </a:t>
          </a:r>
          <a:r>
            <a:rPr lang="es-MX" sz="1900" kern="1200" dirty="0" err="1"/>
            <a:t>Kruskal</a:t>
          </a:r>
          <a:r>
            <a:rPr lang="es-MX" sz="1900" kern="1200" dirty="0"/>
            <a:t> – Wallis</a:t>
          </a:r>
        </a:p>
      </dsp:txBody>
      <dsp:txXfrm>
        <a:off x="2265339" y="717756"/>
        <a:ext cx="1836036" cy="1101621"/>
      </dsp:txXfrm>
    </dsp:sp>
    <dsp:sp modelId="{E3F41F44-0BA4-463A-99A4-C7F5CA611DC1}">
      <dsp:nvSpPr>
        <dsp:cNvPr id="0" name=""/>
        <dsp:cNvSpPr/>
      </dsp:nvSpPr>
      <dsp:spPr>
        <a:xfrm>
          <a:off x="6357900" y="1222847"/>
          <a:ext cx="391688" cy="91440"/>
        </a:xfrm>
        <a:custGeom>
          <a:avLst/>
          <a:gdLst/>
          <a:ahLst/>
          <a:cxnLst/>
          <a:rect l="0" t="0" r="0" b="0"/>
          <a:pathLst>
            <a:path>
              <a:moveTo>
                <a:pt x="0" y="45720"/>
              </a:moveTo>
              <a:lnTo>
                <a:pt x="391688" y="45720"/>
              </a:lnTo>
            </a:path>
          </a:pathLst>
        </a:custGeom>
        <a:noFill/>
        <a:ln w="6350" cap="flat" cmpd="sng" algn="ctr">
          <a:solidFill>
            <a:schemeClr val="accent2">
              <a:hueOff val="4244308"/>
              <a:satOff val="7200"/>
              <a:lumOff val="-261"/>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6543187" y="1266456"/>
        <a:ext cx="21114" cy="4222"/>
      </dsp:txXfrm>
    </dsp:sp>
    <dsp:sp modelId="{968C089A-6386-49E7-B16C-39DBB864132D}">
      <dsp:nvSpPr>
        <dsp:cNvPr id="0" name=""/>
        <dsp:cNvSpPr/>
      </dsp:nvSpPr>
      <dsp:spPr>
        <a:xfrm>
          <a:off x="4523664" y="717756"/>
          <a:ext cx="1836036" cy="1101621"/>
        </a:xfrm>
        <a:prstGeom prst="rect">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t>La prueba de los signos</a:t>
          </a:r>
        </a:p>
      </dsp:txBody>
      <dsp:txXfrm>
        <a:off x="4523664" y="717756"/>
        <a:ext cx="1836036" cy="1101621"/>
      </dsp:txXfrm>
    </dsp:sp>
    <dsp:sp modelId="{06DB7315-54EC-44A2-ACB2-6A882537858B}">
      <dsp:nvSpPr>
        <dsp:cNvPr id="0" name=""/>
        <dsp:cNvSpPr/>
      </dsp:nvSpPr>
      <dsp:spPr>
        <a:xfrm>
          <a:off x="8616225" y="1222847"/>
          <a:ext cx="391688" cy="91440"/>
        </a:xfrm>
        <a:custGeom>
          <a:avLst/>
          <a:gdLst/>
          <a:ahLst/>
          <a:cxnLst/>
          <a:rect l="0" t="0" r="0" b="0"/>
          <a:pathLst>
            <a:path>
              <a:moveTo>
                <a:pt x="0" y="45720"/>
              </a:moveTo>
              <a:lnTo>
                <a:pt x="391688" y="45720"/>
              </a:lnTo>
            </a:path>
          </a:pathLst>
        </a:custGeom>
        <a:noFill/>
        <a:ln w="6350" cap="flat" cmpd="sng" algn="ctr">
          <a:solidFill>
            <a:schemeClr val="accent2">
              <a:hueOff val="6366461"/>
              <a:satOff val="10800"/>
              <a:lumOff val="-392"/>
              <a:alphaOff val="0"/>
            </a:schemeClr>
          </a:solidFill>
          <a:prstDash val="solid"/>
          <a:miter lim="800000"/>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8801512" y="1266456"/>
        <a:ext cx="21114" cy="4222"/>
      </dsp:txXfrm>
    </dsp:sp>
    <dsp:sp modelId="{4BCFB8F9-93B6-439A-A072-CB8D128A42E2}">
      <dsp:nvSpPr>
        <dsp:cNvPr id="0" name=""/>
        <dsp:cNvSpPr/>
      </dsp:nvSpPr>
      <dsp:spPr>
        <a:xfrm>
          <a:off x="6781989" y="717756"/>
          <a:ext cx="1836036" cy="1101621"/>
        </a:xfrm>
        <a:prstGeom prst="rect">
          <a:avLst/>
        </a:prstGeom>
        <a:solidFill>
          <a:schemeClr val="accent2">
            <a:hueOff val="4774846"/>
            <a:satOff val="8100"/>
            <a:lumOff val="-29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t>La prueba de Friedman</a:t>
          </a:r>
        </a:p>
      </dsp:txBody>
      <dsp:txXfrm>
        <a:off x="6781989" y="717756"/>
        <a:ext cx="1836036" cy="1101621"/>
      </dsp:txXfrm>
    </dsp:sp>
    <dsp:sp modelId="{B07B052B-00EB-4A42-88AF-609558021616}">
      <dsp:nvSpPr>
        <dsp:cNvPr id="0" name=""/>
        <dsp:cNvSpPr/>
      </dsp:nvSpPr>
      <dsp:spPr>
        <a:xfrm>
          <a:off x="9040313" y="717756"/>
          <a:ext cx="1836036" cy="1101621"/>
        </a:xfrm>
        <a:prstGeom prst="rect">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s-MX" sz="1900" kern="1200" dirty="0"/>
            <a:t>La prueba Chi cuadrada</a:t>
          </a:r>
        </a:p>
      </dsp:txBody>
      <dsp:txXfrm>
        <a:off x="9040313" y="717756"/>
        <a:ext cx="1836036" cy="11016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937527-930E-4C5D-8F0C-B0090BE9630D}">
      <dsp:nvSpPr>
        <dsp:cNvPr id="0" name=""/>
        <dsp:cNvSpPr/>
      </dsp:nvSpPr>
      <dsp:spPr>
        <a:xfrm>
          <a:off x="8847851" y="451883"/>
          <a:ext cx="216802" cy="4012547"/>
        </a:xfrm>
        <a:prstGeom prst="rect">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53B3B58B-B5BD-448B-A7ED-7628229E753A}">
      <dsp:nvSpPr>
        <dsp:cNvPr id="0" name=""/>
        <dsp:cNvSpPr/>
      </dsp:nvSpPr>
      <dsp:spPr>
        <a:xfrm>
          <a:off x="172118" y="451883"/>
          <a:ext cx="5638679" cy="4012547"/>
        </a:xfrm>
        <a:prstGeom prst="frame">
          <a:avLst>
            <a:gd name="adj1" fmla="val 5450"/>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3F472FC9-30AB-49DB-B1E5-948EC2D848FF}">
      <dsp:nvSpPr>
        <dsp:cNvPr id="0" name=""/>
        <dsp:cNvSpPr/>
      </dsp:nvSpPr>
      <dsp:spPr>
        <a:xfrm>
          <a:off x="146681" y="371011"/>
          <a:ext cx="5225334" cy="336803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2B5192B5-CA2F-4A74-B81E-6E9B4E6D9A4A}">
      <dsp:nvSpPr>
        <dsp:cNvPr id="0" name=""/>
        <dsp:cNvSpPr/>
      </dsp:nvSpPr>
      <dsp:spPr>
        <a:xfrm>
          <a:off x="392564" y="3767964"/>
          <a:ext cx="5201431" cy="476293"/>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23520" tIns="83820" rIns="223520" bIns="83820" numCol="1" spcCol="1270" anchor="ctr" anchorCtr="0">
          <a:noAutofit/>
        </a:bodyPr>
        <a:lstStyle/>
        <a:p>
          <a:pPr marL="0" lvl="0" indent="0" algn="l" defTabSz="977900">
            <a:lnSpc>
              <a:spcPct val="90000"/>
            </a:lnSpc>
            <a:spcBef>
              <a:spcPct val="0"/>
            </a:spcBef>
            <a:spcAft>
              <a:spcPct val="35000"/>
            </a:spcAft>
            <a:buNone/>
          </a:pPr>
          <a:r>
            <a:rPr lang="es-MX" sz="2200" kern="1200" dirty="0"/>
            <a:t>Experimentales</a:t>
          </a:r>
        </a:p>
      </dsp:txBody>
      <dsp:txXfrm>
        <a:off x="392564" y="3767964"/>
        <a:ext cx="5201431" cy="476293"/>
      </dsp:txXfrm>
    </dsp:sp>
    <dsp:sp modelId="{31232B89-F234-4737-8EED-687C2FC02CF2}">
      <dsp:nvSpPr>
        <dsp:cNvPr id="0" name=""/>
        <dsp:cNvSpPr/>
      </dsp:nvSpPr>
      <dsp:spPr>
        <a:xfrm>
          <a:off x="6026716" y="779969"/>
          <a:ext cx="2577942" cy="248292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90000"/>
            </a:lnSpc>
            <a:spcBef>
              <a:spcPct val="0"/>
            </a:spcBef>
            <a:spcAft>
              <a:spcPct val="35000"/>
            </a:spcAft>
            <a:buNone/>
          </a:pPr>
          <a:r>
            <a:rPr lang="es-MX" sz="2000" kern="1200" dirty="0"/>
            <a:t>- Manipulación intencional de una o más variables independientes para observar y/o medir su relación con las variables dependientes.</a:t>
          </a:r>
        </a:p>
        <a:p>
          <a:pPr marL="0" lvl="0" indent="0" algn="l" defTabSz="889000">
            <a:lnSpc>
              <a:spcPct val="90000"/>
            </a:lnSpc>
            <a:spcBef>
              <a:spcPct val="0"/>
            </a:spcBef>
            <a:spcAft>
              <a:spcPct val="35000"/>
            </a:spcAft>
            <a:buNone/>
          </a:pPr>
          <a:r>
            <a:rPr lang="es-MX" sz="2000" kern="1200" dirty="0"/>
            <a:t>- También se denominan Estudios de intervención (</a:t>
          </a:r>
          <a:r>
            <a:rPr lang="es-MX" sz="2000" kern="1200" dirty="0" err="1"/>
            <a:t>Creswell</a:t>
          </a:r>
          <a:r>
            <a:rPr lang="es-MX" sz="2000" kern="1200" dirty="0"/>
            <a:t>, 2009)</a:t>
          </a:r>
        </a:p>
      </dsp:txBody>
      <dsp:txXfrm>
        <a:off x="6026716" y="779969"/>
        <a:ext cx="2577942" cy="24829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F71154-87F4-4119-B906-0E3CF296DF34}">
      <dsp:nvSpPr>
        <dsp:cNvPr id="0" name=""/>
        <dsp:cNvSpPr/>
      </dsp:nvSpPr>
      <dsp:spPr>
        <a:xfrm>
          <a:off x="9065940" y="694912"/>
          <a:ext cx="223757" cy="4141275"/>
        </a:xfrm>
        <a:prstGeom prst="rect">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FE4FF0F4-50B4-4E2A-9F41-F95B0686DEFB}">
      <dsp:nvSpPr>
        <dsp:cNvPr id="0" name=""/>
        <dsp:cNvSpPr/>
      </dsp:nvSpPr>
      <dsp:spPr>
        <a:xfrm>
          <a:off x="111878" y="694912"/>
          <a:ext cx="5819576" cy="4141275"/>
        </a:xfrm>
        <a:prstGeom prst="frame">
          <a:avLst>
            <a:gd name="adj1" fmla="val 5450"/>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AEE67C78-9A64-4745-BB1D-AD44AA4D7568}">
      <dsp:nvSpPr>
        <dsp:cNvPr id="0" name=""/>
        <dsp:cNvSpPr/>
      </dsp:nvSpPr>
      <dsp:spPr>
        <a:xfrm>
          <a:off x="163743" y="572939"/>
          <a:ext cx="5044574" cy="316880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0000" b="-30000"/>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B8007FE5-EEB0-4899-8D75-B6F705C9A46D}">
      <dsp:nvSpPr>
        <dsp:cNvPr id="0" name=""/>
        <dsp:cNvSpPr/>
      </dsp:nvSpPr>
      <dsp:spPr>
        <a:xfrm>
          <a:off x="339396" y="4117377"/>
          <a:ext cx="5368300" cy="491573"/>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23520" tIns="83820" rIns="223520" bIns="83820" numCol="1" spcCol="1270" anchor="ctr" anchorCtr="0">
          <a:noAutofit/>
        </a:bodyPr>
        <a:lstStyle/>
        <a:p>
          <a:pPr marL="0" lvl="0" indent="0" algn="l" defTabSz="977900">
            <a:lnSpc>
              <a:spcPct val="90000"/>
            </a:lnSpc>
            <a:spcBef>
              <a:spcPct val="0"/>
            </a:spcBef>
            <a:spcAft>
              <a:spcPct val="35000"/>
            </a:spcAft>
            <a:buNone/>
          </a:pPr>
          <a:r>
            <a:rPr lang="es-MX" sz="2200" kern="1200" dirty="0"/>
            <a:t>Cuasi experimentales</a:t>
          </a:r>
        </a:p>
      </dsp:txBody>
      <dsp:txXfrm>
        <a:off x="339396" y="4117377"/>
        <a:ext cx="5368300" cy="491573"/>
      </dsp:txXfrm>
    </dsp:sp>
    <dsp:sp modelId="{973F2E10-9D58-428E-AC9C-FA482DA7BC9D}">
      <dsp:nvSpPr>
        <dsp:cNvPr id="0" name=""/>
        <dsp:cNvSpPr/>
      </dsp:nvSpPr>
      <dsp:spPr>
        <a:xfrm>
          <a:off x="6168374" y="694912"/>
          <a:ext cx="2660646" cy="4141275"/>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pPr>
          <a:r>
            <a:rPr lang="es-MX" sz="1800" kern="1200" dirty="0"/>
            <a:t>- No utiliza grupos no equivalentes o no asignados de forma aleatoria, por la dificultad de controlar todas las variables en contextos reales. </a:t>
          </a:r>
        </a:p>
        <a:p>
          <a:pPr marL="0" lvl="0" indent="0" algn="l" defTabSz="800100">
            <a:lnSpc>
              <a:spcPct val="90000"/>
            </a:lnSpc>
            <a:spcBef>
              <a:spcPct val="0"/>
            </a:spcBef>
            <a:spcAft>
              <a:spcPct val="35000"/>
            </a:spcAft>
            <a:buNone/>
          </a:pPr>
          <a:r>
            <a:rPr lang="es-MX" sz="1800" kern="1200" dirty="0"/>
            <a:t>- El nivel de control es menor que en la metodología experimental.</a:t>
          </a:r>
        </a:p>
        <a:p>
          <a:pPr marL="0" lvl="0" indent="0" algn="l" defTabSz="800100">
            <a:lnSpc>
              <a:spcPct val="90000"/>
            </a:lnSpc>
            <a:spcBef>
              <a:spcPct val="0"/>
            </a:spcBef>
            <a:spcAft>
              <a:spcPct val="35000"/>
            </a:spcAft>
            <a:buNone/>
          </a:pPr>
          <a:r>
            <a:rPr lang="es-MX" sz="1800" kern="1200" dirty="0"/>
            <a:t>- Los resultados son más representativos porque existen posibilidades de generalizar los resultados a otros sujetos o situaciones reales.</a:t>
          </a:r>
        </a:p>
      </dsp:txBody>
      <dsp:txXfrm>
        <a:off x="6168374" y="694912"/>
        <a:ext cx="2660646" cy="41412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28B59-9A31-49C4-A99D-B90DF787B9A6}">
      <dsp:nvSpPr>
        <dsp:cNvPr id="0" name=""/>
        <dsp:cNvSpPr/>
      </dsp:nvSpPr>
      <dsp:spPr>
        <a:xfrm>
          <a:off x="9025590" y="979145"/>
          <a:ext cx="222531" cy="4118584"/>
        </a:xfrm>
        <a:prstGeom prst="rect">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74451C0E-F46F-412A-9E1F-E08D863E5FA7}">
      <dsp:nvSpPr>
        <dsp:cNvPr id="0" name=""/>
        <dsp:cNvSpPr/>
      </dsp:nvSpPr>
      <dsp:spPr>
        <a:xfrm>
          <a:off x="120591" y="979145"/>
          <a:ext cx="5787688" cy="4118584"/>
        </a:xfrm>
        <a:prstGeom prst="frame">
          <a:avLst>
            <a:gd name="adj1" fmla="val 5450"/>
          </a:avLst>
        </a:prstGeom>
        <a:solidFill>
          <a:schemeClr val="accent4">
            <a:tint val="50000"/>
            <a:alpha val="4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0BB0A3EF-F0AA-4957-A25E-0B337792E0A4}">
      <dsp:nvSpPr>
        <dsp:cNvPr id="0" name=""/>
        <dsp:cNvSpPr/>
      </dsp:nvSpPr>
      <dsp:spPr>
        <a:xfrm>
          <a:off x="101939" y="773495"/>
          <a:ext cx="5157397" cy="334280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7000" b="-17000"/>
          </a:stretch>
        </a:blipFill>
        <a:ln>
          <a:noFill/>
        </a:ln>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BFC0432E-C710-4A28-A93A-762614C70671}">
      <dsp:nvSpPr>
        <dsp:cNvPr id="0" name=""/>
        <dsp:cNvSpPr/>
      </dsp:nvSpPr>
      <dsp:spPr>
        <a:xfrm>
          <a:off x="346863" y="4382857"/>
          <a:ext cx="5338885" cy="48888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223520" tIns="83820" rIns="223520" bIns="83820" numCol="1" spcCol="1270" anchor="ctr" anchorCtr="0">
          <a:noAutofit/>
        </a:bodyPr>
        <a:lstStyle/>
        <a:p>
          <a:pPr marL="0" lvl="0" indent="0" algn="l" defTabSz="977900">
            <a:lnSpc>
              <a:spcPct val="90000"/>
            </a:lnSpc>
            <a:spcBef>
              <a:spcPct val="0"/>
            </a:spcBef>
            <a:spcAft>
              <a:spcPct val="35000"/>
            </a:spcAft>
            <a:buNone/>
          </a:pPr>
          <a:r>
            <a:rPr lang="es-MX" sz="2200" kern="1200" dirty="0"/>
            <a:t>No experimental</a:t>
          </a:r>
        </a:p>
      </dsp:txBody>
      <dsp:txXfrm>
        <a:off x="346863" y="4382857"/>
        <a:ext cx="5338885" cy="488880"/>
      </dsp:txXfrm>
    </dsp:sp>
    <dsp:sp modelId="{4B421FD5-85D9-4E39-BA65-93074F00FCF9}">
      <dsp:nvSpPr>
        <dsp:cNvPr id="0" name=""/>
        <dsp:cNvSpPr/>
      </dsp:nvSpPr>
      <dsp:spPr>
        <a:xfrm>
          <a:off x="6143901" y="979145"/>
          <a:ext cx="2646067" cy="4118584"/>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44550">
            <a:lnSpc>
              <a:spcPct val="90000"/>
            </a:lnSpc>
            <a:spcBef>
              <a:spcPct val="0"/>
            </a:spcBef>
            <a:spcAft>
              <a:spcPct val="35000"/>
            </a:spcAft>
            <a:buNone/>
          </a:pPr>
          <a:r>
            <a:rPr lang="es-MX" sz="1900" kern="1200" dirty="0"/>
            <a:t>- No se tiene ningún control sobre las variables independientes. </a:t>
          </a:r>
        </a:p>
        <a:p>
          <a:pPr marL="0" lvl="0" indent="0" algn="l" defTabSz="844550">
            <a:lnSpc>
              <a:spcPct val="90000"/>
            </a:lnSpc>
            <a:spcBef>
              <a:spcPct val="0"/>
            </a:spcBef>
            <a:spcAft>
              <a:spcPct val="35000"/>
            </a:spcAft>
            <a:buNone/>
          </a:pPr>
          <a:r>
            <a:rPr lang="es-MX" sz="1900" kern="1200" dirty="0"/>
            <a:t>- Las relaciones entre las variables se han producido con anterioridad y el investigador solo puede registrar las mediciones. </a:t>
          </a:r>
        </a:p>
        <a:p>
          <a:pPr marL="0" lvl="0" indent="0" algn="l" defTabSz="844550">
            <a:lnSpc>
              <a:spcPct val="90000"/>
            </a:lnSpc>
            <a:spcBef>
              <a:spcPct val="0"/>
            </a:spcBef>
            <a:spcAft>
              <a:spcPct val="35000"/>
            </a:spcAft>
            <a:buNone/>
          </a:pPr>
          <a:r>
            <a:rPr lang="es-MX" sz="1900" kern="1200" dirty="0"/>
            <a:t>- Estos estudios se realizan sin la manipulación de las variables y sólo se observan los fenómenos en su ambiente para después analizarlos.</a:t>
          </a:r>
        </a:p>
      </dsp:txBody>
      <dsp:txXfrm>
        <a:off x="6143901" y="979145"/>
        <a:ext cx="2646067" cy="41185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CA289-D5CE-412F-B40F-ED14E972EDF8}">
      <dsp:nvSpPr>
        <dsp:cNvPr id="0" name=""/>
        <dsp:cNvSpPr/>
      </dsp:nvSpPr>
      <dsp:spPr>
        <a:xfrm>
          <a:off x="7143" y="806106"/>
          <a:ext cx="2135187" cy="1281112"/>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MX" sz="2300" kern="1200" dirty="0"/>
            <a:t>Exploratorios</a:t>
          </a:r>
        </a:p>
      </dsp:txBody>
      <dsp:txXfrm>
        <a:off x="44665" y="843628"/>
        <a:ext cx="2060143" cy="1206068"/>
      </dsp:txXfrm>
    </dsp:sp>
    <dsp:sp modelId="{6BEB4C91-DFFA-470F-AEA1-DFFB21C327C3}">
      <dsp:nvSpPr>
        <dsp:cNvPr id="0" name=""/>
        <dsp:cNvSpPr/>
      </dsp:nvSpPr>
      <dsp:spPr>
        <a:xfrm>
          <a:off x="2355850" y="1181899"/>
          <a:ext cx="452659" cy="52952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2355850" y="1287804"/>
        <a:ext cx="316861" cy="317716"/>
      </dsp:txXfrm>
    </dsp:sp>
    <dsp:sp modelId="{8F5EC257-88C0-4F13-9B6B-DF6815469842}">
      <dsp:nvSpPr>
        <dsp:cNvPr id="0" name=""/>
        <dsp:cNvSpPr/>
      </dsp:nvSpPr>
      <dsp:spPr>
        <a:xfrm>
          <a:off x="2996406" y="806106"/>
          <a:ext cx="2135187" cy="1281112"/>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MX" sz="2300" kern="1200" dirty="0"/>
            <a:t>Descriptivos </a:t>
          </a:r>
        </a:p>
      </dsp:txBody>
      <dsp:txXfrm>
        <a:off x="3033928" y="843628"/>
        <a:ext cx="2060143" cy="1206068"/>
      </dsp:txXfrm>
    </dsp:sp>
    <dsp:sp modelId="{A5EE9D9E-622E-4E4E-AB63-5EF941E85C47}">
      <dsp:nvSpPr>
        <dsp:cNvPr id="0" name=""/>
        <dsp:cNvSpPr/>
      </dsp:nvSpPr>
      <dsp:spPr>
        <a:xfrm>
          <a:off x="5345112" y="1181899"/>
          <a:ext cx="452659" cy="52952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s-MX" sz="1800" kern="1200"/>
        </a:p>
      </dsp:txBody>
      <dsp:txXfrm>
        <a:off x="5345112" y="1287804"/>
        <a:ext cx="316861" cy="317716"/>
      </dsp:txXfrm>
    </dsp:sp>
    <dsp:sp modelId="{A3DD3836-CF80-4F5A-AB9F-724F83F0ACF0}">
      <dsp:nvSpPr>
        <dsp:cNvPr id="0" name=""/>
        <dsp:cNvSpPr/>
      </dsp:nvSpPr>
      <dsp:spPr>
        <a:xfrm>
          <a:off x="5985668" y="806106"/>
          <a:ext cx="2135187" cy="1281112"/>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s-MX" sz="2300" kern="1200" dirty="0" err="1"/>
            <a:t>Correlacionales</a:t>
          </a:r>
          <a:r>
            <a:rPr lang="es-MX" sz="2300" kern="1200" dirty="0"/>
            <a:t> o explicativos</a:t>
          </a:r>
        </a:p>
      </dsp:txBody>
      <dsp:txXfrm>
        <a:off x="6023190" y="843628"/>
        <a:ext cx="2060143" cy="12060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CA289-D5CE-412F-B40F-ED14E972EDF8}">
      <dsp:nvSpPr>
        <dsp:cNvPr id="0" name=""/>
        <dsp:cNvSpPr/>
      </dsp:nvSpPr>
      <dsp:spPr>
        <a:xfrm>
          <a:off x="1285" y="0"/>
          <a:ext cx="2741998" cy="1287311"/>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s-MX" sz="3000" kern="1200" dirty="0"/>
            <a:t>Transversales o </a:t>
          </a:r>
          <a:r>
            <a:rPr lang="es-MX" sz="3000" kern="1200" dirty="0" err="1"/>
            <a:t>transeccionales</a:t>
          </a:r>
          <a:r>
            <a:rPr lang="es-MX" sz="3000" kern="1200" dirty="0"/>
            <a:t> </a:t>
          </a:r>
        </a:p>
      </dsp:txBody>
      <dsp:txXfrm>
        <a:off x="38989" y="37704"/>
        <a:ext cx="2666590" cy="1211903"/>
      </dsp:txXfrm>
    </dsp:sp>
    <dsp:sp modelId="{6BEB4C91-DFFA-470F-AEA1-DFFB21C327C3}">
      <dsp:nvSpPr>
        <dsp:cNvPr id="0" name=""/>
        <dsp:cNvSpPr/>
      </dsp:nvSpPr>
      <dsp:spPr>
        <a:xfrm>
          <a:off x="3017484" y="303647"/>
          <a:ext cx="581303" cy="680015"/>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es-MX" sz="2400" kern="1200"/>
        </a:p>
      </dsp:txBody>
      <dsp:txXfrm>
        <a:off x="3017484" y="439650"/>
        <a:ext cx="406912" cy="408009"/>
      </dsp:txXfrm>
    </dsp:sp>
    <dsp:sp modelId="{8F5EC257-88C0-4F13-9B6B-DF6815469842}">
      <dsp:nvSpPr>
        <dsp:cNvPr id="0" name=""/>
        <dsp:cNvSpPr/>
      </dsp:nvSpPr>
      <dsp:spPr>
        <a:xfrm>
          <a:off x="3840083" y="0"/>
          <a:ext cx="2741998" cy="1287311"/>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s-MX" sz="3000" kern="1200" dirty="0"/>
            <a:t>Longitudinales </a:t>
          </a:r>
        </a:p>
      </dsp:txBody>
      <dsp:txXfrm>
        <a:off x="3877787" y="37704"/>
        <a:ext cx="2666590" cy="12119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93734-B689-4210-B151-28349B9719D7}">
      <dsp:nvSpPr>
        <dsp:cNvPr id="0" name=""/>
        <dsp:cNvSpPr/>
      </dsp:nvSpPr>
      <dsp:spPr>
        <a:xfrm>
          <a:off x="0" y="1642055"/>
          <a:ext cx="11925836" cy="2189407"/>
        </a:xfrm>
        <a:prstGeom prst="notchedRightArrow">
          <a:avLst/>
        </a:prstGeom>
        <a:solidFill>
          <a:schemeClr val="accent2">
            <a:tint val="55000"/>
            <a:hueOff val="0"/>
            <a:satOff val="0"/>
            <a:lumOff val="0"/>
            <a:alphaOff val="0"/>
          </a:schemeClr>
        </a:solidFill>
        <a:ln w="6350" cap="flat" cmpd="sng" algn="ctr">
          <a:solidFill>
            <a:schemeClr val="dk1">
              <a:hueOff val="0"/>
              <a:satOff val="0"/>
              <a:lumOff val="0"/>
              <a:alphaOff val="0"/>
            </a:schemeClr>
          </a:solidFill>
          <a:prstDash val="solid"/>
          <a:miter lim="800000"/>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9EFCB4BE-3E53-469B-895A-84D66C48E64A}">
      <dsp:nvSpPr>
        <dsp:cNvPr id="0" name=""/>
        <dsp:cNvSpPr/>
      </dsp:nvSpPr>
      <dsp:spPr>
        <a:xfrm>
          <a:off x="0" y="180314"/>
          <a:ext cx="3144801" cy="182879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13792" tIns="113792" rIns="113792" bIns="113792" numCol="1" spcCol="1270" anchor="b" anchorCtr="1">
          <a:noAutofit/>
        </a:bodyPr>
        <a:lstStyle/>
        <a:p>
          <a:pPr marL="0" lvl="0" indent="0" algn="l" defTabSz="755650">
            <a:lnSpc>
              <a:spcPct val="90000"/>
            </a:lnSpc>
            <a:spcBef>
              <a:spcPct val="0"/>
            </a:spcBef>
            <a:spcAft>
              <a:spcPct val="35000"/>
            </a:spcAft>
            <a:buNone/>
          </a:pPr>
          <a:r>
            <a:rPr lang="es-MX" sz="1700" b="1" kern="1200"/>
            <a:t>Estudios no experimentales transeccionales exploratorios.</a:t>
          </a:r>
          <a:endParaRPr lang="es-MX" sz="1700" b="1" kern="1200" dirty="0"/>
        </a:p>
        <a:p>
          <a:pPr marL="171450" lvl="1" indent="-171450" algn="just" defTabSz="711200">
            <a:lnSpc>
              <a:spcPct val="90000"/>
            </a:lnSpc>
            <a:spcBef>
              <a:spcPct val="0"/>
            </a:spcBef>
            <a:spcAft>
              <a:spcPct val="15000"/>
            </a:spcAft>
            <a:buChar char="•"/>
          </a:pPr>
          <a:r>
            <a:rPr lang="es-MX" sz="1600" kern="1200"/>
            <a:t>Conocer una o más variables sobre un fenómeno de estudio al momento inicial. Se aplica a problemas de investigación nuevos o poco conocidos.</a:t>
          </a:r>
          <a:endParaRPr lang="es-MX" sz="1600" kern="1200" dirty="0"/>
        </a:p>
      </dsp:txBody>
      <dsp:txXfrm>
        <a:off x="0" y="180314"/>
        <a:ext cx="3144801" cy="1828790"/>
      </dsp:txXfrm>
    </dsp:sp>
    <dsp:sp modelId="{727F071F-5BE6-4803-9AA7-97E0090C69F5}">
      <dsp:nvSpPr>
        <dsp:cNvPr id="0" name=""/>
        <dsp:cNvSpPr/>
      </dsp:nvSpPr>
      <dsp:spPr>
        <a:xfrm>
          <a:off x="1299842" y="2372929"/>
          <a:ext cx="547351" cy="547351"/>
        </a:xfrm>
        <a:prstGeom prst="ellipse">
          <a:avLst/>
        </a:prstGeom>
        <a:solidFill>
          <a:schemeClr val="accent2">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0B15AD5-5334-48D3-A655-FE4B0ADF46CA}">
      <dsp:nvSpPr>
        <dsp:cNvPr id="0" name=""/>
        <dsp:cNvSpPr/>
      </dsp:nvSpPr>
      <dsp:spPr>
        <a:xfrm>
          <a:off x="3281801" y="3271248"/>
          <a:ext cx="3060372" cy="2099247"/>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13792" tIns="113792" rIns="113792" bIns="113792" numCol="1" spcCol="1270" anchor="t" anchorCtr="1">
          <a:noAutofit/>
        </a:bodyPr>
        <a:lstStyle/>
        <a:p>
          <a:pPr marL="0" lvl="0" indent="0" algn="l" defTabSz="711200">
            <a:lnSpc>
              <a:spcPct val="90000"/>
            </a:lnSpc>
            <a:spcBef>
              <a:spcPct val="0"/>
            </a:spcBef>
            <a:spcAft>
              <a:spcPct val="35000"/>
            </a:spcAft>
            <a:buNone/>
          </a:pPr>
          <a:r>
            <a:rPr lang="es-MX" sz="1600" b="1" kern="1200"/>
            <a:t>Estudios no experimentales transeccionales descriptivos.</a:t>
          </a:r>
          <a:endParaRPr lang="es-MX" sz="1600" b="1" kern="1200" dirty="0"/>
        </a:p>
        <a:p>
          <a:pPr marL="171450" lvl="1" indent="-171450" algn="just" defTabSz="711200">
            <a:lnSpc>
              <a:spcPct val="90000"/>
            </a:lnSpc>
            <a:spcBef>
              <a:spcPct val="0"/>
            </a:spcBef>
            <a:spcAft>
              <a:spcPct val="15000"/>
            </a:spcAft>
            <a:buChar char="•"/>
          </a:pPr>
          <a:r>
            <a:rPr lang="es-MX" sz="1600" kern="1200" dirty="0"/>
            <a:t>El objetivo es buscar la incidencia de una o diversas variables en una población. Este tipo de estudios puede servir para realizar descripciones comparativas entre grupos.</a:t>
          </a:r>
        </a:p>
      </dsp:txBody>
      <dsp:txXfrm>
        <a:off x="3281801" y="3271248"/>
        <a:ext cx="3060372" cy="2099247"/>
      </dsp:txXfrm>
    </dsp:sp>
    <dsp:sp modelId="{EE716F03-EC7A-42A2-9FB2-F5E5125D93E3}">
      <dsp:nvSpPr>
        <dsp:cNvPr id="0" name=""/>
        <dsp:cNvSpPr/>
      </dsp:nvSpPr>
      <dsp:spPr>
        <a:xfrm>
          <a:off x="4537905" y="2485623"/>
          <a:ext cx="547351" cy="547351"/>
        </a:xfrm>
        <a:prstGeom prst="ellipse">
          <a:avLst/>
        </a:prstGeom>
        <a:solidFill>
          <a:schemeClr val="accent2">
            <a:shade val="50000"/>
            <a:hueOff val="294254"/>
            <a:satOff val="-7853"/>
            <a:lumOff val="3143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DF6D956-0D8C-4F2F-8439-1E23EF5E25EA}">
      <dsp:nvSpPr>
        <dsp:cNvPr id="0" name=""/>
        <dsp:cNvSpPr/>
      </dsp:nvSpPr>
      <dsp:spPr>
        <a:xfrm>
          <a:off x="6477243" y="0"/>
          <a:ext cx="4254890" cy="2189407"/>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13792" tIns="113792" rIns="113792" bIns="113792" numCol="1" spcCol="1270" anchor="b" anchorCtr="1">
          <a:noAutofit/>
        </a:bodyPr>
        <a:lstStyle/>
        <a:p>
          <a:pPr marL="0" lvl="0" indent="0" algn="l" defTabSz="711200">
            <a:lnSpc>
              <a:spcPct val="90000"/>
            </a:lnSpc>
            <a:spcBef>
              <a:spcPct val="0"/>
            </a:spcBef>
            <a:spcAft>
              <a:spcPct val="35000"/>
            </a:spcAft>
            <a:buNone/>
          </a:pPr>
          <a:r>
            <a:rPr lang="es-MX" sz="1600" b="1" kern="1200" dirty="0"/>
            <a:t>Estudios no experimentales </a:t>
          </a:r>
          <a:r>
            <a:rPr lang="es-MX" sz="1600" b="1" kern="1200" dirty="0" err="1"/>
            <a:t>transeccionales</a:t>
          </a:r>
          <a:r>
            <a:rPr lang="es-MX" sz="1600" b="1" kern="1200" dirty="0"/>
            <a:t> correlaciónales - causales</a:t>
          </a:r>
        </a:p>
        <a:p>
          <a:pPr marL="171450" lvl="1" indent="-171450" algn="just" defTabSz="711200">
            <a:lnSpc>
              <a:spcPct val="90000"/>
            </a:lnSpc>
            <a:spcBef>
              <a:spcPct val="0"/>
            </a:spcBef>
            <a:spcAft>
              <a:spcPct val="15000"/>
            </a:spcAft>
            <a:buChar char="•"/>
          </a:pPr>
          <a:r>
            <a:rPr lang="es-MX" sz="1600" kern="1200" dirty="0"/>
            <a:t>Describe relaciones entre dos o más variables en un tiempo determinado.  Busca o correlaciona variables o indica relaciones causales. Las causas y los efectos ya ocurrieron y la causalidad la establece el investigador en función de las hipótesis planteadas. </a:t>
          </a:r>
        </a:p>
      </dsp:txBody>
      <dsp:txXfrm>
        <a:off x="6477243" y="0"/>
        <a:ext cx="4254890" cy="2189407"/>
      </dsp:txXfrm>
    </dsp:sp>
    <dsp:sp modelId="{DE336EA9-98F1-412E-A97C-4EA9E14ED1B0}">
      <dsp:nvSpPr>
        <dsp:cNvPr id="0" name=""/>
        <dsp:cNvSpPr/>
      </dsp:nvSpPr>
      <dsp:spPr>
        <a:xfrm>
          <a:off x="8331013" y="2463083"/>
          <a:ext cx="547351" cy="547351"/>
        </a:xfrm>
        <a:prstGeom prst="ellipse">
          <a:avLst/>
        </a:prstGeom>
        <a:solidFill>
          <a:schemeClr val="accent2">
            <a:shade val="50000"/>
            <a:hueOff val="294254"/>
            <a:satOff val="-7853"/>
            <a:lumOff val="3143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E62721-8640-47C7-92CC-C535BA1E59DE}">
      <dsp:nvSpPr>
        <dsp:cNvPr id="0" name=""/>
        <dsp:cNvSpPr/>
      </dsp:nvSpPr>
      <dsp:spPr>
        <a:xfrm>
          <a:off x="0" y="0"/>
          <a:ext cx="10774250" cy="155198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kern="1200" dirty="0"/>
            <a:t>Estudios no experimentales longitudinales de tendencia:</a:t>
          </a:r>
        </a:p>
        <a:p>
          <a:pPr marL="228600" lvl="1" indent="-228600" algn="l" defTabSz="889000">
            <a:lnSpc>
              <a:spcPct val="90000"/>
            </a:lnSpc>
            <a:spcBef>
              <a:spcPct val="0"/>
            </a:spcBef>
            <a:spcAft>
              <a:spcPct val="15000"/>
            </a:spcAft>
            <a:buChar char="•"/>
          </a:pPr>
          <a:r>
            <a:rPr lang="es-MX" sz="2000" kern="1200" dirty="0"/>
            <a:t>Analizan el cambio a través del tiempo dentro de una misma población. Se toman diferentes puntos en el tiempo, pero la población es la misma, las muestras de la población pueden cambiar.</a:t>
          </a:r>
        </a:p>
      </dsp:txBody>
      <dsp:txXfrm>
        <a:off x="2310048" y="0"/>
        <a:ext cx="8464202" cy="1551984"/>
      </dsp:txXfrm>
    </dsp:sp>
    <dsp:sp modelId="{B909484E-EE27-4E39-89A8-904098A3F3A7}">
      <dsp:nvSpPr>
        <dsp:cNvPr id="0" name=""/>
        <dsp:cNvSpPr/>
      </dsp:nvSpPr>
      <dsp:spPr>
        <a:xfrm>
          <a:off x="155198" y="155198"/>
          <a:ext cx="2154850" cy="124158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3443FC-07B4-47F6-9011-A6666EE038D0}">
      <dsp:nvSpPr>
        <dsp:cNvPr id="0" name=""/>
        <dsp:cNvSpPr/>
      </dsp:nvSpPr>
      <dsp:spPr>
        <a:xfrm>
          <a:off x="0" y="1707182"/>
          <a:ext cx="10774250" cy="155198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kern="1200" dirty="0"/>
            <a:t>Estudios no experimentales longitudinales de cohorte:</a:t>
          </a:r>
        </a:p>
        <a:p>
          <a:pPr marL="228600" lvl="1" indent="-228600" algn="l" defTabSz="889000">
            <a:lnSpc>
              <a:spcPct val="90000"/>
            </a:lnSpc>
            <a:spcBef>
              <a:spcPct val="0"/>
            </a:spcBef>
            <a:spcAft>
              <a:spcPct val="15000"/>
            </a:spcAft>
            <a:buChar char="•"/>
          </a:pPr>
          <a:r>
            <a:rPr lang="es-MX" sz="2000" kern="1200" dirty="0"/>
            <a:t>Analiza cambios a través del tiempo en grupos específicos. Este tipo de grupos está identificado por una características común. </a:t>
          </a:r>
        </a:p>
      </dsp:txBody>
      <dsp:txXfrm>
        <a:off x="2310048" y="1707182"/>
        <a:ext cx="8464202" cy="1551984"/>
      </dsp:txXfrm>
    </dsp:sp>
    <dsp:sp modelId="{D2842597-E96D-4DEC-BC77-A47EE62A4CFA}">
      <dsp:nvSpPr>
        <dsp:cNvPr id="0" name=""/>
        <dsp:cNvSpPr/>
      </dsp:nvSpPr>
      <dsp:spPr>
        <a:xfrm>
          <a:off x="155198" y="1862380"/>
          <a:ext cx="2154850" cy="1241587"/>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7000" b="-37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AD75FD-E5F2-4153-B6ED-0FDFB194F42E}">
      <dsp:nvSpPr>
        <dsp:cNvPr id="0" name=""/>
        <dsp:cNvSpPr/>
      </dsp:nvSpPr>
      <dsp:spPr>
        <a:xfrm>
          <a:off x="0" y="3414364"/>
          <a:ext cx="10774250" cy="1551984"/>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s-MX" sz="2600" kern="1200" dirty="0"/>
            <a:t>Estudios no experimentales longitudinales panel:</a:t>
          </a:r>
        </a:p>
        <a:p>
          <a:pPr marL="228600" lvl="1" indent="-228600" algn="l" defTabSz="889000">
            <a:lnSpc>
              <a:spcPct val="90000"/>
            </a:lnSpc>
            <a:spcBef>
              <a:spcPct val="0"/>
            </a:spcBef>
            <a:spcAft>
              <a:spcPct val="15000"/>
            </a:spcAft>
            <a:buChar char="•"/>
          </a:pPr>
          <a:r>
            <a:rPr lang="es-MX" sz="2000" kern="1200" dirty="0"/>
            <a:t>No modifica a los participantes que son medidos u observados en diferentes puntos del tiempo.</a:t>
          </a:r>
        </a:p>
      </dsp:txBody>
      <dsp:txXfrm>
        <a:off x="2310048" y="3414364"/>
        <a:ext cx="8464202" cy="1551984"/>
      </dsp:txXfrm>
    </dsp:sp>
    <dsp:sp modelId="{F73EE9DC-98B0-49E3-A148-6656A8FD1682}">
      <dsp:nvSpPr>
        <dsp:cNvPr id="0" name=""/>
        <dsp:cNvSpPr/>
      </dsp:nvSpPr>
      <dsp:spPr>
        <a:xfrm>
          <a:off x="155198" y="3569563"/>
          <a:ext cx="2154850" cy="1241587"/>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000" r="-1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077895-87A5-443D-AAF2-E06A821EF34A}">
      <dsp:nvSpPr>
        <dsp:cNvPr id="0" name=""/>
        <dsp:cNvSpPr/>
      </dsp:nvSpPr>
      <dsp:spPr>
        <a:xfrm rot="16200000">
          <a:off x="-65577" y="66800"/>
          <a:ext cx="3312969" cy="3179368"/>
        </a:xfrm>
        <a:prstGeom prst="flowChartManualOperation">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0" tIns="0" rIns="145604" bIns="0" numCol="1" spcCol="1270" anchor="t" anchorCtr="0">
          <a:noAutofit/>
        </a:bodyPr>
        <a:lstStyle/>
        <a:p>
          <a:pPr marL="0" lvl="0" indent="0" algn="l" defTabSz="1022350">
            <a:lnSpc>
              <a:spcPct val="90000"/>
            </a:lnSpc>
            <a:spcBef>
              <a:spcPct val="0"/>
            </a:spcBef>
            <a:spcAft>
              <a:spcPct val="35000"/>
            </a:spcAft>
            <a:buNone/>
          </a:pPr>
          <a:endParaRPr lang="es-MX" sz="2300" kern="1200"/>
        </a:p>
        <a:p>
          <a:pPr marL="171450" lvl="1" indent="-171450" algn="l" defTabSz="800100">
            <a:lnSpc>
              <a:spcPct val="90000"/>
            </a:lnSpc>
            <a:spcBef>
              <a:spcPct val="0"/>
            </a:spcBef>
            <a:spcAft>
              <a:spcPct val="15000"/>
            </a:spcAft>
            <a:buChar char="•"/>
          </a:pPr>
          <a:r>
            <a:rPr lang="es-MX" sz="1800" kern="1200" dirty="0"/>
            <a:t>Los micro, que son datos derivados del análisis individual (personas, organizaciones, hogares) y la mayoría es recolectada por medio de encuestas.</a:t>
          </a:r>
        </a:p>
      </dsp:txBody>
      <dsp:txXfrm rot="5400000">
        <a:off x="1224" y="662593"/>
        <a:ext cx="3179368" cy="1987781"/>
      </dsp:txXfrm>
    </dsp:sp>
    <dsp:sp modelId="{B07E5B2D-C6EF-4411-81CC-4C81C912C6EA}">
      <dsp:nvSpPr>
        <dsp:cNvPr id="0" name=""/>
        <dsp:cNvSpPr/>
      </dsp:nvSpPr>
      <dsp:spPr>
        <a:xfrm rot="16200000">
          <a:off x="3352244" y="66800"/>
          <a:ext cx="3312969" cy="3179368"/>
        </a:xfrm>
        <a:prstGeom prst="flowChartManualOperation">
          <a:avLst/>
        </a:prstGeom>
        <a:solidFill>
          <a:schemeClr val="accent2">
            <a:hueOff val="3183231"/>
            <a:satOff val="5400"/>
            <a:lumOff val="-196"/>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0" tIns="0" rIns="145604" bIns="0" numCol="1" spcCol="1270" anchor="t" anchorCtr="0">
          <a:noAutofit/>
        </a:bodyPr>
        <a:lstStyle/>
        <a:p>
          <a:pPr marL="0" lvl="0" indent="0" algn="l" defTabSz="1022350">
            <a:lnSpc>
              <a:spcPct val="90000"/>
            </a:lnSpc>
            <a:spcBef>
              <a:spcPct val="0"/>
            </a:spcBef>
            <a:spcAft>
              <a:spcPct val="35000"/>
            </a:spcAft>
            <a:buNone/>
          </a:pPr>
          <a:endParaRPr lang="es-MX" sz="2300" kern="1200"/>
        </a:p>
        <a:p>
          <a:pPr marL="171450" lvl="1" indent="-171450" algn="l" defTabSz="800100">
            <a:lnSpc>
              <a:spcPct val="90000"/>
            </a:lnSpc>
            <a:spcBef>
              <a:spcPct val="0"/>
            </a:spcBef>
            <a:spcAft>
              <a:spcPct val="15000"/>
            </a:spcAft>
            <a:buChar char="•"/>
          </a:pPr>
          <a:r>
            <a:rPr lang="es-MX" sz="1800" kern="1200" dirty="0"/>
            <a:t>Los datos agregados, que son datos individuales que se han procesado y conjuntado con cifras estadísticas. </a:t>
          </a:r>
        </a:p>
      </dsp:txBody>
      <dsp:txXfrm rot="5400000">
        <a:off x="3419045" y="662593"/>
        <a:ext cx="3179368" cy="1987781"/>
      </dsp:txXfrm>
    </dsp:sp>
    <dsp:sp modelId="{43672340-9171-48A8-9FF8-D64C95B1ED72}">
      <dsp:nvSpPr>
        <dsp:cNvPr id="0" name=""/>
        <dsp:cNvSpPr/>
      </dsp:nvSpPr>
      <dsp:spPr>
        <a:xfrm rot="16200000">
          <a:off x="6770065" y="66800"/>
          <a:ext cx="3312969" cy="3179368"/>
        </a:xfrm>
        <a:prstGeom prst="flowChartManualOperation">
          <a:avLst/>
        </a:prstGeom>
        <a:solidFill>
          <a:schemeClr val="accent2">
            <a:hueOff val="6366461"/>
            <a:satOff val="10800"/>
            <a:lumOff val="-39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6050" tIns="0" rIns="145604" bIns="0" numCol="1" spcCol="1270" anchor="t" anchorCtr="0">
          <a:noAutofit/>
        </a:bodyPr>
        <a:lstStyle/>
        <a:p>
          <a:pPr marL="0" lvl="0" indent="0" algn="l" defTabSz="1022350">
            <a:lnSpc>
              <a:spcPct val="90000"/>
            </a:lnSpc>
            <a:spcBef>
              <a:spcPct val="0"/>
            </a:spcBef>
            <a:spcAft>
              <a:spcPct val="35000"/>
            </a:spcAft>
            <a:buNone/>
          </a:pPr>
          <a:endParaRPr lang="es-MX" sz="2300" kern="1200" dirty="0"/>
        </a:p>
        <a:p>
          <a:pPr marL="171450" lvl="1" indent="-171450" algn="l" defTabSz="800100">
            <a:lnSpc>
              <a:spcPct val="90000"/>
            </a:lnSpc>
            <a:spcBef>
              <a:spcPct val="0"/>
            </a:spcBef>
            <a:spcAft>
              <a:spcPct val="15000"/>
            </a:spcAft>
            <a:buChar char="•"/>
          </a:pPr>
          <a:r>
            <a:rPr lang="es-MX" sz="1800" kern="1200" dirty="0"/>
            <a:t>Los datos micro, son producidos por una persona y recabados por otra para ser analizados por un investigador. </a:t>
          </a:r>
        </a:p>
      </dsp:txBody>
      <dsp:txXfrm rot="5400000">
        <a:off x="6836866" y="662593"/>
        <a:ext cx="3179368" cy="1987781"/>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0.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C90C2B-1C92-4932-B6CF-CD9F7E003BF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374188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C90C2B-1C92-4932-B6CF-CD9F7E003BF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2800476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C90C2B-1C92-4932-B6CF-CD9F7E003BF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431594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DC90C2B-1C92-4932-B6CF-CD9F7E003BF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2937076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DC90C2B-1C92-4932-B6CF-CD9F7E003BFB}" type="datetimeFigureOut">
              <a:rPr lang="es-MX" smtClean="0"/>
              <a:t>04/08/2018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3956003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C90C2B-1C92-4932-B6CF-CD9F7E003BF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1395971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DC90C2B-1C92-4932-B6CF-CD9F7E003BFB}" type="datetimeFigureOut">
              <a:rPr lang="es-MX" smtClean="0"/>
              <a:t>04/08/2018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1960111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DC90C2B-1C92-4932-B6CF-CD9F7E003BFB}" type="datetimeFigureOut">
              <a:rPr lang="es-MX" smtClean="0"/>
              <a:t>04/08/2018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4195788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C90C2B-1C92-4932-B6CF-CD9F7E003BFB}" type="datetimeFigureOut">
              <a:rPr lang="es-MX" smtClean="0"/>
              <a:t>04/08/2018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3860464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C90C2B-1C92-4932-B6CF-CD9F7E003BF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1167233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DC90C2B-1C92-4932-B6CF-CD9F7E003BFB}" type="datetimeFigureOut">
              <a:rPr lang="es-MX" smtClean="0"/>
              <a:t>04/08/2018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B87F01B-6DFB-4719-986B-EE0C7348D862}" type="slidenum">
              <a:rPr lang="es-MX" smtClean="0"/>
              <a:t>‹Nº›</a:t>
            </a:fld>
            <a:endParaRPr lang="es-MX"/>
          </a:p>
        </p:txBody>
      </p:sp>
    </p:spTree>
    <p:extLst>
      <p:ext uri="{BB962C8B-B14F-4D97-AF65-F5344CB8AC3E}">
        <p14:creationId xmlns:p14="http://schemas.microsoft.com/office/powerpoint/2010/main" val="2662754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C90C2B-1C92-4932-B6CF-CD9F7E003BFB}" type="datetimeFigureOut">
              <a:rPr lang="es-MX" smtClean="0"/>
              <a:t>04/08/2018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87F01B-6DFB-4719-986B-EE0C7348D862}" type="slidenum">
              <a:rPr lang="es-MX" smtClean="0"/>
              <a:t>‹Nº›</a:t>
            </a:fld>
            <a:endParaRPr lang="es-MX"/>
          </a:p>
        </p:txBody>
      </p:sp>
    </p:spTree>
    <p:extLst>
      <p:ext uri="{BB962C8B-B14F-4D97-AF65-F5344CB8AC3E}">
        <p14:creationId xmlns:p14="http://schemas.microsoft.com/office/powerpoint/2010/main" val="67346049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Layout" Target="../diagrams/layout10.xml"/><Relationship Id="rId7" Type="http://schemas.openxmlformats.org/officeDocument/2006/relationships/image" Target="../media/image24.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27.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8.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37.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38.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373875" y="5008727"/>
            <a:ext cx="9144000" cy="1129871"/>
          </a:xfrm>
          <a:solidFill>
            <a:schemeClr val="accent1">
              <a:alpha val="42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s-MX" dirty="0">
                <a:effectLst>
                  <a:glow rad="101600">
                    <a:schemeClr val="accent1">
                      <a:satMod val="175000"/>
                      <a:alpha val="40000"/>
                    </a:schemeClr>
                  </a:glow>
                </a:effectLst>
              </a:rPr>
              <a:t>¿Qué es una metodología?</a:t>
            </a:r>
          </a:p>
        </p:txBody>
      </p:sp>
      <p:sp>
        <p:nvSpPr>
          <p:cNvPr id="3" name="Rectángulo 2"/>
          <p:cNvSpPr/>
          <p:nvPr/>
        </p:nvSpPr>
        <p:spPr>
          <a:xfrm>
            <a:off x="0" y="6613302"/>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94458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184337656"/>
              </p:ext>
            </p:extLst>
          </p:nvPr>
        </p:nvGraphicFramePr>
        <p:xfrm>
          <a:off x="1324410" y="208945"/>
          <a:ext cx="9350062" cy="5859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0558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89163" y="963943"/>
            <a:ext cx="10233762" cy="4382763"/>
          </a:xfrm>
        </p:spPr>
        <p:txBody>
          <a:bodyPr>
            <a:normAutofit/>
          </a:bodyPr>
          <a:lstStyle/>
          <a:p>
            <a:pPr marL="0" indent="0" algn="just">
              <a:buNone/>
            </a:pPr>
            <a:r>
              <a:rPr lang="es-MX" sz="2000" dirty="0"/>
              <a:t>Este tipo de metodologías puede considerar el siguiente alcance:</a:t>
            </a:r>
          </a:p>
          <a:p>
            <a:pPr marL="0" indent="0" algn="just">
              <a:buNone/>
            </a:pPr>
            <a:endParaRPr lang="es-MX" sz="2000" dirty="0"/>
          </a:p>
          <a:p>
            <a:pPr algn="just">
              <a:buFont typeface="Wingdings" panose="05000000000000000000" pitchFamily="2" charset="2"/>
              <a:buChar char="v"/>
            </a:pPr>
            <a:endParaRPr lang="es-MX" sz="2000" dirty="0"/>
          </a:p>
          <a:p>
            <a:pPr algn="just">
              <a:buFont typeface="Wingdings" panose="05000000000000000000" pitchFamily="2" charset="2"/>
              <a:buChar char="v"/>
            </a:pPr>
            <a:endParaRPr lang="es-MX" sz="2000" dirty="0"/>
          </a:p>
          <a:p>
            <a:pPr algn="just">
              <a:buFont typeface="Wingdings" panose="05000000000000000000" pitchFamily="2" charset="2"/>
              <a:buChar char="v"/>
            </a:pPr>
            <a:endParaRPr lang="es-MX" sz="2000" dirty="0"/>
          </a:p>
          <a:p>
            <a:pPr algn="just">
              <a:buFont typeface="Wingdings" panose="05000000000000000000" pitchFamily="2" charset="2"/>
              <a:buChar char="v"/>
            </a:pPr>
            <a:endParaRPr lang="es-MX" sz="2000" dirty="0"/>
          </a:p>
          <a:p>
            <a:pPr marL="0" indent="0" algn="just">
              <a:buNone/>
            </a:pPr>
            <a:r>
              <a:rPr lang="es-MX" sz="2000" dirty="0"/>
              <a:t>Y por su clasificación, pueden ser:</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Diagrama 1"/>
          <p:cNvGraphicFramePr/>
          <p:nvPr>
            <p:extLst>
              <p:ext uri="{D42A27DB-BD31-4B8C-83A1-F6EECF244321}">
                <p14:modId xmlns:p14="http://schemas.microsoft.com/office/powerpoint/2010/main" val="2004594367"/>
              </p:ext>
            </p:extLst>
          </p:nvPr>
        </p:nvGraphicFramePr>
        <p:xfrm>
          <a:off x="2168478" y="846162"/>
          <a:ext cx="8128000" cy="2893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2853879635"/>
              </p:ext>
            </p:extLst>
          </p:nvPr>
        </p:nvGraphicFramePr>
        <p:xfrm>
          <a:off x="2710759" y="4162566"/>
          <a:ext cx="6583368" cy="128731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66560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387438" y="107549"/>
            <a:ext cx="7455795" cy="79397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es-MX" sz="4000" dirty="0"/>
              <a:t>a) Investigaciones </a:t>
            </a:r>
            <a:r>
              <a:rPr lang="es-MX" sz="4000" dirty="0" err="1"/>
              <a:t>transeccionales</a:t>
            </a:r>
            <a:endParaRPr lang="es-MX" sz="40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303313940"/>
              </p:ext>
            </p:extLst>
          </p:nvPr>
        </p:nvGraphicFramePr>
        <p:xfrm>
          <a:off x="0" y="1081827"/>
          <a:ext cx="11925836" cy="5473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Llamada con línea 1 3"/>
          <p:cNvSpPr/>
          <p:nvPr/>
        </p:nvSpPr>
        <p:spPr>
          <a:xfrm>
            <a:off x="9556124" y="236338"/>
            <a:ext cx="2382591" cy="922762"/>
          </a:xfrm>
          <a:prstGeom prst="borderCallout1">
            <a:avLst>
              <a:gd name="adj1" fmla="val 18750"/>
              <a:gd name="adj2" fmla="val -8333"/>
              <a:gd name="adj3" fmla="val 29412"/>
              <a:gd name="adj4" fmla="val -65948"/>
            </a:avLst>
          </a:prstGeom>
          <a:solidFill>
            <a:schemeClr val="bg1"/>
          </a:solidFill>
          <a:ln w="571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ysClr val="windowText" lastClr="000000"/>
                </a:solidFill>
              </a:rPr>
              <a:t>Recolectan datos de un tiempo o momento preciso.</a:t>
            </a:r>
          </a:p>
        </p:txBody>
      </p:sp>
      <p:sp>
        <p:nvSpPr>
          <p:cNvPr id="6" name="Rectángulo 5"/>
          <p:cNvSpPr/>
          <p:nvPr/>
        </p:nvSpPr>
        <p:spPr>
          <a:xfrm>
            <a:off x="0" y="6362164"/>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2459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ítulo 1"/>
          <p:cNvSpPr>
            <a:spLocks noGrp="1"/>
          </p:cNvSpPr>
          <p:nvPr>
            <p:ph type="title"/>
          </p:nvPr>
        </p:nvSpPr>
        <p:spPr>
          <a:xfrm>
            <a:off x="387438" y="133309"/>
            <a:ext cx="6013362" cy="793974"/>
          </a:xfr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s-MX" sz="2800" dirty="0"/>
              <a:t>b) Estudios no experimentales longitudinales </a:t>
            </a: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2526943868"/>
              </p:ext>
            </p:extLst>
          </p:nvPr>
        </p:nvGraphicFramePr>
        <p:xfrm>
          <a:off x="579549" y="1442434"/>
          <a:ext cx="10774251" cy="4966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con línea 1 4"/>
          <p:cNvSpPr/>
          <p:nvPr/>
        </p:nvSpPr>
        <p:spPr>
          <a:xfrm>
            <a:off x="7147776" y="107549"/>
            <a:ext cx="4868213" cy="1025792"/>
          </a:xfrm>
          <a:prstGeom prst="borderCallout1">
            <a:avLst>
              <a:gd name="adj1" fmla="val 25157"/>
              <a:gd name="adj2" fmla="val -3494"/>
              <a:gd name="adj3" fmla="val 41158"/>
              <a:gd name="adj4" fmla="val -14335"/>
            </a:avLst>
          </a:prstGeom>
          <a:solidFill>
            <a:schemeClr val="bg1"/>
          </a:solidFill>
          <a:ln w="571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solidFill>
                  <a:sysClr val="windowText" lastClr="000000"/>
                </a:solidFill>
              </a:rPr>
              <a:t>Recaba datos en diferentes momentos para realizar inferencias respecto del cambio, causas y consecuencias de determinadas categorías, conceptos, variables.</a:t>
            </a:r>
          </a:p>
        </p:txBody>
      </p:sp>
    </p:spTree>
    <p:extLst>
      <p:ext uri="{BB962C8B-B14F-4D97-AF65-F5344CB8AC3E}">
        <p14:creationId xmlns:p14="http://schemas.microsoft.com/office/powerpoint/2010/main" val="60118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8258" y="374156"/>
            <a:ext cx="10573059" cy="1400053"/>
          </a:xfrm>
          <a:ln>
            <a:solidFill>
              <a:schemeClr val="bg1"/>
            </a:solidFill>
          </a:ln>
        </p:spPr>
        <p:txBody>
          <a:bodyPr>
            <a:normAutofit/>
          </a:bodyPr>
          <a:lstStyle/>
          <a:p>
            <a:pPr algn="just"/>
            <a:endParaRPr lang="es-MX" sz="2000" dirty="0"/>
          </a:p>
          <a:p>
            <a:pPr algn="just"/>
            <a:r>
              <a:rPr lang="es-MX" sz="2000" dirty="0"/>
              <a:t>Una vez definido el tipo de metodología cuantitativa es conveniente también definir el tipo de instrumento que se utilizará para recabar los datos.</a:t>
            </a:r>
          </a:p>
        </p:txBody>
      </p:sp>
      <p:sp>
        <p:nvSpPr>
          <p:cNvPr id="4" name="Llamada ovalada 3"/>
          <p:cNvSpPr/>
          <p:nvPr/>
        </p:nvSpPr>
        <p:spPr>
          <a:xfrm>
            <a:off x="6536125" y="1289162"/>
            <a:ext cx="4185634" cy="3052291"/>
          </a:xfrm>
          <a:prstGeom prst="wedgeEllipseCallout">
            <a:avLst>
              <a:gd name="adj1" fmla="val -65568"/>
              <a:gd name="adj2" fmla="val 16637"/>
            </a:avLst>
          </a:prstGeom>
          <a:solidFill>
            <a:schemeClr val="accent2">
              <a:lumMod val="40000"/>
              <a:lumOff val="60000"/>
            </a:schemeClr>
          </a:solidFill>
          <a:ln w="57150">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ysClr val="windowText" lastClr="000000"/>
                </a:solidFill>
              </a:rPr>
              <a:t>Un instrumento de medición es un recurso para registrar información o datos que serán medidos. </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8" name="Picture 2" descr="Resultado de imagen para metodologia png"/>
          <p:cNvPicPr>
            <a:picLocks noChangeAspect="1" noChangeArrowheads="1"/>
          </p:cNvPicPr>
          <p:nvPr/>
        </p:nvPicPr>
        <p:blipFill rotWithShape="1">
          <a:blip r:embed="rId2">
            <a:extLst>
              <a:ext uri="{28A0092B-C50C-407E-A947-70E740481C1C}">
                <a14:useLocalDpi xmlns:a14="http://schemas.microsoft.com/office/drawing/2010/main" val="0"/>
              </a:ext>
            </a:extLst>
          </a:blip>
          <a:srcRect b="37187"/>
          <a:stretch/>
        </p:blipFill>
        <p:spPr bwMode="auto">
          <a:xfrm>
            <a:off x="1900125" y="2660308"/>
            <a:ext cx="4400720" cy="276424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169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1911"/>
            <a:ext cx="10515600" cy="1325563"/>
          </a:xfrm>
        </p:spPr>
        <p:txBody>
          <a:bodyPr>
            <a:normAutofit/>
          </a:bodyPr>
          <a:lstStyle/>
          <a:p>
            <a:r>
              <a:rPr lang="es-MX" sz="2000" dirty="0"/>
              <a:t>Entre los instrumentos para recopilar datos se encuentran:</a:t>
            </a:r>
          </a:p>
        </p:txBody>
      </p:sp>
      <p:sp>
        <p:nvSpPr>
          <p:cNvPr id="3" name="Marcador de contenido 2"/>
          <p:cNvSpPr>
            <a:spLocks noGrp="1"/>
          </p:cNvSpPr>
          <p:nvPr>
            <p:ph idx="1"/>
          </p:nvPr>
        </p:nvSpPr>
        <p:spPr>
          <a:xfrm>
            <a:off x="838201" y="2163651"/>
            <a:ext cx="6490648" cy="4013311"/>
          </a:xfrm>
        </p:spPr>
        <p:txBody>
          <a:bodyPr>
            <a:normAutofit/>
          </a:bodyPr>
          <a:lstStyle/>
          <a:p>
            <a:pPr marL="0" indent="0" algn="just">
              <a:buNone/>
            </a:pPr>
            <a:r>
              <a:rPr lang="es-MX" sz="2000" b="1" i="1" dirty="0"/>
              <a:t>Conjunto de preguntas respecto de una o más variables a medir.</a:t>
            </a:r>
          </a:p>
          <a:p>
            <a:pPr algn="just">
              <a:buFont typeface="Wingdings" panose="05000000000000000000" pitchFamily="2" charset="2"/>
              <a:buChar char="§"/>
            </a:pPr>
            <a:r>
              <a:rPr lang="es-MX" sz="2000" dirty="0"/>
              <a:t>Puede ser de dos tipos: </a:t>
            </a:r>
          </a:p>
          <a:p>
            <a:pPr marL="457200" lvl="1" indent="0" algn="just">
              <a:buNone/>
            </a:pPr>
            <a:r>
              <a:rPr lang="es-MX" sz="2000" dirty="0"/>
              <a:t>Preguntas abiertas (no limitan las alternativas de respuesta)</a:t>
            </a:r>
          </a:p>
          <a:p>
            <a:pPr marL="457200" lvl="1" indent="0" algn="just">
              <a:buNone/>
            </a:pPr>
            <a:r>
              <a:rPr lang="es-MX" sz="2000" dirty="0"/>
              <a:t>Preguntas cerradas ( se limitan las respuestas y son fácilmente codificables)</a:t>
            </a:r>
          </a:p>
          <a:p>
            <a:pPr algn="just">
              <a:buFont typeface="Wingdings" panose="05000000000000000000" pitchFamily="2" charset="2"/>
              <a:buChar char="§"/>
            </a:pPr>
            <a:r>
              <a:rPr lang="es-MX" sz="2000" dirty="0"/>
              <a:t> La construcción de un cuestionario debe contener sólo el número de preguntas que estén en relación con las variables que desean medirse. </a:t>
            </a:r>
          </a:p>
          <a:p>
            <a:pPr marL="0" indent="0">
              <a:buNone/>
            </a:pPr>
            <a:endParaRPr lang="es-MX" dirty="0"/>
          </a:p>
          <a:p>
            <a:pPr marL="0" indent="0">
              <a:buNone/>
            </a:pPr>
            <a:endParaRPr lang="es-MX" dirty="0"/>
          </a:p>
        </p:txBody>
      </p:sp>
      <p:sp>
        <p:nvSpPr>
          <p:cNvPr id="4" name="Rectángulo redondeado 3"/>
          <p:cNvSpPr/>
          <p:nvPr/>
        </p:nvSpPr>
        <p:spPr>
          <a:xfrm>
            <a:off x="838200" y="1347474"/>
            <a:ext cx="3387143" cy="56667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1.- Cuestionario</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12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4707" y="1347474"/>
            <a:ext cx="3453452" cy="3453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82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63957" y="769556"/>
            <a:ext cx="10272615" cy="4987299"/>
          </a:xfrm>
        </p:spPr>
        <p:txBody>
          <a:bodyPr>
            <a:normAutofit/>
          </a:bodyPr>
          <a:lstStyle/>
          <a:p>
            <a:pPr algn="just">
              <a:buFont typeface="Wingdings" panose="05000000000000000000" pitchFamily="2" charset="2"/>
              <a:buChar char="§"/>
            </a:pPr>
            <a:r>
              <a:rPr lang="es-MX" sz="2000" dirty="0"/>
              <a:t> Es necesario recopilar la información demográfica o de localización del participante (género, edad, nivel socioeconómico, posición en la organización, lugar de residencia, entre otros). </a:t>
            </a:r>
          </a:p>
          <a:p>
            <a:pPr algn="just">
              <a:buFont typeface="Wingdings" panose="05000000000000000000" pitchFamily="2" charset="2"/>
              <a:buChar char="§"/>
            </a:pPr>
            <a:r>
              <a:rPr lang="es-MX" sz="2000" dirty="0"/>
              <a:t>Debe evitarse formular preguntas confusas, que contengan más de dos preguntas en una sola, preguntas formuladas en forma negativa o que contengan lenguaje que no conozca el participante.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146" name="Picture 2" descr="Resultado de imagen para metodologi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715" y="2240766"/>
            <a:ext cx="4675067" cy="3767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695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543921"/>
            <a:ext cx="10515600" cy="4351338"/>
          </a:xfrm>
        </p:spPr>
        <p:txBody>
          <a:bodyPr>
            <a:normAutofit/>
          </a:bodyPr>
          <a:lstStyle/>
          <a:p>
            <a:pPr algn="just">
              <a:buClr>
                <a:schemeClr val="accent1"/>
              </a:buClr>
            </a:pPr>
            <a:r>
              <a:rPr lang="es-MX" sz="2000" dirty="0"/>
              <a:t>Implica la existencia de una persona calificada que aplica un cuestionario, a todos los participantes, en condiciones similares, frente a frente.</a:t>
            </a:r>
          </a:p>
          <a:p>
            <a:pPr algn="just">
              <a:buClr>
                <a:schemeClr val="accent1"/>
              </a:buClr>
            </a:pPr>
            <a:r>
              <a:rPr lang="es-MX" sz="2000" dirty="0"/>
              <a:t>Se busca que sea de forma individual, sin la intromisión de terceros que puedan alterar la entrevista. </a:t>
            </a:r>
          </a:p>
          <a:p>
            <a:pPr algn="just">
              <a:buClr>
                <a:schemeClr val="accent1"/>
              </a:buClr>
            </a:pPr>
            <a:r>
              <a:rPr lang="es-MX" sz="2000" dirty="0"/>
              <a:t>Las preguntas son preferentemente cerradas. </a:t>
            </a:r>
          </a:p>
        </p:txBody>
      </p:sp>
      <p:sp>
        <p:nvSpPr>
          <p:cNvPr id="4" name="Rectángulo redondeado 3"/>
          <p:cNvSpPr/>
          <p:nvPr/>
        </p:nvSpPr>
        <p:spPr>
          <a:xfrm>
            <a:off x="838200" y="561863"/>
            <a:ext cx="4261834" cy="56667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2.- Entrevista personal</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AutoShape 2" descr="Resultado de imagen para entrevist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3131" y="3406383"/>
            <a:ext cx="3305738" cy="2488876"/>
          </a:xfrm>
          <a:prstGeom prst="rect">
            <a:avLst/>
          </a:prstGeom>
        </p:spPr>
      </p:pic>
    </p:spTree>
    <p:extLst>
      <p:ext uri="{BB962C8B-B14F-4D97-AF65-F5344CB8AC3E}">
        <p14:creationId xmlns:p14="http://schemas.microsoft.com/office/powerpoint/2010/main" val="456300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537482"/>
            <a:ext cx="10515600" cy="4351338"/>
          </a:xfrm>
        </p:spPr>
        <p:txBody>
          <a:bodyPr>
            <a:normAutofit/>
          </a:bodyPr>
          <a:lstStyle/>
          <a:p>
            <a:pPr algn="just"/>
            <a:r>
              <a:rPr lang="es-MX" sz="2000" dirty="0"/>
              <a:t>La diferencias con respecto a la técnica anterior es únicamente el medio.</a:t>
            </a:r>
          </a:p>
          <a:p>
            <a:pPr algn="just"/>
            <a:r>
              <a:rPr lang="es-MX" sz="2000" dirty="0"/>
              <a:t> Este tipo de entrevista es más rápida y es frecuentemente empleado para el levantamiento de encuestas.</a:t>
            </a:r>
          </a:p>
        </p:txBody>
      </p:sp>
      <p:sp>
        <p:nvSpPr>
          <p:cNvPr id="4" name="Rectángulo redondeado 3"/>
          <p:cNvSpPr/>
          <p:nvPr/>
        </p:nvSpPr>
        <p:spPr>
          <a:xfrm>
            <a:off x="838199" y="548984"/>
            <a:ext cx="4313350" cy="5666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3.- Entrevista telefónica </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194" name="Picture 2" descr="Resultado de imagen para entrevista telefon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303132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871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326315"/>
            <a:ext cx="5047444" cy="2773671"/>
          </a:xfrm>
        </p:spPr>
        <p:txBody>
          <a:bodyPr>
            <a:normAutofit/>
          </a:bodyPr>
          <a:lstStyle/>
          <a:p>
            <a:pPr algn="just"/>
            <a:r>
              <a:rPr lang="es-MX" sz="2000" dirty="0"/>
              <a:t>Registro sistemático de datos sobre una conducta o comportamiento.</a:t>
            </a:r>
          </a:p>
          <a:p>
            <a:pPr algn="just"/>
            <a:r>
              <a:rPr lang="es-MX" sz="2000" dirty="0"/>
              <a:t>Forma de observación del contenido de comunicaciones verbales y no verbales.</a:t>
            </a:r>
          </a:p>
          <a:p>
            <a:pPr algn="just"/>
            <a:r>
              <a:rPr lang="es-MX" sz="2000" dirty="0"/>
              <a:t>Las variables observables son especificas y definidas antes de comenzar la recolección de datos.</a:t>
            </a:r>
          </a:p>
        </p:txBody>
      </p:sp>
      <p:sp>
        <p:nvSpPr>
          <p:cNvPr id="4" name="Rectángulo redondeado 3"/>
          <p:cNvSpPr/>
          <p:nvPr/>
        </p:nvSpPr>
        <p:spPr>
          <a:xfrm>
            <a:off x="838199" y="548984"/>
            <a:ext cx="5047445" cy="56667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4.- Observación cuantitativa</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8408" y="1093817"/>
            <a:ext cx="3741904" cy="374190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912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0059" y="911338"/>
            <a:ext cx="10814915" cy="1703073"/>
          </a:xfrm>
        </p:spPr>
        <p:txBody>
          <a:bodyPr>
            <a:normAutofit/>
          </a:bodyPr>
          <a:lstStyle/>
          <a:p>
            <a:pPr algn="just">
              <a:buClr>
                <a:schemeClr val="accent2">
                  <a:lumMod val="75000"/>
                </a:schemeClr>
              </a:buClr>
            </a:pPr>
            <a:r>
              <a:rPr lang="es-MX" sz="2000" dirty="0"/>
              <a:t>La metodología hace referencia al </a:t>
            </a:r>
            <a:r>
              <a:rPr lang="es-MX" sz="2000" b="1" dirty="0"/>
              <a:t>procedimiento o procedimientos (métodos) utilizados para comprobar la hipótesis y alcanzar los objetivos del trabajo de investigación</a:t>
            </a:r>
            <a:r>
              <a:rPr lang="es-MX" sz="2000" dirty="0"/>
              <a:t>. </a:t>
            </a:r>
          </a:p>
          <a:p>
            <a:pPr algn="just">
              <a:buClr>
                <a:schemeClr val="accent2">
                  <a:lumMod val="75000"/>
                </a:schemeClr>
              </a:buClr>
            </a:pPr>
            <a:r>
              <a:rPr lang="es-MX" sz="2000" dirty="0"/>
              <a:t>Esta conlleva las fases de elaboración del trabajo de investigación.</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Resultado de imagen para metodologi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249" y="2146394"/>
            <a:ext cx="11134725" cy="393382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75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537482"/>
            <a:ext cx="10515600" cy="4351338"/>
          </a:xfrm>
        </p:spPr>
        <p:txBody>
          <a:bodyPr>
            <a:normAutofit/>
          </a:bodyPr>
          <a:lstStyle/>
          <a:p>
            <a:pPr algn="just"/>
            <a:r>
              <a:rPr lang="es-MX" sz="2000" dirty="0"/>
              <a:t>Pruebas certificadas que utilizan las grandes instituciones.</a:t>
            </a:r>
          </a:p>
          <a:p>
            <a:pPr algn="just"/>
            <a:r>
              <a:rPr lang="es-MX" sz="2000" dirty="0"/>
              <a:t>Debido a la complejidad que implica su construcción, este tipo de instrumentos es desarrollado de forma centralizada de acuerdo con un conjunto de criterios que determinan las habilidades que se evaluarán, así como el peso especifico de cada una de ellas con respecto del conjunto.</a:t>
            </a:r>
          </a:p>
        </p:txBody>
      </p:sp>
      <p:sp>
        <p:nvSpPr>
          <p:cNvPr id="4" name="Rectángulo redondeado 3"/>
          <p:cNvSpPr/>
          <p:nvPr/>
        </p:nvSpPr>
        <p:spPr>
          <a:xfrm>
            <a:off x="838199" y="548984"/>
            <a:ext cx="4828505" cy="56667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5.- Pruebas estandarizadas</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42" name="Picture 2" descr="Resultado de imagen para entrevist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4259" y="3163877"/>
            <a:ext cx="3763481" cy="2844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349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1469" y="1253331"/>
            <a:ext cx="10271079" cy="4351338"/>
          </a:xfrm>
        </p:spPr>
        <p:txBody>
          <a:bodyPr>
            <a:normAutofit/>
          </a:bodyPr>
          <a:lstStyle/>
          <a:p>
            <a:pPr algn="just"/>
            <a:r>
              <a:rPr lang="es-MX" sz="2000" dirty="0"/>
              <a:t>Implica la revisión de documentos, registros públicos y archivos, así como la obtención de datos estadísticos de información especializadas.</a:t>
            </a:r>
          </a:p>
          <a:p>
            <a:pPr algn="just"/>
            <a:r>
              <a:rPr lang="es-MX" sz="2000" dirty="0"/>
              <a:t>Tipos de datos secundarios:</a:t>
            </a:r>
          </a:p>
        </p:txBody>
      </p:sp>
      <p:sp>
        <p:nvSpPr>
          <p:cNvPr id="4" name="Rectángulo redondeado 3"/>
          <p:cNvSpPr/>
          <p:nvPr/>
        </p:nvSpPr>
        <p:spPr>
          <a:xfrm>
            <a:off x="838199" y="548984"/>
            <a:ext cx="4429259" cy="566670"/>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a:solidFill>
                  <a:schemeClr val="tx2"/>
                </a:solidFill>
              </a:rPr>
              <a:t>7.- Datos secundarios</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Diagrama 1"/>
          <p:cNvGraphicFramePr/>
          <p:nvPr>
            <p:extLst>
              <p:ext uri="{D42A27DB-BD31-4B8C-83A1-F6EECF244321}">
                <p14:modId xmlns:p14="http://schemas.microsoft.com/office/powerpoint/2010/main" val="707612446"/>
              </p:ext>
            </p:extLst>
          </p:nvPr>
        </p:nvGraphicFramePr>
        <p:xfrm>
          <a:off x="1087271" y="2443027"/>
          <a:ext cx="10017457" cy="3312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3432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52246"/>
            <a:ext cx="10515600" cy="1325563"/>
          </a:xfrm>
        </p:spPr>
        <p:txBody>
          <a:bodyPr/>
          <a:lstStyle/>
          <a:p>
            <a:pPr algn="ctr"/>
            <a:r>
              <a:rPr lang="es-MX" dirty="0">
                <a:effectLst>
                  <a:glow rad="228600">
                    <a:schemeClr val="accent2">
                      <a:satMod val="175000"/>
                      <a:alpha val="40000"/>
                    </a:schemeClr>
                  </a:glow>
                </a:effectLst>
              </a:rPr>
              <a:t>Metodologías Cualitativas </a:t>
            </a:r>
          </a:p>
        </p:txBody>
      </p:sp>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266" name="Picture 2" descr="Resultado de imagen para metodologi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639" y="1980655"/>
            <a:ext cx="11048722" cy="3355619"/>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341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2665" y="610974"/>
            <a:ext cx="10515600" cy="4351338"/>
          </a:xfrm>
        </p:spPr>
        <p:txBody>
          <a:bodyPr>
            <a:normAutofit/>
          </a:bodyPr>
          <a:lstStyle/>
          <a:p>
            <a:r>
              <a:rPr lang="es-MX" sz="2000" dirty="0"/>
              <a:t>También llamada comprensiva o constructiva. </a:t>
            </a:r>
          </a:p>
          <a:p>
            <a:pPr marL="0" indent="0">
              <a:buNone/>
            </a:pPr>
            <a:endParaRPr lang="es-MX" sz="2000" dirty="0"/>
          </a:p>
          <a:p>
            <a:pPr marL="457200" lvl="1" indent="0">
              <a:buNone/>
            </a:pPr>
            <a:r>
              <a:rPr lang="es-MX" sz="2000" dirty="0"/>
              <a:t>“Estas prácticas transforman al mundo, lo convierten en una serie de representaciones… la investigación cualitativa implica una aproximación interpretativa y naturalista del mundo” </a:t>
            </a:r>
          </a:p>
          <a:p>
            <a:pPr marL="457200" lvl="1" indent="0" algn="r">
              <a:buNone/>
            </a:pPr>
            <a:r>
              <a:rPr lang="es-MX" sz="2000" dirty="0"/>
              <a:t>(</a:t>
            </a:r>
            <a:r>
              <a:rPr lang="es-MX" sz="2000" dirty="0" err="1"/>
              <a:t>Denzin</a:t>
            </a:r>
            <a:r>
              <a:rPr lang="es-MX" sz="2000" dirty="0"/>
              <a:t> y Lincoln, 2005:3 en Rodríguez y </a:t>
            </a:r>
            <a:r>
              <a:rPr lang="es-MX" sz="2000" dirty="0" err="1"/>
              <a:t>Valldeoriola</a:t>
            </a:r>
            <a:r>
              <a:rPr lang="es-MX" sz="2000" dirty="0"/>
              <a:t>, 2008:46)</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2290" name="Picture 2" descr="Resultado de imagen para pensando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4201" y="2764396"/>
            <a:ext cx="3243598" cy="3243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822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838200" y="2351087"/>
            <a:ext cx="5391150" cy="2155825"/>
          </a:xfrm>
        </p:spPr>
        <p:txBody>
          <a:bodyPr>
            <a:normAutofit/>
          </a:bodyPr>
          <a:lstStyle/>
          <a:p>
            <a:pPr algn="just"/>
            <a:r>
              <a:rPr lang="es-MX" sz="2000" dirty="0"/>
              <a:t>Se orientan hacia la comprensión de situaciones únicas y particulares, que buscan el significado y sentido que conceden los propios agentes, además de las vivencias y experiencias de los individuos o grupos socia.es que son investigados.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3314" name="Picture 2" descr="Resultado de imagen para pensand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5437" y="1027906"/>
            <a:ext cx="3752492"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6532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00790"/>
          </a:xfrm>
        </p:spPr>
        <p:txBody>
          <a:bodyPr>
            <a:normAutofit fontScale="90000"/>
          </a:bodyPr>
          <a:lstStyle/>
          <a:p>
            <a:pPr algn="ctr"/>
            <a:r>
              <a:rPr lang="es-MX" dirty="0"/>
              <a:t>Características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446887397"/>
              </p:ext>
            </p:extLst>
          </p:nvPr>
        </p:nvGraphicFramePr>
        <p:xfrm>
          <a:off x="1128243" y="965916"/>
          <a:ext cx="9877022" cy="5293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4338" name="Picture 2" descr="Resultado de imagen para pensando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9053134" y="3138985"/>
            <a:ext cx="2300666" cy="298147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14340" name="Picture 4" descr="Imagen relacionad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975" y="258113"/>
            <a:ext cx="2897210" cy="289721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206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2524835"/>
            <a:ext cx="10515600" cy="4198037"/>
          </a:xfrm>
        </p:spPr>
        <p:txBody>
          <a:bodyPr>
            <a:normAutofit/>
          </a:bodyPr>
          <a:lstStyle/>
          <a:p>
            <a:pPr marL="0" indent="0" algn="ctr">
              <a:buNone/>
            </a:pPr>
            <a:r>
              <a:rPr lang="es-MX" sz="4800" dirty="0">
                <a:ln w="0"/>
                <a:effectLst>
                  <a:glow rad="228600">
                    <a:schemeClr val="accent2">
                      <a:satMod val="175000"/>
                      <a:alpha val="40000"/>
                    </a:schemeClr>
                  </a:glow>
                  <a:outerShdw blurRad="38100" dist="19050" dir="2700000" algn="tl" rotWithShape="0">
                    <a:schemeClr val="dk1">
                      <a:alpha val="40000"/>
                    </a:schemeClr>
                  </a:outerShdw>
                </a:effectLst>
              </a:rPr>
              <a:t>Métodos de investigación cualitativa.</a:t>
            </a:r>
          </a:p>
          <a:p>
            <a:pPr marL="0" indent="0" algn="ctr">
              <a:buNone/>
            </a:pPr>
            <a:r>
              <a:rPr lang="es-MX" sz="4800" dirty="0">
                <a:ln w="0"/>
                <a:effectLst>
                  <a:glow rad="228600">
                    <a:schemeClr val="accent2">
                      <a:satMod val="175000"/>
                      <a:alpha val="40000"/>
                    </a:schemeClr>
                  </a:glow>
                  <a:outerShdw blurRad="38100" dist="19050" dir="2700000" algn="tl" rotWithShape="0">
                    <a:schemeClr val="dk1">
                      <a:alpha val="40000"/>
                    </a:schemeClr>
                  </a:outerShdw>
                </a:effectLst>
              </a:rPr>
              <a:t> Rodríguez y </a:t>
            </a:r>
            <a:r>
              <a:rPr lang="es-MX" sz="4800" dirty="0" err="1">
                <a:ln w="0"/>
                <a:effectLst>
                  <a:glow rad="228600">
                    <a:schemeClr val="accent2">
                      <a:satMod val="175000"/>
                      <a:alpha val="40000"/>
                    </a:schemeClr>
                  </a:glow>
                  <a:outerShdw blurRad="38100" dist="19050" dir="2700000" algn="tl" rotWithShape="0">
                    <a:schemeClr val="dk1">
                      <a:alpha val="40000"/>
                    </a:schemeClr>
                  </a:outerShdw>
                </a:effectLst>
              </a:rPr>
              <a:t>Valldeoriola</a:t>
            </a:r>
            <a:r>
              <a:rPr lang="es-MX" sz="4800" dirty="0">
                <a:ln w="0"/>
                <a:effectLst>
                  <a:glow rad="228600">
                    <a:schemeClr val="accent2">
                      <a:satMod val="175000"/>
                      <a:alpha val="40000"/>
                    </a:schemeClr>
                  </a:glow>
                  <a:outerShdw blurRad="38100" dist="19050" dir="2700000" algn="tl" rotWithShape="0">
                    <a:schemeClr val="dk1">
                      <a:alpha val="40000"/>
                    </a:schemeClr>
                  </a:outerShdw>
                </a:effectLst>
              </a:rPr>
              <a:t> (2008)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612186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 Metodología etnográfica </a:t>
            </a:r>
          </a:p>
        </p:txBody>
      </p:sp>
      <p:sp>
        <p:nvSpPr>
          <p:cNvPr id="3" name="Marcador de contenido 2"/>
          <p:cNvSpPr>
            <a:spLocks noGrp="1"/>
          </p:cNvSpPr>
          <p:nvPr>
            <p:ph idx="1"/>
          </p:nvPr>
        </p:nvSpPr>
        <p:spPr/>
        <p:txBody>
          <a:bodyPr>
            <a:normAutofit/>
          </a:bodyPr>
          <a:lstStyle/>
          <a:p>
            <a:pPr algn="just"/>
            <a:r>
              <a:rPr lang="es-MX" sz="2000" dirty="0"/>
              <a:t>Tipo de investigación holística que estudia a las personas en su hábitat natural, la inmersión del investigador en el grupo social es imprescindible.</a:t>
            </a:r>
          </a:p>
          <a:p>
            <a:pPr algn="just"/>
            <a:r>
              <a:rPr lang="es-MX" sz="2000" dirty="0"/>
              <a:t>Es importante que el etnógrafo evite emitir juicios sobre las observaciones que analiza.</a:t>
            </a:r>
          </a:p>
          <a:p>
            <a:pPr algn="just"/>
            <a:r>
              <a:rPr lang="es-MX" sz="2000" dirty="0"/>
              <a:t>Las fases que tiene este tipo de investigación son:</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362"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7631" y="3457538"/>
            <a:ext cx="5011278" cy="255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62942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a 10"/>
          <p:cNvGraphicFramePr/>
          <p:nvPr>
            <p:extLst>
              <p:ext uri="{D42A27DB-BD31-4B8C-83A1-F6EECF244321}">
                <p14:modId xmlns:p14="http://schemas.microsoft.com/office/powerpoint/2010/main" val="804409354"/>
              </p:ext>
            </p:extLst>
          </p:nvPr>
        </p:nvGraphicFramePr>
        <p:xfrm>
          <a:off x="-234683" y="449210"/>
          <a:ext cx="9932474" cy="5822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386" name="Picture 2" descr="Resultado de imagen para metodologia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69792" y="442391"/>
            <a:ext cx="3753324" cy="3753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58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825686408"/>
              </p:ext>
            </p:extLst>
          </p:nvPr>
        </p:nvGraphicFramePr>
        <p:xfrm>
          <a:off x="409817" y="445378"/>
          <a:ext cx="7956260" cy="5339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7410" name="Picture 2" descr="Imagen relacionad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42079" y="1226935"/>
            <a:ext cx="4870879" cy="3653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781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0" y="4967000"/>
            <a:ext cx="7766936" cy="1646302"/>
          </a:xfrm>
          <a:solidFill>
            <a:srgbClr val="92D050">
              <a:alpha val="7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pPr algn="ctr"/>
            <a:r>
              <a:rPr lang="es-MX" dirty="0">
                <a:solidFill>
                  <a:schemeClr val="bg1"/>
                </a:solidFill>
                <a:effectLst>
                  <a:glow rad="139700">
                    <a:schemeClr val="accent2">
                      <a:satMod val="175000"/>
                      <a:alpha val="40000"/>
                    </a:schemeClr>
                  </a:glow>
                  <a:outerShdw blurRad="50800" dist="38100" dir="8100000" algn="tr" rotWithShape="0">
                    <a:prstClr val="black">
                      <a:alpha val="40000"/>
                    </a:prstClr>
                  </a:outerShdw>
                </a:effectLst>
              </a:rPr>
              <a:t>Tipos de métodos y técnicas de investigación.</a:t>
            </a:r>
          </a:p>
        </p:txBody>
      </p:sp>
      <p:sp>
        <p:nvSpPr>
          <p:cNvPr id="4" name="Rectángulo 3"/>
          <p:cNvSpPr/>
          <p:nvPr/>
        </p:nvSpPr>
        <p:spPr>
          <a:xfrm>
            <a:off x="0" y="6613302"/>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134703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b) Estudios de caso</a:t>
            </a:r>
          </a:p>
        </p:txBody>
      </p:sp>
      <p:sp>
        <p:nvSpPr>
          <p:cNvPr id="3" name="Marcador de contenido 2"/>
          <p:cNvSpPr>
            <a:spLocks noGrp="1"/>
          </p:cNvSpPr>
          <p:nvPr>
            <p:ph idx="1"/>
          </p:nvPr>
        </p:nvSpPr>
        <p:spPr/>
        <p:txBody>
          <a:bodyPr/>
          <a:lstStyle/>
          <a:p>
            <a:pPr algn="just"/>
            <a:r>
              <a:rPr lang="es-MX" sz="2000" dirty="0"/>
              <a:t>Proceso de investigación que lleva a cabo un análisis detallado, comprensivo y a profundidad sobre un objeto de estudio en particular.</a:t>
            </a:r>
          </a:p>
          <a:p>
            <a:pPr algn="just"/>
            <a:r>
              <a:rPr lang="es-MX" sz="2000" dirty="0"/>
              <a:t>Tipos:</a:t>
            </a:r>
          </a:p>
          <a:p>
            <a:pPr marL="457200" lvl="1" indent="0">
              <a:buNone/>
            </a:pPr>
            <a:endParaRPr lang="es-MX" dirty="0"/>
          </a:p>
          <a:p>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1364690313"/>
              </p:ext>
            </p:extLst>
          </p:nvPr>
        </p:nvGraphicFramePr>
        <p:xfrm>
          <a:off x="2074673" y="3170687"/>
          <a:ext cx="8379513" cy="2220177"/>
        </p:xfrm>
        <a:graphic>
          <a:graphicData uri="http://schemas.openxmlformats.org/drawingml/2006/table">
            <a:tbl>
              <a:tblPr firstRow="1" bandRow="1">
                <a:tableStyleId>{21E4AEA4-8DFA-4A89-87EB-49C32662AFE0}</a:tableStyleId>
              </a:tblPr>
              <a:tblGrid>
                <a:gridCol w="2793171">
                  <a:extLst>
                    <a:ext uri="{9D8B030D-6E8A-4147-A177-3AD203B41FA5}">
                      <a16:colId xmlns:a16="http://schemas.microsoft.com/office/drawing/2014/main" val="20000"/>
                    </a:ext>
                  </a:extLst>
                </a:gridCol>
                <a:gridCol w="2793171">
                  <a:extLst>
                    <a:ext uri="{9D8B030D-6E8A-4147-A177-3AD203B41FA5}">
                      <a16:colId xmlns:a16="http://schemas.microsoft.com/office/drawing/2014/main" val="20001"/>
                    </a:ext>
                  </a:extLst>
                </a:gridCol>
                <a:gridCol w="2793171">
                  <a:extLst>
                    <a:ext uri="{9D8B030D-6E8A-4147-A177-3AD203B41FA5}">
                      <a16:colId xmlns:a16="http://schemas.microsoft.com/office/drawing/2014/main" val="20002"/>
                    </a:ext>
                  </a:extLst>
                </a:gridCol>
              </a:tblGrid>
              <a:tr h="448955">
                <a:tc>
                  <a:txBody>
                    <a:bodyPr/>
                    <a:lstStyle/>
                    <a:p>
                      <a:pPr algn="ctr"/>
                      <a:r>
                        <a:rPr lang="es-MX" sz="2000" dirty="0"/>
                        <a:t>Intrínseco</a:t>
                      </a:r>
                    </a:p>
                  </a:txBody>
                  <a:tcPr>
                    <a:cell3D prstMaterial="dkEdge">
                      <a:bevel h="50800" prst="divot"/>
                      <a:lightRig rig="flood" dir="t"/>
                    </a:cell3D>
                  </a:tcPr>
                </a:tc>
                <a:tc>
                  <a:txBody>
                    <a:bodyPr/>
                    <a:lstStyle/>
                    <a:p>
                      <a:pPr algn="ctr"/>
                      <a:r>
                        <a:rPr lang="es-MX" sz="2000" dirty="0"/>
                        <a:t>Instrumental</a:t>
                      </a:r>
                    </a:p>
                  </a:txBody>
                  <a:tcPr>
                    <a:cell3D prstMaterial="dkEdge">
                      <a:bevel h="50800" prst="divot"/>
                      <a:lightRig rig="flood" dir="t"/>
                    </a:cell3D>
                  </a:tcPr>
                </a:tc>
                <a:tc>
                  <a:txBody>
                    <a:bodyPr/>
                    <a:lstStyle/>
                    <a:p>
                      <a:pPr algn="ctr"/>
                      <a:r>
                        <a:rPr lang="es-MX" sz="2000" dirty="0"/>
                        <a:t>Múltiple</a:t>
                      </a:r>
                      <a:r>
                        <a:rPr lang="es-MX" sz="2000" baseline="0" dirty="0"/>
                        <a:t> o colectivo</a:t>
                      </a:r>
                      <a:endParaRPr lang="es-MX" sz="2000" dirty="0"/>
                    </a:p>
                  </a:txBody>
                  <a:tcPr>
                    <a:cell3D prstMaterial="dkEdge">
                      <a:bevel h="50800" prst="divot"/>
                      <a:lightRig rig="flood" dir="t"/>
                    </a:cell3D>
                  </a:tcPr>
                </a:tc>
                <a:extLst>
                  <a:ext uri="{0D108BD9-81ED-4DB2-BD59-A6C34878D82A}">
                    <a16:rowId xmlns:a16="http://schemas.microsoft.com/office/drawing/2014/main" val="10000"/>
                  </a:ext>
                </a:extLst>
              </a:tr>
              <a:tr h="1771222">
                <a:tc>
                  <a:txBody>
                    <a:bodyPr/>
                    <a:lstStyle/>
                    <a:p>
                      <a:pPr algn="ctr"/>
                      <a:r>
                        <a:rPr lang="es-MX" sz="2000" dirty="0"/>
                        <a:t>Por el interés</a:t>
                      </a:r>
                      <a:r>
                        <a:rPr lang="es-MX" sz="2000" baseline="0" dirty="0"/>
                        <a:t> por si mismo que representa un caso.</a:t>
                      </a:r>
                      <a:endParaRPr lang="es-MX" sz="2000" dirty="0"/>
                    </a:p>
                  </a:txBody>
                  <a:tcPr>
                    <a:cell3D prstMaterial="dkEdge">
                      <a:bevel h="50800" prst="divot"/>
                      <a:lightRig rig="flood" dir="t"/>
                    </a:cell3D>
                  </a:tcPr>
                </a:tc>
                <a:tc>
                  <a:txBody>
                    <a:bodyPr/>
                    <a:lstStyle/>
                    <a:p>
                      <a:pPr algn="ctr"/>
                      <a:r>
                        <a:rPr lang="es-MX" sz="2000" dirty="0"/>
                        <a:t>Se selecciona para reformular una generalización</a:t>
                      </a:r>
                      <a:r>
                        <a:rPr lang="es-MX" sz="2000" baseline="0" dirty="0"/>
                        <a:t> y por la utilidad que tiene para la aportación  de datos.</a:t>
                      </a:r>
                      <a:endParaRPr lang="es-MX" sz="2000" dirty="0"/>
                    </a:p>
                  </a:txBody>
                  <a:tcPr>
                    <a:cell3D prstMaterial="dkEdge">
                      <a:bevel h="50800" prst="divot"/>
                      <a:lightRig rig="flood" dir="t"/>
                    </a:cell3D>
                  </a:tcPr>
                </a:tc>
                <a:tc>
                  <a:txBody>
                    <a:bodyPr/>
                    <a:lstStyle/>
                    <a:p>
                      <a:pPr algn="ctr"/>
                      <a:r>
                        <a:rPr lang="es-MX" sz="2000" dirty="0"/>
                        <a:t>Es un estudio</a:t>
                      </a:r>
                      <a:r>
                        <a:rPr lang="es-MX" sz="2000" baseline="0" dirty="0"/>
                        <a:t> de caso de tipo instrumental, pero extendido a varios casos.</a:t>
                      </a:r>
                      <a:endParaRPr lang="es-MX" sz="2000" dirty="0"/>
                    </a:p>
                  </a:txBody>
                  <a:tcPr>
                    <a:cell3D prstMaterial="dkEdge">
                      <a:bevel h="50800" prst="divot"/>
                      <a:lightRig rig="flood" dir="t"/>
                    </a:cell3D>
                  </a:tcPr>
                </a:tc>
                <a:extLst>
                  <a:ext uri="{0D108BD9-81ED-4DB2-BD59-A6C34878D82A}">
                    <a16:rowId xmlns:a16="http://schemas.microsoft.com/office/drawing/2014/main" val="10001"/>
                  </a:ext>
                </a:extLst>
              </a:tr>
            </a:tbl>
          </a:graphicData>
        </a:graphic>
      </p:graphicFrame>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921391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c)Teoría fundamentada</a:t>
            </a:r>
          </a:p>
        </p:txBody>
      </p:sp>
      <p:sp>
        <p:nvSpPr>
          <p:cNvPr id="3" name="Marcador de contenido 2"/>
          <p:cNvSpPr>
            <a:spLocks noGrp="1"/>
          </p:cNvSpPr>
          <p:nvPr>
            <p:ph idx="1"/>
          </p:nvPr>
        </p:nvSpPr>
        <p:spPr>
          <a:xfrm>
            <a:off x="838200" y="2069460"/>
            <a:ext cx="5726373" cy="2719079"/>
          </a:xfrm>
        </p:spPr>
        <p:txBody>
          <a:bodyPr>
            <a:normAutofit/>
          </a:bodyPr>
          <a:lstStyle/>
          <a:p>
            <a:pPr algn="just">
              <a:buClr>
                <a:srgbClr val="92D050"/>
              </a:buClr>
              <a:buFont typeface="Wingdings" panose="05000000000000000000" pitchFamily="2" charset="2"/>
              <a:buChar char="Ø"/>
            </a:pPr>
            <a:r>
              <a:rPr lang="es-MX" sz="2000" dirty="0"/>
              <a:t>Tiene como objetivo general una teoría explicativa de la realidad, es decir, de los fenómenos sociales que son objeto de estudio.</a:t>
            </a:r>
          </a:p>
          <a:p>
            <a:pPr algn="just">
              <a:buClr>
                <a:srgbClr val="92D050"/>
              </a:buClr>
              <a:buFont typeface="Wingdings" panose="05000000000000000000" pitchFamily="2" charset="2"/>
              <a:buChar char="Ø"/>
            </a:pPr>
            <a:r>
              <a:rPr lang="es-MX" sz="2000" dirty="0"/>
              <a:t>La teoría emerge una vez que los datos han sido recogidos y analizados, que a la vez suponen un proceso simultáneo e interactivo.</a:t>
            </a:r>
          </a:p>
          <a:p>
            <a:pPr algn="just">
              <a:buClr>
                <a:srgbClr val="92D050"/>
              </a:buClr>
              <a:buFont typeface="Wingdings" panose="05000000000000000000" pitchFamily="2" charset="2"/>
              <a:buChar char="Ø"/>
            </a:pPr>
            <a:r>
              <a:rPr lang="es-MX" sz="2000" dirty="0"/>
              <a:t>Utiliza método comparativo y un muestro teórico.</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8438" name="Picture 6" descr="Resultado de imagen para metodologia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8740" y="1292885"/>
            <a:ext cx="4941109" cy="3724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173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 Investigación acción</a:t>
            </a:r>
          </a:p>
        </p:txBody>
      </p:sp>
      <p:sp>
        <p:nvSpPr>
          <p:cNvPr id="3" name="Marcador de contenido 2"/>
          <p:cNvSpPr>
            <a:spLocks noGrp="1"/>
          </p:cNvSpPr>
          <p:nvPr>
            <p:ph idx="1"/>
          </p:nvPr>
        </p:nvSpPr>
        <p:spPr/>
        <p:txBody>
          <a:bodyPr>
            <a:normAutofit/>
          </a:bodyPr>
          <a:lstStyle/>
          <a:p>
            <a:pPr algn="just"/>
            <a:r>
              <a:rPr lang="es-MX" sz="2000" dirty="0"/>
              <a:t>Tiene como finalidad obtener resultados que incidan en la transformación social, por lo que se enmarca en un paradigma </a:t>
            </a:r>
            <a:r>
              <a:rPr lang="es-MX" sz="2000" dirty="0" err="1"/>
              <a:t>sociocrítico</a:t>
            </a:r>
            <a:r>
              <a:rPr lang="es-MX" sz="2000" dirty="0"/>
              <a:t>. </a:t>
            </a:r>
          </a:p>
          <a:p>
            <a:pPr algn="just"/>
            <a:r>
              <a:rPr lang="es-MX" sz="2000" dirty="0"/>
              <a:t>Pretende ofrecer respuestas prácticas a situaciones reales, a través de acciones reflexivas y transformadoras.</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9458" name="Picture 2" descr="Resultado de imagen para metodologia png"/>
          <p:cNvPicPr>
            <a:picLocks noChangeAspect="1" noChangeArrowheads="1"/>
          </p:cNvPicPr>
          <p:nvPr/>
        </p:nvPicPr>
        <p:blipFill rotWithShape="1">
          <a:blip r:embed="rId2">
            <a:extLst>
              <a:ext uri="{28A0092B-C50C-407E-A947-70E740481C1C}">
                <a14:useLocalDpi xmlns:a14="http://schemas.microsoft.com/office/drawing/2010/main" val="0"/>
              </a:ext>
            </a:extLst>
          </a:blip>
          <a:srcRect r="19426"/>
          <a:stretch/>
        </p:blipFill>
        <p:spPr bwMode="auto">
          <a:xfrm>
            <a:off x="2488908" y="3386306"/>
            <a:ext cx="7214183"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0294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Entre los métodos o instrumentos para la recolección de datos se encuentran los siguientes: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45683388"/>
              </p:ext>
            </p:extLst>
          </p:nvPr>
        </p:nvGraphicFramePr>
        <p:xfrm>
          <a:off x="664814" y="2392675"/>
          <a:ext cx="8936868" cy="2424408"/>
        </p:xfrm>
        <a:graphic>
          <a:graphicData uri="http://schemas.openxmlformats.org/drawingml/2006/table">
            <a:tbl>
              <a:tblPr firstRow="1" bandRow="1">
                <a:tableStyleId>{69CF1AB2-1976-4502-BF36-3FF5EA218861}</a:tableStyleId>
              </a:tblPr>
              <a:tblGrid>
                <a:gridCol w="2324046">
                  <a:extLst>
                    <a:ext uri="{9D8B030D-6E8A-4147-A177-3AD203B41FA5}">
                      <a16:colId xmlns:a16="http://schemas.microsoft.com/office/drawing/2014/main" val="20000"/>
                    </a:ext>
                  </a:extLst>
                </a:gridCol>
                <a:gridCol w="6612822">
                  <a:extLst>
                    <a:ext uri="{9D8B030D-6E8A-4147-A177-3AD203B41FA5}">
                      <a16:colId xmlns:a16="http://schemas.microsoft.com/office/drawing/2014/main" val="20001"/>
                    </a:ext>
                  </a:extLst>
                </a:gridCol>
              </a:tblGrid>
              <a:tr h="2424408">
                <a:tc>
                  <a:txBody>
                    <a:bodyPr/>
                    <a:lstStyle/>
                    <a:p>
                      <a:pPr algn="ctr"/>
                      <a:r>
                        <a:rPr lang="es-MX" dirty="0"/>
                        <a:t>Observación cualitativa o participante</a:t>
                      </a:r>
                    </a:p>
                  </a:txBody>
                  <a:tcPr anchor="ctr"/>
                </a:tc>
                <a:tc>
                  <a:txBody>
                    <a:bodyPr/>
                    <a:lstStyle/>
                    <a:p>
                      <a:pPr algn="just"/>
                      <a:r>
                        <a:rPr lang="es-MX" b="0" dirty="0"/>
                        <a:t>Requiere un reflexión permanente y la atención a situaciones</a:t>
                      </a:r>
                      <a:r>
                        <a:rPr lang="es-MX" b="0" baseline="0" dirty="0"/>
                        <a:t> o sucesos relevantes para el propio objeto de estudio. Se requiere llevar a cabo anotaciones y una bitácora de campo; con estos registros se contribuye a la interpretación de los significados.</a:t>
                      </a:r>
                      <a:endParaRPr lang="es-MX" b="0" dirty="0"/>
                    </a:p>
                  </a:txBody>
                  <a:tcPr anchor="ctr"/>
                </a:tc>
                <a:extLst>
                  <a:ext uri="{0D108BD9-81ED-4DB2-BD59-A6C34878D82A}">
                    <a16:rowId xmlns:a16="http://schemas.microsoft.com/office/drawing/2014/main" val="10000"/>
                  </a:ext>
                </a:extLst>
              </a:tr>
            </a:tbl>
          </a:graphicData>
        </a:graphic>
      </p:graphicFrame>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484" name="Picture 4" descr="Resultado de imagen para observ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370574" flipH="1">
            <a:off x="9326871" y="3858641"/>
            <a:ext cx="2773858" cy="2773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3278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698655110"/>
              </p:ext>
            </p:extLst>
          </p:nvPr>
        </p:nvGraphicFramePr>
        <p:xfrm>
          <a:off x="646553" y="532820"/>
          <a:ext cx="10517316" cy="2046608"/>
        </p:xfrm>
        <a:graphic>
          <a:graphicData uri="http://schemas.openxmlformats.org/drawingml/2006/table">
            <a:tbl>
              <a:tblPr firstRow="1" bandRow="1">
                <a:tableStyleId>{69CF1AB2-1976-4502-BF36-3FF5EA218861}</a:tableStyleId>
              </a:tblPr>
              <a:tblGrid>
                <a:gridCol w="2738092">
                  <a:extLst>
                    <a:ext uri="{9D8B030D-6E8A-4147-A177-3AD203B41FA5}">
                      <a16:colId xmlns:a16="http://schemas.microsoft.com/office/drawing/2014/main" val="20000"/>
                    </a:ext>
                  </a:extLst>
                </a:gridCol>
                <a:gridCol w="7779224">
                  <a:extLst>
                    <a:ext uri="{9D8B030D-6E8A-4147-A177-3AD203B41FA5}">
                      <a16:colId xmlns:a16="http://schemas.microsoft.com/office/drawing/2014/main" val="20001"/>
                    </a:ext>
                  </a:extLst>
                </a:gridCol>
              </a:tblGrid>
              <a:tr h="2046608">
                <a:tc>
                  <a:txBody>
                    <a:bodyPr/>
                    <a:lstStyle/>
                    <a:p>
                      <a:pPr algn="ctr"/>
                      <a:r>
                        <a:rPr lang="es-MX" b="1" dirty="0"/>
                        <a:t>Entrevistas</a:t>
                      </a:r>
                    </a:p>
                  </a:txBody>
                  <a:tcPr anchor="ctr"/>
                </a:tc>
                <a:tc>
                  <a:txBody>
                    <a:bodyPr/>
                    <a:lstStyle/>
                    <a:p>
                      <a:pPr algn="just"/>
                      <a:r>
                        <a:rPr lang="es-MX" b="0" dirty="0"/>
                        <a:t>Se caracteriza por ser</a:t>
                      </a:r>
                      <a:r>
                        <a:rPr lang="es-MX" b="0" baseline="0" dirty="0"/>
                        <a:t> íntima, flexible y abierta. La interacción entre entrevistado y entrevistador contribuye a la construcción de significados. </a:t>
                      </a:r>
                    </a:p>
                    <a:p>
                      <a:pPr algn="just"/>
                      <a:endParaRPr lang="es-MX" b="0" baseline="0" dirty="0"/>
                    </a:p>
                    <a:p>
                      <a:pPr algn="just"/>
                      <a:r>
                        <a:rPr lang="es-MX" b="0" baseline="0" dirty="0"/>
                        <a:t>Este tipo de entrevistas se va estructurando conforme avanza el trabajo de campo; por ello, deben ser abiertas.</a:t>
                      </a:r>
                      <a:endParaRPr lang="es-MX" b="0" dirty="0"/>
                    </a:p>
                  </a:txBody>
                  <a:tcPr anchor="ctr"/>
                </a:tc>
                <a:extLst>
                  <a:ext uri="{0D108BD9-81ED-4DB2-BD59-A6C34878D82A}">
                    <a16:rowId xmlns:a16="http://schemas.microsoft.com/office/drawing/2014/main" val="10000"/>
                  </a:ext>
                </a:extLst>
              </a:tr>
            </a:tbl>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Tabla 5"/>
          <p:cNvGraphicFramePr>
            <a:graphicFrameLocks noGrp="1"/>
          </p:cNvGraphicFramePr>
          <p:nvPr>
            <p:extLst>
              <p:ext uri="{D42A27DB-BD31-4B8C-83A1-F6EECF244321}">
                <p14:modId xmlns:p14="http://schemas.microsoft.com/office/powerpoint/2010/main" val="721501978"/>
              </p:ext>
            </p:extLst>
          </p:nvPr>
        </p:nvGraphicFramePr>
        <p:xfrm>
          <a:off x="626562" y="4207638"/>
          <a:ext cx="10578249" cy="1756433"/>
        </p:xfrm>
        <a:graphic>
          <a:graphicData uri="http://schemas.openxmlformats.org/drawingml/2006/table">
            <a:tbl>
              <a:tblPr firstRow="1" bandRow="1">
                <a:tableStyleId>{69CF1AB2-1976-4502-BF36-3FF5EA218861}</a:tableStyleId>
              </a:tblPr>
              <a:tblGrid>
                <a:gridCol w="2662735">
                  <a:extLst>
                    <a:ext uri="{9D8B030D-6E8A-4147-A177-3AD203B41FA5}">
                      <a16:colId xmlns:a16="http://schemas.microsoft.com/office/drawing/2014/main" val="20000"/>
                    </a:ext>
                  </a:extLst>
                </a:gridCol>
                <a:gridCol w="7915514">
                  <a:extLst>
                    <a:ext uri="{9D8B030D-6E8A-4147-A177-3AD203B41FA5}">
                      <a16:colId xmlns:a16="http://schemas.microsoft.com/office/drawing/2014/main" val="20001"/>
                    </a:ext>
                  </a:extLst>
                </a:gridCol>
              </a:tblGrid>
              <a:tr h="1756433">
                <a:tc>
                  <a:txBody>
                    <a:bodyPr/>
                    <a:lstStyle/>
                    <a:p>
                      <a:pPr algn="ctr"/>
                      <a:r>
                        <a:rPr lang="es-MX" b="1" dirty="0"/>
                        <a:t>Documentos, materiales, artefactos y archivos personales</a:t>
                      </a:r>
                    </a:p>
                  </a:txBody>
                  <a:tcPr anchor="ctr"/>
                </a:tc>
                <a:tc>
                  <a:txBody>
                    <a:bodyPr/>
                    <a:lstStyle/>
                    <a:p>
                      <a:pPr algn="just"/>
                      <a:r>
                        <a:rPr lang="es-MX" b="0" dirty="0"/>
                        <a:t>La recopilación de este</a:t>
                      </a:r>
                      <a:r>
                        <a:rPr lang="es-MX" b="0" baseline="0" dirty="0"/>
                        <a:t> tipo de datos puede ir desde los documentos personales (registros oficiales, documentos personales como diarios o correos electrónicos), pasando por imágenes, videos, herramientas o registros de colección privada.</a:t>
                      </a:r>
                      <a:endParaRPr lang="es-MX" b="0" dirty="0"/>
                    </a:p>
                  </a:txBody>
                  <a:tcPr anchor="ctr"/>
                </a:tc>
                <a:extLst>
                  <a:ext uri="{0D108BD9-81ED-4DB2-BD59-A6C34878D82A}">
                    <a16:rowId xmlns:a16="http://schemas.microsoft.com/office/drawing/2014/main" val="10000"/>
                  </a:ext>
                </a:extLst>
              </a:tr>
            </a:tbl>
          </a:graphicData>
        </a:graphic>
      </p:graphicFrame>
      <p:pic>
        <p:nvPicPr>
          <p:cNvPr id="21506" name="Picture 2" descr="Resultado de imagen para observacion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0656" y="2281237"/>
            <a:ext cx="2457450" cy="229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7182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500433241"/>
              </p:ext>
            </p:extLst>
          </p:nvPr>
        </p:nvGraphicFramePr>
        <p:xfrm>
          <a:off x="280564" y="560036"/>
          <a:ext cx="11047078" cy="2286000"/>
        </p:xfrm>
        <a:graphic>
          <a:graphicData uri="http://schemas.openxmlformats.org/drawingml/2006/table">
            <a:tbl>
              <a:tblPr firstRow="1" bandRow="1">
                <a:tableStyleId>{69CF1AB2-1976-4502-BF36-3FF5EA218861}</a:tableStyleId>
              </a:tblPr>
              <a:tblGrid>
                <a:gridCol w="2257492">
                  <a:extLst>
                    <a:ext uri="{9D8B030D-6E8A-4147-A177-3AD203B41FA5}">
                      <a16:colId xmlns:a16="http://schemas.microsoft.com/office/drawing/2014/main" val="20000"/>
                    </a:ext>
                  </a:extLst>
                </a:gridCol>
                <a:gridCol w="8789586">
                  <a:extLst>
                    <a:ext uri="{9D8B030D-6E8A-4147-A177-3AD203B41FA5}">
                      <a16:colId xmlns:a16="http://schemas.microsoft.com/office/drawing/2014/main" val="20001"/>
                    </a:ext>
                  </a:extLst>
                </a:gridCol>
              </a:tblGrid>
              <a:tr h="2128574">
                <a:tc>
                  <a:txBody>
                    <a:bodyPr/>
                    <a:lstStyle/>
                    <a:p>
                      <a:pPr algn="ctr"/>
                      <a:r>
                        <a:rPr lang="es-MX" b="1" dirty="0"/>
                        <a:t>Grupos focales</a:t>
                      </a:r>
                    </a:p>
                  </a:txBody>
                  <a:tcPr anchor="ctr"/>
                </a:tc>
                <a:tc>
                  <a:txBody>
                    <a:bodyPr/>
                    <a:lstStyle/>
                    <a:p>
                      <a:pPr algn="just"/>
                      <a:r>
                        <a:rPr lang="es-MX" b="0" baseline="0" dirty="0"/>
                        <a:t>Especie de entrevista grupal, porque consiste en la reunión  de grupos pequeños (no más de 10 personas) que conversan sobre un tema o temas en un ambiente confortable, bajo la dirección de un especialista en dinámicas grupales.</a:t>
                      </a:r>
                    </a:p>
                    <a:p>
                      <a:pPr algn="just"/>
                      <a:endParaRPr lang="es-MX" b="0" baseline="0" dirty="0"/>
                    </a:p>
                    <a:p>
                      <a:pPr algn="just"/>
                      <a:r>
                        <a:rPr lang="es-MX" b="0" baseline="0" dirty="0"/>
                        <a:t>El formato y la naturaleza de la sesión o número de sesiones depende del objetivo, las características y el planteamiento del problema; la finalidad es que los individuos que participan es un grupo de enfoque puedan aportar la perspectiva sobre el problema y que el investigador considere “suficiente”  la información recopilada.</a:t>
                      </a:r>
                      <a:endParaRPr lang="es-MX" b="0" dirty="0"/>
                    </a:p>
                  </a:txBody>
                  <a:tcPr anchor="ctr"/>
                </a:tc>
                <a:extLst>
                  <a:ext uri="{0D108BD9-81ED-4DB2-BD59-A6C34878D82A}">
                    <a16:rowId xmlns:a16="http://schemas.microsoft.com/office/drawing/2014/main" val="10000"/>
                  </a:ext>
                </a:extLst>
              </a:tr>
            </a:tbl>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2530"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1907" y="2922830"/>
            <a:ext cx="4348186" cy="3261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5084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2771217202"/>
              </p:ext>
            </p:extLst>
          </p:nvPr>
        </p:nvGraphicFramePr>
        <p:xfrm>
          <a:off x="595231" y="2597995"/>
          <a:ext cx="10732412" cy="3284190"/>
        </p:xfrm>
        <a:graphic>
          <a:graphicData uri="http://schemas.openxmlformats.org/drawingml/2006/table">
            <a:tbl>
              <a:tblPr firstRow="1" bandRow="1">
                <a:tableStyleId>{69CF1AB2-1976-4502-BF36-3FF5EA218861}</a:tableStyleId>
              </a:tblPr>
              <a:tblGrid>
                <a:gridCol w="2516459">
                  <a:extLst>
                    <a:ext uri="{9D8B030D-6E8A-4147-A177-3AD203B41FA5}">
                      <a16:colId xmlns:a16="http://schemas.microsoft.com/office/drawing/2014/main" val="20000"/>
                    </a:ext>
                  </a:extLst>
                </a:gridCol>
                <a:gridCol w="8215953">
                  <a:extLst>
                    <a:ext uri="{9D8B030D-6E8A-4147-A177-3AD203B41FA5}">
                      <a16:colId xmlns:a16="http://schemas.microsoft.com/office/drawing/2014/main" val="20001"/>
                    </a:ext>
                  </a:extLst>
                </a:gridCol>
              </a:tblGrid>
              <a:tr h="3284190">
                <a:tc>
                  <a:txBody>
                    <a:bodyPr/>
                    <a:lstStyle/>
                    <a:p>
                      <a:pPr algn="ctr"/>
                      <a:r>
                        <a:rPr lang="es-MX" b="1" dirty="0"/>
                        <a:t>Documentos,</a:t>
                      </a:r>
                      <a:r>
                        <a:rPr lang="es-MX" b="1" baseline="0" dirty="0"/>
                        <a:t> materiales audiovisuales, artefactos comunitarios, documentos de organizaciones, registros públicos </a:t>
                      </a:r>
                      <a:endParaRPr lang="es-MX" b="1" dirty="0"/>
                    </a:p>
                  </a:txBody>
                  <a:tcPr anchor="ctr"/>
                </a:tc>
                <a:tc>
                  <a:txBody>
                    <a:bodyPr/>
                    <a:lstStyle/>
                    <a:p>
                      <a:pPr algn="just"/>
                      <a:r>
                        <a:rPr lang="es-MX" b="0" dirty="0"/>
                        <a:t>Información generada por un grupo</a:t>
                      </a:r>
                      <a:r>
                        <a:rPr lang="es-MX" b="0" baseline="0" dirty="0"/>
                        <a:t> o comunidad.</a:t>
                      </a:r>
                    </a:p>
                    <a:p>
                      <a:pPr algn="just"/>
                      <a:r>
                        <a:rPr lang="es-MX" b="0" baseline="0" dirty="0"/>
                        <a:t>Entre los documentos grupales se pueden contar una declaración de independencia, el acta constitutiva de una empresa, etc. </a:t>
                      </a:r>
                    </a:p>
                    <a:p>
                      <a:pPr algn="just"/>
                      <a:r>
                        <a:rPr lang="es-MX" b="0" baseline="0" dirty="0"/>
                        <a:t>Los materiales audiovisuales pueden ser imágenes, videos, páginas de internet.</a:t>
                      </a:r>
                    </a:p>
                    <a:p>
                      <a:pPr algn="just"/>
                      <a:r>
                        <a:rPr lang="es-MX" b="0" baseline="0" dirty="0"/>
                        <a:t>Los artefactos comunitarios pueden ser desde las construcciones o el diseño de un área, los utensilios de uso común, entre otros. </a:t>
                      </a:r>
                    </a:p>
                    <a:p>
                      <a:pPr algn="just"/>
                      <a:r>
                        <a:rPr lang="es-MX" b="0" baseline="0" dirty="0"/>
                        <a:t>Los documentos y registros públicos pueden ser los archivos administrativos, públicos y/o privados de las organizaciones y, en general, todo tipo de publicaciones y documentación producida por una organización</a:t>
                      </a:r>
                      <a:endParaRPr lang="es-MX" b="0" dirty="0"/>
                    </a:p>
                  </a:txBody>
                  <a:tcPr anchor="ctr"/>
                </a:tc>
                <a:extLst>
                  <a:ext uri="{0D108BD9-81ED-4DB2-BD59-A6C34878D82A}">
                    <a16:rowId xmlns:a16="http://schemas.microsoft.com/office/drawing/2014/main" val="10000"/>
                  </a:ext>
                </a:extLst>
              </a:tr>
            </a:tbl>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3554"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5689" y="544168"/>
            <a:ext cx="3201774" cy="1740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1976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10976"/>
            <a:ext cx="10515600" cy="1325563"/>
          </a:xfrm>
        </p:spPr>
        <p:txBody>
          <a:bodyPr/>
          <a:lstStyle/>
          <a:p>
            <a:pPr algn="ctr"/>
            <a:r>
              <a:rPr lang="es-MX" dirty="0">
                <a:effectLst>
                  <a:glow rad="228600">
                    <a:schemeClr val="accent2">
                      <a:satMod val="175000"/>
                      <a:alpha val="40000"/>
                    </a:schemeClr>
                  </a:glow>
                </a:effectLst>
              </a:rPr>
              <a:t>Metodologías mixtas</a:t>
            </a:r>
          </a:p>
        </p:txBody>
      </p:sp>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457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516" y="1936539"/>
            <a:ext cx="5496967" cy="3994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0338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 </a:t>
            </a:r>
            <a:r>
              <a:rPr lang="es-MX" sz="2000" dirty="0" err="1"/>
              <a:t>Creswell</a:t>
            </a:r>
            <a:r>
              <a:rPr lang="es-MX" sz="2000" dirty="0"/>
              <a:t> (2009), define a los métodos mixtos como aquel proceso que parte del supuesto de que la recolección de diversos tipos de datos proporciona una mejor comprensión del problema y la considera como un tipo de investigación de diseños específicos. Por tanto, este enfoque se basa en una triangulación de métodos.</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5602" name="Picture 2" descr="Resultado de imagen para metodologia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6115" y="3248156"/>
            <a:ext cx="3899770" cy="292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638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6035" y="351574"/>
            <a:ext cx="10515600" cy="5854991"/>
          </a:xfrm>
        </p:spPr>
        <p:txBody>
          <a:bodyPr>
            <a:normAutofit/>
          </a:bodyPr>
          <a:lstStyle/>
          <a:p>
            <a:pPr algn="just"/>
            <a:r>
              <a:rPr lang="es-MX" sz="2000" dirty="0"/>
              <a:t>La triangulación hace referencia a la utilización de varios métodos para validar un proceso. </a:t>
            </a:r>
          </a:p>
        </p:txBody>
      </p:sp>
      <p:graphicFrame>
        <p:nvGraphicFramePr>
          <p:cNvPr id="4" name="Diagrama 3"/>
          <p:cNvGraphicFramePr/>
          <p:nvPr>
            <p:extLst>
              <p:ext uri="{D42A27DB-BD31-4B8C-83A1-F6EECF244321}">
                <p14:modId xmlns:p14="http://schemas.microsoft.com/office/powerpoint/2010/main" val="1632075145"/>
              </p:ext>
            </p:extLst>
          </p:nvPr>
        </p:nvGraphicFramePr>
        <p:xfrm>
          <a:off x="829196" y="965459"/>
          <a:ext cx="6037886" cy="4627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contenido 2"/>
          <p:cNvSpPr txBox="1">
            <a:spLocks/>
          </p:cNvSpPr>
          <p:nvPr/>
        </p:nvSpPr>
        <p:spPr>
          <a:xfrm>
            <a:off x="7000242" y="1346445"/>
            <a:ext cx="4211393" cy="52089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2000" dirty="0"/>
              <a:t>Por lo que los escenarios esperados para una pregunta de investigación pueden converger, complementarse o contradecirse.</a:t>
            </a:r>
          </a:p>
        </p:txBody>
      </p:sp>
      <p:sp>
        <p:nvSpPr>
          <p:cNvPr id="6" name="Rectángulo 5"/>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6626" name="Picture 2" descr="Resultado de imagen para metodologia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77188" y="2627194"/>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586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9612" y="4853029"/>
            <a:ext cx="11152776" cy="1599478"/>
          </a:xfrm>
        </p:spPr>
        <p:txBody>
          <a:bodyPr>
            <a:normAutofit/>
          </a:bodyPr>
          <a:lstStyle/>
          <a:p>
            <a:pPr algn="just">
              <a:buClr>
                <a:srgbClr val="00B0F0"/>
              </a:buClr>
              <a:buFont typeface="Wingdings" panose="05000000000000000000" pitchFamily="2" charset="2"/>
              <a:buChar char="q"/>
            </a:pPr>
            <a:r>
              <a:rPr lang="es-MX" sz="2000" dirty="0"/>
              <a:t> La primera etapa para la realización de la metodología es saber el tipo de trabajo de investigación que se esta desarrollando: cuantitativo, cualitativo o mixto.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1530" y="972598"/>
            <a:ext cx="2744714" cy="346859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Llamada rectangular redondeada 1"/>
          <p:cNvSpPr/>
          <p:nvPr/>
        </p:nvSpPr>
        <p:spPr>
          <a:xfrm>
            <a:off x="6769289" y="230576"/>
            <a:ext cx="3916907" cy="2010976"/>
          </a:xfrm>
          <a:prstGeom prst="wedgeRoundRectCallout">
            <a:avLst>
              <a:gd name="adj1" fmla="val -74965"/>
              <a:gd name="adj2" fmla="val 38987"/>
              <a:gd name="adj3" fmla="val 16667"/>
            </a:avLst>
          </a:prstGeom>
          <a:solidFill>
            <a:schemeClr val="accent2">
              <a:lumMod val="40000"/>
              <a:lumOff val="60000"/>
            </a:schemeClr>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schemeClr val="tx1"/>
                </a:solidFill>
              </a:rPr>
              <a:t>No todos los trabajos de investigación siguen la misma metodología, ello depende de la naturaleza de la propia investigación</a:t>
            </a:r>
          </a:p>
        </p:txBody>
      </p:sp>
    </p:spTree>
    <p:extLst>
      <p:ext uri="{BB962C8B-B14F-4D97-AF65-F5344CB8AC3E}">
        <p14:creationId xmlns:p14="http://schemas.microsoft.com/office/powerpoint/2010/main" val="26194391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01351"/>
            <a:ext cx="10515600" cy="1325563"/>
          </a:xfrm>
        </p:spPr>
        <p:txBody>
          <a:bodyPr/>
          <a:lstStyle/>
          <a:p>
            <a:pPr algn="ctr"/>
            <a:r>
              <a:rPr lang="es-MX" dirty="0"/>
              <a:t>Ventajas</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Diagrama 5"/>
          <p:cNvGraphicFramePr/>
          <p:nvPr>
            <p:extLst>
              <p:ext uri="{D42A27DB-BD31-4B8C-83A1-F6EECF244321}">
                <p14:modId xmlns:p14="http://schemas.microsoft.com/office/powerpoint/2010/main" val="1825043862"/>
              </p:ext>
            </p:extLst>
          </p:nvPr>
        </p:nvGraphicFramePr>
        <p:xfrm>
          <a:off x="451273" y="1027906"/>
          <a:ext cx="10963702" cy="5068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46024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Desventajas</a:t>
            </a:r>
          </a:p>
        </p:txBody>
      </p:sp>
      <p:sp>
        <p:nvSpPr>
          <p:cNvPr id="4" name="Rectángulo redondeado 3"/>
          <p:cNvSpPr/>
          <p:nvPr/>
        </p:nvSpPr>
        <p:spPr>
          <a:xfrm>
            <a:off x="1427945" y="4039929"/>
            <a:ext cx="9336110" cy="144243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i="1" dirty="0">
                <a:solidFill>
                  <a:sysClr val="windowText" lastClr="000000"/>
                </a:solidFill>
              </a:rPr>
              <a:t>El mayor reto, es la integración de ambos métodos y, por tanto, la mayor articulación de los datos y análisis recabados por ambas metodologías.</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7" name="Diagrama 6"/>
          <p:cNvGraphicFramePr/>
          <p:nvPr>
            <p:extLst>
              <p:ext uri="{D42A27DB-BD31-4B8C-83A1-F6EECF244321}">
                <p14:modId xmlns:p14="http://schemas.microsoft.com/office/powerpoint/2010/main" val="589050615"/>
              </p:ext>
            </p:extLst>
          </p:nvPr>
        </p:nvGraphicFramePr>
        <p:xfrm>
          <a:off x="1149624" y="1468046"/>
          <a:ext cx="7268570" cy="22339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7650" name="Picture 2" descr="Resultado de imagen para desventajas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61415" y="1408538"/>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1319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000" dirty="0"/>
              <a:t>Cabe precisar que el uso de estos métodos y técnicas (cualitativos, cuantitativos y mixtos) dependen del </a:t>
            </a:r>
            <a:r>
              <a:rPr lang="es-MX" sz="2000" i="1" dirty="0"/>
              <a:t>problema que se requiera investigar y de los propósitos u objetivos de la investigación.</a:t>
            </a:r>
          </a:p>
          <a:p>
            <a:pPr algn="just"/>
            <a:r>
              <a:rPr lang="es-MX" sz="2000" dirty="0"/>
              <a:t> Es necesario saber que algunos métodos requieren un conocimiento profundo de teorías, por lo que se recomienda no elegir el método y la técnica hasta no tener el problema bien planteado y considerar qué tanto se conoce sobre las teorías.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Resultado de imagen para metod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7733" y="3760631"/>
            <a:ext cx="4796533" cy="2144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10301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Recopilación de datos</a:t>
            </a:r>
          </a:p>
        </p:txBody>
      </p:sp>
      <p:sp>
        <p:nvSpPr>
          <p:cNvPr id="3" name="Marcador de contenido 2"/>
          <p:cNvSpPr>
            <a:spLocks noGrp="1"/>
          </p:cNvSpPr>
          <p:nvPr>
            <p:ph idx="1"/>
          </p:nvPr>
        </p:nvSpPr>
        <p:spPr>
          <a:xfrm>
            <a:off x="838200" y="2081659"/>
            <a:ext cx="6425485" cy="4351338"/>
          </a:xfrm>
        </p:spPr>
        <p:txBody>
          <a:bodyPr/>
          <a:lstStyle/>
          <a:p>
            <a:pPr marL="0" indent="0" algn="just">
              <a:buNone/>
            </a:pPr>
            <a:r>
              <a:rPr lang="es-MX" sz="2000" dirty="0"/>
              <a:t>Se aplican dos tipos de técnicas:</a:t>
            </a:r>
          </a:p>
          <a:p>
            <a:pPr algn="just">
              <a:buFont typeface="Wingdings" panose="05000000000000000000" pitchFamily="2" charset="2"/>
              <a:buChar char="ü"/>
            </a:pPr>
            <a:r>
              <a:rPr lang="es-MX" sz="2000" dirty="0"/>
              <a:t>De campo: se utilizan donde se presenta el fenómeno estudiado, algunas de estas técnicas mas usadas son. El cuestionario, la entrevista, la encuesta, la observación y la experimentación.</a:t>
            </a:r>
          </a:p>
          <a:p>
            <a:pPr algn="just">
              <a:buFont typeface="Wingdings" panose="05000000000000000000" pitchFamily="2" charset="2"/>
              <a:buChar char="ü"/>
            </a:pPr>
            <a:r>
              <a:rPr lang="es-MX" sz="2000" dirty="0"/>
              <a:t>De investigación documental: hacen referencia al apoyo de material de consulta impreso y, hoy en día, digitalizado, que es utilizado por el investigador. Va desde la consulta en archivos documentos especializados, hasta manuscritos e iconográficos. </a:t>
            </a:r>
          </a:p>
          <a:p>
            <a:pPr algn="just">
              <a:buFont typeface="Wingdings" panose="05000000000000000000" pitchFamily="2" charset="2"/>
              <a:buChar char="ü"/>
            </a:pPr>
            <a:endParaRPr lang="es-MX" sz="2000" dirty="0"/>
          </a:p>
          <a:p>
            <a:pPr>
              <a:buFont typeface="Wingdings" panose="05000000000000000000" pitchFamily="2" charset="2"/>
              <a:buChar char="ü"/>
            </a:pPr>
            <a:endParaRPr lang="es-MX" dirty="0"/>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Resultado de imagen para metod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6214" y="1954905"/>
            <a:ext cx="3685236" cy="2948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1390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Análisis estadístico</a:t>
            </a:r>
          </a:p>
        </p:txBody>
      </p:sp>
      <p:sp>
        <p:nvSpPr>
          <p:cNvPr id="3" name="Marcador de contenido 2"/>
          <p:cNvSpPr>
            <a:spLocks noGrp="1"/>
          </p:cNvSpPr>
          <p:nvPr>
            <p:ph idx="1"/>
          </p:nvPr>
        </p:nvSpPr>
        <p:spPr>
          <a:xfrm>
            <a:off x="838200" y="1555169"/>
            <a:ext cx="10515600" cy="4351338"/>
          </a:xfrm>
        </p:spPr>
        <p:txBody>
          <a:bodyPr/>
          <a:lstStyle/>
          <a:p>
            <a:pPr marL="0" indent="0" algn="just">
              <a:buNone/>
            </a:pPr>
            <a:r>
              <a:rPr lang="es-MX" sz="2000" dirty="0"/>
              <a:t>Asume una función instrumental en el proceso de la investigación.</a:t>
            </a:r>
          </a:p>
          <a:p>
            <a:pPr marL="0" indent="0" algn="just">
              <a:buNone/>
            </a:pPr>
            <a:r>
              <a:rPr lang="es-MX" sz="2000" dirty="0"/>
              <a:t>Los tipos de análisis estadísticos son:</a:t>
            </a:r>
          </a:p>
          <a:p>
            <a:pPr marL="0" indent="0">
              <a:buNone/>
            </a:pPr>
            <a:endParaRPr lang="es-MX" dirty="0"/>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Título 1"/>
          <p:cNvSpPr txBox="1">
            <a:spLocks/>
          </p:cNvSpPr>
          <p:nvPr/>
        </p:nvSpPr>
        <p:spPr>
          <a:xfrm>
            <a:off x="941767" y="2421611"/>
            <a:ext cx="3270161" cy="545138"/>
          </a:xfrm>
          <a:prstGeom prst="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2400" dirty="0"/>
              <a:t>1. Estadística descriptiva</a:t>
            </a:r>
          </a:p>
        </p:txBody>
      </p:sp>
      <p:sp>
        <p:nvSpPr>
          <p:cNvPr id="7" name="Marcador de contenido 2"/>
          <p:cNvSpPr txBox="1">
            <a:spLocks/>
          </p:cNvSpPr>
          <p:nvPr/>
        </p:nvSpPr>
        <p:spPr>
          <a:xfrm>
            <a:off x="748048" y="3276042"/>
            <a:ext cx="10515600" cy="26304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MX" sz="2000"/>
              <a:t>Técnicas para resumir y describir los datos cuantitativos: esta descripción dará cuenta de la localización, dispersión, forma de la distribución de los datos recabados en torno al objeto de estudio. </a:t>
            </a:r>
          </a:p>
          <a:p>
            <a:pPr marL="971550" lvl="1" indent="-514350" algn="just">
              <a:buFont typeface="+mj-lt"/>
              <a:buAutoNum type="romanUcPeriod"/>
            </a:pPr>
            <a:r>
              <a:rPr lang="es-MX" sz="2000"/>
              <a:t>Descripciones gráficas: polígono de frecuencias, curva normal.</a:t>
            </a:r>
          </a:p>
          <a:p>
            <a:pPr marL="971550" lvl="1" indent="-514350" algn="just">
              <a:buFont typeface="+mj-lt"/>
              <a:buAutoNum type="romanUcPeriod"/>
            </a:pPr>
            <a:r>
              <a:rPr lang="es-MX" sz="2000"/>
              <a:t>Descripciones númericas: promedios (media, mediana y moda), medidas de variabilidad (desviación estándar, varianza), forma de la distribución (sesgos), medida de la relación entre las variables, entre otras. </a:t>
            </a:r>
            <a:endParaRPr lang="es-MX" sz="2000" dirty="0"/>
          </a:p>
        </p:txBody>
      </p:sp>
      <p:pic>
        <p:nvPicPr>
          <p:cNvPr id="3074" name="Picture 2" descr="Resultado de imagen para estadistica descriptiv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90049" y="669493"/>
            <a:ext cx="2657028" cy="1771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710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3806" y="1253331"/>
            <a:ext cx="6760335" cy="4351338"/>
          </a:xfrm>
        </p:spPr>
        <p:txBody>
          <a:bodyPr>
            <a:normAutofit/>
          </a:bodyPr>
          <a:lstStyle/>
          <a:p>
            <a:pPr algn="just"/>
            <a:r>
              <a:rPr lang="es-MX" sz="2000" dirty="0"/>
              <a:t>Técnicas para resumir y describir los datos cuantitativos: esta descripción dará cuenta de la localización, dispersión, forma de la distribución de los datos recabados en torno al objeto de estudio. </a:t>
            </a:r>
          </a:p>
          <a:p>
            <a:pPr marL="971550" lvl="1" indent="-514350" algn="just">
              <a:buFont typeface="+mj-lt"/>
              <a:buAutoNum type="romanUcPeriod"/>
            </a:pPr>
            <a:r>
              <a:rPr lang="es-MX" sz="2000" dirty="0"/>
              <a:t>Descripciones gráficas: polígono de frecuencias, curva normal.</a:t>
            </a:r>
          </a:p>
          <a:p>
            <a:pPr marL="971550" lvl="1" indent="-514350" algn="just">
              <a:buFont typeface="+mj-lt"/>
              <a:buAutoNum type="romanUcPeriod"/>
            </a:pPr>
            <a:r>
              <a:rPr lang="es-MX" sz="2000" dirty="0"/>
              <a:t>Descripciones numéricas: promedios (media, mediana y moda), medidas de variabilidad (desviación estándar, varianza), forma de la distribución (sesgos), medida de la relación entre las variables, entre otras. </a:t>
            </a:r>
          </a:p>
          <a:p>
            <a:r>
              <a:rPr lang="es-MX" sz="2000" dirty="0"/>
              <a:t>Técnicas para resumir datos categóricos:</a:t>
            </a:r>
          </a:p>
          <a:p>
            <a:pPr marL="971550" lvl="1" indent="-514350">
              <a:buFont typeface="+mj-lt"/>
              <a:buAutoNum type="romanUcPeriod"/>
            </a:pPr>
            <a:r>
              <a:rPr lang="es-MX" sz="2000" dirty="0"/>
              <a:t> Descripciones gráficas: histograma, </a:t>
            </a:r>
            <a:r>
              <a:rPr lang="es-MX" sz="2000" dirty="0" err="1"/>
              <a:t>ciclograma</a:t>
            </a:r>
            <a:r>
              <a:rPr lang="es-MX" sz="2000" dirty="0"/>
              <a:t>.</a:t>
            </a:r>
          </a:p>
          <a:p>
            <a:pPr marL="971550" lvl="1" indent="-514350">
              <a:buFont typeface="+mj-lt"/>
              <a:buAutoNum type="romanUcPeriod"/>
            </a:pPr>
            <a:r>
              <a:rPr lang="es-MX" sz="2000" dirty="0"/>
              <a:t>Descripciones numéricas: tablas de frecuencias y/o de contingencia. </a:t>
            </a:r>
          </a:p>
          <a:p>
            <a:pPr marL="457200" lvl="1" indent="0" algn="just">
              <a:buNone/>
            </a:pPr>
            <a:endParaRPr lang="es-MX" sz="2000" dirty="0"/>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098" name="Picture 2"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9079" y="1726574"/>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2315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2.. Estadística inferencial</a:t>
            </a:r>
          </a:p>
        </p:txBody>
      </p:sp>
      <p:sp>
        <p:nvSpPr>
          <p:cNvPr id="3" name="Marcador de contenido 2"/>
          <p:cNvSpPr>
            <a:spLocks noGrp="1"/>
          </p:cNvSpPr>
          <p:nvPr>
            <p:ph idx="1"/>
          </p:nvPr>
        </p:nvSpPr>
        <p:spPr>
          <a:xfrm>
            <a:off x="762536" y="1577662"/>
            <a:ext cx="10666927" cy="3155324"/>
          </a:xfrm>
        </p:spPr>
        <p:txBody>
          <a:bodyPr>
            <a:normAutofit/>
          </a:bodyPr>
          <a:lstStyle/>
          <a:p>
            <a:pPr marL="0" indent="0" algn="just">
              <a:buNone/>
            </a:pPr>
            <a:r>
              <a:rPr lang="es-MX" sz="2000" dirty="0"/>
              <a:t>Se utiliza cuando se manejan datos (estadísticos) extraídos de una muestra seleccionada al azar para determinar  los parámetros de la población de referencia. </a:t>
            </a:r>
          </a:p>
          <a:p>
            <a:pPr marL="0" indent="0" algn="just">
              <a:buNone/>
            </a:pPr>
            <a:r>
              <a:rPr lang="es-MX" sz="2000" dirty="0"/>
              <a:t>El investigador puede encontrar dos tipos de técnicas: </a:t>
            </a:r>
          </a:p>
          <a:p>
            <a:pPr algn="just"/>
            <a:r>
              <a:rPr lang="es-MX" sz="2000" dirty="0"/>
              <a:t>Técnicas paramétricas: suponen una serie de supuestos acerca de la naturaleza de la población de la que se extrajo la muestra de estudio. Las inferencias que se realizan son más fiables. </a:t>
            </a:r>
          </a:p>
          <a:p>
            <a:pPr algn="just"/>
            <a:r>
              <a:rPr lang="es-MX" sz="2000" dirty="0"/>
              <a:t>Algunas técnicas paramétricas para datos cuantitativos son:</a:t>
            </a:r>
          </a:p>
          <a:p>
            <a:pPr marL="0" indent="0" algn="just">
              <a:buNone/>
            </a:pPr>
            <a:endParaRPr lang="es-MX" sz="2000" dirty="0"/>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Diagrama 5"/>
          <p:cNvGraphicFramePr/>
          <p:nvPr>
            <p:extLst>
              <p:ext uri="{D42A27DB-BD31-4B8C-83A1-F6EECF244321}">
                <p14:modId xmlns:p14="http://schemas.microsoft.com/office/powerpoint/2010/main" val="241620479"/>
              </p:ext>
            </p:extLst>
          </p:nvPr>
        </p:nvGraphicFramePr>
        <p:xfrm>
          <a:off x="1280018" y="3155324"/>
          <a:ext cx="9133982" cy="2966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83394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3654" y="1042551"/>
            <a:ext cx="10515600" cy="1893833"/>
          </a:xfrm>
        </p:spPr>
        <p:txBody>
          <a:bodyPr>
            <a:normAutofit/>
          </a:bodyPr>
          <a:lstStyle/>
          <a:p>
            <a:pPr algn="just"/>
            <a:r>
              <a:rPr lang="es-MX" sz="2000" dirty="0"/>
              <a:t>Técnicas no paramétricas que no requieren de características especiales en la naturaleza de la población</a:t>
            </a:r>
          </a:p>
          <a:p>
            <a:pPr algn="just"/>
            <a:r>
              <a:rPr lang="es-MX" sz="2000" dirty="0"/>
              <a:t>La ventaja es que son más fáciles de utilizar y algunas de ellas son tan fiables que como las paramétricas. </a:t>
            </a:r>
          </a:p>
          <a:p>
            <a:pPr algn="just"/>
            <a:r>
              <a:rPr lang="es-MX" sz="2000" dirty="0"/>
              <a:t>Algunas técnicas no paramétricas para analizar datos cuantitativos son: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Diagrama 1"/>
          <p:cNvGraphicFramePr/>
          <p:nvPr>
            <p:extLst>
              <p:ext uri="{D42A27DB-BD31-4B8C-83A1-F6EECF244321}">
                <p14:modId xmlns:p14="http://schemas.microsoft.com/office/powerpoint/2010/main" val="273599757"/>
              </p:ext>
            </p:extLst>
          </p:nvPr>
        </p:nvGraphicFramePr>
        <p:xfrm>
          <a:off x="531610" y="3052296"/>
          <a:ext cx="10883365" cy="25371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65354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3. Técnicas estadísticas avanzadas</a:t>
            </a:r>
          </a:p>
        </p:txBody>
      </p:sp>
      <p:sp>
        <p:nvSpPr>
          <p:cNvPr id="3" name="Marcador de contenido 2"/>
          <p:cNvSpPr>
            <a:spLocks noGrp="1"/>
          </p:cNvSpPr>
          <p:nvPr>
            <p:ph idx="1"/>
          </p:nvPr>
        </p:nvSpPr>
        <p:spPr/>
        <p:txBody>
          <a:bodyPr/>
          <a:lstStyle/>
          <a:p>
            <a:pPr marL="514350" indent="-514350" algn="just">
              <a:buFont typeface="+mj-lt"/>
              <a:buAutoNum type="alphaLcPeriod"/>
            </a:pPr>
            <a:r>
              <a:rPr lang="es-MX" sz="2000" dirty="0"/>
              <a:t>El </a:t>
            </a:r>
            <a:r>
              <a:rPr lang="es-MX" sz="2000" b="1" dirty="0"/>
              <a:t>meta – análisis </a:t>
            </a:r>
            <a:r>
              <a:rPr lang="es-MX" sz="2000" dirty="0"/>
              <a:t>que tiene como objetivo hacer un estudio de integración de resultados de investigaciones ya efectuadas por otros investigadores. Consiste en </a:t>
            </a:r>
            <a:r>
              <a:rPr lang="es-MX" sz="2000" b="1" dirty="0"/>
              <a:t>superar las revisiones intuitivas de los trabajos realizados con una revisión estadística. </a:t>
            </a:r>
          </a:p>
          <a:p>
            <a:pPr marL="457200" lvl="1" indent="0">
              <a:buNone/>
            </a:pPr>
            <a:endParaRPr lang="es-MX" dirty="0"/>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49947" y="2984410"/>
            <a:ext cx="3796317" cy="2663088"/>
          </a:xfrm>
          <a:prstGeom prst="rect">
            <a:avLst/>
          </a:prstGeom>
        </p:spPr>
      </p:pic>
    </p:spTree>
    <p:extLst>
      <p:ext uri="{BB962C8B-B14F-4D97-AF65-F5344CB8AC3E}">
        <p14:creationId xmlns:p14="http://schemas.microsoft.com/office/powerpoint/2010/main" val="39915662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5321" y="1959310"/>
            <a:ext cx="5420932" cy="4351338"/>
          </a:xfrm>
        </p:spPr>
        <p:txBody>
          <a:bodyPr>
            <a:normAutofit/>
          </a:bodyPr>
          <a:lstStyle/>
          <a:p>
            <a:pPr marL="0" indent="0" algn="just">
              <a:buNone/>
            </a:pPr>
            <a:r>
              <a:rPr lang="es-MX" sz="2000" dirty="0"/>
              <a:t>b) Los </a:t>
            </a:r>
            <a:r>
              <a:rPr lang="es-MX" sz="2000" b="1" dirty="0"/>
              <a:t>modelos causales</a:t>
            </a:r>
            <a:r>
              <a:rPr lang="es-MX" sz="2000" dirty="0"/>
              <a:t> se han convertido también en el nexo que une una investigación </a:t>
            </a:r>
            <a:r>
              <a:rPr lang="es-MX" sz="2000" dirty="0" err="1"/>
              <a:t>correlacional</a:t>
            </a:r>
            <a:r>
              <a:rPr lang="es-MX" sz="2000" dirty="0"/>
              <a:t> y la experimental.</a:t>
            </a:r>
          </a:p>
          <a:p>
            <a:pPr marL="0" indent="0" algn="just">
              <a:buNone/>
            </a:pPr>
            <a:r>
              <a:rPr lang="es-MX" sz="2000" dirty="0"/>
              <a:t>Los modelos causales han sido los que han intentado establecer la relación causal entre variables sin necesidad de recurrir a la experimentación rigurosa.</a:t>
            </a:r>
          </a:p>
          <a:p>
            <a:pPr marL="0" indent="0" algn="just">
              <a:buNone/>
            </a:pPr>
            <a:r>
              <a:rPr lang="es-MX" sz="2000" dirty="0"/>
              <a:t>Su grado de complejidad es grande. </a:t>
            </a:r>
          </a:p>
        </p:txBody>
      </p:sp>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146" name="Picture 2" descr="Resultado de imagen para analisis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4604" y="1577087"/>
            <a:ext cx="4571061" cy="2546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8144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8637" y="477574"/>
            <a:ext cx="10515600" cy="1325563"/>
          </a:xfrm>
        </p:spPr>
        <p:txBody>
          <a:bodyPr>
            <a:normAutofit/>
          </a:bodyPr>
          <a:lstStyle/>
          <a:p>
            <a:pPr algn="ctr"/>
            <a:r>
              <a:rPr lang="es-MX" sz="5400" dirty="0">
                <a:effectLst>
                  <a:glow rad="101600">
                    <a:schemeClr val="accent2">
                      <a:satMod val="175000"/>
                      <a:alpha val="40000"/>
                    </a:schemeClr>
                  </a:glow>
                </a:effectLst>
              </a:rPr>
              <a:t>Metodologías Cuantitativas</a:t>
            </a:r>
          </a:p>
        </p:txBody>
      </p:sp>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050" name="Picture 2" descr="Resultado de imagen para metod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791" y="1803137"/>
            <a:ext cx="5235291" cy="34880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742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4607" y="718156"/>
            <a:ext cx="10660367" cy="2192470"/>
          </a:xfrm>
        </p:spPr>
        <p:txBody>
          <a:bodyPr>
            <a:normAutofit/>
          </a:bodyPr>
          <a:lstStyle/>
          <a:p>
            <a:r>
              <a:rPr lang="es-MX" sz="2000" dirty="0"/>
              <a:t>El empleo de este tipo de metodologías sigue:</a:t>
            </a:r>
          </a:p>
          <a:p>
            <a:pPr marL="0" indent="0" algn="ctr">
              <a:buNone/>
            </a:pPr>
            <a:r>
              <a:rPr lang="es-MX" sz="2000" i="1" dirty="0"/>
              <a:t>Un proceso hipotético – deductivo: revisión de teorías existentes, propuestas de hipótesis, se prueban las hipótesis mediante el diseño de investigación adecuado; los resultados pueden confirmar la hipótesis o refutarla, obligando a buscar nuevas explicaciones o hipótesis de trabajo. (Rodríguez y Valldeoriola,2008:31).</a:t>
            </a: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4071" y="2701336"/>
            <a:ext cx="2523857" cy="3306658"/>
          </a:xfrm>
          <a:prstGeom prst="rect">
            <a:avLst/>
          </a:prstGeom>
        </p:spPr>
      </p:pic>
      <p:sp>
        <p:nvSpPr>
          <p:cNvPr id="4" name="Rectángulo 3"/>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99790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258" y="1951630"/>
            <a:ext cx="2254479" cy="298027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12442" y="167425"/>
            <a:ext cx="10515600" cy="1325563"/>
          </a:xfrm>
        </p:spPr>
        <p:txBody>
          <a:bodyPr/>
          <a:lstStyle/>
          <a:p>
            <a:r>
              <a:rPr lang="es-MX" dirty="0"/>
              <a:t>Ventajas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60555704"/>
              </p:ext>
            </p:extLst>
          </p:nvPr>
        </p:nvGraphicFramePr>
        <p:xfrm>
          <a:off x="605692" y="965915"/>
          <a:ext cx="11861442" cy="5344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Llamada con línea 1 (sin borde) 5"/>
          <p:cNvSpPr/>
          <p:nvPr/>
        </p:nvSpPr>
        <p:spPr>
          <a:xfrm>
            <a:off x="1507790" y="3315829"/>
            <a:ext cx="1532585" cy="1171978"/>
          </a:xfrm>
          <a:prstGeom prst="callout1">
            <a:avLst>
              <a:gd name="adj1" fmla="val 50618"/>
              <a:gd name="adj2" fmla="val 83264"/>
              <a:gd name="adj3" fmla="val 63049"/>
              <a:gd name="adj4" fmla="val 129735"/>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s-MX" sz="1400" dirty="0">
                <a:solidFill>
                  <a:sysClr val="windowText" lastClr="000000"/>
                </a:solidFill>
              </a:rPr>
              <a:t>Cuestionarios, escalas de medida, etc.</a:t>
            </a:r>
          </a:p>
        </p:txBody>
      </p:sp>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02180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1383" y="183380"/>
            <a:ext cx="10515600" cy="1325563"/>
          </a:xfrm>
        </p:spPr>
        <p:txBody>
          <a:bodyPr>
            <a:normAutofit/>
          </a:bodyPr>
          <a:lstStyle/>
          <a:p>
            <a:pPr algn="just"/>
            <a:r>
              <a:rPr lang="es-MX" sz="2000" dirty="0">
                <a:latin typeface="+mn-lt"/>
              </a:rPr>
              <a:t>Rodríguez y </a:t>
            </a:r>
            <a:r>
              <a:rPr lang="es-MX" sz="2000" dirty="0" err="1">
                <a:latin typeface="+mn-lt"/>
              </a:rPr>
              <a:t>Valldeoriola</a:t>
            </a:r>
            <a:r>
              <a:rPr lang="es-MX" sz="2000" dirty="0">
                <a:latin typeface="+mn-lt"/>
              </a:rPr>
              <a:t> (2008) identifican tres tipos de metodologías empírico – analíticas: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62652222"/>
              </p:ext>
            </p:extLst>
          </p:nvPr>
        </p:nvGraphicFramePr>
        <p:xfrm>
          <a:off x="1279622" y="1254631"/>
          <a:ext cx="9118242" cy="46492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08118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443670120"/>
              </p:ext>
            </p:extLst>
          </p:nvPr>
        </p:nvGraphicFramePr>
        <p:xfrm>
          <a:off x="1284236" y="625682"/>
          <a:ext cx="9401577" cy="5409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694017" y="0"/>
            <a:ext cx="218941"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0" y="6310648"/>
            <a:ext cx="12192000" cy="244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05421884"/>
      </p:ext>
    </p:extLst>
  </p:cSld>
  <p:clrMapOvr>
    <a:masterClrMapping/>
  </p:clrMapOvr>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513</TotalTime>
  <Words>2778</Words>
  <Application>Microsoft Office PowerPoint</Application>
  <PresentationFormat>Panorámica</PresentationFormat>
  <Paragraphs>208</Paragraphs>
  <Slides>49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49</vt:i4>
      </vt:variant>
    </vt:vector>
  </HeadingPairs>
  <TitlesOfParts>
    <vt:vector size="54" baseType="lpstr">
      <vt:lpstr>Arial</vt:lpstr>
      <vt:lpstr>Calibri</vt:lpstr>
      <vt:lpstr>Calibri Light</vt:lpstr>
      <vt:lpstr>Wingdings</vt:lpstr>
      <vt:lpstr>Office Theme</vt:lpstr>
      <vt:lpstr>¿Qué es una metodología?</vt:lpstr>
      <vt:lpstr>Presentación de PowerPoint</vt:lpstr>
      <vt:lpstr>Tipos de métodos y técnicas de investigación.</vt:lpstr>
      <vt:lpstr>Presentación de PowerPoint</vt:lpstr>
      <vt:lpstr>Metodologías Cuantitativas</vt:lpstr>
      <vt:lpstr>Presentación de PowerPoint</vt:lpstr>
      <vt:lpstr>Ventajas</vt:lpstr>
      <vt:lpstr>Rodríguez y Valldeoriola (2008) identifican tres tipos de metodologías empírico – analíticas:</vt:lpstr>
      <vt:lpstr>Presentación de PowerPoint</vt:lpstr>
      <vt:lpstr>Presentación de PowerPoint</vt:lpstr>
      <vt:lpstr>Presentación de PowerPoint</vt:lpstr>
      <vt:lpstr>a) Investigaciones transeccionales</vt:lpstr>
      <vt:lpstr>b) Estudios no experimentales longitudinales </vt:lpstr>
      <vt:lpstr>Presentación de PowerPoint</vt:lpstr>
      <vt:lpstr>Entre los instrumentos para recopilar datos se encuentran:</vt:lpstr>
      <vt:lpstr>Presentación de PowerPoint</vt:lpstr>
      <vt:lpstr>Presentación de PowerPoint</vt:lpstr>
      <vt:lpstr>Presentación de PowerPoint</vt:lpstr>
      <vt:lpstr>Presentación de PowerPoint</vt:lpstr>
      <vt:lpstr>Presentación de PowerPoint</vt:lpstr>
      <vt:lpstr>Presentación de PowerPoint</vt:lpstr>
      <vt:lpstr>Metodologías Cualitativas </vt:lpstr>
      <vt:lpstr>Presentación de PowerPoint</vt:lpstr>
      <vt:lpstr>Presentación de PowerPoint</vt:lpstr>
      <vt:lpstr>Características</vt:lpstr>
      <vt:lpstr>Presentación de PowerPoint</vt:lpstr>
      <vt:lpstr>a) Metodología etnográfica </vt:lpstr>
      <vt:lpstr>Presentación de PowerPoint</vt:lpstr>
      <vt:lpstr>Presentación de PowerPoint</vt:lpstr>
      <vt:lpstr>b) Estudios de caso</vt:lpstr>
      <vt:lpstr>c)Teoría fundamentada</vt:lpstr>
      <vt:lpstr>d) Investigación acción</vt:lpstr>
      <vt:lpstr>Entre los métodos o instrumentos para la recolección de datos se encuentran los siguientes:</vt:lpstr>
      <vt:lpstr>Presentación de PowerPoint</vt:lpstr>
      <vt:lpstr>Presentación de PowerPoint</vt:lpstr>
      <vt:lpstr>Presentación de PowerPoint</vt:lpstr>
      <vt:lpstr>Metodologías mixtas</vt:lpstr>
      <vt:lpstr>Presentación de PowerPoint</vt:lpstr>
      <vt:lpstr>Presentación de PowerPoint</vt:lpstr>
      <vt:lpstr>Ventajas</vt:lpstr>
      <vt:lpstr>Desventajas</vt:lpstr>
      <vt:lpstr>Presentación de PowerPoint</vt:lpstr>
      <vt:lpstr>Recopilación de datos</vt:lpstr>
      <vt:lpstr>Análisis estadístico</vt:lpstr>
      <vt:lpstr>Presentación de PowerPoint</vt:lpstr>
      <vt:lpstr>2.. Estadística inferencial</vt:lpstr>
      <vt:lpstr>Presentación de PowerPoint</vt:lpstr>
      <vt:lpstr>3. Técnicas estadísticas avanzadas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una metodología?</dc:title>
  <dc:creator>usuario</dc:creator>
  <cp:lastModifiedBy>MARCOS MEJIA LOPEZ</cp:lastModifiedBy>
  <cp:revision>56</cp:revision>
  <dcterms:created xsi:type="dcterms:W3CDTF">2018-07-25T22:16:38Z</dcterms:created>
  <dcterms:modified xsi:type="dcterms:W3CDTF">2018-08-04T21:15:06Z</dcterms:modified>
</cp:coreProperties>
</file>