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5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FDCE24C-A2F9-4214-9FF1-0BAAFC49781B}" type="doc">
      <dgm:prSet loTypeId="urn:microsoft.com/office/officeart/2005/8/layout/default" loCatId="list" qsTypeId="urn:microsoft.com/office/officeart/2005/8/quickstyle/3d4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88D79BCF-BAE4-4786-BA2F-6810D6CBCAAA}">
      <dgm:prSet phldrT="[Texto]"/>
      <dgm:spPr/>
      <dgm:t>
        <a:bodyPr/>
        <a:lstStyle/>
        <a:p>
          <a:r>
            <a:rPr lang="es-MX" dirty="0"/>
            <a:t>Otorgar un marco interpretativo para los resultados de investigación.</a:t>
          </a:r>
        </a:p>
      </dgm:t>
    </dgm:pt>
    <dgm:pt modelId="{D3430341-E33E-4331-912B-0734EE1DA51B}" type="parTrans" cxnId="{7D6F7BB8-3DDE-4B5E-8349-1720F1EA2973}">
      <dgm:prSet/>
      <dgm:spPr/>
      <dgm:t>
        <a:bodyPr/>
        <a:lstStyle/>
        <a:p>
          <a:endParaRPr lang="es-MX"/>
        </a:p>
      </dgm:t>
    </dgm:pt>
    <dgm:pt modelId="{B3B58FFB-04FB-40B8-A406-144B665F5076}" type="sibTrans" cxnId="{7D6F7BB8-3DDE-4B5E-8349-1720F1EA2973}">
      <dgm:prSet/>
      <dgm:spPr/>
      <dgm:t>
        <a:bodyPr/>
        <a:lstStyle/>
        <a:p>
          <a:endParaRPr lang="es-MX"/>
        </a:p>
      </dgm:t>
    </dgm:pt>
    <dgm:pt modelId="{5DA0157A-904E-4D5C-9BD9-01E96A2018C8}">
      <dgm:prSet phldrT="[Texto]"/>
      <dgm:spPr/>
      <dgm:t>
        <a:bodyPr/>
        <a:lstStyle/>
        <a:p>
          <a:r>
            <a:rPr lang="es-MX" dirty="0"/>
            <a:t>Visualizar nuevas líneas de investigación</a:t>
          </a:r>
        </a:p>
      </dgm:t>
    </dgm:pt>
    <dgm:pt modelId="{74A7D822-6DB9-4556-AA8C-E2C83B064731}" type="parTrans" cxnId="{FEAE81C9-E34B-4259-9B71-69E8026DC2F2}">
      <dgm:prSet/>
      <dgm:spPr/>
      <dgm:t>
        <a:bodyPr/>
        <a:lstStyle/>
        <a:p>
          <a:endParaRPr lang="es-MX"/>
        </a:p>
      </dgm:t>
    </dgm:pt>
    <dgm:pt modelId="{57545F4A-E188-4298-A1CC-5CC771D0495E}" type="sibTrans" cxnId="{FEAE81C9-E34B-4259-9B71-69E8026DC2F2}">
      <dgm:prSet/>
      <dgm:spPr/>
      <dgm:t>
        <a:bodyPr/>
        <a:lstStyle/>
        <a:p>
          <a:endParaRPr lang="es-MX"/>
        </a:p>
      </dgm:t>
    </dgm:pt>
    <dgm:pt modelId="{764297D0-375C-4629-B588-19A1C914D8FF}">
      <dgm:prSet phldrT="[Texto]"/>
      <dgm:spPr/>
      <dgm:t>
        <a:bodyPr/>
        <a:lstStyle/>
        <a:p>
          <a:r>
            <a:rPr lang="es-MX" dirty="0"/>
            <a:t>Contribuir a la justificación del problema</a:t>
          </a:r>
        </a:p>
      </dgm:t>
    </dgm:pt>
    <dgm:pt modelId="{DD95EF78-C184-43D0-85BF-D92E99E77A61}" type="parTrans" cxnId="{7536662A-30FA-47D8-9859-9AB07AD5D011}">
      <dgm:prSet/>
      <dgm:spPr/>
      <dgm:t>
        <a:bodyPr/>
        <a:lstStyle/>
        <a:p>
          <a:endParaRPr lang="es-MX"/>
        </a:p>
      </dgm:t>
    </dgm:pt>
    <dgm:pt modelId="{02795373-9E85-42B4-BD49-C85C3BB00C38}" type="sibTrans" cxnId="{7536662A-30FA-47D8-9859-9AB07AD5D011}">
      <dgm:prSet/>
      <dgm:spPr/>
      <dgm:t>
        <a:bodyPr/>
        <a:lstStyle/>
        <a:p>
          <a:endParaRPr lang="es-MX"/>
        </a:p>
      </dgm:t>
    </dgm:pt>
    <dgm:pt modelId="{9121C461-45D8-4081-B499-C86789C43FA6}" type="pres">
      <dgm:prSet presAssocID="{5FDCE24C-A2F9-4214-9FF1-0BAAFC49781B}" presName="diagram" presStyleCnt="0">
        <dgm:presLayoutVars>
          <dgm:dir/>
          <dgm:resizeHandles val="exact"/>
        </dgm:presLayoutVars>
      </dgm:prSet>
      <dgm:spPr/>
    </dgm:pt>
    <dgm:pt modelId="{D68E002D-F9F7-4AC7-AA3E-4D5E8532F729}" type="pres">
      <dgm:prSet presAssocID="{88D79BCF-BAE4-4786-BA2F-6810D6CBCAAA}" presName="node" presStyleLbl="node1" presStyleIdx="0" presStyleCnt="3" custLinFactNeighborY="1284">
        <dgm:presLayoutVars>
          <dgm:bulletEnabled val="1"/>
        </dgm:presLayoutVars>
      </dgm:prSet>
      <dgm:spPr/>
    </dgm:pt>
    <dgm:pt modelId="{4C85CDDC-76E7-4050-B161-9A4CD15EDDCC}" type="pres">
      <dgm:prSet presAssocID="{B3B58FFB-04FB-40B8-A406-144B665F5076}" presName="sibTrans" presStyleCnt="0"/>
      <dgm:spPr/>
    </dgm:pt>
    <dgm:pt modelId="{89FC537F-5875-463A-8CEC-43D4FE6C4757}" type="pres">
      <dgm:prSet presAssocID="{5DA0157A-904E-4D5C-9BD9-01E96A2018C8}" presName="node" presStyleLbl="node1" presStyleIdx="1" presStyleCnt="3">
        <dgm:presLayoutVars>
          <dgm:bulletEnabled val="1"/>
        </dgm:presLayoutVars>
      </dgm:prSet>
      <dgm:spPr/>
    </dgm:pt>
    <dgm:pt modelId="{003890C6-E70E-4175-9A47-93C2A898CB06}" type="pres">
      <dgm:prSet presAssocID="{57545F4A-E188-4298-A1CC-5CC771D0495E}" presName="sibTrans" presStyleCnt="0"/>
      <dgm:spPr/>
    </dgm:pt>
    <dgm:pt modelId="{D6FB3E1A-A9AC-4FA6-903C-4BE4AFE0CA6E}" type="pres">
      <dgm:prSet presAssocID="{764297D0-375C-4629-B588-19A1C914D8FF}" presName="node" presStyleLbl="node1" presStyleIdx="2" presStyleCnt="3">
        <dgm:presLayoutVars>
          <dgm:bulletEnabled val="1"/>
        </dgm:presLayoutVars>
      </dgm:prSet>
      <dgm:spPr/>
    </dgm:pt>
  </dgm:ptLst>
  <dgm:cxnLst>
    <dgm:cxn modelId="{7536662A-30FA-47D8-9859-9AB07AD5D011}" srcId="{5FDCE24C-A2F9-4214-9FF1-0BAAFC49781B}" destId="{764297D0-375C-4629-B588-19A1C914D8FF}" srcOrd="2" destOrd="0" parTransId="{DD95EF78-C184-43D0-85BF-D92E99E77A61}" sibTransId="{02795373-9E85-42B4-BD49-C85C3BB00C38}"/>
    <dgm:cxn modelId="{336F632F-9B5F-453D-9412-C534E3A0EA48}" type="presOf" srcId="{5DA0157A-904E-4D5C-9BD9-01E96A2018C8}" destId="{89FC537F-5875-463A-8CEC-43D4FE6C4757}" srcOrd="0" destOrd="0" presId="urn:microsoft.com/office/officeart/2005/8/layout/default"/>
    <dgm:cxn modelId="{4DCBF03B-1985-4B04-ACCF-596C5FFF9754}" type="presOf" srcId="{764297D0-375C-4629-B588-19A1C914D8FF}" destId="{D6FB3E1A-A9AC-4FA6-903C-4BE4AFE0CA6E}" srcOrd="0" destOrd="0" presId="urn:microsoft.com/office/officeart/2005/8/layout/default"/>
    <dgm:cxn modelId="{480F4157-6E7E-489E-9AFD-466562E83A79}" type="presOf" srcId="{88D79BCF-BAE4-4786-BA2F-6810D6CBCAAA}" destId="{D68E002D-F9F7-4AC7-AA3E-4D5E8532F729}" srcOrd="0" destOrd="0" presId="urn:microsoft.com/office/officeart/2005/8/layout/default"/>
    <dgm:cxn modelId="{7D6F7BB8-3DDE-4B5E-8349-1720F1EA2973}" srcId="{5FDCE24C-A2F9-4214-9FF1-0BAAFC49781B}" destId="{88D79BCF-BAE4-4786-BA2F-6810D6CBCAAA}" srcOrd="0" destOrd="0" parTransId="{D3430341-E33E-4331-912B-0734EE1DA51B}" sibTransId="{B3B58FFB-04FB-40B8-A406-144B665F5076}"/>
    <dgm:cxn modelId="{2A7279BB-167E-4969-8D79-979BBCF4ACBB}" type="presOf" srcId="{5FDCE24C-A2F9-4214-9FF1-0BAAFC49781B}" destId="{9121C461-45D8-4081-B499-C86789C43FA6}" srcOrd="0" destOrd="0" presId="urn:microsoft.com/office/officeart/2005/8/layout/default"/>
    <dgm:cxn modelId="{FEAE81C9-E34B-4259-9B71-69E8026DC2F2}" srcId="{5FDCE24C-A2F9-4214-9FF1-0BAAFC49781B}" destId="{5DA0157A-904E-4D5C-9BD9-01E96A2018C8}" srcOrd="1" destOrd="0" parTransId="{74A7D822-6DB9-4556-AA8C-E2C83B064731}" sibTransId="{57545F4A-E188-4298-A1CC-5CC771D0495E}"/>
    <dgm:cxn modelId="{6C889642-035E-438F-8794-4EC155EECB83}" type="presParOf" srcId="{9121C461-45D8-4081-B499-C86789C43FA6}" destId="{D68E002D-F9F7-4AC7-AA3E-4D5E8532F729}" srcOrd="0" destOrd="0" presId="urn:microsoft.com/office/officeart/2005/8/layout/default"/>
    <dgm:cxn modelId="{3D93767B-90D5-4A10-AC0B-7441A6D647A7}" type="presParOf" srcId="{9121C461-45D8-4081-B499-C86789C43FA6}" destId="{4C85CDDC-76E7-4050-B161-9A4CD15EDDCC}" srcOrd="1" destOrd="0" presId="urn:microsoft.com/office/officeart/2005/8/layout/default"/>
    <dgm:cxn modelId="{96F37F73-A466-430A-B10C-B3BAC18919EA}" type="presParOf" srcId="{9121C461-45D8-4081-B499-C86789C43FA6}" destId="{89FC537F-5875-463A-8CEC-43D4FE6C4757}" srcOrd="2" destOrd="0" presId="urn:microsoft.com/office/officeart/2005/8/layout/default"/>
    <dgm:cxn modelId="{5383A47B-81BF-4044-AAA4-13A1BC913AA1}" type="presParOf" srcId="{9121C461-45D8-4081-B499-C86789C43FA6}" destId="{003890C6-E70E-4175-9A47-93C2A898CB06}" srcOrd="3" destOrd="0" presId="urn:microsoft.com/office/officeart/2005/8/layout/default"/>
    <dgm:cxn modelId="{44771064-BCB0-4497-8971-345934477F46}" type="presParOf" srcId="{9121C461-45D8-4081-B499-C86789C43FA6}" destId="{D6FB3E1A-A9AC-4FA6-903C-4BE4AFE0CA6E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FDCE24C-A2F9-4214-9FF1-0BAAFC49781B}" type="doc">
      <dgm:prSet loTypeId="urn:microsoft.com/office/officeart/2005/8/layout/default" loCatId="list" qsTypeId="urn:microsoft.com/office/officeart/2005/8/quickstyle/3d4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88D79BCF-BAE4-4786-BA2F-6810D6CBCAAA}">
      <dgm:prSet phldrT="[Texto]"/>
      <dgm:spPr/>
      <dgm:t>
        <a:bodyPr/>
        <a:lstStyle/>
        <a:p>
          <a:r>
            <a:rPr lang="es-MX" dirty="0"/>
            <a:t>Mostrar los antecedentes del estudio.</a:t>
          </a:r>
        </a:p>
      </dgm:t>
    </dgm:pt>
    <dgm:pt modelId="{D3430341-E33E-4331-912B-0734EE1DA51B}" type="parTrans" cxnId="{7D6F7BB8-3DDE-4B5E-8349-1720F1EA2973}">
      <dgm:prSet/>
      <dgm:spPr/>
      <dgm:t>
        <a:bodyPr/>
        <a:lstStyle/>
        <a:p>
          <a:endParaRPr lang="es-MX"/>
        </a:p>
      </dgm:t>
    </dgm:pt>
    <dgm:pt modelId="{B3B58FFB-04FB-40B8-A406-144B665F5076}" type="sibTrans" cxnId="{7D6F7BB8-3DDE-4B5E-8349-1720F1EA2973}">
      <dgm:prSet/>
      <dgm:spPr/>
      <dgm:t>
        <a:bodyPr/>
        <a:lstStyle/>
        <a:p>
          <a:endParaRPr lang="es-MX"/>
        </a:p>
      </dgm:t>
    </dgm:pt>
    <dgm:pt modelId="{5DA0157A-904E-4D5C-9BD9-01E96A2018C8}">
      <dgm:prSet phldrT="[Texto]"/>
      <dgm:spPr/>
      <dgm:t>
        <a:bodyPr/>
        <a:lstStyle/>
        <a:p>
          <a:r>
            <a:rPr lang="es-MX" dirty="0"/>
            <a:t>Centrar el problema de investigación e impedir las desviaciones hacia otros temas.</a:t>
          </a:r>
        </a:p>
      </dgm:t>
    </dgm:pt>
    <dgm:pt modelId="{74A7D822-6DB9-4556-AA8C-E2C83B064731}" type="parTrans" cxnId="{FEAE81C9-E34B-4259-9B71-69E8026DC2F2}">
      <dgm:prSet/>
      <dgm:spPr/>
      <dgm:t>
        <a:bodyPr/>
        <a:lstStyle/>
        <a:p>
          <a:endParaRPr lang="es-MX"/>
        </a:p>
      </dgm:t>
    </dgm:pt>
    <dgm:pt modelId="{57545F4A-E188-4298-A1CC-5CC771D0495E}" type="sibTrans" cxnId="{FEAE81C9-E34B-4259-9B71-69E8026DC2F2}">
      <dgm:prSet/>
      <dgm:spPr/>
      <dgm:t>
        <a:bodyPr/>
        <a:lstStyle/>
        <a:p>
          <a:endParaRPr lang="es-MX"/>
        </a:p>
      </dgm:t>
    </dgm:pt>
    <dgm:pt modelId="{764297D0-375C-4629-B588-19A1C914D8FF}">
      <dgm:prSet phldrT="[Texto]"/>
      <dgm:spPr/>
      <dgm:t>
        <a:bodyPr/>
        <a:lstStyle/>
        <a:p>
          <a:r>
            <a:rPr lang="es-MX" dirty="0"/>
            <a:t>Contribuir al enriquecimiento y/o construcción de hipótesis</a:t>
          </a:r>
        </a:p>
      </dgm:t>
    </dgm:pt>
    <dgm:pt modelId="{DD95EF78-C184-43D0-85BF-D92E99E77A61}" type="parTrans" cxnId="{7536662A-30FA-47D8-9859-9AB07AD5D011}">
      <dgm:prSet/>
      <dgm:spPr/>
      <dgm:t>
        <a:bodyPr/>
        <a:lstStyle/>
        <a:p>
          <a:endParaRPr lang="es-MX"/>
        </a:p>
      </dgm:t>
    </dgm:pt>
    <dgm:pt modelId="{02795373-9E85-42B4-BD49-C85C3BB00C38}" type="sibTrans" cxnId="{7536662A-30FA-47D8-9859-9AB07AD5D011}">
      <dgm:prSet/>
      <dgm:spPr/>
      <dgm:t>
        <a:bodyPr/>
        <a:lstStyle/>
        <a:p>
          <a:endParaRPr lang="es-MX"/>
        </a:p>
      </dgm:t>
    </dgm:pt>
    <dgm:pt modelId="{9121C461-45D8-4081-B499-C86789C43FA6}" type="pres">
      <dgm:prSet presAssocID="{5FDCE24C-A2F9-4214-9FF1-0BAAFC49781B}" presName="diagram" presStyleCnt="0">
        <dgm:presLayoutVars>
          <dgm:dir/>
          <dgm:resizeHandles val="exact"/>
        </dgm:presLayoutVars>
      </dgm:prSet>
      <dgm:spPr/>
    </dgm:pt>
    <dgm:pt modelId="{D68E002D-F9F7-4AC7-AA3E-4D5E8532F729}" type="pres">
      <dgm:prSet presAssocID="{88D79BCF-BAE4-4786-BA2F-6810D6CBCAAA}" presName="node" presStyleLbl="node1" presStyleIdx="0" presStyleCnt="3" custLinFactNeighborY="1284">
        <dgm:presLayoutVars>
          <dgm:bulletEnabled val="1"/>
        </dgm:presLayoutVars>
      </dgm:prSet>
      <dgm:spPr/>
    </dgm:pt>
    <dgm:pt modelId="{4C85CDDC-76E7-4050-B161-9A4CD15EDDCC}" type="pres">
      <dgm:prSet presAssocID="{B3B58FFB-04FB-40B8-A406-144B665F5076}" presName="sibTrans" presStyleCnt="0"/>
      <dgm:spPr/>
    </dgm:pt>
    <dgm:pt modelId="{89FC537F-5875-463A-8CEC-43D4FE6C4757}" type="pres">
      <dgm:prSet presAssocID="{5DA0157A-904E-4D5C-9BD9-01E96A2018C8}" presName="node" presStyleLbl="node1" presStyleIdx="1" presStyleCnt="3">
        <dgm:presLayoutVars>
          <dgm:bulletEnabled val="1"/>
        </dgm:presLayoutVars>
      </dgm:prSet>
      <dgm:spPr/>
    </dgm:pt>
    <dgm:pt modelId="{003890C6-E70E-4175-9A47-93C2A898CB06}" type="pres">
      <dgm:prSet presAssocID="{57545F4A-E188-4298-A1CC-5CC771D0495E}" presName="sibTrans" presStyleCnt="0"/>
      <dgm:spPr/>
    </dgm:pt>
    <dgm:pt modelId="{D6FB3E1A-A9AC-4FA6-903C-4BE4AFE0CA6E}" type="pres">
      <dgm:prSet presAssocID="{764297D0-375C-4629-B588-19A1C914D8FF}" presName="node" presStyleLbl="node1" presStyleIdx="2" presStyleCnt="3">
        <dgm:presLayoutVars>
          <dgm:bulletEnabled val="1"/>
        </dgm:presLayoutVars>
      </dgm:prSet>
      <dgm:spPr/>
    </dgm:pt>
  </dgm:ptLst>
  <dgm:cxnLst>
    <dgm:cxn modelId="{DC8CBD1A-F052-47FC-8F04-F59129E237DC}" type="presOf" srcId="{5FDCE24C-A2F9-4214-9FF1-0BAAFC49781B}" destId="{9121C461-45D8-4081-B499-C86789C43FA6}" srcOrd="0" destOrd="0" presId="urn:microsoft.com/office/officeart/2005/8/layout/default"/>
    <dgm:cxn modelId="{91E6D629-0FF7-45A2-AAF7-35CDFC3B82E3}" type="presOf" srcId="{5DA0157A-904E-4D5C-9BD9-01E96A2018C8}" destId="{89FC537F-5875-463A-8CEC-43D4FE6C4757}" srcOrd="0" destOrd="0" presId="urn:microsoft.com/office/officeart/2005/8/layout/default"/>
    <dgm:cxn modelId="{7536662A-30FA-47D8-9859-9AB07AD5D011}" srcId="{5FDCE24C-A2F9-4214-9FF1-0BAAFC49781B}" destId="{764297D0-375C-4629-B588-19A1C914D8FF}" srcOrd="2" destOrd="0" parTransId="{DD95EF78-C184-43D0-85BF-D92E99E77A61}" sibTransId="{02795373-9E85-42B4-BD49-C85C3BB00C38}"/>
    <dgm:cxn modelId="{D029D851-90B7-49C4-8531-F31DAC9B8FE5}" type="presOf" srcId="{88D79BCF-BAE4-4786-BA2F-6810D6CBCAAA}" destId="{D68E002D-F9F7-4AC7-AA3E-4D5E8532F729}" srcOrd="0" destOrd="0" presId="urn:microsoft.com/office/officeart/2005/8/layout/default"/>
    <dgm:cxn modelId="{7D6F7BB8-3DDE-4B5E-8349-1720F1EA2973}" srcId="{5FDCE24C-A2F9-4214-9FF1-0BAAFC49781B}" destId="{88D79BCF-BAE4-4786-BA2F-6810D6CBCAAA}" srcOrd="0" destOrd="0" parTransId="{D3430341-E33E-4331-912B-0734EE1DA51B}" sibTransId="{B3B58FFB-04FB-40B8-A406-144B665F5076}"/>
    <dgm:cxn modelId="{FEAE81C9-E34B-4259-9B71-69E8026DC2F2}" srcId="{5FDCE24C-A2F9-4214-9FF1-0BAAFC49781B}" destId="{5DA0157A-904E-4D5C-9BD9-01E96A2018C8}" srcOrd="1" destOrd="0" parTransId="{74A7D822-6DB9-4556-AA8C-E2C83B064731}" sibTransId="{57545F4A-E188-4298-A1CC-5CC771D0495E}"/>
    <dgm:cxn modelId="{F2F3B8EF-70BA-4A7A-8DDF-9A649901BF25}" type="presOf" srcId="{764297D0-375C-4629-B588-19A1C914D8FF}" destId="{D6FB3E1A-A9AC-4FA6-903C-4BE4AFE0CA6E}" srcOrd="0" destOrd="0" presId="urn:microsoft.com/office/officeart/2005/8/layout/default"/>
    <dgm:cxn modelId="{B8160F17-0229-4076-AEBC-1F29424F1748}" type="presParOf" srcId="{9121C461-45D8-4081-B499-C86789C43FA6}" destId="{D68E002D-F9F7-4AC7-AA3E-4D5E8532F729}" srcOrd="0" destOrd="0" presId="urn:microsoft.com/office/officeart/2005/8/layout/default"/>
    <dgm:cxn modelId="{AE85B505-F6DD-4B01-B7AA-9DE8FF9DB65A}" type="presParOf" srcId="{9121C461-45D8-4081-B499-C86789C43FA6}" destId="{4C85CDDC-76E7-4050-B161-9A4CD15EDDCC}" srcOrd="1" destOrd="0" presId="urn:microsoft.com/office/officeart/2005/8/layout/default"/>
    <dgm:cxn modelId="{2A8FA6C2-D6AA-412F-9F3A-E3D6A91EA576}" type="presParOf" srcId="{9121C461-45D8-4081-B499-C86789C43FA6}" destId="{89FC537F-5875-463A-8CEC-43D4FE6C4757}" srcOrd="2" destOrd="0" presId="urn:microsoft.com/office/officeart/2005/8/layout/default"/>
    <dgm:cxn modelId="{3797C388-92D6-43D5-8CC8-4204F6CAC586}" type="presParOf" srcId="{9121C461-45D8-4081-B499-C86789C43FA6}" destId="{003890C6-E70E-4175-9A47-93C2A898CB06}" srcOrd="3" destOrd="0" presId="urn:microsoft.com/office/officeart/2005/8/layout/default"/>
    <dgm:cxn modelId="{B5D7AFE9-52CE-4FC7-AA51-E88F682354B0}" type="presParOf" srcId="{9121C461-45D8-4081-B499-C86789C43FA6}" destId="{D6FB3E1A-A9AC-4FA6-903C-4BE4AFE0CA6E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3B9F1E0-AFBC-48E1-B586-23C71A681A17}" type="doc">
      <dgm:prSet loTypeId="urn:microsoft.com/office/officeart/2005/8/layout/cycle3" loCatId="cycle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s-MX"/>
        </a:p>
      </dgm:t>
    </dgm:pt>
    <dgm:pt modelId="{7ED640BE-A79F-484E-8758-A8D7A450F189}">
      <dgm:prSet phldrT="[Texto]"/>
      <dgm:spPr/>
      <dgm:t>
        <a:bodyPr/>
        <a:lstStyle/>
        <a:p>
          <a:r>
            <a:rPr lang="es-MX" dirty="0"/>
            <a:t>La mejor estrategia es tomar esa teoría como la estructura misma del marco teórico.</a:t>
          </a:r>
        </a:p>
      </dgm:t>
    </dgm:pt>
    <dgm:pt modelId="{8E534900-BF25-4D45-9D8A-4A12A3B3338B}" type="parTrans" cxnId="{B3E12C0A-0AED-44E9-ACE4-7E4CB1634D58}">
      <dgm:prSet/>
      <dgm:spPr/>
      <dgm:t>
        <a:bodyPr/>
        <a:lstStyle/>
        <a:p>
          <a:endParaRPr lang="es-MX"/>
        </a:p>
      </dgm:t>
    </dgm:pt>
    <dgm:pt modelId="{A6FAAB37-3B91-49B9-BE1E-DDFA8108BBF4}" type="sibTrans" cxnId="{B3E12C0A-0AED-44E9-ACE4-7E4CB1634D58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5A8BD725-97F2-423C-948D-085769DE1469}">
      <dgm:prSet phldrT="[Texto]"/>
      <dgm:spPr/>
      <dgm:t>
        <a:bodyPr/>
        <a:lstStyle/>
        <a:p>
          <a:r>
            <a:rPr lang="es-MX" dirty="0"/>
            <a:t>Se puede elegir una, o diversos aspectos de diferentes teorías siempre y cuando estén relacionados con el problema de estudio.</a:t>
          </a:r>
        </a:p>
      </dgm:t>
    </dgm:pt>
    <dgm:pt modelId="{B344568F-9E11-41F8-8D8A-58DC0F825F90}" type="parTrans" cxnId="{83E1A4A5-86B2-4B10-B8FA-7E02BA27F4E6}">
      <dgm:prSet/>
      <dgm:spPr/>
      <dgm:t>
        <a:bodyPr/>
        <a:lstStyle/>
        <a:p>
          <a:endParaRPr lang="es-MX"/>
        </a:p>
      </dgm:t>
    </dgm:pt>
    <dgm:pt modelId="{8A47A685-0AB7-41CA-A480-5A2AC251ADF8}" type="sibTrans" cxnId="{83E1A4A5-86B2-4B10-B8FA-7E02BA27F4E6}">
      <dgm:prSet/>
      <dgm:spPr/>
      <dgm:t>
        <a:bodyPr/>
        <a:lstStyle/>
        <a:p>
          <a:endParaRPr lang="es-MX"/>
        </a:p>
      </dgm:t>
    </dgm:pt>
    <dgm:pt modelId="{28071BCF-F41A-4714-AE50-193E58DF4262}">
      <dgm:prSet phldrT="[Texto]"/>
      <dgm:spPr/>
      <dgm:t>
        <a:bodyPr/>
        <a:lstStyle/>
        <a:p>
          <a:r>
            <a:rPr lang="es-MX" dirty="0"/>
            <a:t>Existe evidencia empírica suficiente o limitada, pero con elementos teórico – conceptuales que puedan aplicarse al problema.</a:t>
          </a:r>
        </a:p>
      </dgm:t>
    </dgm:pt>
    <dgm:pt modelId="{9DD219FF-4788-4C78-97E6-96ECCAC8EB12}" type="parTrans" cxnId="{BBD1D780-C48B-4A8E-9102-AA3E327FE237}">
      <dgm:prSet/>
      <dgm:spPr/>
      <dgm:t>
        <a:bodyPr/>
        <a:lstStyle/>
        <a:p>
          <a:endParaRPr lang="es-MX"/>
        </a:p>
      </dgm:t>
    </dgm:pt>
    <dgm:pt modelId="{AA632D2B-CB26-4E1D-8A8A-A8E018FBF9FB}" type="sibTrans" cxnId="{BBD1D780-C48B-4A8E-9102-AA3E327FE237}">
      <dgm:prSet/>
      <dgm:spPr/>
      <dgm:t>
        <a:bodyPr/>
        <a:lstStyle/>
        <a:p>
          <a:endParaRPr lang="es-MX"/>
        </a:p>
      </dgm:t>
    </dgm:pt>
    <dgm:pt modelId="{9F0DFDD0-D4A1-4A84-BDEF-7CE807D9E64D}">
      <dgm:prSet phldrT="[Texto]"/>
      <dgm:spPr/>
      <dgm:t>
        <a:bodyPr/>
        <a:lstStyle/>
        <a:p>
          <a:r>
            <a:rPr lang="es-MX" dirty="0"/>
            <a:t>Se tiene que buscar literatura que, aunque no se refiera al problema especifico de la investigación, lo ayude a orientarse dentro de él.</a:t>
          </a:r>
        </a:p>
      </dgm:t>
    </dgm:pt>
    <dgm:pt modelId="{BD2A8C60-F792-444C-88CB-C15BB706F397}" type="parTrans" cxnId="{4656CC9D-E66B-4751-880D-54A0BF1749A9}">
      <dgm:prSet/>
      <dgm:spPr/>
      <dgm:t>
        <a:bodyPr/>
        <a:lstStyle/>
        <a:p>
          <a:endParaRPr lang="es-MX"/>
        </a:p>
      </dgm:t>
    </dgm:pt>
    <dgm:pt modelId="{92528972-89AE-40D5-95CF-5F9BBE9B71F8}" type="sibTrans" cxnId="{4656CC9D-E66B-4751-880D-54A0BF1749A9}">
      <dgm:prSet/>
      <dgm:spPr/>
      <dgm:t>
        <a:bodyPr/>
        <a:lstStyle/>
        <a:p>
          <a:endParaRPr lang="es-MX"/>
        </a:p>
      </dgm:t>
    </dgm:pt>
    <dgm:pt modelId="{3A72B230-6FF1-45CB-9B79-768B5AD46BF0}" type="pres">
      <dgm:prSet presAssocID="{33B9F1E0-AFBC-48E1-B586-23C71A681A17}" presName="Name0" presStyleCnt="0">
        <dgm:presLayoutVars>
          <dgm:dir/>
          <dgm:resizeHandles val="exact"/>
        </dgm:presLayoutVars>
      </dgm:prSet>
      <dgm:spPr/>
    </dgm:pt>
    <dgm:pt modelId="{ABA2FA80-2C92-46AB-81EA-49822272F77F}" type="pres">
      <dgm:prSet presAssocID="{33B9F1E0-AFBC-48E1-B586-23C71A681A17}" presName="cycle" presStyleCnt="0"/>
      <dgm:spPr/>
    </dgm:pt>
    <dgm:pt modelId="{8D65D5F2-019A-413C-B553-A5596D290BB7}" type="pres">
      <dgm:prSet presAssocID="{7ED640BE-A79F-484E-8758-A8D7A450F189}" presName="nodeFirstNode" presStyleLbl="node1" presStyleIdx="0" presStyleCnt="4">
        <dgm:presLayoutVars>
          <dgm:bulletEnabled val="1"/>
        </dgm:presLayoutVars>
      </dgm:prSet>
      <dgm:spPr/>
    </dgm:pt>
    <dgm:pt modelId="{A83B0850-7DEF-4775-91E3-85B69CECA28F}" type="pres">
      <dgm:prSet presAssocID="{A6FAAB37-3B91-49B9-BE1E-DDFA8108BBF4}" presName="sibTransFirstNode" presStyleLbl="bgShp" presStyleIdx="0" presStyleCnt="1"/>
      <dgm:spPr/>
    </dgm:pt>
    <dgm:pt modelId="{B0F4509B-7C85-4F83-BF7B-E07FDD675F28}" type="pres">
      <dgm:prSet presAssocID="{5A8BD725-97F2-423C-948D-085769DE1469}" presName="nodeFollowingNodes" presStyleLbl="node1" presStyleIdx="1" presStyleCnt="4">
        <dgm:presLayoutVars>
          <dgm:bulletEnabled val="1"/>
        </dgm:presLayoutVars>
      </dgm:prSet>
      <dgm:spPr/>
    </dgm:pt>
    <dgm:pt modelId="{9F62FD9B-A48A-4055-8D89-B069DD69B60D}" type="pres">
      <dgm:prSet presAssocID="{28071BCF-F41A-4714-AE50-193E58DF4262}" presName="nodeFollowingNodes" presStyleLbl="node1" presStyleIdx="2" presStyleCnt="4">
        <dgm:presLayoutVars>
          <dgm:bulletEnabled val="1"/>
        </dgm:presLayoutVars>
      </dgm:prSet>
      <dgm:spPr/>
    </dgm:pt>
    <dgm:pt modelId="{B58EF099-6ED5-4B36-9A3C-637D20A84C11}" type="pres">
      <dgm:prSet presAssocID="{9F0DFDD0-D4A1-4A84-BDEF-7CE807D9E64D}" presName="nodeFollowingNodes" presStyleLbl="node1" presStyleIdx="3" presStyleCnt="4">
        <dgm:presLayoutVars>
          <dgm:bulletEnabled val="1"/>
        </dgm:presLayoutVars>
      </dgm:prSet>
      <dgm:spPr/>
    </dgm:pt>
  </dgm:ptLst>
  <dgm:cxnLst>
    <dgm:cxn modelId="{B3E12C0A-0AED-44E9-ACE4-7E4CB1634D58}" srcId="{33B9F1E0-AFBC-48E1-B586-23C71A681A17}" destId="{7ED640BE-A79F-484E-8758-A8D7A450F189}" srcOrd="0" destOrd="0" parTransId="{8E534900-BF25-4D45-9D8A-4A12A3B3338B}" sibTransId="{A6FAAB37-3B91-49B9-BE1E-DDFA8108BBF4}"/>
    <dgm:cxn modelId="{2A00BF1B-BB5D-4ED9-8549-AD6B691A2883}" type="presOf" srcId="{28071BCF-F41A-4714-AE50-193E58DF4262}" destId="{9F62FD9B-A48A-4055-8D89-B069DD69B60D}" srcOrd="0" destOrd="0" presId="urn:microsoft.com/office/officeart/2005/8/layout/cycle3"/>
    <dgm:cxn modelId="{785CE320-0549-4C2D-A2F4-E50ED6FDAEDE}" type="presOf" srcId="{33B9F1E0-AFBC-48E1-B586-23C71A681A17}" destId="{3A72B230-6FF1-45CB-9B79-768B5AD46BF0}" srcOrd="0" destOrd="0" presId="urn:microsoft.com/office/officeart/2005/8/layout/cycle3"/>
    <dgm:cxn modelId="{57186926-4517-4F2E-9AE3-7FB04E60F6D7}" type="presOf" srcId="{5A8BD725-97F2-423C-948D-085769DE1469}" destId="{B0F4509B-7C85-4F83-BF7B-E07FDD675F28}" srcOrd="0" destOrd="0" presId="urn:microsoft.com/office/officeart/2005/8/layout/cycle3"/>
    <dgm:cxn modelId="{3B920B4D-5FA0-4078-9B62-7B79E0617009}" type="presOf" srcId="{7ED640BE-A79F-484E-8758-A8D7A450F189}" destId="{8D65D5F2-019A-413C-B553-A5596D290BB7}" srcOrd="0" destOrd="0" presId="urn:microsoft.com/office/officeart/2005/8/layout/cycle3"/>
    <dgm:cxn modelId="{88F9C379-5168-4BA2-9FB6-4B86C67B67DB}" type="presOf" srcId="{9F0DFDD0-D4A1-4A84-BDEF-7CE807D9E64D}" destId="{B58EF099-6ED5-4B36-9A3C-637D20A84C11}" srcOrd="0" destOrd="0" presId="urn:microsoft.com/office/officeart/2005/8/layout/cycle3"/>
    <dgm:cxn modelId="{BBD1D780-C48B-4A8E-9102-AA3E327FE237}" srcId="{33B9F1E0-AFBC-48E1-B586-23C71A681A17}" destId="{28071BCF-F41A-4714-AE50-193E58DF4262}" srcOrd="2" destOrd="0" parTransId="{9DD219FF-4788-4C78-97E6-96ECCAC8EB12}" sibTransId="{AA632D2B-CB26-4E1D-8A8A-A8E018FBF9FB}"/>
    <dgm:cxn modelId="{4656CC9D-E66B-4751-880D-54A0BF1749A9}" srcId="{33B9F1E0-AFBC-48E1-B586-23C71A681A17}" destId="{9F0DFDD0-D4A1-4A84-BDEF-7CE807D9E64D}" srcOrd="3" destOrd="0" parTransId="{BD2A8C60-F792-444C-88CB-C15BB706F397}" sibTransId="{92528972-89AE-40D5-95CF-5F9BBE9B71F8}"/>
    <dgm:cxn modelId="{83E1A4A5-86B2-4B10-B8FA-7E02BA27F4E6}" srcId="{33B9F1E0-AFBC-48E1-B586-23C71A681A17}" destId="{5A8BD725-97F2-423C-948D-085769DE1469}" srcOrd="1" destOrd="0" parTransId="{B344568F-9E11-41F8-8D8A-58DC0F825F90}" sibTransId="{8A47A685-0AB7-41CA-A480-5A2AC251ADF8}"/>
    <dgm:cxn modelId="{25C254CE-FA3C-4578-9F1C-3F66DB64CE83}" type="presOf" srcId="{A6FAAB37-3B91-49B9-BE1E-DDFA8108BBF4}" destId="{A83B0850-7DEF-4775-91E3-85B69CECA28F}" srcOrd="0" destOrd="0" presId="urn:microsoft.com/office/officeart/2005/8/layout/cycle3"/>
    <dgm:cxn modelId="{75CD3312-E347-4EE8-8960-D85FF8194D17}" type="presParOf" srcId="{3A72B230-6FF1-45CB-9B79-768B5AD46BF0}" destId="{ABA2FA80-2C92-46AB-81EA-49822272F77F}" srcOrd="0" destOrd="0" presId="urn:microsoft.com/office/officeart/2005/8/layout/cycle3"/>
    <dgm:cxn modelId="{7CB6162B-BAE8-4CEB-B28D-AC4E2830F653}" type="presParOf" srcId="{ABA2FA80-2C92-46AB-81EA-49822272F77F}" destId="{8D65D5F2-019A-413C-B553-A5596D290BB7}" srcOrd="0" destOrd="0" presId="urn:microsoft.com/office/officeart/2005/8/layout/cycle3"/>
    <dgm:cxn modelId="{9C0E3B11-C751-4F58-A95B-3316EFD8AE59}" type="presParOf" srcId="{ABA2FA80-2C92-46AB-81EA-49822272F77F}" destId="{A83B0850-7DEF-4775-91E3-85B69CECA28F}" srcOrd="1" destOrd="0" presId="urn:microsoft.com/office/officeart/2005/8/layout/cycle3"/>
    <dgm:cxn modelId="{AD3C046A-ABF0-48B6-9981-30D06EAAD95D}" type="presParOf" srcId="{ABA2FA80-2C92-46AB-81EA-49822272F77F}" destId="{B0F4509B-7C85-4F83-BF7B-E07FDD675F28}" srcOrd="2" destOrd="0" presId="urn:microsoft.com/office/officeart/2005/8/layout/cycle3"/>
    <dgm:cxn modelId="{F8724587-A65C-4BA6-9EA2-0B51B3825725}" type="presParOf" srcId="{ABA2FA80-2C92-46AB-81EA-49822272F77F}" destId="{9F62FD9B-A48A-4055-8D89-B069DD69B60D}" srcOrd="3" destOrd="0" presId="urn:microsoft.com/office/officeart/2005/8/layout/cycle3"/>
    <dgm:cxn modelId="{6614E9C0-32A7-4201-8647-97CEE5DA4F4E}" type="presParOf" srcId="{ABA2FA80-2C92-46AB-81EA-49822272F77F}" destId="{B58EF099-6ED5-4B36-9A3C-637D20A84C11}" srcOrd="4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88D16D8-E9CD-48C4-8858-DCBBE77779BB}" type="doc">
      <dgm:prSet loTypeId="urn:microsoft.com/office/officeart/2008/layout/VerticalCurvedLis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764A0FF-3A62-4899-895B-21EA3B54F649}">
      <dgm:prSet phldrT="[Texto]"/>
      <dgm:spPr/>
      <dgm:t>
        <a:bodyPr/>
        <a:lstStyle/>
        <a:p>
          <a:r>
            <a:rPr lang="es-MX" dirty="0"/>
            <a:t>¿Qué teorías tratan de explicar el problema de investigación?</a:t>
          </a:r>
        </a:p>
      </dgm:t>
    </dgm:pt>
    <dgm:pt modelId="{C43C37F6-5714-49A1-9B6B-F5059F8FFE38}" type="parTrans" cxnId="{9952C018-436F-4805-B43F-E0AD0AE8C4BF}">
      <dgm:prSet/>
      <dgm:spPr/>
      <dgm:t>
        <a:bodyPr/>
        <a:lstStyle/>
        <a:p>
          <a:endParaRPr lang="es-MX"/>
        </a:p>
      </dgm:t>
    </dgm:pt>
    <dgm:pt modelId="{D90C011D-041B-40C1-9C1B-190B2AA57B8E}" type="sibTrans" cxnId="{9952C018-436F-4805-B43F-E0AD0AE8C4BF}">
      <dgm:prSet/>
      <dgm:spPr/>
      <dgm:t>
        <a:bodyPr/>
        <a:lstStyle/>
        <a:p>
          <a:endParaRPr lang="es-MX"/>
        </a:p>
      </dgm:t>
    </dgm:pt>
    <dgm:pt modelId="{CF11C4B1-05C9-443E-A737-2725D46D4968}">
      <dgm:prSet phldrT="[Texto]"/>
      <dgm:spPr/>
      <dgm:t>
        <a:bodyPr/>
        <a:lstStyle/>
        <a:p>
          <a:r>
            <a:rPr lang="es-MX" dirty="0"/>
            <a:t>¿Cuáles son las  teorías contrarias a esta teoría clásica y que explican el problema de investigación?</a:t>
          </a:r>
        </a:p>
      </dgm:t>
    </dgm:pt>
    <dgm:pt modelId="{151ACAF3-6B34-42E5-AD6E-D23A3347A438}" type="parTrans" cxnId="{0B67EFB9-DC26-4DEE-A3E8-C7C4E97AC76C}">
      <dgm:prSet/>
      <dgm:spPr/>
      <dgm:t>
        <a:bodyPr/>
        <a:lstStyle/>
        <a:p>
          <a:endParaRPr lang="es-MX"/>
        </a:p>
      </dgm:t>
    </dgm:pt>
    <dgm:pt modelId="{2DC572A4-96F3-4719-8B1F-FCF5D8C04B5D}" type="sibTrans" cxnId="{0B67EFB9-DC26-4DEE-A3E8-C7C4E97AC76C}">
      <dgm:prSet/>
      <dgm:spPr/>
      <dgm:t>
        <a:bodyPr/>
        <a:lstStyle/>
        <a:p>
          <a:endParaRPr lang="es-MX"/>
        </a:p>
      </dgm:t>
    </dgm:pt>
    <dgm:pt modelId="{7D25A624-C803-449B-8E82-15BE49B02040}">
      <dgm:prSet phldrT="[Texto]"/>
      <dgm:spPr/>
      <dgm:t>
        <a:bodyPr/>
        <a:lstStyle/>
        <a:p>
          <a:r>
            <a:rPr lang="es-MX" dirty="0"/>
            <a:t>¿Qué teoría será adoptada para este problema de investigación?</a:t>
          </a:r>
        </a:p>
      </dgm:t>
    </dgm:pt>
    <dgm:pt modelId="{8C2B0B65-05AC-445B-9291-A4C4E702668E}" type="parTrans" cxnId="{FD108EF1-24F1-44CE-A3BF-3FD39FDC6B6F}">
      <dgm:prSet/>
      <dgm:spPr/>
      <dgm:t>
        <a:bodyPr/>
        <a:lstStyle/>
        <a:p>
          <a:endParaRPr lang="es-MX"/>
        </a:p>
      </dgm:t>
    </dgm:pt>
    <dgm:pt modelId="{082038CD-65FC-4FCA-909D-B5380E049E83}" type="sibTrans" cxnId="{FD108EF1-24F1-44CE-A3BF-3FD39FDC6B6F}">
      <dgm:prSet/>
      <dgm:spPr/>
      <dgm:t>
        <a:bodyPr/>
        <a:lstStyle/>
        <a:p>
          <a:endParaRPr lang="es-MX"/>
        </a:p>
      </dgm:t>
    </dgm:pt>
    <dgm:pt modelId="{6FC9FD48-11DC-47CC-AA8C-44C9174CEE5F}">
      <dgm:prSet phldrT="[Texto]"/>
      <dgm:spPr/>
      <dgm:t>
        <a:bodyPr/>
        <a:lstStyle/>
        <a:p>
          <a:r>
            <a:rPr lang="es-MX" dirty="0"/>
            <a:t>¿Cuál es la teoría clásica que explica el problema de investigación?</a:t>
          </a:r>
        </a:p>
      </dgm:t>
    </dgm:pt>
    <dgm:pt modelId="{E9B9590C-9B32-4A74-8D34-59889912220A}" type="parTrans" cxnId="{EAF9034F-8A40-47BD-8C75-D2EC55D78FF0}">
      <dgm:prSet/>
      <dgm:spPr/>
      <dgm:t>
        <a:bodyPr/>
        <a:lstStyle/>
        <a:p>
          <a:endParaRPr lang="es-MX"/>
        </a:p>
      </dgm:t>
    </dgm:pt>
    <dgm:pt modelId="{971A152D-644A-40CD-899B-42F713DAC94B}" type="sibTrans" cxnId="{EAF9034F-8A40-47BD-8C75-D2EC55D78FF0}">
      <dgm:prSet/>
      <dgm:spPr/>
      <dgm:t>
        <a:bodyPr/>
        <a:lstStyle/>
        <a:p>
          <a:endParaRPr lang="es-MX"/>
        </a:p>
      </dgm:t>
    </dgm:pt>
    <dgm:pt modelId="{57D7D470-1F45-42B4-A0C7-406F8DCE8EF0}" type="pres">
      <dgm:prSet presAssocID="{988D16D8-E9CD-48C4-8858-DCBBE77779BB}" presName="Name0" presStyleCnt="0">
        <dgm:presLayoutVars>
          <dgm:chMax val="7"/>
          <dgm:chPref val="7"/>
          <dgm:dir/>
        </dgm:presLayoutVars>
      </dgm:prSet>
      <dgm:spPr/>
    </dgm:pt>
    <dgm:pt modelId="{20D2C770-ECA0-47B5-907B-DB78F79F484B}" type="pres">
      <dgm:prSet presAssocID="{988D16D8-E9CD-48C4-8858-DCBBE77779BB}" presName="Name1" presStyleCnt="0"/>
      <dgm:spPr/>
    </dgm:pt>
    <dgm:pt modelId="{AE2C86F0-49AF-4C0A-982E-618C814ACEC7}" type="pres">
      <dgm:prSet presAssocID="{988D16D8-E9CD-48C4-8858-DCBBE77779BB}" presName="cycle" presStyleCnt="0"/>
      <dgm:spPr/>
    </dgm:pt>
    <dgm:pt modelId="{C6EA35B3-2797-4E43-859B-46262FC14A8A}" type="pres">
      <dgm:prSet presAssocID="{988D16D8-E9CD-48C4-8858-DCBBE77779BB}" presName="srcNode" presStyleLbl="node1" presStyleIdx="0" presStyleCnt="4"/>
      <dgm:spPr/>
    </dgm:pt>
    <dgm:pt modelId="{1C0EC627-AFCD-4985-9481-19CBE285DA11}" type="pres">
      <dgm:prSet presAssocID="{988D16D8-E9CD-48C4-8858-DCBBE77779BB}" presName="conn" presStyleLbl="parChTrans1D2" presStyleIdx="0" presStyleCnt="1"/>
      <dgm:spPr/>
    </dgm:pt>
    <dgm:pt modelId="{CB0805C2-E43F-424D-8913-32A6E5A7915C}" type="pres">
      <dgm:prSet presAssocID="{988D16D8-E9CD-48C4-8858-DCBBE77779BB}" presName="extraNode" presStyleLbl="node1" presStyleIdx="0" presStyleCnt="4"/>
      <dgm:spPr/>
    </dgm:pt>
    <dgm:pt modelId="{9FAD65F9-0ABD-487A-AFEB-0D1678DA1535}" type="pres">
      <dgm:prSet presAssocID="{988D16D8-E9CD-48C4-8858-DCBBE77779BB}" presName="dstNode" presStyleLbl="node1" presStyleIdx="0" presStyleCnt="4"/>
      <dgm:spPr/>
    </dgm:pt>
    <dgm:pt modelId="{E5DB2AEF-E4D9-4DD9-B44C-D7041ECBA0F9}" type="pres">
      <dgm:prSet presAssocID="{2764A0FF-3A62-4899-895B-21EA3B54F649}" presName="text_1" presStyleLbl="node1" presStyleIdx="0" presStyleCnt="4">
        <dgm:presLayoutVars>
          <dgm:bulletEnabled val="1"/>
        </dgm:presLayoutVars>
      </dgm:prSet>
      <dgm:spPr/>
    </dgm:pt>
    <dgm:pt modelId="{300F7ABD-829C-44B7-ADDB-91F1CF6F709E}" type="pres">
      <dgm:prSet presAssocID="{2764A0FF-3A62-4899-895B-21EA3B54F649}" presName="accent_1" presStyleCnt="0"/>
      <dgm:spPr/>
    </dgm:pt>
    <dgm:pt modelId="{E4C2EF5B-4A38-40D3-BBB0-899165CA188E}" type="pres">
      <dgm:prSet presAssocID="{2764A0FF-3A62-4899-895B-21EA3B54F649}" presName="accentRepeatNode" presStyleLbl="solidFgAcc1" presStyleIdx="0" presStyleCnt="4"/>
      <dgm:spPr>
        <a:solidFill>
          <a:schemeClr val="accent5">
            <a:lumMod val="40000"/>
            <a:lumOff val="6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1B2C09C3-FF51-476C-84AF-7BE91902ACC9}" type="pres">
      <dgm:prSet presAssocID="{6FC9FD48-11DC-47CC-AA8C-44C9174CEE5F}" presName="text_2" presStyleLbl="node1" presStyleIdx="1" presStyleCnt="4">
        <dgm:presLayoutVars>
          <dgm:bulletEnabled val="1"/>
        </dgm:presLayoutVars>
      </dgm:prSet>
      <dgm:spPr/>
    </dgm:pt>
    <dgm:pt modelId="{F8B6A61D-C060-43BC-802B-57A83C575479}" type="pres">
      <dgm:prSet presAssocID="{6FC9FD48-11DC-47CC-AA8C-44C9174CEE5F}" presName="accent_2" presStyleCnt="0"/>
      <dgm:spPr/>
    </dgm:pt>
    <dgm:pt modelId="{61EBFE89-01BC-4644-81DE-B18A10D9D6A3}" type="pres">
      <dgm:prSet presAssocID="{6FC9FD48-11DC-47CC-AA8C-44C9174CEE5F}" presName="accentRepeatNode" presStyleLbl="solidFgAcc1" presStyleIdx="1" presStyleCnt="4"/>
      <dgm:spPr>
        <a:solidFill>
          <a:schemeClr val="accent5">
            <a:lumMod val="40000"/>
            <a:lumOff val="6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gm:spPr>
    </dgm:pt>
    <dgm:pt modelId="{75A38A2B-9DFB-403C-9178-63766743CE1A}" type="pres">
      <dgm:prSet presAssocID="{CF11C4B1-05C9-443E-A737-2725D46D4968}" presName="text_3" presStyleLbl="node1" presStyleIdx="2" presStyleCnt="4">
        <dgm:presLayoutVars>
          <dgm:bulletEnabled val="1"/>
        </dgm:presLayoutVars>
      </dgm:prSet>
      <dgm:spPr/>
    </dgm:pt>
    <dgm:pt modelId="{CD0EC205-8DD0-440A-9739-17B7E6C5FF66}" type="pres">
      <dgm:prSet presAssocID="{CF11C4B1-05C9-443E-A737-2725D46D4968}" presName="accent_3" presStyleCnt="0"/>
      <dgm:spPr/>
    </dgm:pt>
    <dgm:pt modelId="{637D59B7-6C97-46AF-B9E4-9F75AF9931E1}" type="pres">
      <dgm:prSet presAssocID="{CF11C4B1-05C9-443E-A737-2725D46D4968}" presName="accentRepeatNode" presStyleLbl="solidFgAcc1" presStyleIdx="2" presStyleCnt="4"/>
      <dgm:spPr>
        <a:solidFill>
          <a:schemeClr val="accent5">
            <a:lumMod val="40000"/>
            <a:lumOff val="6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FF9C2A2E-2E45-46B5-A22F-B387EF5EDD57}" type="pres">
      <dgm:prSet presAssocID="{7D25A624-C803-449B-8E82-15BE49B02040}" presName="text_4" presStyleLbl="node1" presStyleIdx="3" presStyleCnt="4">
        <dgm:presLayoutVars>
          <dgm:bulletEnabled val="1"/>
        </dgm:presLayoutVars>
      </dgm:prSet>
      <dgm:spPr/>
    </dgm:pt>
    <dgm:pt modelId="{BB4D2325-4A9A-4C1B-A52D-8FD685A089C5}" type="pres">
      <dgm:prSet presAssocID="{7D25A624-C803-449B-8E82-15BE49B02040}" presName="accent_4" presStyleCnt="0"/>
      <dgm:spPr/>
    </dgm:pt>
    <dgm:pt modelId="{D52DCEB6-55A1-44FB-97D7-25678E5AA807}" type="pres">
      <dgm:prSet presAssocID="{7D25A624-C803-449B-8E82-15BE49B02040}" presName="accentRepeatNode" presStyleLbl="solidFgAcc1" presStyleIdx="3" presStyleCnt="4"/>
      <dgm:spPr>
        <a:solidFill>
          <a:schemeClr val="accent5">
            <a:lumMod val="40000"/>
            <a:lumOff val="6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</dgm:ptLst>
  <dgm:cxnLst>
    <dgm:cxn modelId="{0CD0910C-7DFF-47BD-B065-59CE54BADF9C}" type="presOf" srcId="{6FC9FD48-11DC-47CC-AA8C-44C9174CEE5F}" destId="{1B2C09C3-FF51-476C-84AF-7BE91902ACC9}" srcOrd="0" destOrd="0" presId="urn:microsoft.com/office/officeart/2008/layout/VerticalCurvedList"/>
    <dgm:cxn modelId="{9952C018-436F-4805-B43F-E0AD0AE8C4BF}" srcId="{988D16D8-E9CD-48C4-8858-DCBBE77779BB}" destId="{2764A0FF-3A62-4899-895B-21EA3B54F649}" srcOrd="0" destOrd="0" parTransId="{C43C37F6-5714-49A1-9B6B-F5059F8FFE38}" sibTransId="{D90C011D-041B-40C1-9C1B-190B2AA57B8E}"/>
    <dgm:cxn modelId="{7EAA8B1D-70A8-4526-A5A7-A7915D979710}" type="presOf" srcId="{CF11C4B1-05C9-443E-A737-2725D46D4968}" destId="{75A38A2B-9DFB-403C-9178-63766743CE1A}" srcOrd="0" destOrd="0" presId="urn:microsoft.com/office/officeart/2008/layout/VerticalCurvedList"/>
    <dgm:cxn modelId="{EAF9034F-8A40-47BD-8C75-D2EC55D78FF0}" srcId="{988D16D8-E9CD-48C4-8858-DCBBE77779BB}" destId="{6FC9FD48-11DC-47CC-AA8C-44C9174CEE5F}" srcOrd="1" destOrd="0" parTransId="{E9B9590C-9B32-4A74-8D34-59889912220A}" sibTransId="{971A152D-644A-40CD-899B-42F713DAC94B}"/>
    <dgm:cxn modelId="{0B67EFB9-DC26-4DEE-A3E8-C7C4E97AC76C}" srcId="{988D16D8-E9CD-48C4-8858-DCBBE77779BB}" destId="{CF11C4B1-05C9-443E-A737-2725D46D4968}" srcOrd="2" destOrd="0" parTransId="{151ACAF3-6B34-42E5-AD6E-D23A3347A438}" sibTransId="{2DC572A4-96F3-4719-8B1F-FCF5D8C04B5D}"/>
    <dgm:cxn modelId="{59F966CB-3673-43BA-9F35-4BF71FA8992E}" type="presOf" srcId="{988D16D8-E9CD-48C4-8858-DCBBE77779BB}" destId="{57D7D470-1F45-42B4-A0C7-406F8DCE8EF0}" srcOrd="0" destOrd="0" presId="urn:microsoft.com/office/officeart/2008/layout/VerticalCurvedList"/>
    <dgm:cxn modelId="{26D176CF-25F7-41AB-8273-1364A15F6FAB}" type="presOf" srcId="{D90C011D-041B-40C1-9C1B-190B2AA57B8E}" destId="{1C0EC627-AFCD-4985-9481-19CBE285DA11}" srcOrd="0" destOrd="0" presId="urn:microsoft.com/office/officeart/2008/layout/VerticalCurvedList"/>
    <dgm:cxn modelId="{FC6899EC-498C-4C58-95A6-BD7B42F21615}" type="presOf" srcId="{2764A0FF-3A62-4899-895B-21EA3B54F649}" destId="{E5DB2AEF-E4D9-4DD9-B44C-D7041ECBA0F9}" srcOrd="0" destOrd="0" presId="urn:microsoft.com/office/officeart/2008/layout/VerticalCurvedList"/>
    <dgm:cxn modelId="{C01665ED-A228-4548-B12F-BF9F4F26392E}" type="presOf" srcId="{7D25A624-C803-449B-8E82-15BE49B02040}" destId="{FF9C2A2E-2E45-46B5-A22F-B387EF5EDD57}" srcOrd="0" destOrd="0" presId="urn:microsoft.com/office/officeart/2008/layout/VerticalCurvedList"/>
    <dgm:cxn modelId="{FD108EF1-24F1-44CE-A3BF-3FD39FDC6B6F}" srcId="{988D16D8-E9CD-48C4-8858-DCBBE77779BB}" destId="{7D25A624-C803-449B-8E82-15BE49B02040}" srcOrd="3" destOrd="0" parTransId="{8C2B0B65-05AC-445B-9291-A4C4E702668E}" sibTransId="{082038CD-65FC-4FCA-909D-B5380E049E83}"/>
    <dgm:cxn modelId="{DE0E035C-7C78-4A58-8094-6E9BAFF0E19E}" type="presParOf" srcId="{57D7D470-1F45-42B4-A0C7-406F8DCE8EF0}" destId="{20D2C770-ECA0-47B5-907B-DB78F79F484B}" srcOrd="0" destOrd="0" presId="urn:microsoft.com/office/officeart/2008/layout/VerticalCurvedList"/>
    <dgm:cxn modelId="{55E4E74D-A501-402F-BBA3-836B0896CAB4}" type="presParOf" srcId="{20D2C770-ECA0-47B5-907B-DB78F79F484B}" destId="{AE2C86F0-49AF-4C0A-982E-618C814ACEC7}" srcOrd="0" destOrd="0" presId="urn:microsoft.com/office/officeart/2008/layout/VerticalCurvedList"/>
    <dgm:cxn modelId="{01EA20EA-A773-4716-B79C-5E53FC789650}" type="presParOf" srcId="{AE2C86F0-49AF-4C0A-982E-618C814ACEC7}" destId="{C6EA35B3-2797-4E43-859B-46262FC14A8A}" srcOrd="0" destOrd="0" presId="urn:microsoft.com/office/officeart/2008/layout/VerticalCurvedList"/>
    <dgm:cxn modelId="{73FB7EC1-33A4-43C0-B211-9462F0C40367}" type="presParOf" srcId="{AE2C86F0-49AF-4C0A-982E-618C814ACEC7}" destId="{1C0EC627-AFCD-4985-9481-19CBE285DA11}" srcOrd="1" destOrd="0" presId="urn:microsoft.com/office/officeart/2008/layout/VerticalCurvedList"/>
    <dgm:cxn modelId="{6329E46C-C4D5-4657-9906-0E4CA9A0D382}" type="presParOf" srcId="{AE2C86F0-49AF-4C0A-982E-618C814ACEC7}" destId="{CB0805C2-E43F-424D-8913-32A6E5A7915C}" srcOrd="2" destOrd="0" presId="urn:microsoft.com/office/officeart/2008/layout/VerticalCurvedList"/>
    <dgm:cxn modelId="{533C0971-E4F9-4873-9C87-7E78DE36AB1C}" type="presParOf" srcId="{AE2C86F0-49AF-4C0A-982E-618C814ACEC7}" destId="{9FAD65F9-0ABD-487A-AFEB-0D1678DA1535}" srcOrd="3" destOrd="0" presId="urn:microsoft.com/office/officeart/2008/layout/VerticalCurvedList"/>
    <dgm:cxn modelId="{5529C3E9-285D-44B0-92F7-F1258246433A}" type="presParOf" srcId="{20D2C770-ECA0-47B5-907B-DB78F79F484B}" destId="{E5DB2AEF-E4D9-4DD9-B44C-D7041ECBA0F9}" srcOrd="1" destOrd="0" presId="urn:microsoft.com/office/officeart/2008/layout/VerticalCurvedList"/>
    <dgm:cxn modelId="{4EF30628-CC2D-43AA-87B4-C45F9C26720B}" type="presParOf" srcId="{20D2C770-ECA0-47B5-907B-DB78F79F484B}" destId="{300F7ABD-829C-44B7-ADDB-91F1CF6F709E}" srcOrd="2" destOrd="0" presId="urn:microsoft.com/office/officeart/2008/layout/VerticalCurvedList"/>
    <dgm:cxn modelId="{D83E70B8-9174-4574-BB78-B9F4B4173C32}" type="presParOf" srcId="{300F7ABD-829C-44B7-ADDB-91F1CF6F709E}" destId="{E4C2EF5B-4A38-40D3-BBB0-899165CA188E}" srcOrd="0" destOrd="0" presId="urn:microsoft.com/office/officeart/2008/layout/VerticalCurvedList"/>
    <dgm:cxn modelId="{F2A81CB7-DD22-4434-9F9C-A30072F7C418}" type="presParOf" srcId="{20D2C770-ECA0-47B5-907B-DB78F79F484B}" destId="{1B2C09C3-FF51-476C-84AF-7BE91902ACC9}" srcOrd="3" destOrd="0" presId="urn:microsoft.com/office/officeart/2008/layout/VerticalCurvedList"/>
    <dgm:cxn modelId="{F3EA7FAE-E6B5-4D31-BEC7-41EC928EFA39}" type="presParOf" srcId="{20D2C770-ECA0-47B5-907B-DB78F79F484B}" destId="{F8B6A61D-C060-43BC-802B-57A83C575479}" srcOrd="4" destOrd="0" presId="urn:microsoft.com/office/officeart/2008/layout/VerticalCurvedList"/>
    <dgm:cxn modelId="{06AA7089-90C0-4935-88B4-1874D565B56A}" type="presParOf" srcId="{F8B6A61D-C060-43BC-802B-57A83C575479}" destId="{61EBFE89-01BC-4644-81DE-B18A10D9D6A3}" srcOrd="0" destOrd="0" presId="urn:microsoft.com/office/officeart/2008/layout/VerticalCurvedList"/>
    <dgm:cxn modelId="{F907615F-8B1F-4B3F-A58C-4A9F6B1CC53F}" type="presParOf" srcId="{20D2C770-ECA0-47B5-907B-DB78F79F484B}" destId="{75A38A2B-9DFB-403C-9178-63766743CE1A}" srcOrd="5" destOrd="0" presId="urn:microsoft.com/office/officeart/2008/layout/VerticalCurvedList"/>
    <dgm:cxn modelId="{54BFF008-B2B3-47D2-93A8-6B5CA818B77F}" type="presParOf" srcId="{20D2C770-ECA0-47B5-907B-DB78F79F484B}" destId="{CD0EC205-8DD0-440A-9739-17B7E6C5FF66}" srcOrd="6" destOrd="0" presId="urn:microsoft.com/office/officeart/2008/layout/VerticalCurvedList"/>
    <dgm:cxn modelId="{7152D053-175E-4148-A3CA-A9E02F230003}" type="presParOf" srcId="{CD0EC205-8DD0-440A-9739-17B7E6C5FF66}" destId="{637D59B7-6C97-46AF-B9E4-9F75AF9931E1}" srcOrd="0" destOrd="0" presId="urn:microsoft.com/office/officeart/2008/layout/VerticalCurvedList"/>
    <dgm:cxn modelId="{05275BFF-7152-4B94-8492-ECE289B6B91D}" type="presParOf" srcId="{20D2C770-ECA0-47B5-907B-DB78F79F484B}" destId="{FF9C2A2E-2E45-46B5-A22F-B387EF5EDD57}" srcOrd="7" destOrd="0" presId="urn:microsoft.com/office/officeart/2008/layout/VerticalCurvedList"/>
    <dgm:cxn modelId="{3490D662-DEA9-4D57-A1F5-7D671A993109}" type="presParOf" srcId="{20D2C770-ECA0-47B5-907B-DB78F79F484B}" destId="{BB4D2325-4A9A-4C1B-A52D-8FD685A089C5}" srcOrd="8" destOrd="0" presId="urn:microsoft.com/office/officeart/2008/layout/VerticalCurvedList"/>
    <dgm:cxn modelId="{5ABAE404-EED9-4E90-8536-22D67A8662C1}" type="presParOf" srcId="{BB4D2325-4A9A-4C1B-A52D-8FD685A089C5}" destId="{D52DCEB6-55A1-44FB-97D7-25678E5AA80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8E002D-F9F7-4AC7-AA3E-4D5E8532F729}">
      <dsp:nvSpPr>
        <dsp:cNvPr id="0" name=""/>
        <dsp:cNvSpPr/>
      </dsp:nvSpPr>
      <dsp:spPr>
        <a:xfrm>
          <a:off x="0" y="1122264"/>
          <a:ext cx="3337767" cy="200266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700" kern="1200" dirty="0"/>
            <a:t>Otorgar un marco interpretativo para los resultados de investigación.</a:t>
          </a:r>
        </a:p>
      </dsp:txBody>
      <dsp:txXfrm>
        <a:off x="0" y="1122264"/>
        <a:ext cx="3337767" cy="2002660"/>
      </dsp:txXfrm>
    </dsp:sp>
    <dsp:sp modelId="{89FC537F-5875-463A-8CEC-43D4FE6C4757}">
      <dsp:nvSpPr>
        <dsp:cNvPr id="0" name=""/>
        <dsp:cNvSpPr/>
      </dsp:nvSpPr>
      <dsp:spPr>
        <a:xfrm>
          <a:off x="3671544" y="1096550"/>
          <a:ext cx="3337767" cy="2002660"/>
        </a:xfrm>
        <a:prstGeom prst="rect">
          <a:avLst/>
        </a:prstGeom>
        <a:solidFill>
          <a:schemeClr val="accent5">
            <a:hueOff val="-341498"/>
            <a:satOff val="-29716"/>
            <a:lumOff val="-294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700" kern="1200" dirty="0"/>
            <a:t>Visualizar nuevas líneas de investigación</a:t>
          </a:r>
        </a:p>
      </dsp:txBody>
      <dsp:txXfrm>
        <a:off x="3671544" y="1096550"/>
        <a:ext cx="3337767" cy="2002660"/>
      </dsp:txXfrm>
    </dsp:sp>
    <dsp:sp modelId="{D6FB3E1A-A9AC-4FA6-903C-4BE4AFE0CA6E}">
      <dsp:nvSpPr>
        <dsp:cNvPr id="0" name=""/>
        <dsp:cNvSpPr/>
      </dsp:nvSpPr>
      <dsp:spPr>
        <a:xfrm>
          <a:off x="7343089" y="1096550"/>
          <a:ext cx="3337767" cy="2002660"/>
        </a:xfrm>
        <a:prstGeom prst="rect">
          <a:avLst/>
        </a:prstGeom>
        <a:solidFill>
          <a:schemeClr val="accent5">
            <a:hueOff val="-682995"/>
            <a:satOff val="-59431"/>
            <a:lumOff val="-588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700" kern="1200" dirty="0"/>
            <a:t>Contribuir a la justificación del problema</a:t>
          </a:r>
        </a:p>
      </dsp:txBody>
      <dsp:txXfrm>
        <a:off x="7343089" y="1096550"/>
        <a:ext cx="3337767" cy="20026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8E002D-F9F7-4AC7-AA3E-4D5E8532F729}">
      <dsp:nvSpPr>
        <dsp:cNvPr id="0" name=""/>
        <dsp:cNvSpPr/>
      </dsp:nvSpPr>
      <dsp:spPr>
        <a:xfrm>
          <a:off x="0" y="1122264"/>
          <a:ext cx="3337767" cy="200266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500" kern="1200" dirty="0"/>
            <a:t>Mostrar los antecedentes del estudio.</a:t>
          </a:r>
        </a:p>
      </dsp:txBody>
      <dsp:txXfrm>
        <a:off x="0" y="1122264"/>
        <a:ext cx="3337767" cy="2002660"/>
      </dsp:txXfrm>
    </dsp:sp>
    <dsp:sp modelId="{89FC537F-5875-463A-8CEC-43D4FE6C4757}">
      <dsp:nvSpPr>
        <dsp:cNvPr id="0" name=""/>
        <dsp:cNvSpPr/>
      </dsp:nvSpPr>
      <dsp:spPr>
        <a:xfrm>
          <a:off x="3671544" y="1096550"/>
          <a:ext cx="3337767" cy="2002660"/>
        </a:xfrm>
        <a:prstGeom prst="rect">
          <a:avLst/>
        </a:prstGeom>
        <a:solidFill>
          <a:schemeClr val="accent5">
            <a:hueOff val="-341498"/>
            <a:satOff val="-29716"/>
            <a:lumOff val="-294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500" kern="1200" dirty="0"/>
            <a:t>Centrar el problema de investigación e impedir las desviaciones hacia otros temas.</a:t>
          </a:r>
        </a:p>
      </dsp:txBody>
      <dsp:txXfrm>
        <a:off x="3671544" y="1096550"/>
        <a:ext cx="3337767" cy="2002660"/>
      </dsp:txXfrm>
    </dsp:sp>
    <dsp:sp modelId="{D6FB3E1A-A9AC-4FA6-903C-4BE4AFE0CA6E}">
      <dsp:nvSpPr>
        <dsp:cNvPr id="0" name=""/>
        <dsp:cNvSpPr/>
      </dsp:nvSpPr>
      <dsp:spPr>
        <a:xfrm>
          <a:off x="7343089" y="1096550"/>
          <a:ext cx="3337767" cy="2002660"/>
        </a:xfrm>
        <a:prstGeom prst="rect">
          <a:avLst/>
        </a:prstGeom>
        <a:solidFill>
          <a:schemeClr val="accent5">
            <a:hueOff val="-682995"/>
            <a:satOff val="-59431"/>
            <a:lumOff val="-588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500" kern="1200" dirty="0"/>
            <a:t>Contribuir al enriquecimiento y/o construcción de hipótesis</a:t>
          </a:r>
        </a:p>
      </dsp:txBody>
      <dsp:txXfrm>
        <a:off x="7343089" y="1096550"/>
        <a:ext cx="3337767" cy="200266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3B0850-7DEF-4775-91E3-85B69CECA28F}">
      <dsp:nvSpPr>
        <dsp:cNvPr id="0" name=""/>
        <dsp:cNvSpPr/>
      </dsp:nvSpPr>
      <dsp:spPr>
        <a:xfrm>
          <a:off x="1531829" y="-104742"/>
          <a:ext cx="4550616" cy="4550616"/>
        </a:xfrm>
        <a:prstGeom prst="circularArrow">
          <a:avLst>
            <a:gd name="adj1" fmla="val 4668"/>
            <a:gd name="adj2" fmla="val 272909"/>
            <a:gd name="adj3" fmla="val 12913462"/>
            <a:gd name="adj4" fmla="val 17975119"/>
            <a:gd name="adj5" fmla="val 4847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65D5F2-019A-413C-B553-A5596D290BB7}">
      <dsp:nvSpPr>
        <dsp:cNvPr id="0" name=""/>
        <dsp:cNvSpPr/>
      </dsp:nvSpPr>
      <dsp:spPr>
        <a:xfrm>
          <a:off x="2323692" y="1230"/>
          <a:ext cx="2966890" cy="148344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kern="1200" dirty="0"/>
            <a:t>La mejor estrategia es tomar esa teoría como la estructura misma del marco teórico.</a:t>
          </a:r>
        </a:p>
      </dsp:txBody>
      <dsp:txXfrm>
        <a:off x="2396108" y="73646"/>
        <a:ext cx="2822058" cy="1338613"/>
      </dsp:txXfrm>
    </dsp:sp>
    <dsp:sp modelId="{B0F4509B-7C85-4F83-BF7B-E07FDD675F28}">
      <dsp:nvSpPr>
        <dsp:cNvPr id="0" name=""/>
        <dsp:cNvSpPr/>
      </dsp:nvSpPr>
      <dsp:spPr>
        <a:xfrm>
          <a:off x="3957665" y="1635204"/>
          <a:ext cx="2966890" cy="148344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kern="1200" dirty="0"/>
            <a:t>Se puede elegir una, o diversos aspectos de diferentes teorías siempre y cuando estén relacionados con el problema de estudio.</a:t>
          </a:r>
        </a:p>
      </dsp:txBody>
      <dsp:txXfrm>
        <a:off x="4030081" y="1707620"/>
        <a:ext cx="2822058" cy="1338613"/>
      </dsp:txXfrm>
    </dsp:sp>
    <dsp:sp modelId="{9F62FD9B-A48A-4055-8D89-B069DD69B60D}">
      <dsp:nvSpPr>
        <dsp:cNvPr id="0" name=""/>
        <dsp:cNvSpPr/>
      </dsp:nvSpPr>
      <dsp:spPr>
        <a:xfrm>
          <a:off x="2323692" y="3269177"/>
          <a:ext cx="2966890" cy="148344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kern="1200" dirty="0"/>
            <a:t>Existe evidencia empírica suficiente o limitada, pero con elementos teórico – conceptuales que puedan aplicarse al problema.</a:t>
          </a:r>
        </a:p>
      </dsp:txBody>
      <dsp:txXfrm>
        <a:off x="2396108" y="3341593"/>
        <a:ext cx="2822058" cy="1338613"/>
      </dsp:txXfrm>
    </dsp:sp>
    <dsp:sp modelId="{B58EF099-6ED5-4B36-9A3C-637D20A84C11}">
      <dsp:nvSpPr>
        <dsp:cNvPr id="0" name=""/>
        <dsp:cNvSpPr/>
      </dsp:nvSpPr>
      <dsp:spPr>
        <a:xfrm>
          <a:off x="689718" y="1635204"/>
          <a:ext cx="2966890" cy="148344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kern="1200" dirty="0"/>
            <a:t>Se tiene que buscar literatura que, aunque no se refiera al problema especifico de la investigación, lo ayude a orientarse dentro de él.</a:t>
          </a:r>
        </a:p>
      </dsp:txBody>
      <dsp:txXfrm>
        <a:off x="762134" y="1707620"/>
        <a:ext cx="2822058" cy="133861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0EC627-AFCD-4985-9481-19CBE285DA11}">
      <dsp:nvSpPr>
        <dsp:cNvPr id="0" name=""/>
        <dsp:cNvSpPr/>
      </dsp:nvSpPr>
      <dsp:spPr>
        <a:xfrm>
          <a:off x="-5739098" y="-878442"/>
          <a:ext cx="6832711" cy="6832711"/>
        </a:xfrm>
        <a:prstGeom prst="blockArc">
          <a:avLst>
            <a:gd name="adj1" fmla="val 18900000"/>
            <a:gd name="adj2" fmla="val 2700000"/>
            <a:gd name="adj3" fmla="val 316"/>
          </a:avLst>
        </a:pr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DB2AEF-E4D9-4DD9-B44C-D7041ECBA0F9}">
      <dsp:nvSpPr>
        <dsp:cNvPr id="0" name=""/>
        <dsp:cNvSpPr/>
      </dsp:nvSpPr>
      <dsp:spPr>
        <a:xfrm>
          <a:off x="572447" y="390229"/>
          <a:ext cx="7305512" cy="78086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4000"/>
                <a:lumMod val="11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2000"/>
                <a:alpha val="100000"/>
                <a:lumMod val="11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19812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/>
            <a:t>¿Qué teorías tratan de explicar el problema de investigación?</a:t>
          </a:r>
        </a:p>
      </dsp:txBody>
      <dsp:txXfrm>
        <a:off x="572447" y="390229"/>
        <a:ext cx="7305512" cy="780865"/>
      </dsp:txXfrm>
    </dsp:sp>
    <dsp:sp modelId="{E4C2EF5B-4A38-40D3-BBB0-899165CA188E}">
      <dsp:nvSpPr>
        <dsp:cNvPr id="0" name=""/>
        <dsp:cNvSpPr/>
      </dsp:nvSpPr>
      <dsp:spPr>
        <a:xfrm>
          <a:off x="84406" y="292621"/>
          <a:ext cx="976081" cy="976081"/>
        </a:xfrm>
        <a:prstGeom prst="ellipse">
          <a:avLst/>
        </a:prstGeom>
        <a:solidFill>
          <a:schemeClr val="accent5">
            <a:lumMod val="40000"/>
            <a:lumOff val="60000"/>
          </a:schemeClr>
        </a:solidFill>
        <a:ln w="9525" cap="rnd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1B2C09C3-FF51-476C-84AF-7BE91902ACC9}">
      <dsp:nvSpPr>
        <dsp:cNvPr id="0" name=""/>
        <dsp:cNvSpPr/>
      </dsp:nvSpPr>
      <dsp:spPr>
        <a:xfrm>
          <a:off x="1020135" y="1561730"/>
          <a:ext cx="6857824" cy="78086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4000"/>
                <a:lumMod val="11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2000"/>
                <a:alpha val="100000"/>
                <a:lumMod val="11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19812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/>
            <a:t>¿Cuál es la teoría clásica que explica el problema de investigación?</a:t>
          </a:r>
        </a:p>
      </dsp:txBody>
      <dsp:txXfrm>
        <a:off x="1020135" y="1561730"/>
        <a:ext cx="6857824" cy="780865"/>
      </dsp:txXfrm>
    </dsp:sp>
    <dsp:sp modelId="{61EBFE89-01BC-4644-81DE-B18A10D9D6A3}">
      <dsp:nvSpPr>
        <dsp:cNvPr id="0" name=""/>
        <dsp:cNvSpPr/>
      </dsp:nvSpPr>
      <dsp:spPr>
        <a:xfrm>
          <a:off x="532094" y="1464122"/>
          <a:ext cx="976081" cy="976081"/>
        </a:xfrm>
        <a:prstGeom prst="ellipse">
          <a:avLst/>
        </a:prstGeom>
        <a:solidFill>
          <a:schemeClr val="accent5">
            <a:lumMod val="40000"/>
            <a:lumOff val="60000"/>
          </a:schemeClr>
        </a:solidFill>
        <a:ln w="9525" cap="rnd" cmpd="sng" algn="ctr">
          <a:noFill/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75A38A2B-9DFB-403C-9178-63766743CE1A}">
      <dsp:nvSpPr>
        <dsp:cNvPr id="0" name=""/>
        <dsp:cNvSpPr/>
      </dsp:nvSpPr>
      <dsp:spPr>
        <a:xfrm>
          <a:off x="1020135" y="2733231"/>
          <a:ext cx="6857824" cy="78086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4000"/>
                <a:lumMod val="11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2000"/>
                <a:alpha val="100000"/>
                <a:lumMod val="11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19812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/>
            <a:t>¿Cuáles son las  teorías contrarias a esta teoría clásica y que explican el problema de investigación?</a:t>
          </a:r>
        </a:p>
      </dsp:txBody>
      <dsp:txXfrm>
        <a:off x="1020135" y="2733231"/>
        <a:ext cx="6857824" cy="780865"/>
      </dsp:txXfrm>
    </dsp:sp>
    <dsp:sp modelId="{637D59B7-6C97-46AF-B9E4-9F75AF9931E1}">
      <dsp:nvSpPr>
        <dsp:cNvPr id="0" name=""/>
        <dsp:cNvSpPr/>
      </dsp:nvSpPr>
      <dsp:spPr>
        <a:xfrm>
          <a:off x="532094" y="2635623"/>
          <a:ext cx="976081" cy="976081"/>
        </a:xfrm>
        <a:prstGeom prst="ellipse">
          <a:avLst/>
        </a:prstGeom>
        <a:solidFill>
          <a:schemeClr val="accent5">
            <a:lumMod val="40000"/>
            <a:lumOff val="60000"/>
          </a:schemeClr>
        </a:solidFill>
        <a:ln w="9525" cap="rnd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FF9C2A2E-2E45-46B5-A22F-B387EF5EDD57}">
      <dsp:nvSpPr>
        <dsp:cNvPr id="0" name=""/>
        <dsp:cNvSpPr/>
      </dsp:nvSpPr>
      <dsp:spPr>
        <a:xfrm>
          <a:off x="572447" y="3904732"/>
          <a:ext cx="7305512" cy="78086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4000"/>
                <a:lumMod val="11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2000"/>
                <a:alpha val="100000"/>
                <a:lumMod val="11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19812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/>
            <a:t>¿Qué teoría será adoptada para este problema de investigación?</a:t>
          </a:r>
        </a:p>
      </dsp:txBody>
      <dsp:txXfrm>
        <a:off x="572447" y="3904732"/>
        <a:ext cx="7305512" cy="780865"/>
      </dsp:txXfrm>
    </dsp:sp>
    <dsp:sp modelId="{D52DCEB6-55A1-44FB-97D7-25678E5AA807}">
      <dsp:nvSpPr>
        <dsp:cNvPr id="0" name=""/>
        <dsp:cNvSpPr/>
      </dsp:nvSpPr>
      <dsp:spPr>
        <a:xfrm>
          <a:off x="84406" y="3807124"/>
          <a:ext cx="976081" cy="976081"/>
        </a:xfrm>
        <a:prstGeom prst="ellipse">
          <a:avLst/>
        </a:prstGeom>
        <a:solidFill>
          <a:schemeClr val="accent5">
            <a:lumMod val="40000"/>
            <a:lumOff val="60000"/>
          </a:schemeClr>
        </a:solidFill>
        <a:ln w="9525" cap="rnd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0368-31E8-4E06-82FD-79A058A81C81}" type="datetimeFigureOut">
              <a:rPr lang="es-MX" smtClean="0"/>
              <a:t>04/08/2018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503DE-0F71-4387-AC2E-A30400AED7A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41934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0368-31E8-4E06-82FD-79A058A81C81}" type="datetimeFigureOut">
              <a:rPr lang="es-MX" smtClean="0"/>
              <a:t>04/08/2018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503DE-0F71-4387-AC2E-A30400AED7A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00329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0368-31E8-4E06-82FD-79A058A81C81}" type="datetimeFigureOut">
              <a:rPr lang="es-MX" smtClean="0"/>
              <a:t>04/08/2018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503DE-0F71-4387-AC2E-A30400AED7A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044671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s-ES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0368-31E8-4E06-82FD-79A058A81C81}" type="datetimeFigureOut">
              <a:rPr lang="es-MX" smtClean="0"/>
              <a:t>04/08/2018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503DE-0F71-4387-AC2E-A30400AED7AC}" type="slidenum">
              <a:rPr lang="es-MX" smtClean="0"/>
              <a:t>‹Nº›</a:t>
            </a:fld>
            <a:endParaRPr lang="es-MX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027979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0368-31E8-4E06-82FD-79A058A81C81}" type="datetimeFigureOut">
              <a:rPr lang="es-MX" smtClean="0"/>
              <a:t>04/08/2018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503DE-0F71-4387-AC2E-A30400AED7A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190294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0368-31E8-4E06-82FD-79A058A81C81}" type="datetimeFigureOut">
              <a:rPr lang="es-MX" smtClean="0"/>
              <a:t>04/08/2018</a:t>
            </a:fld>
            <a:endParaRPr lang="es-MX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503DE-0F71-4387-AC2E-A30400AED7A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419440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0368-31E8-4E06-82FD-79A058A81C81}" type="datetimeFigureOut">
              <a:rPr lang="es-MX" smtClean="0"/>
              <a:t>04/08/2018</a:t>
            </a:fld>
            <a:endParaRPr lang="es-MX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503DE-0F71-4387-AC2E-A30400AED7A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916472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0368-31E8-4E06-82FD-79A058A81C81}" type="datetimeFigureOut">
              <a:rPr lang="es-MX" smtClean="0"/>
              <a:t>04/08/2018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503DE-0F71-4387-AC2E-A30400AED7A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749871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0368-31E8-4E06-82FD-79A058A81C81}" type="datetimeFigureOut">
              <a:rPr lang="es-MX" smtClean="0"/>
              <a:t>04/08/2018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503DE-0F71-4387-AC2E-A30400AED7A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4211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0368-31E8-4E06-82FD-79A058A81C81}" type="datetimeFigureOut">
              <a:rPr lang="es-MX" smtClean="0"/>
              <a:t>04/08/2018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503DE-0F71-4387-AC2E-A30400AED7A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39964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0368-31E8-4E06-82FD-79A058A81C81}" type="datetimeFigureOut">
              <a:rPr lang="es-MX" smtClean="0"/>
              <a:t>04/08/2018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503DE-0F71-4387-AC2E-A30400AED7A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95293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0368-31E8-4E06-82FD-79A058A81C81}" type="datetimeFigureOut">
              <a:rPr lang="es-MX" smtClean="0"/>
              <a:t>04/08/2018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503DE-0F71-4387-AC2E-A30400AED7A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28306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0368-31E8-4E06-82FD-79A058A81C81}" type="datetimeFigureOut">
              <a:rPr lang="es-MX" smtClean="0"/>
              <a:t>04/08/2018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503DE-0F71-4387-AC2E-A30400AED7A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56758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0368-31E8-4E06-82FD-79A058A81C81}" type="datetimeFigureOut">
              <a:rPr lang="es-MX" smtClean="0"/>
              <a:t>04/08/2018</a:t>
            </a:fld>
            <a:endParaRPr lang="es-MX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503DE-0F71-4387-AC2E-A30400AED7A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62169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0368-31E8-4E06-82FD-79A058A81C81}" type="datetimeFigureOut">
              <a:rPr lang="es-MX" smtClean="0"/>
              <a:t>04/08/2018</a:t>
            </a:fld>
            <a:endParaRPr lang="es-MX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503DE-0F71-4387-AC2E-A30400AED7A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48281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0368-31E8-4E06-82FD-79A058A81C81}" type="datetimeFigureOut">
              <a:rPr lang="es-MX" smtClean="0"/>
              <a:t>04/08/2018</a:t>
            </a:fld>
            <a:endParaRPr lang="es-MX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503DE-0F71-4387-AC2E-A30400AED7A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86368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0368-31E8-4E06-82FD-79A058A81C81}" type="datetimeFigureOut">
              <a:rPr lang="es-MX" smtClean="0"/>
              <a:t>04/08/2018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503DE-0F71-4387-AC2E-A30400AED7A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62682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63DA0368-31E8-4E06-82FD-79A058A81C81}" type="datetimeFigureOut">
              <a:rPr lang="es-MX" smtClean="0"/>
              <a:t>04/08/2018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9503DE-0F71-4387-AC2E-A30400AED7A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95995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7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0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11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1000"/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824767" y="2331076"/>
            <a:ext cx="7091966" cy="2356834"/>
          </a:xfrm>
          <a:solidFill>
            <a:schemeClr val="tx2">
              <a:lumMod val="75000"/>
              <a:alpha val="76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pPr algn="ctr"/>
            <a:br>
              <a:rPr lang="es-MX" sz="6000" b="1" dirty="0">
                <a:ln w="0"/>
                <a:solidFill>
                  <a:schemeClr val="bg1"/>
                </a:solidFill>
                <a:effectLst>
                  <a:reflection blurRad="6350" stA="53000" endA="300" endPos="35500" dir="5400000" sy="-90000" algn="bl" rotWithShape="0"/>
                </a:effectLst>
              </a:rPr>
            </a:br>
            <a:br>
              <a:rPr lang="es-MX" sz="2000" b="1" dirty="0">
                <a:ln w="0"/>
                <a:solidFill>
                  <a:schemeClr val="bg1"/>
                </a:solidFill>
                <a:effectLst>
                  <a:reflection blurRad="6350" stA="53000" endA="300" endPos="35500" dir="5400000" sy="-90000" algn="bl" rotWithShape="0"/>
                </a:effectLst>
              </a:rPr>
            </a:br>
            <a:br>
              <a:rPr lang="es-MX" sz="2000" b="1" dirty="0">
                <a:ln w="0"/>
                <a:solidFill>
                  <a:schemeClr val="bg1"/>
                </a:solidFill>
                <a:effectLst>
                  <a:reflection blurRad="6350" stA="53000" endA="300" endPos="35500" dir="5400000" sy="-90000" algn="bl" rotWithShape="0"/>
                </a:effectLst>
              </a:rPr>
            </a:br>
            <a:br>
              <a:rPr lang="es-MX" sz="2000" b="1" dirty="0">
                <a:ln w="0"/>
                <a:solidFill>
                  <a:schemeClr val="bg1"/>
                </a:solidFill>
                <a:effectLst>
                  <a:reflection blurRad="6350" stA="53000" endA="300" endPos="35500" dir="5400000" sy="-90000" algn="bl" rotWithShape="0"/>
                </a:effectLst>
              </a:rPr>
            </a:br>
            <a:br>
              <a:rPr lang="es-MX" sz="2000" b="1" dirty="0">
                <a:ln w="0"/>
                <a:solidFill>
                  <a:schemeClr val="bg1"/>
                </a:solidFill>
                <a:effectLst>
                  <a:reflection blurRad="6350" stA="53000" endA="300" endPos="35500" dir="5400000" sy="-90000" algn="bl" rotWithShape="0"/>
                </a:effectLst>
              </a:rPr>
            </a:br>
            <a:br>
              <a:rPr lang="es-MX" sz="2000" b="1" dirty="0">
                <a:ln w="0"/>
                <a:solidFill>
                  <a:schemeClr val="bg1"/>
                </a:solidFill>
                <a:effectLst>
                  <a:reflection blurRad="6350" stA="53000" endA="300" endPos="35500" dir="5400000" sy="-90000" algn="bl" rotWithShape="0"/>
                </a:effectLst>
              </a:rPr>
            </a:br>
            <a:br>
              <a:rPr lang="es-MX" sz="2000" b="1" dirty="0">
                <a:ln w="0"/>
                <a:solidFill>
                  <a:schemeClr val="bg1"/>
                </a:solidFill>
                <a:effectLst>
                  <a:reflection blurRad="6350" stA="53000" endA="300" endPos="35500" dir="5400000" sy="-90000" algn="bl" rotWithShape="0"/>
                </a:effectLst>
              </a:rPr>
            </a:br>
            <a:br>
              <a:rPr lang="es-MX" sz="2000" b="1" dirty="0">
                <a:ln w="0"/>
                <a:solidFill>
                  <a:schemeClr val="bg1"/>
                </a:solidFill>
                <a:effectLst>
                  <a:reflection blurRad="6350" stA="53000" endA="300" endPos="35500" dir="5400000" sy="-90000" algn="bl" rotWithShape="0"/>
                </a:effectLst>
              </a:rPr>
            </a:br>
            <a:br>
              <a:rPr lang="es-MX" sz="2000" b="1" dirty="0">
                <a:ln w="0"/>
                <a:solidFill>
                  <a:schemeClr val="bg1"/>
                </a:solidFill>
                <a:effectLst>
                  <a:reflection blurRad="6350" stA="53000" endA="300" endPos="35500" dir="5400000" sy="-90000" algn="bl" rotWithShape="0"/>
                </a:effectLst>
              </a:rPr>
            </a:br>
            <a:br>
              <a:rPr lang="es-MX" sz="2000" b="1" dirty="0">
                <a:ln w="0"/>
                <a:solidFill>
                  <a:schemeClr val="bg1"/>
                </a:solidFill>
                <a:effectLst>
                  <a:reflection blurRad="6350" stA="53000" endA="300" endPos="35500" dir="5400000" sy="-90000" algn="bl" rotWithShape="0"/>
                </a:effectLst>
              </a:rPr>
            </a:br>
            <a:br>
              <a:rPr lang="es-MX" sz="2000" b="1" dirty="0">
                <a:ln w="0"/>
                <a:solidFill>
                  <a:schemeClr val="bg1"/>
                </a:solidFill>
                <a:effectLst>
                  <a:reflection blurRad="6350" stA="53000" endA="300" endPos="35500" dir="5400000" sy="-90000" algn="bl" rotWithShape="0"/>
                </a:effectLst>
              </a:rPr>
            </a:br>
            <a:br>
              <a:rPr lang="es-MX" sz="2000" b="1" dirty="0">
                <a:ln w="0"/>
                <a:solidFill>
                  <a:schemeClr val="bg1"/>
                </a:solidFill>
                <a:effectLst>
                  <a:reflection blurRad="6350" stA="53000" endA="300" endPos="35500" dir="5400000" sy="-90000" algn="bl" rotWithShape="0"/>
                </a:effectLst>
              </a:rPr>
            </a:br>
            <a:r>
              <a:rPr lang="es-MX" sz="6000" b="1" dirty="0">
                <a:ln w="0"/>
                <a:solidFill>
                  <a:schemeClr val="bg1"/>
                </a:solidFill>
                <a:effectLst>
                  <a:reflection blurRad="6350" stA="53000" endA="300" endPos="35500" dir="5400000" sy="-90000" algn="bl" rotWithShape="0"/>
                </a:effectLst>
              </a:rPr>
              <a:t>Marco teórico</a:t>
            </a:r>
            <a:br>
              <a:rPr lang="es-MX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</a:br>
            <a:endParaRPr lang="es-MX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86162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32100" y="1254427"/>
            <a:ext cx="9779337" cy="4195481"/>
          </a:xfrm>
        </p:spPr>
        <p:txBody>
          <a:bodyPr/>
          <a:lstStyle/>
          <a:p>
            <a:pPr algn="just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s-MX" dirty="0"/>
              <a:t> También conocido como </a:t>
            </a:r>
            <a:r>
              <a:rPr lang="es-MX" b="1" dirty="0"/>
              <a:t>marco conceptual o marco referencial</a:t>
            </a:r>
            <a:r>
              <a:rPr lang="es-MX" dirty="0"/>
              <a:t>.</a:t>
            </a:r>
          </a:p>
          <a:p>
            <a:pPr algn="just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s-MX" dirty="0"/>
              <a:t> Es un </a:t>
            </a:r>
            <a:r>
              <a:rPr lang="es-MX" i="1" dirty="0"/>
              <a:t>Conjunto de conceptos, referentes teóricos, perspectivas teóricas, aproximaciones conceptuales que guían al proceso de la investigación.</a:t>
            </a:r>
          </a:p>
          <a:p>
            <a:pPr algn="just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s-MX" dirty="0"/>
              <a:t> Tiene funciones como:</a:t>
            </a:r>
          </a:p>
        </p:txBody>
      </p:sp>
      <p:graphicFrame>
        <p:nvGraphicFramePr>
          <p:cNvPr id="4" name="Marcador de contenid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1895548"/>
              </p:ext>
            </p:extLst>
          </p:nvPr>
        </p:nvGraphicFramePr>
        <p:xfrm>
          <a:off x="895103" y="2240925"/>
          <a:ext cx="10680857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Flecha derecha 4"/>
          <p:cNvSpPr/>
          <p:nvPr/>
        </p:nvSpPr>
        <p:spPr>
          <a:xfrm>
            <a:off x="4069724" y="4507605"/>
            <a:ext cx="708338" cy="605307"/>
          </a:xfrm>
          <a:prstGeom prst="rightArrow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Flecha derecha 5"/>
          <p:cNvSpPr/>
          <p:nvPr/>
        </p:nvSpPr>
        <p:spPr>
          <a:xfrm>
            <a:off x="7815329" y="4660005"/>
            <a:ext cx="708338" cy="605307"/>
          </a:xfrm>
          <a:prstGeom prst="rightArrow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761124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8346333"/>
              </p:ext>
            </p:extLst>
          </p:nvPr>
        </p:nvGraphicFramePr>
        <p:xfrm>
          <a:off x="729825" y="2662238"/>
          <a:ext cx="10680857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Flecha derecha 4"/>
          <p:cNvSpPr/>
          <p:nvPr/>
        </p:nvSpPr>
        <p:spPr>
          <a:xfrm>
            <a:off x="3889420" y="5151548"/>
            <a:ext cx="708338" cy="605307"/>
          </a:xfrm>
          <a:prstGeom prst="rightArrow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Flecha derecha 5"/>
          <p:cNvSpPr/>
          <p:nvPr/>
        </p:nvSpPr>
        <p:spPr>
          <a:xfrm>
            <a:off x="7598535" y="5151548"/>
            <a:ext cx="708338" cy="605307"/>
          </a:xfrm>
          <a:prstGeom prst="rightArrow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2050" name="Picture 2" descr="Resultado de imagen para fuentes de informacion 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053" y="280763"/>
            <a:ext cx="4984124" cy="3315023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03577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91698" y="3677809"/>
            <a:ext cx="9384154" cy="1659987"/>
          </a:xfrm>
          <a:solidFill>
            <a:schemeClr val="accent5">
              <a:lumMod val="60000"/>
              <a:lumOff val="40000"/>
              <a:alpha val="76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algn="ctr"/>
            <a:r>
              <a:rPr lang="es-MX" dirty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</a:rPr>
              <a:t>Etapas para la elaboración del marco teórico. </a:t>
            </a:r>
            <a:r>
              <a:rPr lang="es-MX" dirty="0" err="1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</a:rPr>
              <a:t>Schanzer</a:t>
            </a:r>
            <a:r>
              <a:rPr lang="es-MX" dirty="0">
                <a:ln w="0"/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</a:rPr>
              <a:t> (2002)</a:t>
            </a:r>
          </a:p>
        </p:txBody>
      </p:sp>
      <p:pic>
        <p:nvPicPr>
          <p:cNvPr id="1026" name="Picture 2" descr="Resultado de imagen para fuentes de informacion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5384" y="466636"/>
            <a:ext cx="5556781" cy="2814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24670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56068" y="1846856"/>
            <a:ext cx="9869488" cy="4195481"/>
          </a:xfrm>
        </p:spPr>
        <p:txBody>
          <a:bodyPr/>
          <a:lstStyle/>
          <a:p>
            <a:pPr lvl="1" algn="just">
              <a:buClr>
                <a:schemeClr val="accent4">
                  <a:lumMod val="75000"/>
                </a:schemeClr>
              </a:buClr>
              <a:buFont typeface="Century Gothic" panose="020B0502020202020204" pitchFamily="34" charset="0"/>
              <a:buChar char="►"/>
            </a:pPr>
            <a:r>
              <a:rPr lang="es-MX" dirty="0"/>
              <a:t>Es un elemento que será retomado de lo ya realizado en el planteamiento del problema, solo que en esta ocasión se enfatizará en los elementos teóricos o conceptuales que son discutidos por el autor y que le ayudan a sostener sus argumentos.</a:t>
            </a:r>
          </a:p>
          <a:p>
            <a:pPr lvl="1" algn="just">
              <a:buClr>
                <a:schemeClr val="accent4">
                  <a:lumMod val="75000"/>
                </a:schemeClr>
              </a:buClr>
              <a:buFont typeface="Century Gothic" panose="020B0502020202020204" pitchFamily="34" charset="0"/>
              <a:buChar char="►"/>
            </a:pPr>
            <a:r>
              <a:rPr lang="es-MX" dirty="0"/>
              <a:t>Tiene como objetivo central responder a la pregunta: ¿Qué antecedentes existen del problema de investigación?</a:t>
            </a:r>
          </a:p>
          <a:p>
            <a:pPr lvl="1" algn="just">
              <a:buClr>
                <a:schemeClr val="accent4">
                  <a:lumMod val="75000"/>
                </a:schemeClr>
              </a:buClr>
              <a:buFont typeface="Century Gothic" panose="020B0502020202020204" pitchFamily="34" charset="0"/>
              <a:buChar char="►"/>
            </a:pPr>
            <a:r>
              <a:rPr lang="es-MX" dirty="0"/>
              <a:t>Se deberá dar una exposición detallada de la teoría. 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Pentágono 3"/>
          <p:cNvSpPr/>
          <p:nvPr/>
        </p:nvSpPr>
        <p:spPr>
          <a:xfrm>
            <a:off x="1056068" y="875763"/>
            <a:ext cx="4082602" cy="734096"/>
          </a:xfrm>
          <a:prstGeom prst="homePlat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a) Revisión de la literatura</a:t>
            </a:r>
          </a:p>
        </p:txBody>
      </p:sp>
      <p:pic>
        <p:nvPicPr>
          <p:cNvPr id="3074" name="Picture 2" descr="Resultado de imagen para fuentes de informacion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6358" y="4108338"/>
            <a:ext cx="4416426" cy="21709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1083712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99564" y="267282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926080791"/>
              </p:ext>
            </p:extLst>
          </p:nvPr>
        </p:nvGraphicFramePr>
        <p:xfrm>
          <a:off x="2092640" y="1446380"/>
          <a:ext cx="7614275" cy="47538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Llamada con línea 1 4"/>
          <p:cNvSpPr/>
          <p:nvPr/>
        </p:nvSpPr>
        <p:spPr>
          <a:xfrm>
            <a:off x="8372340" y="1299996"/>
            <a:ext cx="3566374" cy="618186"/>
          </a:xfrm>
          <a:prstGeom prst="borderCallout1">
            <a:avLst>
              <a:gd name="adj1" fmla="val 18750"/>
              <a:gd name="adj2" fmla="val -8333"/>
              <a:gd name="adj3" fmla="val 104166"/>
              <a:gd name="adj4" fmla="val -27499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tx1"/>
                </a:solidFill>
              </a:rPr>
              <a:t>1. Existencia de una teoría completa</a:t>
            </a:r>
          </a:p>
        </p:txBody>
      </p:sp>
      <p:sp>
        <p:nvSpPr>
          <p:cNvPr id="6" name="Llamada con línea 1 5"/>
          <p:cNvSpPr/>
          <p:nvPr/>
        </p:nvSpPr>
        <p:spPr>
          <a:xfrm>
            <a:off x="9941417" y="3101662"/>
            <a:ext cx="1997297" cy="787758"/>
          </a:xfrm>
          <a:prstGeom prst="borderCallout1">
            <a:avLst>
              <a:gd name="adj1" fmla="val 18750"/>
              <a:gd name="adj2" fmla="val -8333"/>
              <a:gd name="adj3" fmla="val 75000"/>
              <a:gd name="adj4" fmla="val -46139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tx1"/>
                </a:solidFill>
              </a:rPr>
              <a:t>2. Existencia de diversas teorías </a:t>
            </a:r>
          </a:p>
        </p:txBody>
      </p:sp>
      <p:sp>
        <p:nvSpPr>
          <p:cNvPr id="7" name="Llamada con línea 1 6"/>
          <p:cNvSpPr/>
          <p:nvPr/>
        </p:nvSpPr>
        <p:spPr>
          <a:xfrm flipH="1">
            <a:off x="330560" y="2049072"/>
            <a:ext cx="1974759" cy="787758"/>
          </a:xfrm>
          <a:prstGeom prst="borderCallout1">
            <a:avLst>
              <a:gd name="adj1" fmla="val 18750"/>
              <a:gd name="adj2" fmla="val -8333"/>
              <a:gd name="adj3" fmla="val 118823"/>
              <a:gd name="adj4" fmla="val -3304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tx1"/>
                </a:solidFill>
              </a:rPr>
              <a:t>4. Existencia de “trozos” de teoría</a:t>
            </a:r>
          </a:p>
        </p:txBody>
      </p:sp>
      <p:sp>
        <p:nvSpPr>
          <p:cNvPr id="8" name="Llamada con línea 1 7"/>
          <p:cNvSpPr/>
          <p:nvPr/>
        </p:nvSpPr>
        <p:spPr>
          <a:xfrm>
            <a:off x="8051444" y="5276302"/>
            <a:ext cx="3887270" cy="1047225"/>
          </a:xfrm>
          <a:prstGeom prst="borderCallout1">
            <a:avLst>
              <a:gd name="adj1" fmla="val 32186"/>
              <a:gd name="adj2" fmla="val -2555"/>
              <a:gd name="adj3" fmla="val 13217"/>
              <a:gd name="adj4" fmla="val -16818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tx1"/>
                </a:solidFill>
              </a:rPr>
              <a:t>3. Existencia de guías aún no estudiadas e ideas vagamente relacionadas con el problema de investigación.</a:t>
            </a:r>
          </a:p>
        </p:txBody>
      </p:sp>
      <p:sp>
        <p:nvSpPr>
          <p:cNvPr id="9" name="Pentágono 8"/>
          <p:cNvSpPr/>
          <p:nvPr/>
        </p:nvSpPr>
        <p:spPr>
          <a:xfrm>
            <a:off x="799564" y="399244"/>
            <a:ext cx="4108360" cy="734096"/>
          </a:xfrm>
          <a:prstGeom prst="homePlat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b) Adopción de una teoría o desarrollo de una perspectiva teórica</a:t>
            </a:r>
          </a:p>
        </p:txBody>
      </p:sp>
      <p:pic>
        <p:nvPicPr>
          <p:cNvPr id="4098" name="Picture 2" descr="Imagen relacionada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78" r="27112"/>
          <a:stretch/>
        </p:blipFill>
        <p:spPr bwMode="auto">
          <a:xfrm flipH="1">
            <a:off x="330560" y="3752562"/>
            <a:ext cx="2846232" cy="2876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35080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26075" y="421827"/>
            <a:ext cx="10121722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/>
              <a:t>A partir de estas dos fases, una guía que apoya la elaboración del marco teórico es la siguiente:</a:t>
            </a: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538915471"/>
              </p:ext>
            </p:extLst>
          </p:nvPr>
        </p:nvGraphicFramePr>
        <p:xfrm>
          <a:off x="3410039" y="1350731"/>
          <a:ext cx="7949127" cy="50758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124" name="Picture 4" descr="Resultado de imagen para estudiando 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801" y="2079602"/>
            <a:ext cx="3330799" cy="333080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87607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26039" y="1318822"/>
            <a:ext cx="9599032" cy="4195481"/>
          </a:xfrm>
        </p:spPr>
        <p:txBody>
          <a:bodyPr/>
          <a:lstStyle/>
          <a:p>
            <a:pPr algn="just">
              <a:buClr>
                <a:schemeClr val="accent2">
                  <a:lumMod val="75000"/>
                </a:schemeClr>
              </a:buClr>
            </a:pPr>
            <a:r>
              <a:rPr lang="es-MX" dirty="0"/>
              <a:t>En esta etapa de respuesta a las preguntas, se debe considerar la interpretación que se hace sobre el problema de investigación, “la teoría tiene que permitirnos describir y comprender el fenómeno desde un punto de vista diferente al cotidiano” (</a:t>
            </a:r>
            <a:r>
              <a:rPr lang="es-MX" dirty="0" err="1"/>
              <a:t>Berthier</a:t>
            </a:r>
            <a:r>
              <a:rPr lang="es-MX" dirty="0"/>
              <a:t>, 2004:9)</a:t>
            </a:r>
          </a:p>
        </p:txBody>
      </p:sp>
      <p:pic>
        <p:nvPicPr>
          <p:cNvPr id="6146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8102" y="2954438"/>
            <a:ext cx="3514905" cy="3514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92758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93464" y="1241549"/>
            <a:ext cx="9277060" cy="4195481"/>
          </a:xfrm>
        </p:spPr>
        <p:txBody>
          <a:bodyPr/>
          <a:lstStyle/>
          <a:p>
            <a:pPr algn="just">
              <a:buClr>
                <a:schemeClr val="accent2">
                  <a:lumMod val="75000"/>
                </a:schemeClr>
              </a:buClr>
            </a:pPr>
            <a:r>
              <a:rPr lang="es-MX" dirty="0"/>
              <a:t>La teoría ayuda a resolver el problema de investigación y proporciona elementos para tener una idea de las variables que ha de resolver.</a:t>
            </a:r>
          </a:p>
        </p:txBody>
      </p:sp>
      <p:pic>
        <p:nvPicPr>
          <p:cNvPr id="7170" name="Picture 2" descr="Resultado de imagen para resuelto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4223" y="2214198"/>
            <a:ext cx="8679332" cy="4322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4909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Amarillo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88</TotalTime>
  <Words>456</Words>
  <Application>Microsoft Office PowerPoint</Application>
  <PresentationFormat>Panorámica</PresentationFormat>
  <Paragraphs>32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4" baseType="lpstr">
      <vt:lpstr>Arial</vt:lpstr>
      <vt:lpstr>Century Gothic</vt:lpstr>
      <vt:lpstr>Wingdings</vt:lpstr>
      <vt:lpstr>Wingdings 3</vt:lpstr>
      <vt:lpstr>Ion</vt:lpstr>
      <vt:lpstr>            Marco teórico </vt:lpstr>
      <vt:lpstr>Presentación de PowerPoint</vt:lpstr>
      <vt:lpstr>Presentación de PowerPoint</vt:lpstr>
      <vt:lpstr>Etapas para la elaboración del marco teórico. Schanzer (2002)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Marco teórico</dc:title>
  <dc:creator>usuario</dc:creator>
  <cp:lastModifiedBy>MARCOS MEJIA LOPEZ</cp:lastModifiedBy>
  <cp:revision>11</cp:revision>
  <dcterms:created xsi:type="dcterms:W3CDTF">2018-07-27T03:30:12Z</dcterms:created>
  <dcterms:modified xsi:type="dcterms:W3CDTF">2018-08-04T21:14:31Z</dcterms:modified>
</cp:coreProperties>
</file>