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1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a lib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_tradnl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Marcador de fech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01/08/18</a:t>
            </a:fld>
            <a:endParaRPr lang="en-US"/>
          </a:p>
        </p:txBody>
      </p:sp>
      <p:sp>
        <p:nvSpPr>
          <p:cNvPr id="19" name="Marcador de pie de pá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Marcador de número de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01/08/18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01/08/18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01/08/18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a lib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01/08/18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01/08/18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01/08/18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01/08/18</a:t>
            </a:fld>
            <a:endParaRPr lang="en-US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  <p:sp>
        <p:nvSpPr>
          <p:cNvPr id="9" name="Marcador de pie de página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01/08/18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01/08/18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_tradnl" smtClean="0"/>
              <a:t>Arrastre la imagen al marcador de posición o haga clic en el icono para agregar</a:t>
            </a:r>
            <a:endParaRPr kumimoji="0" 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01/08/18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a lib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a lib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Marcador de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0" name="Marcador de texto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lang="en-US"/>
          </a:p>
        </p:txBody>
      </p:sp>
      <p:sp>
        <p:nvSpPr>
          <p:cNvPr id="10" name="Marcador de fecha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01/08/18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Marcador de pie de página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Marcador de número de diapositiva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‹Nr.›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78872" y="630797"/>
            <a:ext cx="6480048" cy="2301240"/>
          </a:xfrm>
        </p:spPr>
        <p:txBody>
          <a:bodyPr/>
          <a:lstStyle/>
          <a:p>
            <a:r>
              <a:rPr lang="es-ES" dirty="0" smtClean="0"/>
              <a:t>Tipos de textos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6222" y="1518732"/>
            <a:ext cx="3940769" cy="4466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97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38921" y="317477"/>
            <a:ext cx="4445483" cy="595269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800" dirty="0"/>
              <a:t>Tipos de textos: conversacionales, narrativos, descriptivos, argumentativos y expositivos. </a:t>
            </a:r>
            <a:endParaRPr lang="es-ES" sz="28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4404" y="2043758"/>
            <a:ext cx="4570646" cy="3039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654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5556734" y="575427"/>
            <a:ext cx="3053866" cy="5086820"/>
          </a:xfrm>
        </p:spPr>
        <p:txBody>
          <a:bodyPr/>
          <a:lstStyle/>
          <a:p>
            <a:r>
              <a:rPr lang="es-ES" sz="2400" dirty="0"/>
              <a:t>El texto </a:t>
            </a:r>
            <a:r>
              <a:rPr lang="es-ES" sz="2400" b="1" dirty="0"/>
              <a:t>narrativo </a:t>
            </a:r>
            <a:r>
              <a:rPr lang="es-ES" sz="2400" dirty="0"/>
              <a:t>nos permite construir historias o sucesos reales o imaginarios. Son narraciones un cuento, una novela, una </a:t>
            </a:r>
            <a:r>
              <a:rPr lang="es-ES" sz="2400" dirty="0" err="1"/>
              <a:t>crónica</a:t>
            </a:r>
            <a:r>
              <a:rPr lang="es-ES" sz="2400" dirty="0"/>
              <a:t> </a:t>
            </a:r>
            <a:r>
              <a:rPr lang="es-ES" sz="2400" dirty="0" err="1"/>
              <a:t>periodística</a:t>
            </a:r>
            <a:r>
              <a:rPr lang="es-ES" sz="2400" dirty="0"/>
              <a:t>, una </a:t>
            </a:r>
            <a:r>
              <a:rPr lang="es-ES" sz="2400" dirty="0" err="1"/>
              <a:t>fábula</a:t>
            </a:r>
            <a:r>
              <a:rPr lang="es-ES" sz="2400" dirty="0"/>
              <a:t>. Este tipo de texto implica una </a:t>
            </a:r>
            <a:r>
              <a:rPr lang="es-ES" sz="2400" dirty="0" err="1"/>
              <a:t>acción</a:t>
            </a:r>
            <a:r>
              <a:rPr lang="es-ES" sz="2400" dirty="0"/>
              <a:t> que se desarrolla en el tiempo y el espacio. </a:t>
            </a:r>
            <a:endParaRPr lang="es-ES" sz="2400" dirty="0"/>
          </a:p>
          <a:p>
            <a:endParaRPr lang="es-ES" dirty="0"/>
          </a:p>
        </p:txBody>
      </p:sp>
      <p:pic>
        <p:nvPicPr>
          <p:cNvPr id="7" name="Marcador de posición de imagen 6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7105" r="171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9750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0317" r="10317"/>
          <a:stretch>
            <a:fillRect/>
          </a:stretch>
        </p:blipFill>
        <p:spPr/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5556734" y="158739"/>
            <a:ext cx="3053866" cy="5503508"/>
          </a:xfrm>
        </p:spPr>
        <p:txBody>
          <a:bodyPr/>
          <a:lstStyle/>
          <a:p>
            <a:r>
              <a:rPr lang="es-ES" sz="2400" dirty="0"/>
              <a:t>El texto descriptivo “pinta con palabras”, proporciona detalles, profundiza en aspectos relevantes, tiene colorido, pero no brinda </a:t>
            </a:r>
            <a:r>
              <a:rPr lang="es-ES" sz="2400" dirty="0" err="1"/>
              <a:t>acción</a:t>
            </a:r>
            <a:r>
              <a:rPr lang="es-ES" sz="2400" dirty="0"/>
              <a:t>. Mencionemos como ejemplos una noticia, un retrato litera- rio, una etopeya.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54817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8471" r="8471"/>
          <a:stretch>
            <a:fillRect/>
          </a:stretch>
        </p:blipFill>
        <p:spPr/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5556734" y="238108"/>
            <a:ext cx="3053866" cy="5424139"/>
          </a:xfrm>
        </p:spPr>
        <p:txBody>
          <a:bodyPr>
            <a:normAutofit fontScale="92500" lnSpcReduction="10000"/>
          </a:bodyPr>
          <a:lstStyle/>
          <a:p>
            <a:r>
              <a:rPr lang="es-ES" sz="3000" dirty="0"/>
              <a:t>El texto </a:t>
            </a:r>
            <a:r>
              <a:rPr lang="es-ES" sz="3000" b="1" dirty="0"/>
              <a:t>argumentativo </a:t>
            </a:r>
            <a:r>
              <a:rPr lang="es-ES" sz="3000" dirty="0"/>
              <a:t>pretende convencer. Son textos argumenta- </a:t>
            </a:r>
            <a:r>
              <a:rPr lang="es-ES" sz="3000" dirty="0" err="1"/>
              <a:t>tivos</a:t>
            </a:r>
            <a:r>
              <a:rPr lang="es-ES" sz="3000" dirty="0"/>
              <a:t> un ensayo, una defensa </a:t>
            </a:r>
            <a:r>
              <a:rPr lang="es-ES" sz="3000" dirty="0" err="1"/>
              <a:t>jurídica</a:t>
            </a:r>
            <a:r>
              <a:rPr lang="es-ES" sz="3000" dirty="0"/>
              <a:t>, un discurso </a:t>
            </a:r>
            <a:r>
              <a:rPr lang="es-ES" sz="3000" dirty="0" err="1"/>
              <a:t>político</a:t>
            </a:r>
            <a:r>
              <a:rPr lang="es-ES" sz="3000" dirty="0"/>
              <a:t>, un </a:t>
            </a:r>
            <a:r>
              <a:rPr lang="es-ES" sz="3000" dirty="0" smtClean="0"/>
              <a:t>editorial</a:t>
            </a:r>
            <a:r>
              <a:rPr lang="es-ES" sz="3000" dirty="0"/>
              <a:t>, una columna de </a:t>
            </a:r>
            <a:r>
              <a:rPr lang="es-ES" sz="3000" dirty="0" err="1"/>
              <a:t>opinión</a:t>
            </a:r>
            <a:r>
              <a:rPr lang="es-ES" sz="3000" dirty="0"/>
              <a:t>, un aviso publicitario. </a:t>
            </a:r>
            <a:endParaRPr lang="es-ES" sz="30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24664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5556734" y="138896"/>
            <a:ext cx="3053866" cy="6250329"/>
          </a:xfrm>
        </p:spPr>
        <p:txBody>
          <a:bodyPr>
            <a:normAutofit/>
          </a:bodyPr>
          <a:lstStyle/>
          <a:p>
            <a:r>
              <a:rPr lang="es-ES" sz="2000" dirty="0"/>
              <a:t>El texto expositivo ofrece </a:t>
            </a:r>
            <a:r>
              <a:rPr lang="es-ES" sz="2000" dirty="0" err="1"/>
              <a:t>información</a:t>
            </a:r>
            <a:r>
              <a:rPr lang="es-ES" sz="2000" dirty="0"/>
              <a:t> amplia y detallada o explica con su ciencia un tema o asunto para que lo conozcan otras </a:t>
            </a:r>
            <a:r>
              <a:rPr lang="es-ES" sz="2000" dirty="0" smtClean="0"/>
              <a:t>personas</a:t>
            </a:r>
            <a:r>
              <a:rPr lang="es-ES" sz="2000" dirty="0"/>
              <a:t>. Son textos expositivos una conferencia, una </a:t>
            </a:r>
            <a:r>
              <a:rPr lang="es-ES" sz="2000" dirty="0" err="1"/>
              <a:t>exposición</a:t>
            </a:r>
            <a:r>
              <a:rPr lang="es-ES" sz="2000" dirty="0"/>
              <a:t> en </a:t>
            </a:r>
            <a:r>
              <a:rPr lang="es-ES" sz="2000" dirty="0" smtClean="0"/>
              <a:t>clase</a:t>
            </a:r>
            <a:r>
              <a:rPr lang="es-ES" sz="2000" dirty="0"/>
              <a:t>, una </a:t>
            </a:r>
            <a:r>
              <a:rPr lang="es-ES" sz="2000" dirty="0" err="1"/>
              <a:t>reseña</a:t>
            </a:r>
            <a:r>
              <a:rPr lang="es-ES" sz="2000" dirty="0"/>
              <a:t>, un </a:t>
            </a:r>
            <a:r>
              <a:rPr lang="es-ES" sz="2000" dirty="0" err="1"/>
              <a:t>artículo</a:t>
            </a:r>
            <a:r>
              <a:rPr lang="es-ES" sz="2000" dirty="0"/>
              <a:t> </a:t>
            </a:r>
            <a:r>
              <a:rPr lang="es-ES" sz="2000" dirty="0" err="1" smtClean="0"/>
              <a:t>científico</a:t>
            </a:r>
            <a:r>
              <a:rPr lang="es-ES" sz="2000" dirty="0"/>
              <a:t>, un informe de </a:t>
            </a:r>
            <a:r>
              <a:rPr lang="es-ES" sz="2000" dirty="0" err="1"/>
              <a:t>investigación</a:t>
            </a:r>
            <a:r>
              <a:rPr lang="es-ES" sz="2000" dirty="0"/>
              <a:t>, una </a:t>
            </a:r>
            <a:r>
              <a:rPr lang="es-ES" sz="2000" dirty="0" err="1"/>
              <a:t>monografía</a:t>
            </a:r>
            <a:r>
              <a:rPr lang="es-ES" sz="2000" dirty="0"/>
              <a:t>, una tesis. Por ser importantes para el </a:t>
            </a:r>
            <a:r>
              <a:rPr lang="es-ES" sz="2000" dirty="0" err="1"/>
              <a:t>propósito</a:t>
            </a:r>
            <a:r>
              <a:rPr lang="es-ES" sz="2000" dirty="0"/>
              <a:t> de este libro, damos a </a:t>
            </a:r>
            <a:r>
              <a:rPr lang="es-ES" sz="2000" dirty="0" err="1"/>
              <a:t>continuación</a:t>
            </a:r>
            <a:r>
              <a:rPr lang="es-ES" sz="2000" dirty="0"/>
              <a:t> una somera </a:t>
            </a:r>
            <a:r>
              <a:rPr lang="es-ES" sz="2000" dirty="0" err="1"/>
              <a:t>explicación</a:t>
            </a:r>
            <a:r>
              <a:rPr lang="es-ES" sz="2000" dirty="0"/>
              <a:t> acerca de algunos y desarrollamos otros en los siguientes </a:t>
            </a:r>
            <a:r>
              <a:rPr lang="es-ES" sz="2000" dirty="0" err="1"/>
              <a:t>capítulos</a:t>
            </a:r>
            <a:r>
              <a:rPr lang="es-ES" sz="2000" dirty="0"/>
              <a:t>.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31934087"/>
      </p:ext>
    </p:extLst>
  </p:cSld>
  <p:clrMapOvr>
    <a:masterClrMapping/>
  </p:clrMapOvr>
</p:sld>
</file>

<file path=ppt/theme/theme1.xml><?xml version="1.0" encoding="utf-8"?>
<a:theme xmlns:a="http://schemas.openxmlformats.org/drawingml/2006/main" name="Técnico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Técnico.thmx</Template>
  <TotalTime>18</TotalTime>
  <Words>216</Words>
  <Application>Microsoft Macintosh PowerPoint</Application>
  <PresentationFormat>Presentación en pantalla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Técnico</vt:lpstr>
      <vt:lpstr>Tipos de textos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Tipos de textos</dc:title>
  <dc:creator>Ma. Esther Morales Fajardo</dc:creator>
  <cp:lastModifiedBy>Ma. Esther Morales Fajardo</cp:lastModifiedBy>
  <cp:revision>2</cp:revision>
  <dcterms:created xsi:type="dcterms:W3CDTF">2018-08-01T15:57:45Z</dcterms:created>
  <dcterms:modified xsi:type="dcterms:W3CDTF">2018-08-01T16:16:30Z</dcterms:modified>
</cp:coreProperties>
</file>