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993C0D-C937-43A4-9C53-45AC36814D7A}" type="doc">
      <dgm:prSet loTypeId="urn:microsoft.com/office/officeart/2009/3/layout/DescendingProcess" loCatId="process" qsTypeId="urn:microsoft.com/office/officeart/2005/8/quickstyle/3d3" qsCatId="3D" csTypeId="urn:microsoft.com/office/officeart/2005/8/colors/accent1_3" csCatId="accent1" phldr="1"/>
      <dgm:spPr/>
      <dgm:t>
        <a:bodyPr/>
        <a:lstStyle/>
        <a:p>
          <a:endParaRPr lang="es-MX"/>
        </a:p>
      </dgm:t>
    </dgm:pt>
    <dgm:pt modelId="{9950F914-CC61-463E-97E4-7CFE411A1A9A}">
      <dgm:prSet phldrT="[Texto]"/>
      <dgm:spPr/>
      <dgm:t>
        <a:bodyPr/>
        <a:lstStyle/>
        <a:p>
          <a:r>
            <a:rPr lang="es-MX" dirty="0"/>
            <a:t>¿Por qué es importante realizar la investigación?</a:t>
          </a:r>
        </a:p>
      </dgm:t>
    </dgm:pt>
    <dgm:pt modelId="{2307F2F7-CF48-44F5-84E0-259E08B29AF0}" type="parTrans" cxnId="{A13B3A38-C5C3-4134-B9FE-5E6E8D01A1F7}">
      <dgm:prSet/>
      <dgm:spPr/>
      <dgm:t>
        <a:bodyPr/>
        <a:lstStyle/>
        <a:p>
          <a:endParaRPr lang="es-MX"/>
        </a:p>
      </dgm:t>
    </dgm:pt>
    <dgm:pt modelId="{6BA55F37-0738-4842-84EB-5FC63E4C0AB2}" type="sibTrans" cxnId="{A13B3A38-C5C3-4134-B9FE-5E6E8D01A1F7}">
      <dgm:prSet/>
      <dgm:spPr/>
      <dgm:t>
        <a:bodyPr/>
        <a:lstStyle/>
        <a:p>
          <a:endParaRPr lang="es-MX"/>
        </a:p>
      </dgm:t>
    </dgm:pt>
    <dgm:pt modelId="{2D9BC771-D9B0-42F3-8255-A8CC7F9A7F5E}">
      <dgm:prSet phldrT="[Texto]"/>
      <dgm:spPr/>
      <dgm:t>
        <a:bodyPr/>
        <a:lstStyle/>
        <a:p>
          <a:r>
            <a:rPr lang="es-MX" dirty="0"/>
            <a:t>¿Cuáles serán sus aportaciones?</a:t>
          </a:r>
        </a:p>
      </dgm:t>
    </dgm:pt>
    <dgm:pt modelId="{505AFD60-AE61-493A-B058-357422DDE5D4}" type="parTrans" cxnId="{7F1DF4F8-62A6-4D62-BC66-D28463984246}">
      <dgm:prSet/>
      <dgm:spPr/>
      <dgm:t>
        <a:bodyPr/>
        <a:lstStyle/>
        <a:p>
          <a:endParaRPr lang="es-MX"/>
        </a:p>
      </dgm:t>
    </dgm:pt>
    <dgm:pt modelId="{27370D5E-C502-446C-9150-F9C44B516BD3}" type="sibTrans" cxnId="{7F1DF4F8-62A6-4D62-BC66-D28463984246}">
      <dgm:prSet/>
      <dgm:spPr/>
      <dgm:t>
        <a:bodyPr/>
        <a:lstStyle/>
        <a:p>
          <a:endParaRPr lang="es-MX"/>
        </a:p>
      </dgm:t>
    </dgm:pt>
    <dgm:pt modelId="{596A9CC3-C166-47E2-863D-A06D07C275B5}">
      <dgm:prSet phldrT="[Texto]"/>
      <dgm:spPr/>
      <dgm:t>
        <a:bodyPr/>
        <a:lstStyle/>
        <a:p>
          <a:r>
            <a:rPr lang="es-MX" dirty="0"/>
            <a:t>¿A quiénes va a beneficiar?</a:t>
          </a:r>
        </a:p>
      </dgm:t>
    </dgm:pt>
    <dgm:pt modelId="{57CCC9CA-C1E1-43D4-80F8-52D33B4A87A4}" type="parTrans" cxnId="{256F7648-C589-412A-A659-E53AC4813568}">
      <dgm:prSet/>
      <dgm:spPr/>
      <dgm:t>
        <a:bodyPr/>
        <a:lstStyle/>
        <a:p>
          <a:endParaRPr lang="es-MX"/>
        </a:p>
      </dgm:t>
    </dgm:pt>
    <dgm:pt modelId="{22AAF43A-2285-4241-B1BC-D65923297C10}" type="sibTrans" cxnId="{256F7648-C589-412A-A659-E53AC4813568}">
      <dgm:prSet/>
      <dgm:spPr/>
      <dgm:t>
        <a:bodyPr/>
        <a:lstStyle/>
        <a:p>
          <a:endParaRPr lang="es-MX"/>
        </a:p>
      </dgm:t>
    </dgm:pt>
    <dgm:pt modelId="{32B7F266-7E20-4126-8019-BC634F763E30}">
      <dgm:prSet phldrT="[Texto]"/>
      <dgm:spPr/>
      <dgm:t>
        <a:bodyPr/>
        <a:lstStyle/>
        <a:p>
          <a:r>
            <a:rPr lang="es-MX" dirty="0"/>
            <a:t>¿Con qué recursos se cuenta?</a:t>
          </a:r>
        </a:p>
      </dgm:t>
    </dgm:pt>
    <dgm:pt modelId="{290676A2-9AF9-407C-B65E-9C2549A35C38}" type="parTrans" cxnId="{3CD0BE87-13A9-44C3-BE31-10ED975AC687}">
      <dgm:prSet/>
      <dgm:spPr/>
      <dgm:t>
        <a:bodyPr/>
        <a:lstStyle/>
        <a:p>
          <a:endParaRPr lang="es-MX"/>
        </a:p>
      </dgm:t>
    </dgm:pt>
    <dgm:pt modelId="{23858B39-B1D6-406E-9CC6-D0CB3613F9FC}" type="sibTrans" cxnId="{3CD0BE87-13A9-44C3-BE31-10ED975AC687}">
      <dgm:prSet/>
      <dgm:spPr/>
      <dgm:t>
        <a:bodyPr/>
        <a:lstStyle/>
        <a:p>
          <a:endParaRPr lang="es-MX"/>
        </a:p>
      </dgm:t>
    </dgm:pt>
    <dgm:pt modelId="{BC079169-EF34-4E7B-85BD-A0FE56F351AB}" type="pres">
      <dgm:prSet presAssocID="{A4993C0D-C937-43A4-9C53-45AC36814D7A}" presName="Name0" presStyleCnt="0">
        <dgm:presLayoutVars>
          <dgm:chMax val="7"/>
          <dgm:chPref val="5"/>
        </dgm:presLayoutVars>
      </dgm:prSet>
      <dgm:spPr/>
    </dgm:pt>
    <dgm:pt modelId="{685E8DE5-A2F6-40A5-B093-CECFCC05D4CB}" type="pres">
      <dgm:prSet presAssocID="{A4993C0D-C937-43A4-9C53-45AC36814D7A}" presName="arrowNode" presStyleLbl="node1" presStyleIdx="0" presStyleCnt="1"/>
      <dgm:spPr/>
    </dgm:pt>
    <dgm:pt modelId="{EB94972C-BC38-4C87-A675-27B9AB6D2509}" type="pres">
      <dgm:prSet presAssocID="{9950F914-CC61-463E-97E4-7CFE411A1A9A}" presName="txNode1" presStyleLbl="revTx" presStyleIdx="0" presStyleCnt="4">
        <dgm:presLayoutVars>
          <dgm:bulletEnabled val="1"/>
        </dgm:presLayoutVars>
      </dgm:prSet>
      <dgm:spPr/>
    </dgm:pt>
    <dgm:pt modelId="{26DBE82E-964B-4123-A83F-FE78CA45FBC0}" type="pres">
      <dgm:prSet presAssocID="{2D9BC771-D9B0-42F3-8255-A8CC7F9A7F5E}" presName="txNode2" presStyleLbl="revTx" presStyleIdx="1" presStyleCnt="4">
        <dgm:presLayoutVars>
          <dgm:bulletEnabled val="1"/>
        </dgm:presLayoutVars>
      </dgm:prSet>
      <dgm:spPr/>
    </dgm:pt>
    <dgm:pt modelId="{1011B596-301F-4039-8A11-5D73631C6535}" type="pres">
      <dgm:prSet presAssocID="{27370D5E-C502-446C-9150-F9C44B516BD3}" presName="dotNode2" presStyleCnt="0"/>
      <dgm:spPr/>
    </dgm:pt>
    <dgm:pt modelId="{2ACAB687-D3DF-4FE3-82A3-62A162D2A057}" type="pres">
      <dgm:prSet presAssocID="{27370D5E-C502-446C-9150-F9C44B516BD3}" presName="dotRepeatNode" presStyleLbl="fgShp" presStyleIdx="0" presStyleCnt="2"/>
      <dgm:spPr/>
    </dgm:pt>
    <dgm:pt modelId="{588EEFCD-D656-4A02-99DA-19C12B34A7B5}" type="pres">
      <dgm:prSet presAssocID="{596A9CC3-C166-47E2-863D-A06D07C275B5}" presName="txNode3" presStyleLbl="revTx" presStyleIdx="2" presStyleCnt="4" custLinFactNeighborX="-7927" custLinFactNeighborY="1703">
        <dgm:presLayoutVars>
          <dgm:bulletEnabled val="1"/>
        </dgm:presLayoutVars>
      </dgm:prSet>
      <dgm:spPr/>
    </dgm:pt>
    <dgm:pt modelId="{680961A4-F1D0-436A-80A1-C6619835E27C}" type="pres">
      <dgm:prSet presAssocID="{22AAF43A-2285-4241-B1BC-D65923297C10}" presName="dotNode3" presStyleCnt="0"/>
      <dgm:spPr/>
    </dgm:pt>
    <dgm:pt modelId="{1088A6A9-1C06-45EC-86BE-21395D7E4930}" type="pres">
      <dgm:prSet presAssocID="{22AAF43A-2285-4241-B1BC-D65923297C10}" presName="dotRepeatNode" presStyleLbl="fgShp" presStyleIdx="1" presStyleCnt="2"/>
      <dgm:spPr/>
    </dgm:pt>
    <dgm:pt modelId="{87251A34-EDAE-4833-8F35-275A6697A416}" type="pres">
      <dgm:prSet presAssocID="{32B7F266-7E20-4126-8019-BC634F763E30}" presName="txNode4" presStyleLbl="revTx" presStyleIdx="3" presStyleCnt="4" custLinFactNeighborX="13377" custLinFactNeighborY="30415">
        <dgm:presLayoutVars>
          <dgm:bulletEnabled val="1"/>
        </dgm:presLayoutVars>
      </dgm:prSet>
      <dgm:spPr/>
    </dgm:pt>
  </dgm:ptLst>
  <dgm:cxnLst>
    <dgm:cxn modelId="{A13B3A38-C5C3-4134-B9FE-5E6E8D01A1F7}" srcId="{A4993C0D-C937-43A4-9C53-45AC36814D7A}" destId="{9950F914-CC61-463E-97E4-7CFE411A1A9A}" srcOrd="0" destOrd="0" parTransId="{2307F2F7-CF48-44F5-84E0-259E08B29AF0}" sibTransId="{6BA55F37-0738-4842-84EB-5FC63E4C0AB2}"/>
    <dgm:cxn modelId="{6BCEDD3D-54AF-4E1C-94A8-8EEC59832191}" type="presOf" srcId="{9950F914-CC61-463E-97E4-7CFE411A1A9A}" destId="{EB94972C-BC38-4C87-A675-27B9AB6D2509}" srcOrd="0" destOrd="0" presId="urn:microsoft.com/office/officeart/2009/3/layout/DescendingProcess"/>
    <dgm:cxn modelId="{256F7648-C589-412A-A659-E53AC4813568}" srcId="{A4993C0D-C937-43A4-9C53-45AC36814D7A}" destId="{596A9CC3-C166-47E2-863D-A06D07C275B5}" srcOrd="2" destOrd="0" parTransId="{57CCC9CA-C1E1-43D4-80F8-52D33B4A87A4}" sibTransId="{22AAF43A-2285-4241-B1BC-D65923297C10}"/>
    <dgm:cxn modelId="{F16CD548-C9E6-443E-8275-BFCF7780471C}" type="presOf" srcId="{596A9CC3-C166-47E2-863D-A06D07C275B5}" destId="{588EEFCD-D656-4A02-99DA-19C12B34A7B5}" srcOrd="0" destOrd="0" presId="urn:microsoft.com/office/officeart/2009/3/layout/DescendingProcess"/>
    <dgm:cxn modelId="{6E41C159-1FF6-48BE-AF89-695C2E5E5867}" type="presOf" srcId="{22AAF43A-2285-4241-B1BC-D65923297C10}" destId="{1088A6A9-1C06-45EC-86BE-21395D7E4930}" srcOrd="0" destOrd="0" presId="urn:microsoft.com/office/officeart/2009/3/layout/DescendingProcess"/>
    <dgm:cxn modelId="{E72ACB86-BB95-4E7A-8A83-76990C5DCBEE}" type="presOf" srcId="{32B7F266-7E20-4126-8019-BC634F763E30}" destId="{87251A34-EDAE-4833-8F35-275A6697A416}" srcOrd="0" destOrd="0" presId="urn:microsoft.com/office/officeart/2009/3/layout/DescendingProcess"/>
    <dgm:cxn modelId="{3CD0BE87-13A9-44C3-BE31-10ED975AC687}" srcId="{A4993C0D-C937-43A4-9C53-45AC36814D7A}" destId="{32B7F266-7E20-4126-8019-BC634F763E30}" srcOrd="3" destOrd="0" parTransId="{290676A2-9AF9-407C-B65E-9C2549A35C38}" sibTransId="{23858B39-B1D6-406E-9CC6-D0CB3613F9FC}"/>
    <dgm:cxn modelId="{37B9F78A-D490-4E88-A80D-CE92F9AD8014}" type="presOf" srcId="{27370D5E-C502-446C-9150-F9C44B516BD3}" destId="{2ACAB687-D3DF-4FE3-82A3-62A162D2A057}" srcOrd="0" destOrd="0" presId="urn:microsoft.com/office/officeart/2009/3/layout/DescendingProcess"/>
    <dgm:cxn modelId="{E1C8729A-B922-4B59-A0CB-525E7972DCDA}" type="presOf" srcId="{A4993C0D-C937-43A4-9C53-45AC36814D7A}" destId="{BC079169-EF34-4E7B-85BD-A0FE56F351AB}" srcOrd="0" destOrd="0" presId="urn:microsoft.com/office/officeart/2009/3/layout/DescendingProcess"/>
    <dgm:cxn modelId="{6CC879DB-CDDA-448F-B8D1-54E15AACB834}" type="presOf" srcId="{2D9BC771-D9B0-42F3-8255-A8CC7F9A7F5E}" destId="{26DBE82E-964B-4123-A83F-FE78CA45FBC0}" srcOrd="0" destOrd="0" presId="urn:microsoft.com/office/officeart/2009/3/layout/DescendingProcess"/>
    <dgm:cxn modelId="{7F1DF4F8-62A6-4D62-BC66-D28463984246}" srcId="{A4993C0D-C937-43A4-9C53-45AC36814D7A}" destId="{2D9BC771-D9B0-42F3-8255-A8CC7F9A7F5E}" srcOrd="1" destOrd="0" parTransId="{505AFD60-AE61-493A-B058-357422DDE5D4}" sibTransId="{27370D5E-C502-446C-9150-F9C44B516BD3}"/>
    <dgm:cxn modelId="{D1AD24CE-9C66-4CCE-A08D-AF52445E2D0D}" type="presParOf" srcId="{BC079169-EF34-4E7B-85BD-A0FE56F351AB}" destId="{685E8DE5-A2F6-40A5-B093-CECFCC05D4CB}" srcOrd="0" destOrd="0" presId="urn:microsoft.com/office/officeart/2009/3/layout/DescendingProcess"/>
    <dgm:cxn modelId="{63F40111-8D7B-4DD5-A93A-E3789BAF25C2}" type="presParOf" srcId="{BC079169-EF34-4E7B-85BD-A0FE56F351AB}" destId="{EB94972C-BC38-4C87-A675-27B9AB6D2509}" srcOrd="1" destOrd="0" presId="urn:microsoft.com/office/officeart/2009/3/layout/DescendingProcess"/>
    <dgm:cxn modelId="{12DC06E0-E6B2-423B-B62D-288BB2FBB050}" type="presParOf" srcId="{BC079169-EF34-4E7B-85BD-A0FE56F351AB}" destId="{26DBE82E-964B-4123-A83F-FE78CA45FBC0}" srcOrd="2" destOrd="0" presId="urn:microsoft.com/office/officeart/2009/3/layout/DescendingProcess"/>
    <dgm:cxn modelId="{D0B9150F-B837-46A9-A3E8-5D4E4A67491C}" type="presParOf" srcId="{BC079169-EF34-4E7B-85BD-A0FE56F351AB}" destId="{1011B596-301F-4039-8A11-5D73631C6535}" srcOrd="3" destOrd="0" presId="urn:microsoft.com/office/officeart/2009/3/layout/DescendingProcess"/>
    <dgm:cxn modelId="{F8734802-3619-4A45-9C59-6E83035DB376}" type="presParOf" srcId="{1011B596-301F-4039-8A11-5D73631C6535}" destId="{2ACAB687-D3DF-4FE3-82A3-62A162D2A057}" srcOrd="0" destOrd="0" presId="urn:microsoft.com/office/officeart/2009/3/layout/DescendingProcess"/>
    <dgm:cxn modelId="{B0911FFE-49CF-4CEC-ADD7-84F19C02915D}" type="presParOf" srcId="{BC079169-EF34-4E7B-85BD-A0FE56F351AB}" destId="{588EEFCD-D656-4A02-99DA-19C12B34A7B5}" srcOrd="4" destOrd="0" presId="urn:microsoft.com/office/officeart/2009/3/layout/DescendingProcess"/>
    <dgm:cxn modelId="{3A03D100-AC99-40D8-9687-574C8DE9FE2F}" type="presParOf" srcId="{BC079169-EF34-4E7B-85BD-A0FE56F351AB}" destId="{680961A4-F1D0-436A-80A1-C6619835E27C}" srcOrd="5" destOrd="0" presId="urn:microsoft.com/office/officeart/2009/3/layout/DescendingProcess"/>
    <dgm:cxn modelId="{61139C7A-9970-463D-A643-B17463B84539}" type="presParOf" srcId="{680961A4-F1D0-436A-80A1-C6619835E27C}" destId="{1088A6A9-1C06-45EC-86BE-21395D7E4930}" srcOrd="0" destOrd="0" presId="urn:microsoft.com/office/officeart/2009/3/layout/DescendingProcess"/>
    <dgm:cxn modelId="{624F5AB7-CDFF-4119-B41E-0F9FD4E143BE}" type="presParOf" srcId="{BC079169-EF34-4E7B-85BD-A0FE56F351AB}" destId="{87251A34-EDAE-4833-8F35-275A6697A416}" srcOrd="6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AEF09D-D453-4A4B-9585-ED37F490788F}" type="doc">
      <dgm:prSet loTypeId="urn:microsoft.com/office/officeart/2005/8/layout/target3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D9A491C-ED83-4097-86EB-C45D8DAA9884}">
      <dgm:prSet phldrT="[Texto]"/>
      <dgm:spPr/>
      <dgm:t>
        <a:bodyPr/>
        <a:lstStyle/>
        <a:p>
          <a:r>
            <a:rPr lang="es-MX" dirty="0"/>
            <a:t> Nula</a:t>
          </a:r>
        </a:p>
      </dgm:t>
    </dgm:pt>
    <dgm:pt modelId="{6C27353D-147F-4832-B138-495139D40025}" type="parTrans" cxnId="{26D6449E-8BF2-496B-AEE0-7A943C7F02C1}">
      <dgm:prSet/>
      <dgm:spPr/>
      <dgm:t>
        <a:bodyPr/>
        <a:lstStyle/>
        <a:p>
          <a:endParaRPr lang="es-MX"/>
        </a:p>
      </dgm:t>
    </dgm:pt>
    <dgm:pt modelId="{6C234B45-CBD6-43CA-99E8-26D5FA6C7678}" type="sibTrans" cxnId="{26D6449E-8BF2-496B-AEE0-7A943C7F02C1}">
      <dgm:prSet/>
      <dgm:spPr/>
      <dgm:t>
        <a:bodyPr/>
        <a:lstStyle/>
        <a:p>
          <a:endParaRPr lang="es-MX"/>
        </a:p>
      </dgm:t>
    </dgm:pt>
    <dgm:pt modelId="{6BE36568-D705-447E-A90D-9F4881555C1C}">
      <dgm:prSet phldrT="[Texto]"/>
      <dgm:spPr/>
      <dgm:t>
        <a:bodyPr/>
        <a:lstStyle/>
        <a:p>
          <a:r>
            <a:rPr lang="es-MX" dirty="0"/>
            <a:t>No existen diferencias significativas entre los grupos a investigar.</a:t>
          </a:r>
        </a:p>
      </dgm:t>
    </dgm:pt>
    <dgm:pt modelId="{6E81A752-D51A-4BBD-B087-732F2F6DB960}" type="parTrans" cxnId="{F9E20E2D-2D12-4EE9-99FB-3226E6C9EAAF}">
      <dgm:prSet/>
      <dgm:spPr/>
      <dgm:t>
        <a:bodyPr/>
        <a:lstStyle/>
        <a:p>
          <a:endParaRPr lang="es-MX"/>
        </a:p>
      </dgm:t>
    </dgm:pt>
    <dgm:pt modelId="{D7D4EF2C-DC44-463D-A5CC-E5946CEC463F}" type="sibTrans" cxnId="{F9E20E2D-2D12-4EE9-99FB-3226E6C9EAAF}">
      <dgm:prSet/>
      <dgm:spPr/>
      <dgm:t>
        <a:bodyPr/>
        <a:lstStyle/>
        <a:p>
          <a:endParaRPr lang="es-MX"/>
        </a:p>
      </dgm:t>
    </dgm:pt>
    <dgm:pt modelId="{10EBC73E-4F0D-487E-BFC1-3B07F2AA0A24}">
      <dgm:prSet phldrT="[Texto]"/>
      <dgm:spPr/>
      <dgm:t>
        <a:bodyPr/>
        <a:lstStyle/>
        <a:p>
          <a:r>
            <a:rPr lang="es-MX" dirty="0"/>
            <a:t>Conceptual</a:t>
          </a:r>
        </a:p>
      </dgm:t>
    </dgm:pt>
    <dgm:pt modelId="{B18BD40D-0074-4FFB-B5B1-BCF0752B0534}" type="parTrans" cxnId="{CC22A785-5B32-4233-9DEC-DA18EAF688CB}">
      <dgm:prSet/>
      <dgm:spPr/>
      <dgm:t>
        <a:bodyPr/>
        <a:lstStyle/>
        <a:p>
          <a:endParaRPr lang="es-MX"/>
        </a:p>
      </dgm:t>
    </dgm:pt>
    <dgm:pt modelId="{0B9F883A-F52D-4F76-8FB4-AD751FF738EE}" type="sibTrans" cxnId="{CC22A785-5B32-4233-9DEC-DA18EAF688CB}">
      <dgm:prSet/>
      <dgm:spPr/>
      <dgm:t>
        <a:bodyPr/>
        <a:lstStyle/>
        <a:p>
          <a:endParaRPr lang="es-MX"/>
        </a:p>
      </dgm:t>
    </dgm:pt>
    <dgm:pt modelId="{5D4845D5-9C09-4298-86B2-ED41C05A3904}">
      <dgm:prSet phldrT="[Texto]"/>
      <dgm:spPr/>
      <dgm:t>
        <a:bodyPr/>
        <a:lstStyle/>
        <a:p>
          <a:r>
            <a:rPr lang="es-MX" dirty="0"/>
            <a:t>Ayuda a explicar desde el punto de vista </a:t>
          </a:r>
          <a:r>
            <a:rPr lang="es-MX" dirty="0" err="1"/>
            <a:t>teorico</a:t>
          </a:r>
          <a:r>
            <a:rPr lang="es-MX" dirty="0"/>
            <a:t> el fenómeno que se esta investigando</a:t>
          </a:r>
        </a:p>
      </dgm:t>
    </dgm:pt>
    <dgm:pt modelId="{AA05D1D8-F80B-45A3-997C-14C53C6B455B}" type="parTrans" cxnId="{CB7F2FF8-DC5B-49E8-9169-C810E6A647B9}">
      <dgm:prSet/>
      <dgm:spPr/>
      <dgm:t>
        <a:bodyPr/>
        <a:lstStyle/>
        <a:p>
          <a:endParaRPr lang="es-MX"/>
        </a:p>
      </dgm:t>
    </dgm:pt>
    <dgm:pt modelId="{E9C10472-7F51-4DA5-A38E-315B3469BEB6}" type="sibTrans" cxnId="{CB7F2FF8-DC5B-49E8-9169-C810E6A647B9}">
      <dgm:prSet/>
      <dgm:spPr/>
      <dgm:t>
        <a:bodyPr/>
        <a:lstStyle/>
        <a:p>
          <a:endParaRPr lang="es-MX"/>
        </a:p>
      </dgm:t>
    </dgm:pt>
    <dgm:pt modelId="{AB732355-0591-44BF-A609-813E588997B0}">
      <dgm:prSet phldrT="[Texto]"/>
      <dgm:spPr/>
      <dgm:t>
        <a:bodyPr/>
        <a:lstStyle/>
        <a:p>
          <a:r>
            <a:rPr lang="es-MX" dirty="0"/>
            <a:t>Sigue el proceso de inducción</a:t>
          </a:r>
        </a:p>
      </dgm:t>
    </dgm:pt>
    <dgm:pt modelId="{D5FFE15A-7EF9-4361-B887-E9DC8DADE531}" type="parTrans" cxnId="{5CECFBF9-2CAC-46A3-BA32-F12C4C7E4105}">
      <dgm:prSet/>
      <dgm:spPr/>
      <dgm:t>
        <a:bodyPr/>
        <a:lstStyle/>
        <a:p>
          <a:endParaRPr lang="es-MX"/>
        </a:p>
      </dgm:t>
    </dgm:pt>
    <dgm:pt modelId="{C28001BF-8B1F-466F-89DC-F15BF8BEB918}" type="sibTrans" cxnId="{5CECFBF9-2CAC-46A3-BA32-F12C4C7E4105}">
      <dgm:prSet/>
      <dgm:spPr/>
      <dgm:t>
        <a:bodyPr/>
        <a:lstStyle/>
        <a:p>
          <a:endParaRPr lang="es-MX"/>
        </a:p>
      </dgm:t>
    </dgm:pt>
    <dgm:pt modelId="{D0ED566E-A417-4EFD-BE68-0596F7E5BDE5}">
      <dgm:prSet phldrT="[Texto]"/>
      <dgm:spPr/>
      <dgm:t>
        <a:bodyPr/>
        <a:lstStyle/>
        <a:p>
          <a:r>
            <a:rPr lang="es-MX" dirty="0"/>
            <a:t>De trabajo u operacional</a:t>
          </a:r>
        </a:p>
      </dgm:t>
    </dgm:pt>
    <dgm:pt modelId="{A8F33589-C138-414C-AF3E-E65D58E7D5B9}" type="parTrans" cxnId="{F6483E96-C328-4B51-867B-E8090E3583BB}">
      <dgm:prSet/>
      <dgm:spPr/>
      <dgm:t>
        <a:bodyPr/>
        <a:lstStyle/>
        <a:p>
          <a:endParaRPr lang="es-MX"/>
        </a:p>
      </dgm:t>
    </dgm:pt>
    <dgm:pt modelId="{251BD42D-CE61-40D1-A449-332DE539F2C2}" type="sibTrans" cxnId="{F6483E96-C328-4B51-867B-E8090E3583BB}">
      <dgm:prSet/>
      <dgm:spPr/>
      <dgm:t>
        <a:bodyPr/>
        <a:lstStyle/>
        <a:p>
          <a:endParaRPr lang="es-MX"/>
        </a:p>
      </dgm:t>
    </dgm:pt>
    <dgm:pt modelId="{6BACDF62-C962-4743-B576-35DE6D49EAAE}">
      <dgm:prSet phldrT="[Texto]"/>
      <dgm:spPr/>
      <dgm:t>
        <a:bodyPr/>
        <a:lstStyle/>
        <a:p>
          <a:r>
            <a:rPr lang="es-MX" dirty="0"/>
            <a:t>Sirve como base de la investigación</a:t>
          </a:r>
        </a:p>
      </dgm:t>
    </dgm:pt>
    <dgm:pt modelId="{15C97B1A-DDEE-405D-A28A-92423BA373C2}" type="parTrans" cxnId="{727A3071-2E49-46D0-A684-BE9A4FEE5CDD}">
      <dgm:prSet/>
      <dgm:spPr/>
      <dgm:t>
        <a:bodyPr/>
        <a:lstStyle/>
        <a:p>
          <a:endParaRPr lang="es-MX"/>
        </a:p>
      </dgm:t>
    </dgm:pt>
    <dgm:pt modelId="{04FD8545-F785-4D30-B91B-CC63FB34C5A8}" type="sibTrans" cxnId="{727A3071-2E49-46D0-A684-BE9A4FEE5CDD}">
      <dgm:prSet/>
      <dgm:spPr/>
      <dgm:t>
        <a:bodyPr/>
        <a:lstStyle/>
        <a:p>
          <a:endParaRPr lang="es-MX"/>
        </a:p>
      </dgm:t>
    </dgm:pt>
    <dgm:pt modelId="{F855BE80-086F-4DB3-8FB1-1E94FBC23058}">
      <dgm:prSet phldrT="[Texto]"/>
      <dgm:spPr/>
      <dgm:t>
        <a:bodyPr/>
        <a:lstStyle/>
        <a:p>
          <a:r>
            <a:rPr lang="es-MX" dirty="0"/>
            <a:t>Trata de dar una explicación tentativa al fenómeno </a:t>
          </a:r>
        </a:p>
      </dgm:t>
    </dgm:pt>
    <dgm:pt modelId="{4B3FEE53-BE25-405F-A930-C56829739F23}" type="parTrans" cxnId="{73460B4D-5E3D-46F5-951F-5BBED1A1BAE4}">
      <dgm:prSet/>
      <dgm:spPr/>
      <dgm:t>
        <a:bodyPr/>
        <a:lstStyle/>
        <a:p>
          <a:endParaRPr lang="es-MX"/>
        </a:p>
      </dgm:t>
    </dgm:pt>
    <dgm:pt modelId="{9B211F0E-F648-4BFD-AC4A-596DFFD51F64}" type="sibTrans" cxnId="{73460B4D-5E3D-46F5-951F-5BBED1A1BAE4}">
      <dgm:prSet/>
      <dgm:spPr/>
      <dgm:t>
        <a:bodyPr/>
        <a:lstStyle/>
        <a:p>
          <a:endParaRPr lang="es-MX"/>
        </a:p>
      </dgm:t>
    </dgm:pt>
    <dgm:pt modelId="{B3D1174A-A165-4BDF-B063-5C73296E2313}">
      <dgm:prSet phldrT="[Texto]"/>
      <dgm:spPr/>
      <dgm:t>
        <a:bodyPr/>
        <a:lstStyle/>
        <a:p>
          <a:endParaRPr lang="es-MX" dirty="0"/>
        </a:p>
      </dgm:t>
    </dgm:pt>
    <dgm:pt modelId="{33A15A76-150F-41F3-A3E6-A08FE75FFF67}" type="parTrans" cxnId="{5C786CFE-03A8-4F05-A7D8-8B76A854094B}">
      <dgm:prSet/>
      <dgm:spPr/>
      <dgm:t>
        <a:bodyPr/>
        <a:lstStyle/>
        <a:p>
          <a:endParaRPr lang="es-MX"/>
        </a:p>
      </dgm:t>
    </dgm:pt>
    <dgm:pt modelId="{0A21C931-532B-40DC-9DA5-245424DDC546}" type="sibTrans" cxnId="{5C786CFE-03A8-4F05-A7D8-8B76A854094B}">
      <dgm:prSet/>
      <dgm:spPr/>
      <dgm:t>
        <a:bodyPr/>
        <a:lstStyle/>
        <a:p>
          <a:endParaRPr lang="es-MX"/>
        </a:p>
      </dgm:t>
    </dgm:pt>
    <dgm:pt modelId="{D0A7DB52-9635-4109-8755-8CD5ADC2D9DE}">
      <dgm:prSet phldrT="[Texto]"/>
      <dgm:spPr/>
      <dgm:t>
        <a:bodyPr/>
        <a:lstStyle/>
        <a:p>
          <a:r>
            <a:rPr lang="es-MX" dirty="0"/>
            <a:t>Presenta resultados en términos cuantitativos.</a:t>
          </a:r>
        </a:p>
      </dgm:t>
    </dgm:pt>
    <dgm:pt modelId="{367EE887-F307-4C8C-91E6-DCD4706CE903}" type="parTrans" cxnId="{31D67D68-4437-4AD2-A3B9-AD5C723DD47E}">
      <dgm:prSet/>
      <dgm:spPr/>
      <dgm:t>
        <a:bodyPr/>
        <a:lstStyle/>
        <a:p>
          <a:endParaRPr lang="es-MX"/>
        </a:p>
      </dgm:t>
    </dgm:pt>
    <dgm:pt modelId="{07DDDB40-E19B-4C64-B552-AC261919BEB4}" type="sibTrans" cxnId="{31D67D68-4437-4AD2-A3B9-AD5C723DD47E}">
      <dgm:prSet/>
      <dgm:spPr/>
      <dgm:t>
        <a:bodyPr/>
        <a:lstStyle/>
        <a:p>
          <a:endParaRPr lang="es-MX"/>
        </a:p>
      </dgm:t>
    </dgm:pt>
    <dgm:pt modelId="{5274A8EC-FE04-4F3C-9243-BEA3BB452B23}" type="pres">
      <dgm:prSet presAssocID="{18AEF09D-D453-4A4B-9585-ED37F490788F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84DF6C9D-8850-4B73-82EB-31094F90E93A}" type="pres">
      <dgm:prSet presAssocID="{BD9A491C-ED83-4097-86EB-C45D8DAA9884}" presName="circle1" presStyleLbl="node1" presStyleIdx="0" presStyleCnt="3"/>
      <dgm:spPr/>
    </dgm:pt>
    <dgm:pt modelId="{E1CDB999-0440-4017-AE7F-B49DEE5E1DBA}" type="pres">
      <dgm:prSet presAssocID="{BD9A491C-ED83-4097-86EB-C45D8DAA9884}" presName="space" presStyleCnt="0"/>
      <dgm:spPr/>
    </dgm:pt>
    <dgm:pt modelId="{9A2F637E-22A1-44BF-A02B-8D3AE4CB19E9}" type="pres">
      <dgm:prSet presAssocID="{BD9A491C-ED83-4097-86EB-C45D8DAA9884}" presName="rect1" presStyleLbl="alignAcc1" presStyleIdx="0" presStyleCnt="3"/>
      <dgm:spPr/>
    </dgm:pt>
    <dgm:pt modelId="{12B32249-A913-4EA2-AF0F-78E906B84006}" type="pres">
      <dgm:prSet presAssocID="{10EBC73E-4F0D-487E-BFC1-3B07F2AA0A24}" presName="vertSpace2" presStyleLbl="node1" presStyleIdx="0" presStyleCnt="3"/>
      <dgm:spPr/>
    </dgm:pt>
    <dgm:pt modelId="{F723B126-4342-439D-915D-8AA6F5625CD0}" type="pres">
      <dgm:prSet presAssocID="{10EBC73E-4F0D-487E-BFC1-3B07F2AA0A24}" presName="circle2" presStyleLbl="node1" presStyleIdx="1" presStyleCnt="3"/>
      <dgm:spPr/>
    </dgm:pt>
    <dgm:pt modelId="{090B5AE5-491E-42EF-9E8F-89BDE19D8148}" type="pres">
      <dgm:prSet presAssocID="{10EBC73E-4F0D-487E-BFC1-3B07F2AA0A24}" presName="rect2" presStyleLbl="alignAcc1" presStyleIdx="1" presStyleCnt="3"/>
      <dgm:spPr/>
    </dgm:pt>
    <dgm:pt modelId="{60AF36E9-3A87-422C-A251-9A8DCA9BE832}" type="pres">
      <dgm:prSet presAssocID="{D0ED566E-A417-4EFD-BE68-0596F7E5BDE5}" presName="vertSpace3" presStyleLbl="node1" presStyleIdx="1" presStyleCnt="3"/>
      <dgm:spPr/>
    </dgm:pt>
    <dgm:pt modelId="{7CEC43AC-01E6-4DC2-ACC1-17BF0B2718B6}" type="pres">
      <dgm:prSet presAssocID="{D0ED566E-A417-4EFD-BE68-0596F7E5BDE5}" presName="circle3" presStyleLbl="node1" presStyleIdx="2" presStyleCnt="3"/>
      <dgm:spPr/>
    </dgm:pt>
    <dgm:pt modelId="{00236B61-76D8-4C2A-B908-22DC08AEDFAD}" type="pres">
      <dgm:prSet presAssocID="{D0ED566E-A417-4EFD-BE68-0596F7E5BDE5}" presName="rect3" presStyleLbl="alignAcc1" presStyleIdx="2" presStyleCnt="3" custScaleY="109024"/>
      <dgm:spPr/>
    </dgm:pt>
    <dgm:pt modelId="{CA68D29E-EBD8-44C8-BA3F-FCD5B3A70481}" type="pres">
      <dgm:prSet presAssocID="{BD9A491C-ED83-4097-86EB-C45D8DAA9884}" presName="rect1ParTx" presStyleLbl="alignAcc1" presStyleIdx="2" presStyleCnt="3">
        <dgm:presLayoutVars>
          <dgm:chMax val="1"/>
          <dgm:bulletEnabled val="1"/>
        </dgm:presLayoutVars>
      </dgm:prSet>
      <dgm:spPr/>
    </dgm:pt>
    <dgm:pt modelId="{FCC9D6A1-4975-4E3E-9290-B7003A86D221}" type="pres">
      <dgm:prSet presAssocID="{BD9A491C-ED83-4097-86EB-C45D8DAA9884}" presName="rect1ChTx" presStyleLbl="alignAcc1" presStyleIdx="2" presStyleCnt="3">
        <dgm:presLayoutVars>
          <dgm:bulletEnabled val="1"/>
        </dgm:presLayoutVars>
      </dgm:prSet>
      <dgm:spPr/>
    </dgm:pt>
    <dgm:pt modelId="{85C0B9E0-EFA3-4C41-BD5E-299081507EDC}" type="pres">
      <dgm:prSet presAssocID="{10EBC73E-4F0D-487E-BFC1-3B07F2AA0A24}" presName="rect2ParTx" presStyleLbl="alignAcc1" presStyleIdx="2" presStyleCnt="3">
        <dgm:presLayoutVars>
          <dgm:chMax val="1"/>
          <dgm:bulletEnabled val="1"/>
        </dgm:presLayoutVars>
      </dgm:prSet>
      <dgm:spPr/>
    </dgm:pt>
    <dgm:pt modelId="{5C5CEE39-7DD1-4C1F-B27E-E4043F734793}" type="pres">
      <dgm:prSet presAssocID="{10EBC73E-4F0D-487E-BFC1-3B07F2AA0A24}" presName="rect2ChTx" presStyleLbl="alignAcc1" presStyleIdx="2" presStyleCnt="3">
        <dgm:presLayoutVars>
          <dgm:bulletEnabled val="1"/>
        </dgm:presLayoutVars>
      </dgm:prSet>
      <dgm:spPr/>
    </dgm:pt>
    <dgm:pt modelId="{6E6A70FC-5785-4309-815A-889E222D3E99}" type="pres">
      <dgm:prSet presAssocID="{D0ED566E-A417-4EFD-BE68-0596F7E5BDE5}" presName="rect3ParTx" presStyleLbl="alignAcc1" presStyleIdx="2" presStyleCnt="3">
        <dgm:presLayoutVars>
          <dgm:chMax val="1"/>
          <dgm:bulletEnabled val="1"/>
        </dgm:presLayoutVars>
      </dgm:prSet>
      <dgm:spPr/>
    </dgm:pt>
    <dgm:pt modelId="{C5913754-37E0-4388-8A15-F7212A58D6B3}" type="pres">
      <dgm:prSet presAssocID="{D0ED566E-A417-4EFD-BE68-0596F7E5BDE5}" presName="rect3ChTx" presStyleLbl="alignAcc1" presStyleIdx="2" presStyleCnt="3" custScaleY="139024" custLinFactNeighborY="13821">
        <dgm:presLayoutVars>
          <dgm:bulletEnabled val="1"/>
        </dgm:presLayoutVars>
      </dgm:prSet>
      <dgm:spPr/>
    </dgm:pt>
  </dgm:ptLst>
  <dgm:cxnLst>
    <dgm:cxn modelId="{E64EEE0C-EA29-4663-9601-243A44A00447}" type="presOf" srcId="{10EBC73E-4F0D-487E-BFC1-3B07F2AA0A24}" destId="{090B5AE5-491E-42EF-9E8F-89BDE19D8148}" srcOrd="0" destOrd="0" presId="urn:microsoft.com/office/officeart/2005/8/layout/target3"/>
    <dgm:cxn modelId="{77BDA310-8DCF-447D-ADA2-02823014E64E}" type="presOf" srcId="{F855BE80-086F-4DB3-8FB1-1E94FBC23058}" destId="{C5913754-37E0-4388-8A15-F7212A58D6B3}" srcOrd="0" destOrd="1" presId="urn:microsoft.com/office/officeart/2005/8/layout/target3"/>
    <dgm:cxn modelId="{F7792027-778A-49AF-8ED1-1499551BA5DA}" type="presOf" srcId="{BD9A491C-ED83-4097-86EB-C45D8DAA9884}" destId="{CA68D29E-EBD8-44C8-BA3F-FCD5B3A70481}" srcOrd="1" destOrd="0" presId="urn:microsoft.com/office/officeart/2005/8/layout/target3"/>
    <dgm:cxn modelId="{F9E20E2D-2D12-4EE9-99FB-3226E6C9EAAF}" srcId="{BD9A491C-ED83-4097-86EB-C45D8DAA9884}" destId="{6BE36568-D705-447E-A90D-9F4881555C1C}" srcOrd="0" destOrd="0" parTransId="{6E81A752-D51A-4BBD-B087-732F2F6DB960}" sibTransId="{D7D4EF2C-DC44-463D-A5CC-E5946CEC463F}"/>
    <dgm:cxn modelId="{430EA741-AC7B-48CF-90CF-DD366A05D12E}" type="presOf" srcId="{18AEF09D-D453-4A4B-9585-ED37F490788F}" destId="{5274A8EC-FE04-4F3C-9243-BEA3BB452B23}" srcOrd="0" destOrd="0" presId="urn:microsoft.com/office/officeart/2005/8/layout/target3"/>
    <dgm:cxn modelId="{023FE261-2218-4481-BBED-1DEB8DADD653}" type="presOf" srcId="{D0ED566E-A417-4EFD-BE68-0596F7E5BDE5}" destId="{00236B61-76D8-4C2A-B908-22DC08AEDFAD}" srcOrd="0" destOrd="0" presId="urn:microsoft.com/office/officeart/2005/8/layout/target3"/>
    <dgm:cxn modelId="{68306967-DFB0-4D85-9601-9CB3164B752F}" type="presOf" srcId="{D0A7DB52-9635-4109-8755-8CD5ADC2D9DE}" destId="{C5913754-37E0-4388-8A15-F7212A58D6B3}" srcOrd="0" destOrd="2" presId="urn:microsoft.com/office/officeart/2005/8/layout/target3"/>
    <dgm:cxn modelId="{31D67D68-4437-4AD2-A3B9-AD5C723DD47E}" srcId="{D0ED566E-A417-4EFD-BE68-0596F7E5BDE5}" destId="{D0A7DB52-9635-4109-8755-8CD5ADC2D9DE}" srcOrd="2" destOrd="0" parTransId="{367EE887-F307-4C8C-91E6-DCD4706CE903}" sibTransId="{07DDDB40-E19B-4C64-B552-AC261919BEB4}"/>
    <dgm:cxn modelId="{BDC3EF49-4977-44E8-8E30-4B0E70C06EFB}" type="presOf" srcId="{5D4845D5-9C09-4298-86B2-ED41C05A3904}" destId="{5C5CEE39-7DD1-4C1F-B27E-E4043F734793}" srcOrd="0" destOrd="0" presId="urn:microsoft.com/office/officeart/2005/8/layout/target3"/>
    <dgm:cxn modelId="{73460B4D-5E3D-46F5-951F-5BBED1A1BAE4}" srcId="{D0ED566E-A417-4EFD-BE68-0596F7E5BDE5}" destId="{F855BE80-086F-4DB3-8FB1-1E94FBC23058}" srcOrd="1" destOrd="0" parTransId="{4B3FEE53-BE25-405F-A930-C56829739F23}" sibTransId="{9B211F0E-F648-4BFD-AC4A-596DFFD51F64}"/>
    <dgm:cxn modelId="{727A3071-2E49-46D0-A684-BE9A4FEE5CDD}" srcId="{D0ED566E-A417-4EFD-BE68-0596F7E5BDE5}" destId="{6BACDF62-C962-4743-B576-35DE6D49EAAE}" srcOrd="0" destOrd="0" parTransId="{15C97B1A-DDEE-405D-A28A-92423BA373C2}" sibTransId="{04FD8545-F785-4D30-B91B-CC63FB34C5A8}"/>
    <dgm:cxn modelId="{1FD39979-9EAE-47B1-A12C-EDA840196A84}" type="presOf" srcId="{10EBC73E-4F0D-487E-BFC1-3B07F2AA0A24}" destId="{85C0B9E0-EFA3-4C41-BD5E-299081507EDC}" srcOrd="1" destOrd="0" presId="urn:microsoft.com/office/officeart/2005/8/layout/target3"/>
    <dgm:cxn modelId="{CC22A785-5B32-4233-9DEC-DA18EAF688CB}" srcId="{18AEF09D-D453-4A4B-9585-ED37F490788F}" destId="{10EBC73E-4F0D-487E-BFC1-3B07F2AA0A24}" srcOrd="1" destOrd="0" parTransId="{B18BD40D-0074-4FFB-B5B1-BCF0752B0534}" sibTransId="{0B9F883A-F52D-4F76-8FB4-AD751FF738EE}"/>
    <dgm:cxn modelId="{F6483E96-C328-4B51-867B-E8090E3583BB}" srcId="{18AEF09D-D453-4A4B-9585-ED37F490788F}" destId="{D0ED566E-A417-4EFD-BE68-0596F7E5BDE5}" srcOrd="2" destOrd="0" parTransId="{A8F33589-C138-414C-AF3E-E65D58E7D5B9}" sibTransId="{251BD42D-CE61-40D1-A449-332DE539F2C2}"/>
    <dgm:cxn modelId="{32B7779B-7949-4EE6-B0C3-2AA8FA16B378}" type="presOf" srcId="{6BACDF62-C962-4743-B576-35DE6D49EAAE}" destId="{C5913754-37E0-4388-8A15-F7212A58D6B3}" srcOrd="0" destOrd="0" presId="urn:microsoft.com/office/officeart/2005/8/layout/target3"/>
    <dgm:cxn modelId="{26D6449E-8BF2-496B-AEE0-7A943C7F02C1}" srcId="{18AEF09D-D453-4A4B-9585-ED37F490788F}" destId="{BD9A491C-ED83-4097-86EB-C45D8DAA9884}" srcOrd="0" destOrd="0" parTransId="{6C27353D-147F-4832-B138-495139D40025}" sibTransId="{6C234B45-CBD6-43CA-99E8-26D5FA6C7678}"/>
    <dgm:cxn modelId="{1E17A2BA-0E4D-4BAB-B534-2A0CCF9552E0}" type="presOf" srcId="{AB732355-0591-44BF-A609-813E588997B0}" destId="{5C5CEE39-7DD1-4C1F-B27E-E4043F734793}" srcOrd="0" destOrd="1" presId="urn:microsoft.com/office/officeart/2005/8/layout/target3"/>
    <dgm:cxn modelId="{2A1378BD-74E9-4AE7-87B3-D683820B0B4B}" type="presOf" srcId="{6BE36568-D705-447E-A90D-9F4881555C1C}" destId="{FCC9D6A1-4975-4E3E-9290-B7003A86D221}" srcOrd="0" destOrd="0" presId="urn:microsoft.com/office/officeart/2005/8/layout/target3"/>
    <dgm:cxn modelId="{FB157FDD-08B6-4D55-AEA4-0DA69B601C11}" type="presOf" srcId="{D0ED566E-A417-4EFD-BE68-0596F7E5BDE5}" destId="{6E6A70FC-5785-4309-815A-889E222D3E99}" srcOrd="1" destOrd="0" presId="urn:microsoft.com/office/officeart/2005/8/layout/target3"/>
    <dgm:cxn modelId="{6EE4D5EB-ED61-45B8-AAD3-A25CDA8EAE8F}" type="presOf" srcId="{BD9A491C-ED83-4097-86EB-C45D8DAA9884}" destId="{9A2F637E-22A1-44BF-A02B-8D3AE4CB19E9}" srcOrd="0" destOrd="0" presId="urn:microsoft.com/office/officeart/2005/8/layout/target3"/>
    <dgm:cxn modelId="{B548FCEE-7979-4719-A0CD-80E8DB9325CC}" type="presOf" srcId="{B3D1174A-A165-4BDF-B063-5C73296E2313}" destId="{C5913754-37E0-4388-8A15-F7212A58D6B3}" srcOrd="0" destOrd="3" presId="urn:microsoft.com/office/officeart/2005/8/layout/target3"/>
    <dgm:cxn modelId="{CB7F2FF8-DC5B-49E8-9169-C810E6A647B9}" srcId="{10EBC73E-4F0D-487E-BFC1-3B07F2AA0A24}" destId="{5D4845D5-9C09-4298-86B2-ED41C05A3904}" srcOrd="0" destOrd="0" parTransId="{AA05D1D8-F80B-45A3-997C-14C53C6B455B}" sibTransId="{E9C10472-7F51-4DA5-A38E-315B3469BEB6}"/>
    <dgm:cxn modelId="{5CECFBF9-2CAC-46A3-BA32-F12C4C7E4105}" srcId="{10EBC73E-4F0D-487E-BFC1-3B07F2AA0A24}" destId="{AB732355-0591-44BF-A609-813E588997B0}" srcOrd="1" destOrd="0" parTransId="{D5FFE15A-7EF9-4361-B887-E9DC8DADE531}" sibTransId="{C28001BF-8B1F-466F-89DC-F15BF8BEB918}"/>
    <dgm:cxn modelId="{5C786CFE-03A8-4F05-A7D8-8B76A854094B}" srcId="{D0ED566E-A417-4EFD-BE68-0596F7E5BDE5}" destId="{B3D1174A-A165-4BDF-B063-5C73296E2313}" srcOrd="3" destOrd="0" parTransId="{33A15A76-150F-41F3-A3E6-A08FE75FFF67}" sibTransId="{0A21C931-532B-40DC-9DA5-245424DDC546}"/>
    <dgm:cxn modelId="{8F5BCB71-4979-4790-B0E0-278222AFB38B}" type="presParOf" srcId="{5274A8EC-FE04-4F3C-9243-BEA3BB452B23}" destId="{84DF6C9D-8850-4B73-82EB-31094F90E93A}" srcOrd="0" destOrd="0" presId="urn:microsoft.com/office/officeart/2005/8/layout/target3"/>
    <dgm:cxn modelId="{8FA555CF-8459-4D9A-A5EA-C731A786447C}" type="presParOf" srcId="{5274A8EC-FE04-4F3C-9243-BEA3BB452B23}" destId="{E1CDB999-0440-4017-AE7F-B49DEE5E1DBA}" srcOrd="1" destOrd="0" presId="urn:microsoft.com/office/officeart/2005/8/layout/target3"/>
    <dgm:cxn modelId="{A685EC73-7770-4BDC-BBED-BEA4F82E0632}" type="presParOf" srcId="{5274A8EC-FE04-4F3C-9243-BEA3BB452B23}" destId="{9A2F637E-22A1-44BF-A02B-8D3AE4CB19E9}" srcOrd="2" destOrd="0" presId="urn:microsoft.com/office/officeart/2005/8/layout/target3"/>
    <dgm:cxn modelId="{24352B2F-ED98-4D98-A501-FA3BA9539B4F}" type="presParOf" srcId="{5274A8EC-FE04-4F3C-9243-BEA3BB452B23}" destId="{12B32249-A913-4EA2-AF0F-78E906B84006}" srcOrd="3" destOrd="0" presId="urn:microsoft.com/office/officeart/2005/8/layout/target3"/>
    <dgm:cxn modelId="{63BA2BBF-1FFB-49F2-B056-3FAB639982B5}" type="presParOf" srcId="{5274A8EC-FE04-4F3C-9243-BEA3BB452B23}" destId="{F723B126-4342-439D-915D-8AA6F5625CD0}" srcOrd="4" destOrd="0" presId="urn:microsoft.com/office/officeart/2005/8/layout/target3"/>
    <dgm:cxn modelId="{DA712EC4-674F-41E0-87D5-ED58E86F58BB}" type="presParOf" srcId="{5274A8EC-FE04-4F3C-9243-BEA3BB452B23}" destId="{090B5AE5-491E-42EF-9E8F-89BDE19D8148}" srcOrd="5" destOrd="0" presId="urn:microsoft.com/office/officeart/2005/8/layout/target3"/>
    <dgm:cxn modelId="{80086DEE-6D27-48C8-8355-4BE83C453DA9}" type="presParOf" srcId="{5274A8EC-FE04-4F3C-9243-BEA3BB452B23}" destId="{60AF36E9-3A87-422C-A251-9A8DCA9BE832}" srcOrd="6" destOrd="0" presId="urn:microsoft.com/office/officeart/2005/8/layout/target3"/>
    <dgm:cxn modelId="{91394982-05BF-43B9-B78D-BF84CB6FDCE8}" type="presParOf" srcId="{5274A8EC-FE04-4F3C-9243-BEA3BB452B23}" destId="{7CEC43AC-01E6-4DC2-ACC1-17BF0B2718B6}" srcOrd="7" destOrd="0" presId="urn:microsoft.com/office/officeart/2005/8/layout/target3"/>
    <dgm:cxn modelId="{39160979-18FD-4AA1-9079-ED2D5E44D894}" type="presParOf" srcId="{5274A8EC-FE04-4F3C-9243-BEA3BB452B23}" destId="{00236B61-76D8-4C2A-B908-22DC08AEDFAD}" srcOrd="8" destOrd="0" presId="urn:microsoft.com/office/officeart/2005/8/layout/target3"/>
    <dgm:cxn modelId="{5C96A0F3-1BDE-47BB-B712-5A8EA05D0EFD}" type="presParOf" srcId="{5274A8EC-FE04-4F3C-9243-BEA3BB452B23}" destId="{CA68D29E-EBD8-44C8-BA3F-FCD5B3A70481}" srcOrd="9" destOrd="0" presId="urn:microsoft.com/office/officeart/2005/8/layout/target3"/>
    <dgm:cxn modelId="{A1EB4137-5D66-471D-AD76-E0E3D9AD446E}" type="presParOf" srcId="{5274A8EC-FE04-4F3C-9243-BEA3BB452B23}" destId="{FCC9D6A1-4975-4E3E-9290-B7003A86D221}" srcOrd="10" destOrd="0" presId="urn:microsoft.com/office/officeart/2005/8/layout/target3"/>
    <dgm:cxn modelId="{8AE5BD02-2FFD-4702-8E75-693D20E70977}" type="presParOf" srcId="{5274A8EC-FE04-4F3C-9243-BEA3BB452B23}" destId="{85C0B9E0-EFA3-4C41-BD5E-299081507EDC}" srcOrd="11" destOrd="0" presId="urn:microsoft.com/office/officeart/2005/8/layout/target3"/>
    <dgm:cxn modelId="{F7256EF6-241D-46FA-834C-130F21CFF940}" type="presParOf" srcId="{5274A8EC-FE04-4F3C-9243-BEA3BB452B23}" destId="{5C5CEE39-7DD1-4C1F-B27E-E4043F734793}" srcOrd="12" destOrd="0" presId="urn:microsoft.com/office/officeart/2005/8/layout/target3"/>
    <dgm:cxn modelId="{FFE4F46D-DCEA-422A-8891-2F306F82731F}" type="presParOf" srcId="{5274A8EC-FE04-4F3C-9243-BEA3BB452B23}" destId="{6E6A70FC-5785-4309-815A-889E222D3E99}" srcOrd="13" destOrd="0" presId="urn:microsoft.com/office/officeart/2005/8/layout/target3"/>
    <dgm:cxn modelId="{9260B1C2-E418-4C5E-8FE9-FFC35F72D301}" type="presParOf" srcId="{5274A8EC-FE04-4F3C-9243-BEA3BB452B23}" destId="{C5913754-37E0-4388-8A15-F7212A58D6B3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8AEF09D-D453-4A4B-9585-ED37F490788F}" type="doc">
      <dgm:prSet loTypeId="urn:microsoft.com/office/officeart/2005/8/layout/target3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D9A491C-ED83-4097-86EB-C45D8DAA9884}">
      <dgm:prSet phldrT="[Texto]"/>
      <dgm:spPr/>
      <dgm:t>
        <a:bodyPr/>
        <a:lstStyle/>
        <a:p>
          <a:r>
            <a:rPr lang="es-MX" dirty="0"/>
            <a:t> Alternativa</a:t>
          </a:r>
        </a:p>
      </dgm:t>
    </dgm:pt>
    <dgm:pt modelId="{6C27353D-147F-4832-B138-495139D40025}" type="parTrans" cxnId="{26D6449E-8BF2-496B-AEE0-7A943C7F02C1}">
      <dgm:prSet/>
      <dgm:spPr/>
      <dgm:t>
        <a:bodyPr/>
        <a:lstStyle/>
        <a:p>
          <a:endParaRPr lang="es-MX"/>
        </a:p>
      </dgm:t>
    </dgm:pt>
    <dgm:pt modelId="{6C234B45-CBD6-43CA-99E8-26D5FA6C7678}" type="sibTrans" cxnId="{26D6449E-8BF2-496B-AEE0-7A943C7F02C1}">
      <dgm:prSet/>
      <dgm:spPr/>
      <dgm:t>
        <a:bodyPr/>
        <a:lstStyle/>
        <a:p>
          <a:endParaRPr lang="es-MX"/>
        </a:p>
      </dgm:t>
    </dgm:pt>
    <dgm:pt modelId="{6BE36568-D705-447E-A90D-9F4881555C1C}">
      <dgm:prSet phldrT="[Texto]"/>
      <dgm:spPr/>
      <dgm:t>
        <a:bodyPr/>
        <a:lstStyle/>
        <a:p>
          <a:r>
            <a:rPr lang="es-MX" dirty="0"/>
            <a:t>Al</a:t>
          </a:r>
          <a:r>
            <a:rPr lang="es-MX" baseline="0" dirty="0"/>
            <a:t> responder a un problema, es muy conveniente proponer otras hipótesis en que aparezcan variables independientes distintas de las primeras que se formularon. Para no perder tiempo, es necesario crear este tipo de hipótesis como respuesta a un mismo problema y elegir entre ellas cuales y en qué orden se van a comprobar.</a:t>
          </a:r>
          <a:endParaRPr lang="es-MX" dirty="0"/>
        </a:p>
      </dgm:t>
    </dgm:pt>
    <dgm:pt modelId="{6E81A752-D51A-4BBD-B087-732F2F6DB960}" type="parTrans" cxnId="{F9E20E2D-2D12-4EE9-99FB-3226E6C9EAAF}">
      <dgm:prSet/>
      <dgm:spPr/>
      <dgm:t>
        <a:bodyPr/>
        <a:lstStyle/>
        <a:p>
          <a:endParaRPr lang="es-MX"/>
        </a:p>
      </dgm:t>
    </dgm:pt>
    <dgm:pt modelId="{D7D4EF2C-DC44-463D-A5CC-E5946CEC463F}" type="sibTrans" cxnId="{F9E20E2D-2D12-4EE9-99FB-3226E6C9EAAF}">
      <dgm:prSet/>
      <dgm:spPr/>
      <dgm:t>
        <a:bodyPr/>
        <a:lstStyle/>
        <a:p>
          <a:endParaRPr lang="es-MX"/>
        </a:p>
      </dgm:t>
    </dgm:pt>
    <dgm:pt modelId="{5274A8EC-FE04-4F3C-9243-BEA3BB452B23}" type="pres">
      <dgm:prSet presAssocID="{18AEF09D-D453-4A4B-9585-ED37F490788F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84DF6C9D-8850-4B73-82EB-31094F90E93A}" type="pres">
      <dgm:prSet presAssocID="{BD9A491C-ED83-4097-86EB-C45D8DAA9884}" presName="circle1" presStyleLbl="node1" presStyleIdx="0" presStyleCnt="1"/>
      <dgm:spPr/>
    </dgm:pt>
    <dgm:pt modelId="{E1CDB999-0440-4017-AE7F-B49DEE5E1DBA}" type="pres">
      <dgm:prSet presAssocID="{BD9A491C-ED83-4097-86EB-C45D8DAA9884}" presName="space" presStyleCnt="0"/>
      <dgm:spPr/>
    </dgm:pt>
    <dgm:pt modelId="{9A2F637E-22A1-44BF-A02B-8D3AE4CB19E9}" type="pres">
      <dgm:prSet presAssocID="{BD9A491C-ED83-4097-86EB-C45D8DAA9884}" presName="rect1" presStyleLbl="alignAcc1" presStyleIdx="0" presStyleCnt="1" custLinFactNeighborX="159" custLinFactNeighborY="-2928"/>
      <dgm:spPr/>
    </dgm:pt>
    <dgm:pt modelId="{CA68D29E-EBD8-44C8-BA3F-FCD5B3A70481}" type="pres">
      <dgm:prSet presAssocID="{BD9A491C-ED83-4097-86EB-C45D8DAA9884}" presName="rect1ParTx" presStyleLbl="alignAcc1" presStyleIdx="0" presStyleCnt="1">
        <dgm:presLayoutVars>
          <dgm:chMax val="1"/>
          <dgm:bulletEnabled val="1"/>
        </dgm:presLayoutVars>
      </dgm:prSet>
      <dgm:spPr/>
    </dgm:pt>
    <dgm:pt modelId="{FCC9D6A1-4975-4E3E-9290-B7003A86D221}" type="pres">
      <dgm:prSet presAssocID="{BD9A491C-ED83-4097-86EB-C45D8DAA9884}" presName="rect1ChTx" presStyleLbl="alignAcc1" presStyleIdx="0" presStyleCnt="1">
        <dgm:presLayoutVars>
          <dgm:bulletEnabled val="1"/>
        </dgm:presLayoutVars>
      </dgm:prSet>
      <dgm:spPr/>
    </dgm:pt>
  </dgm:ptLst>
  <dgm:cxnLst>
    <dgm:cxn modelId="{31D3DB0F-270C-4E00-B9D0-434F0F29178C}" type="presOf" srcId="{6BE36568-D705-447E-A90D-9F4881555C1C}" destId="{FCC9D6A1-4975-4E3E-9290-B7003A86D221}" srcOrd="0" destOrd="0" presId="urn:microsoft.com/office/officeart/2005/8/layout/target3"/>
    <dgm:cxn modelId="{F9E20E2D-2D12-4EE9-99FB-3226E6C9EAAF}" srcId="{BD9A491C-ED83-4097-86EB-C45D8DAA9884}" destId="{6BE36568-D705-447E-A90D-9F4881555C1C}" srcOrd="0" destOrd="0" parTransId="{6E81A752-D51A-4BBD-B087-732F2F6DB960}" sibTransId="{D7D4EF2C-DC44-463D-A5CC-E5946CEC463F}"/>
    <dgm:cxn modelId="{D5E37D4B-4BD7-4A0A-8E35-7F045D126F0B}" type="presOf" srcId="{18AEF09D-D453-4A4B-9585-ED37F490788F}" destId="{5274A8EC-FE04-4F3C-9243-BEA3BB452B23}" srcOrd="0" destOrd="0" presId="urn:microsoft.com/office/officeart/2005/8/layout/target3"/>
    <dgm:cxn modelId="{210EA685-1217-41AC-AB87-B3B479749C3A}" type="presOf" srcId="{BD9A491C-ED83-4097-86EB-C45D8DAA9884}" destId="{CA68D29E-EBD8-44C8-BA3F-FCD5B3A70481}" srcOrd="1" destOrd="0" presId="urn:microsoft.com/office/officeart/2005/8/layout/target3"/>
    <dgm:cxn modelId="{26D6449E-8BF2-496B-AEE0-7A943C7F02C1}" srcId="{18AEF09D-D453-4A4B-9585-ED37F490788F}" destId="{BD9A491C-ED83-4097-86EB-C45D8DAA9884}" srcOrd="0" destOrd="0" parTransId="{6C27353D-147F-4832-B138-495139D40025}" sibTransId="{6C234B45-CBD6-43CA-99E8-26D5FA6C7678}"/>
    <dgm:cxn modelId="{A7F9B1AC-EE34-415B-908A-F70ED83DF8D5}" type="presOf" srcId="{BD9A491C-ED83-4097-86EB-C45D8DAA9884}" destId="{9A2F637E-22A1-44BF-A02B-8D3AE4CB19E9}" srcOrd="0" destOrd="0" presId="urn:microsoft.com/office/officeart/2005/8/layout/target3"/>
    <dgm:cxn modelId="{B0D6C106-2533-46F1-B0F3-72CF08E8B9F1}" type="presParOf" srcId="{5274A8EC-FE04-4F3C-9243-BEA3BB452B23}" destId="{84DF6C9D-8850-4B73-82EB-31094F90E93A}" srcOrd="0" destOrd="0" presId="urn:microsoft.com/office/officeart/2005/8/layout/target3"/>
    <dgm:cxn modelId="{293E80D9-6953-4585-86BE-1505D632F6B3}" type="presParOf" srcId="{5274A8EC-FE04-4F3C-9243-BEA3BB452B23}" destId="{E1CDB999-0440-4017-AE7F-B49DEE5E1DBA}" srcOrd="1" destOrd="0" presId="urn:microsoft.com/office/officeart/2005/8/layout/target3"/>
    <dgm:cxn modelId="{F123A001-99B7-40B6-8311-63F49C454B50}" type="presParOf" srcId="{5274A8EC-FE04-4F3C-9243-BEA3BB452B23}" destId="{9A2F637E-22A1-44BF-A02B-8D3AE4CB19E9}" srcOrd="2" destOrd="0" presId="urn:microsoft.com/office/officeart/2005/8/layout/target3"/>
    <dgm:cxn modelId="{AE5BF0FF-78E5-49CF-87D4-FFCA34DC7314}" type="presParOf" srcId="{5274A8EC-FE04-4F3C-9243-BEA3BB452B23}" destId="{CA68D29E-EBD8-44C8-BA3F-FCD5B3A70481}" srcOrd="3" destOrd="0" presId="urn:microsoft.com/office/officeart/2005/8/layout/target3"/>
    <dgm:cxn modelId="{9FBDDBEA-E530-41E0-8450-D91BC4717EAA}" type="presParOf" srcId="{5274A8EC-FE04-4F3C-9243-BEA3BB452B23}" destId="{FCC9D6A1-4975-4E3E-9290-B7003A86D221}" srcOrd="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8193580-8A3A-4066-8AF1-0157838C7044}" type="doc">
      <dgm:prSet loTypeId="urn:microsoft.com/office/officeart/2005/8/layout/process1" loCatId="process" qsTypeId="urn:microsoft.com/office/officeart/2005/8/quickstyle/simple3" qsCatId="simple" csTypeId="urn:microsoft.com/office/officeart/2005/8/colors/accent1_2" csCatId="accent1" phldr="1"/>
      <dgm:spPr/>
    </dgm:pt>
    <dgm:pt modelId="{EB48C898-D172-46A8-BDDA-533CCFD07541}">
      <dgm:prSet phldrT="[Texto]" custT="1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es-MX" sz="2800" dirty="0"/>
            <a:t>Si A, entonces B, bajo las condiciones R y S. </a:t>
          </a:r>
        </a:p>
      </dgm:t>
    </dgm:pt>
    <dgm:pt modelId="{B93EDEC0-77AA-4446-A6DF-9E57B7543458}" type="parTrans" cxnId="{0115AB8E-8429-4A7A-A59E-ABDE58103147}">
      <dgm:prSet/>
      <dgm:spPr/>
      <dgm:t>
        <a:bodyPr/>
        <a:lstStyle/>
        <a:p>
          <a:endParaRPr lang="es-MX"/>
        </a:p>
      </dgm:t>
    </dgm:pt>
    <dgm:pt modelId="{8ACB6B4A-08B0-40AE-8D95-76FD93409A4C}" type="sibTrans" cxnId="{0115AB8E-8429-4A7A-A59E-ABDE58103147}">
      <dgm:prSet/>
      <dgm:spPr>
        <a:solidFill>
          <a:schemeClr val="accent1">
            <a:lumMod val="75000"/>
          </a:schemeClr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endParaRPr lang="es-MX"/>
        </a:p>
      </dgm:t>
    </dgm:pt>
    <dgm:pt modelId="{52E3B73D-5FF2-4BC0-923A-687F80F36BB3}">
      <dgm:prSet phldrT="[Texto]" custT="1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es-MX" sz="2800" dirty="0"/>
            <a:t>Si A1, A2 y A3, entonces B. </a:t>
          </a:r>
        </a:p>
      </dgm:t>
    </dgm:pt>
    <dgm:pt modelId="{DDB9B696-717C-4568-85D2-92086FA04CD5}" type="parTrans" cxnId="{8145E541-8AB4-402D-A1A9-0F03181DF113}">
      <dgm:prSet/>
      <dgm:spPr/>
      <dgm:t>
        <a:bodyPr/>
        <a:lstStyle/>
        <a:p>
          <a:endParaRPr lang="es-MX"/>
        </a:p>
      </dgm:t>
    </dgm:pt>
    <dgm:pt modelId="{7E61F062-A9EE-4471-A1F0-C6C8D2C5AD6E}" type="sibTrans" cxnId="{8145E541-8AB4-402D-A1A9-0F03181DF113}">
      <dgm:prSet/>
      <dgm:spPr/>
      <dgm:t>
        <a:bodyPr/>
        <a:lstStyle/>
        <a:p>
          <a:endParaRPr lang="es-MX"/>
        </a:p>
      </dgm:t>
    </dgm:pt>
    <dgm:pt modelId="{D7C72B92-1FE3-47D8-8EE1-FA88BD35201D}" type="pres">
      <dgm:prSet presAssocID="{18193580-8A3A-4066-8AF1-0157838C7044}" presName="Name0" presStyleCnt="0">
        <dgm:presLayoutVars>
          <dgm:dir/>
          <dgm:resizeHandles val="exact"/>
        </dgm:presLayoutVars>
      </dgm:prSet>
      <dgm:spPr/>
    </dgm:pt>
    <dgm:pt modelId="{3198926B-88C3-4D8A-BF17-06F1890F9E54}" type="pres">
      <dgm:prSet presAssocID="{EB48C898-D172-46A8-BDDA-533CCFD07541}" presName="node" presStyleLbl="node1" presStyleIdx="0" presStyleCnt="2">
        <dgm:presLayoutVars>
          <dgm:bulletEnabled val="1"/>
        </dgm:presLayoutVars>
      </dgm:prSet>
      <dgm:spPr/>
    </dgm:pt>
    <dgm:pt modelId="{4C2059CB-877F-4634-9B4F-95D04F4839C8}" type="pres">
      <dgm:prSet presAssocID="{8ACB6B4A-08B0-40AE-8D95-76FD93409A4C}" presName="sibTrans" presStyleLbl="sibTrans2D1" presStyleIdx="0" presStyleCnt="1"/>
      <dgm:spPr/>
    </dgm:pt>
    <dgm:pt modelId="{2C965C0E-74FB-45EB-B427-7ED9762A5060}" type="pres">
      <dgm:prSet presAssocID="{8ACB6B4A-08B0-40AE-8D95-76FD93409A4C}" presName="connectorText" presStyleLbl="sibTrans2D1" presStyleIdx="0" presStyleCnt="1"/>
      <dgm:spPr/>
    </dgm:pt>
    <dgm:pt modelId="{728B834C-E239-40B1-8600-29D850A9D33C}" type="pres">
      <dgm:prSet presAssocID="{52E3B73D-5FF2-4BC0-923A-687F80F36BB3}" presName="node" presStyleLbl="node1" presStyleIdx="1" presStyleCnt="2">
        <dgm:presLayoutVars>
          <dgm:bulletEnabled val="1"/>
        </dgm:presLayoutVars>
      </dgm:prSet>
      <dgm:spPr/>
    </dgm:pt>
  </dgm:ptLst>
  <dgm:cxnLst>
    <dgm:cxn modelId="{8145E541-8AB4-402D-A1A9-0F03181DF113}" srcId="{18193580-8A3A-4066-8AF1-0157838C7044}" destId="{52E3B73D-5FF2-4BC0-923A-687F80F36BB3}" srcOrd="1" destOrd="0" parTransId="{DDB9B696-717C-4568-85D2-92086FA04CD5}" sibTransId="{7E61F062-A9EE-4471-A1F0-C6C8D2C5AD6E}"/>
    <dgm:cxn modelId="{651FB175-CC92-491C-AE65-2EB8C98798F7}" type="presOf" srcId="{8ACB6B4A-08B0-40AE-8D95-76FD93409A4C}" destId="{4C2059CB-877F-4634-9B4F-95D04F4839C8}" srcOrd="0" destOrd="0" presId="urn:microsoft.com/office/officeart/2005/8/layout/process1"/>
    <dgm:cxn modelId="{D1DEEF55-FFA4-4492-9BD5-026630BFB4A8}" type="presOf" srcId="{18193580-8A3A-4066-8AF1-0157838C7044}" destId="{D7C72B92-1FE3-47D8-8EE1-FA88BD35201D}" srcOrd="0" destOrd="0" presId="urn:microsoft.com/office/officeart/2005/8/layout/process1"/>
    <dgm:cxn modelId="{0115AB8E-8429-4A7A-A59E-ABDE58103147}" srcId="{18193580-8A3A-4066-8AF1-0157838C7044}" destId="{EB48C898-D172-46A8-BDDA-533CCFD07541}" srcOrd="0" destOrd="0" parTransId="{B93EDEC0-77AA-4446-A6DF-9E57B7543458}" sibTransId="{8ACB6B4A-08B0-40AE-8D95-76FD93409A4C}"/>
    <dgm:cxn modelId="{EB5871C8-D0D7-4C87-9F88-6E07652C9F1C}" type="presOf" srcId="{52E3B73D-5FF2-4BC0-923A-687F80F36BB3}" destId="{728B834C-E239-40B1-8600-29D850A9D33C}" srcOrd="0" destOrd="0" presId="urn:microsoft.com/office/officeart/2005/8/layout/process1"/>
    <dgm:cxn modelId="{F406E7C9-8ACF-4067-9050-9E4FB44B963B}" type="presOf" srcId="{EB48C898-D172-46A8-BDDA-533CCFD07541}" destId="{3198926B-88C3-4D8A-BF17-06F1890F9E54}" srcOrd="0" destOrd="0" presId="urn:microsoft.com/office/officeart/2005/8/layout/process1"/>
    <dgm:cxn modelId="{359289DD-746A-4E2B-B874-4DD3A405C10A}" type="presOf" srcId="{8ACB6B4A-08B0-40AE-8D95-76FD93409A4C}" destId="{2C965C0E-74FB-45EB-B427-7ED9762A5060}" srcOrd="1" destOrd="0" presId="urn:microsoft.com/office/officeart/2005/8/layout/process1"/>
    <dgm:cxn modelId="{35FD9D6B-7640-427D-9471-5B9FE9125D4B}" type="presParOf" srcId="{D7C72B92-1FE3-47D8-8EE1-FA88BD35201D}" destId="{3198926B-88C3-4D8A-BF17-06F1890F9E54}" srcOrd="0" destOrd="0" presId="urn:microsoft.com/office/officeart/2005/8/layout/process1"/>
    <dgm:cxn modelId="{09F44238-95B7-44DD-9C01-4839E7BCDC2B}" type="presParOf" srcId="{D7C72B92-1FE3-47D8-8EE1-FA88BD35201D}" destId="{4C2059CB-877F-4634-9B4F-95D04F4839C8}" srcOrd="1" destOrd="0" presId="urn:microsoft.com/office/officeart/2005/8/layout/process1"/>
    <dgm:cxn modelId="{E92AE9A9-5B59-444E-B979-365AF49F2201}" type="presParOf" srcId="{4C2059CB-877F-4634-9B4F-95D04F4839C8}" destId="{2C965C0E-74FB-45EB-B427-7ED9762A5060}" srcOrd="0" destOrd="0" presId="urn:microsoft.com/office/officeart/2005/8/layout/process1"/>
    <dgm:cxn modelId="{B8F12285-35D3-48A0-97E2-55A8F69ABE6A}" type="presParOf" srcId="{D7C72B92-1FE3-47D8-8EE1-FA88BD35201D}" destId="{728B834C-E239-40B1-8600-29D850A9D33C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5E8DE5-A2F6-40A5-B093-CECFCC05D4CB}">
      <dsp:nvSpPr>
        <dsp:cNvPr id="0" name=""/>
        <dsp:cNvSpPr/>
      </dsp:nvSpPr>
      <dsp:spPr>
        <a:xfrm rot="4396374">
          <a:off x="1931824" y="940545"/>
          <a:ext cx="4080235" cy="2845455"/>
        </a:xfrm>
        <a:prstGeom prst="swooshArrow">
          <a:avLst>
            <a:gd name="adj1" fmla="val 16310"/>
            <a:gd name="adj2" fmla="val 3137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ACAB687-D3DF-4FE3-82A3-62A162D2A057}">
      <dsp:nvSpPr>
        <dsp:cNvPr id="0" name=""/>
        <dsp:cNvSpPr/>
      </dsp:nvSpPr>
      <dsp:spPr>
        <a:xfrm>
          <a:off x="3634466" y="1438760"/>
          <a:ext cx="103038" cy="103038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88A6A9-1C06-45EC-86BE-21395D7E4930}">
      <dsp:nvSpPr>
        <dsp:cNvPr id="0" name=""/>
        <dsp:cNvSpPr/>
      </dsp:nvSpPr>
      <dsp:spPr>
        <a:xfrm>
          <a:off x="4531849" y="2313644"/>
          <a:ext cx="103038" cy="103038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94972C-BC38-4C87-A675-27B9AB6D2509}">
      <dsp:nvSpPr>
        <dsp:cNvPr id="0" name=""/>
        <dsp:cNvSpPr/>
      </dsp:nvSpPr>
      <dsp:spPr>
        <a:xfrm>
          <a:off x="1658297" y="0"/>
          <a:ext cx="1923704" cy="756247"/>
        </a:xfrm>
        <a:prstGeom prst="rect">
          <a:avLst/>
        </a:prstGeom>
        <a:noFill/>
        <a:ln w="9525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b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/>
            <a:t>¿Por qué es importante realizar la investigación?</a:t>
          </a:r>
        </a:p>
      </dsp:txBody>
      <dsp:txXfrm>
        <a:off x="1658297" y="0"/>
        <a:ext cx="1923704" cy="756247"/>
      </dsp:txXfrm>
    </dsp:sp>
    <dsp:sp modelId="{26DBE82E-964B-4123-A83F-FE78CA45FBC0}">
      <dsp:nvSpPr>
        <dsp:cNvPr id="0" name=""/>
        <dsp:cNvSpPr/>
      </dsp:nvSpPr>
      <dsp:spPr>
        <a:xfrm>
          <a:off x="4205906" y="1112156"/>
          <a:ext cx="2651592" cy="756247"/>
        </a:xfrm>
        <a:prstGeom prst="rect">
          <a:avLst/>
        </a:prstGeom>
        <a:noFill/>
        <a:ln w="9525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/>
            <a:t>¿Cuáles serán sus aportaciones?</a:t>
          </a:r>
        </a:p>
      </dsp:txBody>
      <dsp:txXfrm>
        <a:off x="4205906" y="1112156"/>
        <a:ext cx="2651592" cy="756247"/>
      </dsp:txXfrm>
    </dsp:sp>
    <dsp:sp modelId="{588EEFCD-D656-4A02-99DA-19C12B34A7B5}">
      <dsp:nvSpPr>
        <dsp:cNvPr id="0" name=""/>
        <dsp:cNvSpPr/>
      </dsp:nvSpPr>
      <dsp:spPr>
        <a:xfrm>
          <a:off x="1452227" y="1999919"/>
          <a:ext cx="2599600" cy="756247"/>
        </a:xfrm>
        <a:prstGeom prst="rect">
          <a:avLst/>
        </a:prstGeom>
        <a:noFill/>
        <a:ln w="9525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/>
            <a:t>¿A quiénes va a beneficiar?</a:t>
          </a:r>
        </a:p>
      </dsp:txBody>
      <dsp:txXfrm>
        <a:off x="1452227" y="1999919"/>
        <a:ext cx="2599600" cy="756247"/>
      </dsp:txXfrm>
    </dsp:sp>
    <dsp:sp modelId="{87251A34-EDAE-4833-8F35-275A6697A416}">
      <dsp:nvSpPr>
        <dsp:cNvPr id="0" name=""/>
        <dsp:cNvSpPr/>
      </dsp:nvSpPr>
      <dsp:spPr>
        <a:xfrm>
          <a:off x="4605647" y="3970299"/>
          <a:ext cx="2599600" cy="756247"/>
        </a:xfrm>
        <a:prstGeom prst="rect">
          <a:avLst/>
        </a:prstGeom>
        <a:noFill/>
        <a:ln w="9525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/>
            <a:t>¿Con qué recursos se cuenta?</a:t>
          </a:r>
        </a:p>
      </dsp:txBody>
      <dsp:txXfrm>
        <a:off x="4605647" y="3970299"/>
        <a:ext cx="2599600" cy="75624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DF6C9D-8850-4B73-82EB-31094F90E93A}">
      <dsp:nvSpPr>
        <dsp:cNvPr id="0" name=""/>
        <dsp:cNvSpPr/>
      </dsp:nvSpPr>
      <dsp:spPr>
        <a:xfrm>
          <a:off x="0" y="0"/>
          <a:ext cx="4340179" cy="4340179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A2F637E-22A1-44BF-A02B-8D3AE4CB19E9}">
      <dsp:nvSpPr>
        <dsp:cNvPr id="0" name=""/>
        <dsp:cNvSpPr/>
      </dsp:nvSpPr>
      <dsp:spPr>
        <a:xfrm>
          <a:off x="2170089" y="0"/>
          <a:ext cx="7990268" cy="434017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900" kern="1200" dirty="0"/>
            <a:t> Nula</a:t>
          </a:r>
        </a:p>
      </dsp:txBody>
      <dsp:txXfrm>
        <a:off x="2170089" y="0"/>
        <a:ext cx="3995134" cy="1302056"/>
      </dsp:txXfrm>
    </dsp:sp>
    <dsp:sp modelId="{F723B126-4342-439D-915D-8AA6F5625CD0}">
      <dsp:nvSpPr>
        <dsp:cNvPr id="0" name=""/>
        <dsp:cNvSpPr/>
      </dsp:nvSpPr>
      <dsp:spPr>
        <a:xfrm>
          <a:off x="759532" y="1302056"/>
          <a:ext cx="2821113" cy="2821113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90B5AE5-491E-42EF-9E8F-89BDE19D8148}">
      <dsp:nvSpPr>
        <dsp:cNvPr id="0" name=""/>
        <dsp:cNvSpPr/>
      </dsp:nvSpPr>
      <dsp:spPr>
        <a:xfrm>
          <a:off x="2170089" y="1302056"/>
          <a:ext cx="7990268" cy="282111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900" kern="1200" dirty="0"/>
            <a:t>Conceptual</a:t>
          </a:r>
        </a:p>
      </dsp:txBody>
      <dsp:txXfrm>
        <a:off x="2170089" y="1302056"/>
        <a:ext cx="3995134" cy="1302052"/>
      </dsp:txXfrm>
    </dsp:sp>
    <dsp:sp modelId="{7CEC43AC-01E6-4DC2-ACC1-17BF0B2718B6}">
      <dsp:nvSpPr>
        <dsp:cNvPr id="0" name=""/>
        <dsp:cNvSpPr/>
      </dsp:nvSpPr>
      <dsp:spPr>
        <a:xfrm>
          <a:off x="1519063" y="2604108"/>
          <a:ext cx="1302052" cy="1302052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0236B61-76D8-4C2A-B908-22DC08AEDFAD}">
      <dsp:nvSpPr>
        <dsp:cNvPr id="0" name=""/>
        <dsp:cNvSpPr/>
      </dsp:nvSpPr>
      <dsp:spPr>
        <a:xfrm>
          <a:off x="2170089" y="2545360"/>
          <a:ext cx="7990268" cy="141954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900" kern="1200" dirty="0"/>
            <a:t>De trabajo u operacional</a:t>
          </a:r>
        </a:p>
      </dsp:txBody>
      <dsp:txXfrm>
        <a:off x="2170089" y="2545360"/>
        <a:ext cx="3995134" cy="1419549"/>
      </dsp:txXfrm>
    </dsp:sp>
    <dsp:sp modelId="{FCC9D6A1-4975-4E3E-9290-B7003A86D221}">
      <dsp:nvSpPr>
        <dsp:cNvPr id="0" name=""/>
        <dsp:cNvSpPr/>
      </dsp:nvSpPr>
      <dsp:spPr>
        <a:xfrm>
          <a:off x="6165223" y="0"/>
          <a:ext cx="3995134" cy="1302056"/>
        </a:xfrm>
        <a:prstGeom prst="rect">
          <a:avLst/>
        </a:prstGeom>
        <a:noFill/>
        <a:ln w="9525" cap="rnd" cmpd="sng" algn="ctr">
          <a:noFill/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600" kern="1200" dirty="0"/>
            <a:t>No existen diferencias significativas entre los grupos a investigar.</a:t>
          </a:r>
        </a:p>
      </dsp:txBody>
      <dsp:txXfrm>
        <a:off x="6165223" y="0"/>
        <a:ext cx="3995134" cy="1302056"/>
      </dsp:txXfrm>
    </dsp:sp>
    <dsp:sp modelId="{5C5CEE39-7DD1-4C1F-B27E-E4043F734793}">
      <dsp:nvSpPr>
        <dsp:cNvPr id="0" name=""/>
        <dsp:cNvSpPr/>
      </dsp:nvSpPr>
      <dsp:spPr>
        <a:xfrm>
          <a:off x="6165223" y="1302056"/>
          <a:ext cx="3995134" cy="1302052"/>
        </a:xfrm>
        <a:prstGeom prst="rect">
          <a:avLst/>
        </a:prstGeom>
        <a:noFill/>
        <a:ln w="9525" cap="rnd" cmpd="sng" algn="ctr">
          <a:noFill/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600" kern="1200" dirty="0"/>
            <a:t>Ayuda a explicar desde el punto de vista </a:t>
          </a:r>
          <a:r>
            <a:rPr lang="es-MX" sz="1600" kern="1200" dirty="0" err="1"/>
            <a:t>teorico</a:t>
          </a:r>
          <a:r>
            <a:rPr lang="es-MX" sz="1600" kern="1200" dirty="0"/>
            <a:t> el fenómeno que se esta investigando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600" kern="1200" dirty="0"/>
            <a:t>Sigue el proceso de inducción</a:t>
          </a:r>
        </a:p>
      </dsp:txBody>
      <dsp:txXfrm>
        <a:off x="6165223" y="1302056"/>
        <a:ext cx="3995134" cy="1302052"/>
      </dsp:txXfrm>
    </dsp:sp>
    <dsp:sp modelId="{C5913754-37E0-4388-8A15-F7212A58D6B3}">
      <dsp:nvSpPr>
        <dsp:cNvPr id="0" name=""/>
        <dsp:cNvSpPr/>
      </dsp:nvSpPr>
      <dsp:spPr>
        <a:xfrm>
          <a:off x="6165223" y="2530008"/>
          <a:ext cx="3995134" cy="1810165"/>
        </a:xfrm>
        <a:prstGeom prst="rect">
          <a:avLst/>
        </a:prstGeom>
        <a:noFill/>
        <a:ln w="9525" cap="rnd" cmpd="sng" algn="ctr">
          <a:noFill/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500" kern="1200" dirty="0"/>
            <a:t>Sirve como base de la investigación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500" kern="1200" dirty="0"/>
            <a:t>Trata de dar una explicación tentativa al fenómeno 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500" kern="1200" dirty="0"/>
            <a:t>Presenta resultados en términos cuantitativos.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MX" sz="1500" kern="1200" dirty="0"/>
        </a:p>
      </dsp:txBody>
      <dsp:txXfrm>
        <a:off x="6165223" y="2530008"/>
        <a:ext cx="3995134" cy="181016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DF6C9D-8850-4B73-82EB-31094F90E93A}">
      <dsp:nvSpPr>
        <dsp:cNvPr id="0" name=""/>
        <dsp:cNvSpPr/>
      </dsp:nvSpPr>
      <dsp:spPr>
        <a:xfrm>
          <a:off x="0" y="0"/>
          <a:ext cx="3683358" cy="3683358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A2F637E-22A1-44BF-A02B-8D3AE4CB19E9}">
      <dsp:nvSpPr>
        <dsp:cNvPr id="0" name=""/>
        <dsp:cNvSpPr/>
      </dsp:nvSpPr>
      <dsp:spPr>
        <a:xfrm>
          <a:off x="1841679" y="0"/>
          <a:ext cx="8215648" cy="368335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marL="0" lvl="0" indent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4600" kern="1200" dirty="0"/>
            <a:t> Alternativa</a:t>
          </a:r>
        </a:p>
      </dsp:txBody>
      <dsp:txXfrm>
        <a:off x="1841679" y="0"/>
        <a:ext cx="4107824" cy="3683358"/>
      </dsp:txXfrm>
    </dsp:sp>
    <dsp:sp modelId="{FCC9D6A1-4975-4E3E-9290-B7003A86D221}">
      <dsp:nvSpPr>
        <dsp:cNvPr id="0" name=""/>
        <dsp:cNvSpPr/>
      </dsp:nvSpPr>
      <dsp:spPr>
        <a:xfrm>
          <a:off x="5949503" y="0"/>
          <a:ext cx="4107824" cy="3683358"/>
        </a:xfrm>
        <a:prstGeom prst="rect">
          <a:avLst/>
        </a:prstGeom>
        <a:noFill/>
        <a:ln w="9525" cap="rnd" cmpd="sng" algn="ctr">
          <a:noFill/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900" kern="1200" dirty="0"/>
            <a:t>Al</a:t>
          </a:r>
          <a:r>
            <a:rPr lang="es-MX" sz="1900" kern="1200" baseline="0" dirty="0"/>
            <a:t> responder a un problema, es muy conveniente proponer otras hipótesis en que aparezcan variables independientes distintas de las primeras que se formularon. Para no perder tiempo, es necesario crear este tipo de hipótesis como respuesta a un mismo problema y elegir entre ellas cuales y en qué orden se van a comprobar.</a:t>
          </a:r>
          <a:endParaRPr lang="es-MX" sz="1900" kern="1200" dirty="0"/>
        </a:p>
      </dsp:txBody>
      <dsp:txXfrm>
        <a:off x="5949503" y="0"/>
        <a:ext cx="4107824" cy="368335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98926B-88C3-4D8A-BF17-06F1890F9E54}">
      <dsp:nvSpPr>
        <dsp:cNvPr id="0" name=""/>
        <dsp:cNvSpPr/>
      </dsp:nvSpPr>
      <dsp:spPr>
        <a:xfrm>
          <a:off x="1587" y="676835"/>
          <a:ext cx="3385343" cy="20312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4000"/>
                <a:lumMod val="11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2000"/>
                <a:alpha val="100000"/>
                <a:lumMod val="110000"/>
              </a:schemeClr>
            </a:gs>
          </a:gsLst>
          <a:lin ang="5400000" scaled="0"/>
        </a:gra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800" kern="1200" dirty="0"/>
            <a:t>Si A, entonces B, bajo las condiciones R y S. </a:t>
          </a:r>
        </a:p>
      </dsp:txBody>
      <dsp:txXfrm>
        <a:off x="61079" y="736327"/>
        <a:ext cx="3266359" cy="1912222"/>
      </dsp:txXfrm>
    </dsp:sp>
    <dsp:sp modelId="{4C2059CB-877F-4634-9B4F-95D04F4839C8}">
      <dsp:nvSpPr>
        <dsp:cNvPr id="0" name=""/>
        <dsp:cNvSpPr/>
      </dsp:nvSpPr>
      <dsp:spPr>
        <a:xfrm>
          <a:off x="3725465" y="1272656"/>
          <a:ext cx="717692" cy="83956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lumMod val="75000"/>
          </a:schemeClr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3500" kern="1200"/>
        </a:p>
      </dsp:txBody>
      <dsp:txXfrm>
        <a:off x="3725465" y="1440569"/>
        <a:ext cx="502384" cy="503739"/>
      </dsp:txXfrm>
    </dsp:sp>
    <dsp:sp modelId="{728B834C-E239-40B1-8600-29D850A9D33C}">
      <dsp:nvSpPr>
        <dsp:cNvPr id="0" name=""/>
        <dsp:cNvSpPr/>
      </dsp:nvSpPr>
      <dsp:spPr>
        <a:xfrm>
          <a:off x="4741068" y="676835"/>
          <a:ext cx="3385343" cy="20312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4000"/>
                <a:lumMod val="11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2000"/>
                <a:alpha val="100000"/>
                <a:lumMod val="110000"/>
              </a:schemeClr>
            </a:gs>
          </a:gsLst>
          <a:lin ang="5400000" scaled="0"/>
        </a:gra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800" kern="1200" dirty="0"/>
            <a:t>Si A1, A2 y A3, entonces B. </a:t>
          </a:r>
        </a:p>
      </dsp:txBody>
      <dsp:txXfrm>
        <a:off x="4800560" y="736327"/>
        <a:ext cx="3266359" cy="19122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F4F63156-7EB9-4E71-B656-189A6AE8D013}" type="datetimeFigureOut">
              <a:rPr lang="es-MX" smtClean="0"/>
              <a:t>04/08/2018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s-MX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426E3D93-7F07-4CA9-A3DF-F0A241E5A9C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78444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63156-7EB9-4E71-B656-189A6AE8D013}" type="datetimeFigureOut">
              <a:rPr lang="es-MX" smtClean="0"/>
              <a:t>04/08/2018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E3D93-7F07-4CA9-A3DF-F0A241E5A9C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80987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63156-7EB9-4E71-B656-189A6AE8D013}" type="datetimeFigureOut">
              <a:rPr lang="es-MX" smtClean="0"/>
              <a:t>04/08/2018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E3D93-7F07-4CA9-A3DF-F0A241E5A9C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98010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63156-7EB9-4E71-B656-189A6AE8D013}" type="datetimeFigureOut">
              <a:rPr lang="es-MX" smtClean="0"/>
              <a:t>04/08/2018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E3D93-7F07-4CA9-A3DF-F0A241E5A9C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769541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63156-7EB9-4E71-B656-189A6AE8D013}" type="datetimeFigureOut">
              <a:rPr lang="es-MX" smtClean="0"/>
              <a:t>04/08/2018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E3D93-7F07-4CA9-A3DF-F0A241E5A9C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63916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63156-7EB9-4E71-B656-189A6AE8D013}" type="datetimeFigureOut">
              <a:rPr lang="es-MX" smtClean="0"/>
              <a:t>04/08/2018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E3D93-7F07-4CA9-A3DF-F0A241E5A9C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243029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63156-7EB9-4E71-B656-189A6AE8D013}" type="datetimeFigureOut">
              <a:rPr lang="es-MX" smtClean="0"/>
              <a:t>04/08/2018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E3D93-7F07-4CA9-A3DF-F0A241E5A9C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799201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63156-7EB9-4E71-B656-189A6AE8D013}" type="datetimeFigureOut">
              <a:rPr lang="es-MX" smtClean="0"/>
              <a:t>04/08/2018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E3D93-7F07-4CA9-A3DF-F0A241E5A9C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76089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63156-7EB9-4E71-B656-189A6AE8D013}" type="datetimeFigureOut">
              <a:rPr lang="es-MX" smtClean="0"/>
              <a:t>04/08/2018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E3D93-7F07-4CA9-A3DF-F0A241E5A9C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19708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63156-7EB9-4E71-B656-189A6AE8D013}" type="datetimeFigureOut">
              <a:rPr lang="es-MX" smtClean="0"/>
              <a:t>04/08/2018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E3D93-7F07-4CA9-A3DF-F0A241E5A9C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34455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63156-7EB9-4E71-B656-189A6AE8D013}" type="datetimeFigureOut">
              <a:rPr lang="es-MX" smtClean="0"/>
              <a:t>04/08/2018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E3D93-7F07-4CA9-A3DF-F0A241E5A9C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59977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63156-7EB9-4E71-B656-189A6AE8D013}" type="datetimeFigureOut">
              <a:rPr lang="es-MX" smtClean="0"/>
              <a:t>04/08/2018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E3D93-7F07-4CA9-A3DF-F0A241E5A9C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70692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63156-7EB9-4E71-B656-189A6AE8D013}" type="datetimeFigureOut">
              <a:rPr lang="es-MX" smtClean="0"/>
              <a:t>04/08/2018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E3D93-7F07-4CA9-A3DF-F0A241E5A9C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25592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63156-7EB9-4E71-B656-189A6AE8D013}" type="datetimeFigureOut">
              <a:rPr lang="es-MX" smtClean="0"/>
              <a:t>04/08/2018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E3D93-7F07-4CA9-A3DF-F0A241E5A9C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49063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63156-7EB9-4E71-B656-189A6AE8D013}" type="datetimeFigureOut">
              <a:rPr lang="es-MX" smtClean="0"/>
              <a:t>04/08/2018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E3D93-7F07-4CA9-A3DF-F0A241E5A9C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95947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63156-7EB9-4E71-B656-189A6AE8D013}" type="datetimeFigureOut">
              <a:rPr lang="es-MX" smtClean="0"/>
              <a:t>04/08/2018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E3D93-7F07-4CA9-A3DF-F0A241E5A9C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98071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63156-7EB9-4E71-B656-189A6AE8D013}" type="datetimeFigureOut">
              <a:rPr lang="es-MX" smtClean="0"/>
              <a:t>04/08/2018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E3D93-7F07-4CA9-A3DF-F0A241E5A9C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3932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F4F63156-7EB9-4E71-B656-189A6AE8D013}" type="datetimeFigureOut">
              <a:rPr lang="es-MX" smtClean="0"/>
              <a:t>04/08/2018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es-MX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426E3D93-7F07-4CA9-A3DF-F0A241E5A9C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41121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8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9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b="1" dirty="0">
                <a:ln w="6600">
                  <a:solidFill>
                    <a:srgbClr val="92D05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Justificación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8" name="Picture 4" descr="Resultado de imagen para hablando 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3491" y="798490"/>
            <a:ext cx="5248543" cy="5248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70227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0424768"/>
              </p:ext>
            </p:extLst>
          </p:nvPr>
        </p:nvGraphicFramePr>
        <p:xfrm>
          <a:off x="1928433" y="2358802"/>
          <a:ext cx="8761412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807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807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Hipótesis en las investigaciones de tipo cualitativo</a:t>
                      </a:r>
                    </a:p>
                  </a:txBody>
                  <a:tcPr marL="76186" marR="76186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Hipótesis en las investigaciones de tipo cuantitativo</a:t>
                      </a:r>
                    </a:p>
                    <a:p>
                      <a:pPr algn="ctr"/>
                      <a:endParaRPr lang="es-MX" dirty="0"/>
                    </a:p>
                  </a:txBody>
                  <a:tcPr marL="76186" marR="76186" anchor="ctr"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No son estructuradas desde el inicio; más bien a lo largo de la investigación se van construyendo a partir de las observaciones y las técnicas de recolección</a:t>
                      </a:r>
                      <a:r>
                        <a:rPr lang="es-MX" baseline="0" dirty="0"/>
                        <a:t> y análisis de datos.</a:t>
                      </a:r>
                      <a:endParaRPr lang="es-MX" dirty="0"/>
                    </a:p>
                  </a:txBody>
                  <a:tcPr marL="76186" marR="76186" anchor="ctr">
                    <a:cell3D prstMaterial="dkEdge">
                      <a:bevel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Se construyen desde el inicio del trabajo de investigación</a:t>
                      </a:r>
                    </a:p>
                  </a:txBody>
                  <a:tcPr marL="76186" marR="76186" anchor="ctr">
                    <a:cell3D prstMaterial="dkEdge">
                      <a:bevel/>
                      <a:lightRig rig="flood" dir="t"/>
                    </a:cell3D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9218" name="Picture 2" descr="Imagen relacionad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2425" y="5198605"/>
            <a:ext cx="2690656" cy="1412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66974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Hipótesis según el tipo de investigación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8716742"/>
              </p:ext>
            </p:extLst>
          </p:nvPr>
        </p:nvGraphicFramePr>
        <p:xfrm>
          <a:off x="666303" y="2440547"/>
          <a:ext cx="8761412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03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03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03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903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Cualitativas</a:t>
                      </a:r>
                    </a:p>
                  </a:txBody>
                  <a:tcPr marL="76186" marR="76186"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Cuantitativas</a:t>
                      </a:r>
                    </a:p>
                  </a:txBody>
                  <a:tcPr marL="76186" marR="76186"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Explicativas</a:t>
                      </a:r>
                    </a:p>
                  </a:txBody>
                  <a:tcPr marL="76186" marR="76186"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Exploratorias o de carácter descriptivo</a:t>
                      </a:r>
                    </a:p>
                  </a:txBody>
                  <a:tcPr marL="76186" marR="76186"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/>
                        <a:t>No son estructuradas desde el inicio; más bien a lo largo de la investigación se van construyendo a partir de las observaciones y las técnicas de recolección</a:t>
                      </a:r>
                      <a:r>
                        <a:rPr lang="es-MX" sz="1600" baseline="0" dirty="0"/>
                        <a:t> y análisis de datos.</a:t>
                      </a:r>
                      <a:endParaRPr lang="es-MX" sz="1600" dirty="0"/>
                    </a:p>
                    <a:p>
                      <a:pPr algn="ctr"/>
                      <a:endParaRPr lang="es-MX" sz="1600" dirty="0"/>
                    </a:p>
                  </a:txBody>
                  <a:tcPr marL="76186" marR="76186" anchor="ctr">
                    <a:cell3D prstMaterial="dkEdge">
                      <a:bevel w="50800" prst="hardEdge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/>
                        <a:t>Se construyen desde el inicio del trabajo de investigación</a:t>
                      </a:r>
                    </a:p>
                    <a:p>
                      <a:pPr algn="ctr"/>
                      <a:endParaRPr lang="es-MX" sz="1600" dirty="0"/>
                    </a:p>
                  </a:txBody>
                  <a:tcPr marL="76186" marR="76186" anchor="ctr">
                    <a:cell3D prstMaterial="dkEdge">
                      <a:bevel w="50800" prst="hardEdge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/>
                        <a:t>Son</a:t>
                      </a:r>
                      <a:r>
                        <a:rPr lang="es-MX" sz="1600" baseline="0" dirty="0"/>
                        <a:t> pertinentes en este tipo de investigaciones, donde se pretende establecer relaciones causales entre variables.</a:t>
                      </a:r>
                      <a:endParaRPr lang="es-MX" sz="1600" dirty="0"/>
                    </a:p>
                  </a:txBody>
                  <a:tcPr marL="76186" marR="76186" anchor="ctr">
                    <a:cell3D prstMaterial="dkEdge">
                      <a:bevel w="50800" prst="hardEdge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/>
                        <a:t>Comúnmente no se plantean hipótesis explicitas, puesto que en ellas se trabaja con objetivos.</a:t>
                      </a:r>
                    </a:p>
                  </a:txBody>
                  <a:tcPr marL="76186" marR="76186" anchor="ctr">
                    <a:cell3D prstMaterial="dkEdge">
                      <a:bevel w="50800" prst="hardEdge"/>
                      <a:lightRig rig="flood" dir="t"/>
                    </a:cell3D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0242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624305" y="2369713"/>
            <a:ext cx="4354333" cy="4354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82889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54955" y="2603500"/>
            <a:ext cx="10011028" cy="3416300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q"/>
            </a:pPr>
            <a:r>
              <a:rPr lang="es-MX" dirty="0"/>
              <a:t> Una hipótesis generalmente se especifica por la estructura Si – Entonces (cuando intervienen dos variables). Cuando las variables son mas de dos, las estructuras más frecuentes son:</a:t>
            </a:r>
          </a:p>
          <a:p>
            <a:pPr marL="0" indent="0">
              <a:buNone/>
            </a:pPr>
            <a:endParaRPr lang="es-MX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984580786"/>
              </p:ext>
            </p:extLst>
          </p:nvPr>
        </p:nvGraphicFramePr>
        <p:xfrm>
          <a:off x="2122150" y="3183347"/>
          <a:ext cx="8128000" cy="33848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89658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57986" y="2642137"/>
            <a:ext cx="9959512" cy="3410934"/>
          </a:xfrm>
        </p:spPr>
        <p:txBody>
          <a:bodyPr/>
          <a:lstStyle/>
          <a:p>
            <a:pPr algn="just"/>
            <a:r>
              <a:rPr lang="es-MX" dirty="0"/>
              <a:t>Consiste en </a:t>
            </a:r>
            <a:r>
              <a:rPr lang="es-MX" b="1" dirty="0"/>
              <a:t>describir los motivos </a:t>
            </a:r>
            <a:r>
              <a:rPr lang="es-MX" dirty="0"/>
              <a:t>por los cuales </a:t>
            </a:r>
            <a:r>
              <a:rPr lang="es-MX" b="1" dirty="0"/>
              <a:t>se lleva a cabo la investigación</a:t>
            </a:r>
            <a:r>
              <a:rPr lang="es-MX" dirty="0"/>
              <a:t>. Es establecer la relevancia del problema, justificar el hecho de hacer investigación. Posibles aportaciones desde el punto de vista teórico o práctico.  </a:t>
            </a:r>
          </a:p>
        </p:txBody>
      </p:sp>
      <p:pic>
        <p:nvPicPr>
          <p:cNvPr id="2050" name="Picture 2" descr="Resultado de imagen para justificar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9987" y="4062059"/>
            <a:ext cx="6180830" cy="2317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091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57895" y="1117287"/>
            <a:ext cx="10515600" cy="4351338"/>
          </a:xfrm>
        </p:spPr>
        <p:txBody>
          <a:bodyPr/>
          <a:lstStyle/>
          <a:p>
            <a:r>
              <a:rPr lang="es-MX" dirty="0">
                <a:solidFill>
                  <a:schemeClr val="bg1"/>
                </a:solidFill>
              </a:rPr>
              <a:t>Para redactarla habría que responder a las siguientes preguntas: </a:t>
            </a:r>
          </a:p>
          <a:p>
            <a:pPr marL="0" indent="0">
              <a:buNone/>
            </a:pPr>
            <a:endParaRPr lang="es-MX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089714250"/>
              </p:ext>
            </p:extLst>
          </p:nvPr>
        </p:nvGraphicFramePr>
        <p:xfrm>
          <a:off x="2135030" y="2292440"/>
          <a:ext cx="8515797" cy="47265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4" name="Picture 2" descr="Imagen relacionad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8369" y="3100855"/>
            <a:ext cx="4995974" cy="331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2649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Hipótesis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387562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54955" y="2603500"/>
            <a:ext cx="9714814" cy="3230630"/>
          </a:xfrm>
        </p:spPr>
        <p:txBody>
          <a:bodyPr/>
          <a:lstStyle/>
          <a:p>
            <a:pPr algn="just"/>
            <a:r>
              <a:rPr lang="es-MX" dirty="0"/>
              <a:t>Es una </a:t>
            </a:r>
            <a:r>
              <a:rPr lang="es-MX" b="1" dirty="0"/>
              <a:t>suposición</a:t>
            </a:r>
            <a:r>
              <a:rPr lang="es-MX" dirty="0"/>
              <a:t> que establece relaciones entre los hechos o fenómenos mediante dos o más variables (independientes y dependientes). </a:t>
            </a:r>
          </a:p>
          <a:p>
            <a:pPr algn="just"/>
            <a:r>
              <a:rPr lang="es-MX" dirty="0"/>
              <a:t>Es una </a:t>
            </a:r>
            <a:r>
              <a:rPr lang="es-MX" b="1" dirty="0"/>
              <a:t>posible solución al problema</a:t>
            </a:r>
            <a:r>
              <a:rPr lang="es-MX" dirty="0"/>
              <a:t>.</a:t>
            </a:r>
          </a:p>
          <a:p>
            <a:pPr algn="just"/>
            <a:r>
              <a:rPr lang="es-MX" dirty="0"/>
              <a:t>Esta </a:t>
            </a:r>
            <a:r>
              <a:rPr lang="es-MX" b="1" dirty="0"/>
              <a:t>orientará el proceso y permitirá llegar a conclusiones</a:t>
            </a:r>
            <a:r>
              <a:rPr lang="es-MX" dirty="0"/>
              <a:t> concretas del proyecto que recién empieza.</a:t>
            </a:r>
          </a:p>
        </p:txBody>
      </p:sp>
      <p:pic>
        <p:nvPicPr>
          <p:cNvPr id="4098" name="Picture 2" descr="Resultado de imagen para hipotesis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711" y="4186679"/>
            <a:ext cx="2998706" cy="2570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5903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54953" y="2345923"/>
            <a:ext cx="10011028" cy="3153356"/>
          </a:xfrm>
        </p:spPr>
        <p:txBody>
          <a:bodyPr/>
          <a:lstStyle/>
          <a:p>
            <a:pPr algn="just"/>
            <a:r>
              <a:rPr lang="es-MX" dirty="0"/>
              <a:t>La hipótesis tiene como función encauzar el trabajo de investigación, además de esclarecer las variables de trabajo que han de analizarse y las relaciones que existen entre ellas, y permitan derivar los objetivos del estudio constituyéndose en la base de los procedimientos de investigación. </a:t>
            </a:r>
          </a:p>
          <a:p>
            <a:pPr algn="just"/>
            <a:r>
              <a:rPr lang="es-MX" dirty="0"/>
              <a:t>Hay que recordar que la solución que previamente se estableció en el planteamiento del problema servirá para la redacción de la hipótesis. </a:t>
            </a:r>
          </a:p>
        </p:txBody>
      </p:sp>
      <p:pic>
        <p:nvPicPr>
          <p:cNvPr id="5122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0150" y="4385085"/>
            <a:ext cx="2922475" cy="2228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12751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70863" y="2835320"/>
            <a:ext cx="5516301" cy="3416300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Algunas recomendaciones para la formulación de hipótesis son: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dirty="0"/>
              <a:t> Redactar de manera precisa, sin emplear juicios de valor.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dirty="0"/>
              <a:t>Expresará las variables contenidas en el problema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dirty="0"/>
              <a:t> Debe ser susceptibles de comprobación</a:t>
            </a:r>
          </a:p>
        </p:txBody>
      </p:sp>
      <p:pic>
        <p:nvPicPr>
          <p:cNvPr id="6146" name="Picture 2" descr="Resultado de imagen para hipotesis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0058" y="2215166"/>
            <a:ext cx="4120354" cy="3815143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38348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0175340"/>
              </p:ext>
            </p:extLst>
          </p:nvPr>
        </p:nvGraphicFramePr>
        <p:xfrm>
          <a:off x="851079" y="2382591"/>
          <a:ext cx="10160358" cy="43401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ángulo 1"/>
          <p:cNvSpPr/>
          <p:nvPr/>
        </p:nvSpPr>
        <p:spPr>
          <a:xfrm>
            <a:off x="1033604" y="1106441"/>
            <a:ext cx="2242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Tipos de hipótesis: </a:t>
            </a:r>
          </a:p>
        </p:txBody>
      </p:sp>
      <p:pic>
        <p:nvPicPr>
          <p:cNvPr id="7170" name="Picture 2" descr="Imagen relacionad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810340" y="3389320"/>
            <a:ext cx="3468680" cy="346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88560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3068040"/>
              </p:ext>
            </p:extLst>
          </p:nvPr>
        </p:nvGraphicFramePr>
        <p:xfrm>
          <a:off x="1894268" y="2601533"/>
          <a:ext cx="10057327" cy="36833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194" name="Picture 2" descr="Resultado de imagen para hipotesis 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92154" y="2200640"/>
            <a:ext cx="3270205" cy="412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89525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la de reuniones Ion">
  <a:themeElements>
    <a:clrScheme name="Sala de reuniones 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Sala de reuniones 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ala de reuniones 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53</TotalTime>
  <Words>549</Words>
  <Application>Microsoft Office PowerPoint</Application>
  <PresentationFormat>Panorámica</PresentationFormat>
  <Paragraphs>45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7" baseType="lpstr">
      <vt:lpstr>Arial</vt:lpstr>
      <vt:lpstr>Century Gothic</vt:lpstr>
      <vt:lpstr>Wingdings</vt:lpstr>
      <vt:lpstr>Wingdings 3</vt:lpstr>
      <vt:lpstr>Sala de reuniones Ion</vt:lpstr>
      <vt:lpstr>Justificación</vt:lpstr>
      <vt:lpstr>Presentación de PowerPoint</vt:lpstr>
      <vt:lpstr>Presentación de PowerPoint</vt:lpstr>
      <vt:lpstr>Hipótesis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Hipótesis según el tipo de investigación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Justificación</dc:title>
  <dc:creator>usuario</dc:creator>
  <cp:lastModifiedBy>MARCOS MEJIA LOPEZ</cp:lastModifiedBy>
  <cp:revision>8</cp:revision>
  <dcterms:created xsi:type="dcterms:W3CDTF">2018-07-27T02:23:42Z</dcterms:created>
  <dcterms:modified xsi:type="dcterms:W3CDTF">2018-08-04T21:12:47Z</dcterms:modified>
</cp:coreProperties>
</file>