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4" r:id="rId3"/>
    <p:sldId id="285" r:id="rId4"/>
    <p:sldId id="286" r:id="rId5"/>
    <p:sldId id="287" r:id="rId6"/>
    <p:sldId id="288" r:id="rId7"/>
    <p:sldId id="291" r:id="rId8"/>
    <p:sldId id="292" r:id="rId9"/>
    <p:sldId id="293" r:id="rId10"/>
    <p:sldId id="294" r:id="rId11"/>
    <p:sldId id="295" r:id="rId12"/>
    <p:sldId id="296" r:id="rId13"/>
    <p:sldId id="301" r:id="rId14"/>
    <p:sldId id="302" r:id="rId15"/>
    <p:sldId id="299" r:id="rId16"/>
    <p:sldId id="300" r:id="rId17"/>
    <p:sldId id="297" r:id="rId18"/>
    <p:sldId id="298" r:id="rId19"/>
    <p:sldId id="303" r:id="rId20"/>
    <p:sldId id="283" r:id="rId21"/>
    <p:sldId id="267" r:id="rId22"/>
    <p:sldId id="273" r:id="rId23"/>
    <p:sldId id="274" r:id="rId24"/>
    <p:sldId id="275" r:id="rId25"/>
    <p:sldId id="276" r:id="rId26"/>
    <p:sldId id="277" r:id="rId27"/>
    <p:sldId id="279" r:id="rId28"/>
    <p:sldId id="281" r:id="rId29"/>
    <p:sldId id="282" r:id="rId30"/>
    <p:sldId id="305" r:id="rId31"/>
    <p:sldId id="307" r:id="rId32"/>
    <p:sldId id="308" r:id="rId33"/>
    <p:sldId id="309" r:id="rId34"/>
    <p:sldId id="310" r:id="rId35"/>
    <p:sldId id="304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92AA9F-E611-4768-B6A0-26BAAC9A6F79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7153ED02-0461-47C4-A94B-5479CB09C00A}">
      <dgm:prSet phldrT="[Texto]"/>
      <dgm:spPr/>
      <dgm:t>
        <a:bodyPr/>
        <a:lstStyle/>
        <a:p>
          <a:r>
            <a:rPr lang="es-MX" dirty="0" smtClean="0"/>
            <a:t>Investigación de mercados</a:t>
          </a:r>
          <a:endParaRPr lang="es-MX" dirty="0"/>
        </a:p>
      </dgm:t>
    </dgm:pt>
    <dgm:pt modelId="{012AC94F-8245-4FFD-BA37-50DE47B2FC16}" type="parTrans" cxnId="{A8F0372B-E46A-4987-A530-E04C9C0467F6}">
      <dgm:prSet/>
      <dgm:spPr/>
      <dgm:t>
        <a:bodyPr/>
        <a:lstStyle/>
        <a:p>
          <a:endParaRPr lang="es-MX"/>
        </a:p>
      </dgm:t>
    </dgm:pt>
    <dgm:pt modelId="{0A7131B1-16BA-4818-BE31-9E6FC129BE74}" type="sibTrans" cxnId="{A8F0372B-E46A-4987-A530-E04C9C0467F6}">
      <dgm:prSet/>
      <dgm:spPr/>
      <dgm:t>
        <a:bodyPr/>
        <a:lstStyle/>
        <a:p>
          <a:endParaRPr lang="es-MX"/>
        </a:p>
      </dgm:t>
    </dgm:pt>
    <dgm:pt modelId="{6247732C-6D17-4704-8918-FDDEF758E9C7}">
      <dgm:prSet phldrT="[Texto]"/>
      <dgm:spPr/>
      <dgm:t>
        <a:bodyPr/>
        <a:lstStyle/>
        <a:p>
          <a:r>
            <a:rPr lang="es-MX" dirty="0" smtClean="0"/>
            <a:t>Investigación para identificar el problema</a:t>
          </a:r>
          <a:endParaRPr lang="es-MX" dirty="0"/>
        </a:p>
      </dgm:t>
    </dgm:pt>
    <dgm:pt modelId="{EE981F72-5136-46F4-927D-8A466450DCDE}" type="parTrans" cxnId="{86DB3392-C6FE-40E1-99E7-ED63B2CBF13D}">
      <dgm:prSet/>
      <dgm:spPr/>
      <dgm:t>
        <a:bodyPr/>
        <a:lstStyle/>
        <a:p>
          <a:endParaRPr lang="es-MX"/>
        </a:p>
      </dgm:t>
    </dgm:pt>
    <dgm:pt modelId="{C3F2CB61-92F2-4FC7-A90A-488AD0C6CA9E}" type="sibTrans" cxnId="{86DB3392-C6FE-40E1-99E7-ED63B2CBF13D}">
      <dgm:prSet/>
      <dgm:spPr/>
      <dgm:t>
        <a:bodyPr/>
        <a:lstStyle/>
        <a:p>
          <a:endParaRPr lang="es-MX"/>
        </a:p>
      </dgm:t>
    </dgm:pt>
    <dgm:pt modelId="{D2EB09FB-2F40-4822-A00E-A8937EAF03A2}">
      <dgm:prSet phldrT="[Texto]"/>
      <dgm:spPr/>
      <dgm:t>
        <a:bodyPr/>
        <a:lstStyle/>
        <a:p>
          <a:r>
            <a:rPr lang="es-MX" dirty="0" smtClean="0"/>
            <a:t>Investigación para la solución del problema</a:t>
          </a:r>
          <a:endParaRPr lang="es-MX" dirty="0"/>
        </a:p>
      </dgm:t>
    </dgm:pt>
    <dgm:pt modelId="{2464D79C-1EAB-4974-9C18-E9919D931A5C}" type="parTrans" cxnId="{F62BA10A-A6F6-4585-9DCF-2D7F44527565}">
      <dgm:prSet/>
      <dgm:spPr/>
      <dgm:t>
        <a:bodyPr/>
        <a:lstStyle/>
        <a:p>
          <a:endParaRPr lang="es-MX"/>
        </a:p>
      </dgm:t>
    </dgm:pt>
    <dgm:pt modelId="{94192B1B-A25B-46A4-BC28-068EFCAF7B1F}" type="sibTrans" cxnId="{F62BA10A-A6F6-4585-9DCF-2D7F44527565}">
      <dgm:prSet/>
      <dgm:spPr/>
      <dgm:t>
        <a:bodyPr/>
        <a:lstStyle/>
        <a:p>
          <a:endParaRPr lang="es-MX"/>
        </a:p>
      </dgm:t>
    </dgm:pt>
    <dgm:pt modelId="{25E615DE-CD5F-4A69-A595-D6A8BE4705A9}">
      <dgm:prSet/>
      <dgm:spPr/>
      <dgm:t>
        <a:bodyPr/>
        <a:lstStyle/>
        <a:p>
          <a:r>
            <a:rPr lang="es-MX" dirty="0" smtClean="0"/>
            <a:t>Potencial, participación, imagen, características del mercado</a:t>
          </a:r>
        </a:p>
      </dgm:t>
    </dgm:pt>
    <dgm:pt modelId="{66F9E671-7EB8-4544-925F-84D4A36574B0}" type="parTrans" cxnId="{954BA1D0-796C-43F3-B8A9-65D964B683AF}">
      <dgm:prSet/>
      <dgm:spPr/>
      <dgm:t>
        <a:bodyPr/>
        <a:lstStyle/>
        <a:p>
          <a:endParaRPr lang="es-MX"/>
        </a:p>
      </dgm:t>
    </dgm:pt>
    <dgm:pt modelId="{837F41C4-23F0-4FF6-827D-9350B1804D85}" type="sibTrans" cxnId="{954BA1D0-796C-43F3-B8A9-65D964B683AF}">
      <dgm:prSet/>
      <dgm:spPr/>
      <dgm:t>
        <a:bodyPr/>
        <a:lstStyle/>
        <a:p>
          <a:endParaRPr lang="es-MX"/>
        </a:p>
      </dgm:t>
    </dgm:pt>
    <dgm:pt modelId="{F30C9EB5-E91F-4E5B-97D3-211DCD7E4A6C}" type="asst">
      <dgm:prSet/>
      <dgm:spPr/>
      <dgm:t>
        <a:bodyPr/>
        <a:lstStyle/>
        <a:p>
          <a:r>
            <a:rPr lang="es-MX" dirty="0" smtClean="0"/>
            <a:t>Segmentación, producto, precios, distribución y promoción</a:t>
          </a:r>
          <a:endParaRPr lang="es-MX" dirty="0"/>
        </a:p>
      </dgm:t>
    </dgm:pt>
    <dgm:pt modelId="{C794295B-87C9-4649-9F41-D22B788C1844}" type="parTrans" cxnId="{D6215F72-810E-4CC6-BD0E-CD7801FADC30}">
      <dgm:prSet/>
      <dgm:spPr/>
      <dgm:t>
        <a:bodyPr/>
        <a:lstStyle/>
        <a:p>
          <a:endParaRPr lang="es-MX"/>
        </a:p>
      </dgm:t>
    </dgm:pt>
    <dgm:pt modelId="{AD117D42-5C72-47B1-9847-DC7DE7AD940C}" type="sibTrans" cxnId="{D6215F72-810E-4CC6-BD0E-CD7801FADC30}">
      <dgm:prSet/>
      <dgm:spPr/>
      <dgm:t>
        <a:bodyPr/>
        <a:lstStyle/>
        <a:p>
          <a:endParaRPr lang="es-MX"/>
        </a:p>
      </dgm:t>
    </dgm:pt>
    <dgm:pt modelId="{A2637CB4-4E2D-4049-BF44-52EA0075BFC1}" type="pres">
      <dgm:prSet presAssocID="{E192AA9F-E611-4768-B6A0-26BAAC9A6F7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0E4B6CBA-D9EE-41E3-8769-3A86751E2F68}" type="pres">
      <dgm:prSet presAssocID="{7153ED02-0461-47C4-A94B-5479CB09C00A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34C7303B-A8AD-40ED-B0C9-4233913450F5}" type="pres">
      <dgm:prSet presAssocID="{7153ED02-0461-47C4-A94B-5479CB09C00A}" presName="rootComposite1" presStyleCnt="0"/>
      <dgm:spPr/>
      <dgm:t>
        <a:bodyPr/>
        <a:lstStyle/>
        <a:p>
          <a:endParaRPr lang="es-MX"/>
        </a:p>
      </dgm:t>
    </dgm:pt>
    <dgm:pt modelId="{1BE3D585-9601-489A-A9A8-A85A5445268A}" type="pres">
      <dgm:prSet presAssocID="{7153ED02-0461-47C4-A94B-5479CB09C00A}" presName="rootText1" presStyleLbl="node0" presStyleIdx="0" presStyleCnt="1" custScaleY="4707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A0F312F-3705-462D-B438-314228D3C362}" type="pres">
      <dgm:prSet presAssocID="{7153ED02-0461-47C4-A94B-5479CB09C00A}" presName="rootConnector1" presStyleLbl="node1" presStyleIdx="0" presStyleCnt="0"/>
      <dgm:spPr/>
      <dgm:t>
        <a:bodyPr/>
        <a:lstStyle/>
        <a:p>
          <a:endParaRPr lang="es-MX"/>
        </a:p>
      </dgm:t>
    </dgm:pt>
    <dgm:pt modelId="{92C42095-C0C2-48C3-B77D-CD9FA5CBE9E5}" type="pres">
      <dgm:prSet presAssocID="{7153ED02-0461-47C4-A94B-5479CB09C00A}" presName="hierChild2" presStyleCnt="0"/>
      <dgm:spPr/>
      <dgm:t>
        <a:bodyPr/>
        <a:lstStyle/>
        <a:p>
          <a:endParaRPr lang="es-MX"/>
        </a:p>
      </dgm:t>
    </dgm:pt>
    <dgm:pt modelId="{A7B1BC41-37D9-497F-8209-69B8B75C885A}" type="pres">
      <dgm:prSet presAssocID="{EE981F72-5136-46F4-927D-8A466450DCDE}" presName="Name37" presStyleLbl="parChTrans1D2" presStyleIdx="0" presStyleCnt="2"/>
      <dgm:spPr/>
      <dgm:t>
        <a:bodyPr/>
        <a:lstStyle/>
        <a:p>
          <a:endParaRPr lang="es-MX"/>
        </a:p>
      </dgm:t>
    </dgm:pt>
    <dgm:pt modelId="{44FDDA89-299A-4807-A41D-CB026F64B3F3}" type="pres">
      <dgm:prSet presAssocID="{6247732C-6D17-4704-8918-FDDEF758E9C7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0E6F3F0C-B04F-4601-82E6-E764FFC90E88}" type="pres">
      <dgm:prSet presAssocID="{6247732C-6D17-4704-8918-FDDEF758E9C7}" presName="rootComposite" presStyleCnt="0"/>
      <dgm:spPr/>
      <dgm:t>
        <a:bodyPr/>
        <a:lstStyle/>
        <a:p>
          <a:endParaRPr lang="es-MX"/>
        </a:p>
      </dgm:t>
    </dgm:pt>
    <dgm:pt modelId="{40096321-2DFF-4F74-B7EA-665E167D6367}" type="pres">
      <dgm:prSet presAssocID="{6247732C-6D17-4704-8918-FDDEF758E9C7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79A2039-7DA0-479A-A627-78C7D491B336}" type="pres">
      <dgm:prSet presAssocID="{6247732C-6D17-4704-8918-FDDEF758E9C7}" presName="rootConnector" presStyleLbl="node2" presStyleIdx="0" presStyleCnt="2"/>
      <dgm:spPr/>
      <dgm:t>
        <a:bodyPr/>
        <a:lstStyle/>
        <a:p>
          <a:endParaRPr lang="es-MX"/>
        </a:p>
      </dgm:t>
    </dgm:pt>
    <dgm:pt modelId="{0CC752F1-865F-46B0-B0C4-07463ADE69F0}" type="pres">
      <dgm:prSet presAssocID="{6247732C-6D17-4704-8918-FDDEF758E9C7}" presName="hierChild4" presStyleCnt="0"/>
      <dgm:spPr/>
      <dgm:t>
        <a:bodyPr/>
        <a:lstStyle/>
        <a:p>
          <a:endParaRPr lang="es-MX"/>
        </a:p>
      </dgm:t>
    </dgm:pt>
    <dgm:pt modelId="{79D9549B-E223-467D-97BB-A8F8EBDB638E}" type="pres">
      <dgm:prSet presAssocID="{66F9E671-7EB8-4544-925F-84D4A36574B0}" presName="Name37" presStyleLbl="parChTrans1D3" presStyleIdx="0" presStyleCnt="2"/>
      <dgm:spPr/>
      <dgm:t>
        <a:bodyPr/>
        <a:lstStyle/>
        <a:p>
          <a:endParaRPr lang="es-MX"/>
        </a:p>
      </dgm:t>
    </dgm:pt>
    <dgm:pt modelId="{61DDDDBA-DF4A-4371-BF93-11BF6AB4A92D}" type="pres">
      <dgm:prSet presAssocID="{25E615DE-CD5F-4A69-A595-D6A8BE4705A9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99A6C3B4-E4E8-4E7C-898A-61E5B2AF53A0}" type="pres">
      <dgm:prSet presAssocID="{25E615DE-CD5F-4A69-A595-D6A8BE4705A9}" presName="rootComposite" presStyleCnt="0"/>
      <dgm:spPr/>
      <dgm:t>
        <a:bodyPr/>
        <a:lstStyle/>
        <a:p>
          <a:endParaRPr lang="es-MX"/>
        </a:p>
      </dgm:t>
    </dgm:pt>
    <dgm:pt modelId="{9D666BE7-AFF5-480F-A528-D5B15B9863DB}" type="pres">
      <dgm:prSet presAssocID="{25E615DE-CD5F-4A69-A595-D6A8BE4705A9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489DF52-FE2F-4F89-8068-B384587CE1B8}" type="pres">
      <dgm:prSet presAssocID="{25E615DE-CD5F-4A69-A595-D6A8BE4705A9}" presName="rootConnector" presStyleLbl="node3" presStyleIdx="0" presStyleCnt="1"/>
      <dgm:spPr/>
      <dgm:t>
        <a:bodyPr/>
        <a:lstStyle/>
        <a:p>
          <a:endParaRPr lang="es-MX"/>
        </a:p>
      </dgm:t>
    </dgm:pt>
    <dgm:pt modelId="{7A1D50F6-65ED-40E6-96F1-8637CE56A1CC}" type="pres">
      <dgm:prSet presAssocID="{25E615DE-CD5F-4A69-A595-D6A8BE4705A9}" presName="hierChild4" presStyleCnt="0"/>
      <dgm:spPr/>
      <dgm:t>
        <a:bodyPr/>
        <a:lstStyle/>
        <a:p>
          <a:endParaRPr lang="es-MX"/>
        </a:p>
      </dgm:t>
    </dgm:pt>
    <dgm:pt modelId="{B4EBF909-F54F-4F5F-9A9A-A26AF89E75B9}" type="pres">
      <dgm:prSet presAssocID="{25E615DE-CD5F-4A69-A595-D6A8BE4705A9}" presName="hierChild5" presStyleCnt="0"/>
      <dgm:spPr/>
      <dgm:t>
        <a:bodyPr/>
        <a:lstStyle/>
        <a:p>
          <a:endParaRPr lang="es-MX"/>
        </a:p>
      </dgm:t>
    </dgm:pt>
    <dgm:pt modelId="{5E3940AA-4AB6-4E4C-A094-02DD01CD1EB8}" type="pres">
      <dgm:prSet presAssocID="{6247732C-6D17-4704-8918-FDDEF758E9C7}" presName="hierChild5" presStyleCnt="0"/>
      <dgm:spPr/>
      <dgm:t>
        <a:bodyPr/>
        <a:lstStyle/>
        <a:p>
          <a:endParaRPr lang="es-MX"/>
        </a:p>
      </dgm:t>
    </dgm:pt>
    <dgm:pt modelId="{2E41F1BF-734D-481A-A39B-8A84BE2C65D7}" type="pres">
      <dgm:prSet presAssocID="{2464D79C-1EAB-4974-9C18-E9919D931A5C}" presName="Name37" presStyleLbl="parChTrans1D2" presStyleIdx="1" presStyleCnt="2"/>
      <dgm:spPr/>
      <dgm:t>
        <a:bodyPr/>
        <a:lstStyle/>
        <a:p>
          <a:endParaRPr lang="es-MX"/>
        </a:p>
      </dgm:t>
    </dgm:pt>
    <dgm:pt modelId="{EFFB22DC-456C-4987-BCD2-365F01565F8B}" type="pres">
      <dgm:prSet presAssocID="{D2EB09FB-2F40-4822-A00E-A8937EAF03A2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4AA20B36-B35E-4F37-933A-DE5B9FD9DB93}" type="pres">
      <dgm:prSet presAssocID="{D2EB09FB-2F40-4822-A00E-A8937EAF03A2}" presName="rootComposite" presStyleCnt="0"/>
      <dgm:spPr/>
      <dgm:t>
        <a:bodyPr/>
        <a:lstStyle/>
        <a:p>
          <a:endParaRPr lang="es-MX"/>
        </a:p>
      </dgm:t>
    </dgm:pt>
    <dgm:pt modelId="{670F24E2-7DE5-4195-A491-EF6B607AA4F3}" type="pres">
      <dgm:prSet presAssocID="{D2EB09FB-2F40-4822-A00E-A8937EAF03A2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F603FF4-11A6-4DAB-ABCB-B82FDC503ECF}" type="pres">
      <dgm:prSet presAssocID="{D2EB09FB-2F40-4822-A00E-A8937EAF03A2}" presName="rootConnector" presStyleLbl="node2" presStyleIdx="1" presStyleCnt="2"/>
      <dgm:spPr/>
      <dgm:t>
        <a:bodyPr/>
        <a:lstStyle/>
        <a:p>
          <a:endParaRPr lang="es-MX"/>
        </a:p>
      </dgm:t>
    </dgm:pt>
    <dgm:pt modelId="{7D40CCC5-1F7E-4C5D-B750-573C089545CC}" type="pres">
      <dgm:prSet presAssocID="{D2EB09FB-2F40-4822-A00E-A8937EAF03A2}" presName="hierChild4" presStyleCnt="0"/>
      <dgm:spPr/>
      <dgm:t>
        <a:bodyPr/>
        <a:lstStyle/>
        <a:p>
          <a:endParaRPr lang="es-MX"/>
        </a:p>
      </dgm:t>
    </dgm:pt>
    <dgm:pt modelId="{C0AEBFAF-EBF1-4E60-9FF2-4DBECE22B491}" type="pres">
      <dgm:prSet presAssocID="{D2EB09FB-2F40-4822-A00E-A8937EAF03A2}" presName="hierChild5" presStyleCnt="0"/>
      <dgm:spPr/>
      <dgm:t>
        <a:bodyPr/>
        <a:lstStyle/>
        <a:p>
          <a:endParaRPr lang="es-MX"/>
        </a:p>
      </dgm:t>
    </dgm:pt>
    <dgm:pt modelId="{6FED1F5C-D616-476C-885B-000731322F25}" type="pres">
      <dgm:prSet presAssocID="{C794295B-87C9-4649-9F41-D22B788C1844}" presName="Name111" presStyleLbl="parChTrans1D3" presStyleIdx="1" presStyleCnt="2"/>
      <dgm:spPr/>
      <dgm:t>
        <a:bodyPr/>
        <a:lstStyle/>
        <a:p>
          <a:endParaRPr lang="es-MX"/>
        </a:p>
      </dgm:t>
    </dgm:pt>
    <dgm:pt modelId="{A510A8D8-0875-43A0-AF47-D7B418F8B848}" type="pres">
      <dgm:prSet presAssocID="{F30C9EB5-E91F-4E5B-97D3-211DCD7E4A6C}" presName="hierRoot3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0148AAC5-1527-40B3-B879-1F3F5A9A48BC}" type="pres">
      <dgm:prSet presAssocID="{F30C9EB5-E91F-4E5B-97D3-211DCD7E4A6C}" presName="rootComposite3" presStyleCnt="0"/>
      <dgm:spPr/>
      <dgm:t>
        <a:bodyPr/>
        <a:lstStyle/>
        <a:p>
          <a:endParaRPr lang="es-MX"/>
        </a:p>
      </dgm:t>
    </dgm:pt>
    <dgm:pt modelId="{B8E9D69C-1D5A-46AF-91BD-EB86B31C4903}" type="pres">
      <dgm:prSet presAssocID="{F30C9EB5-E91F-4E5B-97D3-211DCD7E4A6C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5BE61EE-FF19-495C-8E33-B2F73BCECB0C}" type="pres">
      <dgm:prSet presAssocID="{F30C9EB5-E91F-4E5B-97D3-211DCD7E4A6C}" presName="rootConnector3" presStyleLbl="asst2" presStyleIdx="0" presStyleCnt="1"/>
      <dgm:spPr/>
      <dgm:t>
        <a:bodyPr/>
        <a:lstStyle/>
        <a:p>
          <a:endParaRPr lang="es-MX"/>
        </a:p>
      </dgm:t>
    </dgm:pt>
    <dgm:pt modelId="{B848EED2-7796-4586-B972-B66AAA742B83}" type="pres">
      <dgm:prSet presAssocID="{F30C9EB5-E91F-4E5B-97D3-211DCD7E4A6C}" presName="hierChild6" presStyleCnt="0"/>
      <dgm:spPr/>
      <dgm:t>
        <a:bodyPr/>
        <a:lstStyle/>
        <a:p>
          <a:endParaRPr lang="es-MX"/>
        </a:p>
      </dgm:t>
    </dgm:pt>
    <dgm:pt modelId="{86AE7A54-EE55-45FA-BA76-45FF130C36E8}" type="pres">
      <dgm:prSet presAssocID="{F30C9EB5-E91F-4E5B-97D3-211DCD7E4A6C}" presName="hierChild7" presStyleCnt="0"/>
      <dgm:spPr/>
      <dgm:t>
        <a:bodyPr/>
        <a:lstStyle/>
        <a:p>
          <a:endParaRPr lang="es-MX"/>
        </a:p>
      </dgm:t>
    </dgm:pt>
    <dgm:pt modelId="{DA4D769A-A131-423F-B125-5ABF3F81BBDF}" type="pres">
      <dgm:prSet presAssocID="{7153ED02-0461-47C4-A94B-5479CB09C00A}" presName="hierChild3" presStyleCnt="0"/>
      <dgm:spPr/>
      <dgm:t>
        <a:bodyPr/>
        <a:lstStyle/>
        <a:p>
          <a:endParaRPr lang="es-MX"/>
        </a:p>
      </dgm:t>
    </dgm:pt>
  </dgm:ptLst>
  <dgm:cxnLst>
    <dgm:cxn modelId="{B9EB950A-61B7-4950-8E81-7D2E72B814AC}" type="presOf" srcId="{D2EB09FB-2F40-4822-A00E-A8937EAF03A2}" destId="{670F24E2-7DE5-4195-A491-EF6B607AA4F3}" srcOrd="0" destOrd="0" presId="urn:microsoft.com/office/officeart/2005/8/layout/orgChart1"/>
    <dgm:cxn modelId="{86DB3392-C6FE-40E1-99E7-ED63B2CBF13D}" srcId="{7153ED02-0461-47C4-A94B-5479CB09C00A}" destId="{6247732C-6D17-4704-8918-FDDEF758E9C7}" srcOrd="0" destOrd="0" parTransId="{EE981F72-5136-46F4-927D-8A466450DCDE}" sibTransId="{C3F2CB61-92F2-4FC7-A90A-488AD0C6CA9E}"/>
    <dgm:cxn modelId="{D6215F72-810E-4CC6-BD0E-CD7801FADC30}" srcId="{D2EB09FB-2F40-4822-A00E-A8937EAF03A2}" destId="{F30C9EB5-E91F-4E5B-97D3-211DCD7E4A6C}" srcOrd="0" destOrd="0" parTransId="{C794295B-87C9-4649-9F41-D22B788C1844}" sibTransId="{AD117D42-5C72-47B1-9847-DC7DE7AD940C}"/>
    <dgm:cxn modelId="{A690CB3B-D957-441D-8A88-362158D84E6C}" type="presOf" srcId="{7153ED02-0461-47C4-A94B-5479CB09C00A}" destId="{1BE3D585-9601-489A-A9A8-A85A5445268A}" srcOrd="0" destOrd="0" presId="urn:microsoft.com/office/officeart/2005/8/layout/orgChart1"/>
    <dgm:cxn modelId="{57468E7F-E792-4A30-A233-AC9C78491B3D}" type="presOf" srcId="{E192AA9F-E611-4768-B6A0-26BAAC9A6F79}" destId="{A2637CB4-4E2D-4049-BF44-52EA0075BFC1}" srcOrd="0" destOrd="0" presId="urn:microsoft.com/office/officeart/2005/8/layout/orgChart1"/>
    <dgm:cxn modelId="{69DE024A-28E2-4064-A521-C9DD6649273B}" type="presOf" srcId="{F30C9EB5-E91F-4E5B-97D3-211DCD7E4A6C}" destId="{15BE61EE-FF19-495C-8E33-B2F73BCECB0C}" srcOrd="1" destOrd="0" presId="urn:microsoft.com/office/officeart/2005/8/layout/orgChart1"/>
    <dgm:cxn modelId="{5C15651D-8A7F-40F2-80CE-314DFDB858ED}" type="presOf" srcId="{25E615DE-CD5F-4A69-A595-D6A8BE4705A9}" destId="{9D666BE7-AFF5-480F-A528-D5B15B9863DB}" srcOrd="0" destOrd="0" presId="urn:microsoft.com/office/officeart/2005/8/layout/orgChart1"/>
    <dgm:cxn modelId="{2CD6A668-8CAE-405D-8051-BC304D2F0B0B}" type="presOf" srcId="{25E615DE-CD5F-4A69-A595-D6A8BE4705A9}" destId="{1489DF52-FE2F-4F89-8068-B384587CE1B8}" srcOrd="1" destOrd="0" presId="urn:microsoft.com/office/officeart/2005/8/layout/orgChart1"/>
    <dgm:cxn modelId="{3CBC3073-EF54-4C79-AB7E-74EBDBD2C535}" type="presOf" srcId="{2464D79C-1EAB-4974-9C18-E9919D931A5C}" destId="{2E41F1BF-734D-481A-A39B-8A84BE2C65D7}" srcOrd="0" destOrd="0" presId="urn:microsoft.com/office/officeart/2005/8/layout/orgChart1"/>
    <dgm:cxn modelId="{A4A8CFFA-E532-4AE6-AE09-B4EDE9770A6E}" type="presOf" srcId="{7153ED02-0461-47C4-A94B-5479CB09C00A}" destId="{BA0F312F-3705-462D-B438-314228D3C362}" srcOrd="1" destOrd="0" presId="urn:microsoft.com/office/officeart/2005/8/layout/orgChart1"/>
    <dgm:cxn modelId="{4CDF6E80-E595-4CCE-A64E-02C913739E69}" type="presOf" srcId="{66F9E671-7EB8-4544-925F-84D4A36574B0}" destId="{79D9549B-E223-467D-97BB-A8F8EBDB638E}" srcOrd="0" destOrd="0" presId="urn:microsoft.com/office/officeart/2005/8/layout/orgChart1"/>
    <dgm:cxn modelId="{954BA1D0-796C-43F3-B8A9-65D964B683AF}" srcId="{6247732C-6D17-4704-8918-FDDEF758E9C7}" destId="{25E615DE-CD5F-4A69-A595-D6A8BE4705A9}" srcOrd="0" destOrd="0" parTransId="{66F9E671-7EB8-4544-925F-84D4A36574B0}" sibTransId="{837F41C4-23F0-4FF6-827D-9350B1804D85}"/>
    <dgm:cxn modelId="{A8F0372B-E46A-4987-A530-E04C9C0467F6}" srcId="{E192AA9F-E611-4768-B6A0-26BAAC9A6F79}" destId="{7153ED02-0461-47C4-A94B-5479CB09C00A}" srcOrd="0" destOrd="0" parTransId="{012AC94F-8245-4FFD-BA37-50DE47B2FC16}" sibTransId="{0A7131B1-16BA-4818-BE31-9E6FC129BE74}"/>
    <dgm:cxn modelId="{F62BA10A-A6F6-4585-9DCF-2D7F44527565}" srcId="{7153ED02-0461-47C4-A94B-5479CB09C00A}" destId="{D2EB09FB-2F40-4822-A00E-A8937EAF03A2}" srcOrd="1" destOrd="0" parTransId="{2464D79C-1EAB-4974-9C18-E9919D931A5C}" sibTransId="{94192B1B-A25B-46A4-BC28-068EFCAF7B1F}"/>
    <dgm:cxn modelId="{1E2FA17D-452A-4647-8F74-FF63724DBB06}" type="presOf" srcId="{EE981F72-5136-46F4-927D-8A466450DCDE}" destId="{A7B1BC41-37D9-497F-8209-69B8B75C885A}" srcOrd="0" destOrd="0" presId="urn:microsoft.com/office/officeart/2005/8/layout/orgChart1"/>
    <dgm:cxn modelId="{0C830E96-C0DD-4942-B837-328CD6EE9DB5}" type="presOf" srcId="{6247732C-6D17-4704-8918-FDDEF758E9C7}" destId="{079A2039-7DA0-479A-A627-78C7D491B336}" srcOrd="1" destOrd="0" presId="urn:microsoft.com/office/officeart/2005/8/layout/orgChart1"/>
    <dgm:cxn modelId="{CB333196-7371-4B26-A967-C6D36B04365E}" type="presOf" srcId="{6247732C-6D17-4704-8918-FDDEF758E9C7}" destId="{40096321-2DFF-4F74-B7EA-665E167D6367}" srcOrd="0" destOrd="0" presId="urn:microsoft.com/office/officeart/2005/8/layout/orgChart1"/>
    <dgm:cxn modelId="{69F3D766-BB90-4FF2-968D-ABCF5FB03125}" type="presOf" srcId="{D2EB09FB-2F40-4822-A00E-A8937EAF03A2}" destId="{BF603FF4-11A6-4DAB-ABCB-B82FDC503ECF}" srcOrd="1" destOrd="0" presId="urn:microsoft.com/office/officeart/2005/8/layout/orgChart1"/>
    <dgm:cxn modelId="{FACC1194-AB03-40CD-8E16-E3D829C4A14A}" type="presOf" srcId="{F30C9EB5-E91F-4E5B-97D3-211DCD7E4A6C}" destId="{B8E9D69C-1D5A-46AF-91BD-EB86B31C4903}" srcOrd="0" destOrd="0" presId="urn:microsoft.com/office/officeart/2005/8/layout/orgChart1"/>
    <dgm:cxn modelId="{1E7D10FD-9B9E-47C1-9D93-8C6DA4767302}" type="presOf" srcId="{C794295B-87C9-4649-9F41-D22B788C1844}" destId="{6FED1F5C-D616-476C-885B-000731322F25}" srcOrd="0" destOrd="0" presId="urn:microsoft.com/office/officeart/2005/8/layout/orgChart1"/>
    <dgm:cxn modelId="{ED262BF2-8A59-4C73-8158-8BCD3DB526B7}" type="presParOf" srcId="{A2637CB4-4E2D-4049-BF44-52EA0075BFC1}" destId="{0E4B6CBA-D9EE-41E3-8769-3A86751E2F68}" srcOrd="0" destOrd="0" presId="urn:microsoft.com/office/officeart/2005/8/layout/orgChart1"/>
    <dgm:cxn modelId="{21219CC6-CC21-4ACD-AE0D-F0A32C8D7D93}" type="presParOf" srcId="{0E4B6CBA-D9EE-41E3-8769-3A86751E2F68}" destId="{34C7303B-A8AD-40ED-B0C9-4233913450F5}" srcOrd="0" destOrd="0" presId="urn:microsoft.com/office/officeart/2005/8/layout/orgChart1"/>
    <dgm:cxn modelId="{1A68B736-B52A-4D7B-97EA-4B2E8EAFCFA3}" type="presParOf" srcId="{34C7303B-A8AD-40ED-B0C9-4233913450F5}" destId="{1BE3D585-9601-489A-A9A8-A85A5445268A}" srcOrd="0" destOrd="0" presId="urn:microsoft.com/office/officeart/2005/8/layout/orgChart1"/>
    <dgm:cxn modelId="{BE8232E4-3FF6-412D-8E99-8B60653F3EA8}" type="presParOf" srcId="{34C7303B-A8AD-40ED-B0C9-4233913450F5}" destId="{BA0F312F-3705-462D-B438-314228D3C362}" srcOrd="1" destOrd="0" presId="urn:microsoft.com/office/officeart/2005/8/layout/orgChart1"/>
    <dgm:cxn modelId="{ED85CA10-3AA0-4247-B9D1-E7F5A0937EEF}" type="presParOf" srcId="{0E4B6CBA-D9EE-41E3-8769-3A86751E2F68}" destId="{92C42095-C0C2-48C3-B77D-CD9FA5CBE9E5}" srcOrd="1" destOrd="0" presId="urn:microsoft.com/office/officeart/2005/8/layout/orgChart1"/>
    <dgm:cxn modelId="{79887646-2380-4BF1-87CD-5DEA86A63B08}" type="presParOf" srcId="{92C42095-C0C2-48C3-B77D-CD9FA5CBE9E5}" destId="{A7B1BC41-37D9-497F-8209-69B8B75C885A}" srcOrd="0" destOrd="0" presId="urn:microsoft.com/office/officeart/2005/8/layout/orgChart1"/>
    <dgm:cxn modelId="{2A1F42DF-294A-4F1A-9A18-A7E57436BDF8}" type="presParOf" srcId="{92C42095-C0C2-48C3-B77D-CD9FA5CBE9E5}" destId="{44FDDA89-299A-4807-A41D-CB026F64B3F3}" srcOrd="1" destOrd="0" presId="urn:microsoft.com/office/officeart/2005/8/layout/orgChart1"/>
    <dgm:cxn modelId="{78A03296-AEB1-4CEB-9EA0-A4C88BBDFF1C}" type="presParOf" srcId="{44FDDA89-299A-4807-A41D-CB026F64B3F3}" destId="{0E6F3F0C-B04F-4601-82E6-E764FFC90E88}" srcOrd="0" destOrd="0" presId="urn:microsoft.com/office/officeart/2005/8/layout/orgChart1"/>
    <dgm:cxn modelId="{05B19518-C0B3-48F0-970C-61A2C778EA4D}" type="presParOf" srcId="{0E6F3F0C-B04F-4601-82E6-E764FFC90E88}" destId="{40096321-2DFF-4F74-B7EA-665E167D6367}" srcOrd="0" destOrd="0" presId="urn:microsoft.com/office/officeart/2005/8/layout/orgChart1"/>
    <dgm:cxn modelId="{21B85F3F-ABFC-4DFC-9D84-8ADD6692133D}" type="presParOf" srcId="{0E6F3F0C-B04F-4601-82E6-E764FFC90E88}" destId="{079A2039-7DA0-479A-A627-78C7D491B336}" srcOrd="1" destOrd="0" presId="urn:microsoft.com/office/officeart/2005/8/layout/orgChart1"/>
    <dgm:cxn modelId="{4D391092-3603-425A-96E4-8B10E38FA98A}" type="presParOf" srcId="{44FDDA89-299A-4807-A41D-CB026F64B3F3}" destId="{0CC752F1-865F-46B0-B0C4-07463ADE69F0}" srcOrd="1" destOrd="0" presId="urn:microsoft.com/office/officeart/2005/8/layout/orgChart1"/>
    <dgm:cxn modelId="{40FF1B12-68CA-4899-AC0C-AFFBCCBBCA59}" type="presParOf" srcId="{0CC752F1-865F-46B0-B0C4-07463ADE69F0}" destId="{79D9549B-E223-467D-97BB-A8F8EBDB638E}" srcOrd="0" destOrd="0" presId="urn:microsoft.com/office/officeart/2005/8/layout/orgChart1"/>
    <dgm:cxn modelId="{FF0C4BB6-E0D5-4D3D-87B1-708C49DA5FE1}" type="presParOf" srcId="{0CC752F1-865F-46B0-B0C4-07463ADE69F0}" destId="{61DDDDBA-DF4A-4371-BF93-11BF6AB4A92D}" srcOrd="1" destOrd="0" presId="urn:microsoft.com/office/officeart/2005/8/layout/orgChart1"/>
    <dgm:cxn modelId="{3D46546F-9C53-44F0-BC75-24947018660E}" type="presParOf" srcId="{61DDDDBA-DF4A-4371-BF93-11BF6AB4A92D}" destId="{99A6C3B4-E4E8-4E7C-898A-61E5B2AF53A0}" srcOrd="0" destOrd="0" presId="urn:microsoft.com/office/officeart/2005/8/layout/orgChart1"/>
    <dgm:cxn modelId="{5C4009D2-7F8A-4B50-BF00-7855FD82D5D1}" type="presParOf" srcId="{99A6C3B4-E4E8-4E7C-898A-61E5B2AF53A0}" destId="{9D666BE7-AFF5-480F-A528-D5B15B9863DB}" srcOrd="0" destOrd="0" presId="urn:microsoft.com/office/officeart/2005/8/layout/orgChart1"/>
    <dgm:cxn modelId="{92CCD915-24CC-4BE7-9DE8-B03A1FEF5CF6}" type="presParOf" srcId="{99A6C3B4-E4E8-4E7C-898A-61E5B2AF53A0}" destId="{1489DF52-FE2F-4F89-8068-B384587CE1B8}" srcOrd="1" destOrd="0" presId="urn:microsoft.com/office/officeart/2005/8/layout/orgChart1"/>
    <dgm:cxn modelId="{E8E2BBBC-BDBE-4538-90CF-B42E3836ED12}" type="presParOf" srcId="{61DDDDBA-DF4A-4371-BF93-11BF6AB4A92D}" destId="{7A1D50F6-65ED-40E6-96F1-8637CE56A1CC}" srcOrd="1" destOrd="0" presId="urn:microsoft.com/office/officeart/2005/8/layout/orgChart1"/>
    <dgm:cxn modelId="{EA089A50-5228-4742-915A-BCDD9B2DA671}" type="presParOf" srcId="{61DDDDBA-DF4A-4371-BF93-11BF6AB4A92D}" destId="{B4EBF909-F54F-4F5F-9A9A-A26AF89E75B9}" srcOrd="2" destOrd="0" presId="urn:microsoft.com/office/officeart/2005/8/layout/orgChart1"/>
    <dgm:cxn modelId="{71805ECA-635F-463F-8A86-BB042CDB5616}" type="presParOf" srcId="{44FDDA89-299A-4807-A41D-CB026F64B3F3}" destId="{5E3940AA-4AB6-4E4C-A094-02DD01CD1EB8}" srcOrd="2" destOrd="0" presId="urn:microsoft.com/office/officeart/2005/8/layout/orgChart1"/>
    <dgm:cxn modelId="{EF7CB30E-756F-4169-B1CB-A2F450568B06}" type="presParOf" srcId="{92C42095-C0C2-48C3-B77D-CD9FA5CBE9E5}" destId="{2E41F1BF-734D-481A-A39B-8A84BE2C65D7}" srcOrd="2" destOrd="0" presId="urn:microsoft.com/office/officeart/2005/8/layout/orgChart1"/>
    <dgm:cxn modelId="{4A642807-8F5F-4199-ABC3-1B83F6CEE28B}" type="presParOf" srcId="{92C42095-C0C2-48C3-B77D-CD9FA5CBE9E5}" destId="{EFFB22DC-456C-4987-BCD2-365F01565F8B}" srcOrd="3" destOrd="0" presId="urn:microsoft.com/office/officeart/2005/8/layout/orgChart1"/>
    <dgm:cxn modelId="{D523DCFA-23FE-4E5B-9698-B7F452632C72}" type="presParOf" srcId="{EFFB22DC-456C-4987-BCD2-365F01565F8B}" destId="{4AA20B36-B35E-4F37-933A-DE5B9FD9DB93}" srcOrd="0" destOrd="0" presId="urn:microsoft.com/office/officeart/2005/8/layout/orgChart1"/>
    <dgm:cxn modelId="{271161A6-5E06-4A7B-9DBD-E56704AA044C}" type="presParOf" srcId="{4AA20B36-B35E-4F37-933A-DE5B9FD9DB93}" destId="{670F24E2-7DE5-4195-A491-EF6B607AA4F3}" srcOrd="0" destOrd="0" presId="urn:microsoft.com/office/officeart/2005/8/layout/orgChart1"/>
    <dgm:cxn modelId="{13399B7A-4873-4D97-A583-F823A990FA2C}" type="presParOf" srcId="{4AA20B36-B35E-4F37-933A-DE5B9FD9DB93}" destId="{BF603FF4-11A6-4DAB-ABCB-B82FDC503ECF}" srcOrd="1" destOrd="0" presId="urn:microsoft.com/office/officeart/2005/8/layout/orgChart1"/>
    <dgm:cxn modelId="{16AC7201-C2BE-42F0-9BF7-29A7BE6E539A}" type="presParOf" srcId="{EFFB22DC-456C-4987-BCD2-365F01565F8B}" destId="{7D40CCC5-1F7E-4C5D-B750-573C089545CC}" srcOrd="1" destOrd="0" presId="urn:microsoft.com/office/officeart/2005/8/layout/orgChart1"/>
    <dgm:cxn modelId="{05176C4B-1F36-4115-9963-2EA680CA5927}" type="presParOf" srcId="{EFFB22DC-456C-4987-BCD2-365F01565F8B}" destId="{C0AEBFAF-EBF1-4E60-9FF2-4DBECE22B491}" srcOrd="2" destOrd="0" presId="urn:microsoft.com/office/officeart/2005/8/layout/orgChart1"/>
    <dgm:cxn modelId="{B27E81FD-9F60-40AF-8C22-6EF4D600A4B0}" type="presParOf" srcId="{C0AEBFAF-EBF1-4E60-9FF2-4DBECE22B491}" destId="{6FED1F5C-D616-476C-885B-000731322F25}" srcOrd="0" destOrd="0" presId="urn:microsoft.com/office/officeart/2005/8/layout/orgChart1"/>
    <dgm:cxn modelId="{AE421B14-C56B-4715-8E71-37CE47B3FD69}" type="presParOf" srcId="{C0AEBFAF-EBF1-4E60-9FF2-4DBECE22B491}" destId="{A510A8D8-0875-43A0-AF47-D7B418F8B848}" srcOrd="1" destOrd="0" presId="urn:microsoft.com/office/officeart/2005/8/layout/orgChart1"/>
    <dgm:cxn modelId="{BCDEE719-E7BB-475A-96EC-0F135D60E861}" type="presParOf" srcId="{A510A8D8-0875-43A0-AF47-D7B418F8B848}" destId="{0148AAC5-1527-40B3-B879-1F3F5A9A48BC}" srcOrd="0" destOrd="0" presId="urn:microsoft.com/office/officeart/2005/8/layout/orgChart1"/>
    <dgm:cxn modelId="{F710F3F7-8AB6-4462-8474-3E10D3BB4D7B}" type="presParOf" srcId="{0148AAC5-1527-40B3-B879-1F3F5A9A48BC}" destId="{B8E9D69C-1D5A-46AF-91BD-EB86B31C4903}" srcOrd="0" destOrd="0" presId="urn:microsoft.com/office/officeart/2005/8/layout/orgChart1"/>
    <dgm:cxn modelId="{E05EFE84-DC27-4F12-AB46-E1DA0DD6A0B5}" type="presParOf" srcId="{0148AAC5-1527-40B3-B879-1F3F5A9A48BC}" destId="{15BE61EE-FF19-495C-8E33-B2F73BCECB0C}" srcOrd="1" destOrd="0" presId="urn:microsoft.com/office/officeart/2005/8/layout/orgChart1"/>
    <dgm:cxn modelId="{48CE3871-1D29-4C13-A606-FC111A2DE4F3}" type="presParOf" srcId="{A510A8D8-0875-43A0-AF47-D7B418F8B848}" destId="{B848EED2-7796-4586-B972-B66AAA742B83}" srcOrd="1" destOrd="0" presId="urn:microsoft.com/office/officeart/2005/8/layout/orgChart1"/>
    <dgm:cxn modelId="{D8774F43-DBA3-409B-BA83-DA82B59A42AA}" type="presParOf" srcId="{A510A8D8-0875-43A0-AF47-D7B418F8B848}" destId="{86AE7A54-EE55-45FA-BA76-45FF130C36E8}" srcOrd="2" destOrd="0" presId="urn:microsoft.com/office/officeart/2005/8/layout/orgChart1"/>
    <dgm:cxn modelId="{4A9AD2CC-7848-4C81-8D70-B811B4D11F4A}" type="presParOf" srcId="{0E4B6CBA-D9EE-41E3-8769-3A86751E2F68}" destId="{DA4D769A-A131-423F-B125-5ABF3F81BBD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2E0A20-B46D-41CD-8801-42808687EA31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3C2EAA30-7266-4B07-9C72-1550A4F383DA}">
      <dgm:prSet phldrT="[Texto]"/>
      <dgm:spPr/>
      <dgm:t>
        <a:bodyPr/>
        <a:lstStyle/>
        <a:p>
          <a:r>
            <a:rPr lang="es-MX" dirty="0" smtClean="0"/>
            <a:t>1. Definición del problema</a:t>
          </a:r>
          <a:endParaRPr lang="es-MX" dirty="0"/>
        </a:p>
      </dgm:t>
    </dgm:pt>
    <dgm:pt modelId="{F3EC8106-B5FB-4E37-B80E-ECF52EB0451C}" type="parTrans" cxnId="{2493EB5E-4F9D-4EB5-B1D1-C4BA37C99FD4}">
      <dgm:prSet/>
      <dgm:spPr/>
      <dgm:t>
        <a:bodyPr/>
        <a:lstStyle/>
        <a:p>
          <a:endParaRPr lang="es-MX"/>
        </a:p>
      </dgm:t>
    </dgm:pt>
    <dgm:pt modelId="{EC5AA745-900B-4E08-95A3-503E373E9B03}" type="sibTrans" cxnId="{2493EB5E-4F9D-4EB5-B1D1-C4BA37C99FD4}">
      <dgm:prSet/>
      <dgm:spPr/>
      <dgm:t>
        <a:bodyPr/>
        <a:lstStyle/>
        <a:p>
          <a:endParaRPr lang="es-MX"/>
        </a:p>
      </dgm:t>
    </dgm:pt>
    <dgm:pt modelId="{5B094958-077E-4DC6-AF63-9D6502537AA4}">
      <dgm:prSet phldrT="[Texto]"/>
      <dgm:spPr/>
      <dgm:t>
        <a:bodyPr/>
        <a:lstStyle/>
        <a:p>
          <a:r>
            <a:rPr lang="es-MX" dirty="0" smtClean="0"/>
            <a:t>2. Desarrollo del enfoque del problema</a:t>
          </a:r>
          <a:endParaRPr lang="es-MX" dirty="0"/>
        </a:p>
      </dgm:t>
    </dgm:pt>
    <dgm:pt modelId="{3531CEA5-58BC-4B76-8B32-59A0E7727A28}" type="parTrans" cxnId="{FA710F4D-A7EA-4C50-A036-7DD86CE91603}">
      <dgm:prSet/>
      <dgm:spPr/>
      <dgm:t>
        <a:bodyPr/>
        <a:lstStyle/>
        <a:p>
          <a:endParaRPr lang="es-MX"/>
        </a:p>
      </dgm:t>
    </dgm:pt>
    <dgm:pt modelId="{05D1D46C-CE91-4F91-B43C-5783ACBAE999}" type="sibTrans" cxnId="{FA710F4D-A7EA-4C50-A036-7DD86CE91603}">
      <dgm:prSet/>
      <dgm:spPr/>
      <dgm:t>
        <a:bodyPr/>
        <a:lstStyle/>
        <a:p>
          <a:endParaRPr lang="es-MX"/>
        </a:p>
      </dgm:t>
    </dgm:pt>
    <dgm:pt modelId="{53F79F81-BA5E-4F5F-81D1-BB2D52755581}">
      <dgm:prSet phldrT="[Texto]"/>
      <dgm:spPr/>
      <dgm:t>
        <a:bodyPr/>
        <a:lstStyle/>
        <a:p>
          <a:r>
            <a:rPr lang="es-MX" dirty="0" smtClean="0"/>
            <a:t>3. Formulación del diseño de investigación</a:t>
          </a:r>
          <a:endParaRPr lang="es-MX" dirty="0"/>
        </a:p>
      </dgm:t>
    </dgm:pt>
    <dgm:pt modelId="{33DAF048-1024-4393-89B3-79BE6B648D9A}" type="parTrans" cxnId="{ABBA8757-B1DC-4E1F-8F97-0FC79EBA40DF}">
      <dgm:prSet/>
      <dgm:spPr/>
      <dgm:t>
        <a:bodyPr/>
        <a:lstStyle/>
        <a:p>
          <a:endParaRPr lang="es-MX"/>
        </a:p>
      </dgm:t>
    </dgm:pt>
    <dgm:pt modelId="{3157DED9-9172-48D5-B2B8-7E78845BC7FC}" type="sibTrans" cxnId="{ABBA8757-B1DC-4E1F-8F97-0FC79EBA40DF}">
      <dgm:prSet/>
      <dgm:spPr/>
      <dgm:t>
        <a:bodyPr/>
        <a:lstStyle/>
        <a:p>
          <a:endParaRPr lang="es-MX"/>
        </a:p>
      </dgm:t>
    </dgm:pt>
    <dgm:pt modelId="{9F86087F-6A2A-4935-9D72-5C690CDD8C27}">
      <dgm:prSet/>
      <dgm:spPr/>
      <dgm:t>
        <a:bodyPr/>
        <a:lstStyle/>
        <a:p>
          <a:r>
            <a:rPr lang="es-MX" dirty="0" smtClean="0"/>
            <a:t>4. Trabajo de campo o recopilación de datos</a:t>
          </a:r>
          <a:endParaRPr lang="es-MX" dirty="0"/>
        </a:p>
      </dgm:t>
    </dgm:pt>
    <dgm:pt modelId="{587B5E85-4103-4207-8AF6-C278056941AA}" type="parTrans" cxnId="{59BC6D22-F99F-4842-924B-E9763AC9A2D9}">
      <dgm:prSet/>
      <dgm:spPr/>
      <dgm:t>
        <a:bodyPr/>
        <a:lstStyle/>
        <a:p>
          <a:endParaRPr lang="es-MX"/>
        </a:p>
      </dgm:t>
    </dgm:pt>
    <dgm:pt modelId="{F148D53B-E12E-4813-9A5F-F883F0D848D7}" type="sibTrans" cxnId="{59BC6D22-F99F-4842-924B-E9763AC9A2D9}">
      <dgm:prSet/>
      <dgm:spPr/>
      <dgm:t>
        <a:bodyPr/>
        <a:lstStyle/>
        <a:p>
          <a:endParaRPr lang="es-MX"/>
        </a:p>
      </dgm:t>
    </dgm:pt>
    <dgm:pt modelId="{F0D0E1AB-7435-4EBA-B417-26BE46CD24D9}">
      <dgm:prSet/>
      <dgm:spPr/>
      <dgm:t>
        <a:bodyPr/>
        <a:lstStyle/>
        <a:p>
          <a:r>
            <a:rPr lang="es-MX" dirty="0" smtClean="0"/>
            <a:t>5. Preparación y análisis de datos</a:t>
          </a:r>
          <a:endParaRPr lang="es-MX" dirty="0"/>
        </a:p>
      </dgm:t>
    </dgm:pt>
    <dgm:pt modelId="{B438F36D-1208-4F39-9372-539A57E116C9}" type="parTrans" cxnId="{EBF51675-E761-4D01-80C4-7F5270655783}">
      <dgm:prSet/>
      <dgm:spPr/>
      <dgm:t>
        <a:bodyPr/>
        <a:lstStyle/>
        <a:p>
          <a:endParaRPr lang="es-MX"/>
        </a:p>
      </dgm:t>
    </dgm:pt>
    <dgm:pt modelId="{10703D62-F03F-44F7-8FA2-71A38D2BCA2A}" type="sibTrans" cxnId="{EBF51675-E761-4D01-80C4-7F5270655783}">
      <dgm:prSet/>
      <dgm:spPr/>
      <dgm:t>
        <a:bodyPr/>
        <a:lstStyle/>
        <a:p>
          <a:endParaRPr lang="es-MX"/>
        </a:p>
      </dgm:t>
    </dgm:pt>
    <dgm:pt modelId="{4C554FA5-A757-4355-8B40-C91164A2F86D}">
      <dgm:prSet/>
      <dgm:spPr/>
      <dgm:t>
        <a:bodyPr/>
        <a:lstStyle/>
        <a:p>
          <a:r>
            <a:rPr lang="es-MX" dirty="0" smtClean="0"/>
            <a:t>6. Elaboración y presentación del informe</a:t>
          </a:r>
          <a:endParaRPr lang="es-MX" dirty="0"/>
        </a:p>
      </dgm:t>
    </dgm:pt>
    <dgm:pt modelId="{A18522B7-D401-4D59-B011-98B7E8E9E45B}" type="parTrans" cxnId="{C75D267F-D84A-4F29-A1DC-76C2EF01D66F}">
      <dgm:prSet/>
      <dgm:spPr/>
      <dgm:t>
        <a:bodyPr/>
        <a:lstStyle/>
        <a:p>
          <a:endParaRPr lang="es-MX"/>
        </a:p>
      </dgm:t>
    </dgm:pt>
    <dgm:pt modelId="{1783E61F-BF29-4433-8844-FAB098D7AF94}" type="sibTrans" cxnId="{C75D267F-D84A-4F29-A1DC-76C2EF01D66F}">
      <dgm:prSet/>
      <dgm:spPr/>
      <dgm:t>
        <a:bodyPr/>
        <a:lstStyle/>
        <a:p>
          <a:endParaRPr lang="es-MX"/>
        </a:p>
      </dgm:t>
    </dgm:pt>
    <dgm:pt modelId="{6E05E97E-CF89-4EB5-B1FE-1BA3E6A18124}" type="pres">
      <dgm:prSet presAssocID="{112E0A20-B46D-41CD-8801-42808687EA31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14CC74D8-8F65-4E97-B00C-6CC91128A99E}" type="pres">
      <dgm:prSet presAssocID="{3C2EAA30-7266-4B07-9C72-1550A4F383DA}" presName="composite" presStyleCnt="0"/>
      <dgm:spPr/>
      <dgm:t>
        <a:bodyPr/>
        <a:lstStyle/>
        <a:p>
          <a:endParaRPr lang="es-MX"/>
        </a:p>
      </dgm:t>
    </dgm:pt>
    <dgm:pt modelId="{12D27037-872D-4EDD-8811-CA3924CCB5D0}" type="pres">
      <dgm:prSet presAssocID="{3C2EAA30-7266-4B07-9C72-1550A4F383DA}" presName="LShape" presStyleLbl="alignNode1" presStyleIdx="0" presStyleCnt="11"/>
      <dgm:spPr/>
      <dgm:t>
        <a:bodyPr/>
        <a:lstStyle/>
        <a:p>
          <a:endParaRPr lang="es-MX"/>
        </a:p>
      </dgm:t>
    </dgm:pt>
    <dgm:pt modelId="{70A776EA-37FC-4538-A157-33B82CBB07F8}" type="pres">
      <dgm:prSet presAssocID="{3C2EAA30-7266-4B07-9C72-1550A4F383DA}" presName="ParentText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F76F25-F65A-4BDE-BD31-AC2C80EF3696}" type="pres">
      <dgm:prSet presAssocID="{3C2EAA30-7266-4B07-9C72-1550A4F383DA}" presName="Triangle" presStyleLbl="alignNode1" presStyleIdx="1" presStyleCnt="11"/>
      <dgm:spPr/>
      <dgm:t>
        <a:bodyPr/>
        <a:lstStyle/>
        <a:p>
          <a:endParaRPr lang="es-MX"/>
        </a:p>
      </dgm:t>
    </dgm:pt>
    <dgm:pt modelId="{EFF9B494-4596-4F7E-A0F5-2FDB4D38E7D3}" type="pres">
      <dgm:prSet presAssocID="{EC5AA745-900B-4E08-95A3-503E373E9B03}" presName="sibTrans" presStyleCnt="0"/>
      <dgm:spPr/>
      <dgm:t>
        <a:bodyPr/>
        <a:lstStyle/>
        <a:p>
          <a:endParaRPr lang="es-MX"/>
        </a:p>
      </dgm:t>
    </dgm:pt>
    <dgm:pt modelId="{E4590095-7607-45D6-BD2D-3139352DA9B5}" type="pres">
      <dgm:prSet presAssocID="{EC5AA745-900B-4E08-95A3-503E373E9B03}" presName="space" presStyleCnt="0"/>
      <dgm:spPr/>
      <dgm:t>
        <a:bodyPr/>
        <a:lstStyle/>
        <a:p>
          <a:endParaRPr lang="es-MX"/>
        </a:p>
      </dgm:t>
    </dgm:pt>
    <dgm:pt modelId="{C986862F-47DC-493E-BE5F-568DA5AD3A26}" type="pres">
      <dgm:prSet presAssocID="{5B094958-077E-4DC6-AF63-9D6502537AA4}" presName="composite" presStyleCnt="0"/>
      <dgm:spPr/>
      <dgm:t>
        <a:bodyPr/>
        <a:lstStyle/>
        <a:p>
          <a:endParaRPr lang="es-MX"/>
        </a:p>
      </dgm:t>
    </dgm:pt>
    <dgm:pt modelId="{3590DE1F-FB7B-42ED-A0CD-8EE85F6B8B36}" type="pres">
      <dgm:prSet presAssocID="{5B094958-077E-4DC6-AF63-9D6502537AA4}" presName="LShape" presStyleLbl="alignNode1" presStyleIdx="2" presStyleCnt="11"/>
      <dgm:spPr/>
      <dgm:t>
        <a:bodyPr/>
        <a:lstStyle/>
        <a:p>
          <a:endParaRPr lang="es-MX"/>
        </a:p>
      </dgm:t>
    </dgm:pt>
    <dgm:pt modelId="{19B54D95-1FC2-4E07-8EAA-6520826C2FE5}" type="pres">
      <dgm:prSet presAssocID="{5B094958-077E-4DC6-AF63-9D6502537AA4}" presName="ParentText" presStyleLbl="revTx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3313E4-6845-46A7-B14D-BD3745F0FCC7}" type="pres">
      <dgm:prSet presAssocID="{5B094958-077E-4DC6-AF63-9D6502537AA4}" presName="Triangle" presStyleLbl="alignNode1" presStyleIdx="3" presStyleCnt="11"/>
      <dgm:spPr/>
      <dgm:t>
        <a:bodyPr/>
        <a:lstStyle/>
        <a:p>
          <a:endParaRPr lang="es-MX"/>
        </a:p>
      </dgm:t>
    </dgm:pt>
    <dgm:pt modelId="{0E1EE030-D033-41FF-9F3C-A0BCB0940DAC}" type="pres">
      <dgm:prSet presAssocID="{05D1D46C-CE91-4F91-B43C-5783ACBAE999}" presName="sibTrans" presStyleCnt="0"/>
      <dgm:spPr/>
      <dgm:t>
        <a:bodyPr/>
        <a:lstStyle/>
        <a:p>
          <a:endParaRPr lang="es-MX"/>
        </a:p>
      </dgm:t>
    </dgm:pt>
    <dgm:pt modelId="{E3509E5E-0DEB-4E8F-8CE0-2DC3B62A535B}" type="pres">
      <dgm:prSet presAssocID="{05D1D46C-CE91-4F91-B43C-5783ACBAE999}" presName="space" presStyleCnt="0"/>
      <dgm:spPr/>
      <dgm:t>
        <a:bodyPr/>
        <a:lstStyle/>
        <a:p>
          <a:endParaRPr lang="es-MX"/>
        </a:p>
      </dgm:t>
    </dgm:pt>
    <dgm:pt modelId="{8DC642C8-FCD4-4ACB-97A8-FA132F74901D}" type="pres">
      <dgm:prSet presAssocID="{53F79F81-BA5E-4F5F-81D1-BB2D52755581}" presName="composite" presStyleCnt="0"/>
      <dgm:spPr/>
      <dgm:t>
        <a:bodyPr/>
        <a:lstStyle/>
        <a:p>
          <a:endParaRPr lang="es-MX"/>
        </a:p>
      </dgm:t>
    </dgm:pt>
    <dgm:pt modelId="{4B4E0C47-4ACA-4622-BB50-F14814BC8D5A}" type="pres">
      <dgm:prSet presAssocID="{53F79F81-BA5E-4F5F-81D1-BB2D52755581}" presName="LShape" presStyleLbl="alignNode1" presStyleIdx="4" presStyleCnt="11"/>
      <dgm:spPr/>
      <dgm:t>
        <a:bodyPr/>
        <a:lstStyle/>
        <a:p>
          <a:endParaRPr lang="es-MX"/>
        </a:p>
      </dgm:t>
    </dgm:pt>
    <dgm:pt modelId="{D9FDE4B7-D053-4403-B95F-8DFC09092E32}" type="pres">
      <dgm:prSet presAssocID="{53F79F81-BA5E-4F5F-81D1-BB2D52755581}" presName="ParentText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9F2E15-59B1-4CD2-AD9C-B75B138B7BBA}" type="pres">
      <dgm:prSet presAssocID="{53F79F81-BA5E-4F5F-81D1-BB2D52755581}" presName="Triangle" presStyleLbl="alignNode1" presStyleIdx="5" presStyleCnt="11"/>
      <dgm:spPr/>
      <dgm:t>
        <a:bodyPr/>
        <a:lstStyle/>
        <a:p>
          <a:endParaRPr lang="es-MX"/>
        </a:p>
      </dgm:t>
    </dgm:pt>
    <dgm:pt modelId="{453C2226-2B07-490D-83C0-4809A3A14AEB}" type="pres">
      <dgm:prSet presAssocID="{3157DED9-9172-48D5-B2B8-7E78845BC7FC}" presName="sibTrans" presStyleCnt="0"/>
      <dgm:spPr/>
      <dgm:t>
        <a:bodyPr/>
        <a:lstStyle/>
        <a:p>
          <a:endParaRPr lang="es-MX"/>
        </a:p>
      </dgm:t>
    </dgm:pt>
    <dgm:pt modelId="{48011B74-3D9C-4E89-8A8B-6CDBBF774689}" type="pres">
      <dgm:prSet presAssocID="{3157DED9-9172-48D5-B2B8-7E78845BC7FC}" presName="space" presStyleCnt="0"/>
      <dgm:spPr/>
      <dgm:t>
        <a:bodyPr/>
        <a:lstStyle/>
        <a:p>
          <a:endParaRPr lang="es-MX"/>
        </a:p>
      </dgm:t>
    </dgm:pt>
    <dgm:pt modelId="{8532CDE8-B902-40DD-B994-C60B9BCC06C3}" type="pres">
      <dgm:prSet presAssocID="{9F86087F-6A2A-4935-9D72-5C690CDD8C27}" presName="composite" presStyleCnt="0"/>
      <dgm:spPr/>
      <dgm:t>
        <a:bodyPr/>
        <a:lstStyle/>
        <a:p>
          <a:endParaRPr lang="es-MX"/>
        </a:p>
      </dgm:t>
    </dgm:pt>
    <dgm:pt modelId="{806ABE58-3BC8-4BAC-B93F-FAD13814D02B}" type="pres">
      <dgm:prSet presAssocID="{9F86087F-6A2A-4935-9D72-5C690CDD8C27}" presName="LShape" presStyleLbl="alignNode1" presStyleIdx="6" presStyleCnt="11"/>
      <dgm:spPr/>
      <dgm:t>
        <a:bodyPr/>
        <a:lstStyle/>
        <a:p>
          <a:endParaRPr lang="es-MX"/>
        </a:p>
      </dgm:t>
    </dgm:pt>
    <dgm:pt modelId="{9637224C-E83B-48C5-B3E4-DF6BAC6631E2}" type="pres">
      <dgm:prSet presAssocID="{9F86087F-6A2A-4935-9D72-5C690CDD8C27}" presName="ParentText" presStyleLbl="revTx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1A7A88-45D2-488D-BD43-6E721A75381E}" type="pres">
      <dgm:prSet presAssocID="{9F86087F-6A2A-4935-9D72-5C690CDD8C27}" presName="Triangle" presStyleLbl="alignNode1" presStyleIdx="7" presStyleCnt="11"/>
      <dgm:spPr/>
      <dgm:t>
        <a:bodyPr/>
        <a:lstStyle/>
        <a:p>
          <a:endParaRPr lang="es-MX"/>
        </a:p>
      </dgm:t>
    </dgm:pt>
    <dgm:pt modelId="{7166A627-719F-46F7-80D9-8DBF83CECF03}" type="pres">
      <dgm:prSet presAssocID="{F148D53B-E12E-4813-9A5F-F883F0D848D7}" presName="sibTrans" presStyleCnt="0"/>
      <dgm:spPr/>
      <dgm:t>
        <a:bodyPr/>
        <a:lstStyle/>
        <a:p>
          <a:endParaRPr lang="es-MX"/>
        </a:p>
      </dgm:t>
    </dgm:pt>
    <dgm:pt modelId="{BBFDBADF-4D9F-419E-AF4C-9D90927ADB74}" type="pres">
      <dgm:prSet presAssocID="{F148D53B-E12E-4813-9A5F-F883F0D848D7}" presName="space" presStyleCnt="0"/>
      <dgm:spPr/>
      <dgm:t>
        <a:bodyPr/>
        <a:lstStyle/>
        <a:p>
          <a:endParaRPr lang="es-MX"/>
        </a:p>
      </dgm:t>
    </dgm:pt>
    <dgm:pt modelId="{FFEEB1B9-25D3-41B6-B810-5AF36227FC92}" type="pres">
      <dgm:prSet presAssocID="{F0D0E1AB-7435-4EBA-B417-26BE46CD24D9}" presName="composite" presStyleCnt="0"/>
      <dgm:spPr/>
      <dgm:t>
        <a:bodyPr/>
        <a:lstStyle/>
        <a:p>
          <a:endParaRPr lang="es-MX"/>
        </a:p>
      </dgm:t>
    </dgm:pt>
    <dgm:pt modelId="{E88D7ADD-1B7F-4F78-BF28-2124185B9CAC}" type="pres">
      <dgm:prSet presAssocID="{F0D0E1AB-7435-4EBA-B417-26BE46CD24D9}" presName="LShape" presStyleLbl="alignNode1" presStyleIdx="8" presStyleCnt="11"/>
      <dgm:spPr/>
      <dgm:t>
        <a:bodyPr/>
        <a:lstStyle/>
        <a:p>
          <a:endParaRPr lang="es-MX"/>
        </a:p>
      </dgm:t>
    </dgm:pt>
    <dgm:pt modelId="{D9DC6CC0-1934-4059-987F-B38DE34BC44C}" type="pres">
      <dgm:prSet presAssocID="{F0D0E1AB-7435-4EBA-B417-26BE46CD24D9}" presName="ParentText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4B8F31-7348-4423-9C01-04120E5AD59E}" type="pres">
      <dgm:prSet presAssocID="{F0D0E1AB-7435-4EBA-B417-26BE46CD24D9}" presName="Triangle" presStyleLbl="alignNode1" presStyleIdx="9" presStyleCnt="11"/>
      <dgm:spPr/>
      <dgm:t>
        <a:bodyPr/>
        <a:lstStyle/>
        <a:p>
          <a:endParaRPr lang="es-MX"/>
        </a:p>
      </dgm:t>
    </dgm:pt>
    <dgm:pt modelId="{686A01DA-0A81-46EF-B751-0E030E46B462}" type="pres">
      <dgm:prSet presAssocID="{10703D62-F03F-44F7-8FA2-71A38D2BCA2A}" presName="sibTrans" presStyleCnt="0"/>
      <dgm:spPr/>
      <dgm:t>
        <a:bodyPr/>
        <a:lstStyle/>
        <a:p>
          <a:endParaRPr lang="es-MX"/>
        </a:p>
      </dgm:t>
    </dgm:pt>
    <dgm:pt modelId="{C046D128-883F-4DBE-BC1E-CC27F64188D2}" type="pres">
      <dgm:prSet presAssocID="{10703D62-F03F-44F7-8FA2-71A38D2BCA2A}" presName="space" presStyleCnt="0"/>
      <dgm:spPr/>
      <dgm:t>
        <a:bodyPr/>
        <a:lstStyle/>
        <a:p>
          <a:endParaRPr lang="es-MX"/>
        </a:p>
      </dgm:t>
    </dgm:pt>
    <dgm:pt modelId="{DED909B1-B5D3-4E7E-8485-986F75325B9B}" type="pres">
      <dgm:prSet presAssocID="{4C554FA5-A757-4355-8B40-C91164A2F86D}" presName="composite" presStyleCnt="0"/>
      <dgm:spPr/>
      <dgm:t>
        <a:bodyPr/>
        <a:lstStyle/>
        <a:p>
          <a:endParaRPr lang="es-MX"/>
        </a:p>
      </dgm:t>
    </dgm:pt>
    <dgm:pt modelId="{0F1073D0-C5A5-4746-8DDA-57122C2EC9FE}" type="pres">
      <dgm:prSet presAssocID="{4C554FA5-A757-4355-8B40-C91164A2F86D}" presName="LShape" presStyleLbl="alignNode1" presStyleIdx="10" presStyleCnt="11"/>
      <dgm:spPr/>
      <dgm:t>
        <a:bodyPr/>
        <a:lstStyle/>
        <a:p>
          <a:endParaRPr lang="es-MX"/>
        </a:p>
      </dgm:t>
    </dgm:pt>
    <dgm:pt modelId="{075BDDBA-28E7-4BA0-91D8-A60642D2A97E}" type="pres">
      <dgm:prSet presAssocID="{4C554FA5-A757-4355-8B40-C91164A2F86D}" presName="ParentText" presStyleLbl="revTx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460C42A-3043-4D8E-ACDC-FF7B0F941C25}" type="presOf" srcId="{3C2EAA30-7266-4B07-9C72-1550A4F383DA}" destId="{70A776EA-37FC-4538-A157-33B82CBB07F8}" srcOrd="0" destOrd="0" presId="urn:microsoft.com/office/officeart/2009/3/layout/StepUpProcess"/>
    <dgm:cxn modelId="{59BC6D22-F99F-4842-924B-E9763AC9A2D9}" srcId="{112E0A20-B46D-41CD-8801-42808687EA31}" destId="{9F86087F-6A2A-4935-9D72-5C690CDD8C27}" srcOrd="3" destOrd="0" parTransId="{587B5E85-4103-4207-8AF6-C278056941AA}" sibTransId="{F148D53B-E12E-4813-9A5F-F883F0D848D7}"/>
    <dgm:cxn modelId="{FA710F4D-A7EA-4C50-A036-7DD86CE91603}" srcId="{112E0A20-B46D-41CD-8801-42808687EA31}" destId="{5B094958-077E-4DC6-AF63-9D6502537AA4}" srcOrd="1" destOrd="0" parTransId="{3531CEA5-58BC-4B76-8B32-59A0E7727A28}" sibTransId="{05D1D46C-CE91-4F91-B43C-5783ACBAE999}"/>
    <dgm:cxn modelId="{134156CE-5F30-43EC-84F9-E5E32F9E6049}" type="presOf" srcId="{9F86087F-6A2A-4935-9D72-5C690CDD8C27}" destId="{9637224C-E83B-48C5-B3E4-DF6BAC6631E2}" srcOrd="0" destOrd="0" presId="urn:microsoft.com/office/officeart/2009/3/layout/StepUpProcess"/>
    <dgm:cxn modelId="{2493EB5E-4F9D-4EB5-B1D1-C4BA37C99FD4}" srcId="{112E0A20-B46D-41CD-8801-42808687EA31}" destId="{3C2EAA30-7266-4B07-9C72-1550A4F383DA}" srcOrd="0" destOrd="0" parTransId="{F3EC8106-B5FB-4E37-B80E-ECF52EB0451C}" sibTransId="{EC5AA745-900B-4E08-95A3-503E373E9B03}"/>
    <dgm:cxn modelId="{EBF51675-E761-4D01-80C4-7F5270655783}" srcId="{112E0A20-B46D-41CD-8801-42808687EA31}" destId="{F0D0E1AB-7435-4EBA-B417-26BE46CD24D9}" srcOrd="4" destOrd="0" parTransId="{B438F36D-1208-4F39-9372-539A57E116C9}" sibTransId="{10703D62-F03F-44F7-8FA2-71A38D2BCA2A}"/>
    <dgm:cxn modelId="{C75D267F-D84A-4F29-A1DC-76C2EF01D66F}" srcId="{112E0A20-B46D-41CD-8801-42808687EA31}" destId="{4C554FA5-A757-4355-8B40-C91164A2F86D}" srcOrd="5" destOrd="0" parTransId="{A18522B7-D401-4D59-B011-98B7E8E9E45B}" sibTransId="{1783E61F-BF29-4433-8844-FAB098D7AF94}"/>
    <dgm:cxn modelId="{C9CFD329-15C1-4FF3-B5F4-878093A9C67F}" type="presOf" srcId="{4C554FA5-A757-4355-8B40-C91164A2F86D}" destId="{075BDDBA-28E7-4BA0-91D8-A60642D2A97E}" srcOrd="0" destOrd="0" presId="urn:microsoft.com/office/officeart/2009/3/layout/StepUpProcess"/>
    <dgm:cxn modelId="{FA17418A-F616-4D12-9B59-F1701469FE4D}" type="presOf" srcId="{5B094958-077E-4DC6-AF63-9D6502537AA4}" destId="{19B54D95-1FC2-4E07-8EAA-6520826C2FE5}" srcOrd="0" destOrd="0" presId="urn:microsoft.com/office/officeart/2009/3/layout/StepUpProcess"/>
    <dgm:cxn modelId="{ABBA8757-B1DC-4E1F-8F97-0FC79EBA40DF}" srcId="{112E0A20-B46D-41CD-8801-42808687EA31}" destId="{53F79F81-BA5E-4F5F-81D1-BB2D52755581}" srcOrd="2" destOrd="0" parTransId="{33DAF048-1024-4393-89B3-79BE6B648D9A}" sibTransId="{3157DED9-9172-48D5-B2B8-7E78845BC7FC}"/>
    <dgm:cxn modelId="{E031A4A9-2119-4C86-87B7-340E95203810}" type="presOf" srcId="{F0D0E1AB-7435-4EBA-B417-26BE46CD24D9}" destId="{D9DC6CC0-1934-4059-987F-B38DE34BC44C}" srcOrd="0" destOrd="0" presId="urn:microsoft.com/office/officeart/2009/3/layout/StepUpProcess"/>
    <dgm:cxn modelId="{E9F82499-E95B-42B4-97C0-C6FD94998936}" type="presOf" srcId="{112E0A20-B46D-41CD-8801-42808687EA31}" destId="{6E05E97E-CF89-4EB5-B1FE-1BA3E6A18124}" srcOrd="0" destOrd="0" presId="urn:microsoft.com/office/officeart/2009/3/layout/StepUpProcess"/>
    <dgm:cxn modelId="{5088D72E-F84C-4EFC-8AB5-4127A3660448}" type="presOf" srcId="{53F79F81-BA5E-4F5F-81D1-BB2D52755581}" destId="{D9FDE4B7-D053-4403-B95F-8DFC09092E32}" srcOrd="0" destOrd="0" presId="urn:microsoft.com/office/officeart/2009/3/layout/StepUpProcess"/>
    <dgm:cxn modelId="{14DF1718-4BB1-463A-82AC-A190280569F5}" type="presParOf" srcId="{6E05E97E-CF89-4EB5-B1FE-1BA3E6A18124}" destId="{14CC74D8-8F65-4E97-B00C-6CC91128A99E}" srcOrd="0" destOrd="0" presId="urn:microsoft.com/office/officeart/2009/3/layout/StepUpProcess"/>
    <dgm:cxn modelId="{4CD6A8B8-CB6F-4D38-BFF2-88C108727DC0}" type="presParOf" srcId="{14CC74D8-8F65-4E97-B00C-6CC91128A99E}" destId="{12D27037-872D-4EDD-8811-CA3924CCB5D0}" srcOrd="0" destOrd="0" presId="urn:microsoft.com/office/officeart/2009/3/layout/StepUpProcess"/>
    <dgm:cxn modelId="{802B0B05-C8F4-46E8-864C-BDCF4AA7D608}" type="presParOf" srcId="{14CC74D8-8F65-4E97-B00C-6CC91128A99E}" destId="{70A776EA-37FC-4538-A157-33B82CBB07F8}" srcOrd="1" destOrd="0" presId="urn:microsoft.com/office/officeart/2009/3/layout/StepUpProcess"/>
    <dgm:cxn modelId="{8F4A0DE4-6910-4EA9-B925-33045B4EB349}" type="presParOf" srcId="{14CC74D8-8F65-4E97-B00C-6CC91128A99E}" destId="{71F76F25-F65A-4BDE-BD31-AC2C80EF3696}" srcOrd="2" destOrd="0" presId="urn:microsoft.com/office/officeart/2009/3/layout/StepUpProcess"/>
    <dgm:cxn modelId="{F9CA478B-169D-4A4A-858C-20A4A7DE907C}" type="presParOf" srcId="{6E05E97E-CF89-4EB5-B1FE-1BA3E6A18124}" destId="{EFF9B494-4596-4F7E-A0F5-2FDB4D38E7D3}" srcOrd="1" destOrd="0" presId="urn:microsoft.com/office/officeart/2009/3/layout/StepUpProcess"/>
    <dgm:cxn modelId="{4FB023E9-1729-4A5F-A181-32DF157D1BD6}" type="presParOf" srcId="{EFF9B494-4596-4F7E-A0F5-2FDB4D38E7D3}" destId="{E4590095-7607-45D6-BD2D-3139352DA9B5}" srcOrd="0" destOrd="0" presId="urn:microsoft.com/office/officeart/2009/3/layout/StepUpProcess"/>
    <dgm:cxn modelId="{51192F7B-1089-42AC-9FB1-337461115E60}" type="presParOf" srcId="{6E05E97E-CF89-4EB5-B1FE-1BA3E6A18124}" destId="{C986862F-47DC-493E-BE5F-568DA5AD3A26}" srcOrd="2" destOrd="0" presId="urn:microsoft.com/office/officeart/2009/3/layout/StepUpProcess"/>
    <dgm:cxn modelId="{0AB503E4-C76D-4C31-8995-02255577C2DF}" type="presParOf" srcId="{C986862F-47DC-493E-BE5F-568DA5AD3A26}" destId="{3590DE1F-FB7B-42ED-A0CD-8EE85F6B8B36}" srcOrd="0" destOrd="0" presId="urn:microsoft.com/office/officeart/2009/3/layout/StepUpProcess"/>
    <dgm:cxn modelId="{B1D831FC-8BAB-4A15-976D-D20987C4B738}" type="presParOf" srcId="{C986862F-47DC-493E-BE5F-568DA5AD3A26}" destId="{19B54D95-1FC2-4E07-8EAA-6520826C2FE5}" srcOrd="1" destOrd="0" presId="urn:microsoft.com/office/officeart/2009/3/layout/StepUpProcess"/>
    <dgm:cxn modelId="{A5BE1852-16A5-408F-B505-AD7CEB57E95C}" type="presParOf" srcId="{C986862F-47DC-493E-BE5F-568DA5AD3A26}" destId="{2C3313E4-6845-46A7-B14D-BD3745F0FCC7}" srcOrd="2" destOrd="0" presId="urn:microsoft.com/office/officeart/2009/3/layout/StepUpProcess"/>
    <dgm:cxn modelId="{60D9716B-3868-4608-86AF-23A0ADC6F404}" type="presParOf" srcId="{6E05E97E-CF89-4EB5-B1FE-1BA3E6A18124}" destId="{0E1EE030-D033-41FF-9F3C-A0BCB0940DAC}" srcOrd="3" destOrd="0" presId="urn:microsoft.com/office/officeart/2009/3/layout/StepUpProcess"/>
    <dgm:cxn modelId="{8DA8654E-1E0C-40CA-A0B0-B36F39F66D38}" type="presParOf" srcId="{0E1EE030-D033-41FF-9F3C-A0BCB0940DAC}" destId="{E3509E5E-0DEB-4E8F-8CE0-2DC3B62A535B}" srcOrd="0" destOrd="0" presId="urn:microsoft.com/office/officeart/2009/3/layout/StepUpProcess"/>
    <dgm:cxn modelId="{6B63098A-388E-4D6F-90A1-60E6ED24B687}" type="presParOf" srcId="{6E05E97E-CF89-4EB5-B1FE-1BA3E6A18124}" destId="{8DC642C8-FCD4-4ACB-97A8-FA132F74901D}" srcOrd="4" destOrd="0" presId="urn:microsoft.com/office/officeart/2009/3/layout/StepUpProcess"/>
    <dgm:cxn modelId="{28BCE64C-469A-4D14-929F-726D836A17E6}" type="presParOf" srcId="{8DC642C8-FCD4-4ACB-97A8-FA132F74901D}" destId="{4B4E0C47-4ACA-4622-BB50-F14814BC8D5A}" srcOrd="0" destOrd="0" presId="urn:microsoft.com/office/officeart/2009/3/layout/StepUpProcess"/>
    <dgm:cxn modelId="{4F861917-A9AC-4EE1-83B7-893B03ABF89F}" type="presParOf" srcId="{8DC642C8-FCD4-4ACB-97A8-FA132F74901D}" destId="{D9FDE4B7-D053-4403-B95F-8DFC09092E32}" srcOrd="1" destOrd="0" presId="urn:microsoft.com/office/officeart/2009/3/layout/StepUpProcess"/>
    <dgm:cxn modelId="{7FBECD5C-54B9-42F1-915A-2399F2163065}" type="presParOf" srcId="{8DC642C8-FCD4-4ACB-97A8-FA132F74901D}" destId="{FE9F2E15-59B1-4CD2-AD9C-B75B138B7BBA}" srcOrd="2" destOrd="0" presId="urn:microsoft.com/office/officeart/2009/3/layout/StepUpProcess"/>
    <dgm:cxn modelId="{99AD7EC3-10F9-4AB7-8879-59DD20A8A76A}" type="presParOf" srcId="{6E05E97E-CF89-4EB5-B1FE-1BA3E6A18124}" destId="{453C2226-2B07-490D-83C0-4809A3A14AEB}" srcOrd="5" destOrd="0" presId="urn:microsoft.com/office/officeart/2009/3/layout/StepUpProcess"/>
    <dgm:cxn modelId="{8B50D274-14B8-4AEE-8ED1-24E1C857C676}" type="presParOf" srcId="{453C2226-2B07-490D-83C0-4809A3A14AEB}" destId="{48011B74-3D9C-4E89-8A8B-6CDBBF774689}" srcOrd="0" destOrd="0" presId="urn:microsoft.com/office/officeart/2009/3/layout/StepUpProcess"/>
    <dgm:cxn modelId="{90A9DE8E-0F5B-4644-AF76-2B873140009A}" type="presParOf" srcId="{6E05E97E-CF89-4EB5-B1FE-1BA3E6A18124}" destId="{8532CDE8-B902-40DD-B994-C60B9BCC06C3}" srcOrd="6" destOrd="0" presId="urn:microsoft.com/office/officeart/2009/3/layout/StepUpProcess"/>
    <dgm:cxn modelId="{3317133A-E3AD-4707-B03C-D22507635BA9}" type="presParOf" srcId="{8532CDE8-B902-40DD-B994-C60B9BCC06C3}" destId="{806ABE58-3BC8-4BAC-B93F-FAD13814D02B}" srcOrd="0" destOrd="0" presId="urn:microsoft.com/office/officeart/2009/3/layout/StepUpProcess"/>
    <dgm:cxn modelId="{CF4B0487-3A6A-4EEE-8CA2-0CB334AF1BE8}" type="presParOf" srcId="{8532CDE8-B902-40DD-B994-C60B9BCC06C3}" destId="{9637224C-E83B-48C5-B3E4-DF6BAC6631E2}" srcOrd="1" destOrd="0" presId="urn:microsoft.com/office/officeart/2009/3/layout/StepUpProcess"/>
    <dgm:cxn modelId="{C1739BC6-2795-4B74-8078-CEE3D0230744}" type="presParOf" srcId="{8532CDE8-B902-40DD-B994-C60B9BCC06C3}" destId="{2F1A7A88-45D2-488D-BD43-6E721A75381E}" srcOrd="2" destOrd="0" presId="urn:microsoft.com/office/officeart/2009/3/layout/StepUpProcess"/>
    <dgm:cxn modelId="{6095D344-429D-43B9-A4E8-BD68F2C310A6}" type="presParOf" srcId="{6E05E97E-CF89-4EB5-B1FE-1BA3E6A18124}" destId="{7166A627-719F-46F7-80D9-8DBF83CECF03}" srcOrd="7" destOrd="0" presId="urn:microsoft.com/office/officeart/2009/3/layout/StepUpProcess"/>
    <dgm:cxn modelId="{DA60036A-6B20-406C-B67F-E291D8A1DA83}" type="presParOf" srcId="{7166A627-719F-46F7-80D9-8DBF83CECF03}" destId="{BBFDBADF-4D9F-419E-AF4C-9D90927ADB74}" srcOrd="0" destOrd="0" presId="urn:microsoft.com/office/officeart/2009/3/layout/StepUpProcess"/>
    <dgm:cxn modelId="{77A65285-6899-47C7-A8BF-0A5789FC36D5}" type="presParOf" srcId="{6E05E97E-CF89-4EB5-B1FE-1BA3E6A18124}" destId="{FFEEB1B9-25D3-41B6-B810-5AF36227FC92}" srcOrd="8" destOrd="0" presId="urn:microsoft.com/office/officeart/2009/3/layout/StepUpProcess"/>
    <dgm:cxn modelId="{458C9C35-6663-45EA-AB2B-275522581FBF}" type="presParOf" srcId="{FFEEB1B9-25D3-41B6-B810-5AF36227FC92}" destId="{E88D7ADD-1B7F-4F78-BF28-2124185B9CAC}" srcOrd="0" destOrd="0" presId="urn:microsoft.com/office/officeart/2009/3/layout/StepUpProcess"/>
    <dgm:cxn modelId="{68CB3E6B-A34C-4236-B04A-D70B89468425}" type="presParOf" srcId="{FFEEB1B9-25D3-41B6-B810-5AF36227FC92}" destId="{D9DC6CC0-1934-4059-987F-B38DE34BC44C}" srcOrd="1" destOrd="0" presId="urn:microsoft.com/office/officeart/2009/3/layout/StepUpProcess"/>
    <dgm:cxn modelId="{A30FA90F-F4E2-4286-9914-236B3C06C6F0}" type="presParOf" srcId="{FFEEB1B9-25D3-41B6-B810-5AF36227FC92}" destId="{CF4B8F31-7348-4423-9C01-04120E5AD59E}" srcOrd="2" destOrd="0" presId="urn:microsoft.com/office/officeart/2009/3/layout/StepUpProcess"/>
    <dgm:cxn modelId="{A769A048-6A6E-479B-AC85-99AB9FD07F1B}" type="presParOf" srcId="{6E05E97E-CF89-4EB5-B1FE-1BA3E6A18124}" destId="{686A01DA-0A81-46EF-B751-0E030E46B462}" srcOrd="9" destOrd="0" presId="urn:microsoft.com/office/officeart/2009/3/layout/StepUpProcess"/>
    <dgm:cxn modelId="{1BDD843C-9935-4771-B6A7-9451551451E0}" type="presParOf" srcId="{686A01DA-0A81-46EF-B751-0E030E46B462}" destId="{C046D128-883F-4DBE-BC1E-CC27F64188D2}" srcOrd="0" destOrd="0" presId="urn:microsoft.com/office/officeart/2009/3/layout/StepUpProcess"/>
    <dgm:cxn modelId="{D46DCBEA-A2D1-4A83-9213-674B17CBB909}" type="presParOf" srcId="{6E05E97E-CF89-4EB5-B1FE-1BA3E6A18124}" destId="{DED909B1-B5D3-4E7E-8485-986F75325B9B}" srcOrd="10" destOrd="0" presId="urn:microsoft.com/office/officeart/2009/3/layout/StepUpProcess"/>
    <dgm:cxn modelId="{1CE893D6-6AB1-4BE8-8F6B-91B183E6591F}" type="presParOf" srcId="{DED909B1-B5D3-4E7E-8485-986F75325B9B}" destId="{0F1073D0-C5A5-4746-8DDA-57122C2EC9FE}" srcOrd="0" destOrd="0" presId="urn:microsoft.com/office/officeart/2009/3/layout/StepUpProcess"/>
    <dgm:cxn modelId="{72FACFA1-3D7F-4723-9631-732B06B14DD9}" type="presParOf" srcId="{DED909B1-B5D3-4E7E-8485-986F75325B9B}" destId="{075BDDBA-28E7-4BA0-91D8-A60642D2A97E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2F87BD4-013B-4916-AF63-21D20A7BC646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811E3425-9416-420B-990F-BF43E84A0BDF}">
      <dgm:prSet phldrT="[Texto]" custT="1"/>
      <dgm:spPr/>
      <dgm:t>
        <a:bodyPr/>
        <a:lstStyle/>
        <a:p>
          <a:r>
            <a:rPr lang="es-MX" sz="2400" dirty="0" smtClean="0"/>
            <a:t>Dirección de </a:t>
          </a:r>
          <a:r>
            <a:rPr lang="es-MX" sz="2400" dirty="0" err="1" smtClean="0"/>
            <a:t>mkt</a:t>
          </a:r>
          <a:r>
            <a:rPr lang="es-MX" sz="2400" dirty="0" smtClean="0"/>
            <a:t>:</a:t>
          </a:r>
        </a:p>
      </dgm:t>
    </dgm:pt>
    <dgm:pt modelId="{69FEA462-2D8C-4B05-93F7-BA82D04A8614}" type="parTrans" cxnId="{EA6166F4-F88A-4663-B5AA-60AAE1FC3053}">
      <dgm:prSet/>
      <dgm:spPr/>
      <dgm:t>
        <a:bodyPr/>
        <a:lstStyle/>
        <a:p>
          <a:endParaRPr lang="es-MX"/>
        </a:p>
      </dgm:t>
    </dgm:pt>
    <dgm:pt modelId="{CDB65DCE-55E0-4A8F-9F60-48AA4568E7F3}" type="sibTrans" cxnId="{EA6166F4-F88A-4663-B5AA-60AAE1FC3053}">
      <dgm:prSet/>
      <dgm:spPr/>
      <dgm:t>
        <a:bodyPr/>
        <a:lstStyle/>
        <a:p>
          <a:endParaRPr lang="es-MX"/>
        </a:p>
      </dgm:t>
    </dgm:pt>
    <dgm:pt modelId="{5855C7C2-17B1-4EF7-BC31-A6A390A08071}">
      <dgm:prSet phldrT="[Texto]" custT="1"/>
      <dgm:spPr/>
      <dgm:t>
        <a:bodyPr/>
        <a:lstStyle/>
        <a:p>
          <a:r>
            <a:rPr lang="es-MX" sz="2400" dirty="0" smtClean="0"/>
            <a:t>SIM</a:t>
          </a:r>
          <a:endParaRPr lang="es-MX" sz="2400" dirty="0"/>
        </a:p>
      </dgm:t>
    </dgm:pt>
    <dgm:pt modelId="{855220C8-0F09-4941-BDBB-461AA9CC261D}" type="parTrans" cxnId="{335F54FF-EE52-46A0-AA36-A80D94FAD525}">
      <dgm:prSet/>
      <dgm:spPr/>
      <dgm:t>
        <a:bodyPr/>
        <a:lstStyle/>
        <a:p>
          <a:endParaRPr lang="es-MX"/>
        </a:p>
      </dgm:t>
    </dgm:pt>
    <dgm:pt modelId="{B7471392-9D43-47FA-9837-C3671D7BE993}" type="sibTrans" cxnId="{335F54FF-EE52-46A0-AA36-A80D94FAD525}">
      <dgm:prSet/>
      <dgm:spPr/>
      <dgm:t>
        <a:bodyPr/>
        <a:lstStyle/>
        <a:p>
          <a:endParaRPr lang="es-MX"/>
        </a:p>
      </dgm:t>
    </dgm:pt>
    <dgm:pt modelId="{560BBD70-7597-488F-B611-72BD873B0D22}">
      <dgm:prSet phldrT="[Texto]" custT="1"/>
      <dgm:spPr/>
      <dgm:t>
        <a:bodyPr/>
        <a:lstStyle/>
        <a:p>
          <a:r>
            <a:rPr lang="es-MX" sz="2000" dirty="0" smtClean="0"/>
            <a:t>Entorno de </a:t>
          </a:r>
          <a:r>
            <a:rPr lang="es-MX" sz="2000" dirty="0" err="1" smtClean="0"/>
            <a:t>mkt</a:t>
          </a:r>
          <a:endParaRPr lang="es-MX" sz="2000" dirty="0"/>
        </a:p>
      </dgm:t>
    </dgm:pt>
    <dgm:pt modelId="{4A7BCBA6-00C8-4A64-9779-02C3FDEAF971}" type="parTrans" cxnId="{35B9B433-36D3-4F28-AC24-9A8D399C21AF}">
      <dgm:prSet/>
      <dgm:spPr/>
      <dgm:t>
        <a:bodyPr/>
        <a:lstStyle/>
        <a:p>
          <a:endParaRPr lang="es-MX"/>
        </a:p>
      </dgm:t>
    </dgm:pt>
    <dgm:pt modelId="{BEEFE6B4-72E9-45E5-9929-EC4E72D69367}" type="sibTrans" cxnId="{35B9B433-36D3-4F28-AC24-9A8D399C21AF}">
      <dgm:prSet/>
      <dgm:spPr/>
      <dgm:t>
        <a:bodyPr/>
        <a:lstStyle/>
        <a:p>
          <a:endParaRPr lang="es-MX"/>
        </a:p>
      </dgm:t>
    </dgm:pt>
    <dgm:pt modelId="{E3641DA7-6AF2-45BC-9805-03E3F5D3F643}" type="pres">
      <dgm:prSet presAssocID="{F2F87BD4-013B-4916-AF63-21D20A7BC646}" presName="CompostProcess" presStyleCnt="0">
        <dgm:presLayoutVars>
          <dgm:dir/>
          <dgm:resizeHandles val="exact"/>
        </dgm:presLayoutVars>
      </dgm:prSet>
      <dgm:spPr/>
    </dgm:pt>
    <dgm:pt modelId="{F609E3A8-E046-45EB-8CCE-6C8EF0805C54}" type="pres">
      <dgm:prSet presAssocID="{F2F87BD4-013B-4916-AF63-21D20A7BC646}" presName="arrow" presStyleLbl="bgShp" presStyleIdx="0" presStyleCnt="1"/>
      <dgm:spPr/>
    </dgm:pt>
    <dgm:pt modelId="{6EB0648C-1E9E-4FA5-B32F-03346BDCC197}" type="pres">
      <dgm:prSet presAssocID="{F2F87BD4-013B-4916-AF63-21D20A7BC646}" presName="linearProcess" presStyleCnt="0"/>
      <dgm:spPr/>
    </dgm:pt>
    <dgm:pt modelId="{943E9A31-9868-42F2-B162-592A84507278}" type="pres">
      <dgm:prSet presAssocID="{811E3425-9416-420B-990F-BF43E84A0BDF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60B2D8-1097-4E80-A417-DF8EE1B6092D}" type="pres">
      <dgm:prSet presAssocID="{CDB65DCE-55E0-4A8F-9F60-48AA4568E7F3}" presName="sibTrans" presStyleCnt="0"/>
      <dgm:spPr/>
    </dgm:pt>
    <dgm:pt modelId="{EFE56F12-A5A3-46C4-A86B-7B03C5F381D0}" type="pres">
      <dgm:prSet presAssocID="{5855C7C2-17B1-4EF7-BC31-A6A390A08071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5ABE9B-0D6C-451E-987A-CC661591DF25}" type="pres">
      <dgm:prSet presAssocID="{B7471392-9D43-47FA-9837-C3671D7BE993}" presName="sibTrans" presStyleCnt="0"/>
      <dgm:spPr/>
    </dgm:pt>
    <dgm:pt modelId="{8A6A3754-71E8-4409-ADDE-3E3DE9DD0642}" type="pres">
      <dgm:prSet presAssocID="{560BBD70-7597-488F-B611-72BD873B0D22}" presName="textNode" presStyleLbl="node1" presStyleIdx="2" presStyleCnt="3" custLinFactNeighborX="9398" custLinFactNeighborY="16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5B6CCDE-AA04-437B-AF09-4C7DF8506A1D}" type="presOf" srcId="{F2F87BD4-013B-4916-AF63-21D20A7BC646}" destId="{E3641DA7-6AF2-45BC-9805-03E3F5D3F643}" srcOrd="0" destOrd="0" presId="urn:microsoft.com/office/officeart/2005/8/layout/hProcess9"/>
    <dgm:cxn modelId="{F320291F-52EB-437D-92C3-D457C4CF6DF2}" type="presOf" srcId="{5855C7C2-17B1-4EF7-BC31-A6A390A08071}" destId="{EFE56F12-A5A3-46C4-A86B-7B03C5F381D0}" srcOrd="0" destOrd="0" presId="urn:microsoft.com/office/officeart/2005/8/layout/hProcess9"/>
    <dgm:cxn modelId="{335F54FF-EE52-46A0-AA36-A80D94FAD525}" srcId="{F2F87BD4-013B-4916-AF63-21D20A7BC646}" destId="{5855C7C2-17B1-4EF7-BC31-A6A390A08071}" srcOrd="1" destOrd="0" parTransId="{855220C8-0F09-4941-BDBB-461AA9CC261D}" sibTransId="{B7471392-9D43-47FA-9837-C3671D7BE993}"/>
    <dgm:cxn modelId="{A07F4344-F80B-4C27-9948-BD1A07B50EB1}" type="presOf" srcId="{811E3425-9416-420B-990F-BF43E84A0BDF}" destId="{943E9A31-9868-42F2-B162-592A84507278}" srcOrd="0" destOrd="0" presId="urn:microsoft.com/office/officeart/2005/8/layout/hProcess9"/>
    <dgm:cxn modelId="{580820DF-01BA-4864-AD07-AFE7CFDEC7BF}" type="presOf" srcId="{560BBD70-7597-488F-B611-72BD873B0D22}" destId="{8A6A3754-71E8-4409-ADDE-3E3DE9DD0642}" srcOrd="0" destOrd="0" presId="urn:microsoft.com/office/officeart/2005/8/layout/hProcess9"/>
    <dgm:cxn modelId="{35B9B433-36D3-4F28-AC24-9A8D399C21AF}" srcId="{F2F87BD4-013B-4916-AF63-21D20A7BC646}" destId="{560BBD70-7597-488F-B611-72BD873B0D22}" srcOrd="2" destOrd="0" parTransId="{4A7BCBA6-00C8-4A64-9779-02C3FDEAF971}" sibTransId="{BEEFE6B4-72E9-45E5-9929-EC4E72D69367}"/>
    <dgm:cxn modelId="{EA6166F4-F88A-4663-B5AA-60AAE1FC3053}" srcId="{F2F87BD4-013B-4916-AF63-21D20A7BC646}" destId="{811E3425-9416-420B-990F-BF43E84A0BDF}" srcOrd="0" destOrd="0" parTransId="{69FEA462-2D8C-4B05-93F7-BA82D04A8614}" sibTransId="{CDB65DCE-55E0-4A8F-9F60-48AA4568E7F3}"/>
    <dgm:cxn modelId="{2CE459DC-71D4-4FC3-A219-62C844C120D9}" type="presParOf" srcId="{E3641DA7-6AF2-45BC-9805-03E3F5D3F643}" destId="{F609E3A8-E046-45EB-8CCE-6C8EF0805C54}" srcOrd="0" destOrd="0" presId="urn:microsoft.com/office/officeart/2005/8/layout/hProcess9"/>
    <dgm:cxn modelId="{8C0F6F45-F87D-43EE-9D80-6D3CBE671564}" type="presParOf" srcId="{E3641DA7-6AF2-45BC-9805-03E3F5D3F643}" destId="{6EB0648C-1E9E-4FA5-B32F-03346BDCC197}" srcOrd="1" destOrd="0" presId="urn:microsoft.com/office/officeart/2005/8/layout/hProcess9"/>
    <dgm:cxn modelId="{57921021-02FB-49FE-A1C8-84066F071CC5}" type="presParOf" srcId="{6EB0648C-1E9E-4FA5-B32F-03346BDCC197}" destId="{943E9A31-9868-42F2-B162-592A84507278}" srcOrd="0" destOrd="0" presId="urn:microsoft.com/office/officeart/2005/8/layout/hProcess9"/>
    <dgm:cxn modelId="{BE20AB9E-04BE-44EA-ACA9-5E7266CD9F56}" type="presParOf" srcId="{6EB0648C-1E9E-4FA5-B32F-03346BDCC197}" destId="{D960B2D8-1097-4E80-A417-DF8EE1B6092D}" srcOrd="1" destOrd="0" presId="urn:microsoft.com/office/officeart/2005/8/layout/hProcess9"/>
    <dgm:cxn modelId="{A0919985-00FB-436A-B84E-3CA3BF618F4B}" type="presParOf" srcId="{6EB0648C-1E9E-4FA5-B32F-03346BDCC197}" destId="{EFE56F12-A5A3-46C4-A86B-7B03C5F381D0}" srcOrd="2" destOrd="0" presId="urn:microsoft.com/office/officeart/2005/8/layout/hProcess9"/>
    <dgm:cxn modelId="{F2FBB91B-D8D5-4448-A909-3FEEBED615BA}" type="presParOf" srcId="{6EB0648C-1E9E-4FA5-B32F-03346BDCC197}" destId="{015ABE9B-0D6C-451E-987A-CC661591DF25}" srcOrd="3" destOrd="0" presId="urn:microsoft.com/office/officeart/2005/8/layout/hProcess9"/>
    <dgm:cxn modelId="{56B6BC85-EAF6-463B-9555-2DF783EF3B9A}" type="presParOf" srcId="{6EB0648C-1E9E-4FA5-B32F-03346BDCC197}" destId="{8A6A3754-71E8-4409-ADDE-3E3DE9DD064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2C28A2B-AF82-4CD4-A372-D4B68783830E}" type="doc">
      <dgm:prSet loTypeId="urn:microsoft.com/office/officeart/2005/8/layout/matrix1" loCatId="matrix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9C6CB984-A0B3-4EF6-894B-34A54FFB877B}">
      <dgm:prSet phldrT="[Texto]" custT="1"/>
      <dgm:spPr/>
      <dgm:t>
        <a:bodyPr/>
        <a:lstStyle/>
        <a:p>
          <a:r>
            <a:rPr lang="es-MX" sz="2800" dirty="0" err="1" smtClean="0"/>
            <a:t>DAFO</a:t>
          </a:r>
          <a:r>
            <a:rPr lang="es-MX" sz="2800" dirty="0" smtClean="0"/>
            <a:t>/</a:t>
          </a:r>
          <a:r>
            <a:rPr lang="es-MX" sz="2800" dirty="0" err="1" smtClean="0"/>
            <a:t>FODA</a:t>
          </a:r>
          <a:r>
            <a:rPr lang="es-MX" sz="2800" dirty="0" smtClean="0"/>
            <a:t>/</a:t>
          </a:r>
          <a:r>
            <a:rPr lang="es-MX" sz="2800" dirty="0" err="1" smtClean="0"/>
            <a:t>DOFA</a:t>
          </a:r>
          <a:r>
            <a:rPr lang="es-MX" sz="2800" dirty="0" smtClean="0"/>
            <a:t>/</a:t>
          </a:r>
          <a:r>
            <a:rPr lang="es-MX" sz="2800" dirty="0" err="1" smtClean="0"/>
            <a:t>SWOT</a:t>
          </a:r>
          <a:endParaRPr lang="es-MX" sz="2800" dirty="0"/>
        </a:p>
      </dgm:t>
    </dgm:pt>
    <dgm:pt modelId="{42FDF65E-34AD-4443-8483-311CD5FED523}" type="parTrans" cxnId="{66B278F4-BFE6-4281-975D-119118EA8F53}">
      <dgm:prSet/>
      <dgm:spPr/>
      <dgm:t>
        <a:bodyPr/>
        <a:lstStyle/>
        <a:p>
          <a:endParaRPr lang="es-MX"/>
        </a:p>
      </dgm:t>
    </dgm:pt>
    <dgm:pt modelId="{B5F0DCFA-9C99-4099-9D45-7A84EE532221}" type="sibTrans" cxnId="{66B278F4-BFE6-4281-975D-119118EA8F53}">
      <dgm:prSet/>
      <dgm:spPr/>
      <dgm:t>
        <a:bodyPr/>
        <a:lstStyle/>
        <a:p>
          <a:endParaRPr lang="es-MX"/>
        </a:p>
      </dgm:t>
    </dgm:pt>
    <dgm:pt modelId="{58674FF3-B26A-461A-8D07-95813563DF9B}">
      <dgm:prSet phldrT="[Texto]" custT="1"/>
      <dgm:spPr/>
      <dgm:t>
        <a:bodyPr/>
        <a:lstStyle/>
        <a:p>
          <a:r>
            <a:rPr lang="es-MX" sz="2800" dirty="0" smtClean="0"/>
            <a:t>Debilidades (</a:t>
          </a:r>
          <a:r>
            <a:rPr lang="es-MX" sz="2800" dirty="0" err="1" smtClean="0"/>
            <a:t>Weaknesses</a:t>
          </a:r>
          <a:r>
            <a:rPr lang="es-MX" sz="2800" dirty="0" smtClean="0"/>
            <a:t>)</a:t>
          </a:r>
          <a:endParaRPr lang="es-MX" sz="2800" dirty="0"/>
        </a:p>
      </dgm:t>
    </dgm:pt>
    <dgm:pt modelId="{815E39C8-6664-4A10-942D-C19B0B9E9D7C}" type="parTrans" cxnId="{FCEA4FC1-09DB-4117-9970-43A7F57B64C5}">
      <dgm:prSet/>
      <dgm:spPr/>
      <dgm:t>
        <a:bodyPr/>
        <a:lstStyle/>
        <a:p>
          <a:endParaRPr lang="es-MX"/>
        </a:p>
      </dgm:t>
    </dgm:pt>
    <dgm:pt modelId="{A9A47E97-864E-4C02-80BA-6B9A8BD90231}" type="sibTrans" cxnId="{FCEA4FC1-09DB-4117-9970-43A7F57B64C5}">
      <dgm:prSet/>
      <dgm:spPr/>
      <dgm:t>
        <a:bodyPr/>
        <a:lstStyle/>
        <a:p>
          <a:endParaRPr lang="es-MX"/>
        </a:p>
      </dgm:t>
    </dgm:pt>
    <dgm:pt modelId="{00E2B0E8-EA75-45D8-BC77-33F98AD11942}">
      <dgm:prSet phldrT="[Texto]" custT="1"/>
      <dgm:spPr/>
      <dgm:t>
        <a:bodyPr/>
        <a:lstStyle/>
        <a:p>
          <a:r>
            <a:rPr lang="es-MX" sz="2800" dirty="0" smtClean="0"/>
            <a:t>Amenazas </a:t>
          </a:r>
          <a:r>
            <a:rPr lang="es-MX" sz="2800" i="1" dirty="0" smtClean="0"/>
            <a:t>(</a:t>
          </a:r>
          <a:r>
            <a:rPr lang="es-MX" sz="2800" i="1" dirty="0" err="1" smtClean="0"/>
            <a:t>Threats</a:t>
          </a:r>
          <a:r>
            <a:rPr lang="es-MX" sz="2800" i="1" dirty="0" smtClean="0"/>
            <a:t>)</a:t>
          </a:r>
          <a:endParaRPr lang="es-MX" sz="2800" i="1" dirty="0"/>
        </a:p>
      </dgm:t>
    </dgm:pt>
    <dgm:pt modelId="{07C535D7-FEBA-499E-8B00-DBCDF0692753}" type="parTrans" cxnId="{A7998ED5-77C8-4C17-A12F-8160CD6E3AB1}">
      <dgm:prSet/>
      <dgm:spPr/>
      <dgm:t>
        <a:bodyPr/>
        <a:lstStyle/>
        <a:p>
          <a:endParaRPr lang="es-MX"/>
        </a:p>
      </dgm:t>
    </dgm:pt>
    <dgm:pt modelId="{3809DAF5-C1E7-4043-A681-64C9A82EBDF9}" type="sibTrans" cxnId="{A7998ED5-77C8-4C17-A12F-8160CD6E3AB1}">
      <dgm:prSet/>
      <dgm:spPr/>
      <dgm:t>
        <a:bodyPr/>
        <a:lstStyle/>
        <a:p>
          <a:endParaRPr lang="es-MX"/>
        </a:p>
      </dgm:t>
    </dgm:pt>
    <dgm:pt modelId="{66975896-8934-474A-98F1-79A3EB67EE61}">
      <dgm:prSet phldrT="[Texto]" custT="1"/>
      <dgm:spPr/>
      <dgm:t>
        <a:bodyPr/>
        <a:lstStyle/>
        <a:p>
          <a:r>
            <a:rPr lang="es-MX" sz="2800" dirty="0" smtClean="0"/>
            <a:t>Fortalezas </a:t>
          </a:r>
          <a:r>
            <a:rPr lang="es-MX" sz="2800" dirty="0" smtClean="0"/>
            <a:t>(</a:t>
          </a:r>
          <a:r>
            <a:rPr lang="es-MX" sz="2800" dirty="0" err="1" smtClean="0"/>
            <a:t>Strengths</a:t>
          </a:r>
          <a:r>
            <a:rPr lang="es-MX" sz="2800" dirty="0" smtClean="0"/>
            <a:t>)</a:t>
          </a:r>
          <a:endParaRPr lang="es-MX" sz="2800" dirty="0"/>
        </a:p>
      </dgm:t>
    </dgm:pt>
    <dgm:pt modelId="{116C552E-AAC5-4972-832B-F2704089C01B}" type="parTrans" cxnId="{0BBAD99E-673A-4EEA-99E0-37682FB71C64}">
      <dgm:prSet/>
      <dgm:spPr/>
      <dgm:t>
        <a:bodyPr/>
        <a:lstStyle/>
        <a:p>
          <a:endParaRPr lang="es-MX"/>
        </a:p>
      </dgm:t>
    </dgm:pt>
    <dgm:pt modelId="{ADB3FBDA-CB08-4346-9B24-09ED25232DD3}" type="sibTrans" cxnId="{0BBAD99E-673A-4EEA-99E0-37682FB71C64}">
      <dgm:prSet/>
      <dgm:spPr/>
      <dgm:t>
        <a:bodyPr/>
        <a:lstStyle/>
        <a:p>
          <a:endParaRPr lang="es-MX"/>
        </a:p>
      </dgm:t>
    </dgm:pt>
    <dgm:pt modelId="{B55C9576-21FE-43E1-9C91-8AE6D7F233B6}">
      <dgm:prSet phldrT="[Texto]" custT="1"/>
      <dgm:spPr/>
      <dgm:t>
        <a:bodyPr/>
        <a:lstStyle/>
        <a:p>
          <a:r>
            <a:rPr lang="es-MX" sz="2800" dirty="0" smtClean="0"/>
            <a:t>Oportunidades </a:t>
          </a:r>
          <a:r>
            <a:rPr lang="es-MX" sz="2800" i="1" dirty="0" smtClean="0"/>
            <a:t>(</a:t>
          </a:r>
          <a:r>
            <a:rPr lang="es-MX" sz="2800" i="1" dirty="0" err="1" smtClean="0"/>
            <a:t>Oportunities</a:t>
          </a:r>
          <a:r>
            <a:rPr lang="es-MX" sz="2800" i="1" dirty="0" smtClean="0"/>
            <a:t>)</a:t>
          </a:r>
          <a:endParaRPr lang="es-MX" sz="2800" i="1" dirty="0"/>
        </a:p>
      </dgm:t>
    </dgm:pt>
    <dgm:pt modelId="{F9ECD503-902D-42E8-B457-AB2FCE271124}" type="parTrans" cxnId="{F9470365-C5FD-4E4B-940B-01FCEA827436}">
      <dgm:prSet/>
      <dgm:spPr/>
      <dgm:t>
        <a:bodyPr/>
        <a:lstStyle/>
        <a:p>
          <a:endParaRPr lang="es-MX"/>
        </a:p>
      </dgm:t>
    </dgm:pt>
    <dgm:pt modelId="{2C7EFAE1-B80B-4382-824C-74A383D957F5}" type="sibTrans" cxnId="{F9470365-C5FD-4E4B-940B-01FCEA827436}">
      <dgm:prSet/>
      <dgm:spPr/>
      <dgm:t>
        <a:bodyPr/>
        <a:lstStyle/>
        <a:p>
          <a:endParaRPr lang="es-MX"/>
        </a:p>
      </dgm:t>
    </dgm:pt>
    <dgm:pt modelId="{071B1C05-ABF4-4B15-BD68-356F9E36A5BE}" type="pres">
      <dgm:prSet presAssocID="{02C28A2B-AF82-4CD4-A372-D4B68783830E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072A09C-5178-4CF9-AE16-3292D5339055}" type="pres">
      <dgm:prSet presAssocID="{02C28A2B-AF82-4CD4-A372-D4B68783830E}" presName="matrix" presStyleCnt="0"/>
      <dgm:spPr/>
    </dgm:pt>
    <dgm:pt modelId="{F36375D1-1C76-4F18-A332-B8E43B709C92}" type="pres">
      <dgm:prSet presAssocID="{02C28A2B-AF82-4CD4-A372-D4B68783830E}" presName="tile1" presStyleLbl="node1" presStyleIdx="0" presStyleCnt="4"/>
      <dgm:spPr/>
      <dgm:t>
        <a:bodyPr/>
        <a:lstStyle/>
        <a:p>
          <a:endParaRPr lang="es-MX"/>
        </a:p>
      </dgm:t>
    </dgm:pt>
    <dgm:pt modelId="{7B820B1F-63DE-4EC9-BC4B-DAB4181DD31E}" type="pres">
      <dgm:prSet presAssocID="{02C28A2B-AF82-4CD4-A372-D4B68783830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C74DF3-D679-4E6C-B32F-0C42C7572E61}" type="pres">
      <dgm:prSet presAssocID="{02C28A2B-AF82-4CD4-A372-D4B68783830E}" presName="tile2" presStyleLbl="node1" presStyleIdx="1" presStyleCnt="4"/>
      <dgm:spPr/>
      <dgm:t>
        <a:bodyPr/>
        <a:lstStyle/>
        <a:p>
          <a:endParaRPr lang="es-MX"/>
        </a:p>
      </dgm:t>
    </dgm:pt>
    <dgm:pt modelId="{836867CC-8093-4EB5-8091-054765A42CBF}" type="pres">
      <dgm:prSet presAssocID="{02C28A2B-AF82-4CD4-A372-D4B68783830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977A12-C4DF-4C6F-B7E3-91669F695F7D}" type="pres">
      <dgm:prSet presAssocID="{02C28A2B-AF82-4CD4-A372-D4B68783830E}" presName="tile3" presStyleLbl="node1" presStyleIdx="2" presStyleCnt="4"/>
      <dgm:spPr/>
      <dgm:t>
        <a:bodyPr/>
        <a:lstStyle/>
        <a:p>
          <a:endParaRPr lang="es-MX"/>
        </a:p>
      </dgm:t>
    </dgm:pt>
    <dgm:pt modelId="{2028A8FE-AB5E-4355-9ED5-60831AA143B1}" type="pres">
      <dgm:prSet presAssocID="{02C28A2B-AF82-4CD4-A372-D4B68783830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B3381B-040B-4C3B-98DD-27BB3220DE5E}" type="pres">
      <dgm:prSet presAssocID="{02C28A2B-AF82-4CD4-A372-D4B68783830E}" presName="tile4" presStyleLbl="node1" presStyleIdx="3" presStyleCnt="4"/>
      <dgm:spPr/>
    </dgm:pt>
    <dgm:pt modelId="{357CE414-4B7E-4199-9620-23EFBFB68DE2}" type="pres">
      <dgm:prSet presAssocID="{02C28A2B-AF82-4CD4-A372-D4B68783830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3D41DB7E-118E-42B1-AA09-E81E42386C70}" type="pres">
      <dgm:prSet presAssocID="{02C28A2B-AF82-4CD4-A372-D4B68783830E}" presName="centerTile" presStyleLbl="fgShp" presStyleIdx="0" presStyleCnt="1" custScaleX="146265" custScaleY="122128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</dgm:ptLst>
  <dgm:cxnLst>
    <dgm:cxn modelId="{BC563836-B28E-4F5C-AB1E-7A418D41FBB9}" type="presOf" srcId="{9C6CB984-A0B3-4EF6-894B-34A54FFB877B}" destId="{3D41DB7E-118E-42B1-AA09-E81E42386C70}" srcOrd="0" destOrd="0" presId="urn:microsoft.com/office/officeart/2005/8/layout/matrix1"/>
    <dgm:cxn modelId="{0BBAD99E-673A-4EEA-99E0-37682FB71C64}" srcId="{9C6CB984-A0B3-4EF6-894B-34A54FFB877B}" destId="{66975896-8934-474A-98F1-79A3EB67EE61}" srcOrd="2" destOrd="0" parTransId="{116C552E-AAC5-4972-832B-F2704089C01B}" sibTransId="{ADB3FBDA-CB08-4346-9B24-09ED25232DD3}"/>
    <dgm:cxn modelId="{6E1D0104-894C-4706-AD18-68BA28ECA121}" type="presOf" srcId="{66975896-8934-474A-98F1-79A3EB67EE61}" destId="{6E977A12-C4DF-4C6F-B7E3-91669F695F7D}" srcOrd="0" destOrd="0" presId="urn:microsoft.com/office/officeart/2005/8/layout/matrix1"/>
    <dgm:cxn modelId="{66B278F4-BFE6-4281-975D-119118EA8F53}" srcId="{02C28A2B-AF82-4CD4-A372-D4B68783830E}" destId="{9C6CB984-A0B3-4EF6-894B-34A54FFB877B}" srcOrd="0" destOrd="0" parTransId="{42FDF65E-34AD-4443-8483-311CD5FED523}" sibTransId="{B5F0DCFA-9C99-4099-9D45-7A84EE532221}"/>
    <dgm:cxn modelId="{7719105D-FD5E-4E43-95BB-C72318CEEA28}" type="presOf" srcId="{66975896-8934-474A-98F1-79A3EB67EE61}" destId="{2028A8FE-AB5E-4355-9ED5-60831AA143B1}" srcOrd="1" destOrd="0" presId="urn:microsoft.com/office/officeart/2005/8/layout/matrix1"/>
    <dgm:cxn modelId="{1B2FBD39-5746-4A6B-B547-BC573798E3B2}" type="presOf" srcId="{58674FF3-B26A-461A-8D07-95813563DF9B}" destId="{7B820B1F-63DE-4EC9-BC4B-DAB4181DD31E}" srcOrd="1" destOrd="0" presId="urn:microsoft.com/office/officeart/2005/8/layout/matrix1"/>
    <dgm:cxn modelId="{D979591B-8A35-48F0-B2DA-2F62F385F940}" type="presOf" srcId="{B55C9576-21FE-43E1-9C91-8AE6D7F233B6}" destId="{357CE414-4B7E-4199-9620-23EFBFB68DE2}" srcOrd="1" destOrd="0" presId="urn:microsoft.com/office/officeart/2005/8/layout/matrix1"/>
    <dgm:cxn modelId="{FCEA4FC1-09DB-4117-9970-43A7F57B64C5}" srcId="{9C6CB984-A0B3-4EF6-894B-34A54FFB877B}" destId="{58674FF3-B26A-461A-8D07-95813563DF9B}" srcOrd="0" destOrd="0" parTransId="{815E39C8-6664-4A10-942D-C19B0B9E9D7C}" sibTransId="{A9A47E97-864E-4C02-80BA-6B9A8BD90231}"/>
    <dgm:cxn modelId="{A7998ED5-77C8-4C17-A12F-8160CD6E3AB1}" srcId="{9C6CB984-A0B3-4EF6-894B-34A54FFB877B}" destId="{00E2B0E8-EA75-45D8-BC77-33F98AD11942}" srcOrd="1" destOrd="0" parTransId="{07C535D7-FEBA-499E-8B00-DBCDF0692753}" sibTransId="{3809DAF5-C1E7-4043-A681-64C9A82EBDF9}"/>
    <dgm:cxn modelId="{7D9B5482-71A3-48B0-96C8-BC37CE299F7D}" type="presOf" srcId="{00E2B0E8-EA75-45D8-BC77-33F98AD11942}" destId="{836867CC-8093-4EB5-8091-054765A42CBF}" srcOrd="1" destOrd="0" presId="urn:microsoft.com/office/officeart/2005/8/layout/matrix1"/>
    <dgm:cxn modelId="{D5C0A4D2-B082-4FDB-88B9-E9B2EA7B4236}" type="presOf" srcId="{58674FF3-B26A-461A-8D07-95813563DF9B}" destId="{F36375D1-1C76-4F18-A332-B8E43B709C92}" srcOrd="0" destOrd="0" presId="urn:microsoft.com/office/officeart/2005/8/layout/matrix1"/>
    <dgm:cxn modelId="{E5B3E45F-A500-423F-A2D9-0FC731C96DFA}" type="presOf" srcId="{00E2B0E8-EA75-45D8-BC77-33F98AD11942}" destId="{38C74DF3-D679-4E6C-B32F-0C42C7572E61}" srcOrd="0" destOrd="0" presId="urn:microsoft.com/office/officeart/2005/8/layout/matrix1"/>
    <dgm:cxn modelId="{1C330989-653C-4DE3-8FC4-6BD61130E194}" type="presOf" srcId="{B55C9576-21FE-43E1-9C91-8AE6D7F233B6}" destId="{44B3381B-040B-4C3B-98DD-27BB3220DE5E}" srcOrd="0" destOrd="0" presId="urn:microsoft.com/office/officeart/2005/8/layout/matrix1"/>
    <dgm:cxn modelId="{F9470365-C5FD-4E4B-940B-01FCEA827436}" srcId="{9C6CB984-A0B3-4EF6-894B-34A54FFB877B}" destId="{B55C9576-21FE-43E1-9C91-8AE6D7F233B6}" srcOrd="3" destOrd="0" parTransId="{F9ECD503-902D-42E8-B457-AB2FCE271124}" sibTransId="{2C7EFAE1-B80B-4382-824C-74A383D957F5}"/>
    <dgm:cxn modelId="{40823131-BF2A-40F1-91CE-478189A8FD57}" type="presOf" srcId="{02C28A2B-AF82-4CD4-A372-D4B68783830E}" destId="{071B1C05-ABF4-4B15-BD68-356F9E36A5BE}" srcOrd="0" destOrd="0" presId="urn:microsoft.com/office/officeart/2005/8/layout/matrix1"/>
    <dgm:cxn modelId="{4A359E34-74A9-4EA2-BC1B-8982CF089276}" type="presParOf" srcId="{071B1C05-ABF4-4B15-BD68-356F9E36A5BE}" destId="{5072A09C-5178-4CF9-AE16-3292D5339055}" srcOrd="0" destOrd="0" presId="urn:microsoft.com/office/officeart/2005/8/layout/matrix1"/>
    <dgm:cxn modelId="{8D2E40EF-7812-4E2B-B75F-F07785884E01}" type="presParOf" srcId="{5072A09C-5178-4CF9-AE16-3292D5339055}" destId="{F36375D1-1C76-4F18-A332-B8E43B709C92}" srcOrd="0" destOrd="0" presId="urn:microsoft.com/office/officeart/2005/8/layout/matrix1"/>
    <dgm:cxn modelId="{6E058762-7C8D-4D79-85B1-0C3C63B2A894}" type="presParOf" srcId="{5072A09C-5178-4CF9-AE16-3292D5339055}" destId="{7B820B1F-63DE-4EC9-BC4B-DAB4181DD31E}" srcOrd="1" destOrd="0" presId="urn:microsoft.com/office/officeart/2005/8/layout/matrix1"/>
    <dgm:cxn modelId="{D62F0BE1-ED36-4321-A75E-B5CCE4B44C05}" type="presParOf" srcId="{5072A09C-5178-4CF9-AE16-3292D5339055}" destId="{38C74DF3-D679-4E6C-B32F-0C42C7572E61}" srcOrd="2" destOrd="0" presId="urn:microsoft.com/office/officeart/2005/8/layout/matrix1"/>
    <dgm:cxn modelId="{0929A5B1-A259-4185-AC06-04168DAAEB04}" type="presParOf" srcId="{5072A09C-5178-4CF9-AE16-3292D5339055}" destId="{836867CC-8093-4EB5-8091-054765A42CBF}" srcOrd="3" destOrd="0" presId="urn:microsoft.com/office/officeart/2005/8/layout/matrix1"/>
    <dgm:cxn modelId="{F9B3844D-6702-4681-AA56-BB8D3BC4C7BA}" type="presParOf" srcId="{5072A09C-5178-4CF9-AE16-3292D5339055}" destId="{6E977A12-C4DF-4C6F-B7E3-91669F695F7D}" srcOrd="4" destOrd="0" presId="urn:microsoft.com/office/officeart/2005/8/layout/matrix1"/>
    <dgm:cxn modelId="{27A71D29-4F73-460A-BD61-93AEA242C64C}" type="presParOf" srcId="{5072A09C-5178-4CF9-AE16-3292D5339055}" destId="{2028A8FE-AB5E-4355-9ED5-60831AA143B1}" srcOrd="5" destOrd="0" presId="urn:microsoft.com/office/officeart/2005/8/layout/matrix1"/>
    <dgm:cxn modelId="{587F9008-2106-439E-A767-483AD6E69C54}" type="presParOf" srcId="{5072A09C-5178-4CF9-AE16-3292D5339055}" destId="{44B3381B-040B-4C3B-98DD-27BB3220DE5E}" srcOrd="6" destOrd="0" presId="urn:microsoft.com/office/officeart/2005/8/layout/matrix1"/>
    <dgm:cxn modelId="{AFE56FE6-2615-4211-8623-96ECEC636C8F}" type="presParOf" srcId="{5072A09C-5178-4CF9-AE16-3292D5339055}" destId="{357CE414-4B7E-4199-9620-23EFBFB68DE2}" srcOrd="7" destOrd="0" presId="urn:microsoft.com/office/officeart/2005/8/layout/matrix1"/>
    <dgm:cxn modelId="{D5E361E6-6205-4E51-A0B3-00A4F44A4842}" type="presParOf" srcId="{071B1C05-ABF4-4B15-BD68-356F9E36A5BE}" destId="{3D41DB7E-118E-42B1-AA09-E81E42386C70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ED1F5C-D616-476C-885B-000731322F25}">
      <dsp:nvSpPr>
        <dsp:cNvPr id="0" name=""/>
        <dsp:cNvSpPr/>
      </dsp:nvSpPr>
      <dsp:spPr>
        <a:xfrm>
          <a:off x="4890808" y="2265837"/>
          <a:ext cx="208619" cy="913953"/>
        </a:xfrm>
        <a:custGeom>
          <a:avLst/>
          <a:gdLst/>
          <a:ahLst/>
          <a:cxnLst/>
          <a:rect l="0" t="0" r="0" b="0"/>
          <a:pathLst>
            <a:path>
              <a:moveTo>
                <a:pt x="208619" y="0"/>
              </a:moveTo>
              <a:lnTo>
                <a:pt x="208619" y="913953"/>
              </a:lnTo>
              <a:lnTo>
                <a:pt x="0" y="913953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41F1BF-734D-481A-A39B-8A84BE2C65D7}">
      <dsp:nvSpPr>
        <dsp:cNvPr id="0" name=""/>
        <dsp:cNvSpPr/>
      </dsp:nvSpPr>
      <dsp:spPr>
        <a:xfrm>
          <a:off x="3048000" y="855170"/>
          <a:ext cx="2051428" cy="4172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619"/>
              </a:lnTo>
              <a:lnTo>
                <a:pt x="2051428" y="208619"/>
              </a:lnTo>
              <a:lnTo>
                <a:pt x="2051428" y="417239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D9549B-E223-467D-97BB-A8F8EBDB638E}">
      <dsp:nvSpPr>
        <dsp:cNvPr id="0" name=""/>
        <dsp:cNvSpPr/>
      </dsp:nvSpPr>
      <dsp:spPr>
        <a:xfrm>
          <a:off x="201829" y="2265837"/>
          <a:ext cx="298028" cy="9139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3953"/>
              </a:lnTo>
              <a:lnTo>
                <a:pt x="298028" y="913953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B1BC41-37D9-497F-8209-69B8B75C885A}">
      <dsp:nvSpPr>
        <dsp:cNvPr id="0" name=""/>
        <dsp:cNvSpPr/>
      </dsp:nvSpPr>
      <dsp:spPr>
        <a:xfrm>
          <a:off x="996571" y="855170"/>
          <a:ext cx="2051428" cy="417239"/>
        </a:xfrm>
        <a:custGeom>
          <a:avLst/>
          <a:gdLst/>
          <a:ahLst/>
          <a:cxnLst/>
          <a:rect l="0" t="0" r="0" b="0"/>
          <a:pathLst>
            <a:path>
              <a:moveTo>
                <a:pt x="2051428" y="0"/>
              </a:moveTo>
              <a:lnTo>
                <a:pt x="2051428" y="208619"/>
              </a:lnTo>
              <a:lnTo>
                <a:pt x="0" y="208619"/>
              </a:lnTo>
              <a:lnTo>
                <a:pt x="0" y="417239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E3D585-9601-489A-A9A8-A85A5445268A}">
      <dsp:nvSpPr>
        <dsp:cNvPr id="0" name=""/>
        <dsp:cNvSpPr/>
      </dsp:nvSpPr>
      <dsp:spPr>
        <a:xfrm>
          <a:off x="2054572" y="387494"/>
          <a:ext cx="1986855" cy="4676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Investigación de mercados</a:t>
          </a:r>
          <a:endParaRPr lang="es-MX" sz="1600" kern="1200" dirty="0"/>
        </a:p>
      </dsp:txBody>
      <dsp:txXfrm>
        <a:off x="2054572" y="387494"/>
        <a:ext cx="1986855" cy="467675"/>
      </dsp:txXfrm>
    </dsp:sp>
    <dsp:sp modelId="{40096321-2DFF-4F74-B7EA-665E167D6367}">
      <dsp:nvSpPr>
        <dsp:cNvPr id="0" name=""/>
        <dsp:cNvSpPr/>
      </dsp:nvSpPr>
      <dsp:spPr>
        <a:xfrm>
          <a:off x="3143" y="1272410"/>
          <a:ext cx="1986855" cy="99342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Investigación para identificar el problema</a:t>
          </a:r>
          <a:endParaRPr lang="es-MX" sz="1600" kern="1200" dirty="0"/>
        </a:p>
      </dsp:txBody>
      <dsp:txXfrm>
        <a:off x="3143" y="1272410"/>
        <a:ext cx="1986855" cy="993427"/>
      </dsp:txXfrm>
    </dsp:sp>
    <dsp:sp modelId="{9D666BE7-AFF5-480F-A528-D5B15B9863DB}">
      <dsp:nvSpPr>
        <dsp:cNvPr id="0" name=""/>
        <dsp:cNvSpPr/>
      </dsp:nvSpPr>
      <dsp:spPr>
        <a:xfrm>
          <a:off x="499857" y="2683077"/>
          <a:ext cx="1986855" cy="9934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Potencial, participación, imagen, características del mercado</a:t>
          </a:r>
        </a:p>
      </dsp:txBody>
      <dsp:txXfrm>
        <a:off x="499857" y="2683077"/>
        <a:ext cx="1986855" cy="993427"/>
      </dsp:txXfrm>
    </dsp:sp>
    <dsp:sp modelId="{670F24E2-7DE5-4195-A491-EF6B607AA4F3}">
      <dsp:nvSpPr>
        <dsp:cNvPr id="0" name=""/>
        <dsp:cNvSpPr/>
      </dsp:nvSpPr>
      <dsp:spPr>
        <a:xfrm>
          <a:off x="4106000" y="1272410"/>
          <a:ext cx="1986855" cy="99342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Investigación para la solución del problema</a:t>
          </a:r>
          <a:endParaRPr lang="es-MX" sz="1600" kern="1200" dirty="0"/>
        </a:p>
      </dsp:txBody>
      <dsp:txXfrm>
        <a:off x="4106000" y="1272410"/>
        <a:ext cx="1986855" cy="993427"/>
      </dsp:txXfrm>
    </dsp:sp>
    <dsp:sp modelId="{B8E9D69C-1D5A-46AF-91BD-EB86B31C4903}">
      <dsp:nvSpPr>
        <dsp:cNvPr id="0" name=""/>
        <dsp:cNvSpPr/>
      </dsp:nvSpPr>
      <dsp:spPr>
        <a:xfrm>
          <a:off x="2903952" y="2683077"/>
          <a:ext cx="1986855" cy="9934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Segmentación, producto, precios, distribución y promoción</a:t>
          </a:r>
          <a:endParaRPr lang="es-MX" sz="1600" kern="1200" dirty="0"/>
        </a:p>
      </dsp:txBody>
      <dsp:txXfrm>
        <a:off x="2903952" y="2683077"/>
        <a:ext cx="1986855" cy="9934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D27037-872D-4EDD-8811-CA3924CCB5D0}">
      <dsp:nvSpPr>
        <dsp:cNvPr id="0" name=""/>
        <dsp:cNvSpPr/>
      </dsp:nvSpPr>
      <dsp:spPr>
        <a:xfrm rot="5400000">
          <a:off x="212791" y="2067889"/>
          <a:ext cx="636740" cy="1059521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A776EA-37FC-4538-A157-33B82CBB07F8}">
      <dsp:nvSpPr>
        <dsp:cNvPr id="0" name=""/>
        <dsp:cNvSpPr/>
      </dsp:nvSpPr>
      <dsp:spPr>
        <a:xfrm>
          <a:off x="106503" y="2384458"/>
          <a:ext cx="956541" cy="8384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1. Definición del problema</a:t>
          </a:r>
          <a:endParaRPr lang="es-MX" sz="1200" kern="1200" dirty="0"/>
        </a:p>
      </dsp:txBody>
      <dsp:txXfrm>
        <a:off x="106503" y="2384458"/>
        <a:ext cx="956541" cy="838464"/>
      </dsp:txXfrm>
    </dsp:sp>
    <dsp:sp modelId="{71F76F25-F65A-4BDE-BD31-AC2C80EF3696}">
      <dsp:nvSpPr>
        <dsp:cNvPr id="0" name=""/>
        <dsp:cNvSpPr/>
      </dsp:nvSpPr>
      <dsp:spPr>
        <a:xfrm>
          <a:off x="882565" y="1989886"/>
          <a:ext cx="180479" cy="180479"/>
        </a:xfrm>
        <a:prstGeom prst="triangle">
          <a:avLst>
            <a:gd name="adj" fmla="val 100000"/>
          </a:avLst>
        </a:prstGeom>
        <a:solidFill>
          <a:schemeClr val="accent4">
            <a:hueOff val="-456562"/>
            <a:satOff val="4804"/>
            <a:lumOff val="275"/>
            <a:alphaOff val="0"/>
          </a:schemeClr>
        </a:solidFill>
        <a:ln w="15875" cap="flat" cmpd="sng" algn="ctr">
          <a:solidFill>
            <a:schemeClr val="accent4">
              <a:hueOff val="-456562"/>
              <a:satOff val="4804"/>
              <a:lumOff val="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90DE1F-FB7B-42ED-A0CD-8EE85F6B8B36}">
      <dsp:nvSpPr>
        <dsp:cNvPr id="0" name=""/>
        <dsp:cNvSpPr/>
      </dsp:nvSpPr>
      <dsp:spPr>
        <a:xfrm rot="5400000">
          <a:off x="1383785" y="1778125"/>
          <a:ext cx="636740" cy="1059521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-913125"/>
            <a:satOff val="9608"/>
            <a:lumOff val="549"/>
            <a:alphaOff val="0"/>
          </a:schemeClr>
        </a:solidFill>
        <a:ln w="15875" cap="flat" cmpd="sng" algn="ctr">
          <a:solidFill>
            <a:schemeClr val="accent4">
              <a:hueOff val="-913125"/>
              <a:satOff val="9608"/>
              <a:lumOff val="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B54D95-1FC2-4E07-8EAA-6520826C2FE5}">
      <dsp:nvSpPr>
        <dsp:cNvPr id="0" name=""/>
        <dsp:cNvSpPr/>
      </dsp:nvSpPr>
      <dsp:spPr>
        <a:xfrm>
          <a:off x="1277497" y="2094694"/>
          <a:ext cx="956541" cy="8384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2. Desarrollo del enfoque del problema</a:t>
          </a:r>
          <a:endParaRPr lang="es-MX" sz="1200" kern="1200" dirty="0"/>
        </a:p>
      </dsp:txBody>
      <dsp:txXfrm>
        <a:off x="1277497" y="2094694"/>
        <a:ext cx="956541" cy="838464"/>
      </dsp:txXfrm>
    </dsp:sp>
    <dsp:sp modelId="{2C3313E4-6845-46A7-B14D-BD3745F0FCC7}">
      <dsp:nvSpPr>
        <dsp:cNvPr id="0" name=""/>
        <dsp:cNvSpPr/>
      </dsp:nvSpPr>
      <dsp:spPr>
        <a:xfrm>
          <a:off x="2053559" y="1700122"/>
          <a:ext cx="180479" cy="180479"/>
        </a:xfrm>
        <a:prstGeom prst="triangle">
          <a:avLst>
            <a:gd name="adj" fmla="val 100000"/>
          </a:avLst>
        </a:prstGeom>
        <a:solidFill>
          <a:schemeClr val="accent4">
            <a:hueOff val="-1369687"/>
            <a:satOff val="14413"/>
            <a:lumOff val="824"/>
            <a:alphaOff val="0"/>
          </a:schemeClr>
        </a:solidFill>
        <a:ln w="15875" cap="flat" cmpd="sng" algn="ctr">
          <a:solidFill>
            <a:schemeClr val="accent4">
              <a:hueOff val="-1369687"/>
              <a:satOff val="14413"/>
              <a:lumOff val="82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4E0C47-4ACA-4622-BB50-F14814BC8D5A}">
      <dsp:nvSpPr>
        <dsp:cNvPr id="0" name=""/>
        <dsp:cNvSpPr/>
      </dsp:nvSpPr>
      <dsp:spPr>
        <a:xfrm rot="5400000">
          <a:off x="2554778" y="1488362"/>
          <a:ext cx="636740" cy="1059521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-1826249"/>
            <a:satOff val="19217"/>
            <a:lumOff val="1098"/>
            <a:alphaOff val="0"/>
          </a:schemeClr>
        </a:solidFill>
        <a:ln w="15875" cap="flat" cmpd="sng" algn="ctr">
          <a:solidFill>
            <a:schemeClr val="accent4">
              <a:hueOff val="-1826249"/>
              <a:satOff val="19217"/>
              <a:lumOff val="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FDE4B7-D053-4403-B95F-8DFC09092E32}">
      <dsp:nvSpPr>
        <dsp:cNvPr id="0" name=""/>
        <dsp:cNvSpPr/>
      </dsp:nvSpPr>
      <dsp:spPr>
        <a:xfrm>
          <a:off x="2448491" y="1804930"/>
          <a:ext cx="956541" cy="8384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3. Formulación del diseño de investigación</a:t>
          </a:r>
          <a:endParaRPr lang="es-MX" sz="1200" kern="1200" dirty="0"/>
        </a:p>
      </dsp:txBody>
      <dsp:txXfrm>
        <a:off x="2448491" y="1804930"/>
        <a:ext cx="956541" cy="838464"/>
      </dsp:txXfrm>
    </dsp:sp>
    <dsp:sp modelId="{FE9F2E15-59B1-4CD2-AD9C-B75B138B7BBA}">
      <dsp:nvSpPr>
        <dsp:cNvPr id="0" name=""/>
        <dsp:cNvSpPr/>
      </dsp:nvSpPr>
      <dsp:spPr>
        <a:xfrm>
          <a:off x="3224553" y="1410359"/>
          <a:ext cx="180479" cy="180479"/>
        </a:xfrm>
        <a:prstGeom prst="triangle">
          <a:avLst>
            <a:gd name="adj" fmla="val 100000"/>
          </a:avLst>
        </a:prstGeom>
        <a:solidFill>
          <a:schemeClr val="accent4">
            <a:hueOff val="-2282812"/>
            <a:satOff val="24021"/>
            <a:lumOff val="1373"/>
            <a:alphaOff val="0"/>
          </a:schemeClr>
        </a:solidFill>
        <a:ln w="15875" cap="flat" cmpd="sng" algn="ctr">
          <a:solidFill>
            <a:schemeClr val="accent4">
              <a:hueOff val="-2282812"/>
              <a:satOff val="24021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6ABE58-3BC8-4BAC-B93F-FAD13814D02B}">
      <dsp:nvSpPr>
        <dsp:cNvPr id="0" name=""/>
        <dsp:cNvSpPr/>
      </dsp:nvSpPr>
      <dsp:spPr>
        <a:xfrm rot="5400000">
          <a:off x="3725772" y="1198598"/>
          <a:ext cx="636740" cy="1059521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-2739374"/>
            <a:satOff val="28825"/>
            <a:lumOff val="1648"/>
            <a:alphaOff val="0"/>
          </a:schemeClr>
        </a:solidFill>
        <a:ln w="15875" cap="flat" cmpd="sng" algn="ctr">
          <a:solidFill>
            <a:schemeClr val="accent4">
              <a:hueOff val="-2739374"/>
              <a:satOff val="28825"/>
              <a:lumOff val="16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37224C-E83B-48C5-B3E4-DF6BAC6631E2}">
      <dsp:nvSpPr>
        <dsp:cNvPr id="0" name=""/>
        <dsp:cNvSpPr/>
      </dsp:nvSpPr>
      <dsp:spPr>
        <a:xfrm>
          <a:off x="3619484" y="1515167"/>
          <a:ext cx="956541" cy="8384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4. Trabajo de campo o recopilación de datos</a:t>
          </a:r>
          <a:endParaRPr lang="es-MX" sz="1200" kern="1200" dirty="0"/>
        </a:p>
      </dsp:txBody>
      <dsp:txXfrm>
        <a:off x="3619484" y="1515167"/>
        <a:ext cx="956541" cy="838464"/>
      </dsp:txXfrm>
    </dsp:sp>
    <dsp:sp modelId="{2F1A7A88-45D2-488D-BD43-6E721A75381E}">
      <dsp:nvSpPr>
        <dsp:cNvPr id="0" name=""/>
        <dsp:cNvSpPr/>
      </dsp:nvSpPr>
      <dsp:spPr>
        <a:xfrm>
          <a:off x="4395547" y="1120595"/>
          <a:ext cx="180479" cy="180479"/>
        </a:xfrm>
        <a:prstGeom prst="triangle">
          <a:avLst>
            <a:gd name="adj" fmla="val 100000"/>
          </a:avLst>
        </a:prstGeom>
        <a:solidFill>
          <a:schemeClr val="accent4">
            <a:hueOff val="-3195936"/>
            <a:satOff val="33629"/>
            <a:lumOff val="1922"/>
            <a:alphaOff val="0"/>
          </a:schemeClr>
        </a:solidFill>
        <a:ln w="15875" cap="flat" cmpd="sng" algn="ctr">
          <a:solidFill>
            <a:schemeClr val="accent4">
              <a:hueOff val="-3195936"/>
              <a:satOff val="33629"/>
              <a:lumOff val="192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8D7ADD-1B7F-4F78-BF28-2124185B9CAC}">
      <dsp:nvSpPr>
        <dsp:cNvPr id="0" name=""/>
        <dsp:cNvSpPr/>
      </dsp:nvSpPr>
      <dsp:spPr>
        <a:xfrm rot="5400000">
          <a:off x="4896766" y="908835"/>
          <a:ext cx="636740" cy="1059521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-3652499"/>
            <a:satOff val="38434"/>
            <a:lumOff val="2197"/>
            <a:alphaOff val="0"/>
          </a:schemeClr>
        </a:solidFill>
        <a:ln w="15875" cap="flat" cmpd="sng" algn="ctr">
          <a:solidFill>
            <a:schemeClr val="accent4">
              <a:hueOff val="-3652499"/>
              <a:satOff val="38434"/>
              <a:lumOff val="219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DC6CC0-1934-4059-987F-B38DE34BC44C}">
      <dsp:nvSpPr>
        <dsp:cNvPr id="0" name=""/>
        <dsp:cNvSpPr/>
      </dsp:nvSpPr>
      <dsp:spPr>
        <a:xfrm>
          <a:off x="4790478" y="1225403"/>
          <a:ext cx="956541" cy="8384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5. Preparación y análisis de datos</a:t>
          </a:r>
          <a:endParaRPr lang="es-MX" sz="1200" kern="1200" dirty="0"/>
        </a:p>
      </dsp:txBody>
      <dsp:txXfrm>
        <a:off x="4790478" y="1225403"/>
        <a:ext cx="956541" cy="838464"/>
      </dsp:txXfrm>
    </dsp:sp>
    <dsp:sp modelId="{CF4B8F31-7348-4423-9C01-04120E5AD59E}">
      <dsp:nvSpPr>
        <dsp:cNvPr id="0" name=""/>
        <dsp:cNvSpPr/>
      </dsp:nvSpPr>
      <dsp:spPr>
        <a:xfrm>
          <a:off x="5566540" y="830832"/>
          <a:ext cx="180479" cy="180479"/>
        </a:xfrm>
        <a:prstGeom prst="triangle">
          <a:avLst>
            <a:gd name="adj" fmla="val 100000"/>
          </a:avLst>
        </a:prstGeom>
        <a:solidFill>
          <a:schemeClr val="accent4">
            <a:hueOff val="-4109061"/>
            <a:satOff val="43238"/>
            <a:lumOff val="2471"/>
            <a:alphaOff val="0"/>
          </a:schemeClr>
        </a:solidFill>
        <a:ln w="15875" cap="flat" cmpd="sng" algn="ctr">
          <a:solidFill>
            <a:schemeClr val="accent4">
              <a:hueOff val="-4109061"/>
              <a:satOff val="43238"/>
              <a:lumOff val="2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1073D0-C5A5-4746-8DDA-57122C2EC9FE}">
      <dsp:nvSpPr>
        <dsp:cNvPr id="0" name=""/>
        <dsp:cNvSpPr/>
      </dsp:nvSpPr>
      <dsp:spPr>
        <a:xfrm rot="5400000">
          <a:off x="6067760" y="619071"/>
          <a:ext cx="636740" cy="1059521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-4565623"/>
            <a:satOff val="48042"/>
            <a:lumOff val="2746"/>
            <a:alphaOff val="0"/>
          </a:schemeClr>
        </a:solidFill>
        <a:ln w="15875" cap="flat" cmpd="sng" algn="ctr">
          <a:solidFill>
            <a:schemeClr val="accent4">
              <a:hueOff val="-4565623"/>
              <a:satOff val="48042"/>
              <a:lumOff val="274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5BDDBA-28E7-4BA0-91D8-A60642D2A97E}">
      <dsp:nvSpPr>
        <dsp:cNvPr id="0" name=""/>
        <dsp:cNvSpPr/>
      </dsp:nvSpPr>
      <dsp:spPr>
        <a:xfrm>
          <a:off x="5961472" y="935640"/>
          <a:ext cx="956541" cy="8384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6. Elaboración y presentación del informe</a:t>
          </a:r>
          <a:endParaRPr lang="es-MX" sz="1200" kern="1200" dirty="0"/>
        </a:p>
      </dsp:txBody>
      <dsp:txXfrm>
        <a:off x="5961472" y="935640"/>
        <a:ext cx="956541" cy="8384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09E3A8-E046-45EB-8CCE-6C8EF0805C54}">
      <dsp:nvSpPr>
        <dsp:cNvPr id="0" name=""/>
        <dsp:cNvSpPr/>
      </dsp:nvSpPr>
      <dsp:spPr>
        <a:xfrm>
          <a:off x="457199" y="0"/>
          <a:ext cx="5181600" cy="371408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3E9A31-9868-42F2-B162-592A84507278}">
      <dsp:nvSpPr>
        <dsp:cNvPr id="0" name=""/>
        <dsp:cNvSpPr/>
      </dsp:nvSpPr>
      <dsp:spPr>
        <a:xfrm>
          <a:off x="0" y="1114225"/>
          <a:ext cx="1828800" cy="14856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Dirección de </a:t>
          </a:r>
          <a:r>
            <a:rPr lang="es-MX" sz="2400" kern="1200" dirty="0" err="1" smtClean="0"/>
            <a:t>mkt</a:t>
          </a:r>
          <a:r>
            <a:rPr lang="es-MX" sz="2400" kern="1200" dirty="0" smtClean="0"/>
            <a:t>:</a:t>
          </a:r>
        </a:p>
      </dsp:txBody>
      <dsp:txXfrm>
        <a:off x="72523" y="1186748"/>
        <a:ext cx="1683754" cy="1340588"/>
      </dsp:txXfrm>
    </dsp:sp>
    <dsp:sp modelId="{EFE56F12-A5A3-46C4-A86B-7B03C5F381D0}">
      <dsp:nvSpPr>
        <dsp:cNvPr id="0" name=""/>
        <dsp:cNvSpPr/>
      </dsp:nvSpPr>
      <dsp:spPr>
        <a:xfrm>
          <a:off x="2133600" y="1114225"/>
          <a:ext cx="1828800" cy="14856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SIM</a:t>
          </a:r>
          <a:endParaRPr lang="es-MX" sz="2400" kern="1200" dirty="0"/>
        </a:p>
      </dsp:txBody>
      <dsp:txXfrm>
        <a:off x="2206123" y="1186748"/>
        <a:ext cx="1683754" cy="1340588"/>
      </dsp:txXfrm>
    </dsp:sp>
    <dsp:sp modelId="{8A6A3754-71E8-4409-ADDE-3E3DE9DD0642}">
      <dsp:nvSpPr>
        <dsp:cNvPr id="0" name=""/>
        <dsp:cNvSpPr/>
      </dsp:nvSpPr>
      <dsp:spPr>
        <a:xfrm>
          <a:off x="4267199" y="1116647"/>
          <a:ext cx="1828800" cy="14856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Entorno de </a:t>
          </a:r>
          <a:r>
            <a:rPr lang="es-MX" sz="2000" kern="1200" dirty="0" err="1" smtClean="0"/>
            <a:t>mkt</a:t>
          </a:r>
          <a:endParaRPr lang="es-MX" sz="2000" kern="1200" dirty="0"/>
        </a:p>
      </dsp:txBody>
      <dsp:txXfrm>
        <a:off x="4339722" y="1189170"/>
        <a:ext cx="1683754" cy="134058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6375D1-1C76-4F18-A332-B8E43B709C92}">
      <dsp:nvSpPr>
        <dsp:cNvPr id="0" name=""/>
        <dsp:cNvSpPr/>
      </dsp:nvSpPr>
      <dsp:spPr>
        <a:xfrm rot="16200000">
          <a:off x="450784" y="-450784"/>
          <a:ext cx="1801812" cy="2703382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Debilidades (</a:t>
          </a:r>
          <a:r>
            <a:rPr lang="es-MX" sz="2800" kern="1200" dirty="0" err="1" smtClean="0"/>
            <a:t>Weaknesses</a:t>
          </a:r>
          <a:r>
            <a:rPr lang="es-MX" sz="2800" kern="1200" dirty="0" smtClean="0"/>
            <a:t>)</a:t>
          </a:r>
          <a:endParaRPr lang="es-MX" sz="2800" kern="1200" dirty="0"/>
        </a:p>
      </dsp:txBody>
      <dsp:txXfrm rot="5400000">
        <a:off x="0" y="0"/>
        <a:ext cx="2703382" cy="1351359"/>
      </dsp:txXfrm>
    </dsp:sp>
    <dsp:sp modelId="{38C74DF3-D679-4E6C-B32F-0C42C7572E61}">
      <dsp:nvSpPr>
        <dsp:cNvPr id="0" name=""/>
        <dsp:cNvSpPr/>
      </dsp:nvSpPr>
      <dsp:spPr>
        <a:xfrm>
          <a:off x="2703382" y="0"/>
          <a:ext cx="2703382" cy="1801812"/>
        </a:xfrm>
        <a:prstGeom prst="round1Rect">
          <a:avLst/>
        </a:prstGeom>
        <a:solidFill>
          <a:schemeClr val="accent4">
            <a:hueOff val="-1521874"/>
            <a:satOff val="16014"/>
            <a:lumOff val="91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Amenazas </a:t>
          </a:r>
          <a:r>
            <a:rPr lang="es-MX" sz="2800" i="1" kern="1200" dirty="0" smtClean="0"/>
            <a:t>(</a:t>
          </a:r>
          <a:r>
            <a:rPr lang="es-MX" sz="2800" i="1" kern="1200" dirty="0" err="1" smtClean="0"/>
            <a:t>Threats</a:t>
          </a:r>
          <a:r>
            <a:rPr lang="es-MX" sz="2800" i="1" kern="1200" dirty="0" smtClean="0"/>
            <a:t>)</a:t>
          </a:r>
          <a:endParaRPr lang="es-MX" sz="2800" i="1" kern="1200" dirty="0"/>
        </a:p>
      </dsp:txBody>
      <dsp:txXfrm>
        <a:off x="2703382" y="0"/>
        <a:ext cx="2703382" cy="1351359"/>
      </dsp:txXfrm>
    </dsp:sp>
    <dsp:sp modelId="{6E977A12-C4DF-4C6F-B7E3-91669F695F7D}">
      <dsp:nvSpPr>
        <dsp:cNvPr id="0" name=""/>
        <dsp:cNvSpPr/>
      </dsp:nvSpPr>
      <dsp:spPr>
        <a:xfrm rot="10800000">
          <a:off x="0" y="1801812"/>
          <a:ext cx="2703382" cy="1801812"/>
        </a:xfrm>
        <a:prstGeom prst="round1Rect">
          <a:avLst/>
        </a:prstGeom>
        <a:solidFill>
          <a:schemeClr val="accent4">
            <a:hueOff val="-3043749"/>
            <a:satOff val="32028"/>
            <a:lumOff val="183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Fortalezas </a:t>
          </a:r>
          <a:r>
            <a:rPr lang="es-MX" sz="2800" kern="1200" dirty="0" smtClean="0"/>
            <a:t>(</a:t>
          </a:r>
          <a:r>
            <a:rPr lang="es-MX" sz="2800" kern="1200" dirty="0" err="1" smtClean="0"/>
            <a:t>Strengths</a:t>
          </a:r>
          <a:r>
            <a:rPr lang="es-MX" sz="2800" kern="1200" dirty="0" smtClean="0"/>
            <a:t>)</a:t>
          </a:r>
          <a:endParaRPr lang="es-MX" sz="2800" kern="1200" dirty="0"/>
        </a:p>
      </dsp:txBody>
      <dsp:txXfrm rot="10800000">
        <a:off x="0" y="2252265"/>
        <a:ext cx="2703382" cy="1351359"/>
      </dsp:txXfrm>
    </dsp:sp>
    <dsp:sp modelId="{44B3381B-040B-4C3B-98DD-27BB3220DE5E}">
      <dsp:nvSpPr>
        <dsp:cNvPr id="0" name=""/>
        <dsp:cNvSpPr/>
      </dsp:nvSpPr>
      <dsp:spPr>
        <a:xfrm rot="5400000">
          <a:off x="3154166" y="1351027"/>
          <a:ext cx="1801812" cy="2703382"/>
        </a:xfrm>
        <a:prstGeom prst="round1Rect">
          <a:avLst/>
        </a:prstGeom>
        <a:solidFill>
          <a:schemeClr val="accent4">
            <a:hueOff val="-4565623"/>
            <a:satOff val="48042"/>
            <a:lumOff val="274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Oportunidades </a:t>
          </a:r>
          <a:r>
            <a:rPr lang="es-MX" sz="2800" i="1" kern="1200" dirty="0" smtClean="0"/>
            <a:t>(</a:t>
          </a:r>
          <a:r>
            <a:rPr lang="es-MX" sz="2800" i="1" kern="1200" dirty="0" err="1" smtClean="0"/>
            <a:t>Oportunities</a:t>
          </a:r>
          <a:r>
            <a:rPr lang="es-MX" sz="2800" i="1" kern="1200" dirty="0" smtClean="0"/>
            <a:t>)</a:t>
          </a:r>
          <a:endParaRPr lang="es-MX" sz="2800" i="1" kern="1200" dirty="0"/>
        </a:p>
      </dsp:txBody>
      <dsp:txXfrm rot="-5400000">
        <a:off x="2703382" y="2252265"/>
        <a:ext cx="2703382" cy="1351359"/>
      </dsp:txXfrm>
    </dsp:sp>
    <dsp:sp modelId="{3D41DB7E-118E-42B1-AA09-E81E42386C70}">
      <dsp:nvSpPr>
        <dsp:cNvPr id="0" name=""/>
        <dsp:cNvSpPr/>
      </dsp:nvSpPr>
      <dsp:spPr>
        <a:xfrm>
          <a:off x="1517151" y="1251683"/>
          <a:ext cx="2372461" cy="1100258"/>
        </a:xfrm>
        <a:prstGeom prst="roundRect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err="1" smtClean="0"/>
            <a:t>DAFO</a:t>
          </a:r>
          <a:r>
            <a:rPr lang="es-MX" sz="2800" kern="1200" dirty="0" smtClean="0"/>
            <a:t>/</a:t>
          </a:r>
          <a:r>
            <a:rPr lang="es-MX" sz="2800" kern="1200" dirty="0" err="1" smtClean="0"/>
            <a:t>FODA</a:t>
          </a:r>
          <a:r>
            <a:rPr lang="es-MX" sz="2800" kern="1200" dirty="0" smtClean="0"/>
            <a:t>/</a:t>
          </a:r>
          <a:r>
            <a:rPr lang="es-MX" sz="2800" kern="1200" dirty="0" err="1" smtClean="0"/>
            <a:t>DOFA</a:t>
          </a:r>
          <a:r>
            <a:rPr lang="es-MX" sz="2800" kern="1200" dirty="0" smtClean="0"/>
            <a:t>/</a:t>
          </a:r>
          <a:r>
            <a:rPr lang="es-MX" sz="2800" kern="1200" dirty="0" err="1" smtClean="0"/>
            <a:t>SWOT</a:t>
          </a:r>
          <a:endParaRPr lang="es-MX" sz="2800" kern="1200" dirty="0"/>
        </a:p>
      </dsp:txBody>
      <dsp:txXfrm>
        <a:off x="1570861" y="1305393"/>
        <a:ext cx="2265041" cy="9928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088791"/>
            <a:ext cx="5723468" cy="4684213"/>
          </a:xfrm>
        </p:spPr>
        <p:txBody>
          <a:bodyPr>
            <a:normAutofit fontScale="90000"/>
          </a:bodyPr>
          <a:lstStyle/>
          <a:p>
            <a:pPr algn="r"/>
            <a:r>
              <a:rPr lang="es-ES" sz="2200" dirty="0" smtClean="0"/>
              <a:t>Universidad Autónoma del Estado de México</a:t>
            </a:r>
            <a:br>
              <a:rPr lang="es-ES" sz="2200" dirty="0" smtClean="0"/>
            </a:br>
            <a:r>
              <a:rPr lang="es-ES" sz="2200" dirty="0" smtClean="0"/>
              <a:t>Centro Universitario UAEM Temascaltepec</a:t>
            </a:r>
            <a:br>
              <a:rPr lang="es-ES" sz="2200" dirty="0" smtClean="0"/>
            </a:br>
            <a:r>
              <a:rPr lang="es-ES" sz="2200" dirty="0" smtClean="0"/>
              <a:t>Licenciatura en Turismo</a:t>
            </a:r>
            <a:br>
              <a:rPr lang="es-ES" sz="2200" dirty="0" smtClean="0"/>
            </a:br>
            <a:r>
              <a:rPr lang="es-ES" sz="2200" dirty="0" smtClean="0"/>
              <a:t/>
            </a:r>
            <a:br>
              <a:rPr lang="es-ES" sz="2200" dirty="0" smtClean="0"/>
            </a:br>
            <a:r>
              <a:rPr lang="es-ES" sz="2200" dirty="0" smtClean="0"/>
              <a:t>Un</a:t>
            </a:r>
            <a:r>
              <a:rPr lang="es-ES" sz="2200" b="1" dirty="0" smtClean="0"/>
              <a:t>idad de aprendizaje: </a:t>
            </a:r>
            <a:r>
              <a:rPr lang="es-ES" sz="2200" dirty="0" smtClean="0"/>
              <a:t>mercadotecnia</a:t>
            </a:r>
            <a:br>
              <a:rPr lang="es-ES" sz="2200" dirty="0" smtClean="0"/>
            </a:br>
            <a:r>
              <a:rPr lang="es-ES" sz="2200" dirty="0" smtClean="0"/>
              <a:t/>
            </a:r>
            <a:br>
              <a:rPr lang="es-ES" sz="2200" dirty="0" smtClean="0"/>
            </a:br>
            <a:r>
              <a:rPr lang="es-ES" sz="2200" b="1" dirty="0" smtClean="0"/>
              <a:t>Unidad 2: </a:t>
            </a:r>
            <a:r>
              <a:rPr lang="es-ES" sz="2200" dirty="0" smtClean="0"/>
              <a:t>Investigación de mercados</a:t>
            </a:r>
            <a:r>
              <a:rPr lang="es-ES" sz="2200" dirty="0" smtClean="0"/>
              <a:t>.</a:t>
            </a:r>
            <a:br>
              <a:rPr lang="es-ES" sz="2200" dirty="0" smtClean="0"/>
            </a:br>
            <a:r>
              <a:rPr lang="es-ES" sz="2200" dirty="0"/>
              <a:t/>
            </a:r>
            <a:br>
              <a:rPr lang="es-ES" sz="2200" dirty="0"/>
            </a:br>
            <a:r>
              <a:rPr lang="es-ES" sz="2200" dirty="0"/>
              <a:t>Material didáctico: sólo visión.</a:t>
            </a:r>
            <a:br>
              <a:rPr lang="es-ES" sz="2200" dirty="0"/>
            </a:br>
            <a:r>
              <a:rPr lang="es-ES" sz="2200" dirty="0" smtClean="0"/>
              <a:t/>
            </a:r>
            <a:br>
              <a:rPr lang="es-ES" sz="2200" dirty="0" smtClean="0"/>
            </a:br>
            <a:r>
              <a:rPr lang="es-ES" sz="2200" dirty="0" smtClean="0"/>
              <a:t/>
            </a:r>
            <a:br>
              <a:rPr lang="es-ES" sz="2200" dirty="0" smtClean="0"/>
            </a:br>
            <a:r>
              <a:rPr lang="es-ES" sz="2200" b="1" dirty="0" smtClean="0"/>
              <a:t>Elaboró: </a:t>
            </a:r>
            <a:r>
              <a:rPr lang="es-ES" sz="2200" dirty="0" smtClean="0"/>
              <a:t>M. en </a:t>
            </a:r>
            <a:r>
              <a:rPr lang="es-ES" sz="2200" dirty="0" err="1" smtClean="0"/>
              <a:t>Adm</a:t>
            </a:r>
            <a:r>
              <a:rPr lang="es-ES" sz="2200" dirty="0" smtClean="0"/>
              <a:t>. N. Francisco </a:t>
            </a:r>
            <a:r>
              <a:rPr lang="es-ES" sz="2200" dirty="0" err="1" smtClean="0"/>
              <a:t>Jaimes</a:t>
            </a:r>
            <a:r>
              <a:rPr lang="es-ES" sz="2200" dirty="0" smtClean="0"/>
              <a:t> Millán</a:t>
            </a:r>
            <a:r>
              <a:rPr lang="es-ES" sz="2200" dirty="0" smtClean="0"/>
              <a:t>.</a:t>
            </a:r>
            <a:br>
              <a:rPr lang="es-ES" sz="2200" dirty="0" smtClean="0"/>
            </a:br>
            <a:r>
              <a:rPr lang="es-ES" sz="2200" dirty="0" smtClean="0"/>
              <a:t/>
            </a:r>
            <a:br>
              <a:rPr lang="es-ES" sz="2200" dirty="0" smtClean="0"/>
            </a:br>
            <a:r>
              <a:rPr lang="es-ES" sz="1400" dirty="0" smtClean="0"/>
              <a:t>Temascaltepec, México; septiembre de 2018.</a:t>
            </a:r>
            <a:r>
              <a:rPr lang="es-ES" sz="2800" dirty="0" smtClean="0"/>
              <a:t/>
            </a:r>
            <a:br>
              <a:rPr lang="es-ES" sz="2800" dirty="0" smtClean="0"/>
            </a:br>
            <a:endParaRPr lang="es-ES" sz="28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378424" cy="1050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64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464105"/>
            <a:ext cx="5723468" cy="661662"/>
          </a:xfrm>
        </p:spPr>
        <p:txBody>
          <a:bodyPr>
            <a:normAutofit fontScale="90000"/>
          </a:bodyPr>
          <a:lstStyle/>
          <a:p>
            <a:r>
              <a:rPr lang="es-ES" sz="3600" dirty="0" smtClean="0"/>
              <a:t>Métodos y técnicas para realizar la investigación</a:t>
            </a:r>
            <a:endParaRPr lang="es-MX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27201" y="2279176"/>
            <a:ext cx="5712178" cy="3076982"/>
          </a:xfrm>
        </p:spPr>
        <p:txBody>
          <a:bodyPr numCol="2">
            <a:normAutofit/>
          </a:bodyPr>
          <a:lstStyle/>
          <a:p>
            <a:pPr algn="just"/>
            <a:r>
              <a:rPr lang="es-MX" dirty="0" smtClean="0"/>
              <a:t>Enfoques:</a:t>
            </a:r>
          </a:p>
          <a:p>
            <a:pPr algn="just"/>
            <a:endParaRPr lang="es-MX" dirty="0" smtClean="0"/>
          </a:p>
          <a:p>
            <a:pPr marL="457200" indent="-457200" algn="just">
              <a:buAutoNum type="arabicPeriod"/>
            </a:pPr>
            <a:r>
              <a:rPr lang="es-MX" dirty="0" smtClean="0"/>
              <a:t>Cuantitativo</a:t>
            </a:r>
          </a:p>
          <a:p>
            <a:pPr marL="457200" indent="-457200" algn="just">
              <a:buAutoNum type="arabicPeriod"/>
            </a:pPr>
            <a:r>
              <a:rPr lang="es-MX" dirty="0" smtClean="0"/>
              <a:t>Cualitativo</a:t>
            </a:r>
          </a:p>
          <a:p>
            <a:pPr marL="457200" indent="-457200" algn="just">
              <a:buAutoNum type="arabicPeriod"/>
            </a:pPr>
            <a:r>
              <a:rPr lang="es-MX" dirty="0" smtClean="0"/>
              <a:t>Mixto</a:t>
            </a:r>
          </a:p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5266" y="4582364"/>
            <a:ext cx="1887941" cy="1286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02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464105"/>
            <a:ext cx="5723468" cy="661662"/>
          </a:xfrm>
        </p:spPr>
        <p:txBody>
          <a:bodyPr>
            <a:normAutofit fontScale="90000"/>
          </a:bodyPr>
          <a:lstStyle/>
          <a:p>
            <a:r>
              <a:rPr lang="es-ES" sz="3600" dirty="0" smtClean="0"/>
              <a:t>Métodos y técnicas para realizar la investigación</a:t>
            </a:r>
            <a:endParaRPr lang="es-MX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27200" y="2279176"/>
            <a:ext cx="5712179" cy="3076982"/>
          </a:xfrm>
        </p:spPr>
        <p:txBody>
          <a:bodyPr numCol="1">
            <a:normAutofit/>
          </a:bodyPr>
          <a:lstStyle/>
          <a:p>
            <a:pPr algn="just"/>
            <a:r>
              <a:rPr lang="es-MX" dirty="0" smtClean="0"/>
              <a:t>Alcance de la investigación</a:t>
            </a:r>
          </a:p>
          <a:p>
            <a:pPr algn="just"/>
            <a:endParaRPr lang="es-MX" dirty="0" smtClean="0"/>
          </a:p>
          <a:p>
            <a:pPr marL="457200" indent="-457200" algn="just">
              <a:buAutoNum type="arabicPeriod"/>
            </a:pPr>
            <a:r>
              <a:rPr lang="es-MX" dirty="0" smtClean="0"/>
              <a:t>Exploratoria</a:t>
            </a:r>
          </a:p>
          <a:p>
            <a:pPr marL="457200" indent="-457200" algn="just">
              <a:buAutoNum type="arabicPeriod"/>
            </a:pPr>
            <a:r>
              <a:rPr lang="es-MX" dirty="0" smtClean="0"/>
              <a:t>Descriptiva</a:t>
            </a:r>
          </a:p>
          <a:p>
            <a:pPr marL="457200" indent="-457200" algn="just">
              <a:buAutoNum type="arabicPeriod"/>
            </a:pPr>
            <a:r>
              <a:rPr lang="es-MX" dirty="0" smtClean="0"/>
              <a:t>Correlacional</a:t>
            </a:r>
          </a:p>
          <a:p>
            <a:pPr marL="457200" indent="-457200" algn="just">
              <a:buAutoNum type="arabicPeriod"/>
            </a:pPr>
            <a:r>
              <a:rPr lang="es-MX" dirty="0" smtClean="0"/>
              <a:t>Explicativa</a:t>
            </a:r>
          </a:p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4728" y="4121624"/>
            <a:ext cx="2360281" cy="180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34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464105"/>
            <a:ext cx="5723468" cy="661662"/>
          </a:xfrm>
        </p:spPr>
        <p:txBody>
          <a:bodyPr>
            <a:normAutofit fontScale="90000"/>
          </a:bodyPr>
          <a:lstStyle/>
          <a:p>
            <a:r>
              <a:rPr lang="es-ES" sz="3600" dirty="0" smtClean="0"/>
              <a:t>Métodos y técnicas para realizar la investigación</a:t>
            </a:r>
            <a:endParaRPr lang="es-MX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27200" y="2279176"/>
            <a:ext cx="5712179" cy="3076982"/>
          </a:xfrm>
        </p:spPr>
        <p:txBody>
          <a:bodyPr numCol="1">
            <a:normAutofit/>
          </a:bodyPr>
          <a:lstStyle/>
          <a:p>
            <a:pPr algn="just"/>
            <a:r>
              <a:rPr lang="es-MX" dirty="0" smtClean="0"/>
              <a:t>Selección de la muestra</a:t>
            </a:r>
          </a:p>
          <a:p>
            <a:pPr algn="just"/>
            <a:endParaRPr lang="es-MX" dirty="0" smtClean="0"/>
          </a:p>
          <a:p>
            <a:pPr marL="457200" indent="-457200" algn="just">
              <a:buAutoNum type="arabicPeriod"/>
            </a:pPr>
            <a:r>
              <a:rPr lang="es-MX" dirty="0" smtClean="0"/>
              <a:t>Muestra finita: Se conoce la población</a:t>
            </a:r>
          </a:p>
          <a:p>
            <a:pPr marL="457200" indent="-457200" algn="just">
              <a:buAutoNum type="arabicPeriod"/>
            </a:pPr>
            <a:r>
              <a:rPr lang="es-MX" dirty="0" smtClean="0"/>
              <a:t>Muestra infinita: se desconoce la población</a:t>
            </a:r>
          </a:p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40986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464105"/>
            <a:ext cx="5723468" cy="661662"/>
          </a:xfrm>
        </p:spPr>
        <p:txBody>
          <a:bodyPr>
            <a:normAutofit/>
          </a:bodyPr>
          <a:lstStyle/>
          <a:p>
            <a:r>
              <a:rPr lang="es-ES" sz="3600" dirty="0" smtClean="0"/>
              <a:t>Muestra finita</a:t>
            </a:r>
            <a:endParaRPr lang="es-MX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27200" y="2279176"/>
            <a:ext cx="5712179" cy="3076982"/>
          </a:xfrm>
        </p:spPr>
        <p:txBody>
          <a:bodyPr numCol="1">
            <a:normAutofit/>
          </a:bodyPr>
          <a:lstStyle/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</p:txBody>
      </p:sp>
      <p:sp>
        <p:nvSpPr>
          <p:cNvPr id="5" name="Rectángulo 4"/>
          <p:cNvSpPr/>
          <p:nvPr/>
        </p:nvSpPr>
        <p:spPr>
          <a:xfrm>
            <a:off x="1508078" y="2087107"/>
            <a:ext cx="5315803" cy="3674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sz="2400" i="1" kern="0" dirty="0">
                <a:solidFill>
                  <a:srgbClr val="000000"/>
                </a:solidFill>
                <a:latin typeface="Times New Roman"/>
              </a:rPr>
              <a:t>n = </a:t>
            </a:r>
            <a:r>
              <a:rPr lang="es-MX" altLang="es-MX" sz="2400" u="sng" kern="0" dirty="0">
                <a:solidFill>
                  <a:srgbClr val="000000"/>
                </a:solidFill>
                <a:latin typeface="Times New Roman"/>
              </a:rPr>
              <a:t>Z</a:t>
            </a:r>
            <a:r>
              <a:rPr lang="es-MX" altLang="es-MX" sz="2400" u="sng" kern="0" baseline="30000" dirty="0">
                <a:solidFill>
                  <a:srgbClr val="000000"/>
                </a:solidFill>
                <a:latin typeface="Times New Roman"/>
              </a:rPr>
              <a:t>2</a:t>
            </a:r>
            <a:r>
              <a:rPr lang="es-MX" altLang="es-MX" sz="2400" u="sng" kern="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s-MX" altLang="es-MX" sz="2400" u="sng" kern="0" dirty="0" err="1">
                <a:solidFill>
                  <a:srgbClr val="000000"/>
                </a:solidFill>
                <a:latin typeface="Times New Roman"/>
              </a:rPr>
              <a:t>pq</a:t>
            </a:r>
            <a:r>
              <a:rPr lang="es-MX" altLang="es-MX" sz="2400" u="sng" kern="0" dirty="0">
                <a:solidFill>
                  <a:srgbClr val="000000"/>
                </a:solidFill>
                <a:latin typeface="Times New Roman"/>
              </a:rPr>
              <a:t> N</a:t>
            </a:r>
          </a:p>
          <a:p>
            <a:pPr marL="342900" lvl="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sz="2400" kern="0" dirty="0">
                <a:solidFill>
                  <a:srgbClr val="000000"/>
                </a:solidFill>
                <a:latin typeface="Times New Roman"/>
              </a:rPr>
              <a:t>	   Ne</a:t>
            </a:r>
            <a:r>
              <a:rPr lang="es-MX" altLang="es-MX" sz="2400" kern="0" baseline="30000" dirty="0">
                <a:solidFill>
                  <a:srgbClr val="000000"/>
                </a:solidFill>
                <a:latin typeface="Times New Roman"/>
              </a:rPr>
              <a:t>2</a:t>
            </a:r>
            <a:r>
              <a:rPr lang="es-MX" altLang="es-MX" sz="2400" kern="0" dirty="0">
                <a:solidFill>
                  <a:srgbClr val="000000"/>
                </a:solidFill>
                <a:latin typeface="Times New Roman"/>
              </a:rPr>
              <a:t>+pq</a:t>
            </a:r>
          </a:p>
          <a:p>
            <a:pPr marL="342900" lvl="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sz="2400" kern="0" dirty="0">
                <a:solidFill>
                  <a:srgbClr val="000000"/>
                </a:solidFill>
                <a:latin typeface="Times New Roman"/>
              </a:rPr>
              <a:t>Donde:</a:t>
            </a:r>
          </a:p>
          <a:p>
            <a:pPr marL="342900" lvl="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kern="0" dirty="0">
                <a:solidFill>
                  <a:srgbClr val="000000"/>
                </a:solidFill>
                <a:latin typeface="Times New Roman"/>
              </a:rPr>
              <a:t>n = Tamaño de la muestra</a:t>
            </a:r>
          </a:p>
          <a:p>
            <a:pPr marL="342900" lvl="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kern="0" dirty="0">
                <a:solidFill>
                  <a:srgbClr val="000000"/>
                </a:solidFill>
                <a:latin typeface="Times New Roman"/>
              </a:rPr>
              <a:t>Z = Nivel de confianza*</a:t>
            </a:r>
          </a:p>
          <a:p>
            <a:pPr marL="342900" lvl="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kern="0" dirty="0">
                <a:solidFill>
                  <a:srgbClr val="000000"/>
                </a:solidFill>
                <a:latin typeface="Times New Roman"/>
              </a:rPr>
              <a:t>p = probabilidad de que el evento se realice (.5)</a:t>
            </a:r>
          </a:p>
          <a:p>
            <a:pPr marL="342900" lvl="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kern="0" dirty="0">
                <a:solidFill>
                  <a:srgbClr val="000000"/>
                </a:solidFill>
                <a:latin typeface="Times New Roman"/>
              </a:rPr>
              <a:t>q = probabilidad de que el evento no se realice (1-.5)</a:t>
            </a:r>
          </a:p>
          <a:p>
            <a:pPr marL="342900" lvl="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kern="0" dirty="0">
                <a:solidFill>
                  <a:srgbClr val="000000"/>
                </a:solidFill>
                <a:latin typeface="Times New Roman"/>
              </a:rPr>
              <a:t>N = Población</a:t>
            </a:r>
          </a:p>
          <a:p>
            <a:pPr marL="342900" lvl="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kern="0" dirty="0">
                <a:solidFill>
                  <a:srgbClr val="000000"/>
                </a:solidFill>
                <a:latin typeface="Times New Roman"/>
              </a:rPr>
              <a:t>e = error de estimación</a:t>
            </a:r>
          </a:p>
          <a:p>
            <a:pPr marL="342900" lvl="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s-MX" altLang="es-MX" kern="0" dirty="0">
              <a:solidFill>
                <a:srgbClr val="000000"/>
              </a:solidFill>
              <a:latin typeface="Times New Roman"/>
            </a:endParaRPr>
          </a:p>
          <a:p>
            <a:pPr marL="342900" lvl="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kern="0" dirty="0">
                <a:solidFill>
                  <a:srgbClr val="000000"/>
                </a:solidFill>
                <a:latin typeface="Times New Roman"/>
              </a:rPr>
              <a:t>(*) 2 </a:t>
            </a:r>
            <a:r>
              <a:rPr lang="es-MX" altLang="es-MX" kern="0" dirty="0">
                <a:solidFill>
                  <a:srgbClr val="000000"/>
                </a:solidFill>
                <a:latin typeface="Times New Roman"/>
                <a:sym typeface="Symbol" panose="05050102010706020507" pitchFamily="18" charset="2"/>
              </a:rPr>
              <a:t> </a:t>
            </a:r>
            <a:r>
              <a:rPr lang="es-MX" altLang="es-MX" kern="0" dirty="0" err="1">
                <a:solidFill>
                  <a:srgbClr val="000000"/>
                </a:solidFill>
                <a:latin typeface="Times New Roman"/>
                <a:sym typeface="Symbol" panose="05050102010706020507" pitchFamily="18" charset="2"/>
              </a:rPr>
              <a:t>ó</a:t>
            </a:r>
            <a:r>
              <a:rPr lang="es-MX" altLang="es-MX" kern="0" dirty="0">
                <a:solidFill>
                  <a:srgbClr val="000000"/>
                </a:solidFill>
                <a:latin typeface="Times New Roman"/>
                <a:sym typeface="Symbol" panose="05050102010706020507" pitchFamily="18" charset="2"/>
              </a:rPr>
              <a:t> </a:t>
            </a:r>
            <a:r>
              <a:rPr lang="es-MX" altLang="es-MX" kern="0" dirty="0">
                <a:solidFill>
                  <a:srgbClr val="000000"/>
                </a:solidFill>
                <a:latin typeface="Times New Roman"/>
              </a:rPr>
              <a:t>95% de confianza = 1.96 </a:t>
            </a:r>
            <a:endParaRPr lang="es-ES" altLang="es-MX" kern="0" dirty="0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3811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464105"/>
            <a:ext cx="5723468" cy="661662"/>
          </a:xfrm>
        </p:spPr>
        <p:txBody>
          <a:bodyPr>
            <a:normAutofit/>
          </a:bodyPr>
          <a:lstStyle/>
          <a:p>
            <a:r>
              <a:rPr lang="es-ES" sz="3600" dirty="0" smtClean="0"/>
              <a:t>Muestra infinita</a:t>
            </a:r>
            <a:endParaRPr lang="es-MX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27200" y="2279176"/>
            <a:ext cx="5712179" cy="3076982"/>
          </a:xfrm>
        </p:spPr>
        <p:txBody>
          <a:bodyPr numCol="1">
            <a:normAutofit/>
          </a:bodyPr>
          <a:lstStyle/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</p:txBody>
      </p:sp>
      <p:sp>
        <p:nvSpPr>
          <p:cNvPr id="5" name="Rectángulo 4"/>
          <p:cNvSpPr/>
          <p:nvPr/>
        </p:nvSpPr>
        <p:spPr>
          <a:xfrm>
            <a:off x="1446665" y="2101255"/>
            <a:ext cx="5745707" cy="337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sz="2400" i="1" kern="0" dirty="0">
                <a:solidFill>
                  <a:srgbClr val="000000"/>
                </a:solidFill>
                <a:latin typeface="Times New Roman"/>
              </a:rPr>
              <a:t>n = </a:t>
            </a:r>
            <a:r>
              <a:rPr lang="es-MX" altLang="es-MX" sz="2400" u="sng" kern="0" dirty="0">
                <a:solidFill>
                  <a:srgbClr val="000000"/>
                </a:solidFill>
                <a:latin typeface="Times New Roman"/>
              </a:rPr>
              <a:t>Z</a:t>
            </a:r>
            <a:r>
              <a:rPr lang="es-MX" altLang="es-MX" sz="2400" u="sng" kern="0" baseline="30000" dirty="0">
                <a:solidFill>
                  <a:srgbClr val="000000"/>
                </a:solidFill>
                <a:latin typeface="Times New Roman"/>
              </a:rPr>
              <a:t>2</a:t>
            </a:r>
            <a:r>
              <a:rPr lang="es-MX" altLang="es-MX" sz="2400" u="sng" kern="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s-MX" altLang="es-MX" sz="2400" u="sng" kern="0" dirty="0" err="1">
                <a:solidFill>
                  <a:srgbClr val="000000"/>
                </a:solidFill>
                <a:latin typeface="Times New Roman"/>
              </a:rPr>
              <a:t>pq</a:t>
            </a:r>
            <a:r>
              <a:rPr lang="es-MX" altLang="es-MX" sz="2400" u="sng" kern="0" dirty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marL="342900" lvl="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sz="2400" kern="0" dirty="0">
                <a:solidFill>
                  <a:srgbClr val="000000"/>
                </a:solidFill>
                <a:latin typeface="Times New Roman"/>
              </a:rPr>
              <a:t>	   </a:t>
            </a:r>
            <a:r>
              <a:rPr lang="es-MX" altLang="es-MX" sz="2400" kern="0" dirty="0" smtClean="0">
                <a:solidFill>
                  <a:srgbClr val="000000"/>
                </a:solidFill>
                <a:latin typeface="Times New Roman"/>
              </a:rPr>
              <a:t>e</a:t>
            </a:r>
            <a:r>
              <a:rPr lang="es-MX" altLang="es-MX" sz="2400" kern="0" baseline="30000" dirty="0" smtClean="0">
                <a:solidFill>
                  <a:srgbClr val="000000"/>
                </a:solidFill>
                <a:latin typeface="Times New Roman"/>
              </a:rPr>
              <a:t>2</a:t>
            </a:r>
            <a:endParaRPr lang="es-MX" altLang="es-MX" sz="2400" kern="0" dirty="0">
              <a:solidFill>
                <a:srgbClr val="000000"/>
              </a:solidFill>
              <a:latin typeface="Times New Roman"/>
            </a:endParaRPr>
          </a:p>
          <a:p>
            <a:pPr marL="342900" lvl="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sz="2400" kern="0" dirty="0">
                <a:solidFill>
                  <a:srgbClr val="000000"/>
                </a:solidFill>
                <a:latin typeface="Times New Roman"/>
              </a:rPr>
              <a:t>Donde:</a:t>
            </a:r>
          </a:p>
          <a:p>
            <a:pPr marL="342900" lvl="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kern="0" dirty="0">
                <a:solidFill>
                  <a:srgbClr val="000000"/>
                </a:solidFill>
                <a:latin typeface="Times New Roman"/>
              </a:rPr>
              <a:t>n = Tamaño de la muestra</a:t>
            </a:r>
          </a:p>
          <a:p>
            <a:pPr marL="342900" lvl="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kern="0" dirty="0">
                <a:solidFill>
                  <a:srgbClr val="000000"/>
                </a:solidFill>
                <a:latin typeface="Times New Roman"/>
              </a:rPr>
              <a:t>Z = Nivel de confianza*</a:t>
            </a:r>
          </a:p>
          <a:p>
            <a:pPr marL="342900" lvl="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kern="0" dirty="0">
                <a:solidFill>
                  <a:srgbClr val="000000"/>
                </a:solidFill>
                <a:latin typeface="Times New Roman"/>
              </a:rPr>
              <a:t>p = probabilidad de que el evento se realice (.5)</a:t>
            </a:r>
          </a:p>
          <a:p>
            <a:pPr marL="342900" lvl="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kern="0" dirty="0">
                <a:solidFill>
                  <a:srgbClr val="000000"/>
                </a:solidFill>
                <a:latin typeface="Times New Roman"/>
              </a:rPr>
              <a:t>q = probabilidad de que el evento no se realice (1-.5</a:t>
            </a:r>
            <a:r>
              <a:rPr lang="es-MX" altLang="es-MX" kern="0" dirty="0" smtClean="0">
                <a:solidFill>
                  <a:srgbClr val="000000"/>
                </a:solidFill>
                <a:latin typeface="Times New Roman"/>
              </a:rPr>
              <a:t>)</a:t>
            </a:r>
            <a:endParaRPr lang="es-MX" altLang="es-MX" kern="0" dirty="0">
              <a:solidFill>
                <a:srgbClr val="000000"/>
              </a:solidFill>
              <a:latin typeface="Times New Roman"/>
            </a:endParaRPr>
          </a:p>
          <a:p>
            <a:pPr marL="342900" lvl="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kern="0" dirty="0">
                <a:solidFill>
                  <a:srgbClr val="000000"/>
                </a:solidFill>
                <a:latin typeface="Times New Roman"/>
              </a:rPr>
              <a:t>e = error de estimación</a:t>
            </a:r>
          </a:p>
          <a:p>
            <a:pPr marL="342900" lvl="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s-MX" altLang="es-MX" kern="0" dirty="0">
              <a:solidFill>
                <a:srgbClr val="000000"/>
              </a:solidFill>
              <a:latin typeface="Times New Roman"/>
            </a:endParaRPr>
          </a:p>
          <a:p>
            <a:pPr marL="342900" lvl="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kern="0" dirty="0">
                <a:solidFill>
                  <a:srgbClr val="000000"/>
                </a:solidFill>
                <a:latin typeface="Times New Roman"/>
              </a:rPr>
              <a:t>(*) 2 </a:t>
            </a:r>
            <a:r>
              <a:rPr lang="es-MX" altLang="es-MX" kern="0" dirty="0">
                <a:solidFill>
                  <a:srgbClr val="000000"/>
                </a:solidFill>
                <a:latin typeface="Times New Roman"/>
                <a:sym typeface="Symbol" panose="05050102010706020507" pitchFamily="18" charset="2"/>
              </a:rPr>
              <a:t> </a:t>
            </a:r>
            <a:r>
              <a:rPr lang="es-MX" altLang="es-MX" kern="0" dirty="0" err="1">
                <a:solidFill>
                  <a:srgbClr val="000000"/>
                </a:solidFill>
                <a:latin typeface="Times New Roman"/>
                <a:sym typeface="Symbol" panose="05050102010706020507" pitchFamily="18" charset="2"/>
              </a:rPr>
              <a:t>ó</a:t>
            </a:r>
            <a:r>
              <a:rPr lang="es-MX" altLang="es-MX" kern="0" dirty="0">
                <a:solidFill>
                  <a:srgbClr val="000000"/>
                </a:solidFill>
                <a:latin typeface="Times New Roman"/>
                <a:sym typeface="Symbol" panose="05050102010706020507" pitchFamily="18" charset="2"/>
              </a:rPr>
              <a:t> </a:t>
            </a:r>
            <a:r>
              <a:rPr lang="es-MX" altLang="es-MX" kern="0" dirty="0">
                <a:solidFill>
                  <a:srgbClr val="000000"/>
                </a:solidFill>
                <a:latin typeface="Times New Roman"/>
              </a:rPr>
              <a:t>95% de confianza = 1.96 </a:t>
            </a:r>
            <a:endParaRPr lang="es-ES" altLang="es-MX" kern="0" dirty="0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9863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464105"/>
            <a:ext cx="5723468" cy="661662"/>
          </a:xfrm>
        </p:spPr>
        <p:txBody>
          <a:bodyPr>
            <a:normAutofit fontScale="90000"/>
          </a:bodyPr>
          <a:lstStyle/>
          <a:p>
            <a:r>
              <a:rPr lang="es-ES" sz="3100" dirty="0" smtClean="0"/>
              <a:t>Métodos y técnicas para realizar la investigación</a:t>
            </a:r>
            <a:endParaRPr lang="es-MX" sz="31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27200" y="2125767"/>
            <a:ext cx="5712179" cy="3230391"/>
          </a:xfrm>
        </p:spPr>
        <p:txBody>
          <a:bodyPr numCol="1">
            <a:normAutofit/>
          </a:bodyPr>
          <a:lstStyle/>
          <a:p>
            <a:pPr algn="just"/>
            <a:r>
              <a:rPr lang="es-MX" dirty="0" smtClean="0"/>
              <a:t>Tipos de muestreo</a:t>
            </a:r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963565"/>
              </p:ext>
            </p:extLst>
          </p:nvPr>
        </p:nvGraphicFramePr>
        <p:xfrm>
          <a:off x="1529645" y="2576671"/>
          <a:ext cx="6096000" cy="29921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00910"/>
                <a:gridCol w="369509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Muestreo probabilístico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Muestreo aleatorio simple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Cada</a:t>
                      </a:r>
                      <a:r>
                        <a:rPr lang="es-MX" sz="1400" baseline="0" dirty="0" smtClean="0"/>
                        <a:t> miembro de la población tiene una probabilidad igual y conocida de ser seleccionado.</a:t>
                      </a:r>
                      <a:endParaRPr lang="es-MX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Muestreo aleatorio estratificado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Se divide a la población en grupos</a:t>
                      </a:r>
                      <a:r>
                        <a:rPr lang="es-MX" sz="1400" baseline="0" dirty="0" smtClean="0"/>
                        <a:t> mutuamente excluyentes (como grupos de edades) y se obtienen muestras aleatoriamente.</a:t>
                      </a:r>
                      <a:endParaRPr lang="es-MX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Muestra por</a:t>
                      </a:r>
                      <a:r>
                        <a:rPr lang="es-MX" sz="1400" baseline="0" dirty="0" smtClean="0"/>
                        <a:t> conglomerados (</a:t>
                      </a:r>
                      <a:r>
                        <a:rPr lang="es-MX" sz="1400" baseline="0" dirty="0" err="1" smtClean="0"/>
                        <a:t>clusters</a:t>
                      </a:r>
                      <a:r>
                        <a:rPr lang="es-MX" sz="1400" baseline="0" dirty="0" smtClean="0"/>
                        <a:t>)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Se divide a la población en grupos</a:t>
                      </a:r>
                      <a:r>
                        <a:rPr lang="es-MX" sz="1400" baseline="0" dirty="0" smtClean="0"/>
                        <a:t> mutuamente excluyentes (como bloques) y el entrevistador extrae una muestra de los grupos a la que entrevistará. </a:t>
                      </a:r>
                      <a:endParaRPr lang="es-MX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44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464105"/>
            <a:ext cx="5723468" cy="661662"/>
          </a:xfrm>
        </p:spPr>
        <p:txBody>
          <a:bodyPr>
            <a:normAutofit fontScale="90000"/>
          </a:bodyPr>
          <a:lstStyle/>
          <a:p>
            <a:r>
              <a:rPr lang="es-ES" sz="3600" dirty="0" smtClean="0"/>
              <a:t>Métodos y técnicas para realizar la investigación</a:t>
            </a:r>
            <a:endParaRPr lang="es-MX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27200" y="2125767"/>
            <a:ext cx="5712179" cy="3230391"/>
          </a:xfrm>
        </p:spPr>
        <p:txBody>
          <a:bodyPr numCol="1">
            <a:normAutofit/>
          </a:bodyPr>
          <a:lstStyle/>
          <a:p>
            <a:pPr algn="just"/>
            <a:r>
              <a:rPr lang="es-MX" dirty="0" smtClean="0"/>
              <a:t>Tipos de muestreo</a:t>
            </a:r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854377"/>
              </p:ext>
            </p:extLst>
          </p:nvPr>
        </p:nvGraphicFramePr>
        <p:xfrm>
          <a:off x="1529645" y="2576671"/>
          <a:ext cx="6096000" cy="2565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00910"/>
                <a:gridCol w="369509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Muestreo no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dirty="0" smtClean="0"/>
                        <a:t>probabilístico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Muestreo por conveniencia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Se seleccionan</a:t>
                      </a:r>
                      <a:r>
                        <a:rPr lang="es-MX" sz="1400" baseline="0" dirty="0" smtClean="0"/>
                        <a:t> a los miembros más fáciles de la población para obtener información de ellos.</a:t>
                      </a:r>
                      <a:endParaRPr lang="es-MX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Muestreo de juicio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Juicio de valor del investigador para elegir a los miembros de la población de los que obtendrá información</a:t>
                      </a:r>
                      <a:endParaRPr lang="es-MX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Muestra por</a:t>
                      </a:r>
                      <a:r>
                        <a:rPr lang="es-MX" sz="1400" baseline="0" dirty="0" smtClean="0"/>
                        <a:t> cuotas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El investigador localiza y entrevista a un determinado número</a:t>
                      </a:r>
                      <a:r>
                        <a:rPr lang="es-MX" sz="1400" baseline="0" dirty="0" smtClean="0"/>
                        <a:t> de personas en cada una de las diversas </a:t>
                      </a:r>
                      <a:r>
                        <a:rPr lang="es-MX" sz="1400" baseline="0" dirty="0" err="1" smtClean="0"/>
                        <a:t>catedorías</a:t>
                      </a:r>
                      <a:r>
                        <a:rPr lang="es-MX" sz="1400" baseline="0" dirty="0" smtClean="0"/>
                        <a:t>.</a:t>
                      </a:r>
                      <a:endParaRPr lang="es-MX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57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464105"/>
            <a:ext cx="5723468" cy="661662"/>
          </a:xfrm>
        </p:spPr>
        <p:txBody>
          <a:bodyPr>
            <a:normAutofit fontScale="90000"/>
          </a:bodyPr>
          <a:lstStyle/>
          <a:p>
            <a:r>
              <a:rPr lang="es-ES" sz="3600" dirty="0" smtClean="0"/>
              <a:t>Métodos y técnicas para realizar la investigación</a:t>
            </a:r>
            <a:endParaRPr lang="es-MX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27200" y="2279176"/>
            <a:ext cx="5712179" cy="3076982"/>
          </a:xfrm>
        </p:spPr>
        <p:txBody>
          <a:bodyPr numCol="1">
            <a:normAutofit fontScale="92500"/>
          </a:bodyPr>
          <a:lstStyle/>
          <a:p>
            <a:pPr algn="just"/>
            <a:r>
              <a:rPr lang="es-MX" dirty="0" smtClean="0"/>
              <a:t>Técnicas</a:t>
            </a:r>
          </a:p>
          <a:p>
            <a:pPr algn="just"/>
            <a:endParaRPr lang="es-MX" dirty="0" smtClean="0"/>
          </a:p>
          <a:p>
            <a:pPr marL="457200" indent="-457200" algn="just">
              <a:buAutoNum type="arabicPeriod"/>
            </a:pPr>
            <a:r>
              <a:rPr lang="es-MX" dirty="0" smtClean="0"/>
              <a:t>Observación</a:t>
            </a:r>
          </a:p>
          <a:p>
            <a:pPr marL="457200" indent="-457200" algn="just">
              <a:buAutoNum type="arabicPeriod"/>
            </a:pPr>
            <a:r>
              <a:rPr lang="es-MX" dirty="0" smtClean="0"/>
              <a:t>Entrevistas mediante sesiones de grupo.</a:t>
            </a:r>
          </a:p>
          <a:p>
            <a:pPr marL="457200" indent="-457200" algn="just">
              <a:buAutoNum type="arabicPeriod"/>
            </a:pPr>
            <a:r>
              <a:rPr lang="es-MX" dirty="0" smtClean="0"/>
              <a:t>Entrevistas en profundidad</a:t>
            </a:r>
          </a:p>
          <a:p>
            <a:pPr marL="457200" indent="-457200" algn="just">
              <a:buAutoNum type="arabicPeriod"/>
            </a:pPr>
            <a:r>
              <a:rPr lang="es-MX" dirty="0" smtClean="0"/>
              <a:t>Encuestas personales</a:t>
            </a:r>
          </a:p>
          <a:p>
            <a:pPr marL="457200" indent="-457200" algn="just">
              <a:buAutoNum type="arabicPeriod"/>
            </a:pPr>
            <a:r>
              <a:rPr lang="es-MX" dirty="0" smtClean="0"/>
              <a:t>Encuestas por correo</a:t>
            </a:r>
          </a:p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07461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464105"/>
            <a:ext cx="5723468" cy="661662"/>
          </a:xfrm>
        </p:spPr>
        <p:txBody>
          <a:bodyPr>
            <a:normAutofit fontScale="90000"/>
          </a:bodyPr>
          <a:lstStyle/>
          <a:p>
            <a:r>
              <a:rPr lang="es-ES" sz="3600" dirty="0" smtClean="0"/>
              <a:t>Sistema de Investigación de Mercados (SIM)</a:t>
            </a:r>
            <a:endParaRPr lang="es-MX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27200" y="2279176"/>
            <a:ext cx="5712179" cy="3076982"/>
          </a:xfrm>
        </p:spPr>
        <p:txBody>
          <a:bodyPr numCol="1">
            <a:normAutofit lnSpcReduction="10000"/>
          </a:bodyPr>
          <a:lstStyle/>
          <a:p>
            <a:pPr algn="just"/>
            <a:r>
              <a:rPr lang="es-MX" dirty="0" smtClean="0"/>
              <a:t>Concepto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El SIM se integra por individuos</a:t>
            </a:r>
            <a:r>
              <a:rPr lang="es-MX" dirty="0"/>
              <a:t>, equipos y procedimientos que recogen, organizan, </a:t>
            </a:r>
            <a:r>
              <a:rPr lang="es-MX" dirty="0" smtClean="0"/>
              <a:t>analizan, </a:t>
            </a:r>
            <a:r>
              <a:rPr lang="es-MX" dirty="0"/>
              <a:t>evalúan y distribuyen información necesaria y exacta, en el momento preciso, para </a:t>
            </a:r>
            <a:r>
              <a:rPr lang="es-MX" dirty="0" smtClean="0"/>
              <a:t>las personas </a:t>
            </a:r>
            <a:r>
              <a:rPr lang="es-MX" dirty="0"/>
              <a:t>que toman las decisiones de </a:t>
            </a:r>
            <a:r>
              <a:rPr lang="es-MX" dirty="0" smtClean="0"/>
              <a:t>mercadotecnia.</a:t>
            </a:r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78574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464105"/>
            <a:ext cx="5723468" cy="661662"/>
          </a:xfrm>
        </p:spPr>
        <p:txBody>
          <a:bodyPr>
            <a:noAutofit/>
          </a:bodyPr>
          <a:lstStyle/>
          <a:p>
            <a:r>
              <a:rPr lang="es-ES" sz="2800" dirty="0" smtClean="0"/>
              <a:t>Sistema de Investigación de Mercados (SIM)</a:t>
            </a:r>
            <a:endParaRPr lang="es-MX" sz="2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27200" y="2279176"/>
            <a:ext cx="5712179" cy="3076982"/>
          </a:xfrm>
        </p:spPr>
        <p:txBody>
          <a:bodyPr numCol="1">
            <a:normAutofit/>
          </a:bodyPr>
          <a:lstStyle/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240930522"/>
              </p:ext>
            </p:extLst>
          </p:nvPr>
        </p:nvGraphicFramePr>
        <p:xfrm>
          <a:off x="1633184" y="1899980"/>
          <a:ext cx="6096000" cy="37140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594523" y="4590162"/>
            <a:ext cx="1696872" cy="116955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Análisis, planificación, ejecución, organización y control.</a:t>
            </a:r>
            <a:endParaRPr lang="es-MX" sz="1400" dirty="0"/>
          </a:p>
        </p:txBody>
      </p:sp>
      <p:sp>
        <p:nvSpPr>
          <p:cNvPr id="7" name="CuadroTexto 6"/>
          <p:cNvSpPr txBox="1"/>
          <p:nvPr/>
        </p:nvSpPr>
        <p:spPr>
          <a:xfrm>
            <a:off x="3683384" y="4505159"/>
            <a:ext cx="1857610" cy="116955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Evaluar necesidades de información, bases de datos internas, inteligencia de </a:t>
            </a:r>
            <a:r>
              <a:rPr lang="es-MX" sz="1400" dirty="0" err="1" smtClean="0"/>
              <a:t>mkt</a:t>
            </a:r>
            <a:r>
              <a:rPr lang="es-MX" sz="1400" dirty="0" smtClean="0"/>
              <a:t>, etc.</a:t>
            </a:r>
            <a:endParaRPr lang="es-MX" sz="1400" dirty="0"/>
          </a:p>
        </p:txBody>
      </p:sp>
      <p:sp>
        <p:nvSpPr>
          <p:cNvPr id="8" name="CuadroTexto 7"/>
          <p:cNvSpPr txBox="1"/>
          <p:nvPr/>
        </p:nvSpPr>
        <p:spPr>
          <a:xfrm>
            <a:off x="5868538" y="4462816"/>
            <a:ext cx="1884139" cy="116955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Mercado objetivo, canales de mercadotecnia, competidores, grupos de interés, etc.</a:t>
            </a:r>
            <a:endParaRPr lang="es-MX" sz="1400" dirty="0"/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2347415" y="4244454"/>
            <a:ext cx="13648" cy="204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>
            <a:off x="4531057" y="4244454"/>
            <a:ext cx="0" cy="204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122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27201" y="1794936"/>
            <a:ext cx="5723468" cy="661662"/>
          </a:xfrm>
        </p:spPr>
        <p:txBody>
          <a:bodyPr>
            <a:normAutofit/>
          </a:bodyPr>
          <a:lstStyle/>
          <a:p>
            <a:r>
              <a:rPr lang="es-ES" sz="3600" dirty="0" smtClean="0"/>
              <a:t>Definición</a:t>
            </a:r>
            <a:endParaRPr lang="es-MX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27200" y="2729554"/>
            <a:ext cx="5712179" cy="262660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dirty="0" smtClean="0"/>
              <a:t>La </a:t>
            </a:r>
            <a:r>
              <a:rPr lang="es-MX" i="1" dirty="0" smtClean="0"/>
              <a:t>American Marketing </a:t>
            </a:r>
            <a:r>
              <a:rPr lang="es-MX" i="1" dirty="0" err="1" smtClean="0"/>
              <a:t>Association</a:t>
            </a:r>
            <a:r>
              <a:rPr lang="es-MX" i="1" dirty="0"/>
              <a:t> </a:t>
            </a:r>
            <a:r>
              <a:rPr lang="es-MX" dirty="0" smtClean="0"/>
              <a:t>(Cit. por </a:t>
            </a:r>
            <a:r>
              <a:rPr lang="es-MX" dirty="0" err="1" smtClean="0"/>
              <a:t>Malhotra</a:t>
            </a:r>
            <a:r>
              <a:rPr lang="es-MX" dirty="0" smtClean="0"/>
              <a:t>, 2008) menciona que la investigación de mercados es la función que conecta al consumidor, al cliente y al público con el vendedor mediante la información, la cual se utiliza para identificar y definir las oportunidades y los problemas de la mercadotecnia.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6351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170677"/>
            <a:ext cx="5723468" cy="1248516"/>
          </a:xfrm>
        </p:spPr>
        <p:txBody>
          <a:bodyPr>
            <a:normAutofit/>
          </a:bodyPr>
          <a:lstStyle/>
          <a:p>
            <a:r>
              <a:rPr lang="es-ES" sz="2800" dirty="0" smtClean="0"/>
              <a:t>Análisis del ambiente interno y externo de la mercadotecnia</a:t>
            </a:r>
            <a:endParaRPr lang="es-ES" sz="2800" dirty="0"/>
          </a:p>
        </p:txBody>
      </p:sp>
      <p:sp>
        <p:nvSpPr>
          <p:cNvPr id="5" name="CuadroTexto 4"/>
          <p:cNvSpPr txBox="1"/>
          <p:nvPr/>
        </p:nvSpPr>
        <p:spPr>
          <a:xfrm>
            <a:off x="1715911" y="3016155"/>
            <a:ext cx="12593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- Fayol</a:t>
            </a:r>
          </a:p>
          <a:p>
            <a:r>
              <a:rPr lang="es-MX" dirty="0" smtClean="0"/>
              <a:t>- Taylor</a:t>
            </a:r>
          </a:p>
          <a:p>
            <a:r>
              <a:rPr lang="es-MX" dirty="0" smtClean="0"/>
              <a:t>- Mayo</a:t>
            </a:r>
          </a:p>
          <a:p>
            <a:r>
              <a:rPr lang="es-MX" dirty="0" smtClean="0"/>
              <a:t>- Drucker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3821372" y="3356171"/>
            <a:ext cx="2251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Medio ambiente</a:t>
            </a:r>
            <a:endParaRPr lang="es-MX" dirty="0"/>
          </a:p>
        </p:txBody>
      </p:sp>
      <p:sp>
        <p:nvSpPr>
          <p:cNvPr id="8" name="Cerrar llave 7"/>
          <p:cNvSpPr/>
          <p:nvPr/>
        </p:nvSpPr>
        <p:spPr>
          <a:xfrm>
            <a:off x="3029804" y="2947915"/>
            <a:ext cx="655092" cy="120032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2117" y="4148244"/>
            <a:ext cx="2850390" cy="1530766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6073253" y="3356171"/>
            <a:ext cx="1678675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/>
              <a:t>M</a:t>
            </a:r>
            <a:r>
              <a:rPr lang="es-MX" dirty="0" smtClean="0"/>
              <a:t>ercadotecnia</a:t>
            </a:r>
            <a:endParaRPr lang="es-MX" dirty="0"/>
          </a:p>
        </p:txBody>
      </p:sp>
      <p:cxnSp>
        <p:nvCxnSpPr>
          <p:cNvPr id="6" name="Conector recto de flecha 5"/>
          <p:cNvCxnSpPr/>
          <p:nvPr/>
        </p:nvCxnSpPr>
        <p:spPr>
          <a:xfrm flipV="1">
            <a:off x="5663821" y="3548418"/>
            <a:ext cx="245660" cy="13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624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170677"/>
            <a:ext cx="5723468" cy="1135795"/>
          </a:xfrm>
        </p:spPr>
        <p:txBody>
          <a:bodyPr>
            <a:normAutofit/>
          </a:bodyPr>
          <a:lstStyle/>
          <a:p>
            <a:r>
              <a:rPr lang="es-ES" sz="2800" dirty="0"/>
              <a:t>Análisis del ambiente interno y externo de la mercadotecnia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27201" y="2634018"/>
            <a:ext cx="2394424" cy="1351128"/>
          </a:xfrm>
        </p:spPr>
        <p:txBody>
          <a:bodyPr>
            <a:normAutofit/>
          </a:bodyPr>
          <a:lstStyle/>
          <a:p>
            <a:r>
              <a:rPr lang="es-ES" dirty="0" smtClean="0"/>
              <a:t>Medio ambiente interno = microambiente</a:t>
            </a:r>
          </a:p>
          <a:p>
            <a:endParaRPr lang="es-ES" dirty="0" smtClean="0"/>
          </a:p>
          <a:p>
            <a:endParaRPr lang="es-ES" dirty="0" smtClean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-138499"/>
            <a:ext cx="31290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2.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281693" y="2538482"/>
            <a:ext cx="2811439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AA2B1E"/>
              </a:buClr>
              <a:buSzPct val="85000"/>
            </a:pPr>
            <a:r>
              <a:rPr lang="es-ES" sz="2400" dirty="0" smtClean="0">
                <a:solidFill>
                  <a:srgbClr val="465E9C"/>
                </a:solidFill>
              </a:rPr>
              <a:t>Proveedores,</a:t>
            </a:r>
          </a:p>
          <a:p>
            <a:pPr lvl="0" algn="ctr">
              <a:spcBef>
                <a:spcPct val="20000"/>
              </a:spcBef>
              <a:buClr>
                <a:srgbClr val="AA2B1E"/>
              </a:buClr>
              <a:buSzPct val="85000"/>
            </a:pPr>
            <a:r>
              <a:rPr lang="es-ES" sz="2400" dirty="0" smtClean="0">
                <a:solidFill>
                  <a:srgbClr val="465E9C"/>
                </a:solidFill>
              </a:rPr>
              <a:t>Intermediarios,</a:t>
            </a:r>
          </a:p>
          <a:p>
            <a:pPr lvl="0" algn="ctr">
              <a:spcBef>
                <a:spcPct val="20000"/>
              </a:spcBef>
              <a:buClr>
                <a:srgbClr val="AA2B1E"/>
              </a:buClr>
              <a:buSzPct val="85000"/>
            </a:pPr>
            <a:r>
              <a:rPr lang="es-ES" sz="2400" dirty="0" smtClean="0">
                <a:solidFill>
                  <a:srgbClr val="465E9C"/>
                </a:solidFill>
              </a:rPr>
              <a:t>Consumidores</a:t>
            </a:r>
            <a:endParaRPr lang="es-ES" sz="2400" dirty="0">
              <a:solidFill>
                <a:srgbClr val="465E9C"/>
              </a:solidFill>
            </a:endParaRPr>
          </a:p>
        </p:txBody>
      </p:sp>
      <p:sp>
        <p:nvSpPr>
          <p:cNvPr id="7" name="Flecha derecha 6"/>
          <p:cNvSpPr/>
          <p:nvPr/>
        </p:nvSpPr>
        <p:spPr>
          <a:xfrm>
            <a:off x="4353636" y="3070745"/>
            <a:ext cx="1064525" cy="327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437" y="4299044"/>
            <a:ext cx="1993565" cy="156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37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170677"/>
            <a:ext cx="5723468" cy="1135795"/>
          </a:xfrm>
        </p:spPr>
        <p:txBody>
          <a:bodyPr>
            <a:normAutofit/>
          </a:bodyPr>
          <a:lstStyle/>
          <a:p>
            <a:r>
              <a:rPr lang="es-ES" sz="2800" dirty="0"/>
              <a:t>Análisis del ambiente interno y externo de la mercadotecnia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27201" y="2634018"/>
            <a:ext cx="2394424" cy="1351128"/>
          </a:xfrm>
        </p:spPr>
        <p:txBody>
          <a:bodyPr>
            <a:normAutofit/>
          </a:bodyPr>
          <a:lstStyle/>
          <a:p>
            <a:r>
              <a:rPr lang="es-ES" dirty="0" smtClean="0"/>
              <a:t>Medio ambiente externo = </a:t>
            </a:r>
            <a:r>
              <a:rPr lang="es-ES" dirty="0" err="1" smtClean="0"/>
              <a:t>macroambiente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-138499"/>
            <a:ext cx="31290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2.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281693" y="2538482"/>
            <a:ext cx="2811439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AA2B1E"/>
              </a:buClr>
              <a:buSzPct val="85000"/>
            </a:pPr>
            <a:r>
              <a:rPr lang="es-ES" sz="2400" dirty="0" smtClean="0">
                <a:solidFill>
                  <a:srgbClr val="465E9C"/>
                </a:solidFill>
              </a:rPr>
              <a:t>Económicos,</a:t>
            </a:r>
          </a:p>
          <a:p>
            <a:pPr lvl="0" algn="ctr">
              <a:spcBef>
                <a:spcPct val="20000"/>
              </a:spcBef>
              <a:buClr>
                <a:srgbClr val="AA2B1E"/>
              </a:buClr>
              <a:buSzPct val="85000"/>
            </a:pPr>
            <a:r>
              <a:rPr lang="es-ES" sz="2400" dirty="0" smtClean="0">
                <a:solidFill>
                  <a:srgbClr val="465E9C"/>
                </a:solidFill>
              </a:rPr>
              <a:t>Legales,</a:t>
            </a:r>
          </a:p>
          <a:p>
            <a:pPr lvl="0" algn="ctr">
              <a:spcBef>
                <a:spcPct val="20000"/>
              </a:spcBef>
              <a:buClr>
                <a:srgbClr val="AA2B1E"/>
              </a:buClr>
              <a:buSzPct val="85000"/>
            </a:pPr>
            <a:r>
              <a:rPr lang="es-ES" sz="2400" dirty="0" smtClean="0">
                <a:solidFill>
                  <a:srgbClr val="465E9C"/>
                </a:solidFill>
              </a:rPr>
              <a:t>Sociales,</a:t>
            </a:r>
          </a:p>
          <a:p>
            <a:pPr lvl="0" algn="ctr">
              <a:spcBef>
                <a:spcPct val="20000"/>
              </a:spcBef>
              <a:buClr>
                <a:srgbClr val="AA2B1E"/>
              </a:buClr>
              <a:buSzPct val="85000"/>
            </a:pPr>
            <a:r>
              <a:rPr lang="es-ES" sz="2400" dirty="0" smtClean="0">
                <a:solidFill>
                  <a:srgbClr val="465E9C"/>
                </a:solidFill>
              </a:rPr>
              <a:t>Tecnológicos</a:t>
            </a:r>
            <a:endParaRPr lang="es-ES" sz="2400" dirty="0">
              <a:solidFill>
                <a:srgbClr val="465E9C"/>
              </a:solidFill>
            </a:endParaRPr>
          </a:p>
        </p:txBody>
      </p:sp>
      <p:sp>
        <p:nvSpPr>
          <p:cNvPr id="7" name="Flecha derecha 6"/>
          <p:cNvSpPr/>
          <p:nvPr/>
        </p:nvSpPr>
        <p:spPr>
          <a:xfrm>
            <a:off x="4353636" y="3070745"/>
            <a:ext cx="1064525" cy="327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327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170677"/>
            <a:ext cx="5723468" cy="1135795"/>
          </a:xfrm>
        </p:spPr>
        <p:txBody>
          <a:bodyPr>
            <a:normAutofit/>
          </a:bodyPr>
          <a:lstStyle/>
          <a:p>
            <a:r>
              <a:rPr lang="es-ES" sz="2800" dirty="0"/>
              <a:t>Análisis del ambiente interno y externo de la mercadotecnia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-138499"/>
            <a:ext cx="31290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2.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11791" t="7724" r="28507" b="22724"/>
          <a:stretch/>
        </p:blipFill>
        <p:spPr>
          <a:xfrm>
            <a:off x="1009934" y="2265529"/>
            <a:ext cx="7165075" cy="357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92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170677"/>
            <a:ext cx="5723468" cy="658123"/>
          </a:xfrm>
        </p:spPr>
        <p:txBody>
          <a:bodyPr>
            <a:normAutofit/>
          </a:bodyPr>
          <a:lstStyle/>
          <a:p>
            <a:r>
              <a:rPr lang="es-ES" sz="2800" dirty="0" smtClean="0"/>
              <a:t>1. Ambiente externo</a:t>
            </a:r>
            <a:endParaRPr lang="es-ES" sz="28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-138499"/>
            <a:ext cx="31290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2.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1727200" y="2074460"/>
            <a:ext cx="5712179" cy="3186162"/>
          </a:xfrm>
        </p:spPr>
        <p:txBody>
          <a:bodyPr>
            <a:normAutofit fontScale="70000" lnSpcReduction="20000"/>
          </a:bodyPr>
          <a:lstStyle/>
          <a:p>
            <a:r>
              <a:rPr lang="es-MX" dirty="0" smtClean="0"/>
              <a:t>Factores legales</a:t>
            </a:r>
          </a:p>
          <a:p>
            <a:endParaRPr lang="es-MX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tx1"/>
                </a:solidFill>
              </a:rPr>
              <a:t>Ley general de salud en las disposiciones en materia de salud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tx1"/>
                </a:solidFill>
              </a:rPr>
              <a:t>Ley Federal de Protección al Consumidor</a:t>
            </a:r>
          </a:p>
          <a:p>
            <a:pPr algn="just"/>
            <a:endParaRPr lang="es-MX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tx1"/>
                </a:solidFill>
              </a:rPr>
              <a:t>Ley Federal de Competencia Económica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tx1"/>
                </a:solidFill>
              </a:rPr>
              <a:t>Ley de Propiedad Industrial</a:t>
            </a:r>
          </a:p>
          <a:p>
            <a:pPr algn="just"/>
            <a:endParaRPr lang="es-MX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dirty="0" err="1" smtClean="0">
                <a:solidFill>
                  <a:schemeClr val="tx1"/>
                </a:solidFill>
              </a:rPr>
              <a:t>NOM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47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170677"/>
            <a:ext cx="5723468" cy="658123"/>
          </a:xfrm>
        </p:spPr>
        <p:txBody>
          <a:bodyPr>
            <a:normAutofit/>
          </a:bodyPr>
          <a:lstStyle/>
          <a:p>
            <a:r>
              <a:rPr lang="es-ES" sz="2800" dirty="0" smtClean="0"/>
              <a:t>1. Ambiente externo</a:t>
            </a:r>
            <a:endParaRPr lang="es-ES" sz="28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-138499"/>
            <a:ext cx="31290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2.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1727201" y="2074460"/>
            <a:ext cx="4195928" cy="3186162"/>
          </a:xfrm>
        </p:spPr>
        <p:txBody>
          <a:bodyPr>
            <a:normAutofit fontScale="92500" lnSpcReduction="20000"/>
          </a:bodyPr>
          <a:lstStyle/>
          <a:p>
            <a:r>
              <a:rPr lang="es-MX" dirty="0" smtClean="0"/>
              <a:t>Factores sociales y culturales</a:t>
            </a:r>
          </a:p>
          <a:p>
            <a:endParaRPr lang="es-MX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tx1"/>
                </a:solidFill>
              </a:rPr>
              <a:t>Cultura alimentaria de México?</a:t>
            </a:r>
          </a:p>
          <a:p>
            <a:pPr algn="just"/>
            <a:endParaRPr lang="es-MX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tx1"/>
                </a:solidFill>
              </a:rPr>
              <a:t>Cultura alimentaria de países asiáticos?</a:t>
            </a:r>
          </a:p>
          <a:p>
            <a:pPr algn="just"/>
            <a:endParaRPr lang="es-MX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tx1"/>
                </a:solidFill>
              </a:rPr>
              <a:t>Cultura alimentaria de países </a:t>
            </a:r>
            <a:r>
              <a:rPr lang="es-MX" dirty="0" err="1" smtClean="0">
                <a:solidFill>
                  <a:schemeClr val="tx1"/>
                </a:solidFill>
              </a:rPr>
              <a:t>europeros</a:t>
            </a:r>
            <a:r>
              <a:rPr lang="es-MX" dirty="0" smtClean="0">
                <a:solidFill>
                  <a:schemeClr val="tx1"/>
                </a:solidFill>
              </a:rPr>
              <a:t>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dirty="0" smtClean="0">
              <a:solidFill>
                <a:schemeClr val="tx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469039" y="2920621"/>
            <a:ext cx="1569492" cy="1064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3726" y="3831313"/>
            <a:ext cx="2074460" cy="199257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9750" y="1170677"/>
            <a:ext cx="1438781" cy="111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58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170677"/>
            <a:ext cx="5723468" cy="658123"/>
          </a:xfrm>
        </p:spPr>
        <p:txBody>
          <a:bodyPr>
            <a:normAutofit/>
          </a:bodyPr>
          <a:lstStyle/>
          <a:p>
            <a:r>
              <a:rPr lang="es-ES" sz="2800" dirty="0" smtClean="0"/>
              <a:t>1. Ambiente externo</a:t>
            </a:r>
            <a:endParaRPr lang="es-ES" sz="28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-138499"/>
            <a:ext cx="31290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2.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1727201" y="2074460"/>
            <a:ext cx="5712178" cy="3186162"/>
          </a:xfrm>
        </p:spPr>
        <p:txBody>
          <a:bodyPr>
            <a:normAutofit fontScale="92500" lnSpcReduction="20000"/>
          </a:bodyPr>
          <a:lstStyle/>
          <a:p>
            <a:r>
              <a:rPr lang="es-MX" dirty="0" smtClean="0"/>
              <a:t>Retos de la </a:t>
            </a:r>
            <a:r>
              <a:rPr lang="es-MX" dirty="0" err="1" smtClean="0"/>
              <a:t>RSE</a:t>
            </a:r>
            <a:endParaRPr lang="es-MX" dirty="0" smtClean="0"/>
          </a:p>
          <a:p>
            <a:pPr marL="457200" indent="-457200">
              <a:buFont typeface="+mj-lt"/>
              <a:buAutoNum type="arabicPeriod"/>
            </a:pPr>
            <a:endParaRPr lang="es-MX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</a:rPr>
              <a:t>Determinar qué quiere la sociedad</a:t>
            </a:r>
          </a:p>
          <a:p>
            <a:pPr marL="457200" indent="-457200" algn="just">
              <a:buFont typeface="+mj-lt"/>
              <a:buAutoNum type="arabicPeriod"/>
            </a:pPr>
            <a:endParaRPr lang="es-MX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</a:rPr>
              <a:t>Al satisfacer los deseos de un grupo, se puede disgustar a otros.</a:t>
            </a:r>
          </a:p>
          <a:p>
            <a:pPr marL="457200" indent="-457200" algn="just">
              <a:buFont typeface="+mj-lt"/>
              <a:buAutoNum type="arabicPeriod"/>
            </a:pPr>
            <a:endParaRPr lang="es-MX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</a:rPr>
              <a:t>Muchas demandas de la sociedad, representan costos adicionales.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dirty="0" smtClean="0">
              <a:solidFill>
                <a:schemeClr val="tx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469039" y="2920621"/>
            <a:ext cx="1569492" cy="1064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999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170677"/>
            <a:ext cx="5723468" cy="658123"/>
          </a:xfrm>
        </p:spPr>
        <p:txBody>
          <a:bodyPr>
            <a:normAutofit/>
          </a:bodyPr>
          <a:lstStyle/>
          <a:p>
            <a:r>
              <a:rPr lang="es-ES" sz="2800" dirty="0" smtClean="0"/>
              <a:t>1. Ambiente externo</a:t>
            </a:r>
            <a:endParaRPr lang="es-ES" sz="28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-138499"/>
            <a:ext cx="31290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2.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1727201" y="2074460"/>
            <a:ext cx="5712178" cy="3186162"/>
          </a:xfrm>
        </p:spPr>
        <p:txBody>
          <a:bodyPr>
            <a:normAutofit/>
          </a:bodyPr>
          <a:lstStyle/>
          <a:p>
            <a:r>
              <a:rPr lang="es-MX" dirty="0" smtClean="0"/>
              <a:t>Factores económicos</a:t>
            </a:r>
          </a:p>
          <a:p>
            <a:pPr marL="457200" indent="-457200">
              <a:buFont typeface="+mj-lt"/>
              <a:buAutoNum type="arabicPeriod"/>
            </a:pPr>
            <a:endParaRPr lang="es-MX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dirty="0" smtClean="0">
              <a:solidFill>
                <a:schemeClr val="tx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469039" y="2920621"/>
            <a:ext cx="1569492" cy="1064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583" y="3766782"/>
            <a:ext cx="2634018" cy="188722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t="9839" b="4739"/>
          <a:stretch/>
        </p:blipFill>
        <p:spPr>
          <a:xfrm>
            <a:off x="4085397" y="3101879"/>
            <a:ext cx="3953134" cy="260672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6287" y="1034197"/>
            <a:ext cx="1883827" cy="8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63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170677"/>
            <a:ext cx="5723468" cy="658123"/>
          </a:xfrm>
        </p:spPr>
        <p:txBody>
          <a:bodyPr>
            <a:normAutofit/>
          </a:bodyPr>
          <a:lstStyle/>
          <a:p>
            <a:r>
              <a:rPr lang="es-ES" sz="2800" dirty="0" smtClean="0"/>
              <a:t>1. Ambiente externo</a:t>
            </a:r>
            <a:endParaRPr lang="es-ES" sz="28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-138499"/>
            <a:ext cx="31290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2.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1727201" y="2074460"/>
            <a:ext cx="5712178" cy="3186162"/>
          </a:xfrm>
        </p:spPr>
        <p:txBody>
          <a:bodyPr>
            <a:normAutofit/>
          </a:bodyPr>
          <a:lstStyle/>
          <a:p>
            <a:r>
              <a:rPr lang="es-MX" dirty="0" smtClean="0"/>
              <a:t>Factores tecnológicos</a:t>
            </a:r>
          </a:p>
          <a:p>
            <a:pPr marL="457200" indent="-457200">
              <a:buFont typeface="+mj-lt"/>
              <a:buAutoNum type="arabicPeriod"/>
            </a:pPr>
            <a:endParaRPr lang="es-MX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dirty="0" smtClean="0">
              <a:solidFill>
                <a:schemeClr val="tx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469039" y="2920621"/>
            <a:ext cx="1569492" cy="1064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r="5310"/>
          <a:stretch/>
        </p:blipFill>
        <p:spPr>
          <a:xfrm>
            <a:off x="1419368" y="2920621"/>
            <a:ext cx="3835020" cy="235676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/>
          <a:srcRect t="33594" b="38036"/>
          <a:stretch/>
        </p:blipFill>
        <p:spPr>
          <a:xfrm>
            <a:off x="5520803" y="4155743"/>
            <a:ext cx="2517728" cy="135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89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170677"/>
            <a:ext cx="5723468" cy="658123"/>
          </a:xfrm>
        </p:spPr>
        <p:txBody>
          <a:bodyPr>
            <a:normAutofit/>
          </a:bodyPr>
          <a:lstStyle/>
          <a:p>
            <a:r>
              <a:rPr lang="es-ES" sz="2800" dirty="0"/>
              <a:t>2</a:t>
            </a:r>
            <a:r>
              <a:rPr lang="es-ES" sz="2800" dirty="0" smtClean="0"/>
              <a:t>. Ambiente interno</a:t>
            </a:r>
            <a:endParaRPr lang="es-ES" sz="28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-138499"/>
            <a:ext cx="31290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2.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1727201" y="2074460"/>
            <a:ext cx="5712178" cy="318616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endParaRPr lang="es-MX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dirty="0" smtClean="0">
              <a:solidFill>
                <a:schemeClr val="tx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469039" y="2920621"/>
            <a:ext cx="1569492" cy="1064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049" y="3063922"/>
            <a:ext cx="2153076" cy="184244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4774" y="3255599"/>
            <a:ext cx="4620928" cy="140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31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27201" y="1794936"/>
            <a:ext cx="5723468" cy="661662"/>
          </a:xfrm>
        </p:spPr>
        <p:txBody>
          <a:bodyPr>
            <a:normAutofit/>
          </a:bodyPr>
          <a:lstStyle/>
          <a:p>
            <a:r>
              <a:rPr lang="es-ES" sz="3600" dirty="0" smtClean="0"/>
              <a:t>Definición</a:t>
            </a:r>
            <a:endParaRPr lang="es-MX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27200" y="2729554"/>
            <a:ext cx="5712179" cy="2626604"/>
          </a:xfrm>
        </p:spPr>
        <p:txBody>
          <a:bodyPr>
            <a:normAutofit fontScale="92500"/>
          </a:bodyPr>
          <a:lstStyle/>
          <a:p>
            <a:pPr algn="just"/>
            <a:r>
              <a:rPr lang="es-MX" dirty="0" smtClean="0"/>
              <a:t>También puede considerarse como un </a:t>
            </a:r>
            <a:r>
              <a:rPr lang="es-MX" dirty="0"/>
              <a:t>proceso sistemático de recopilación e interpretación de hechos y datos que sirven a la dirección de una empresa para la toma </a:t>
            </a:r>
            <a:r>
              <a:rPr lang="es-MX" dirty="0" smtClean="0"/>
              <a:t>adecuada y oportuna </a:t>
            </a:r>
            <a:r>
              <a:rPr lang="es-MX" dirty="0"/>
              <a:t>de decisiones y para establecer así una correcta política de </a:t>
            </a:r>
            <a:r>
              <a:rPr lang="es-MX" dirty="0" smtClean="0"/>
              <a:t>mercado (Fischer y Espejo, 2011).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9423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63040" y="817582"/>
            <a:ext cx="6196406" cy="929331"/>
          </a:xfrm>
        </p:spPr>
        <p:txBody>
          <a:bodyPr>
            <a:normAutofit/>
          </a:bodyPr>
          <a:lstStyle/>
          <a:p>
            <a:r>
              <a:rPr lang="es-MX" sz="3200" dirty="0" smtClean="0"/>
              <a:t>Análisis </a:t>
            </a:r>
            <a:r>
              <a:rPr lang="es-MX" sz="3200" dirty="0" err="1" smtClean="0"/>
              <a:t>FODA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/>
              <a:t>Es el análisis que permite identificar la situación en la que se encuentra el negocio, a través de los diferentes factores tanto internos (microambiente) como externos (</a:t>
            </a:r>
            <a:r>
              <a:rPr lang="es-MX" dirty="0" err="1" smtClean="0"/>
              <a:t>macroentorno</a:t>
            </a:r>
            <a:r>
              <a:rPr lang="es-MX" dirty="0" smtClean="0"/>
              <a:t>) que lo afectan.</a:t>
            </a:r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Después reconocer éstos factores, las estrategias de mercadotecnia se realizarán con relación a los mismos.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9316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63040" y="817582"/>
            <a:ext cx="6196406" cy="929331"/>
          </a:xfrm>
        </p:spPr>
        <p:txBody>
          <a:bodyPr>
            <a:normAutofit/>
          </a:bodyPr>
          <a:lstStyle/>
          <a:p>
            <a:r>
              <a:rPr lang="es-MX" sz="3200" dirty="0" smtClean="0"/>
              <a:t>Análisis </a:t>
            </a:r>
            <a:r>
              <a:rPr lang="es-MX" sz="3200" dirty="0" err="1" smtClean="0"/>
              <a:t>FODA</a:t>
            </a:r>
            <a:endParaRPr lang="es-MX" sz="32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6772648"/>
              </p:ext>
            </p:extLst>
          </p:nvPr>
        </p:nvGraphicFramePr>
        <p:xfrm>
          <a:off x="1826549" y="1873653"/>
          <a:ext cx="5406764" cy="360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7397088" y="1446655"/>
            <a:ext cx="26235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Factores</a:t>
            </a:r>
          </a:p>
          <a:p>
            <a:r>
              <a:rPr lang="es-MX" dirty="0" smtClean="0"/>
              <a:t>       </a:t>
            </a:r>
          </a:p>
          <a:p>
            <a:r>
              <a:rPr lang="es-MX" dirty="0" smtClean="0"/>
              <a:t>externos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1326881" y="1282243"/>
            <a:ext cx="26235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Factores</a:t>
            </a:r>
          </a:p>
          <a:p>
            <a:r>
              <a:rPr lang="es-MX" dirty="0" smtClean="0"/>
              <a:t> internos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1117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63040" y="817582"/>
            <a:ext cx="6196406" cy="929331"/>
          </a:xfrm>
        </p:spPr>
        <p:txBody>
          <a:bodyPr>
            <a:normAutofit/>
          </a:bodyPr>
          <a:lstStyle/>
          <a:p>
            <a:r>
              <a:rPr lang="es-MX" sz="3200" dirty="0" smtClean="0"/>
              <a:t>Matriz </a:t>
            </a:r>
            <a:r>
              <a:rPr lang="es-MX" sz="3200" dirty="0" err="1" smtClean="0"/>
              <a:t>DAFO</a:t>
            </a:r>
            <a:endParaRPr lang="es-MX" sz="3200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MX" dirty="0" smtClean="0"/>
              <a:t>Surge a consecuencia del análisis </a:t>
            </a:r>
            <a:r>
              <a:rPr lang="es-MX" dirty="0" err="1" smtClean="0"/>
              <a:t>DAFO</a:t>
            </a:r>
            <a:r>
              <a:rPr lang="es-MX" dirty="0" smtClean="0"/>
              <a:t>, incrementando la importancia de realizar éste análisis, para establecer las </a:t>
            </a:r>
            <a:r>
              <a:rPr lang="es-MX" dirty="0" err="1" smtClean="0"/>
              <a:t>estartegias</a:t>
            </a:r>
            <a:r>
              <a:rPr lang="es-MX" dirty="0" smtClean="0"/>
              <a:t> correspondientes, combinando los cuatro aspectos en cuadro o matriz que agrupa las estrategias en:</a:t>
            </a:r>
          </a:p>
          <a:p>
            <a:pPr marL="0" indent="0" algn="just">
              <a:buNone/>
            </a:pPr>
            <a:endParaRPr lang="es-MX" dirty="0" smtClean="0"/>
          </a:p>
          <a:p>
            <a:pPr algn="just"/>
            <a:r>
              <a:rPr lang="es-MX" dirty="0" err="1" smtClean="0"/>
              <a:t>FO</a:t>
            </a:r>
            <a:r>
              <a:rPr lang="es-MX" dirty="0" smtClean="0"/>
              <a:t> (Fortalezas/Oportunidades)</a:t>
            </a:r>
          </a:p>
          <a:p>
            <a:pPr algn="just"/>
            <a:r>
              <a:rPr lang="es-MX" dirty="0" smtClean="0"/>
              <a:t>DO (Debilidades/Oportunidades)</a:t>
            </a:r>
          </a:p>
          <a:p>
            <a:pPr algn="just"/>
            <a:r>
              <a:rPr lang="es-MX" dirty="0" smtClean="0"/>
              <a:t>FA (Fortalezas/Amenazas)</a:t>
            </a:r>
          </a:p>
          <a:p>
            <a:pPr algn="just"/>
            <a:r>
              <a:rPr lang="es-MX" dirty="0" smtClean="0"/>
              <a:t>DA (Debilidades/</a:t>
            </a:r>
            <a:r>
              <a:rPr lang="es-MX" dirty="0" err="1" smtClean="0"/>
              <a:t>Amenzasas</a:t>
            </a:r>
            <a:r>
              <a:rPr lang="es-MX" dirty="0" smtClean="0"/>
              <a:t>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7979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63040" y="817582"/>
            <a:ext cx="6196406" cy="929331"/>
          </a:xfrm>
        </p:spPr>
        <p:txBody>
          <a:bodyPr>
            <a:normAutofit/>
          </a:bodyPr>
          <a:lstStyle/>
          <a:p>
            <a:r>
              <a:rPr lang="es-MX" sz="3200" dirty="0" smtClean="0"/>
              <a:t>Matriz </a:t>
            </a:r>
            <a:r>
              <a:rPr lang="es-MX" sz="3200" dirty="0" err="1" smtClean="0"/>
              <a:t>DAFO</a:t>
            </a:r>
            <a:endParaRPr lang="es-MX" sz="3200" dirty="0"/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4986650"/>
              </p:ext>
            </p:extLst>
          </p:nvPr>
        </p:nvGraphicFramePr>
        <p:xfrm>
          <a:off x="1463675" y="1746913"/>
          <a:ext cx="6196014" cy="4295406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2065338"/>
                <a:gridCol w="2065338"/>
                <a:gridCol w="2065338"/>
              </a:tblGrid>
              <a:tr h="1064526"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Fortalezas – F</a:t>
                      </a:r>
                    </a:p>
                    <a:p>
                      <a:r>
                        <a:rPr lang="es-MX" sz="1400" dirty="0" smtClean="0"/>
                        <a:t>1. </a:t>
                      </a:r>
                    </a:p>
                    <a:p>
                      <a:r>
                        <a:rPr lang="es-MX" sz="1400" dirty="0" smtClean="0"/>
                        <a:t>2.</a:t>
                      </a:r>
                      <a:r>
                        <a:rPr lang="es-MX" sz="1400" baseline="0" dirty="0" smtClean="0"/>
                        <a:t> </a:t>
                      </a:r>
                      <a:endParaRPr lang="es-MX" sz="1400" dirty="0" smtClean="0"/>
                    </a:p>
                    <a:p>
                      <a:r>
                        <a:rPr lang="es-MX" sz="1400" dirty="0" smtClean="0"/>
                        <a:t>3.</a:t>
                      </a:r>
                      <a:r>
                        <a:rPr lang="es-MX" sz="1400" baseline="0" dirty="0" smtClean="0"/>
                        <a:t> </a:t>
                      </a:r>
                      <a:endParaRPr lang="es-MX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Debilidades – D</a:t>
                      </a:r>
                    </a:p>
                    <a:p>
                      <a:r>
                        <a:rPr lang="es-MX" sz="1400" dirty="0" smtClean="0"/>
                        <a:t>1. </a:t>
                      </a:r>
                    </a:p>
                    <a:p>
                      <a:r>
                        <a:rPr lang="es-MX" sz="1400" dirty="0" smtClean="0"/>
                        <a:t>2.</a:t>
                      </a:r>
                    </a:p>
                    <a:p>
                      <a:r>
                        <a:rPr lang="es-MX" sz="1400" dirty="0" smtClean="0"/>
                        <a:t>3.</a:t>
                      </a:r>
                    </a:p>
                  </a:txBody>
                  <a:tcPr/>
                </a:tc>
              </a:tr>
              <a:tr h="1305637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Oportunidades</a:t>
                      </a:r>
                      <a:r>
                        <a:rPr lang="es-MX" sz="1400" baseline="0" dirty="0" smtClean="0"/>
                        <a:t> – O</a:t>
                      </a:r>
                    </a:p>
                    <a:p>
                      <a:r>
                        <a:rPr lang="es-MX" sz="1400" baseline="0" dirty="0" smtClean="0"/>
                        <a:t>1. </a:t>
                      </a:r>
                    </a:p>
                    <a:p>
                      <a:r>
                        <a:rPr lang="es-MX" sz="1400" baseline="0" dirty="0" smtClean="0"/>
                        <a:t>2.</a:t>
                      </a:r>
                    </a:p>
                    <a:p>
                      <a:r>
                        <a:rPr lang="es-MX" sz="1400" baseline="0" dirty="0" smtClean="0"/>
                        <a:t>3. 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Estrategias</a:t>
                      </a:r>
                      <a:r>
                        <a:rPr lang="es-MX" sz="1400" baseline="0" dirty="0" smtClean="0"/>
                        <a:t> – </a:t>
                      </a:r>
                      <a:r>
                        <a:rPr lang="es-MX" sz="1400" baseline="0" dirty="0" err="1" smtClean="0"/>
                        <a:t>FO</a:t>
                      </a:r>
                      <a:r>
                        <a:rPr lang="es-MX" sz="1400" baseline="0" dirty="0" smtClean="0"/>
                        <a:t> (Maxi-maxi)</a:t>
                      </a:r>
                    </a:p>
                    <a:p>
                      <a:r>
                        <a:rPr lang="es-MX" sz="1400" baseline="0" dirty="0" smtClean="0"/>
                        <a:t>1.</a:t>
                      </a:r>
                    </a:p>
                    <a:p>
                      <a:r>
                        <a:rPr lang="es-MX" sz="1400" baseline="0" dirty="0" smtClean="0"/>
                        <a:t>2.</a:t>
                      </a:r>
                    </a:p>
                    <a:p>
                      <a:endParaRPr lang="es-MX" sz="1400" baseline="0" dirty="0" smtClean="0"/>
                    </a:p>
                    <a:p>
                      <a:r>
                        <a:rPr lang="es-MX" sz="1200" baseline="0" dirty="0" smtClean="0"/>
                        <a:t>Utilizar las fuerzas para aprovechar las oportunidades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Estrategias –</a:t>
                      </a:r>
                      <a:r>
                        <a:rPr lang="es-MX" sz="1400" baseline="0" dirty="0" smtClean="0"/>
                        <a:t> DO</a:t>
                      </a:r>
                    </a:p>
                    <a:p>
                      <a:r>
                        <a:rPr lang="es-MX" sz="1400" baseline="0" dirty="0" smtClean="0"/>
                        <a:t>(Mini-maxi)</a:t>
                      </a:r>
                    </a:p>
                    <a:p>
                      <a:r>
                        <a:rPr lang="es-MX" sz="1400" baseline="0" dirty="0" smtClean="0"/>
                        <a:t>1.</a:t>
                      </a:r>
                    </a:p>
                    <a:p>
                      <a:r>
                        <a:rPr lang="es-MX" sz="1400" baseline="0" dirty="0" smtClean="0"/>
                        <a:t>2.</a:t>
                      </a:r>
                    </a:p>
                    <a:p>
                      <a:endParaRPr lang="es-MX" sz="1400" baseline="0" dirty="0" smtClean="0"/>
                    </a:p>
                    <a:p>
                      <a:r>
                        <a:rPr lang="es-MX" sz="1200" baseline="0" dirty="0" smtClean="0"/>
                        <a:t>Aprovechar las oportunidades para superar las debilidades</a:t>
                      </a:r>
                      <a:endParaRPr lang="es-MX" sz="1200" dirty="0"/>
                    </a:p>
                  </a:txBody>
                  <a:tcPr/>
                </a:tc>
              </a:tr>
              <a:tr h="1305637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Amenazas – A</a:t>
                      </a:r>
                    </a:p>
                    <a:p>
                      <a:r>
                        <a:rPr lang="es-MX" sz="1400" dirty="0" smtClean="0"/>
                        <a:t>1.</a:t>
                      </a:r>
                    </a:p>
                    <a:p>
                      <a:r>
                        <a:rPr lang="es-MX" sz="1400" dirty="0" smtClean="0"/>
                        <a:t>2.</a:t>
                      </a:r>
                    </a:p>
                    <a:p>
                      <a:r>
                        <a:rPr lang="es-MX" sz="1400" dirty="0" smtClean="0"/>
                        <a:t>3.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Estrategias – FA</a:t>
                      </a:r>
                    </a:p>
                    <a:p>
                      <a:r>
                        <a:rPr lang="es-MX" sz="1400" dirty="0" smtClean="0"/>
                        <a:t>(Maxi-mini)</a:t>
                      </a:r>
                    </a:p>
                    <a:p>
                      <a:r>
                        <a:rPr lang="es-MX" sz="1400" dirty="0" smtClean="0"/>
                        <a:t>1.</a:t>
                      </a:r>
                    </a:p>
                    <a:p>
                      <a:r>
                        <a:rPr lang="es-MX" sz="1400" dirty="0" smtClean="0"/>
                        <a:t>2.</a:t>
                      </a:r>
                    </a:p>
                    <a:p>
                      <a:endParaRPr lang="es-MX" sz="1400" dirty="0" smtClean="0"/>
                    </a:p>
                    <a:p>
                      <a:r>
                        <a:rPr lang="es-MX" sz="1200" dirty="0" smtClean="0"/>
                        <a:t>Utilizar las fuerzas para evitar las amenazas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Estrategias</a:t>
                      </a:r>
                      <a:r>
                        <a:rPr lang="es-MX" sz="1400" baseline="0" dirty="0" smtClean="0"/>
                        <a:t> – DA</a:t>
                      </a:r>
                    </a:p>
                    <a:p>
                      <a:r>
                        <a:rPr lang="es-MX" sz="1400" baseline="0" dirty="0" smtClean="0"/>
                        <a:t>(Mini-mini)</a:t>
                      </a:r>
                    </a:p>
                    <a:p>
                      <a:r>
                        <a:rPr lang="es-MX" sz="1400" baseline="0" dirty="0" smtClean="0"/>
                        <a:t>1.</a:t>
                      </a:r>
                    </a:p>
                    <a:p>
                      <a:r>
                        <a:rPr lang="es-MX" sz="1400" baseline="0" dirty="0" smtClean="0"/>
                        <a:t>2.</a:t>
                      </a:r>
                    </a:p>
                    <a:p>
                      <a:endParaRPr lang="es-MX" sz="1400" baseline="0" dirty="0" smtClean="0"/>
                    </a:p>
                    <a:p>
                      <a:r>
                        <a:rPr lang="es-MX" sz="1200" baseline="0" dirty="0" smtClean="0"/>
                        <a:t>Reducir debilidades y evitar amenazas</a:t>
                      </a:r>
                      <a:endParaRPr lang="es-MX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641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Detección de oportunidades de negocio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63040" y="2020067"/>
            <a:ext cx="6196405" cy="3703001"/>
          </a:xfrm>
        </p:spPr>
        <p:txBody>
          <a:bodyPr>
            <a:normAutofit/>
          </a:bodyPr>
          <a:lstStyle/>
          <a:p>
            <a:pPr marL="457200" indent="-457200" algn="just" fontAlgn="base">
              <a:buFont typeface="+mj-lt"/>
              <a:buAutoNum type="arabicParenR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Identificar </a:t>
            </a:r>
            <a:r>
              <a:rPr lang="es-MX" sz="2000" dirty="0">
                <a:latin typeface="Arial" pitchFamily="34" charset="0"/>
                <a:cs typeface="Arial" pitchFamily="34" charset="0"/>
              </a:rPr>
              <a:t>qué quieren los clientes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marL="457200" indent="-457200" algn="just" fontAlgn="base">
              <a:buFont typeface="+mj-lt"/>
              <a:buAutoNum type="arabicParenR"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Identificar los problemas que tiene tu negocio.</a:t>
            </a:r>
          </a:p>
          <a:p>
            <a:pPr marL="457200" indent="-457200" algn="just" fontAlgn="base">
              <a:buFont typeface="+mj-lt"/>
              <a:buAutoNum type="arabicParenR"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Identifica las tendencias del mercado.</a:t>
            </a:r>
          </a:p>
          <a:p>
            <a:pPr marL="457200" indent="-457200" algn="just" fontAlgn="base">
              <a:buFont typeface="+mj-lt"/>
              <a:buAutoNum type="arabicParenR"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Asiste a ferias, eventos y cursos.</a:t>
            </a:r>
          </a:p>
          <a:p>
            <a:pPr marL="457200" indent="-457200" algn="just" fontAlgn="base">
              <a:buFont typeface="+mj-lt"/>
              <a:buAutoNum type="arabicParenR"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Actúa rápidamente.</a:t>
            </a:r>
          </a:p>
          <a:p>
            <a:pPr marL="457200" indent="-457200" algn="just" fontAlgn="base">
              <a:buFont typeface="+mj-lt"/>
              <a:buAutoNum type="arabicParenR"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Actúa sin miedo.</a:t>
            </a:r>
          </a:p>
          <a:p>
            <a:pPr marL="457200" indent="-457200" algn="just" fontAlgn="base">
              <a:buFont typeface="+mj-lt"/>
              <a:buAutoNum type="arabicParenR"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No esperes el momento oportuno.</a:t>
            </a:r>
          </a:p>
          <a:p>
            <a:pPr marL="457200" indent="-457200" algn="just" fontAlgn="base">
              <a:buFont typeface="+mj-lt"/>
              <a:buAutoNum type="arabicParenR"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No hagas mucho caso a los demás.</a:t>
            </a:r>
          </a:p>
          <a:p>
            <a:pPr marL="457200" indent="-457200" algn="just" fontAlgn="base">
              <a:buFont typeface="+mj-lt"/>
              <a:buAutoNum type="arabicParenR"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Abre las puertas a las redes sociales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1250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Referencias bibliográficas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00753" y="2119257"/>
            <a:ext cx="7315200" cy="360381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sz="2100" dirty="0"/>
              <a:t>Fischer, L., &amp; Espejo, J. (2011). Mercadotecnia. México: Mc Graw Hill</a:t>
            </a:r>
            <a:r>
              <a:rPr lang="es-MX" sz="2100" dirty="0" smtClean="0"/>
              <a:t>.</a:t>
            </a:r>
          </a:p>
          <a:p>
            <a:pPr marL="0" indent="0">
              <a:buNone/>
            </a:pPr>
            <a:endParaRPr lang="es-MX" sz="2100" dirty="0"/>
          </a:p>
          <a:p>
            <a:pPr marL="0" indent="0">
              <a:buNone/>
            </a:pPr>
            <a:r>
              <a:rPr lang="es-MX" sz="2100" dirty="0"/>
              <a:t>Garrido, S. B. (2006). Dirección estratégica. Madrid: Mc Graw Hill</a:t>
            </a:r>
            <a:r>
              <a:rPr lang="es-MX" sz="2100" dirty="0" smtClean="0"/>
              <a:t>.</a:t>
            </a:r>
          </a:p>
          <a:p>
            <a:pPr marL="0" indent="0">
              <a:buNone/>
            </a:pPr>
            <a:endParaRPr lang="es-MX" sz="2100" dirty="0"/>
          </a:p>
          <a:p>
            <a:pPr marL="0" indent="0">
              <a:buNone/>
            </a:pPr>
            <a:r>
              <a:rPr lang="es-MX" sz="2100" dirty="0"/>
              <a:t>Hernández, R. S., Fernández, C. C., &amp; Baptista, M. d. (2010</a:t>
            </a:r>
            <a:r>
              <a:rPr lang="es-MX" sz="2100" dirty="0" smtClean="0"/>
              <a:t>).</a:t>
            </a:r>
          </a:p>
          <a:p>
            <a:pPr marL="0" indent="0">
              <a:buNone/>
            </a:pPr>
            <a:r>
              <a:rPr lang="es-MX" sz="2100" dirty="0" smtClean="0"/>
              <a:t> </a:t>
            </a:r>
            <a:r>
              <a:rPr lang="es-MX" sz="2100" dirty="0"/>
              <a:t>Metodología de la investigación. México, D.F.: Mc Graw Hill</a:t>
            </a:r>
            <a:r>
              <a:rPr lang="es-MX" sz="2100" dirty="0" smtClean="0"/>
              <a:t>.</a:t>
            </a:r>
          </a:p>
          <a:p>
            <a:pPr marL="0" indent="0">
              <a:buNone/>
            </a:pPr>
            <a:endParaRPr lang="es-MX" sz="2100" dirty="0"/>
          </a:p>
          <a:p>
            <a:pPr marL="0" indent="0">
              <a:buNone/>
            </a:pPr>
            <a:r>
              <a:rPr lang="es-MX" sz="2100" dirty="0" err="1"/>
              <a:t>Kotler</a:t>
            </a:r>
            <a:r>
              <a:rPr lang="es-MX" sz="2100" dirty="0"/>
              <a:t>, P., </a:t>
            </a:r>
            <a:r>
              <a:rPr lang="es-MX" sz="2100" dirty="0" err="1"/>
              <a:t>Bowen</a:t>
            </a:r>
            <a:r>
              <a:rPr lang="es-MX" sz="2100" dirty="0"/>
              <a:t>, J. T., </a:t>
            </a:r>
            <a:r>
              <a:rPr lang="es-MX" sz="2100" dirty="0" err="1"/>
              <a:t>Makens</a:t>
            </a:r>
            <a:r>
              <a:rPr lang="es-MX" sz="2100" dirty="0"/>
              <a:t>, J. C., García, J. d., &amp; Flores, J. Z. (2011). Marketing Turístico. </a:t>
            </a:r>
            <a:r>
              <a:rPr lang="es-MX" sz="2100" dirty="0" err="1"/>
              <a:t>Madrir</a:t>
            </a:r>
            <a:r>
              <a:rPr lang="es-MX" sz="2100" dirty="0"/>
              <a:t>: PEARSON </a:t>
            </a:r>
            <a:r>
              <a:rPr lang="es-MX" sz="2100" dirty="0" err="1"/>
              <a:t>EDUCACION</a:t>
            </a:r>
            <a:r>
              <a:rPr lang="es-MX" sz="2100" dirty="0" smtClean="0"/>
              <a:t>.</a:t>
            </a:r>
          </a:p>
          <a:p>
            <a:pPr marL="0" indent="0">
              <a:buNone/>
            </a:pPr>
            <a:endParaRPr lang="es-MX" sz="2100" dirty="0"/>
          </a:p>
          <a:p>
            <a:pPr marL="0" indent="0">
              <a:buNone/>
            </a:pPr>
            <a:r>
              <a:rPr lang="es-MX" sz="2100" dirty="0" err="1"/>
              <a:t>Malhotra</a:t>
            </a:r>
            <a:r>
              <a:rPr lang="es-MX" sz="2100" dirty="0"/>
              <a:t>, N. K. (2007). Investigación de mercados. Atlacomulco: PEARSON </a:t>
            </a:r>
            <a:r>
              <a:rPr lang="es-MX" sz="2100" dirty="0" err="1"/>
              <a:t>EDUCACION</a:t>
            </a:r>
            <a:r>
              <a:rPr lang="es-MX" sz="2100" dirty="0"/>
              <a:t>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5413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27201" y="1794936"/>
            <a:ext cx="5723468" cy="661662"/>
          </a:xfrm>
        </p:spPr>
        <p:txBody>
          <a:bodyPr>
            <a:normAutofit/>
          </a:bodyPr>
          <a:lstStyle/>
          <a:p>
            <a:r>
              <a:rPr lang="es-ES" sz="3600" dirty="0" smtClean="0"/>
              <a:t>Definición</a:t>
            </a:r>
            <a:endParaRPr lang="es-MX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27200" y="2729554"/>
            <a:ext cx="5712179" cy="2626604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 smtClean="0"/>
              <a:t>Y para </a:t>
            </a:r>
            <a:r>
              <a:rPr lang="es-MX" dirty="0" err="1" smtClean="0"/>
              <a:t>Kotler</a:t>
            </a:r>
            <a:r>
              <a:rPr lang="es-MX" dirty="0" smtClean="0"/>
              <a:t> (2011), la investigación de mercados es </a:t>
            </a:r>
            <a:r>
              <a:rPr lang="es-MX" dirty="0"/>
              <a:t>un proceso que identifica y define las oportunidades y problemas de </a:t>
            </a:r>
            <a:r>
              <a:rPr lang="es-MX" dirty="0" smtClean="0"/>
              <a:t>mercadotecnia, </a:t>
            </a:r>
            <a:r>
              <a:rPr lang="es-MX" dirty="0"/>
              <a:t>controla y evalúa las acciones y el rendimiento comerciales, y comunica los resultados y sus implicaciones a la </a:t>
            </a:r>
            <a:r>
              <a:rPr lang="es-MX" dirty="0" smtClean="0"/>
              <a:t>dirección.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1461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464105"/>
            <a:ext cx="5723468" cy="661662"/>
          </a:xfrm>
        </p:spPr>
        <p:txBody>
          <a:bodyPr>
            <a:normAutofit/>
          </a:bodyPr>
          <a:lstStyle/>
          <a:p>
            <a:r>
              <a:rPr lang="es-ES" sz="3600" dirty="0" smtClean="0"/>
              <a:t>Objetivos</a:t>
            </a:r>
            <a:endParaRPr lang="es-MX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27200" y="2729554"/>
            <a:ext cx="5712179" cy="2626604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	</a:t>
            </a:r>
          </a:p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r>
              <a:rPr lang="es-MX" sz="1000" dirty="0" smtClean="0"/>
              <a:t>Fuente: Elaboración propia con base a Fischer y Espejo (2011)</a:t>
            </a:r>
            <a:endParaRPr lang="es-MX" sz="1000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565533"/>
              </p:ext>
            </p:extLst>
          </p:nvPr>
        </p:nvGraphicFramePr>
        <p:xfrm>
          <a:off x="1727201" y="2098473"/>
          <a:ext cx="5712178" cy="262660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55394"/>
                <a:gridCol w="4056784"/>
              </a:tblGrid>
              <a:tr h="425149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Objetivo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Descripción</a:t>
                      </a:r>
                      <a:endParaRPr lang="es-MX" dirty="0"/>
                    </a:p>
                  </a:txBody>
                  <a:tcPr/>
                </a:tc>
              </a:tr>
              <a:tr h="733818"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Social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Satisfacer necesidades</a:t>
                      </a:r>
                      <a:r>
                        <a:rPr lang="es-MX" baseline="0" dirty="0" smtClean="0"/>
                        <a:t> y deseos del consumidor final</a:t>
                      </a:r>
                      <a:endParaRPr lang="es-MX" dirty="0"/>
                    </a:p>
                  </a:txBody>
                  <a:tcPr/>
                </a:tc>
              </a:tr>
              <a:tr h="733818"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Económico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Determinar</a:t>
                      </a:r>
                      <a:r>
                        <a:rPr lang="es-MX" baseline="0" dirty="0" smtClean="0"/>
                        <a:t> el grado económico de éxito o fracaso de una empresa</a:t>
                      </a:r>
                      <a:endParaRPr lang="es-MX" dirty="0"/>
                    </a:p>
                  </a:txBody>
                  <a:tcPr/>
                </a:tc>
              </a:tr>
              <a:tr h="733818"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Administrativo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Planeación,</a:t>
                      </a:r>
                      <a:r>
                        <a:rPr lang="es-MX" baseline="0" dirty="0" smtClean="0"/>
                        <a:t> organización y control de diversos elementos de la empresa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256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464105"/>
            <a:ext cx="5723468" cy="661662"/>
          </a:xfrm>
        </p:spPr>
        <p:txBody>
          <a:bodyPr>
            <a:normAutofit/>
          </a:bodyPr>
          <a:lstStyle/>
          <a:p>
            <a:r>
              <a:rPr lang="es-ES" sz="3600" dirty="0" smtClean="0"/>
              <a:t>Importancia</a:t>
            </a:r>
            <a:endParaRPr lang="es-MX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27200" y="2729554"/>
            <a:ext cx="5712179" cy="2626604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Es </a:t>
            </a:r>
            <a:r>
              <a:rPr lang="es-MX" dirty="0"/>
              <a:t>una fuente valiosa de información que permite tomar decisiones sobre bases reales; además, la información también se utiliza para diversos </a:t>
            </a:r>
            <a:r>
              <a:rPr lang="es-MX" dirty="0" smtClean="0"/>
              <a:t>objetivos (Fischer y Espejo, 2011).	</a:t>
            </a:r>
          </a:p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28522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464105"/>
            <a:ext cx="5723468" cy="661662"/>
          </a:xfrm>
        </p:spPr>
        <p:txBody>
          <a:bodyPr>
            <a:normAutofit/>
          </a:bodyPr>
          <a:lstStyle/>
          <a:p>
            <a:r>
              <a:rPr lang="es-ES" sz="3600" dirty="0" smtClean="0"/>
              <a:t>Limitaciones</a:t>
            </a:r>
            <a:endParaRPr lang="es-MX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27200" y="2279176"/>
            <a:ext cx="5712179" cy="3076982"/>
          </a:xfrm>
        </p:spPr>
        <p:txBody>
          <a:bodyPr>
            <a:normAutofit lnSpcReduction="10000"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dirty="0" smtClean="0"/>
              <a:t>Desconocimiento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dirty="0" smtClean="0"/>
              <a:t>Alto costo de aplicación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dirty="0" smtClean="0"/>
              <a:t>Falta de personal especializado para su aplicación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dirty="0" smtClean="0"/>
              <a:t>Tiempo empleado para llevar a cabo la investigación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dirty="0" smtClean="0"/>
              <a:t>Dificultad para obtener resultados confiables al 100%.	</a:t>
            </a:r>
          </a:p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50638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464105"/>
            <a:ext cx="5723468" cy="661662"/>
          </a:xfrm>
        </p:spPr>
        <p:txBody>
          <a:bodyPr>
            <a:normAutofit/>
          </a:bodyPr>
          <a:lstStyle/>
          <a:p>
            <a:r>
              <a:rPr lang="es-ES" sz="3600" dirty="0" smtClean="0"/>
              <a:t>Tipos de investigación</a:t>
            </a:r>
            <a:endParaRPr lang="es-MX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27200" y="2279176"/>
            <a:ext cx="5712179" cy="3076982"/>
          </a:xfrm>
        </p:spPr>
        <p:txBody>
          <a:bodyPr numCol="2">
            <a:normAutofit/>
          </a:bodyPr>
          <a:lstStyle/>
          <a:p>
            <a:pPr algn="just"/>
            <a:r>
              <a:rPr lang="es-MX" dirty="0" smtClean="0"/>
              <a:t>	</a:t>
            </a:r>
          </a:p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778158937"/>
              </p:ext>
            </p:extLst>
          </p:nvPr>
        </p:nvGraphicFramePr>
        <p:xfrm>
          <a:off x="1524000" y="168360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333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15911" y="1464105"/>
            <a:ext cx="5723468" cy="661662"/>
          </a:xfrm>
        </p:spPr>
        <p:txBody>
          <a:bodyPr>
            <a:normAutofit/>
          </a:bodyPr>
          <a:lstStyle/>
          <a:p>
            <a:r>
              <a:rPr lang="es-ES" sz="3600" dirty="0" smtClean="0"/>
              <a:t>Proceso de la investigación</a:t>
            </a:r>
            <a:endParaRPr lang="es-MX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27200" y="2279176"/>
            <a:ext cx="5712179" cy="3076982"/>
          </a:xfrm>
        </p:spPr>
        <p:txBody>
          <a:bodyPr numCol="2">
            <a:normAutofit/>
          </a:bodyPr>
          <a:lstStyle/>
          <a:p>
            <a:pPr algn="just"/>
            <a:r>
              <a:rPr lang="es-MX" dirty="0" smtClean="0"/>
              <a:t>	</a:t>
            </a:r>
          </a:p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084311961"/>
              </p:ext>
            </p:extLst>
          </p:nvPr>
        </p:nvGraphicFramePr>
        <p:xfrm>
          <a:off x="1146411" y="1665028"/>
          <a:ext cx="6919415" cy="40533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730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rcador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Marcador.thmx</Template>
  <TotalTime>548</TotalTime>
  <Words>1320</Words>
  <Application>Microsoft Office PowerPoint</Application>
  <PresentationFormat>Presentación en pantalla (4:3)</PresentationFormat>
  <Paragraphs>296</Paragraphs>
  <Slides>35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4" baseType="lpstr">
      <vt:lpstr>Arial Unicode MS</vt:lpstr>
      <vt:lpstr>Arial</vt:lpstr>
      <vt:lpstr>Brush Script MT</vt:lpstr>
      <vt:lpstr>Constantia</vt:lpstr>
      <vt:lpstr>Franklin Gothic Book</vt:lpstr>
      <vt:lpstr>Rage Italic</vt:lpstr>
      <vt:lpstr>Symbol</vt:lpstr>
      <vt:lpstr>Times New Roman</vt:lpstr>
      <vt:lpstr>Marcador</vt:lpstr>
      <vt:lpstr>Universidad Autónoma del Estado de México Centro Universitario UAEM Temascaltepec Licenciatura en Turismo  Unidad de aprendizaje: mercadotecnia  Unidad 2: Investigación de mercados.  Material didáctico: sólo visión.   Elaboró: M. en Adm. N. Francisco Jaimes Millán.  Temascaltepec, México; septiembre de 2018. </vt:lpstr>
      <vt:lpstr>Definición</vt:lpstr>
      <vt:lpstr>Definición</vt:lpstr>
      <vt:lpstr>Definición</vt:lpstr>
      <vt:lpstr>Objetivos</vt:lpstr>
      <vt:lpstr>Importancia</vt:lpstr>
      <vt:lpstr>Limitaciones</vt:lpstr>
      <vt:lpstr>Tipos de investigación</vt:lpstr>
      <vt:lpstr>Proceso de la investigación</vt:lpstr>
      <vt:lpstr>Métodos y técnicas para realizar la investigación</vt:lpstr>
      <vt:lpstr>Métodos y técnicas para realizar la investigación</vt:lpstr>
      <vt:lpstr>Métodos y técnicas para realizar la investigación</vt:lpstr>
      <vt:lpstr>Muestra finita</vt:lpstr>
      <vt:lpstr>Muestra infinita</vt:lpstr>
      <vt:lpstr>Métodos y técnicas para realizar la investigación</vt:lpstr>
      <vt:lpstr>Métodos y técnicas para realizar la investigación</vt:lpstr>
      <vt:lpstr>Métodos y técnicas para realizar la investigación</vt:lpstr>
      <vt:lpstr>Sistema de Investigación de Mercados (SIM)</vt:lpstr>
      <vt:lpstr>Sistema de Investigación de Mercados (SIM)</vt:lpstr>
      <vt:lpstr>Análisis del ambiente interno y externo de la mercadotecnia</vt:lpstr>
      <vt:lpstr>Análisis del ambiente interno y externo de la mercadotecnia</vt:lpstr>
      <vt:lpstr>Análisis del ambiente interno y externo de la mercadotecnia</vt:lpstr>
      <vt:lpstr>Análisis del ambiente interno y externo de la mercadotecnia</vt:lpstr>
      <vt:lpstr>1. Ambiente externo</vt:lpstr>
      <vt:lpstr>1. Ambiente externo</vt:lpstr>
      <vt:lpstr>1. Ambiente externo</vt:lpstr>
      <vt:lpstr>1. Ambiente externo</vt:lpstr>
      <vt:lpstr>1. Ambiente externo</vt:lpstr>
      <vt:lpstr>2. Ambiente interno</vt:lpstr>
      <vt:lpstr>Análisis FODA</vt:lpstr>
      <vt:lpstr>Análisis FODA</vt:lpstr>
      <vt:lpstr>Matriz DAFO</vt:lpstr>
      <vt:lpstr>Matriz DAFO</vt:lpstr>
      <vt:lpstr>Detección de oportunidades de negocio</vt:lpstr>
      <vt:lpstr>Referencias bibliográficas</vt:lpstr>
    </vt:vector>
  </TitlesOfParts>
  <Company>UAEM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Claudia Gomez</dc:creator>
  <cp:lastModifiedBy>MTRO. MILLAN</cp:lastModifiedBy>
  <cp:revision>49</cp:revision>
  <dcterms:created xsi:type="dcterms:W3CDTF">2018-08-21T23:38:01Z</dcterms:created>
  <dcterms:modified xsi:type="dcterms:W3CDTF">2018-09-29T03:46:41Z</dcterms:modified>
</cp:coreProperties>
</file>