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ppt/notesSlides/notesSlide14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44.xml" ContentType="application/vnd.openxmlformats-officedocument.presentationml.notesSlide+xml"/>
  <Override PartName="/ppt/notesSlides/notesSlide145.xml" ContentType="application/vnd.openxmlformats-officedocument.presentationml.notesSlide+xml"/>
  <Override PartName="/ppt/notesSlides/notesSlide146.xml" ContentType="application/vnd.openxmlformats-officedocument.presentationml.notesSlide+xml"/>
  <Override PartName="/ppt/notesSlides/notesSlide147.xml" ContentType="application/vnd.openxmlformats-officedocument.presentationml.notesSlide+xml"/>
  <Override PartName="/ppt/notesSlides/notesSlide148.xml" ContentType="application/vnd.openxmlformats-officedocument.presentationml.notesSlide+xml"/>
  <Override PartName="/ppt/notesSlides/notesSlide149.xml" ContentType="application/vnd.openxmlformats-officedocument.presentationml.notesSlide+xml"/>
  <Override PartName="/ppt/notesSlides/notesSlide150.xml" ContentType="application/vnd.openxmlformats-officedocument.presentationml.notesSlide+xml"/>
  <Override PartName="/ppt/notesSlides/notesSlide151.xml" ContentType="application/vnd.openxmlformats-officedocument.presentationml.notesSlide+xml"/>
  <Override PartName="/ppt/notesSlides/notesSlide152.xml" ContentType="application/vnd.openxmlformats-officedocument.presentationml.notesSlide+xml"/>
  <Override PartName="/ppt/notesSlides/notesSlide153.xml" ContentType="application/vnd.openxmlformats-officedocument.presentationml.notesSlide+xml"/>
  <Override PartName="/ppt/notesSlides/notesSlide154.xml" ContentType="application/vnd.openxmlformats-officedocument.presentationml.notesSlide+xml"/>
  <Override PartName="/ppt/notesSlides/notesSlide155.xml" ContentType="application/vnd.openxmlformats-officedocument.presentationml.notesSlide+xml"/>
  <Override PartName="/ppt/notesSlides/notesSlide156.xml" ContentType="application/vnd.openxmlformats-officedocument.presentationml.notesSlide+xml"/>
  <Override PartName="/ppt/notesSlides/notesSlide157.xml" ContentType="application/vnd.openxmlformats-officedocument.presentationml.notesSlide+xml"/>
  <Override PartName="/ppt/notesSlides/notesSlide158.xml" ContentType="application/vnd.openxmlformats-officedocument.presentationml.notesSlide+xml"/>
  <Override PartName="/ppt/notesSlides/notesSlide159.xml" ContentType="application/vnd.openxmlformats-officedocument.presentationml.notesSlide+xml"/>
  <Override PartName="/ppt/notesSlides/notesSlide160.xml" ContentType="application/vnd.openxmlformats-officedocument.presentationml.notesSlide+xml"/>
  <Override PartName="/ppt/notesSlides/notesSlide161.xml" ContentType="application/vnd.openxmlformats-officedocument.presentationml.notesSlide+xml"/>
  <Override PartName="/ppt/notesSlides/notesSlide162.xml" ContentType="application/vnd.openxmlformats-officedocument.presentationml.notesSlide+xml"/>
  <Override PartName="/ppt/notesSlides/notesSlide163.xml" ContentType="application/vnd.openxmlformats-officedocument.presentationml.notesSlide+xml"/>
  <Override PartName="/ppt/notesSlides/notesSlide164.xml" ContentType="application/vnd.openxmlformats-officedocument.presentationml.notesSlide+xml"/>
  <Override PartName="/ppt/notesSlides/notesSlide165.xml" ContentType="application/vnd.openxmlformats-officedocument.presentationml.notesSlide+xml"/>
  <Override PartName="/ppt/notesSlides/notesSlide166.xml" ContentType="application/vnd.openxmlformats-officedocument.presentationml.notesSlide+xml"/>
  <Override PartName="/ppt/notesSlides/notesSlide167.xml" ContentType="application/vnd.openxmlformats-officedocument.presentationml.notesSlide+xml"/>
  <Override PartName="/ppt/notesSlides/notesSlide168.xml" ContentType="application/vnd.openxmlformats-officedocument.presentationml.notesSlide+xml"/>
  <Override PartName="/ppt/notesSlides/notesSlide169.xml" ContentType="application/vnd.openxmlformats-officedocument.presentationml.notesSlide+xml"/>
  <Override PartName="/ppt/notesSlides/notesSlide170.xml" ContentType="application/vnd.openxmlformats-officedocument.presentationml.notesSlide+xml"/>
  <Override PartName="/ppt/notesSlides/notesSlide171.xml" ContentType="application/vnd.openxmlformats-officedocument.presentationml.notesSlide+xml"/>
  <Override PartName="/ppt/notesSlides/notesSlide172.xml" ContentType="application/vnd.openxmlformats-officedocument.presentationml.notesSlide+xml"/>
  <Override PartName="/ppt/notesSlides/notesSlide173.xml" ContentType="application/vnd.openxmlformats-officedocument.presentationml.notesSlide+xml"/>
  <Override PartName="/ppt/notesSlides/notesSlide174.xml" ContentType="application/vnd.openxmlformats-officedocument.presentationml.notesSlide+xml"/>
  <Override PartName="/ppt/notesSlides/notesSlide175.xml" ContentType="application/vnd.openxmlformats-officedocument.presentationml.notesSlide+xml"/>
  <Override PartName="/ppt/notesSlides/notesSlide176.xml" ContentType="application/vnd.openxmlformats-officedocument.presentationml.notesSlide+xml"/>
  <Override PartName="/ppt/notesSlides/notesSlide177.xml" ContentType="application/vnd.openxmlformats-officedocument.presentationml.notesSlide+xml"/>
  <Override PartName="/ppt/notesSlides/notesSlide178.xml" ContentType="application/vnd.openxmlformats-officedocument.presentationml.notesSlide+xml"/>
  <Override PartName="/ppt/notesSlides/notesSlide179.xml" ContentType="application/vnd.openxmlformats-officedocument.presentationml.notesSlide+xml"/>
  <Override PartName="/ppt/notesSlides/notesSlide180.xml" ContentType="application/vnd.openxmlformats-officedocument.presentationml.notesSlide+xml"/>
  <Override PartName="/ppt/notesSlides/notesSlide181.xml" ContentType="application/vnd.openxmlformats-officedocument.presentationml.notesSlide+xml"/>
  <Override PartName="/ppt/notesSlides/notesSlide182.xml" ContentType="application/vnd.openxmlformats-officedocument.presentationml.notesSlide+xml"/>
  <Override PartName="/ppt/notesSlides/notesSlide183.xml" ContentType="application/vnd.openxmlformats-officedocument.presentationml.notesSlide+xml"/>
  <Override PartName="/ppt/notesSlides/notesSlide184.xml" ContentType="application/vnd.openxmlformats-officedocument.presentationml.notesSlide+xml"/>
  <Override PartName="/ppt/notesSlides/notesSlide185.xml" ContentType="application/vnd.openxmlformats-officedocument.presentationml.notesSlide+xml"/>
  <Override PartName="/ppt/notesSlides/notesSlide186.xml" ContentType="application/vnd.openxmlformats-officedocument.presentationml.notesSlide+xml"/>
  <Override PartName="/ppt/notesSlides/notesSlide187.xml" ContentType="application/vnd.openxmlformats-officedocument.presentationml.notesSlide+xml"/>
  <Override PartName="/ppt/notesSlides/notesSlide188.xml" ContentType="application/vnd.openxmlformats-officedocument.presentationml.notesSlide+xml"/>
  <Override PartName="/ppt/notesSlides/notesSlide189.xml" ContentType="application/vnd.openxmlformats-officedocument.presentationml.notesSlide+xml"/>
  <Override PartName="/ppt/notesSlides/notesSlide190.xml" ContentType="application/vnd.openxmlformats-officedocument.presentationml.notesSlide+xml"/>
  <Override PartName="/ppt/notesSlides/notesSlide191.xml" ContentType="application/vnd.openxmlformats-officedocument.presentationml.notesSlide+xml"/>
  <Override PartName="/ppt/notesSlides/notesSlide192.xml" ContentType="application/vnd.openxmlformats-officedocument.presentationml.notesSlide+xml"/>
  <Override PartName="/ppt/notesSlides/notesSlide193.xml" ContentType="application/vnd.openxmlformats-officedocument.presentationml.notesSlide+xml"/>
  <Override PartName="/ppt/notesSlides/notesSlide194.xml" ContentType="application/vnd.openxmlformats-officedocument.presentationml.notesSlide+xml"/>
  <Override PartName="/ppt/notesSlides/notesSlide195.xml" ContentType="application/vnd.openxmlformats-officedocument.presentationml.notesSlide+xml"/>
  <Override PartName="/ppt/notesSlides/notesSlide196.xml" ContentType="application/vnd.openxmlformats-officedocument.presentationml.notesSlide+xml"/>
  <Override PartName="/ppt/notesSlides/notesSlide197.xml" ContentType="application/vnd.openxmlformats-officedocument.presentationml.notesSlide+xml"/>
  <Override PartName="/ppt/notesSlides/notesSlide198.xml" ContentType="application/vnd.openxmlformats-officedocument.presentationml.notesSlide+xml"/>
  <Override PartName="/ppt/notesSlides/notesSlide199.xml" ContentType="application/vnd.openxmlformats-officedocument.presentationml.notesSlide+xml"/>
  <Override PartName="/ppt/notesSlides/notesSlide200.xml" ContentType="application/vnd.openxmlformats-officedocument.presentationml.notesSlide+xml"/>
  <Override PartName="/ppt/notesSlides/notesSlide201.xml" ContentType="application/vnd.openxmlformats-officedocument.presentationml.notesSlide+xml"/>
  <Override PartName="/ppt/notesSlides/notesSlide202.xml" ContentType="application/vnd.openxmlformats-officedocument.presentationml.notesSlide+xml"/>
  <Override PartName="/ppt/notesSlides/notesSlide203.xml" ContentType="application/vnd.openxmlformats-officedocument.presentationml.notesSlide+xml"/>
  <Override PartName="/ppt/notesSlides/notesSlide204.xml" ContentType="application/vnd.openxmlformats-officedocument.presentationml.notesSlide+xml"/>
  <Override PartName="/ppt/notesSlides/notesSlide205.xml" ContentType="application/vnd.openxmlformats-officedocument.presentationml.notesSlide+xml"/>
  <Override PartName="/ppt/notesSlides/notesSlide206.xml" ContentType="application/vnd.openxmlformats-officedocument.presentationml.notesSlide+xml"/>
  <Override PartName="/ppt/notesSlides/notesSlide207.xml" ContentType="application/vnd.openxmlformats-officedocument.presentationml.notesSlide+xml"/>
  <Override PartName="/ppt/notesSlides/notesSlide208.xml" ContentType="application/vnd.openxmlformats-officedocument.presentationml.notesSlide+xml"/>
  <Override PartName="/ppt/notesSlides/notesSlide209.xml" ContentType="application/vnd.openxmlformats-officedocument.presentationml.notesSlide+xml"/>
  <Override PartName="/ppt/notesSlides/notesSlide210.xml" ContentType="application/vnd.openxmlformats-officedocument.presentationml.notesSlide+xml"/>
  <Override PartName="/ppt/notesSlides/notesSlide211.xml" ContentType="application/vnd.openxmlformats-officedocument.presentationml.notesSlide+xml"/>
  <Override PartName="/ppt/notesSlides/notesSlide212.xml" ContentType="application/vnd.openxmlformats-officedocument.presentationml.notesSlide+xml"/>
  <Override PartName="/ppt/notesSlides/notesSlide213.xml" ContentType="application/vnd.openxmlformats-officedocument.presentationml.notesSlide+xml"/>
  <Override PartName="/ppt/notesSlides/notesSlide214.xml" ContentType="application/vnd.openxmlformats-officedocument.presentationml.notesSlide+xml"/>
  <Override PartName="/ppt/notesSlides/notesSlide215.xml" ContentType="application/vnd.openxmlformats-officedocument.presentationml.notesSlide+xml"/>
  <Override PartName="/ppt/notesSlides/notesSlide216.xml" ContentType="application/vnd.openxmlformats-officedocument.presentationml.notesSlide+xml"/>
  <Override PartName="/ppt/notesSlides/notesSlide2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24"/>
  </p:notesMasterIdLst>
  <p:sldIdLst>
    <p:sldId id="475" r:id="rId2"/>
    <p:sldId id="476" r:id="rId3"/>
    <p:sldId id="477" r:id="rId4"/>
    <p:sldId id="478" r:id="rId5"/>
    <p:sldId id="479" r:id="rId6"/>
    <p:sldId id="474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0DF26A2-3F9C-4B98-84B9-8633C54F97DF}">
  <a:tblStyle styleId="{A0DF26A2-3F9C-4B98-84B9-8633C54F97D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5ED11D1-0BF4-479A-BCD3-015B49B1D8FC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FF3E9"/>
          </a:solidFill>
        </a:fill>
      </a:tcStyle>
    </a:wholeTbl>
    <a:band1H>
      <a:tcTxStyle/>
      <a:tcStyle>
        <a:tcBdr/>
        <a:fill>
          <a:solidFill>
            <a:srgbClr val="DEE7D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EE7D0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3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3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26" Type="http://schemas.openxmlformats.org/officeDocument/2006/relationships/viewProps" Target="viewProps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theme" Target="theme/theme1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217" Type="http://schemas.openxmlformats.org/officeDocument/2006/relationships/slide" Target="slides/slide216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28" Type="http://schemas.openxmlformats.org/officeDocument/2006/relationships/tableStyles" Target="tableStyles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8" Type="http://schemas.openxmlformats.org/officeDocument/2006/relationships/slide" Target="slides/slide217.xml"/><Relationship Id="rId24" Type="http://schemas.openxmlformats.org/officeDocument/2006/relationships/slide" Target="slides/slide23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31" Type="http://schemas.openxmlformats.org/officeDocument/2006/relationships/slide" Target="slides/slide130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14" Type="http://schemas.openxmlformats.org/officeDocument/2006/relationships/slide" Target="slides/slide13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8" Type="http://schemas.openxmlformats.org/officeDocument/2006/relationships/slide" Target="slides/slide7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219" Type="http://schemas.openxmlformats.org/officeDocument/2006/relationships/slide" Target="slides/slide21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0" Type="http://schemas.openxmlformats.org/officeDocument/2006/relationships/slide" Target="slides/slide219.xml"/><Relationship Id="rId225" Type="http://schemas.openxmlformats.org/officeDocument/2006/relationships/presProps" Target="presProp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slide" Target="slides/slide214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19" Type="http://schemas.openxmlformats.org/officeDocument/2006/relationships/slide" Target="slides/slide18.xml"/><Relationship Id="rId224" Type="http://schemas.openxmlformats.org/officeDocument/2006/relationships/notesMaster" Target="notesMasters/notesMaster1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189" Type="http://schemas.openxmlformats.org/officeDocument/2006/relationships/slide" Target="slides/slide1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7.xml"/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9.xml"/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0.xml"/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1.xml"/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2.xml"/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3.xml"/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5.xml"/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6.xml"/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7.xml"/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8.xml"/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9.xml"/><Relationship Id="rId1" Type="http://schemas.openxmlformats.org/officeDocument/2006/relationships/notesMaster" Target="../notesMasters/notesMaster1.xml"/></Relationships>
</file>

<file path=ppt/notesSlides/_rels/notesSlide1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0.xml"/><Relationship Id="rId1" Type="http://schemas.openxmlformats.org/officeDocument/2006/relationships/notesMaster" Target="../notesMasters/notesMaster1.xml"/></Relationships>
</file>

<file path=ppt/notesSlides/_rels/notesSlide1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1.xml"/><Relationship Id="rId1" Type="http://schemas.openxmlformats.org/officeDocument/2006/relationships/notesMaster" Target="../notesMasters/notesMaster1.xml"/></Relationships>
</file>

<file path=ppt/notesSlides/_rels/notesSlide1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2.xml"/><Relationship Id="rId1" Type="http://schemas.openxmlformats.org/officeDocument/2006/relationships/notesMaster" Target="../notesMasters/notesMaster1.xml"/></Relationships>
</file>

<file path=ppt/notesSlides/_rels/notesSlide1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3.xml"/><Relationship Id="rId1" Type="http://schemas.openxmlformats.org/officeDocument/2006/relationships/notesMaster" Target="../notesMasters/notesMaster1.xml"/></Relationships>
</file>

<file path=ppt/notesSlides/_rels/notesSlide1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5.xml"/><Relationship Id="rId1" Type="http://schemas.openxmlformats.org/officeDocument/2006/relationships/notesMaster" Target="../notesMasters/notesMaster1.xml"/></Relationships>
</file>

<file path=ppt/notesSlides/_rels/notesSlide2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6.xml"/><Relationship Id="rId1" Type="http://schemas.openxmlformats.org/officeDocument/2006/relationships/notesMaster" Target="../notesMasters/notesMaster1.xml"/></Relationships>
</file>

<file path=ppt/notesSlides/_rels/notesSlide2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7.xml"/><Relationship Id="rId1" Type="http://schemas.openxmlformats.org/officeDocument/2006/relationships/notesMaster" Target="../notesMasters/notesMaster1.xml"/></Relationships>
</file>

<file path=ppt/notesSlides/_rels/notesSlide2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8.xml"/><Relationship Id="rId1" Type="http://schemas.openxmlformats.org/officeDocument/2006/relationships/notesMaster" Target="../notesMasters/notesMaster1.xml"/></Relationships>
</file>

<file path=ppt/notesSlides/_rels/notesSlide2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9.xml"/><Relationship Id="rId1" Type="http://schemas.openxmlformats.org/officeDocument/2006/relationships/notesMaster" Target="../notesMasters/notesMaster1.xml"/></Relationships>
</file>

<file path=ppt/notesSlides/_rels/notesSlide2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0.xml"/><Relationship Id="rId1" Type="http://schemas.openxmlformats.org/officeDocument/2006/relationships/notesMaster" Target="../notesMasters/notesMaster1.xml"/></Relationships>
</file>

<file path=ppt/notesSlides/_rels/notesSlide2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1.xml"/><Relationship Id="rId1" Type="http://schemas.openxmlformats.org/officeDocument/2006/relationships/notesMaster" Target="../notesMasters/notesMaster1.xml"/></Relationships>
</file>

<file path=ppt/notesSlides/_rels/notesSlide2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2.xml"/><Relationship Id="rId1" Type="http://schemas.openxmlformats.org/officeDocument/2006/relationships/notesMaster" Target="../notesMasters/notesMaster1.xml"/></Relationships>
</file>

<file path=ppt/notesSlides/_rels/notesSlide2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3.xml"/><Relationship Id="rId1" Type="http://schemas.openxmlformats.org/officeDocument/2006/relationships/notesMaster" Target="../notesMasters/notesMaster1.xml"/></Relationships>
</file>

<file path=ppt/notesSlides/_rels/notesSlide2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5.xml"/><Relationship Id="rId1" Type="http://schemas.openxmlformats.org/officeDocument/2006/relationships/notesMaster" Target="../notesMasters/notesMaster1.xml"/></Relationships>
</file>

<file path=ppt/notesSlides/_rels/notesSlide2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6.xml"/><Relationship Id="rId1" Type="http://schemas.openxmlformats.org/officeDocument/2006/relationships/notesMaster" Target="../notesMasters/notesMaster1.xml"/></Relationships>
</file>

<file path=ppt/notesSlides/_rels/notesSlide2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7.xml"/><Relationship Id="rId1" Type="http://schemas.openxmlformats.org/officeDocument/2006/relationships/notesMaster" Target="../notesMasters/notesMaster1.xml"/></Relationships>
</file>

<file path=ppt/notesSlides/_rels/notesSlide2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8.xml"/><Relationship Id="rId1" Type="http://schemas.openxmlformats.org/officeDocument/2006/relationships/notesMaster" Target="../notesMasters/notesMaster1.xml"/></Relationships>
</file>

<file path=ppt/notesSlides/_rels/notesSlide2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9.xml"/><Relationship Id="rId1" Type="http://schemas.openxmlformats.org/officeDocument/2006/relationships/notesMaster" Target="../notesMasters/notesMaster1.xml"/></Relationships>
</file>

<file path=ppt/notesSlides/_rels/notesSlide2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0.xml"/><Relationship Id="rId1" Type="http://schemas.openxmlformats.org/officeDocument/2006/relationships/notesMaster" Target="../notesMasters/notesMaster1.xml"/></Relationships>
</file>

<file path=ppt/notesSlides/_rels/notesSlide2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1.xml"/><Relationship Id="rId1" Type="http://schemas.openxmlformats.org/officeDocument/2006/relationships/notesMaster" Target="../notesMasters/notesMaster1.xml"/></Relationships>
</file>

<file path=ppt/notesSlides/_rels/notesSlide2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5710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5" name="Google Shape;935;p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p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2" name="Google Shape;942;p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Google Shape;949;p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0" name="Google Shape;950;p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p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7" name="Google Shape;957;p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Google Shape;963;p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4" name="Google Shape;964;p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Google Shape;971;p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2" name="Google Shape;972;p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3" name="Google Shape;973;p10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110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" name="Google Shape;979;p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0" name="Google Shape;980;p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p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7" name="Google Shape;987;p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Google Shape;996;p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7" name="Google Shape;997;p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p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3" name="Google Shape;1003;p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9" name="Google Shape;1009;p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p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7" name="Google Shape;1017;p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p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7" name="Google Shape;1027;p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p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9" name="Google Shape;1039;p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p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" name="Google Shape;1049;p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p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5" name="Google Shape;1055;p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Google Shape;1060;p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1" name="Google Shape;1061;p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Google Shape;1068;p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9" name="Google Shape;1069;p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Google Shape;1074;p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5" name="Google Shape;1075;p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1" name="Google Shape;1081;p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Google Shape;1090;p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1" name="Google Shape;1091;p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Google Shape;1098;p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9" name="Google Shape;1099;p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Google Shape;1104;p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5" name="Google Shape;1105;p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Google Shape;1126;p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7" name="Google Shape;1127;p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Google Shape;1143;p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4" name="Google Shape;1144;p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Google Shape;1153;p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4" name="Google Shape;1154;p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Google Shape;1159;p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0" name="Google Shape;1160;p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Google Shape;1165;p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6" name="Google Shape;1166;p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Google Shape;1175;p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6" name="Google Shape;1176;p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p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2" name="Google Shape;1182;p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Google Shape;1187;p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8" name="Google Shape;1188;p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Google Shape;1196;p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7" name="Google Shape;1197;p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Google Shape;1202;p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3" name="Google Shape;1203;p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Google Shape;1208;p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9" name="Google Shape;1209;p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" name="Google Shape;1217;p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8" name="Google Shape;1218;p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9" name="Google Shape;1219;p1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139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" name="Google Shape;1225;p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6" name="Google Shape;1226;p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p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3" name="Google Shape;1233;p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" name="Google Shape;1243;p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4" name="Google Shape;1244;p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" name="Google Shape;1249;p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0" name="Google Shape;1250;p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5" name="Google Shape;1255;p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6" name="Google Shape;1256;p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Google Shape;1264;p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5" name="Google Shape;1265;p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5" name="Google Shape;1275;p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Google Shape;1286;p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7" name="Google Shape;1287;p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Google Shape;1297;p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8" name="Google Shape;1298;p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3" name="Google Shape;1303;p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4" name="Google Shape;1304;p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Google Shape;1309;p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0" name="Google Shape;1310;p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Google Shape;1318;p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9" name="Google Shape;1319;p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" name="Google Shape;1324;p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5" name="Google Shape;1325;p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" name="Google Shape;1330;p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1" name="Google Shape;1331;p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" name="Google Shape;1341;p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2" name="Google Shape;1342;p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Google Shape;1349;p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0" name="Google Shape;1350;p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Google Shape;1355;p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6" name="Google Shape;1356;p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Google Shape;1364;p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5" name="Google Shape;1365;p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Google Shape;1370;p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1" name="Google Shape;1371;p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p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7" name="Google Shape;1377;p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6" name="Google Shape;1406;p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7" name="Google Shape;1407;p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p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2" name="Google Shape;1412;p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3" name="Google Shape;1413;p1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Google Shape;1423;p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4" name="Google Shape;1424;p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0" name="Google Shape;1430;p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1" name="Google Shape;1431;p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Google Shape;1436;p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7" name="Google Shape;1437;p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Google Shape;1446;p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7" name="Google Shape;1447;p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Google Shape;1453;p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4" name="Google Shape;1454;p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5" name="Google Shape;1455;p16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166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" name="Google Shape;1461;p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2" name="Google Shape;1462;p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3" name="Google Shape;1463;p16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" name="Google Shape;1474;p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5" name="Google Shape;1475;p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6" name="Google Shape;1486;p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7" name="Google Shape;1487;p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3" name="Google Shape;1493;p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4" name="Google Shape;1494;p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2" name="Google Shape;1502;p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3" name="Google Shape;1503;p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" name="Google Shape;1509;p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0" name="Google Shape;1510;p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Google Shape;1516;p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7" name="Google Shape;1517;p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" name="Google Shape;1525;p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6" name="Google Shape;1526;p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7" name="Google Shape;1527;p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174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3" name="Google Shape;1533;p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4" name="Google Shape;1534;p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Google Shape;1540;p1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1" name="Google Shape;1541;p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1" name="Google Shape;1551;p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2" name="Google Shape;1552;p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7" name="Google Shape;1557;p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8" name="Google Shape;1558;p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" name="Google Shape;1563;p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4" name="Google Shape;1564;p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" name="Google Shape;1572;p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3" name="Google Shape;1573;p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" name="Google Shape;1582;p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3" name="Google Shape;1583;p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4" name="Google Shape;1594;p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5" name="Google Shape;1595;p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5" name="Google Shape;1605;p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6" name="Google Shape;1606;p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1" name="Google Shape;1611;p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2" name="Google Shape;1612;p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" name="Google Shape;1617;p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8" name="Google Shape;1618;p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6" name="Google Shape;1626;p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7" name="Google Shape;1627;p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2" name="Google Shape;1632;p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3" name="Google Shape;1633;p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" name="Google Shape;1638;p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9" name="Google Shape;1639;p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7" name="Google Shape;1647;p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8" name="Google Shape;1648;p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5" name="Google Shape;1655;p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6" name="Google Shape;1656;p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Google Shape;1661;p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2" name="Google Shape;1662;p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7" name="Google Shape;1667;p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8" name="Google Shape;1668;p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9" name="Google Shape;1669;p18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192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7" name="Google Shape;1677;p1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8" name="Google Shape;1678;p1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Google Shape;1684;p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5" name="Google Shape;1685;p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1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1" name="Google Shape;1691;p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8" name="Google Shape;1698;p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9" name="Google Shape;1699;p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Google Shape;1705;p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6" name="Google Shape;1706;p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7" name="Google Shape;1707;p19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3" name="Google Shape;1713;p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4" name="Google Shape;1714;p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1" name="Google Shape;1721;p1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2" name="Google Shape;1722;p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3" name="Google Shape;1733;p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4" name="Google Shape;1734;p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" name="Google Shape;1740;p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1" name="Google Shape;1741;p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8" name="Google Shape;1748;p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9" name="Google Shape;1749;p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5" name="Google Shape;1755;p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6" name="Google Shape;1756;p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2" name="Google Shape;1762;p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3" name="Google Shape;1763;p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0" name="Google Shape;1770;p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1" name="Google Shape;1771;p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2" name="Google Shape;1772;p2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205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0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8" name="Google Shape;1778;p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9" name="Google Shape;1779;p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5" name="Google Shape;1785;p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6" name="Google Shape;1786;p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3" name="Google Shape;1793;p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4" name="Google Shape;1794;p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9" name="Google Shape;1799;p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0" name="Google Shape;1800;p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5" name="Google Shape;1805;p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6" name="Google Shape;1806;p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3" name="Google Shape;1813;p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4" name="Google Shape;1814;p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3" name="Google Shape;1823;p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4" name="Google Shape;1824;p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5" name="Google Shape;1835;p2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6" name="Google Shape;1836;p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" name="Google Shape;1844;p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5" name="Google Shape;1845;p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0" name="Google Shape;1850;p2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1" name="Google Shape;1851;p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6" name="Google Shape;1856;p2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7" name="Google Shape;1857;p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4" name="Google Shape;1864;p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5" name="Google Shape;1865;p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0" name="Google Shape;1870;p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1" name="Google Shape;1871;p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6" name="Google Shape;1876;p2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7" name="Google Shape;1877;p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" name="Google Shape;1884;p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5" name="Google Shape;1885;p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2" name="Google Shape;1892;p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3" name="Google Shape;1893;p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8" name="Google Shape;1898;g3569343706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9" name="Google Shape;1899;g3569343706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0" name="Google Shape;1900;g3569343706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222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6" name="Google Shape;326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8" name="Google Shape;368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Google Shape;369;p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40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Google Shape;377;p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0" name="Google Shape;440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p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6" name="Google Shape;526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" name="Google Shape;532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Google Shape;541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" name="Google Shape;553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Google Shape;577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1" name="Google Shape;591;p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2" name="Google Shape;592;p6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66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0" name="Google Shape;610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6" name="Google Shape;616;p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Google Shape;626;p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3" name="Google Shape;633;p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4" name="Google Shape;634;p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1" name="Google Shape;641;p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2" name="Google Shape;642;p6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72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4" name="Google Shape;654;p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666;p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Google Shape;673;p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2" name="Google Shape;682;p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9" name="Google Shape;689;p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696;p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7" name="Google Shape;707;p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8" name="Google Shape;708;p7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79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p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2" name="Google Shape;722;p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2" name="Google Shape;732;p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8" name="Google Shape;738;p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3" name="Google Shape;763;p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p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5" name="Google Shape;775;p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p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6" name="Google Shape;786;p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8" name="Google Shape;798;p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3" name="Google Shape;813;p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9" name="Google Shape;819;p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7" name="Google Shape;827;p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5" name="Google Shape;835;p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1" name="Google Shape;841;p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p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p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4" name="Google Shape;864;p9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p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4" name="Google Shape;874;p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1" name="Google Shape;881;p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p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3" name="Google Shape;903;p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4" name="Google Shape;904;p9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102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1" name="Google Shape;911;p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2" name="Google Shape;912;p10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103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Google Shape;922;p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3" name="Google Shape;923;p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" Target="slide101.xml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7.jpg"/><Relationship Id="rId4" Type="http://schemas.openxmlformats.org/officeDocument/2006/relationships/slide" Target="slide10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00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03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" Target="slide105.xml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8.png"/><Relationship Id="rId4" Type="http://schemas.openxmlformats.org/officeDocument/2006/relationships/slide" Target="slide104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06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0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07.xml"/><Relationship Id="rId4" Type="http://schemas.openxmlformats.org/officeDocument/2006/relationships/slide" Target="slide108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09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06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10.xml"/><Relationship Id="rId4" Type="http://schemas.openxmlformats.org/officeDocument/2006/relationships/slide" Target="slide1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1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09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xcomglobal.com.sg/yourwifi0074&amp;ei=kZ5_VPqyOoadyASN8YK4Bw&amp;bvm=bv.80642063,d.aWw&amp;psig=AFQjCNGJX-mNFtlPL5GQmr7uYCeybk2UlQ&amp;ust=1417736197867560" TargetMode="External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3.xml"/><Relationship Id="rId5" Type="http://schemas.openxmlformats.org/officeDocument/2006/relationships/slide" Target="slide114.xml"/><Relationship Id="rId4" Type="http://schemas.openxmlformats.org/officeDocument/2006/relationships/image" Target="../media/image81.jp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jotform.com/answers/413213-Jotform-Widget-News-Issue-8-August-7-2014&amp;ei=BTOCVMPPNJO1yASb2oKYBw&amp;bvm=bv.80642063,d.aWw&amp;psig=AFQjCNHngzBHOF3krAWVyay8fQjMEAPhlA&amp;ust=1417904999769054" TargetMode="External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15.xml"/><Relationship Id="rId4" Type="http://schemas.openxmlformats.org/officeDocument/2006/relationships/image" Target="../media/image54.jp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schriftdesign-metternich.de/try-again-bragg&amp;ei=HTSCVJz-IdCAygTj5YLQBQ&amp;bvm=bv.80642063,d.aWw&amp;psig=AFQjCNHxIhKjmj66rlhjbym1oXgHVpAHYg&amp;ust=1417905388785769" TargetMode="External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12.xml"/><Relationship Id="rId4" Type="http://schemas.openxmlformats.org/officeDocument/2006/relationships/image" Target="../media/image55.jp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slide" Target="slide116.xml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2.jpg"/><Relationship Id="rId4" Type="http://schemas.openxmlformats.org/officeDocument/2006/relationships/slide" Target="slide117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teachersuperstore.com.au/product/classroom-management/doing-your-best-tick-merit-stamp/&amp;ei=9iyCVL27PIe0yATvloLIBg&amp;bvm=bv.80642063,d.aWw&amp;psig=AFQjCNHAkglrxMfECID217TPCAb_2yiydg&amp;ust=1417903405336082" TargetMode="External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18.xml"/><Relationship Id="rId4" Type="http://schemas.openxmlformats.org/officeDocument/2006/relationships/image" Target="../media/image57.jp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officeworks.com.au/shop/officeworks/deskmate-pre-inked-merit-stamps-very-good-ja108f&amp;ei=1iyCVK-KAZawyATqjYH4BQ&amp;bvm=bv.80642063,d.aWw&amp;psig=AFQjCNHAkglrxMfECID217TPCAb_2yiydg&amp;ust=1417903405336082" TargetMode="External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5.xml"/><Relationship Id="rId5" Type="http://schemas.openxmlformats.org/officeDocument/2006/relationships/image" Target="../media/image58.png"/><Relationship Id="rId4" Type="http://schemas.openxmlformats.org/officeDocument/2006/relationships/hyperlink" Target="https://www.google.com.mx/url?sa=i&amp;rct=j&amp;q=&amp;esrc=s&amp;source=images&amp;cd=&amp;cad=rja&amp;uact=8&amp;ved=0CAcQjRw&amp;url=https://openclipart.org/detail/15815/-by--15815&amp;ei=zjWCVKzTIcmgyASWooDADw&amp;bvm=bv.80642063,d.aWw&amp;psig=AFQjCNGGT-mdCQ5pCA6-YIkroLiNPSmI-w&amp;ust=1417905808543545" TargetMode="Externa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slide" Target="slide119.xml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3.jpg"/><Relationship Id="rId4" Type="http://schemas.openxmlformats.org/officeDocument/2006/relationships/slide" Target="slide120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schriftdesign-metternich.de/try-again-bragg&amp;ei=HTSCVJz-IdCAygTj5YLQBQ&amp;bvm=bv.80642063,d.aWw&amp;psig=AFQjCNHxIhKjmj66rlhjbym1oXgHVpAHYg&amp;ust=1417905388785769" TargetMode="External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18.xml"/><Relationship Id="rId4" Type="http://schemas.openxmlformats.org/officeDocument/2006/relationships/image" Target="../media/image55.jp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slide" Target="slide122.xml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4.jpg"/><Relationship Id="rId4" Type="http://schemas.openxmlformats.org/officeDocument/2006/relationships/slide" Target="slide123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clipartbest.com/thumbs-up-smiley-face&amp;ei=UC2CVNqPKtGqyASW_YHwBQ&amp;bvm=bv.80642063,d.aWw&amp;psig=AFQjCNHAkglrxMfECID217TPCAb_2yiydg&amp;ust=1417903405336082" TargetMode="External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24.xml"/><Relationship Id="rId4" Type="http://schemas.openxmlformats.org/officeDocument/2006/relationships/image" Target="../media/image61.jp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lemars.k12.ia.us/webfiles/mboyd/Algebra%201A%20Resource%20Material/@Home%20Tutor/media/templates/viewer/&amp;ei=RDSCVLLGLc6KyASW_YLwBw&amp;bvm=bv.80642063,d.aWw&amp;psig=AFQjCNHxIhKjmj66rlhjbym1oXgHVpAHYg&amp;ust=1417905388785769" TargetMode="External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21.xml"/><Relationship Id="rId4" Type="http://schemas.openxmlformats.org/officeDocument/2006/relationships/image" Target="../media/image62.jp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" Target="slide125.xml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5.jpg"/><Relationship Id="rId4" Type="http://schemas.openxmlformats.org/officeDocument/2006/relationships/slide" Target="slide126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primaryteaching.co.uk/products/b22/sheet-of-140-good-work-tick-16mm-square-stickers&amp;ei=ii2CVMPVJJKPyATFooCQBA&amp;bvm=bv.80642063,d.aWw&amp;psig=AFQjCNE6uHxwaZOALodMTe22uwyaXe2GtQ&amp;ust=1417903873173694" TargetMode="External"/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7.xml"/><Relationship Id="rId5" Type="http://schemas.openxmlformats.org/officeDocument/2006/relationships/image" Target="../media/image64.jpg"/><Relationship Id="rId4" Type="http://schemas.openxmlformats.org/officeDocument/2006/relationships/hyperlink" Target="http://www.google.com.mx/url?sa=i&amp;rct=j&amp;q=&amp;esrc=s&amp;source=images&amp;cd=&amp;cad=rja&amp;uact=8&amp;ved=0CAcQjRw&amp;url=http://www.teacher-stamps.co.uk/Pen-Stamps?product_id=224&amp;ei=7C2CVL2oF860yASjzYDgBw&amp;bvm=bv.80642063,d.aWw&amp;psig=AFQjCNE6uHxwaZOALodMTe22uwyaXe2GtQ&amp;ust=1417903873173694" TargetMode="Externa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thiiran-muru-arul.blogspot.com/2010/09/4-ways-to-turn-failures-into-success.html&amp;ei=pzOCVJn1NIuuyATm-oC4Bg&amp;bvm=bv.80642063,d.aWw&amp;psig=AFQjCNHxIhKjmj66rlhjbym1oXgHVpAHYg&amp;ust=1417905388785769" TargetMode="External"/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24.xml"/><Relationship Id="rId4" Type="http://schemas.openxmlformats.org/officeDocument/2006/relationships/image" Target="../media/image65.jpg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0.xml"/><Relationship Id="rId4" Type="http://schemas.openxmlformats.org/officeDocument/2006/relationships/slide" Target="slide1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schoolandoffice.com.au/products/ata-merit-stamp-great-work-penguin-stamp.asp&amp;ei=gi6CVJraBYuHyASvj4KgBQ&amp;bvm=bv.80642063,d.aWw&amp;psig=AFQjCNHDvck3tUPyyasyuMhGkYdD7z7Bqw&amp;ust=1417904108582405" TargetMode="External"/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2.xml"/><Relationship Id="rId4" Type="http://schemas.openxmlformats.org/officeDocument/2006/relationships/image" Target="../media/image87.jpg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kids.adra.org/adreana-found/romania/codebreaker/&amp;ei=YjSCVI3hB9CMyATyrYGwCQ&amp;bvm=bv.80642063,d.aWw&amp;psig=AFQjCNHxIhKjmj66rlhjbym1oXgHVpAHYg&amp;ust=1417905388785769" TargetMode="External"/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29.xml"/><Relationship Id="rId4" Type="http://schemas.openxmlformats.org/officeDocument/2006/relationships/image" Target="../media/image88.jpg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slide" Target="slide133.xml"/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jpg"/><Relationship Id="rId5" Type="http://schemas.openxmlformats.org/officeDocument/2006/relationships/hyperlink" Target="http://www.google.com.mx/url?sa=i&amp;rct=j&amp;q=&amp;esrc=s&amp;source=images&amp;cd=&amp;cad=rja&amp;uact=8&amp;ved=&amp;url=http://www.russellmoore.com/2013/12/20/best-books-ive-read-this-year/&amp;ei=t92AVKK3Is_ToATQpYCoAQ&amp;psig=AFQjCNGRACPH8bGFNZu5K2WIh1PhDA3xZA&amp;ust=1417817912004801" TargetMode="External"/><Relationship Id="rId4" Type="http://schemas.openxmlformats.org/officeDocument/2006/relationships/slide" Target="slide134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bladerubberstamps.co.uk/onlinesales/product.php?product_id=9725&amp;category_id=1&amp;gallery_id=15&amp;ei=Bi-CVJSsDIT5yASOiIGABQ&amp;bvm=bv.80642063,d.aWw&amp;psig=AFQjCNFgtMqnYFzRQNNAsg9--lLkiFg40g&amp;ust=1417904251289645" TargetMode="External"/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5.xml"/><Relationship Id="rId4" Type="http://schemas.openxmlformats.org/officeDocument/2006/relationships/image" Target="../media/image90.jpg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canstockphoto.com/im-sorry-7483097.html&amp;ei=5zOCVIvvHcSlyATJ1IHACQ&amp;bvm=bv.80642063,d.aWw&amp;psig=AFQjCNHxIhKjmj66rlhjbym1oXgHVpAHYg&amp;ust=1417905388785769" TargetMode="External"/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2.xml"/><Relationship Id="rId4" Type="http://schemas.openxmlformats.org/officeDocument/2006/relationships/image" Target="../media/image91.jp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slide" Target="slide137.xml"/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2.jpg"/><Relationship Id="rId4" Type="http://schemas.openxmlformats.org/officeDocument/2006/relationships/slide" Target="slide136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url?sa=i&amp;rct=j&amp;q=&amp;esrc=s&amp;source=images&amp;cd=&amp;cad=rja&amp;uact=8&amp;ved=0CAcQjRw&amp;url=https://www.dominie.com.au/products/MAG-042&amp;ei=PC-CVIfxHYSZyAT_o4KoBg&amp;bvm=bv.80642063,d.aWw&amp;psig=AFQjCNFgtMqnYFzRQNNAsg9--lLkiFg40g&amp;ust=1417904251289645" TargetMode="External"/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8.xml"/><Relationship Id="rId4" Type="http://schemas.openxmlformats.org/officeDocument/2006/relationships/image" Target="../media/image93.jp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eddytheeco-dog.com/introscreen/adventure3/steak.html&amp;ei=njSCVKq8A4qqyASF9oHwBg&amp;bvm=bv.80642063,d.aWw&amp;psig=AFQjCNHxIhKjmj66rlhjbym1oXgHVpAHYg&amp;ust=1417905388785769" TargetMode="External"/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5.xml"/><Relationship Id="rId4" Type="http://schemas.openxmlformats.org/officeDocument/2006/relationships/image" Target="../media/image94.jp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" Target="slide139.xml"/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5.jpg"/><Relationship Id="rId4" Type="http://schemas.openxmlformats.org/officeDocument/2006/relationships/slide" Target="slide140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4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38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xcomglobal.com.sg/yourwifi0074&amp;ei=kZ5_VPqyOoadyASN8YK4Bw&amp;bvm=bv.80642063,d.aWw&amp;psig=AFQjCNGJX-mNFtlPL5GQmr7uYCeybk2UlQ&amp;ust=1417736197867560" TargetMode="External"/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6.jpg"/><Relationship Id="rId5" Type="http://schemas.openxmlformats.org/officeDocument/2006/relationships/slide" Target="slide142.xml"/><Relationship Id="rId4" Type="http://schemas.openxmlformats.org/officeDocument/2006/relationships/slide" Target="slide143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jotform.com/answers/413213-Jotform-Widget-News-Issue-8-August-7-2014&amp;ei=BTOCVMPPNJO1yASb2oKYBw&amp;bvm=bv.80642063,d.aWw&amp;psig=AFQjCNHngzBHOF3krAWVyay8fQjMEAPhlA&amp;ust=1417904999769054" TargetMode="External"/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44.xml"/><Relationship Id="rId4" Type="http://schemas.openxmlformats.org/officeDocument/2006/relationships/image" Target="../media/image54.jpg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schriftdesign-metternich.de/try-again-bragg&amp;ei=HTSCVJz-IdCAygTj5YLQBQ&amp;bvm=bv.80642063,d.aWw&amp;psig=AFQjCNHxIhKjmj66rlhjbym1oXgHVpAHYg&amp;ust=1417905388785769" TargetMode="External"/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41.xml"/><Relationship Id="rId4" Type="http://schemas.openxmlformats.org/officeDocument/2006/relationships/image" Target="../media/image55.jp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slide" Target="slide146.xml"/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45.xml"/><Relationship Id="rId4" Type="http://schemas.openxmlformats.org/officeDocument/2006/relationships/image" Target="../media/image97.png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teachersuperstore.com.au/product/classroom-management/doing-your-best-tick-merit-stamp/&amp;ei=9iyCVL27PIe0yATvloLIBg&amp;bvm=bv.80642063,d.aWw&amp;psig=AFQjCNHAkglrxMfECID217TPCAb_2yiydg&amp;ust=1417903405336082" TargetMode="External"/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47.xml"/><Relationship Id="rId4" Type="http://schemas.openxmlformats.org/officeDocument/2006/relationships/image" Target="../media/image57.jpg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officeworks.com.au/shop/officeworks/deskmate-pre-inked-merit-stamps-very-good-ja108f&amp;ei=1iyCVK-KAZawyATqjYH4BQ&amp;bvm=bv.80642063,d.aWw&amp;psig=AFQjCNHAkglrxMfECID217TPCAb_2yiydg&amp;ust=1417903405336082" TargetMode="External"/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44.xml"/><Relationship Id="rId5" Type="http://schemas.openxmlformats.org/officeDocument/2006/relationships/image" Target="../media/image58.png"/><Relationship Id="rId4" Type="http://schemas.openxmlformats.org/officeDocument/2006/relationships/hyperlink" Target="https://www.google.com.mx/url?sa=i&amp;rct=j&amp;q=&amp;esrc=s&amp;source=images&amp;cd=&amp;cad=rja&amp;uact=8&amp;ved=0CAcQjRw&amp;url=https://openclipart.org/detail/15815/-by--15815&amp;ei=zjWCVKzTIcmgyASWooDADw&amp;bvm=bv.80642063,d.aWw&amp;psig=AFQjCNGGT-mdCQ5pCA6-YIkroLiNPSmI-w&amp;ust=1417905808543545" TargetMode="Externa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slide" Target="slide148.xml"/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3.jpg"/><Relationship Id="rId4" Type="http://schemas.openxmlformats.org/officeDocument/2006/relationships/slide" Target="slide149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50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schriftdesign-metternich.de/try-again-bragg&amp;ei=HTSCVJz-IdCAygTj5YLQBQ&amp;bvm=bv.80642063,d.aWw&amp;psig=AFQjCNHxIhKjmj66rlhjbym1oXgHVpAHYg&amp;ust=1417905388785769" TargetMode="External"/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47.xml"/><Relationship Id="rId4" Type="http://schemas.openxmlformats.org/officeDocument/2006/relationships/image" Target="../media/image5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slide" Target="slide152.xml"/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8.jpg"/><Relationship Id="rId4" Type="http://schemas.openxmlformats.org/officeDocument/2006/relationships/slide" Target="slide151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clipartbest.com/thumbs-up-smiley-face&amp;ei=UC2CVNqPKtGqyASW_YHwBQ&amp;bvm=bv.80642063,d.aWw&amp;psig=AFQjCNHAkglrxMfECID217TPCAb_2yiydg&amp;ust=1417903405336082" TargetMode="External"/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53.xml"/><Relationship Id="rId4" Type="http://schemas.openxmlformats.org/officeDocument/2006/relationships/image" Target="../media/image61.jpg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lemars.k12.ia.us/webfiles/mboyd/Algebra%201A%20Resource%20Material/@Home%20Tutor/media/templates/viewer/&amp;ei=RDSCVLLGLc6KyASW_YLwBw&amp;bvm=bv.80642063,d.aWw&amp;psig=AFQjCNHxIhKjmj66rlhjbym1oXgHVpAHYg&amp;ust=1417905388785769" TargetMode="External"/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50.xml"/><Relationship Id="rId4" Type="http://schemas.openxmlformats.org/officeDocument/2006/relationships/image" Target="../media/image62.jpg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slide" Target="slide155.xml"/><Relationship Id="rId2" Type="http://schemas.openxmlformats.org/officeDocument/2006/relationships/notesSlide" Target="../notesSlides/notesSlide148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54.xml"/><Relationship Id="rId4" Type="http://schemas.openxmlformats.org/officeDocument/2006/relationships/image" Target="../media/image85.jpg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primaryteaching.co.uk/products/b22/sheet-of-140-good-work-tick-16mm-square-stickers&amp;ei=ii2CVMPVJJKPyATFooCQBA&amp;bvm=bv.80642063,d.aWw&amp;psig=AFQjCNE6uHxwaZOALodMTe22uwyaXe2GtQ&amp;ust=1417903873173694" TargetMode="External"/><Relationship Id="rId2" Type="http://schemas.openxmlformats.org/officeDocument/2006/relationships/notesSlide" Target="../notesSlides/notesSlide14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56.xml"/><Relationship Id="rId5" Type="http://schemas.openxmlformats.org/officeDocument/2006/relationships/image" Target="../media/image64.jpg"/><Relationship Id="rId4" Type="http://schemas.openxmlformats.org/officeDocument/2006/relationships/hyperlink" Target="http://www.google.com.mx/url?sa=i&amp;rct=j&amp;q=&amp;esrc=s&amp;source=images&amp;cd=&amp;cad=rja&amp;uact=8&amp;ved=0CAcQjRw&amp;url=http://www.teacher-stamps.co.uk/Pen-Stamps?product_id=224&amp;ei=7C2CVL2oF860yASjzYDgBw&amp;bvm=bv.80642063,d.aWw&amp;psig=AFQjCNE6uHxwaZOALodMTe22uwyaXe2GtQ&amp;ust=1417903873173694" TargetMode="Externa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thiiran-muru-arul.blogspot.com/2010/09/4-ways-to-turn-failures-into-success.html&amp;ei=pzOCVJn1NIuuyATm-oC4Bg&amp;bvm=bv.80642063,d.aWw&amp;psig=AFQjCNHxIhKjmj66rlhjbym1oXgHVpAHYg&amp;ust=1417905388785769" TargetMode="External"/><Relationship Id="rId2" Type="http://schemas.openxmlformats.org/officeDocument/2006/relationships/notesSlide" Target="../notesSlides/notesSlide150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53.xml"/><Relationship Id="rId4" Type="http://schemas.openxmlformats.org/officeDocument/2006/relationships/image" Target="../media/image65.jpg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slide" Target="slide157.xml"/><Relationship Id="rId2" Type="http://schemas.openxmlformats.org/officeDocument/2006/relationships/notesSlide" Target="../notesSlides/notesSlide15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9.jpg"/><Relationship Id="rId4" Type="http://schemas.openxmlformats.org/officeDocument/2006/relationships/slide" Target="slide158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clipartbest.com/thumbs-up-smiley-face&amp;ei=UC2CVNqPKtGqyASW_YHwBQ&amp;bvm=bv.80642063,d.aWw&amp;psig=AFQjCNHAkglrxMfECID217TPCAb_2yiydg&amp;ust=1417903405336082" TargetMode="External"/><Relationship Id="rId2" Type="http://schemas.openxmlformats.org/officeDocument/2006/relationships/notesSlide" Target="../notesSlides/notesSlide15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59.xml"/><Relationship Id="rId4" Type="http://schemas.openxmlformats.org/officeDocument/2006/relationships/image" Target="../media/image61.jpg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lemars.k12.ia.us/webfiles/mboyd/Algebra%201A%20Resource%20Material/@Home%20Tutor/media/templates/viewer/&amp;ei=RDSCVLLGLc6KyASW_YLwBw&amp;bvm=bv.80642063,d.aWw&amp;psig=AFQjCNHxIhKjmj66rlhjbym1oXgHVpAHYg&amp;ust=1417905388785769" TargetMode="External"/><Relationship Id="rId2" Type="http://schemas.openxmlformats.org/officeDocument/2006/relationships/notesSlide" Target="../notesSlides/notesSlide15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56.xml"/><Relationship Id="rId4" Type="http://schemas.openxmlformats.org/officeDocument/2006/relationships/image" Target="../media/image62.jpg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55.xml"/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slide" Target="slide162.xml"/><Relationship Id="rId2" Type="http://schemas.openxmlformats.org/officeDocument/2006/relationships/notesSlide" Target="../notesSlides/notesSlide15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1.png"/><Relationship Id="rId4" Type="http://schemas.openxmlformats.org/officeDocument/2006/relationships/slide" Target="slide163.xm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7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61.xm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5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64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slide" Target="slide165.xml"/><Relationship Id="rId2" Type="http://schemas.openxmlformats.org/officeDocument/2006/relationships/notesSlide" Target="../notesSlides/notesSlide15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2.jpg"/><Relationship Id="rId4" Type="http://schemas.openxmlformats.org/officeDocument/2006/relationships/slide" Target="slide166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6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64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67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g"/><Relationship Id="rId2" Type="http://schemas.openxmlformats.org/officeDocument/2006/relationships/notesSlide" Target="../notesSlides/notesSlide16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68.xml"/><Relationship Id="rId4" Type="http://schemas.openxmlformats.org/officeDocument/2006/relationships/slide" Target="slide169.xml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16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70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6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6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slide" Target="slide18.xml"/><Relationship Id="rId4" Type="http://schemas.openxmlformats.org/officeDocument/2006/relationships/image" Target="../media/image26.png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slide" Target="slide172.xml"/><Relationship Id="rId2" Type="http://schemas.openxmlformats.org/officeDocument/2006/relationships/notesSlide" Target="../notesSlides/notesSlide16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4.jpg"/><Relationship Id="rId4" Type="http://schemas.openxmlformats.org/officeDocument/2006/relationships/slide" Target="slide171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16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73.xml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167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70.xml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slide" Target="slide175.xml"/><Relationship Id="rId2" Type="http://schemas.openxmlformats.org/officeDocument/2006/relationships/notesSlide" Target="../notesSlides/notesSlide16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5.jpg"/><Relationship Id="rId4" Type="http://schemas.openxmlformats.org/officeDocument/2006/relationships/slide" Target="slide174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69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76.xml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17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73.xml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xcomglobal.com.sg/yourwifi0074&amp;ei=kZ5_VPqyOoadyASN8YK4Bw&amp;bvm=bv.80642063,d.aWw&amp;psig=AFQjCNGJX-mNFtlPL5GQmr7uYCeybk2UlQ&amp;ust=1417736197867560" TargetMode="External"/><Relationship Id="rId2" Type="http://schemas.openxmlformats.org/officeDocument/2006/relationships/notesSlide" Target="../notesSlides/notesSlide17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6.jpg"/><Relationship Id="rId5" Type="http://schemas.openxmlformats.org/officeDocument/2006/relationships/slide" Target="slide178.xml"/><Relationship Id="rId4" Type="http://schemas.openxmlformats.org/officeDocument/2006/relationships/slide" Target="slide177.xml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jotform.com/answers/413213-Jotform-Widget-News-Issue-8-August-7-2014&amp;ei=BTOCVMPPNJO1yASb2oKYBw&amp;bvm=bv.80642063,d.aWw&amp;psig=AFQjCNHngzBHOF3krAWVyay8fQjMEAPhlA&amp;ust=1417904999769054" TargetMode="External"/><Relationship Id="rId2" Type="http://schemas.openxmlformats.org/officeDocument/2006/relationships/notesSlide" Target="../notesSlides/notesSlide17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79.xml"/><Relationship Id="rId4" Type="http://schemas.openxmlformats.org/officeDocument/2006/relationships/image" Target="../media/image54.jpg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schriftdesign-metternich.de/try-again-bragg&amp;ei=HTSCVJz-IdCAygTj5YLQBQ&amp;bvm=bv.80642063,d.aWw&amp;psig=AFQjCNHxIhKjmj66rlhjbym1oXgHVpAHYg&amp;ust=1417905388785769" TargetMode="External"/><Relationship Id="rId2" Type="http://schemas.openxmlformats.org/officeDocument/2006/relationships/notesSlide" Target="../notesSlides/notesSlide17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76.xml"/><Relationship Id="rId4" Type="http://schemas.openxmlformats.org/officeDocument/2006/relationships/image" Target="../media/image55.jpg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slide" Target="slide180.xml"/><Relationship Id="rId2" Type="http://schemas.openxmlformats.org/officeDocument/2006/relationships/notesSlide" Target="../notesSlides/notesSlide17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7.jpg"/><Relationship Id="rId4" Type="http://schemas.openxmlformats.org/officeDocument/2006/relationships/slide" Target="slide18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0.xml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teachersuperstore.com.au/product/classroom-management/doing-your-best-tick-merit-stamp/&amp;ei=9iyCVL27PIe0yATvloLIBg&amp;bvm=bv.80642063,d.aWw&amp;psig=AFQjCNHAkglrxMfECID217TPCAb_2yiydg&amp;ust=1417903405336082" TargetMode="External"/><Relationship Id="rId2" Type="http://schemas.openxmlformats.org/officeDocument/2006/relationships/notesSlide" Target="../notesSlides/notesSlide17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82.xml"/><Relationship Id="rId4" Type="http://schemas.openxmlformats.org/officeDocument/2006/relationships/image" Target="../media/image57.jpg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officeworks.com.au/shop/officeworks/deskmate-pre-inked-merit-stamps-very-good-ja108f&amp;ei=1iyCVK-KAZawyATqjYH4BQ&amp;bvm=bv.80642063,d.aWw&amp;psig=AFQjCNHAkglrxMfECID217TPCAb_2yiydg&amp;ust=1417903405336082" TargetMode="External"/><Relationship Id="rId2" Type="http://schemas.openxmlformats.org/officeDocument/2006/relationships/notesSlide" Target="../notesSlides/notesSlide17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79.xml"/><Relationship Id="rId5" Type="http://schemas.openxmlformats.org/officeDocument/2006/relationships/image" Target="../media/image58.png"/><Relationship Id="rId4" Type="http://schemas.openxmlformats.org/officeDocument/2006/relationships/hyperlink" Target="https://www.google.com.mx/url?sa=i&amp;rct=j&amp;q=&amp;esrc=s&amp;source=images&amp;cd=&amp;cad=rja&amp;uact=8&amp;ved=0CAcQjRw&amp;url=https://openclipart.org/detail/15815/-by--15815&amp;ei=zjWCVKzTIcmgyASWooDADw&amp;bvm=bv.80642063,d.aWw&amp;psig=AFQjCNGGT-mdCQ5pCA6-YIkroLiNPSmI-w&amp;ust=1417905808543545" TargetMode="External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slide" Target="slide184.xml"/><Relationship Id="rId2" Type="http://schemas.openxmlformats.org/officeDocument/2006/relationships/notesSlide" Target="../notesSlides/notesSlide17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8.jpg"/><Relationship Id="rId4" Type="http://schemas.openxmlformats.org/officeDocument/2006/relationships/slide" Target="slide183.xml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7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85.xml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schriftdesign-metternich.de/try-again-bragg&amp;ei=HTSCVJz-IdCAygTj5YLQBQ&amp;bvm=bv.80642063,d.aWw&amp;psig=AFQjCNHxIhKjmj66rlhjbym1oXgHVpAHYg&amp;ust=1417905388785769" TargetMode="External"/><Relationship Id="rId2" Type="http://schemas.openxmlformats.org/officeDocument/2006/relationships/notesSlide" Target="../notesSlides/notesSlide179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82.xml"/><Relationship Id="rId4" Type="http://schemas.openxmlformats.org/officeDocument/2006/relationships/image" Target="../media/image55.jpg"/></Relationships>
</file>

<file path=ppt/slides/_rels/slide185.xml.rels><?xml version="1.0" encoding="UTF-8" standalone="yes"?>
<Relationships xmlns="http://schemas.openxmlformats.org/package/2006/relationships"><Relationship Id="rId3" Type="http://schemas.openxmlformats.org/officeDocument/2006/relationships/slide" Target="slide187.xml"/><Relationship Id="rId2" Type="http://schemas.openxmlformats.org/officeDocument/2006/relationships/notesSlide" Target="../notesSlides/notesSlide18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9.jpg"/><Relationship Id="rId4" Type="http://schemas.openxmlformats.org/officeDocument/2006/relationships/slide" Target="slide186.xml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clipartbest.com/thumbs-up-smiley-face&amp;ei=UC2CVNqPKtGqyASW_YHwBQ&amp;bvm=bv.80642063,d.aWw&amp;psig=AFQjCNHAkglrxMfECID217TPCAb_2yiydg&amp;ust=1417903405336082" TargetMode="External"/><Relationship Id="rId2" Type="http://schemas.openxmlformats.org/officeDocument/2006/relationships/notesSlide" Target="../notesSlides/notesSlide18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88.xml"/><Relationship Id="rId4" Type="http://schemas.openxmlformats.org/officeDocument/2006/relationships/image" Target="../media/image61.jpg"/></Relationships>
</file>

<file path=ppt/slides/_rels/slide18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lemars.k12.ia.us/webfiles/mboyd/Algebra%201A%20Resource%20Material/@Home%20Tutor/media/templates/viewer/&amp;ei=RDSCVLLGLc6KyASW_YLwBw&amp;bvm=bv.80642063,d.aWw&amp;psig=AFQjCNHxIhKjmj66rlhjbym1oXgHVpAHYg&amp;ust=1417905388785769" TargetMode="External"/><Relationship Id="rId2" Type="http://schemas.openxmlformats.org/officeDocument/2006/relationships/notesSlide" Target="../notesSlides/notesSlide18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85.xml"/><Relationship Id="rId4" Type="http://schemas.openxmlformats.org/officeDocument/2006/relationships/image" Target="../media/image62.jpg"/></Relationships>
</file>

<file path=ppt/slides/_rels/slide188.xml.rels><?xml version="1.0" encoding="UTF-8" standalone="yes"?>
<Relationships xmlns="http://schemas.openxmlformats.org/package/2006/relationships"><Relationship Id="rId3" Type="http://schemas.openxmlformats.org/officeDocument/2006/relationships/slide" Target="slide189.xml"/><Relationship Id="rId2" Type="http://schemas.openxmlformats.org/officeDocument/2006/relationships/notesSlide" Target="../notesSlides/notesSlide18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0.jpg"/><Relationship Id="rId4" Type="http://schemas.openxmlformats.org/officeDocument/2006/relationships/slide" Target="slide190.xml"/></Relationships>
</file>

<file path=ppt/slides/_rels/slide18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primaryteaching.co.uk/products/b22/sheet-of-140-good-work-tick-16mm-square-stickers&amp;ei=ii2CVMPVJJKPyATFooCQBA&amp;bvm=bv.80642063,d.aWw&amp;psig=AFQjCNE6uHxwaZOALodMTe22uwyaXe2GtQ&amp;ust=1417903873173694" TargetMode="External"/><Relationship Id="rId2" Type="http://schemas.openxmlformats.org/officeDocument/2006/relationships/notesSlide" Target="../notesSlides/notesSlide18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91.xml"/><Relationship Id="rId5" Type="http://schemas.openxmlformats.org/officeDocument/2006/relationships/image" Target="../media/image64.jpg"/><Relationship Id="rId4" Type="http://schemas.openxmlformats.org/officeDocument/2006/relationships/hyperlink" Target="http://www.google.com.mx/url?sa=i&amp;rct=j&amp;q=&amp;esrc=s&amp;source=images&amp;cd=&amp;cad=rja&amp;uact=8&amp;ved=0CAcQjRw&amp;url=http://www.teacher-stamps.co.uk/Pen-Stamps?product_id=224&amp;ei=7C2CVL2oF860yASjzYDgBw&amp;bvm=bv.80642063,d.aWw&amp;psig=AFQjCNE6uHxwaZOALodMTe22uwyaXe2GtQ&amp;ust=1417903873173694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7.xml"/></Relationships>
</file>

<file path=ppt/slides/_rels/slide19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thiiran-muru-arul.blogspot.com/2010/09/4-ways-to-turn-failures-into-success.html&amp;ei=pzOCVJn1NIuuyATm-oC4Bg&amp;bvm=bv.80642063,d.aWw&amp;psig=AFQjCNHxIhKjmj66rlhjbym1oXgHVpAHYg&amp;ust=1417905388785769" TargetMode="External"/><Relationship Id="rId2" Type="http://schemas.openxmlformats.org/officeDocument/2006/relationships/notesSlide" Target="../notesSlides/notesSlide18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88.xml"/><Relationship Id="rId4" Type="http://schemas.openxmlformats.org/officeDocument/2006/relationships/image" Target="../media/image65.jpg"/></Relationships>
</file>

<file path=ppt/slides/_rels/slide1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186.xml"/><Relationship Id="rId1" Type="http://schemas.openxmlformats.org/officeDocument/2006/relationships/slideLayout" Target="../slideLayouts/slideLayout1.xml"/></Relationships>
</file>

<file path=ppt/slides/_rels/slide192.xml.rels><?xml version="1.0" encoding="UTF-8" standalone="yes"?>
<Relationships xmlns="http://schemas.openxmlformats.org/package/2006/relationships"><Relationship Id="rId3" Type="http://schemas.openxmlformats.org/officeDocument/2006/relationships/slide" Target="slide193.xml"/><Relationship Id="rId2" Type="http://schemas.openxmlformats.org/officeDocument/2006/relationships/notesSlide" Target="../notesSlides/notesSlide187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94.xml"/></Relationships>
</file>

<file path=ppt/slides/_rels/slide1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92.xml"/></Relationships>
</file>

<file path=ppt/slides/_rels/slide1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89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95.xml"/></Relationships>
</file>

<file path=ppt/slides/_rels/slide195.xml.rels><?xml version="1.0" encoding="UTF-8" standalone="yes"?>
<Relationships xmlns="http://schemas.openxmlformats.org/package/2006/relationships"><Relationship Id="rId3" Type="http://schemas.openxmlformats.org/officeDocument/2006/relationships/slide" Target="slide197.xml"/><Relationship Id="rId2" Type="http://schemas.openxmlformats.org/officeDocument/2006/relationships/notesSlide" Target="../notesSlides/notesSlide19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96.xml"/></Relationships>
</file>

<file path=ppt/slides/_rels/slide1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9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95.xml"/></Relationships>
</file>

<file path=ppt/slides/_rels/slide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98.xml"/></Relationships>
</file>

<file path=ppt/slides/_rels/slide198.xml.rels><?xml version="1.0" encoding="UTF-8" standalone="yes"?>
<Relationships xmlns="http://schemas.openxmlformats.org/package/2006/relationships"><Relationship Id="rId3" Type="http://schemas.openxmlformats.org/officeDocument/2006/relationships/slide" Target="slide199.xml"/><Relationship Id="rId2" Type="http://schemas.openxmlformats.org/officeDocument/2006/relationships/notesSlide" Target="../notesSlides/notesSlide19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00.xml"/></Relationships>
</file>

<file path=ppt/slides/_rels/slide1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19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0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slide" Target="slide22.xml"/><Relationship Id="rId4" Type="http://schemas.openxmlformats.org/officeDocument/2006/relationships/image" Target="../media/image26.png"/></Relationships>
</file>

<file path=ppt/slides/_rels/slide2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9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98.xml"/></Relationships>
</file>

<file path=ppt/slides/_rels/slide201.xml.rels><?xml version="1.0" encoding="UTF-8" standalone="yes"?>
<Relationships xmlns="http://schemas.openxmlformats.org/package/2006/relationships"><Relationship Id="rId3" Type="http://schemas.openxmlformats.org/officeDocument/2006/relationships/slide" Target="slide203.xml"/><Relationship Id="rId2" Type="http://schemas.openxmlformats.org/officeDocument/2006/relationships/notesSlide" Target="../notesSlides/notesSlide19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02.xml"/></Relationships>
</file>

<file path=ppt/slides/_rels/slide2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197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04.xml"/></Relationships>
</file>

<file path=ppt/slides/_rels/slide2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19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01.xml"/></Relationships>
</file>

<file path=ppt/slides/_rels/slide204.xml.rels><?xml version="1.0" encoding="UTF-8" standalone="yes"?>
<Relationships xmlns="http://schemas.openxmlformats.org/package/2006/relationships"><Relationship Id="rId3" Type="http://schemas.openxmlformats.org/officeDocument/2006/relationships/slide" Target="slide206.xml"/><Relationship Id="rId2" Type="http://schemas.openxmlformats.org/officeDocument/2006/relationships/notesSlide" Target="../notesSlides/notesSlide199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05.xml"/></Relationships>
</file>

<file path=ppt/slides/_rels/slide2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20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07.xml"/></Relationships>
</file>

<file path=ppt/slides/_rels/slide2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20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04.xml"/></Relationships>
</file>

<file path=ppt/slides/_rels/slide207.xml.rels><?xml version="1.0" encoding="UTF-8" standalone="yes"?>
<Relationships xmlns="http://schemas.openxmlformats.org/package/2006/relationships"><Relationship Id="rId3" Type="http://schemas.openxmlformats.org/officeDocument/2006/relationships/slide" Target="slide208.xml"/><Relationship Id="rId2" Type="http://schemas.openxmlformats.org/officeDocument/2006/relationships/notesSlide" Target="../notesSlides/notesSlide20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09.xml"/></Relationships>
</file>

<file path=ppt/slides/_rels/slide20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jotform.com/answers/413213-Jotform-Widget-News-Issue-8-August-7-2014&amp;ei=BTOCVMPPNJO1yASb2oKYBw&amp;bvm=bv.80642063,d.aWw&amp;psig=AFQjCNHngzBHOF3krAWVyay8fQjMEAPhlA&amp;ust=1417904999769054" TargetMode="External"/><Relationship Id="rId2" Type="http://schemas.openxmlformats.org/officeDocument/2006/relationships/notesSlide" Target="../notesSlides/notesSlide20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10.xml"/><Relationship Id="rId4" Type="http://schemas.openxmlformats.org/officeDocument/2006/relationships/image" Target="../media/image54.jpg"/></Relationships>
</file>

<file path=ppt/slides/_rels/slide20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schriftdesign-metternich.de/try-again-bragg&amp;ei=HTSCVJz-IdCAygTj5YLQBQ&amp;bvm=bv.80642063,d.aWw&amp;psig=AFQjCNHxIhKjmj66rlhjbym1oXgHVpAHYg&amp;ust=1417905388785769" TargetMode="External"/><Relationship Id="rId2" Type="http://schemas.openxmlformats.org/officeDocument/2006/relationships/notesSlide" Target="../notesSlides/notesSlide20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07.xml"/><Relationship Id="rId4" Type="http://schemas.openxmlformats.org/officeDocument/2006/relationships/image" Target="../media/image5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3.xml"/></Relationships>
</file>

<file path=ppt/slides/_rels/slide210.xml.rels><?xml version="1.0" encoding="UTF-8" standalone="yes"?>
<Relationships xmlns="http://schemas.openxmlformats.org/package/2006/relationships"><Relationship Id="rId3" Type="http://schemas.openxmlformats.org/officeDocument/2006/relationships/slide" Target="slide211.xml"/><Relationship Id="rId2" Type="http://schemas.openxmlformats.org/officeDocument/2006/relationships/notesSlide" Target="../notesSlides/notesSlide20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12.xml"/></Relationships>
</file>

<file path=ppt/slides/_rels/slide2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teachersuperstore.com.au/product/classroom-management/doing-your-best-tick-merit-stamp/&amp;ei=9iyCVL27PIe0yATvloLIBg&amp;bvm=bv.80642063,d.aWw&amp;psig=AFQjCNHAkglrxMfECID217TPCAb_2yiydg&amp;ust=1417903405336082" TargetMode="External"/><Relationship Id="rId2" Type="http://schemas.openxmlformats.org/officeDocument/2006/relationships/notesSlide" Target="../notesSlides/notesSlide20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13.xml"/><Relationship Id="rId4" Type="http://schemas.openxmlformats.org/officeDocument/2006/relationships/image" Target="../media/image57.jpg"/></Relationships>
</file>

<file path=ppt/slides/_rels/slide2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officeworks.com.au/shop/officeworks/deskmate-pre-inked-merit-stamps-very-good-ja108f&amp;ei=1iyCVK-KAZawyATqjYH4BQ&amp;bvm=bv.80642063,d.aWw&amp;psig=AFQjCNHAkglrxMfECID217TPCAb_2yiydg&amp;ust=1417903405336082" TargetMode="External"/><Relationship Id="rId2" Type="http://schemas.openxmlformats.org/officeDocument/2006/relationships/notesSlide" Target="../notesSlides/notesSlide20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10.xml"/><Relationship Id="rId5" Type="http://schemas.openxmlformats.org/officeDocument/2006/relationships/image" Target="../media/image58.png"/><Relationship Id="rId4" Type="http://schemas.openxmlformats.org/officeDocument/2006/relationships/hyperlink" Target="https://www.google.com.mx/url?sa=i&amp;rct=j&amp;q=&amp;esrc=s&amp;source=images&amp;cd=&amp;cad=rja&amp;uact=8&amp;ved=0CAcQjRw&amp;url=https://openclipart.org/detail/15815/-by--15815&amp;ei=zjWCVKzTIcmgyASWooDADw&amp;bvm=bv.80642063,d.aWw&amp;psig=AFQjCNGGT-mdCQ5pCA6-YIkroLiNPSmI-w&amp;ust=1417905808543545" TargetMode="External"/></Relationships>
</file>

<file path=ppt/slides/_rels/slide213.xml.rels><?xml version="1.0" encoding="UTF-8" standalone="yes"?>
<Relationships xmlns="http://schemas.openxmlformats.org/package/2006/relationships"><Relationship Id="rId3" Type="http://schemas.openxmlformats.org/officeDocument/2006/relationships/slide" Target="slide214.xml"/><Relationship Id="rId2" Type="http://schemas.openxmlformats.org/officeDocument/2006/relationships/notesSlide" Target="../notesSlides/notesSlide20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15.xml"/></Relationships>
</file>

<file path=ppt/slides/_rels/slide2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209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16.xml"/></Relationships>
</file>

<file path=ppt/slides/_rels/slide2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schriftdesign-metternich.de/try-again-bragg&amp;ei=HTSCVJz-IdCAygTj5YLQBQ&amp;bvm=bv.80642063,d.aWw&amp;psig=AFQjCNHxIhKjmj66rlhjbym1oXgHVpAHYg&amp;ust=1417905388785769" TargetMode="External"/><Relationship Id="rId2" Type="http://schemas.openxmlformats.org/officeDocument/2006/relationships/notesSlide" Target="../notesSlides/notesSlide210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13.xml"/><Relationship Id="rId4" Type="http://schemas.openxmlformats.org/officeDocument/2006/relationships/image" Target="../media/image55.jpg"/></Relationships>
</file>

<file path=ppt/slides/_rels/slide216.xml.rels><?xml version="1.0" encoding="UTF-8" standalone="yes"?>
<Relationships xmlns="http://schemas.openxmlformats.org/package/2006/relationships"><Relationship Id="rId3" Type="http://schemas.openxmlformats.org/officeDocument/2006/relationships/slide" Target="slide217.xml"/><Relationship Id="rId2" Type="http://schemas.openxmlformats.org/officeDocument/2006/relationships/notesSlide" Target="../notesSlides/notesSlide21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18.xml"/></Relationships>
</file>

<file path=ppt/slides/_rels/slide2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clipartbest.com/thumbs-up-smiley-face&amp;ei=UC2CVNqPKtGqyASW_YHwBQ&amp;bvm=bv.80642063,d.aWw&amp;psig=AFQjCNHAkglrxMfECID217TPCAb_2yiydg&amp;ust=1417903405336082" TargetMode="External"/><Relationship Id="rId2" Type="http://schemas.openxmlformats.org/officeDocument/2006/relationships/notesSlide" Target="../notesSlides/notesSlide21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19.xml"/><Relationship Id="rId4" Type="http://schemas.openxmlformats.org/officeDocument/2006/relationships/image" Target="../media/image61.jpg"/></Relationships>
</file>

<file path=ppt/slides/_rels/slide2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lemars.k12.ia.us/webfiles/mboyd/Algebra%201A%20Resource%20Material/@Home%20Tutor/media/templates/viewer/&amp;ei=RDSCVLLGLc6KyASW_YLwBw&amp;bvm=bv.80642063,d.aWw&amp;psig=AFQjCNHxIhKjmj66rlhjbym1oXgHVpAHYg&amp;ust=1417905388785769" TargetMode="External"/><Relationship Id="rId2" Type="http://schemas.openxmlformats.org/officeDocument/2006/relationships/notesSlide" Target="../notesSlides/notesSlide21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16.xml"/><Relationship Id="rId4" Type="http://schemas.openxmlformats.org/officeDocument/2006/relationships/image" Target="../media/image62.jpg"/></Relationships>
</file>

<file path=ppt/slides/_rels/slide219.xml.rels><?xml version="1.0" encoding="UTF-8" standalone="yes"?>
<Relationships xmlns="http://schemas.openxmlformats.org/package/2006/relationships"><Relationship Id="rId3" Type="http://schemas.openxmlformats.org/officeDocument/2006/relationships/slide" Target="slide220.xml"/><Relationship Id="rId2" Type="http://schemas.openxmlformats.org/officeDocument/2006/relationships/notesSlide" Target="../notesSlides/notesSlide21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xikin.googlecode.com/svn-history/r334/trunk/Desarrollo/TT/bin/assets/&amp;ei=DQ5tVNi4AoayyASYnoHgDw&amp;bvm=bv.80120444,d.aWw&amp;psig=AFQjCNFjRhHzoQWyiz-m5t5-YasKIljFVA&amp;ust=1416519307472828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0.xml"/><Relationship Id="rId5" Type="http://schemas.openxmlformats.org/officeDocument/2006/relationships/image" Target="../media/image32.jpg"/><Relationship Id="rId4" Type="http://schemas.openxmlformats.org/officeDocument/2006/relationships/hyperlink" Target="http://www.google.com.mx/url?sa=i&amp;rct=j&amp;q=&amp;esrc=s&amp;source=images&amp;cd=&amp;cad=rja&amp;uact=8&amp;ved=0CAcQjRw&amp;url=http://www.jadyquimica.com/intranet.html&amp;ei=jg5tVJ6rJY32yQTdroD4Dg&amp;bvm=bv.80120444,d.aWw&amp;psig=AFQjCNFjRhHzoQWyiz-m5t5-YasKIljFVA&amp;ust=1416519307472828" TargetMode="External"/></Relationships>
</file>

<file path=ppt/slides/_rels/slide2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primaryteaching.co.uk/products/b22/sheet-of-140-good-work-tick-16mm-square-stickers&amp;ei=ii2CVMPVJJKPyATFooCQBA&amp;bvm=bv.80642063,d.aWw&amp;psig=AFQjCNE6uHxwaZOALodMTe22uwyaXe2GtQ&amp;ust=1417903873173694" TargetMode="External"/><Relationship Id="rId2" Type="http://schemas.openxmlformats.org/officeDocument/2006/relationships/notesSlide" Target="../notesSlides/notesSlide21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22.xml"/><Relationship Id="rId5" Type="http://schemas.openxmlformats.org/officeDocument/2006/relationships/image" Target="../media/image64.jpg"/><Relationship Id="rId4" Type="http://schemas.openxmlformats.org/officeDocument/2006/relationships/hyperlink" Target="http://www.google.com.mx/url?sa=i&amp;rct=j&amp;q=&amp;esrc=s&amp;source=images&amp;cd=&amp;cad=rja&amp;uact=8&amp;ved=0CAcQjRw&amp;url=http://www.teacher-stamps.co.uk/Pen-Stamps?product_id=224&amp;ei=7C2CVL2oF860yASjzYDgBw&amp;bvm=bv.80642063,d.aWw&amp;psig=AFQjCNE6uHxwaZOALodMTe22uwyaXe2GtQ&amp;ust=1417903873173694" TargetMode="External"/></Relationships>
</file>

<file path=ppt/slides/_rels/slide2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thiiran-muru-arul.blogspot.com/2010/09/4-ways-to-turn-failures-into-success.html&amp;ei=pzOCVJn1NIuuyATm-oC4Bg&amp;bvm=bv.80642063,d.aWw&amp;psig=AFQjCNHxIhKjmj66rlhjbym1oXgHVpAHYg&amp;ust=1417905388785769" TargetMode="External"/><Relationship Id="rId2" Type="http://schemas.openxmlformats.org/officeDocument/2006/relationships/notesSlide" Target="../notesSlides/notesSlide21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19.xml"/><Relationship Id="rId4" Type="http://schemas.openxmlformats.org/officeDocument/2006/relationships/image" Target="../media/image65.jpg"/></Relationships>
</file>

<file path=ppt/slides/_rels/slide2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2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slide" Target="slide24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slide" Target="slide28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g"/><Relationship Id="rId5" Type="http://schemas.openxmlformats.org/officeDocument/2006/relationships/slide" Target="slide30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g"/><Relationship Id="rId4" Type="http://schemas.openxmlformats.org/officeDocument/2006/relationships/slide" Target="slide3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jpg"/><Relationship Id="rId4" Type="http://schemas.openxmlformats.org/officeDocument/2006/relationships/slide" Target="slide4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jpg"/><Relationship Id="rId4" Type="http://schemas.openxmlformats.org/officeDocument/2006/relationships/slide" Target="slide4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jpg"/><Relationship Id="rId4" Type="http://schemas.openxmlformats.org/officeDocument/2006/relationships/slide" Target="slide4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jpg"/><Relationship Id="rId4" Type="http://schemas.openxmlformats.org/officeDocument/2006/relationships/slide" Target="slide4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xcomglobal.com.sg/yourwifi0074&amp;ei=kZ5_VPqyOoadyASN8YK4Bw&amp;bvm=bv.80642063,d.aWw&amp;psig=AFQjCNGJX-mNFtlPL5GQmr7uYCeybk2UlQ&amp;ust=1417736197867560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jpg"/><Relationship Id="rId5" Type="http://schemas.openxmlformats.org/officeDocument/2006/relationships/slide" Target="slide51.xml"/><Relationship Id="rId4" Type="http://schemas.openxmlformats.org/officeDocument/2006/relationships/slide" Target="slide5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jotform.com/answers/413213-Jotform-Widget-News-Issue-8-August-7-2014&amp;ei=BTOCVMPPNJO1yASb2oKYBw&amp;bvm=bv.80642063,d.aWw&amp;psig=AFQjCNHngzBHOF3krAWVyay8fQjMEAPhlA&amp;ust=1417904999769054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3.xml"/><Relationship Id="rId4" Type="http://schemas.openxmlformats.org/officeDocument/2006/relationships/image" Target="../media/image54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schriftdesign-metternich.de/try-again-bragg&amp;ei=HTSCVJz-IdCAygTj5YLQBQ&amp;bvm=bv.80642063,d.aWw&amp;psig=AFQjCNHxIhKjmj66rlhjbym1oXgHVpAHYg&amp;ust=1417905388785769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0.xml"/><Relationship Id="rId4" Type="http://schemas.openxmlformats.org/officeDocument/2006/relationships/image" Target="../media/image55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jpg"/><Relationship Id="rId4" Type="http://schemas.openxmlformats.org/officeDocument/2006/relationships/slide" Target="slide5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teachersuperstore.com.au/product/classroom-management/doing-your-best-tick-merit-stamp/&amp;ei=9iyCVL27PIe0yATvloLIBg&amp;bvm=bv.80642063,d.aWw&amp;psig=AFQjCNHAkglrxMfECID217TPCAb_2yiydg&amp;ust=1417903405336082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6.xml"/><Relationship Id="rId4" Type="http://schemas.openxmlformats.org/officeDocument/2006/relationships/image" Target="../media/image57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officeworks.com.au/shop/officeworks/deskmate-pre-inked-merit-stamps-very-good-ja108f&amp;ei=1iyCVK-KAZawyATqjYH4BQ&amp;bvm=bv.80642063,d.aWw&amp;psig=AFQjCNHAkglrxMfECID217TPCAb_2yiydg&amp;ust=1417903405336082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3.xml"/><Relationship Id="rId5" Type="http://schemas.openxmlformats.org/officeDocument/2006/relationships/image" Target="../media/image58.png"/><Relationship Id="rId4" Type="http://schemas.openxmlformats.org/officeDocument/2006/relationships/hyperlink" Target="https://www.google.com.mx/url?sa=i&amp;rct=j&amp;q=&amp;esrc=s&amp;source=images&amp;cd=&amp;cad=rja&amp;uact=8&amp;ved=0CAcQjRw&amp;url=https://openclipart.org/detail/15815/-by--15815&amp;ei=zjWCVKzTIcmgyASWooDADw&amp;bvm=bv.80642063,d.aWw&amp;psig=AFQjCNGGT-mdCQ5pCA6-YIkroLiNPSmI-w&amp;ust=1417905808543545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hdwallpapercorner.com/4920/sunny-beach&amp;ei=h6B_VNCzI4u5yQSovIH4Bg&amp;bvm=bv.80642063,d.aWw&amp;psig=AFQjCNFx3heqE383pQY3qWRu1xaF87KAVA&amp;ust=1417736655995697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7.xml"/><Relationship Id="rId5" Type="http://schemas.openxmlformats.org/officeDocument/2006/relationships/slide" Target="slide58.xml"/><Relationship Id="rId4" Type="http://schemas.openxmlformats.org/officeDocument/2006/relationships/image" Target="../media/image59.jp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5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schriftdesign-metternich.de/try-again-bragg&amp;ei=HTSCVJz-IdCAygTj5YLQBQ&amp;bvm=bv.80642063,d.aWw&amp;psig=AFQjCNHxIhKjmj66rlhjbym1oXgHVpAHYg&amp;ust=1417905388785769" TargetMode="Externa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6.xml"/><Relationship Id="rId4" Type="http://schemas.openxmlformats.org/officeDocument/2006/relationships/image" Target="../media/image55.jp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jpg"/><Relationship Id="rId4" Type="http://schemas.openxmlformats.org/officeDocument/2006/relationships/slide" Target="slide6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clipartbest.com/thumbs-up-smiley-face&amp;ei=UC2CVNqPKtGqyASW_YHwBQ&amp;bvm=bv.80642063,d.aWw&amp;psig=AFQjCNHAkglrxMfECID217TPCAb_2yiydg&amp;ust=1417903405336082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62.xml"/><Relationship Id="rId4" Type="http://schemas.openxmlformats.org/officeDocument/2006/relationships/image" Target="../media/image61.jp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lemars.k12.ia.us/webfiles/mboyd/Algebra%201A%20Resource%20Material/@Home%20Tutor/media/templates/viewer/&amp;ei=RDSCVLLGLc6KyASW_YLwBw&amp;bvm=bv.80642063,d.aWw&amp;psig=AFQjCNHxIhKjmj66rlhjbym1oXgHVpAHYg&amp;ust=1417905388785769" TargetMode="Externa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9.xml"/><Relationship Id="rId4" Type="http://schemas.openxmlformats.org/officeDocument/2006/relationships/image" Target="../media/image62.jp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4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jpg"/><Relationship Id="rId4" Type="http://schemas.openxmlformats.org/officeDocument/2006/relationships/slide" Target="slide6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primaryteaching.co.uk/products/b22/sheet-of-140-good-work-tick-16mm-square-stickers&amp;ei=ii2CVMPVJJKPyATFooCQBA&amp;bvm=bv.80642063,d.aWw&amp;psig=AFQjCNE6uHxwaZOALodMTe22uwyaXe2GtQ&amp;ust=1417903873173694" TargetMode="Externa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5.xml"/><Relationship Id="rId5" Type="http://schemas.openxmlformats.org/officeDocument/2006/relationships/image" Target="../media/image64.jpg"/><Relationship Id="rId4" Type="http://schemas.openxmlformats.org/officeDocument/2006/relationships/hyperlink" Target="http://www.google.com.mx/url?sa=i&amp;rct=j&amp;q=&amp;esrc=s&amp;source=images&amp;cd=&amp;cad=rja&amp;uact=8&amp;ved=0CAcQjRw&amp;url=http://www.teacher-stamps.co.uk/Pen-Stamps?product_id=224&amp;ei=7C2CVL2oF860yASjzYDgBw&amp;bvm=bv.80642063,d.aWw&amp;psig=AFQjCNE6uHxwaZOALodMTe22uwyaXe2GtQ&amp;ust=1417903873173694" TargetMode="Externa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thiiran-muru-arul.blogspot.com/2010/09/4-ways-to-turn-failures-into-success.html&amp;ei=pzOCVJn1NIuuyATm-oC4Bg&amp;bvm=bv.80642063,d.aWw&amp;psig=AFQjCNHxIhKjmj66rlhjbym1oXgHVpAHYg&amp;ust=1417905388785769" TargetMode="Externa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5" Type="http://schemas.openxmlformats.org/officeDocument/2006/relationships/slide" Target="slide62.xml"/><Relationship Id="rId4" Type="http://schemas.openxmlformats.org/officeDocument/2006/relationships/image" Target="../media/image65.jp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68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jpg"/><Relationship Id="rId4" Type="http://schemas.openxmlformats.org/officeDocument/2006/relationships/slide" Target="slide6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6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69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71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jpg"/><Relationship Id="rId4" Type="http://schemas.openxmlformats.org/officeDocument/2006/relationships/slide" Target="slide7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6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74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jpg"/><Relationship Id="rId4" Type="http://schemas.openxmlformats.org/officeDocument/2006/relationships/slide" Target="slide7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77.xm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9.png"/><Relationship Id="rId4" Type="http://schemas.openxmlformats.org/officeDocument/2006/relationships/slide" Target="slide7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8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79.xm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0.jpg"/><Relationship Id="rId4" Type="http://schemas.openxmlformats.org/officeDocument/2006/relationships/slide" Target="slide80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8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xcomglobal.com.sg/yourwifi0074&amp;ei=kZ5_VPqyOoadyASN8YK4Bw&amp;bvm=bv.80642063,d.aWw&amp;psig=AFQjCNGJX-mNFtlPL5GQmr7uYCeybk2UlQ&amp;ust=1417736197867560" TargetMode="External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jpg"/><Relationship Id="rId5" Type="http://schemas.openxmlformats.org/officeDocument/2006/relationships/slide" Target="slide83.xml"/><Relationship Id="rId4" Type="http://schemas.openxmlformats.org/officeDocument/2006/relationships/slide" Target="slide8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jotform.com/answers/413213-Jotform-Widget-News-Issue-8-August-7-2014&amp;ei=BTOCVMPPNJO1yASb2oKYBw&amp;bvm=bv.80642063,d.aWw&amp;psig=AFQjCNHngzBHOF3krAWVyay8fQjMEAPhlA&amp;ust=1417904999769054" TargetMode="External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4.xml"/><Relationship Id="rId4" Type="http://schemas.openxmlformats.org/officeDocument/2006/relationships/image" Target="../media/image54.jp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schriftdesign-metternich.de/try-again-bragg&amp;ei=HTSCVJz-IdCAygTj5YLQBQ&amp;bvm=bv.80642063,d.aWw&amp;psig=AFQjCNHxIhKjmj66rlhjbym1oXgHVpAHYg&amp;ust=1417905388785769" TargetMode="External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1.xml"/><Relationship Id="rId4" Type="http://schemas.openxmlformats.org/officeDocument/2006/relationships/image" Target="../media/image55.jp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86.xml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2.jpg"/><Relationship Id="rId4" Type="http://schemas.openxmlformats.org/officeDocument/2006/relationships/slide" Target="slide8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teachersuperstore.com.au/product/classroom-management/doing-your-best-tick-merit-stamp/&amp;ei=9iyCVL27PIe0yATvloLIBg&amp;bvm=bv.80642063,d.aWw&amp;psig=AFQjCNHAkglrxMfECID217TPCAb_2yiydg&amp;ust=1417903405336082" TargetMode="External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7.xml"/><Relationship Id="rId4" Type="http://schemas.openxmlformats.org/officeDocument/2006/relationships/image" Target="../media/image57.jp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officeworks.com.au/shop/officeworks/deskmate-pre-inked-merit-stamps-very-good-ja108f&amp;ei=1iyCVK-KAZawyATqjYH4BQ&amp;bvm=bv.80642063,d.aWw&amp;psig=AFQjCNHAkglrxMfECID217TPCAb_2yiydg&amp;ust=1417903405336082" TargetMode="External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4.xml"/><Relationship Id="rId5" Type="http://schemas.openxmlformats.org/officeDocument/2006/relationships/image" Target="../media/image58.png"/><Relationship Id="rId4" Type="http://schemas.openxmlformats.org/officeDocument/2006/relationships/hyperlink" Target="https://www.google.com.mx/url?sa=i&amp;rct=j&amp;q=&amp;esrc=s&amp;source=images&amp;cd=&amp;cad=rja&amp;uact=8&amp;ved=0CAcQjRw&amp;url=https://openclipart.org/detail/15815/-by--15815&amp;ei=zjWCVKzTIcmgyASWooDADw&amp;bvm=bv.80642063,d.aWw&amp;psig=AFQjCNGGT-mdCQ5pCA6-YIkroLiNPSmI-w&amp;ust=1417905808543545" TargetMode="Externa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88.xml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3.jpg"/><Relationship Id="rId4" Type="http://schemas.openxmlformats.org/officeDocument/2006/relationships/slide" Target="slide89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90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schriftdesign-metternich.de/try-again-bragg&amp;ei=HTSCVJz-IdCAygTj5YLQBQ&amp;bvm=bv.80642063,d.aWw&amp;psig=AFQjCNHxIhKjmj66rlhjbym1oXgHVpAHYg&amp;ust=1417905388785769" TargetMode="External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7.xml"/><Relationship Id="rId4" Type="http://schemas.openxmlformats.org/officeDocument/2006/relationships/image" Target="../media/image5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" Target="slide91.xml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4.jpg"/><Relationship Id="rId4" Type="http://schemas.openxmlformats.org/officeDocument/2006/relationships/slide" Target="slide9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clipartbest.com/thumbs-up-smiley-face&amp;ei=UC2CVNqPKtGqyASW_YHwBQ&amp;bvm=bv.80642063,d.aWw&amp;psig=AFQjCNHAkglrxMfECID217TPCAb_2yiydg&amp;ust=1417903405336082" TargetMode="External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93.xml"/><Relationship Id="rId4" Type="http://schemas.openxmlformats.org/officeDocument/2006/relationships/image" Target="../media/image61.jp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lemars.k12.ia.us/webfiles/mboyd/Algebra%201A%20Resource%20Material/@Home%20Tutor/media/templates/viewer/&amp;ei=RDSCVLLGLc6KyASW_YLwBw&amp;bvm=bv.80642063,d.aWw&amp;psig=AFQjCNHxIhKjmj66rlhjbym1oXgHVpAHYg&amp;ust=1417905388785769" TargetMode="External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.xml"/><Relationship Id="rId5" Type="http://schemas.openxmlformats.org/officeDocument/2006/relationships/slide" Target="slide90.xml"/><Relationship Id="rId4" Type="http://schemas.openxmlformats.org/officeDocument/2006/relationships/image" Target="../media/image62.jp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94.xml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5.jpg"/><Relationship Id="rId4" Type="http://schemas.openxmlformats.org/officeDocument/2006/relationships/slide" Target="slide95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www.primaryteaching.co.uk/products/b22/sheet-of-140-good-work-tick-16mm-square-stickers&amp;ei=ii2CVMPVJJKPyATFooCQBA&amp;bvm=bv.80642063,d.aWw&amp;psig=AFQjCNE6uHxwaZOALodMTe22uwyaXe2GtQ&amp;ust=1417903873173694" TargetMode="External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6.xml"/><Relationship Id="rId5" Type="http://schemas.openxmlformats.org/officeDocument/2006/relationships/image" Target="../media/image64.jpg"/><Relationship Id="rId4" Type="http://schemas.openxmlformats.org/officeDocument/2006/relationships/hyperlink" Target="http://www.google.com.mx/url?sa=i&amp;rct=j&amp;q=&amp;esrc=s&amp;source=images&amp;cd=&amp;cad=rja&amp;uact=8&amp;ved=0CAcQjRw&amp;url=http://www.teacher-stamps.co.uk/Pen-Stamps?product_id=224&amp;ei=7C2CVL2oF860yASjzYDgBw&amp;bvm=bv.80642063,d.aWw&amp;psig=AFQjCNE6uHxwaZOALodMTe22uwyaXe2GtQ&amp;ust=1417903873173694" TargetMode="Externa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w&amp;url=http://thiiran-muru-arul.blogspot.com/2010/09/4-ways-to-turn-failures-into-success.html&amp;ei=pzOCVJn1NIuuyATm-oC4Bg&amp;bvm=bv.80642063,d.aWw&amp;psig=AFQjCNHxIhKjmj66rlhjbym1oXgHVpAHYg&amp;ust=1417905388785769" TargetMode="External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.xml"/><Relationship Id="rId5" Type="http://schemas.openxmlformats.org/officeDocument/2006/relationships/slide" Target="slide93.xml"/><Relationship Id="rId4" Type="http://schemas.openxmlformats.org/officeDocument/2006/relationships/image" Target="../media/image65.jp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" Target="slide99.xml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6.jpg"/><Relationship Id="rId4" Type="http://schemas.openxmlformats.org/officeDocument/2006/relationships/slide" Target="slide98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9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451095"/>
            <a:ext cx="7772400" cy="1470025"/>
          </a:xfrm>
        </p:spPr>
        <p:txBody>
          <a:bodyPr/>
          <a:lstStyle/>
          <a:p>
            <a:r>
              <a:rPr lang="es-MX" sz="2800" dirty="0" smtClean="0">
                <a:solidFill>
                  <a:schemeClr val="accent5">
                    <a:lumMod val="50000"/>
                  </a:schemeClr>
                </a:solidFill>
              </a:rPr>
              <a:t>UNIVERSIDAD AUTÓNOMA</a:t>
            </a:r>
            <a:br>
              <a:rPr lang="es-MX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MX" sz="2800" dirty="0" smtClean="0">
                <a:solidFill>
                  <a:schemeClr val="accent5">
                    <a:lumMod val="50000"/>
                  </a:schemeClr>
                </a:solidFill>
              </a:rPr>
              <a:t> DEL ESTADO DE MÉXICO </a:t>
            </a:r>
            <a:br>
              <a:rPr lang="es-MX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MX" sz="2800" dirty="0" smtClean="0">
                <a:solidFill>
                  <a:schemeClr val="accent5">
                    <a:lumMod val="50000"/>
                  </a:schemeClr>
                </a:solidFill>
              </a:rPr>
              <a:t>Plantel “Lic. Adolfo López Mateos”</a:t>
            </a:r>
            <a:br>
              <a:rPr lang="es-MX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MX" sz="2800" dirty="0" smtClean="0">
                <a:solidFill>
                  <a:schemeClr val="accent5">
                    <a:lumMod val="50000"/>
                  </a:schemeClr>
                </a:solidFill>
              </a:rPr>
              <a:t>de la escuela preparatoria</a:t>
            </a:r>
            <a:r>
              <a:rPr lang="es-MX" sz="2800" dirty="0" smtClean="0"/>
              <a:t>.</a:t>
            </a:r>
            <a:endParaRPr lang="en-U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75" y="451095"/>
            <a:ext cx="1599159" cy="153952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849" y="451095"/>
            <a:ext cx="1589576" cy="156831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73200" y="2558379"/>
            <a:ext cx="808944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2"/>
                </a:solidFill>
              </a:rPr>
              <a:t>TÍTULO</a:t>
            </a:r>
            <a:r>
              <a:rPr lang="es-MX" dirty="0">
                <a:solidFill>
                  <a:schemeClr val="bg2"/>
                </a:solidFill>
              </a:rPr>
              <a:t>: Modulo </a:t>
            </a:r>
            <a:r>
              <a:rPr lang="es-MX" dirty="0" smtClean="0">
                <a:solidFill>
                  <a:schemeClr val="bg2"/>
                </a:solidFill>
              </a:rPr>
              <a:t>II</a:t>
            </a:r>
            <a:r>
              <a:rPr lang="es-MX" dirty="0">
                <a:solidFill>
                  <a:schemeClr val="bg2"/>
                </a:solidFill>
              </a:rPr>
              <a:t>. </a:t>
            </a:r>
            <a:r>
              <a:rPr lang="es-MX" dirty="0">
                <a:solidFill>
                  <a:schemeClr val="bg2"/>
                </a:solidFill>
              </a:rPr>
              <a:t>Vida diaria: Hábitos y </a:t>
            </a:r>
            <a:r>
              <a:rPr lang="es-MX" dirty="0" smtClean="0">
                <a:solidFill>
                  <a:schemeClr val="bg2"/>
                </a:solidFill>
              </a:rPr>
              <a:t>rutinas. </a:t>
            </a:r>
          </a:p>
          <a:p>
            <a:pPr algn="just"/>
            <a:r>
              <a:rPr lang="es-MX" dirty="0">
                <a:solidFill>
                  <a:schemeClr val="bg2"/>
                </a:solidFill>
              </a:rPr>
              <a:t>Tema 2. Hábitos y rutinas. </a:t>
            </a:r>
            <a:endParaRPr lang="es-MX" dirty="0" smtClean="0">
              <a:solidFill>
                <a:schemeClr val="bg2"/>
              </a:solidFill>
            </a:endParaRPr>
          </a:p>
          <a:p>
            <a:pPr algn="just"/>
            <a:endParaRPr lang="es-MX" dirty="0" smtClean="0">
              <a:solidFill>
                <a:schemeClr val="bg2"/>
              </a:solidFill>
            </a:endParaRPr>
          </a:p>
          <a:p>
            <a:pPr algn="just"/>
            <a:endParaRPr lang="es-MX" dirty="0" smtClean="0">
              <a:solidFill>
                <a:schemeClr val="bg2"/>
              </a:solidFill>
            </a:endParaRPr>
          </a:p>
          <a:p>
            <a:pPr algn="just"/>
            <a:r>
              <a:rPr lang="es-MX" dirty="0" smtClean="0">
                <a:solidFill>
                  <a:schemeClr val="bg2"/>
                </a:solidFill>
              </a:rPr>
              <a:t>PROGRAMA </a:t>
            </a:r>
            <a:r>
              <a:rPr lang="es-MX" dirty="0">
                <a:solidFill>
                  <a:schemeClr val="bg2"/>
                </a:solidFill>
              </a:rPr>
              <a:t>EDUCATIVO: INGLÉS </a:t>
            </a:r>
            <a:r>
              <a:rPr lang="es-MX" dirty="0" smtClean="0">
                <a:solidFill>
                  <a:schemeClr val="bg2"/>
                </a:solidFill>
              </a:rPr>
              <a:t>1.  </a:t>
            </a:r>
          </a:p>
          <a:p>
            <a:pPr algn="just"/>
            <a:endParaRPr lang="es-MX" dirty="0">
              <a:solidFill>
                <a:schemeClr val="bg2"/>
              </a:solidFill>
            </a:endParaRPr>
          </a:p>
          <a:p>
            <a:pPr algn="just"/>
            <a:endParaRPr lang="es-MX" dirty="0" smtClean="0">
              <a:solidFill>
                <a:schemeClr val="bg2"/>
              </a:solidFill>
            </a:endParaRPr>
          </a:p>
          <a:p>
            <a:pPr algn="just"/>
            <a:r>
              <a:rPr lang="es-MX" dirty="0" smtClean="0">
                <a:solidFill>
                  <a:schemeClr val="bg2"/>
                </a:solidFill>
              </a:rPr>
              <a:t>NIVEL </a:t>
            </a:r>
            <a:r>
              <a:rPr lang="es-MX" dirty="0">
                <a:solidFill>
                  <a:schemeClr val="bg2"/>
                </a:solidFill>
              </a:rPr>
              <a:t>EDUCATIVO DONDE SE IMPARTE: Medio Superior de la </a:t>
            </a:r>
            <a:r>
              <a:rPr lang="es-MX" dirty="0" err="1">
                <a:solidFill>
                  <a:schemeClr val="bg2"/>
                </a:solidFill>
              </a:rPr>
              <a:t>UAEMÉx</a:t>
            </a:r>
            <a:r>
              <a:rPr lang="es-MX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es-MX" dirty="0" smtClean="0">
              <a:solidFill>
                <a:schemeClr val="bg2"/>
              </a:solidFill>
            </a:endParaRPr>
          </a:p>
          <a:p>
            <a:pPr algn="just"/>
            <a:endParaRPr lang="es-MX" dirty="0">
              <a:solidFill>
                <a:schemeClr val="bg2"/>
              </a:solidFill>
            </a:endParaRPr>
          </a:p>
          <a:p>
            <a:pPr algn="just"/>
            <a:r>
              <a:rPr lang="es-MX" dirty="0" smtClean="0">
                <a:solidFill>
                  <a:schemeClr val="bg2"/>
                </a:solidFill>
              </a:rPr>
              <a:t>SEMESTRE</a:t>
            </a:r>
            <a:r>
              <a:rPr lang="es-MX" dirty="0">
                <a:solidFill>
                  <a:schemeClr val="bg2"/>
                </a:solidFill>
              </a:rPr>
              <a:t>: </a:t>
            </a:r>
            <a:r>
              <a:rPr lang="es-MX" dirty="0" smtClean="0">
                <a:solidFill>
                  <a:schemeClr val="bg2"/>
                </a:solidFill>
              </a:rPr>
              <a:t>SEGUNDO </a:t>
            </a:r>
            <a:r>
              <a:rPr lang="es-MX" dirty="0">
                <a:solidFill>
                  <a:schemeClr val="bg2"/>
                </a:solidFill>
              </a:rPr>
              <a:t>Semestre </a:t>
            </a:r>
          </a:p>
          <a:p>
            <a:pPr algn="just"/>
            <a:r>
              <a:rPr lang="es-MX" dirty="0">
                <a:solidFill>
                  <a:schemeClr val="bg2"/>
                </a:solidFill>
              </a:rPr>
              <a:t>CBU: 2015</a:t>
            </a:r>
          </a:p>
          <a:p>
            <a:pPr algn="r"/>
            <a:r>
              <a:rPr lang="es-MX" dirty="0">
                <a:solidFill>
                  <a:schemeClr val="bg2"/>
                </a:solidFill>
              </a:rPr>
              <a:t>Responsable de elaboración</a:t>
            </a:r>
            <a:r>
              <a:rPr lang="es-MX" dirty="0" smtClean="0">
                <a:solidFill>
                  <a:schemeClr val="bg2"/>
                </a:solidFill>
              </a:rPr>
              <a:t>:</a:t>
            </a:r>
          </a:p>
          <a:p>
            <a:pPr algn="r"/>
            <a:r>
              <a:rPr lang="es-MX" dirty="0" smtClean="0">
                <a:solidFill>
                  <a:schemeClr val="bg2"/>
                </a:solidFill>
              </a:rPr>
              <a:t>L.L.I. ERIKA MARIA LOREDO GALICIA. </a:t>
            </a:r>
            <a:endParaRPr lang="es-MX" dirty="0">
              <a:solidFill>
                <a:schemeClr val="bg2"/>
              </a:solidFill>
            </a:endParaRPr>
          </a:p>
          <a:p>
            <a:pPr algn="r"/>
            <a:r>
              <a:rPr lang="es-MX" dirty="0">
                <a:solidFill>
                  <a:schemeClr val="bg2"/>
                </a:solidFill>
              </a:rPr>
              <a:t>PROFESOR DE </a:t>
            </a:r>
            <a:r>
              <a:rPr lang="es-MX" dirty="0" smtClean="0">
                <a:solidFill>
                  <a:schemeClr val="bg2"/>
                </a:solidFill>
              </a:rPr>
              <a:t>ASIGNATURA </a:t>
            </a:r>
            <a:r>
              <a:rPr lang="es-MX" dirty="0">
                <a:solidFill>
                  <a:schemeClr val="bg2"/>
                </a:solidFill>
              </a:rPr>
              <a:t>DE INGLÉS</a:t>
            </a:r>
          </a:p>
        </p:txBody>
      </p:sp>
    </p:spTree>
    <p:extLst>
      <p:ext uri="{BB962C8B-B14F-4D97-AF65-F5344CB8AC3E}">
        <p14:creationId xmlns:p14="http://schemas.microsoft.com/office/powerpoint/2010/main" val="409493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5968" y="692696"/>
            <a:ext cx="2943904" cy="212988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7"/>
          <p:cNvSpPr txBox="1"/>
          <p:nvPr/>
        </p:nvSpPr>
        <p:spPr>
          <a:xfrm>
            <a:off x="263067" y="2636872"/>
            <a:ext cx="517302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Eat breakfast before </a:t>
            </a:r>
            <a:r>
              <a:rPr lang="es-E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a.m.  </a:t>
            </a:r>
            <a:endParaRPr/>
          </a:p>
        </p:txBody>
      </p:sp>
      <p:pic>
        <p:nvPicPr>
          <p:cNvPr id="125" name="Google Shape;125;p17" descr="Resultado de imagen para eat lunch clipar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72769" y="1589828"/>
            <a:ext cx="2369629" cy="2156846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7"/>
          <p:cNvSpPr txBox="1"/>
          <p:nvPr/>
        </p:nvSpPr>
        <p:spPr>
          <a:xfrm>
            <a:off x="4788024" y="3746674"/>
            <a:ext cx="422715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Eat lunch after noon. </a:t>
            </a:r>
            <a:endParaRPr/>
          </a:p>
        </p:txBody>
      </p:sp>
      <p:pic>
        <p:nvPicPr>
          <p:cNvPr id="127" name="Google Shape;127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3272" y="4022910"/>
            <a:ext cx="3656454" cy="2467496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7"/>
          <p:cNvSpPr txBox="1"/>
          <p:nvPr/>
        </p:nvSpPr>
        <p:spPr>
          <a:xfrm>
            <a:off x="4129726" y="5733256"/>
            <a:ext cx="454673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Eat dinner after 6 pm. </a:t>
            </a:r>
            <a:endParaRPr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107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0" name="Google Shape;890;p107"/>
          <p:cNvSpPr txBox="1"/>
          <p:nvPr/>
        </p:nvSpPr>
        <p:spPr>
          <a:xfrm>
            <a:off x="755576" y="4437112"/>
            <a:ext cx="770485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2. _______ your dad work at night? Yes, he does. </a:t>
            </a:r>
            <a:endParaRPr/>
          </a:p>
        </p:txBody>
      </p:sp>
      <p:sp>
        <p:nvSpPr>
          <p:cNvPr id="891" name="Google Shape;891;p107">
            <a:hlinkClick r:id="rId3" action="ppaction://hlinksldjump"/>
          </p:cNvPr>
          <p:cNvSpPr txBox="1"/>
          <p:nvPr/>
        </p:nvSpPr>
        <p:spPr>
          <a:xfrm>
            <a:off x="5200212" y="1277343"/>
            <a:ext cx="172819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 </a:t>
            </a:r>
            <a:endParaRPr/>
          </a:p>
        </p:txBody>
      </p:sp>
      <p:sp>
        <p:nvSpPr>
          <p:cNvPr id="892" name="Google Shape;892;p107">
            <a:hlinkClick r:id="rId4" action="ppaction://hlinksldjump"/>
          </p:cNvPr>
          <p:cNvSpPr txBox="1"/>
          <p:nvPr/>
        </p:nvSpPr>
        <p:spPr>
          <a:xfrm>
            <a:off x="5292080" y="2348880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 </a:t>
            </a:r>
            <a:endParaRPr/>
          </a:p>
        </p:txBody>
      </p:sp>
      <p:pic>
        <p:nvPicPr>
          <p:cNvPr id="893" name="Google Shape;893;p107" descr="Resultado de imagen para work at night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9280" y="1302569"/>
            <a:ext cx="4320480" cy="25966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8" name="Google Shape;898;p10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620688"/>
            <a:ext cx="7723389" cy="5118991"/>
          </a:xfrm>
          <a:prstGeom prst="rect">
            <a:avLst/>
          </a:prstGeom>
          <a:noFill/>
          <a:ln>
            <a:noFill/>
          </a:ln>
        </p:spPr>
      </p:pic>
      <p:sp>
        <p:nvSpPr>
          <p:cNvPr id="899" name="Google Shape;899;p108"/>
          <p:cNvSpPr txBox="1"/>
          <p:nvPr/>
        </p:nvSpPr>
        <p:spPr>
          <a:xfrm>
            <a:off x="1907704" y="4941168"/>
            <a:ext cx="53285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wrong!!</a:t>
            </a:r>
            <a:endParaRPr/>
          </a:p>
        </p:txBody>
      </p:sp>
      <p:sp>
        <p:nvSpPr>
          <p:cNvPr id="900" name="Google Shape;900;p108">
            <a:hlinkClick r:id="rId4" action="ppaction://hlinksldjump"/>
          </p:cNvPr>
          <p:cNvSpPr/>
          <p:nvPr/>
        </p:nvSpPr>
        <p:spPr>
          <a:xfrm>
            <a:off x="6732256" y="5295047"/>
            <a:ext cx="1386600" cy="8703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6" name="Google Shape;906;p109" descr="C:\Users\Erika\Pictures\carita feliz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3728" y="260648"/>
            <a:ext cx="5616624" cy="5020298"/>
          </a:xfrm>
          <a:prstGeom prst="rect">
            <a:avLst/>
          </a:prstGeom>
          <a:noFill/>
          <a:ln>
            <a:noFill/>
          </a:ln>
        </p:spPr>
      </p:pic>
      <p:sp>
        <p:nvSpPr>
          <p:cNvPr id="907" name="Google Shape;907;p109"/>
          <p:cNvSpPr txBox="1"/>
          <p:nvPr/>
        </p:nvSpPr>
        <p:spPr>
          <a:xfrm>
            <a:off x="2915816" y="5363924"/>
            <a:ext cx="352839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Terrific!! </a:t>
            </a:r>
            <a:endParaRPr/>
          </a:p>
        </p:txBody>
      </p:sp>
      <p:sp>
        <p:nvSpPr>
          <p:cNvPr id="908" name="Google Shape;908;p109">
            <a:hlinkClick r:id="rId4" action="ppaction://hlinksldjump"/>
          </p:cNvPr>
          <p:cNvSpPr/>
          <p:nvPr/>
        </p:nvSpPr>
        <p:spPr>
          <a:xfrm>
            <a:off x="6905448" y="5440584"/>
            <a:ext cx="1354500" cy="83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110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21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5" name="Google Shape;915;p110"/>
          <p:cNvSpPr txBox="1"/>
          <p:nvPr/>
        </p:nvSpPr>
        <p:spPr>
          <a:xfrm>
            <a:off x="971600" y="4568377"/>
            <a:ext cx="7488832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632423"/>
                </a:solidFill>
                <a:latin typeface="Calibri"/>
                <a:ea typeface="Calibri"/>
                <a:cs typeface="Calibri"/>
                <a:sym typeface="Calibri"/>
              </a:rPr>
              <a:t>3. ______ your best friend speak japanese?  Yes, he does. </a:t>
            </a:r>
            <a:endParaRPr/>
          </a:p>
        </p:txBody>
      </p:sp>
      <p:sp>
        <p:nvSpPr>
          <p:cNvPr id="916" name="Google Shape;916;p110" descr="data:image/jpeg;base64,/9j/4AAQSkZJRgABAQAAAQABAAD/2wCEAAkGBxQSEhMREBIVFhUUFRoaGBgUGBQVHRQbFxkXGhcZGBYYHCgiGhonGxceIT0hJSssMTEwGh82ODMsNygtLisBCgoKDg0OGxAQGy8kICY0LDYvNCwvLCw0NDQyLCwsNDQsLCwsLCw0NC8sLywsLCwsLCwsLCwsLCwsLCwsLCwsLP/AABEIANkA6QMBEQACEQEDEQH/xAAcAAEAAwEBAQEBAAAAAAAAAAAABQYHBAMCAQj/xABDEAACAQMCAwYDBQUECQUAAAABAgMABBESIQUGMRMiQVFhgQcycRRCUpGhIzNigsFDcrHwFTRTc3SissLSNURjw9H/xAAbAQEAAgMBAQAAAAAAAAAAAAAABAUCAwYBB//EADsRAAIBAgQEAgoCAQMCBwAAAAABAgMRBBIhMQUTQVFh8AYiMnGBkaGxwdEU4TMVQlIWIyQ0NWLC8fL/2gAMAwEAAhEDEQA/ANPqwKsUAoBQCgFAKAUAoD5llVVLOwVVBJLEAKBuSSegxQGacV+J0rsy8Otg6DIE05Kq3XdYxglc43z9QKgVsfTpu1ydSwU5q7Ie5+JHEYgGl+wjPhpmyfQAMa1Q4jndoxb8+82ywCitX5+R72XximG9xYd3PzRs64G3g4OT7ipKxcW7XXzNDwjJy3+LMDjUtrcsvjo7FiP5Q+c+lJY2lF2loeLB1GrotPLnNFtfBjbSainzowKOn1U+HqMj1qRCcZbEedOUNxe82WULaJbyBWHVdakj6gdPevXOK6hU5PZHrwzmS0uG0W91DI34VddXsvUiiknszxwkt0SlZGIoBQCgFAKAUAoBQCgFAKAUAoBQCgFAKAUAoBQHJxPicNsnaXEqRp0y5AyfIeZ9BXjaW56ot6Iynnrmp+IMltbKwsyQ0kjAqZsd4AK2GCZHlud+gqrxeOgouMXqWWGwkrqUkR4GNh0Fc+W5XrmcqLi5IGpX7OPV90KdOV26k5PtU+EczhSW1rsjSds0/giQ4E5MSk5OR8zE5b1wSTj1z7CtGJSU2jbSfqn3fWX9rEMSrvttrA6o3nkf0rynU/2S9l/TxE4f7lufM9prnDDUoEZDFGKmQMcaCVOSuxyPpWdLESpU3lerMZ0ozlqjritkUYVFA9ABUeU5S1bNqilsfFxZI+NS7joy91lIOQVYbg5rOnWnTd4s8lTjJWaNR+HfG5Lq1InOqWCQxO3TtNIBV/qVYZ9c11OGq82mpHPYily5uJaK3mgUAoBQCgFAKAUAoBQCgFAKAUAoBQCgFAKA5OLcRS2hkuJjhI1LH26AepO3vXjdlc9im3ZGC8d4hLclr+6I1n92jbrboflCr95unXxOT41Q1sS61Xlrbw6/0XdKgqVPN1PTgSfsVcsWZxqZmzkny38B0qDiX/3GrWSJVJerfuSFRzYQUyF0uAq6isx0DwDNpBPrhmJ36GpsXllBt2utfd5RHaupW7nHwa+aIMp0dkjEGRiV1H02JY4GwGNhW7EUozaavmfTf9WMKU3HToWC04hHKSI3DEeAzn64PhUGdGcNZKxJjOMtmdNajI54ZJpVke2tZZY4gS8gwq93OrSW+cgA7D+tSo4XbNJK5qdX/irnFxKWRxGsI7ki95/wq2kbeRw2fb0NKUYRbc91svE8m5OyjszTfhFCfsks2AEnnYx48UjCxA+5Q/lXQYKm4UkmUuMmpVXYvNSyKKAUAoBQCgFAKAUAoBQCgFAKAUAoBQCgFAZx8Zb3KWlkD/rEpZ8Y+SLBwR5Etn+SoeNqZKbZLwcM0yj8ag1wsiqGY4Cg+BJxn0wCTmudw8stRNvTqXdVXjYqdjxt40YbliFVTthFXOwGOu9WlTCxnJPpqQ4VnFE3HxGdiRpVWZiqL1xj5mY/hH6n6GoTo0oq97pb/pe/7EhVJsk7e2WGIqWwACWfxJI7zH1qPKcqlS9vcvwbVFQjY7uSOA3c0hu4rWARAAW7XYfSig/PHEu7NjfUcDyPlOk4U45W3frY0wjKbzJadLmmf6He4VV4klrOFyRpjcaWztjWzZBXr06Dr4R86j7F0SMl/bsR3Fvh9ayK4g1WzMMZiPdG2P3R7o/lwfWiqXaclfz3PHSVrR0Pa/47Z2cZszqIihCusMckgiUqQO0KAhCQCdznx8c1lGE5vMHOEFlMl4IGe0QBtLFWAOAcYYgbVhiLRrttXWn2NdK7pI0D4N8wl4n4fOf21t8gPjFkD30sfyZa6LD1VOOhSYmm4yuaRUgjCgFAKAUAoBQCgFAKAUAoBQCgFAKAUAoBQGV/GFdN3w5z8pEq+/c/8hVfxFN0nYn4B2mQVc0XZXl4PiSAncdrIz+Weq9f7oFT3iLxlbskvyRuVqvezvsUJuJ3bHd0IvoMaj+ZOa0VGlSgl4v8GyC9dtnPzGkkpjtYEZ5JSTpQZLBQTj9M/wAtb8DFJupLoYYht2iupaOE23H+IuyQkWkUJ0f7FIyoGEGAzsQCPPHjip0KFO19yPKtUvbYm+IxcU4KI7i8uFvLQlVmwDrhLHGVJwSM4AJODnBA2NeVMLCS9XRmVPESi9dUaAjggEHIIyCPEHpVWWJVuYeYjayC0sLU3F3NmQxx9FyRmSUjcZz446dQMVIo0HV1b0I9Wsqei3MisHuknlilhSMLM4kX5OzZmyVXc7b7dQR4+NZ4unTWrbzWNNCc300Jjg0/2XidpcKdpZBFIDjGmTCA/QEg+wrZw2s75GasdSvG5u1XxSigFAKAUAoBQCgFAKAUAoBQCgFAKAUAoBQFZ+IXLZv7Ro48CaNhJCTthl8M+oyPrg+Fa6sM8bGylUySuZNYX+omKYdnOh0vGw0kEdcA1zGIw0qUvA6ClWVReJ3VFNx5rCAxcdWAB9cZx+WTWTk3HKeWV7kpyvaZnnvFjLvZWrtGoz3pHV9KgDqdKsMfxDapVH/HZ7NmuS9a/ZGgR80xWHD+HK00MTTWvbNJMGcbIjyMI0IaWV5ZQdIIzl2ztg3NraFduVDhvxalvY7i2urUdlMrwrcRI6ojSqyxCVGZwuSR9/b1rxuyuepXdjRLO2WKNIkGFjVUUeQUAAfkKo223dlwlZWRU+S+Kx2EFxxTiKyCa8cSPpjLm3gL9lArsB3QT0GckAbEqauqcVGKSKicnKTbIn4pWsE0kN3avkcQt2fUNhmDsRG+MAhiJQCD+AComMtHLPszdQ1vEy+7uZizRyZ7iSFWAAJKNqDZA7vyj8h515TjCKU4dWvqezcneMvE/piyuBLHHKCCJEVgRkAhgDtn61fJ3RRtWdj2r08FAKAUAoBQCgFAKAUAoBQCgFAKAUAoBQHLxPiMVtG01xIsca9Wb9AB1J9BvXjaWrPUm3ZGK8z8THFZ1m7BYoUxpJUCaYY2LuNwnkM/n4U2NxqXqw3LbC4VpXkeVva6NhJIR5MVb9SuaqJTzdEWKjbqe7MACScAbk+VYJX0RkXv4W2JS0Nw4w11IZBtgiMALED591dX81TKto2gunlmNHVOT6nrzRyLHf8AZLPPMEhBESJ2IEYbGQGKFiNhsSQAABitscXNKxhLCwbudFlygiW8Vo1xO9vE4dYv2KKSrBxr7ONS41DPeJ3ryWLm1YRw0E7k3xHtezb7Po7XqvaZ0kggkHG4yMjPhnODjBjxtfU3yvbQzc8pPf3PbySdyIqsllPqQxFQxjjLRbPGO0JDqN1JGcljU9YnIkmr+JC/j522mcvMnEHNwLKRIUFlHhBDqCn7QRI+lT8qgLGoXfGk777aMZVz04tbamVGGSbTK/xOAt3U3kn0wRjPVpGx/X9K04SLnOMV3uZV2oxcmb1YWohijhU5EaKgJ8QihQf0rqUrKxzrd3c969PBQCgFAKAUAoBQCgFAKAUAoBQCgFAKA8L+8SGN5pThI1LMfIKMn3rxuyuepXdkfz1zlzDNeN9rmGFBxbxH5YlPRiPvSEDOemw/hFVVSvzqmRbLctadFUoZupKWQHZqQCAQD3uu4zlvWqOpfM7llD2T3rAyP3hvDvt1wtmrAL805zghBjKL/G36CpVCGVcx/A1T9Z5F8TaI0CgKoAAAAA6ADYAViSD6rw9IriHMlrASss6Bh1VTrYdfuJk+HlWeR7nsIyqO0E2/BN/Y5BzJbzRlorxIiOokChh69m+D4bY/WvVF72ue1aVSE+XJNS7W+3f4H7yrDb/tpYJ+3lmYNLIxXUcDCgooGhQM4GPPrXtSTdl0Rr5Tpv1k033Vil/FWzEF3bXvRZUaKU7YBXvIT6kZH0Ss4p1KTgt1qjRU9SopdyD4Lxl4rhbhLUyhFIjMj9kqs2zPp0lm7vdHT5jWzCVaeGu5avwI+IpzrpKOiLPJ8Srtd/sMTeYWY5/VKnR4pSb7EN8OkupaOUOdoOIakQNFMgy8MmzDzKn7yjz2O4yBmrCnVjNXRDqUpQ3LNWw1CgFAKAUAoBQCgFAKAUAoBQCgFAKApfxeuNPDmjDYM8sUQ675bWRt02Q/4eNaMRLLTbN+HjmqJGJc2rhokGyKuFH0xnb6Y/I1T4F3Un1ZbYjRpdCTfiTSTiGAgKhDMw3yFxlQB67f53jKgoUuZPd7G3mOU8seh78X4hIkRaNCoyBqfAIycZC9fzx71hQowlO0n8F+/wBGVSclG6R18PnWyuLKVflWfS5zuwlBVy3mcb+1bKEnVc0+32PJpQytdzdq0EsrPxFspJbKTspHTR32CZHaIM6lbG+Md7A64wa20ZZZbHihGckpuy6/v4b+JSOD8R5fc6LlLu1cYDAyTMgbYEKYidvUqKtI06cldJMjVcXjaM3TlUlFrSybS+CVkSPFeC8AjVpxxW4xjIihnilJ2yFVWjZsnH3jsTuRR0Kb/wBqEOK42Duqsvi7/ckfh3ym8CxXk1wXkeL5FCBQsgVgpYDLHYHPTIHlk1tWUE3GKsTZ4vEYiMefLNbbRfdL5+46/ipGpsd8au3h7PP4tY/7NVeUXZv3P7EasvV+KKJUIyFAcPEIXVkubclZ4TqRh1ON9J8wemPUjoTUzCYh0pWvoaMRRVSJtvLfGEvLaG5j6SLkj8LDZ19mBFdPGWZXOenHK7ElWRiKAUAoBQCgFAKAUAoBQCgFAKAUBRfjBGTaW7AZCXsLN6DTIufzYD3qJjVejL4/YlYN2qoyzmLhxmIxnuxuRjxIKYHvn9KosJWVNe9r8lxWp5n8GcHK9i6yCQEaSg9w2c4PmGUDFb8ZVi4Zet/PzRrw8GpXLLeW4kRkPRgR9PI/nVdTm4SUl0Jco5k0QFpquLdrVv3yOiDJAyS4VMk+GTgn3qwcVTrqpHZkVPPTcXujauQOP/a7YLISLiD9lOjfMHTbUw697GfrqHhWmvTyS02exJozzR13RZWGdjuD+tajaYtz1yesUxyjCJj+zkHhnHcY46g7DPUYwTvjdCtOGsduxeUKeE4jCNPEaVFons2vf1a8deq6lWtuWFaRUUtIzEBY1A1OfLr08ztgZJIG9bli5yVkreJqrcBweE/7leo2ukdE34LX9W3ut1uy3UfDbGL7S4AhiVdvvMABpRepOdgP8KjZXUloU0pqKu9PD8Iy/ifFJr2dbi4DAA6be3QM5XPjpUEtIQPAeHptlOSa5dLXu/PQ0K7eefwR1Pwu7ALfYbkgDOyxkkDyXXqz6Yz6VqVD/wBy+v6M877MjoL5HyAd1OlgwKlW6aSp3B//AA1hOjOG6PYzjLYheP8AGMDTG2HVsbbhkZSQwPj4H0PnUvDYa7vJaflMj1qttFuah8JLnSby1PRHWVOmwlBDAegZP1q24dVz0tehW4+nlqX7miVPIIoBQCgFAKAUAoBQCgFAKAUAoBQFZ+JFg03DrhU+dFEq4z1iYOceZ0qR71rrRzQaNtGWWaZmFvMHVXXowBHvXISi4txZ0id1cW8ARQqjAGcemTmkpOTuwkkrI9KxPT55N4NFNxZlmTUph7UDLDvI6Yzg94ZHQ7VYwqP+OrdHYj5E62pbuceBXNtO3FOF7ykft4cFhMB94KPmPmBv4jfOVKpGUeXU+BlUhKLzwO7lj4i2l3hHb7PN0McpAGR10ucA/Q4PpWNTDzhqtUZ068Zb6Mt7oGUhgGVhuCAQQfMeIrRsbmkyA4rfwWC6be3Vp5f3cECKrynfc6R3UB3LnYfXatsYyqe09O7NTcafsrXwKrxLlLiNw63U7QPJjuxGRkW2BOdKYRgx8267eNezcGskW0vdv9UYKE75nq/sSnIHA5I5Zp7mIxuAIkVsEj70jBgSCGygyD9w1rsoRyp+en5NkE27stN/xi3g/fzxRnykdEO+cbE+h/KkYSlsjNzit2Zr8SbCCWSG7tniYXAaGVo2DZbQXhfu7asxnc+Q8q3RlKMHfpZr7P7kecYuSa66fozrhfBWbLP1BjYddwzHV74H+c1vrYlLReP2I9Oi3q/A0/4cyY4kyjHftGz/ACSpp/6jW3hDdpI08SWzNUq5KkUAoBQCgFAKAUAoBQCgFAKAUAoDh45fCC2nnbpHE7eecKSBjO+TtXknZXPYq7SP554VNJbRr2qkxMAwZdzHnchh5ePvXN14wrTeR+svqX9Nypx9bYnILyNxlHUj6j9R4VClTnF2aJCnF7M96wMic+FNmZbm6vv7NVEEZ/EchnI+mBv/ABVPkslKMHvuzVS9abl02NPqOSTKPidwaF71C0QGuDJKjTrYOQSSPmYDA3z1HpW/nzp0/VfUjTpxlPVFWhee3fsbO7njyjMRryqruq4XHXJ69RjzrKNfNHPUinqka3DK8sWy78qJOyRXk0zW8ciqVjgT7RcXWgKDJPJ2bM+cdAuAGHy1nUypuKV/ol7jKne2Zu31ZolrcpIoeNgynoVORscEfUEYx4EVEaa0ZKTT1R614elU4lw3hssrPLbLK7t3nEUjhiNvnAwSMYwCcYrfGVVKyZolGm3qiA535Ts7eJLu2gEcgmjXulwCHOggoxwPmz0B29a95k5xlGT6P6amMqcItSSK6q42FQW7m0lvhqpbi0rDolnpO42LSIRt9KveFK0L+8qeIvVI1yrcqxQCgFAKAUAoBQCgFAKAUAoBQCgKf8W4HfhdwIwTjQzAfhV1Zj9BjPtWur7Jtov10ZvYXCyRo69CB7eY9q5KrBwm4s6OElKKaDxRrqcqg2yzaR0HmcV4pTlaKbDUVqch4XdX0WuApHCxONbMGkA2zhVOF67Vs/k4fCTyzu5eC2+pzmP9IKFGo6Tvpva37RcuDcZ4hZxpD9jtpYowAq28jxkDx3lzqPU+pNY/zcLUd3Jp+K/RjQ9KMI/Vd171+rlw5d5nhvMqmuOVRloZl0SKNt9J6rv1HmOlbZQsrpprutUdHh8TSrxzU2mvDUgviha4SC78ImMbnwVJtOGOfASKg/mooucXFe/5f0ZVNGpGd36MJAyn94vZ9QN85TvEHGcsufUUoWksr6O/4f4ZhUutV1JSTl3XcNBa3FxaQEa45bm40xRKiN21uQP7ZJAy6dWQsTN3gc1cZYy1sQM0lpcvXJJu4iLa8KvmIyCTGmTKysn7YNhyXTQ4LKDgkNuKg4qlGNpImYao5XTPv4i3lwLZoLGNnnlRyQuNSxIAJXUdWbvqMDfvZHSteFp553fQ2YipljZdTLOH8qvxc3l7G0VrFboNX2iaSVtSp1d2y2+kksQB4AHBxaJJaIrm77lu5g4MsHCYhAkgn7K3luodTBIOzHaNIVIxHKTt2YIJ1livdyNFZQbSe7v9dDbTcrPsQE0yqpdj3QMk+lUkYuTyrcntpK5dPhFw4pbzX03dN24K6sjEaZWPr5kn6jT511OEpKnTSKDFVM8zQRUoiigFAKAUAoBQCgFAKAUAoBQCgFAfjoGBVgCCMEHcEHqCPKgMa5r5Ek4ee3sJA0UjhRbyai5dj3UiwCX2z5EAb5wTVdi8JTkry0LHDYmd8qRV+aYrtVjgntWhaZhpBdW179MD5e9jrVfQo06bdTNdK/TYl4ms4025qy3fwNJ4bZiGKOFekahfrgbn3O/vXJ1qrq1JTfVnynEVnWqyqPq7nTWo0kBzakyLHeWrETWrawOoZSCHBB/hJ9s+lWnC60YVeXPaWnx6F7wDG/x8Tle0tL+P97HXY83XHErRgiQR68xya1eQYIw2lSQD18ScdDnrVhiq0cJUSkm+q1sdTxL0geElklTvdaO/4sQlvyrO05tbeRJE7PtD27MhjGoKo7RAxJJ1EbDGk77Vjh6yrw5jWVp9Nn8PvqZ8D4jWx1J54rTS/c03hXCm7JftqRPMBhpEye0C7IzEqp16cZ2xkbY6DfzJL2XY6BU0/aRw8OllMksNlBbwW8MmguwLGRgAZAsMZXTu3zM3sc7ZSta822353PI3vaKSSJ66s1k0ltQZCSrIzxsuRg4ZCDgjwrXCpKDvFmc4RmrSPB+FqziSRmkYHKswiDJg57siIGG/r/WtzxVXualhqfY+5eGxmF7cKAkiupHXPaA6iSc6mJJJJySSSc1pzvNme5uyrLYw3lvg8l6/2eZgIrVtMukgmVlJCgfw4Xr9fa1oYaKm6nc1YWi8Q8sto7+JZ5+WoWa4tEAUFEmi7xIjZmkBGjP7vUgOk7d5vaW4ppxJssFRc5QSSdk19fppsVez4eABJAz28o6mJyNLKcMDg4IDZFUjxVajUcW72K2WHhNaqxe+SefJO1Wy4kRrfaGcYUSnwRx0DeGR6DG+Tc4XFxrIqcThXT1RpVTSGKAUAoBQCgFAKAUAoBQCgFAfjsACScADJJ8AOpoDPOVbq6vL43lzlbYxyNZxMQO7qRDL2fXOhvmP+122NUmNxGdZV3LzBYflu77EXzhYmTjsBbBWO1Djbph5QPfWc1W4qrkwUkurt5+BU+k1bl4dr/lZfv6Jk5XNHzkUB+EV6ChcuqbHiMlmf3UwzHn3K/oCp8yBV9i2sXg4117Ud/z+zp8c1jsBHEr2o7/n8Ndky+8uTBeIuh/tbQafrFK2oY+koPsa14B3w7XaX3S/RbeiFRcmcOt7/RfotzcQiEogMqCUrqEZYBiuSMhepGQfyqXldr20OvzK9jin5dhac3K9pHK2NZilkjEmnGO0VTpbYY3FZKo7ZTF01e5LVrNh5zzKil5GVFUZLMQoUDqSTsBXqTeiPG0tyK5b4xJciYy27Q9nKUUkllmUdJI2KqSp88eW/lnUgo2s7mEJuV7qxUouVmubq8vLYhVEn2fs8tGsyRRxq5WRBlGEikBhndSPWrrCU5cpNlfLGqhXel1s+hD3HF4rKVoILSUXTgFhOxbSMbF5S7kr44U4PvmsqtWNGLci0p46glehFtvv+W7sirKAqmJG1sxZnb8TOSzfqa56tV5lRzNMU7a6s4ghl7WCQEFNJR8gnfOlh45BBGfHx3rany8tWD968+Ua7Z7wkbB8PeOtd2gM376FjFL/ABMmMP8AzKQfrnFdJQqKpBSRQV6fLm0WatxqFAKAUAoBQCgFAKAUAoBQEPzfIBaSqSQJNERK4yO3kSHIz/vOtaq8stOTXY20I5qkV4nu1iO2jlG3ZxyRhR0xI0R9sdiPzrmM2jR0+XVMpPM0ZTimqON5JJ7VFjVckZWRg+o4PZoMoSx9epwK14ihKvSjFOyT1+X16nN8e4dWxs6dOntfXwPjnTlyGOykkuszztiOLvNGkckp0p2cYbG2dWWyTp642G7CxjR9hWS1b6u3d/olUuHYXh2Gk4rVLVvd+ex2KuAB5CuYbuz5c3d3PqvDwp3xItCIorpPnt5Ac+QJGCf5wv5mrjg9RZ5UZbSXn6XL/gNVOpLDy2mn5+VyT4vM5jt+IWo1SQESqu3fjdf2iePVf8Nt8VhgKio1pUamz0+K2HBcX/Bxjpz0T0fvT0/K+JfITa8Sto5GjSaGQZAdQdJ6HrurA5G1Wbz0pW2Z9LWWpG54vyzgFYby8iHgBN2gX6GYOcY2xnFe83ul59x5y+zZ8xctPuH4heuD4dpGn1GUQEZ8wQfKveaukUOW/wDkzts+AW8bBxHrdekkzPM4Jxkh5SxHQdMVg6knp/RkqcUfHHeKmPRBDhrmfIiXrp/FK48I0G588YG5rbh6Dqyt0NWIrqlG7JHhPDkt4UgjzpQdTuWJJLMx8WZiWJ8ya6WMVFWRzcpOTuzE+Lzg3vELmQ4xdPFk+CxERrufPA/Kuf4hKU6uRefNi6wcVGnmZ9TyEKxUamAyBnGcVWxV2rk1uy0K9wu7L3QMZJj0HbxjBwdJ+jj1GCMVPrU8tC0t7/PyiNTleppsaH8Obns+IPH4XEBJ/vwsME7fhcj2qXwmo2nEicShtI1OrkqhQCgFAKAUAoBQCgFAKAUBBc52ZmgRA/Z5uITr2OkiRdGQeuX0jHrUbFu1Fsk4RXrJEpCxIyy6TvkbHocZGD0PXzwd8HaubZ0iPyeZUVndgqopZmOwUAZJJ8gBRK7sg3bUzO75iHFbiMQIRa2r6y7ggyy6SqaR4AatW+/TpmsMdJYei4t+tL6Lr+jk/STiUY0OTHeX26/r/wCiarnT58KA8L21WWN4n+V1Kn3FbKdR05qcd0bKNWVKoqkd07kPyTMfs3Yv89u7RMP7p2/QipnEornZ1tJJr4lhxeC/kcyO00pL4/2efCpJrSeeawAMKyhZrboJDpVmeIk4R8OBjYHT47Cp1LGLJCFd6tXUu2rST+W/iX/DOOSw0YU8S7qSvfsrtK/y38dTReBcwQXa6oX7w+eN+7JGfEOh3B9enkTUmUHHXp36HbUq0KsVKDuiUrA2la5i5o7OQWdmnb3jjaMZ0wg9JJmHyqMg4yCcjpkGpWHw0qr8CNXxMaS8Ts5V5fa31zXMvbXc+O1k6KAvyxxLgaYxnyGepxsBfUaMaUbIoK9aVWV2T9bjSYvzjwsR391C6jRcYnTHjrGmT6NrBPvnxqi4lGVOoqkS5wMlOm4Mozrch41zjsxIFfzVPm1eY2A39KxTo5W+9rrxZsfMul2uS3L3CeyAkPzPGMjfYkkn9NI9jUXFYjmPL2fn8m6jSy6l4+F9qZrya6A/ZwR9ip85HIZ9P0UAfzVacMouEMz6ldxCqm1FGp1alaKAUAoBQCgFAKAUAoBQCgPG8tVlRo3HdcYOMgj1BG4IO4I6ECvGk1ZnqbTuinWnNy2ZNrxaTs5ox3ZSraLpOiyLpBw3mvn+lBiMHOEvVWh0GHxcZw13K/zZzhcz2c7RWJ+yyxModnxJpYECUxgbL448t846baeCcbSbN1SNV0nNR9XzrY7OBJELeIW2Oy0jTjx8yf4s9fXNchinUdWXN9rr5+x8hxjquvLne1fXz27eB1T3Cpp1HGpgo+p6A/U7fUitUYOV7dNTTCnKd8vRXPWsDAUBVLqOSC9bRJ2aXekq+kOolQEFGUn7wOcgjJA9atoShVwyuruF7rZ2fVPw26l3TlTr4NZo5nTvdXs8re6fht10v4Ems4tQkJ7SaaZnYBFy0jfM5AzhQB0BOwA64rTToVMZNuCSSst9l0/vTc1UMHW4lVaoxSSSW+y6eL7t23OV+BS3MxmksbmJtC9nLHcQwSLpL5B3Yd4MOoyNPWr3B4aeHp5HJPXtodvwfhNfCUnCprrdWexYY+GXQVQWuJhtmOe8VR5954bfU3lgkggnrW7l+5e5f2Xao1PL/o4Zp+KWgu7pIeHhW1TSZM7MdEY2BGkHZPIbk56k1MoVeXFQRDxGBnNucn5+RaeSuZxfQI7I8cugM4aN0Vs7FoixOtM+IJxtnrU6nVU9t0VFWlKG+z2LFW01FZ585bN5CGiwLiAl4jt3jjDRknoGG3ocGtGIoqrBxZuoVXSncy22lEi504IJVlYbow+dSPPNctVpypScWdDCSnG6Py5WR2jt7fHbTvoTPQfic+ijfNbcJQ51S3Q14iry4XNn5c4JHZW8dtCO6g3Pi7HdnPqT+Ww6AV1MYqKsc9KTk7skqyMRQCgFAKAUAoBQCgFAKAUAoCl/GCNTwudiilkMeksqsU1SIrFSR3SQSMjetVX2TbQ9tH3GgCgAbAAY9PKsD6ClpYpCD/Rt52J2tLk5jJ6RSeK58AfXzHkaouMYHmQ5sFqvqv6PnnpVwW651Jar7dV8N14aalh4rYrPE8LdHGM/hPVWHqCAfauYoVXSqKa6HB4avKhVjUj082+KOLlniLSxFJtpoW7OUHxI6OPRhvn61uxtCNOeaHsy1X6+BI4hh40qilT9iWsf18CYqGQCP47w/t4WRThxho2/C67ofz/xNSMLW5VRSe2z9z3JWDxHIqqT1WzXdPcrEvNMLTcOmmbszHK5mXBYxEDScqoJ69NulX/D8JKjUqdY6WffqddwHCPCYqbfsaWfdb6fksL85XN6zJwuELGNjczjAB/gTxOPPPUZAq3hRvudrCdWu7Ulp3Z32nCpANUt5cySb5YSNGu4xtCvcx47g/4VIVKNtidDBpL1pNv5fTY8OYeG3M1tJEl3KWfbvdigKscOraIxkaCfy9TXnJj0MK2DcqbUZO/w/R6cSEscXBxbym3LkW/admHZUlRWVdBGnLGJdyOoB2GarqVV06lRx86lRiKUJqMehZ+DX7xTNZ3c6yS6VeGRgkRnVtWtQi7F0KEnT91lPnVlhMTzo67lVi8NyZabE/UwhmffETldstxC1Ul1H7eJQP2yD74/+RR+YHpvBxuEVaN1uTcJiXTdnsQXwyZJuJGRTkR2hZPq8gVj9cbfnUbhlJwzZlrc38QndK2xr1W5VigFAKAUAoBQCgFAKAUAoBQCgIPnfhxuLC6hAyzRMVGM5ZO+uPXKisZq8WZ03aSZVuUuIdvZwSZydAVv7yd1vzIz71oTujvMJU5lGMj65m4Mt3bvC2ATujfhYdD/AE+hNGrqx7iaCrU3B/ApfC+eBDGYb1JO2iOg6QGL42yckbjG+++xHXblsVwacqrdK1n36HynH+jtX+Q+TZJ9H0fbS/wPhuMyfalvktZ0gKaJmZThlzs+ANivnk7Ct/8ApVT+K6cndrVfq/iTP+n8QsBKnPVp3jpt4XfR/DuX1Tncbg+XjXM7HEtW0Z+14CsXNtHa3gmkjjMFyQHLqp7GX7r5I2VvH13rquC41TjyZ7rb3f19j6B6JcUg/wDw1a2m1+39be63YuirjYDFdAfRz9oDm4lEzwypGcO0bBT5MVIU/nQwqJuDUd7FgWKK6hiYA6A0ciDoUaJgyg+RBXSR9RXOvNCTT3KbKmrM+ON8HFwMghZVRhFIVDGJm0lWU+BDop9QCPGvaVV03dGNSnGasyUs5+0jSTGnWitg/d1AHHtmunjJSSa6nMSi4tp9D2rIxM0PBF4bxqG5jAW3vtURA2EUr94L5AMygj6sMDArRlyzv3JGbPTt1RpdbyOKAUAoBQCgFAKAUAoBQCgFAKAUBkaR/wCiuIzW0ndtbtjJA52VWPVM4wMfL7J51GayysdHwjGKPqSe/wB/7LdXp0h8CFcltIycZOBk46ZPjQ8yq9xPErqyOAVYEMD4gjBB9qCUVJWZVeXJWhd+HynLQDMbH+0hJ7h+q/Ka5DjOD5VTmx2l9/7PkHpPwp4TEupH2Zff+/vcn6pDmDnvrNJo2ilXUjjBH+BHkQd8+lbKVWVKanF2aNtGtOjNVIOzRBRX1/aqIFtxdAbRy69J0+AkB+8BtnIHTqa62hxmhKF5uz+J9JwPphQ5C5ukl3v+nf79z1biXE3Hct7eI+cjl/YBfH86T43ho7XfuX7se1vTTDr2dfcn+bHkeCXkwP2niDgH7tuojA327wwSPQioFXj8n/jj8/0v2UeJ9Ma89Ka+bt9F+zjkiuuEZuLKZ5YdWqaGXvas7M5IA8h3hgjA6issLj44qXLqpKXRr7G3hPpBKtU5dWyb27Pw1vr9zVuHcaimtVvFbETR9oSSO4ACXDEHAK4IPqDWcoNSy9Ts1NOOY7OEauwh7RdD9kmpc50NpGpcjrg7ZrqKccsFHskcvUlmm5d2zrrMwIrmjhhubWWJDiTAaJtu7LGQ8Z3/AIlHtmsZK6MoOzuScTEgFhgkDIznBxuM+O9ZGJ9UAoBQCgFAKAUAoBQCgFAKAUAoCP47wWG8iMFygdCc+RUjoysN1Pr6kdDXkoqSszKMnF3Rl0cHELdp4YJopUglaNVuQ2oKArR99cZOgjrtv5YqjxXE4YWtypp+8kT9KXg5qlUTastd/wAp/cfbeL/7K0/5/wDzrV/rmH8fkZf9a0vKf7PiW64uei2q/TP/AHMaf65h/H5Hj9NKT/8Az/ZHcSsOJdol5I8DG3B7sXdLpnLrugzkZ2J+m9R6vE8Nio8mSav3Wz6bPuVmM4/huJR5NVNX0TstH0ejvv53LlZXaSxrLGcq4yD/AJ8fDFc3UpypzcJLVHF1aU6U3TmrNHvWs1igFAKA/Gxg56eOfL1r1eB6r30KryLbG4ubnhyMTYxzidsAkHSf3IYDAVn0nqMiI46mu5wNN1YwqVFrbU+j4bFVf4ceZ7TS8/Hc2ergjigFAKAUAoBQCgFAKAUAoBQCgFAKAUAoCv3/ABqVnljtFi0wbTT3DMqRsFDlVVRlyEIJOVAyNzviHiMZGk8trsm4fByqrM3ZFQsr4SXNyTNbSs5jfNsSVJ7NUOzMxyAg6GuV423UnGo4taW+py/pJh+XVg1qrb/FknVGc0KAgeeLkx2U2nq4CD11sAf+Ump/DKefFRT6a/L+yz4NS5mMgn01+SuvrY57W2PDFjDkm2cIHJyewlIwzdMiJj+R+tX3FuGuqubT9pb+Pnz0Oz9JfR5ygsRRXrJa+Pnp8uxZI3DAMpBBGQQcgg9CD4iuTaadmfOpRcXZ6M+q8PBQEFxjm22t8gvrcfcj7x8tz0X3NT8Pw2vW1Ssu70/ss8LwjFYjVRsu70/sleH8mSXyrLxF2jiYBltoWxsQD+2kxlj/AAjGPOurwHCaWHV3rLv52OkwmBo4T2fWl3f4XQvXDeHRW8aw28axxr0VRgepPmfU71bpJbEptt3Z1V6eCgFAKAUAoBQCgFAKAUAoBQCgFAKAUAoCqOZYry4FtB28MhVpxqjTs5jGo7mo97VGIyVOMZBBOogU3EI08+9mXPD5T5e2hA83QyLbFhw2GGMMGeWNkeS3AbU0qpGo6ddQY4ySQRmoS1TSd3bZ7PwNmNjN4eajBO6ejOwHO46GuUtY+RNW0Z+14Cr89pqFohGVa7jB6/xDGR02Jq74Elz5e78o6X0WinjHft/8kXOaJXUo4DKwIIIyCD1BHlXXn2FpNWZSLrgV5Ylm4cwlhOT2EpLFD/BuCR75+tV2L4ZRxGrWvdbnJcV9GKOJeeK+Wj/T+Op5S8X4o/djsAhPi24/UgD3qvhwGmn60m/oUNL0Oeb1sz+SEHJ15cb8QvGCHrHEevocAIPyNWlHAUKXsxS+r+bOlwfo3QotPKl7tX82ST8swB7fhtvHgXDhpm3LGGHDvqfqMnCjoMmpiitkSuJcvC0MkFqzWwKknKigFAKAUAoBQCgFAKAUAoBQCgFAKAUAoBQCgKvxaeeO8WOzWNjNEZZllyi9wpGriRVJDkYXBDDEa9MHNVxGFPST3LXh052cVsQXNF5eyLDbXCRW8dyzo/ZSdtI6iNmZclFCKQCCRk7jpmqmrONGnKpDVq2/vsecYxlbDYSVSKV/27HuiAAADAAwAPADoK5ltt3Z8sbbd2fVeHhWfiJFmyZ/GKRHH11aff56tODzy4pLumvz+C64BUcMbFLqmvz+C22NyJY45V6OisP5gD/Wu2PtcJKUVJdT3oZCgFARfKV5ELi5vpu0Ac9jC/YzMixREiRjKiFFDS5+Yj5awjWpqTTaucjxR1K9VuKukaBHIGAZSGUjIIIIIPQgjqKllMfVAKAUAoBQCgFAKAUAoBQCgFAKAUAoBQCgFAVPnmAoYLtJZ4ShaOSSBBNpiZS2XiIOVDqu4BxmoeMpZ4aK7JmCq5J2bsVOxZZbiOWGe5uUWBw01yrKpZ2jKiIMFI2DZIGPl3Phy/E6keVk0Tvsvc9yo9J8VRnRjThO8k9Vfwe5OVQnFCgODj1t2ltPGOrRMB164OOnrUjCzyVoS7NEnBVOXiITfRr7nJ8NrrtLCIE5MZZD08DkZ8tmFfQIbH3Dh081BeBaKyJwoCF4rAjXMJe2+16UZWgChyqyMumUBu6pBQjLFQQW32xUTF+z7VmVmPUW4t6vt+foT681W8SqnY3MZBCJELWcHI2VE0po8NsNj2qrVCc3Za/EhOtCEbvT4Ery3aNFbqroEZmdzGMYi7R2cR7bHSGxkbEg4roqEHCmos52vNTqOSJStpqFAKAUAoBQCgFAKAUAoBQCgFAKAUAoBQCgKP8AFrmEW1oIA+h7o9nqG5SPbtXwOux0/wA3pWivNxg7as2U4t3aV7Edwm6hkiX7M6tGoCjSflAGACOoOPA187r06sJvmqzZweJpVqdR85NSeup21oI4oD8xXoK/8NIOzguY/wAF3Ivj91Yx419Cw089KMu6X2Pt/AqnMwin31+iLfW8uBQEDy7xKU3N7PYxpOmYVkjLiORiFOJI2YY7PScBW2Y5IIyc1mMcJSV38ehR1ailWlKnrt5RKPf3N7cw2j232ZYmjuZO0kR3ZYpAUCLGSBmRQMk9M4r3A0E55072K7HV2oZWty8VdFKKAUAoBQCgFAKAUAoBQCgFAKAUAoBQCgFAKAw34+f65b/8P/3vUavuiZhvZZC/Cz/WJP8Ad/1rnuN/4o+8pfSP/BH3moVy5xooBQEZyf8A+9/42T/oirvOG/8AlYe5H2b0X/8AToeeiLDU46E+Zeh+hoHsdnAvmt/+Bi/pXPT2fvKCn09xx8t/+q8S/wB3b/8A21ccO/xlRxH20XCrErhQCgFAKAUAoBQCgFAKAUB//9k=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7" name="Google Shape;917;p110" descr="data:image/jpeg;base64,/9j/4AAQSkZJRgABAQAAAQABAAD/2wCEAAkGBxQSEhMREBIVFhUUFRoaGBgUGBQVHRQbFxkXGhcZGBYYHCgiGhonGxceIT0hJSssMTEwGh82ODMsNygtLisBCgoKDg0OGxAQGy8kICY0LDYvNCwvLCw0NDQyLCwsNDQsLCwsLCw0NC8sLywsLCwsLCwsLCwsLCwsLCwsLCwsLP/AABEIANkA6QMBEQACEQEDEQH/xAAcAAEAAwEBAQEBAAAAAAAAAAAABQYHBAMCAQj/xABDEAACAQMCAwYDBQUECQUAAAABAgMABBESIQUGMRMiQVFhgQcycRRCUpGhIzNigsFDcrHwFTRTc3SissLSNURjw9H/xAAbAQEAAgMBAQAAAAAAAAAAAAAABAUCAwYBB//EADsRAAIBAgQEAgoCAQMCBwAAAAABAgMRBBIhMQUTQVFh8AYiMnGBkaGxwdEU4TMVQlIWIyQ0NWLC8fL/2gAMAwEAAhEDEQA/ANPqwKsUAoBQCgFAKAUAoD5llVVLOwVVBJLEAKBuSSegxQGacV+J0rsy8Otg6DIE05Kq3XdYxglc43z9QKgVsfTpu1ydSwU5q7Ie5+JHEYgGl+wjPhpmyfQAMa1Q4jndoxb8+82ywCitX5+R72XximG9xYd3PzRs64G3g4OT7ipKxcW7XXzNDwjJy3+LMDjUtrcsvjo7FiP5Q+c+lJY2lF2loeLB1GrotPLnNFtfBjbSainzowKOn1U+HqMj1qRCcZbEedOUNxe82WULaJbyBWHVdakj6gdPevXOK6hU5PZHrwzmS0uG0W91DI34VddXsvUiiknszxwkt0SlZGIoBQCgFAKAUAoBQCgFAKAUAoBQCgFAKAUAoBQHJxPicNsnaXEqRp0y5AyfIeZ9BXjaW56ot6Iynnrmp+IMltbKwsyQ0kjAqZsd4AK2GCZHlud+gqrxeOgouMXqWWGwkrqUkR4GNh0Fc+W5XrmcqLi5IGpX7OPV90KdOV26k5PtU+EczhSW1rsjSds0/giQ4E5MSk5OR8zE5b1wSTj1z7CtGJSU2jbSfqn3fWX9rEMSrvttrA6o3nkf0rynU/2S9l/TxE4f7lufM9prnDDUoEZDFGKmQMcaCVOSuxyPpWdLESpU3lerMZ0ozlqjritkUYVFA9ABUeU5S1bNqilsfFxZI+NS7joy91lIOQVYbg5rOnWnTd4s8lTjJWaNR+HfG5Lq1InOqWCQxO3TtNIBV/qVYZ9c11OGq82mpHPYily5uJaK3mgUAoBQCgFAKAUAoBQCgFAKAUAoBQCgFAKA5OLcRS2hkuJjhI1LH26AepO3vXjdlc9im3ZGC8d4hLclr+6I1n92jbrboflCr95unXxOT41Q1sS61Xlrbw6/0XdKgqVPN1PTgSfsVcsWZxqZmzkny38B0qDiX/3GrWSJVJerfuSFRzYQUyF0uAq6isx0DwDNpBPrhmJ36GpsXllBt2utfd5RHaupW7nHwa+aIMp0dkjEGRiV1H02JY4GwGNhW7EUozaavmfTf9WMKU3HToWC04hHKSI3DEeAzn64PhUGdGcNZKxJjOMtmdNajI54ZJpVke2tZZY4gS8gwq93OrSW+cgA7D+tSo4XbNJK5qdX/irnFxKWRxGsI7ki95/wq2kbeRw2fb0NKUYRbc91svE8m5OyjszTfhFCfsks2AEnnYx48UjCxA+5Q/lXQYKm4UkmUuMmpVXYvNSyKKAUAoBQCgFAKAUAoBQCgFAKAUAoBQCgFAZx8Zb3KWlkD/rEpZ8Y+SLBwR5Etn+SoeNqZKbZLwcM0yj8ag1wsiqGY4Cg+BJxn0wCTmudw8stRNvTqXdVXjYqdjxt40YbliFVTthFXOwGOu9WlTCxnJPpqQ4VnFE3HxGdiRpVWZiqL1xj5mY/hH6n6GoTo0oq97pb/pe/7EhVJsk7e2WGIqWwACWfxJI7zH1qPKcqlS9vcvwbVFQjY7uSOA3c0hu4rWARAAW7XYfSig/PHEu7NjfUcDyPlOk4U45W3frY0wjKbzJadLmmf6He4VV4klrOFyRpjcaWztjWzZBXr06Dr4R86j7F0SMl/bsR3Fvh9ayK4g1WzMMZiPdG2P3R7o/lwfWiqXaclfz3PHSVrR0Pa/47Z2cZszqIihCusMckgiUqQO0KAhCQCdznx8c1lGE5vMHOEFlMl4IGe0QBtLFWAOAcYYgbVhiLRrttXWn2NdK7pI0D4N8wl4n4fOf21t8gPjFkD30sfyZa6LD1VOOhSYmm4yuaRUgjCgFAKAUAoBQCgFAKAUAoBQCgFAKAUAoBQGV/GFdN3w5z8pEq+/c/8hVfxFN0nYn4B2mQVc0XZXl4PiSAncdrIz+Weq9f7oFT3iLxlbskvyRuVqvezvsUJuJ3bHd0IvoMaj+ZOa0VGlSgl4v8GyC9dtnPzGkkpjtYEZ5JSTpQZLBQTj9M/wAtb8DFJupLoYYht2iupaOE23H+IuyQkWkUJ0f7FIyoGEGAzsQCPPHjip0KFO19yPKtUvbYm+IxcU4KI7i8uFvLQlVmwDrhLHGVJwSM4AJODnBA2NeVMLCS9XRmVPESi9dUaAjggEHIIyCPEHpVWWJVuYeYjayC0sLU3F3NmQxx9FyRmSUjcZz446dQMVIo0HV1b0I9Wsqei3MisHuknlilhSMLM4kX5OzZmyVXc7b7dQR4+NZ4unTWrbzWNNCc300Jjg0/2XidpcKdpZBFIDjGmTCA/QEg+wrZw2s75GasdSvG5u1XxSigFAKAUAoBQCgFAKAUAoBQCgFAKAUAoBQFZ+IXLZv7Ro48CaNhJCTthl8M+oyPrg+Fa6sM8bGylUySuZNYX+omKYdnOh0vGw0kEdcA1zGIw0qUvA6ClWVReJ3VFNx5rCAxcdWAB9cZx+WTWTk3HKeWV7kpyvaZnnvFjLvZWrtGoz3pHV9KgDqdKsMfxDapVH/HZ7NmuS9a/ZGgR80xWHD+HK00MTTWvbNJMGcbIjyMI0IaWV5ZQdIIzl2ztg3NraFduVDhvxalvY7i2urUdlMrwrcRI6ojSqyxCVGZwuSR9/b1rxuyuepXdjRLO2WKNIkGFjVUUeQUAAfkKo223dlwlZWRU+S+Kx2EFxxTiKyCa8cSPpjLm3gL9lArsB3QT0GckAbEqauqcVGKSKicnKTbIn4pWsE0kN3avkcQt2fUNhmDsRG+MAhiJQCD+AComMtHLPszdQ1vEy+7uZizRyZ7iSFWAAJKNqDZA7vyj8h515TjCKU4dWvqezcneMvE/piyuBLHHKCCJEVgRkAhgDtn61fJ3RRtWdj2r08FAKAUAoBQCgFAKAUAoBQCgFAKAUAoBQHLxPiMVtG01xIsca9Wb9AB1J9BvXjaWrPUm3ZGK8z8THFZ1m7BYoUxpJUCaYY2LuNwnkM/n4U2NxqXqw3LbC4VpXkeVva6NhJIR5MVb9SuaqJTzdEWKjbqe7MACScAbk+VYJX0RkXv4W2JS0Nw4w11IZBtgiMALED591dX81TKto2gunlmNHVOT6nrzRyLHf8AZLPPMEhBESJ2IEYbGQGKFiNhsSQAABitscXNKxhLCwbudFlygiW8Vo1xO9vE4dYv2KKSrBxr7ONS41DPeJ3ryWLm1YRw0E7k3xHtezb7Po7XqvaZ0kggkHG4yMjPhnODjBjxtfU3yvbQzc8pPf3PbySdyIqsllPqQxFQxjjLRbPGO0JDqN1JGcljU9YnIkmr+JC/j522mcvMnEHNwLKRIUFlHhBDqCn7QRI+lT8qgLGoXfGk777aMZVz04tbamVGGSbTK/xOAt3U3kn0wRjPVpGx/X9K04SLnOMV3uZV2oxcmb1YWohijhU5EaKgJ8QihQf0rqUrKxzrd3c969PBQCgFAKAUAoBQCgFAKAUAoBQCgFAKA8L+8SGN5pThI1LMfIKMn3rxuyuepXdkfz1zlzDNeN9rmGFBxbxH5YlPRiPvSEDOemw/hFVVSvzqmRbLctadFUoZupKWQHZqQCAQD3uu4zlvWqOpfM7llD2T3rAyP3hvDvt1wtmrAL805zghBjKL/G36CpVCGVcx/A1T9Z5F8TaI0CgKoAAAAA6ADYAViSD6rw9IriHMlrASss6Bh1VTrYdfuJk+HlWeR7nsIyqO0E2/BN/Y5BzJbzRlorxIiOokChh69m+D4bY/WvVF72ue1aVSE+XJNS7W+3f4H7yrDb/tpYJ+3lmYNLIxXUcDCgooGhQM4GPPrXtSTdl0Rr5Tpv1k033Vil/FWzEF3bXvRZUaKU7YBXvIT6kZH0Ss4p1KTgt1qjRU9SopdyD4Lxl4rhbhLUyhFIjMj9kqs2zPp0lm7vdHT5jWzCVaeGu5avwI+IpzrpKOiLPJ8Srtd/sMTeYWY5/VKnR4pSb7EN8OkupaOUOdoOIakQNFMgy8MmzDzKn7yjz2O4yBmrCnVjNXRDqUpQ3LNWw1CgFAKAUAoBQCgFAKAUAoBQCgFAKApfxeuNPDmjDYM8sUQ675bWRt02Q/4eNaMRLLTbN+HjmqJGJc2rhokGyKuFH0xnb6Y/I1T4F3Un1ZbYjRpdCTfiTSTiGAgKhDMw3yFxlQB67f53jKgoUuZPd7G3mOU8seh78X4hIkRaNCoyBqfAIycZC9fzx71hQowlO0n8F+/wBGVSclG6R18PnWyuLKVflWfS5zuwlBVy3mcb+1bKEnVc0+32PJpQytdzdq0EsrPxFspJbKTspHTR32CZHaIM6lbG+Md7A64wa20ZZZbHihGckpuy6/v4b+JSOD8R5fc6LlLu1cYDAyTMgbYEKYidvUqKtI06cldJMjVcXjaM3TlUlFrSybS+CVkSPFeC8AjVpxxW4xjIihnilJ2yFVWjZsnH3jsTuRR0Kb/wBqEOK42Duqsvi7/ckfh3ym8CxXk1wXkeL5FCBQsgVgpYDLHYHPTIHlk1tWUE3GKsTZ4vEYiMefLNbbRfdL5+46/ipGpsd8au3h7PP4tY/7NVeUXZv3P7EasvV+KKJUIyFAcPEIXVkubclZ4TqRh1ON9J8wemPUjoTUzCYh0pWvoaMRRVSJtvLfGEvLaG5j6SLkj8LDZ19mBFdPGWZXOenHK7ElWRiKAUAoBQCgFAKAUAoBQCgFAKAUBRfjBGTaW7AZCXsLN6DTIufzYD3qJjVejL4/YlYN2qoyzmLhxmIxnuxuRjxIKYHvn9KosJWVNe9r8lxWp5n8GcHK9i6yCQEaSg9w2c4PmGUDFb8ZVi4Zet/PzRrw8GpXLLeW4kRkPRgR9PI/nVdTm4SUl0Jco5k0QFpquLdrVv3yOiDJAyS4VMk+GTgn3qwcVTrqpHZkVPPTcXujauQOP/a7YLISLiD9lOjfMHTbUw697GfrqHhWmvTyS02exJozzR13RZWGdjuD+tajaYtz1yesUxyjCJj+zkHhnHcY46g7DPUYwTvjdCtOGsduxeUKeE4jCNPEaVFons2vf1a8deq6lWtuWFaRUUtIzEBY1A1OfLr08ztgZJIG9bli5yVkreJqrcBweE/7leo2ukdE34LX9W3ut1uy3UfDbGL7S4AhiVdvvMABpRepOdgP8KjZXUloU0pqKu9PD8Iy/ifFJr2dbi4DAA6be3QM5XPjpUEtIQPAeHptlOSa5dLXu/PQ0K7eefwR1Pwu7ALfYbkgDOyxkkDyXXqz6Yz6VqVD/wBy+v6M877MjoL5HyAd1OlgwKlW6aSp3B//AA1hOjOG6PYzjLYheP8AGMDTG2HVsbbhkZSQwPj4H0PnUvDYa7vJaflMj1qttFuah8JLnSby1PRHWVOmwlBDAegZP1q24dVz0tehW4+nlqX7miVPIIoBQCgFAKAUAoBQCgFAKAUAoBQFZ+JFg03DrhU+dFEq4z1iYOceZ0qR71rrRzQaNtGWWaZmFvMHVXXowBHvXISi4txZ0id1cW8ARQqjAGcemTmkpOTuwkkrI9KxPT55N4NFNxZlmTUph7UDLDvI6Yzg94ZHQ7VYwqP+OrdHYj5E62pbuceBXNtO3FOF7ykft4cFhMB94KPmPmBv4jfOVKpGUeXU+BlUhKLzwO7lj4i2l3hHb7PN0McpAGR10ucA/Q4PpWNTDzhqtUZ068Zb6Mt7oGUhgGVhuCAQQfMeIrRsbmkyA4rfwWC6be3Vp5f3cECKrynfc6R3UB3LnYfXatsYyqe09O7NTcafsrXwKrxLlLiNw63U7QPJjuxGRkW2BOdKYRgx8267eNezcGskW0vdv9UYKE75nq/sSnIHA5I5Zp7mIxuAIkVsEj70jBgSCGygyD9w1rsoRyp+en5NkE27stN/xi3g/fzxRnykdEO+cbE+h/KkYSlsjNzit2Zr8SbCCWSG7tniYXAaGVo2DZbQXhfu7asxnc+Q8q3RlKMHfpZr7P7kecYuSa66fozrhfBWbLP1BjYddwzHV74H+c1vrYlLReP2I9Oi3q/A0/4cyY4kyjHftGz/ACSpp/6jW3hDdpI08SWzNUq5KkUAoBQCgFAKAUAoBQCgFAKAUAoDh45fCC2nnbpHE7eecKSBjO+TtXknZXPYq7SP554VNJbRr2qkxMAwZdzHnchh5ePvXN14wrTeR+svqX9Nypx9bYnILyNxlHUj6j9R4VClTnF2aJCnF7M96wMic+FNmZbm6vv7NVEEZ/EchnI+mBv/ABVPkslKMHvuzVS9abl02NPqOSTKPidwaF71C0QGuDJKjTrYOQSSPmYDA3z1HpW/nzp0/VfUjTpxlPVFWhee3fsbO7njyjMRryqruq4XHXJ69RjzrKNfNHPUinqka3DK8sWy78qJOyRXk0zW8ciqVjgT7RcXWgKDJPJ2bM+cdAuAGHy1nUypuKV/ol7jKne2Zu31ZolrcpIoeNgynoVORscEfUEYx4EVEaa0ZKTT1R614elU4lw3hssrPLbLK7t3nEUjhiNvnAwSMYwCcYrfGVVKyZolGm3qiA535Ts7eJLu2gEcgmjXulwCHOggoxwPmz0B29a95k5xlGT6P6amMqcItSSK6q42FQW7m0lvhqpbi0rDolnpO42LSIRt9KveFK0L+8qeIvVI1yrcqxQCgFAKAUAoBQCgFAKAUAoBQCgKf8W4HfhdwIwTjQzAfhV1Zj9BjPtWur7Jtov10ZvYXCyRo69CB7eY9q5KrBwm4s6OElKKaDxRrqcqg2yzaR0HmcV4pTlaKbDUVqch4XdX0WuApHCxONbMGkA2zhVOF67Vs/k4fCTyzu5eC2+pzmP9IKFGo6Tvpva37RcuDcZ4hZxpD9jtpYowAq28jxkDx3lzqPU+pNY/zcLUd3Jp+K/RjQ9KMI/Vd171+rlw5d5nhvMqmuOVRloZl0SKNt9J6rv1HmOlbZQsrpprutUdHh8TSrxzU2mvDUgviha4SC78ImMbnwVJtOGOfASKg/mooucXFe/5f0ZVNGpGd36MJAyn94vZ9QN85TvEHGcsufUUoWksr6O/4f4ZhUutV1JSTl3XcNBa3FxaQEa45bm40xRKiN21uQP7ZJAy6dWQsTN3gc1cZYy1sQM0lpcvXJJu4iLa8KvmIyCTGmTKysn7YNhyXTQ4LKDgkNuKg4qlGNpImYao5XTPv4i3lwLZoLGNnnlRyQuNSxIAJXUdWbvqMDfvZHSteFp553fQ2YipljZdTLOH8qvxc3l7G0VrFboNX2iaSVtSp1d2y2+kksQB4AHBxaJJaIrm77lu5g4MsHCYhAkgn7K3luodTBIOzHaNIVIxHKTt2YIJ1livdyNFZQbSe7v9dDbTcrPsQE0yqpdj3QMk+lUkYuTyrcntpK5dPhFw4pbzX03dN24K6sjEaZWPr5kn6jT511OEpKnTSKDFVM8zQRUoiigFAKAUAoBQCgFAKAUAoBQCgFAfjoGBVgCCMEHcEHqCPKgMa5r5Ek4ee3sJA0UjhRbyai5dj3UiwCX2z5EAb5wTVdi8JTkry0LHDYmd8qRV+aYrtVjgntWhaZhpBdW179MD5e9jrVfQo06bdTNdK/TYl4ms4025qy3fwNJ4bZiGKOFekahfrgbn3O/vXJ1qrq1JTfVnynEVnWqyqPq7nTWo0kBzakyLHeWrETWrawOoZSCHBB/hJ9s+lWnC60YVeXPaWnx6F7wDG/x8Tle0tL+P97HXY83XHErRgiQR68xya1eQYIw2lSQD18ScdDnrVhiq0cJUSkm+q1sdTxL0geElklTvdaO/4sQlvyrO05tbeRJE7PtD27MhjGoKo7RAxJJ1EbDGk77Vjh6yrw5jWVp9Nn8PvqZ8D4jWx1J54rTS/c03hXCm7JftqRPMBhpEye0C7IzEqp16cZ2xkbY6DfzJL2XY6BU0/aRw8OllMksNlBbwW8MmguwLGRgAZAsMZXTu3zM3sc7ZSta822353PI3vaKSSJ66s1k0ltQZCSrIzxsuRg4ZCDgjwrXCpKDvFmc4RmrSPB+FqziSRmkYHKswiDJg57siIGG/r/WtzxVXualhqfY+5eGxmF7cKAkiupHXPaA6iSc6mJJJJySSSc1pzvNme5uyrLYw3lvg8l6/2eZgIrVtMukgmVlJCgfw4Xr9fa1oYaKm6nc1YWi8Q8sto7+JZ5+WoWa4tEAUFEmi7xIjZmkBGjP7vUgOk7d5vaW4ppxJssFRc5QSSdk19fppsVez4eABJAz28o6mJyNLKcMDg4IDZFUjxVajUcW72K2WHhNaqxe+SefJO1Wy4kRrfaGcYUSnwRx0DeGR6DG+Tc4XFxrIqcThXT1RpVTSGKAUAoBQCgFAKAUAoBQCgFAfjsACScADJJ8AOpoDPOVbq6vL43lzlbYxyNZxMQO7qRDL2fXOhvmP+122NUmNxGdZV3LzBYflu77EXzhYmTjsBbBWO1Djbph5QPfWc1W4qrkwUkurt5+BU+k1bl4dr/lZfv6Jk5XNHzkUB+EV6ChcuqbHiMlmf3UwzHn3K/oCp8yBV9i2sXg4117Ud/z+zp8c1jsBHEr2o7/n8Ndky+8uTBeIuh/tbQafrFK2oY+koPsa14B3w7XaX3S/RbeiFRcmcOt7/RfotzcQiEogMqCUrqEZYBiuSMhepGQfyqXldr20OvzK9jin5dhac3K9pHK2NZilkjEmnGO0VTpbYY3FZKo7ZTF01e5LVrNh5zzKil5GVFUZLMQoUDqSTsBXqTeiPG0tyK5b4xJciYy27Q9nKUUkllmUdJI2KqSp88eW/lnUgo2s7mEJuV7qxUouVmubq8vLYhVEn2fs8tGsyRRxq5WRBlGEikBhndSPWrrCU5cpNlfLGqhXel1s+hD3HF4rKVoILSUXTgFhOxbSMbF5S7kr44U4PvmsqtWNGLci0p46glehFtvv+W7sirKAqmJG1sxZnb8TOSzfqa56tV5lRzNMU7a6s4ghl7WCQEFNJR8gnfOlh45BBGfHx3rany8tWD968+Ua7Z7wkbB8PeOtd2gM376FjFL/ABMmMP8AzKQfrnFdJQqKpBSRQV6fLm0WatxqFAKAUAoBQCgFAKAUAoBQEPzfIBaSqSQJNERK4yO3kSHIz/vOtaq8stOTXY20I5qkV4nu1iO2jlG3ZxyRhR0xI0R9sdiPzrmM2jR0+XVMpPM0ZTimqON5JJ7VFjVckZWRg+o4PZoMoSx9epwK14ihKvSjFOyT1+X16nN8e4dWxs6dOntfXwPjnTlyGOykkuszztiOLvNGkckp0p2cYbG2dWWyTp642G7CxjR9hWS1b6u3d/olUuHYXh2Gk4rVLVvd+ex2KuAB5CuYbuz5c3d3PqvDwp3xItCIorpPnt5Ac+QJGCf5wv5mrjg9RZ5UZbSXn6XL/gNVOpLDy2mn5+VyT4vM5jt+IWo1SQESqu3fjdf2iePVf8Nt8VhgKio1pUamz0+K2HBcX/Bxjpz0T0fvT0/K+JfITa8Sto5GjSaGQZAdQdJ6HrurA5G1Wbz0pW2Z9LWWpG54vyzgFYby8iHgBN2gX6GYOcY2xnFe83ul59x5y+zZ8xctPuH4heuD4dpGn1GUQEZ8wQfKveaukUOW/wDkzts+AW8bBxHrdekkzPM4Jxkh5SxHQdMVg6knp/RkqcUfHHeKmPRBDhrmfIiXrp/FK48I0G588YG5rbh6Dqyt0NWIrqlG7JHhPDkt4UgjzpQdTuWJJLMx8WZiWJ8ya6WMVFWRzcpOTuzE+Lzg3vELmQ4xdPFk+CxERrufPA/Kuf4hKU6uRefNi6wcVGnmZ9TyEKxUamAyBnGcVWxV2rk1uy0K9wu7L3QMZJj0HbxjBwdJ+jj1GCMVPrU8tC0t7/PyiNTleppsaH8Obns+IPH4XEBJ/vwsME7fhcj2qXwmo2nEicShtI1OrkqhQCgFAKAUAoBQCgFAKAUBBc52ZmgRA/Z5uITr2OkiRdGQeuX0jHrUbFu1Fsk4RXrJEpCxIyy6TvkbHocZGD0PXzwd8HaubZ0iPyeZUVndgqopZmOwUAZJJ8gBRK7sg3bUzO75iHFbiMQIRa2r6y7ggyy6SqaR4AatW+/TpmsMdJYei4t+tL6Lr+jk/STiUY0OTHeX26/r/wCiarnT58KA8L21WWN4n+V1Kn3FbKdR05qcd0bKNWVKoqkd07kPyTMfs3Yv89u7RMP7p2/QipnEornZ1tJJr4lhxeC/kcyO00pL4/2efCpJrSeeawAMKyhZrboJDpVmeIk4R8OBjYHT47Cp1LGLJCFd6tXUu2rST+W/iX/DOOSw0YU8S7qSvfsrtK/y38dTReBcwQXa6oX7w+eN+7JGfEOh3B9enkTUmUHHXp36HbUq0KsVKDuiUrA2la5i5o7OQWdmnb3jjaMZ0wg9JJmHyqMg4yCcjpkGpWHw0qr8CNXxMaS8Ts5V5fa31zXMvbXc+O1k6KAvyxxLgaYxnyGepxsBfUaMaUbIoK9aVWV2T9bjSYvzjwsR391C6jRcYnTHjrGmT6NrBPvnxqi4lGVOoqkS5wMlOm4Mozrch41zjsxIFfzVPm1eY2A39KxTo5W+9rrxZsfMul2uS3L3CeyAkPzPGMjfYkkn9NI9jUXFYjmPL2fn8m6jSy6l4+F9qZrya6A/ZwR9ip85HIZ9P0UAfzVacMouEMz6ldxCqm1FGp1alaKAUAoBQCgFAKAUAoBQCgPG8tVlRo3HdcYOMgj1BG4IO4I6ECvGk1ZnqbTuinWnNy2ZNrxaTs5ox3ZSraLpOiyLpBw3mvn+lBiMHOEvVWh0GHxcZw13K/zZzhcz2c7RWJ+yyxModnxJpYECUxgbL448t846baeCcbSbN1SNV0nNR9XzrY7OBJELeIW2Oy0jTjx8yf4s9fXNchinUdWXN9rr5+x8hxjquvLne1fXz27eB1T3Cpp1HGpgo+p6A/U7fUitUYOV7dNTTCnKd8vRXPWsDAUBVLqOSC9bRJ2aXekq+kOolQEFGUn7wOcgjJA9atoShVwyuruF7rZ2fVPw26l3TlTr4NZo5nTvdXs8re6fht10v4Ems4tQkJ7SaaZnYBFy0jfM5AzhQB0BOwA64rTToVMZNuCSSst9l0/vTc1UMHW4lVaoxSSSW+y6eL7t23OV+BS3MxmksbmJtC9nLHcQwSLpL5B3Yd4MOoyNPWr3B4aeHp5HJPXtodvwfhNfCUnCprrdWexYY+GXQVQWuJhtmOe8VR5954bfU3lgkggnrW7l+5e5f2Xao1PL/o4Zp+KWgu7pIeHhW1TSZM7MdEY2BGkHZPIbk56k1MoVeXFQRDxGBnNucn5+RaeSuZxfQI7I8cugM4aN0Vs7FoixOtM+IJxtnrU6nVU9t0VFWlKG+z2LFW01FZ585bN5CGiwLiAl4jt3jjDRknoGG3ocGtGIoqrBxZuoVXSncy22lEi504IJVlYbow+dSPPNctVpypScWdDCSnG6Py5WR2jt7fHbTvoTPQfic+ijfNbcJQ51S3Q14iry4XNn5c4JHZW8dtCO6g3Pi7HdnPqT+Ww6AV1MYqKsc9KTk7skqyMRQCgFAKAUAoBQCgFAKAUAoCl/GCNTwudiilkMeksqsU1SIrFSR3SQSMjetVX2TbQ9tH3GgCgAbAAY9PKsD6ClpYpCD/Rt52J2tLk5jJ6RSeK58AfXzHkaouMYHmQ5sFqvqv6PnnpVwW651Jar7dV8N14aalh4rYrPE8LdHGM/hPVWHqCAfauYoVXSqKa6HB4avKhVjUj082+KOLlniLSxFJtpoW7OUHxI6OPRhvn61uxtCNOeaHsy1X6+BI4hh40qilT9iWsf18CYqGQCP47w/t4WRThxho2/C67ofz/xNSMLW5VRSe2z9z3JWDxHIqqT1WzXdPcrEvNMLTcOmmbszHK5mXBYxEDScqoJ69NulX/D8JKjUqdY6WffqddwHCPCYqbfsaWfdb6fksL85XN6zJwuELGNjczjAB/gTxOPPPUZAq3hRvudrCdWu7Ulp3Z32nCpANUt5cySb5YSNGu4xtCvcx47g/4VIVKNtidDBpL1pNv5fTY8OYeG3M1tJEl3KWfbvdigKscOraIxkaCfy9TXnJj0MK2DcqbUZO/w/R6cSEscXBxbym3LkW/admHZUlRWVdBGnLGJdyOoB2GarqVV06lRx86lRiKUJqMehZ+DX7xTNZ3c6yS6VeGRgkRnVtWtQi7F0KEnT91lPnVlhMTzo67lVi8NyZabE/UwhmffETldstxC1Ul1H7eJQP2yD74/+RR+YHpvBxuEVaN1uTcJiXTdnsQXwyZJuJGRTkR2hZPq8gVj9cbfnUbhlJwzZlrc38QndK2xr1W5VigFAKAUAoBQCgFAKAUAoBQCgIPnfhxuLC6hAyzRMVGM5ZO+uPXKisZq8WZ03aSZVuUuIdvZwSZydAVv7yd1vzIz71oTujvMJU5lGMj65m4Mt3bvC2ATujfhYdD/AE+hNGrqx7iaCrU3B/ApfC+eBDGYb1JO2iOg6QGL42yckbjG+++xHXblsVwacqrdK1n36HynH+jtX+Q+TZJ9H0fbS/wPhuMyfalvktZ0gKaJmZThlzs+ANivnk7Ct/8ApVT+K6cndrVfq/iTP+n8QsBKnPVp3jpt4XfR/DuX1Tncbg+XjXM7HEtW0Z+14CsXNtHa3gmkjjMFyQHLqp7GX7r5I2VvH13rquC41TjyZ7rb3f19j6B6JcUg/wDw1a2m1+39be63YuirjYDFdAfRz9oDm4lEzwypGcO0bBT5MVIU/nQwqJuDUd7FgWKK6hiYA6A0ciDoUaJgyg+RBXSR9RXOvNCTT3KbKmrM+ON8HFwMghZVRhFIVDGJm0lWU+BDop9QCPGvaVV03dGNSnGasyUs5+0jSTGnWitg/d1AHHtmunjJSSa6nMSi4tp9D2rIxM0PBF4bxqG5jAW3vtURA2EUr94L5AMygj6sMDArRlyzv3JGbPTt1RpdbyOKAUAoBQCgFAKAUAoBQCgFAKAUBkaR/wCiuIzW0ndtbtjJA52VWPVM4wMfL7J51GayysdHwjGKPqSe/wB/7LdXp0h8CFcltIycZOBk46ZPjQ8yq9xPErqyOAVYEMD4gjBB9qCUVJWZVeXJWhd+HynLQDMbH+0hJ7h+q/Ka5DjOD5VTmx2l9/7PkHpPwp4TEupH2Zff+/vcn6pDmDnvrNJo2ilXUjjBH+BHkQd8+lbKVWVKanF2aNtGtOjNVIOzRBRX1/aqIFtxdAbRy69J0+AkB+8BtnIHTqa62hxmhKF5uz+J9JwPphQ5C5ukl3v+nf79z1biXE3Hct7eI+cjl/YBfH86T43ho7XfuX7se1vTTDr2dfcn+bHkeCXkwP2niDgH7tuojA327wwSPQioFXj8n/jj8/0v2UeJ9Ma89Ka+bt9F+zjkiuuEZuLKZ5YdWqaGXvas7M5IA8h3hgjA6issLj44qXLqpKXRr7G3hPpBKtU5dWyb27Pw1vr9zVuHcaimtVvFbETR9oSSO4ACXDEHAK4IPqDWcoNSy9Ts1NOOY7OEauwh7RdD9kmpc50NpGpcjrg7ZrqKccsFHskcvUlmm5d2zrrMwIrmjhhubWWJDiTAaJtu7LGQ8Z3/AIlHtmsZK6MoOzuScTEgFhgkDIznBxuM+O9ZGJ9UAoBQCgFAKAUAoBQCgFAKAUAoCP47wWG8iMFygdCc+RUjoysN1Pr6kdDXkoqSszKMnF3Rl0cHELdp4YJopUglaNVuQ2oKArR99cZOgjrtv5YqjxXE4YWtypp+8kT9KXg5qlUTastd/wAp/cfbeL/7K0/5/wDzrV/rmH8fkZf9a0vKf7PiW64uei2q/TP/AHMaf65h/H5Hj9NKT/8Az/ZHcSsOJdol5I8DG3B7sXdLpnLrugzkZ2J+m9R6vE8Nio8mSav3Wz6bPuVmM4/huJR5NVNX0TstH0ejvv53LlZXaSxrLGcq4yD/AJ8fDFc3UpypzcJLVHF1aU6U3TmrNHvWs1igFAKA/Gxg56eOfL1r1eB6r30KryLbG4ubnhyMTYxzidsAkHSf3IYDAVn0nqMiI46mu5wNN1YwqVFrbU+j4bFVf4ceZ7TS8/Hc2ergjigFAKAUAoBQCgFAKAUAoBQCgFAKAUAoCv3/ABqVnljtFi0wbTT3DMqRsFDlVVRlyEIJOVAyNzviHiMZGk8trsm4fByqrM3ZFQsr4SXNyTNbSs5jfNsSVJ7NUOzMxyAg6GuV423UnGo4taW+py/pJh+XVg1qrb/FknVGc0KAgeeLkx2U2nq4CD11sAf+Ump/DKefFRT6a/L+yz4NS5mMgn01+SuvrY57W2PDFjDkm2cIHJyewlIwzdMiJj+R+tX3FuGuqubT9pb+Pnz0Oz9JfR5ygsRRXrJa+Pnp8uxZI3DAMpBBGQQcgg9CD4iuTaadmfOpRcXZ6M+q8PBQEFxjm22t8gvrcfcj7x8tz0X3NT8Pw2vW1Ssu70/ss8LwjFYjVRsu70/sleH8mSXyrLxF2jiYBltoWxsQD+2kxlj/AAjGPOurwHCaWHV3rLv52OkwmBo4T2fWl3f4XQvXDeHRW8aw28axxr0VRgepPmfU71bpJbEptt3Z1V6eCgFAKAUAoBQCgFAKAUAoBQCgFAKAUAoCqOZYry4FtB28MhVpxqjTs5jGo7mo97VGIyVOMZBBOogU3EI08+9mXPD5T5e2hA83QyLbFhw2GGMMGeWNkeS3AbU0qpGo6ddQY4ySQRmoS1TSd3bZ7PwNmNjN4eajBO6ejOwHO46GuUtY+RNW0Z+14Cr89pqFohGVa7jB6/xDGR02Jq74Elz5e78o6X0WinjHft/8kXOaJXUo4DKwIIIyCD1BHlXXn2FpNWZSLrgV5Ylm4cwlhOT2EpLFD/BuCR75+tV2L4ZRxGrWvdbnJcV9GKOJeeK+Wj/T+Op5S8X4o/djsAhPi24/UgD3qvhwGmn60m/oUNL0Oeb1sz+SEHJ15cb8QvGCHrHEevocAIPyNWlHAUKXsxS+r+bOlwfo3QotPKl7tX82ST8swB7fhtvHgXDhpm3LGGHDvqfqMnCjoMmpiitkSuJcvC0MkFqzWwKknKigFAKAUAoBQCgFAKAUAoBQCgFAKAUAoBQCgKvxaeeO8WOzWNjNEZZllyi9wpGriRVJDkYXBDDEa9MHNVxGFPST3LXh052cVsQXNF5eyLDbXCRW8dyzo/ZSdtI6iNmZclFCKQCCRk7jpmqmrONGnKpDVq2/vsecYxlbDYSVSKV/27HuiAAADAAwAPADoK5ltt3Z8sbbd2fVeHhWfiJFmyZ/GKRHH11aff56tODzy4pLumvz+C64BUcMbFLqmvz+C22NyJY45V6OisP5gD/Wu2PtcJKUVJdT3oZCgFARfKV5ELi5vpu0Ac9jC/YzMixREiRjKiFFDS5+Yj5awjWpqTTaucjxR1K9VuKukaBHIGAZSGUjIIIIIPQgjqKllMfVAKAUAoBQCgFAKAUAoBQCgFAKAUAoBQCgFAVPnmAoYLtJZ4ShaOSSBBNpiZS2XiIOVDqu4BxmoeMpZ4aK7JmCq5J2bsVOxZZbiOWGe5uUWBw01yrKpZ2jKiIMFI2DZIGPl3Phy/E6keVk0Tvsvc9yo9J8VRnRjThO8k9Vfwe5OVQnFCgODj1t2ltPGOrRMB164OOnrUjCzyVoS7NEnBVOXiITfRr7nJ8NrrtLCIE5MZZD08DkZ8tmFfQIbH3Dh081BeBaKyJwoCF4rAjXMJe2+16UZWgChyqyMumUBu6pBQjLFQQW32xUTF+z7VmVmPUW4t6vt+foT681W8SqnY3MZBCJELWcHI2VE0po8NsNj2qrVCc3Za/EhOtCEbvT4Ery3aNFbqroEZmdzGMYi7R2cR7bHSGxkbEg4roqEHCmos52vNTqOSJStpqFAKAUAoBQCgFAKAUAoBQCgFAKAUAoBQCgKP8AFrmEW1oIA+h7o9nqG5SPbtXwOux0/wA3pWivNxg7as2U4t3aV7Edwm6hkiX7M6tGoCjSflAGACOoOPA187r06sJvmqzZweJpVqdR85NSeup21oI4oD8xXoK/8NIOzguY/wAF3Ivj91Yx419Cw089KMu6X2Pt/AqnMwin31+iLfW8uBQEDy7xKU3N7PYxpOmYVkjLiORiFOJI2YY7PScBW2Y5IIyc1mMcJSV38ehR1ailWlKnrt5RKPf3N7cw2j232ZYmjuZO0kR3ZYpAUCLGSBmRQMk9M4r3A0E55072K7HV2oZWty8VdFKKAUAoBQCgFAKAUAoBQCgFAKAUAoBQCgFAKAw34+f65b/8P/3vUavuiZhvZZC/Cz/WJP8Ad/1rnuN/4o+8pfSP/BH3moVy5xooBQEZyf8A+9/42T/oirvOG/8AlYe5H2b0X/8AToeeiLDU46E+Zeh+hoHsdnAvmt/+Bi/pXPT2fvKCn09xx8t/+q8S/wB3b/8A21ccO/xlRxH20XCrErhQCgFAKAUAoBQCgFAKAUB//9k=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8" name="Google Shape;918;p110">
            <a:hlinkClick r:id="rId3" action="ppaction://hlinksldjump"/>
          </p:cNvPr>
          <p:cNvSpPr txBox="1"/>
          <p:nvPr/>
        </p:nvSpPr>
        <p:spPr>
          <a:xfrm>
            <a:off x="5665257" y="1131010"/>
            <a:ext cx="2304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  </a:t>
            </a:r>
            <a:endParaRPr/>
          </a:p>
        </p:txBody>
      </p:sp>
      <p:sp>
        <p:nvSpPr>
          <p:cNvPr id="919" name="Google Shape;919;p110">
            <a:hlinkClick r:id="rId4" action="ppaction://hlinksldjump"/>
          </p:cNvPr>
          <p:cNvSpPr txBox="1"/>
          <p:nvPr/>
        </p:nvSpPr>
        <p:spPr>
          <a:xfrm>
            <a:off x="5665275" y="2138405"/>
            <a:ext cx="2304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  </a:t>
            </a:r>
            <a:endParaRPr/>
          </a:p>
        </p:txBody>
      </p:sp>
      <p:pic>
        <p:nvPicPr>
          <p:cNvPr id="920" name="Google Shape;920;p110" descr="Imagen relacionad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9592" y="1131004"/>
            <a:ext cx="3972720" cy="3215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Google Shape;925;p111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6" name="Google Shape;926;p111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7" name="Google Shape;927;p111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460375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8" name="Google Shape;928;p111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612775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9" name="Google Shape;929;p111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765175" y="4651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0" name="Google Shape;930;p111" descr="http://t0.gstatic.com/images?q=tbn:ANd9GcQHU0T4vyw_kWFsQksCGa0RuDv0WtBf9YzuKfIB605501fiMhW-OQ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477892"/>
            <a:ext cx="5472608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931" name="Google Shape;931;p111"/>
          <p:cNvSpPr txBox="1"/>
          <p:nvPr/>
        </p:nvSpPr>
        <p:spPr>
          <a:xfrm>
            <a:off x="2752475" y="4654356"/>
            <a:ext cx="410445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EXCELLENT!!!!</a:t>
            </a:r>
            <a:endParaRPr/>
          </a:p>
        </p:txBody>
      </p:sp>
      <p:sp>
        <p:nvSpPr>
          <p:cNvPr id="932" name="Google Shape;932;p111">
            <a:hlinkClick r:id="rId4" action="ppaction://hlinksldjump"/>
          </p:cNvPr>
          <p:cNvSpPr/>
          <p:nvPr/>
        </p:nvSpPr>
        <p:spPr>
          <a:xfrm>
            <a:off x="6741797" y="5077209"/>
            <a:ext cx="1451700" cy="1038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7" name="Google Shape;937;p112" descr="http://3.bp.blogspot.com/-PpuOKZI9ayc/UzjUabID1XI/AAAAAAABlWY/o4_RZ9tnxao/s1600/Emoticons%2BTristes%2B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476672"/>
            <a:ext cx="5715000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938" name="Google Shape;938;p112"/>
          <p:cNvSpPr txBox="1"/>
          <p:nvPr/>
        </p:nvSpPr>
        <p:spPr>
          <a:xfrm>
            <a:off x="2267744" y="5373216"/>
            <a:ext cx="489654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939" name="Google Shape;939;p112">
            <a:hlinkClick r:id="rId4" action="ppaction://hlinksldjump"/>
          </p:cNvPr>
          <p:cNvSpPr/>
          <p:nvPr/>
        </p:nvSpPr>
        <p:spPr>
          <a:xfrm>
            <a:off x="6660223" y="5446624"/>
            <a:ext cx="1381800" cy="934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4" name="Google Shape;944;p113" descr="http://k44.kn3.net/taringa/1/5/0/1/0/9/97/agustinna_nr/CCA.jpg?13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552" y="581672"/>
            <a:ext cx="5184576" cy="4640197"/>
          </a:xfrm>
          <a:prstGeom prst="rect">
            <a:avLst/>
          </a:prstGeom>
          <a:noFill/>
          <a:ln>
            <a:noFill/>
          </a:ln>
        </p:spPr>
      </p:pic>
      <p:sp>
        <p:nvSpPr>
          <p:cNvPr id="945" name="Google Shape;945;p113"/>
          <p:cNvSpPr txBox="1"/>
          <p:nvPr/>
        </p:nvSpPr>
        <p:spPr>
          <a:xfrm>
            <a:off x="539552" y="5375052"/>
            <a:ext cx="741682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4. ________ Fido eat fish? No, it doesn’t.</a:t>
            </a:r>
            <a:endParaRPr/>
          </a:p>
        </p:txBody>
      </p:sp>
      <p:sp>
        <p:nvSpPr>
          <p:cNvPr id="946" name="Google Shape;946;p113">
            <a:hlinkClick r:id="rId4" action="ppaction://hlinksldjump"/>
          </p:cNvPr>
          <p:cNvSpPr txBox="1"/>
          <p:nvPr/>
        </p:nvSpPr>
        <p:spPr>
          <a:xfrm>
            <a:off x="6444208" y="1052736"/>
            <a:ext cx="194421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 </a:t>
            </a:r>
            <a:endParaRPr/>
          </a:p>
        </p:txBody>
      </p:sp>
      <p:sp>
        <p:nvSpPr>
          <p:cNvPr id="947" name="Google Shape;947;p113">
            <a:hlinkClick r:id="rId5" action="ppaction://hlinksldjump"/>
          </p:cNvPr>
          <p:cNvSpPr txBox="1"/>
          <p:nvPr/>
        </p:nvSpPr>
        <p:spPr>
          <a:xfrm>
            <a:off x="6444208" y="2002869"/>
            <a:ext cx="223224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  </a:t>
            </a:r>
            <a:endParaRPr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" name="Google Shape;952;p114" descr="http://rlv.zcache.es/guino_de_la_cara_sonriente_grumpey_pegatina-rd509e05852fd40f19ca921735d6cfabf_v9wth_8byvr_512.jpg?bg=0xfffff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10009" y="548680"/>
            <a:ext cx="5524872" cy="4971618"/>
          </a:xfrm>
          <a:prstGeom prst="rect">
            <a:avLst/>
          </a:prstGeom>
          <a:noFill/>
          <a:ln>
            <a:noFill/>
          </a:ln>
        </p:spPr>
      </p:pic>
      <p:sp>
        <p:nvSpPr>
          <p:cNvPr id="953" name="Google Shape;953;p114"/>
          <p:cNvSpPr txBox="1"/>
          <p:nvPr/>
        </p:nvSpPr>
        <p:spPr>
          <a:xfrm>
            <a:off x="1835696" y="5661248"/>
            <a:ext cx="561662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Well done!!!! </a:t>
            </a:r>
            <a:endParaRPr/>
          </a:p>
        </p:txBody>
      </p:sp>
      <p:sp>
        <p:nvSpPr>
          <p:cNvPr id="954" name="Google Shape;954;p114">
            <a:hlinkClick r:id="rId4" action="ppaction://hlinksldjump"/>
          </p:cNvPr>
          <p:cNvSpPr/>
          <p:nvPr/>
        </p:nvSpPr>
        <p:spPr>
          <a:xfrm>
            <a:off x="7164305" y="5181401"/>
            <a:ext cx="1398600" cy="10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9" name="Google Shape;959;p115" descr="http://imagenesparamifacebook.net/wp-content/uploads/2013/03/triste-cari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5696" y="764704"/>
            <a:ext cx="5328592" cy="4482297"/>
          </a:xfrm>
          <a:prstGeom prst="rect">
            <a:avLst/>
          </a:prstGeom>
          <a:noFill/>
          <a:ln>
            <a:noFill/>
          </a:ln>
        </p:spPr>
      </p:pic>
      <p:sp>
        <p:nvSpPr>
          <p:cNvPr id="960" name="Google Shape;960;p115"/>
          <p:cNvSpPr txBox="1"/>
          <p:nvPr/>
        </p:nvSpPr>
        <p:spPr>
          <a:xfrm>
            <a:off x="1619672" y="5085184"/>
            <a:ext cx="56886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961" name="Google Shape;961;p115">
            <a:hlinkClick r:id="rId4" action="ppaction://hlinksldjump"/>
          </p:cNvPr>
          <p:cNvSpPr/>
          <p:nvPr/>
        </p:nvSpPr>
        <p:spPr>
          <a:xfrm>
            <a:off x="6732250" y="5295050"/>
            <a:ext cx="1338300" cy="10143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6" name="Google Shape;966;p116" descr="http://elembarazo.net/wp-content/uploads/6-DE-OCTUBRE_DOCTOR-LATINO-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7584" y="764704"/>
            <a:ext cx="3168352" cy="3708649"/>
          </a:xfrm>
          <a:prstGeom prst="rect">
            <a:avLst/>
          </a:prstGeom>
          <a:noFill/>
          <a:ln>
            <a:noFill/>
          </a:ln>
        </p:spPr>
      </p:pic>
      <p:sp>
        <p:nvSpPr>
          <p:cNvPr id="967" name="Google Shape;967;p116"/>
          <p:cNvSpPr txBox="1"/>
          <p:nvPr/>
        </p:nvSpPr>
        <p:spPr>
          <a:xfrm>
            <a:off x="971600" y="4797152"/>
            <a:ext cx="7416824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5. _______ the doctor work in a hospital? Yes, he does.  </a:t>
            </a:r>
            <a:endParaRPr/>
          </a:p>
        </p:txBody>
      </p:sp>
      <p:sp>
        <p:nvSpPr>
          <p:cNvPr id="968" name="Google Shape;968;p116">
            <a:hlinkClick r:id="rId4" action="ppaction://hlinksldjump"/>
          </p:cNvPr>
          <p:cNvSpPr txBox="1"/>
          <p:nvPr/>
        </p:nvSpPr>
        <p:spPr>
          <a:xfrm>
            <a:off x="4644008" y="1268760"/>
            <a:ext cx="216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 </a:t>
            </a:r>
            <a:endParaRPr/>
          </a:p>
        </p:txBody>
      </p:sp>
      <p:sp>
        <p:nvSpPr>
          <p:cNvPr id="969" name="Google Shape;969;p116">
            <a:hlinkClick r:id="rId5" action="ppaction://hlinksldjump"/>
          </p:cNvPr>
          <p:cNvSpPr txBox="1"/>
          <p:nvPr/>
        </p:nvSpPr>
        <p:spPr>
          <a:xfrm>
            <a:off x="4643994" y="2402457"/>
            <a:ext cx="26985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  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18" descr="Resultado de imagen para watch tv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568" y="476672"/>
            <a:ext cx="3448217" cy="272265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8"/>
          <p:cNvSpPr txBox="1"/>
          <p:nvPr/>
        </p:nvSpPr>
        <p:spPr>
          <a:xfrm>
            <a:off x="467544" y="3068960"/>
            <a:ext cx="315680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Watch T.V.  </a:t>
            </a:r>
            <a:endParaRPr/>
          </a:p>
        </p:txBody>
      </p:sp>
      <p:pic>
        <p:nvPicPr>
          <p:cNvPr id="135" name="Google Shape;135;p18" descr="Resultado de imagen para listen to music dibuj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0" y="980728"/>
            <a:ext cx="3571875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/>
          <p:nvPr/>
        </p:nvSpPr>
        <p:spPr>
          <a:xfrm>
            <a:off x="4427984" y="4803510"/>
            <a:ext cx="315680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Listen to music   </a:t>
            </a:r>
            <a:endParaRPr/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5" name="Google Shape;975;p117" descr="http://rlv.zcache.es/cara_sonriente_de_risa_etiquetas_redondas-r786c1d93e2f740bc8f3aece1f1e49c6b_v9waf_8byvr_5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0306" y="569807"/>
            <a:ext cx="4876800" cy="4876801"/>
          </a:xfrm>
          <a:prstGeom prst="rect">
            <a:avLst/>
          </a:prstGeom>
          <a:noFill/>
          <a:ln>
            <a:noFill/>
          </a:ln>
        </p:spPr>
      </p:pic>
      <p:sp>
        <p:nvSpPr>
          <p:cNvPr id="976" name="Google Shape;976;p117"/>
          <p:cNvSpPr txBox="1"/>
          <p:nvPr/>
        </p:nvSpPr>
        <p:spPr>
          <a:xfrm>
            <a:off x="2339752" y="5085184"/>
            <a:ext cx="48768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VERY GOOD!!! </a:t>
            </a:r>
            <a:endParaRPr/>
          </a:p>
        </p:txBody>
      </p:sp>
      <p:sp>
        <p:nvSpPr>
          <p:cNvPr id="977" name="Google Shape;977;p117">
            <a:hlinkClick r:id="rId4" action="ppaction://hlinksldjump"/>
          </p:cNvPr>
          <p:cNvSpPr/>
          <p:nvPr/>
        </p:nvSpPr>
        <p:spPr>
          <a:xfrm>
            <a:off x="7027097" y="5085177"/>
            <a:ext cx="1412700" cy="1008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2" name="Google Shape;982;p118" descr="http://spd.fotolog.com/photo/13/29/111/quecorralavozzzz/1235063832629_f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1640" y="780015"/>
            <a:ext cx="6768752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983" name="Google Shape;983;p118"/>
          <p:cNvSpPr txBox="1"/>
          <p:nvPr/>
        </p:nvSpPr>
        <p:spPr>
          <a:xfrm>
            <a:off x="1871700" y="4941168"/>
            <a:ext cx="56886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984" name="Google Shape;984;p118">
            <a:hlinkClick r:id="rId4" action="ppaction://hlinksldjump"/>
          </p:cNvPr>
          <p:cNvSpPr/>
          <p:nvPr/>
        </p:nvSpPr>
        <p:spPr>
          <a:xfrm>
            <a:off x="6300207" y="5190848"/>
            <a:ext cx="1800300" cy="11904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p119" descr="data:image/jpeg;base64,/9j/4AAQSkZJRgABAQAAAQABAAD/2wCEAAkGBxQSEhQUEhQUFBUUFxUUFhcVFBQUFRQVFBQWFhUUFRQYHCggGBwlHBQUITEhJSkrLi4uFx8zODMtNygtLisBCgoKDg0OGxAQGywmHyUsLCwsLCwsLCwsLCwsLCwsLCwsLCwsLCwsLCwsLCwsLCwsLCwsLCwsLCwsLCwsLCwsLP/AABEIALcBEwMBIgACEQEDEQH/xAAcAAACAgMBAQAAAAAAAAAAAAAEBQMGAAECBwj/xAA+EAACAQIFAgQDBAoABgMBAAABAhEAAwQFEiExQVEGEyJhcYGRFDKh8AcjQlJigrHB0eEVJENykvEzU6Il/8QAGQEAAwEBAQAAAAAAAAAAAAAAAQIDAAQF/8QAKBEAAgICAgEEAgEFAAAAAAAAAAECESExAxJBBCIyURNh8CNCcaGx/9oADAMBAAIRAxEAPwC/37dAXVptiVpZcSuQsiO01FIlDW7cUbZFYdM6tWqNtJFR2hUwNFCtnc0sz3Mhh7F283FtGb4wNhRj3Kon6Wb3/wDPuCY9duPf1jb6TRFPF86zR8ReuXbrFncyTxwIAA6AAAUuY0zyTJWxRbS6oEKg6pJhtW4A7aT9RT3D+AySA17mB6bf7UiVBJ3P3unT5VbskLTZTawVesP4EtMVBxW5JUCLcll+8s6zBGxI3++Pm3t+F8Hatx5S3rq8G7cZSzSYVgOOg+71HuazmjdWU/IMRijbuLaOm3AL3C3lhQpJA188k8d96lwOb6DcGuQLZthtBuBQRGi2G2EwB2AZonao8+t37t9kuTbtrGlA02wB/wDXCqG+MSOtLcWFQAD5Dt7nvSYbLw4n17y1/wBOMTfLmTxAEb7gCB8aggdqjZq0DVEqIzn2ZJA+Hzrtbrjh2A+JNRTXQas0KmdJiiDMkkncncmjPMng0AV6j5/6qyeEsoS8dd4kWVkMAYdzEAL2Enn2PNS5Elk7/T+opNMtuU+CsPbFq9em5c0rcNkABdZAaGIO4G2xiY+VWMMzMwYAazqLEzp9ASUj7uw4Ajck80JhnDKoVwzhdzGn1dTBJ7j8fkfhpA5meYI543O/SPxqLbeR0k8nGAtNbsrbuXTfuKzb6DJVnJBbosTHbYV1egEeYCiTvI7/AA+Qj3rJIcgHpyZIPTj881SzmRS9bW4CUW+wI51KwISOkjVMf5rbyL+LFotVnBWDcuXkt2j5saiQLimASHlp6fKl2bZI5u2msAIryH8sIigAglyoiTvG3aisHcFx2W0xcRJiREhSvI6gn22Iqa3cYERp0IzB21AkHSVAA+fWj/kaKSzSOsJdVIVFVigI8wqA0SeJ9tqNvYy3ChmVdRGmRAZ+gBIiYpDis6GHYIYIYE6iDAMxue/yrWBxVq8WYNrA2b0mCRzp6H5UqsE4/a2W/DIB8aMFyqh4bxF9WuJcINoMNBJBYJyJI3O0Ak8H2qxXLtMiU+Pq6DlxFdpiKRviq0uMrEWizreom21IcFi5ptZvVhGgyt1AL1ZWAdX3oB+aka7Q9xpNYdIkBqa0agQV2rUQ0Ga65e7QzXKga7RBRNcuV59+mFv+Ute94fhbfb89qv1veqR+mWyfsVsjgXlkfFHA/GmismeiheESbdl7vQ3SpgwQEtaiwPtrBj/Aqxf8RugK7GASRHqmDqA0FdwPeT1ngArsjwcYHDHjzLrHfrrvKrMfYWsJeqyZdZP2aTB04FVael2/Ccx18/8A/NPVgWEgV87JUm4BpAJhz6dKELqhSQpB1b7GFMdiE+d+jWVmV8uS8mQJJbcAj1RBnoO8QZtdCYa5caYe7cUqd9vMvh4/mvW/pSO0D9lRidiQN++lKHVUaLt0SZ9nWpCABue7Fp1SeWbYTp5HB2ANVB7pJk0xzQ+lPdrk/JqWgVSEUhZzbVeDWqtTW9NZppyZmqsmsisFYx0Hplgc3dAq6m0iYAPcyfxpWoremlaTCnRecgzpi8atUidMCI2mBz/6q6YTFhXBVQS3KkQ0D+hrxjDj1A8VffBuKZri2rjqqkSPSNbqvKBiNie/PNc84qLO/g7Sg5fRbku3LmIuoFFu0gjVIa47Eb+WZ0rGrrPTbiZLeS4fU+q0GRtDBW1F1dRBYMDPCpweRTCwRuURRqM7e4Ex/wCK+21TXMWACdI2HTrv0/PSkv6HKJ4nyfQwZDdS3caWhhKMAxARhHAGy/ECmlrH2ryrBMBYJiDrUwdQ78fU06v20KhX/eVzo2b0ywJ9jER2agMXl6aGNkBGEkBoJcmJMCN4nv0rMrGqqiu5+2pAgVWLMOSqx0kHYhjuAZ+tNPDOTYlEVXCeXAAEjUoKhp2AmSSO8+29c+HLFl1LXALlzWdQYgww4KmJAiNvarKmJKjfeeFAgCOg25rBk1HCWf5olwuC0jUeSI+A7b1DirkV3kOZ/acP5kEA3LqjUIOlbjASOnb5UBm96Aado5LsWYvHwaFbNx3qt55mOknekD5kxrKBJyPUsvzcd6sWEzP3rxbA5qynmrTluedzW6ivJ6mmLEVlVKzm4gb1ujQlFqR6kY0F5tTi7SJF4hKmuwKgtmpmubVRRDJETvULtXF25XAaikKH4M0m/SZgvOy2+BzbAujrPlmSPpNM7DxRd0B0ZW4YFT8CINGqEZ47meICWLNkb/Z8JcG3V79t0476sRVpv2Qtq/aZgBODt6x1WzZuYhx772RVAza61rGXbLj1efbE/s6ENtl+qqDVlzXHK0iZAa9dkbgquF8iAfY3Go6Qgh8Y4gjCWVY73HZ49jpUmR/HZb61DlfqwMH94x/LbLmPlbP0oXxtiFP2a2CDosKWggjU5L8/FzUmSYlfs9u3I1tcuQvUq9jEW5+rD61vBk6kKM1B0WxG4L/OWmRSwH8/jTfM/upG+2/zhtvrQAsT0NOhWRL+f7VvT/aiLdj2oj7H2+NawULgtZppg2BI2+dQHCn8/P8AzWsPVg0bke1ZER8qma1BqNhWsFHLNTnw1nS2H1XJMbbbsVIg6SeCPf4UjYGtBaEoqSyV4uaXE7iehZj4mRx/y7lUEBmddOrroWZnZd6sT4m6dPk3WVbmlUVUtEbzNwF1LDbf5CqFhvDF5sPzDffCmdlOzD2JEHj9mOtWzJMQbNyxbdi4RWWTtB0DSF46GOetc0kk8M74SnONOOlZdcLh9KoN20oo1PuzaQBLH97aT70Dnr+VaZpCwrBZ3JYg6QByTInbpJ6UDa8TWbgEXUR9WnQ7qlwMGIKlJmem0/E1XvEPjiybZW0BdcP6dSsFXTI1ztq7RsdzQUG3okuVKmyDJcStkq923cbm2WUagqrtJ7xpG3YHtvr9IGI8s2btj7Rbc7eYH0pAkhNKnZt54G087xN4SF/EKty7sql2SAFGl1j7oG43MTv/AHP8VY8WVKYnDM+GugDzUcEqwG0oVGlgRI33+oDQTTor6jlXLHtr+f6Df0aZi17C3dZllvOSdhJuAOTA2+8WqXxBcgGgv0ZWimCLH/qOxHuFhZ/A1L4lf0k072ccZYPM/EF2Xpdaapc0u6nNCA1ZLBBvIwtCpkvlTtQmHeaPtWamykWHWc4YACsqNMvkTWUuBj2M3KKtXNqSre70dhbk0FsaKG6Hat6qhtttUlUNJkV2KiLRW79R6qCFZKl2KL87albPUwfamYqPL/0rZZ+uGIUbOAr/APcogE/EAD5VQheYCAxA32kxvzt717fn+BF+zctGPUNieh6GvE8ZhmtuyOIZTBFaDByRrJEI96mttBEc9NyI+lQAUVh0Hx/O1OyY6yfAm5wvG207cn+5p7hvD5P/AKpv4My+E1Ec/wBqtaYQCkLqKooZ8PR0mov+CHniOPjXopwYNRXMCO1CmNSKAMpOk7fn8mgjlpH7NeifYAKjfLgelCmHqjzbE5UTuFpZdwJHQ16pdwA7UBicrU8itlAcEzzB8Oa4sXDbcONJK7gMJH0q+Y/JliQKrVjLrXm/8wxS2NzpVmL/AMI0jb4+1HsI+OhngvEmL8nzVRHJui2B5fpiNtxB+9tM0t8bWbnmI7oqhliEnSLnLgT7mavNrO8EltBLBHlLcWm20FRwBIjUKqXijxAji/hyofS/6u4sruD1Vt9txI57Ckj8sIrOulOVnHhHw2zMl67KqCrIu4LEGQx7Dr7/ANV+KwVrC4xlvK7W0OpVWCWkAqrSeN4PworIcbirnmv5l1ks2bp5MBvKZbe3cEhv5ZoLKctv5hfIksxg3LjbhRwCT1O0AdY+Jp8222SbjSUVk9G8L5/9oA8uyVQuyGSp2VUJJ9P8YECOKk8X4bFX8O62GJj03Lfl2zrQncj0yCsTsRtPWKZ5Dk1vCWgltWJEyeSWbSCxmAJ0r9K7u5NhcRikvQfPsQWOhlVwwISSRDkEGCDtEHpEsJ2jpnfSpbCsqy0WrFq0OLaKs9yBufrNC5rlGtTtVtwuGqTEYLals5mfP+f+HCrEgVWGw5Bg17tnuWAztXm2d5aFeYqkJvQvQQ4TDU4sYeu8Nhqa4TDTWbKKNDDBZd6F26VlPMLZhB8KytgmYhpnhRtS5EphhTtSI6o6GNvip0qC3xUk1ZCSRHeoB7sUdcO1Kr45pWCjZvV017agXeKHuYvpWbFWya9i6qHivLVv+oCLg6/vexpzisRSy9dmgsBlTRQmwNwHdGHyqe3hX50nbeSD0q36ZMUTfwc22A7f1pu5LoXDIsLptWx/CPxApwqUFaUqqgbHSIng7DY1s55bRtN4NaPcgsh+Dj+4FMjokn4GaIK21oVqw6uJRlYHqpBH4VJpoiA7Wa4NuitFcPbrBAL1qg7lmmdxCaGuJHNAOhJjbIpN/wAFN+5pUdpPRfc/4qxY5dqV2XIchSwmOCRJ+ApJFYxtE9/wnaVbJkxZLE6ohp9RJ7QRNUrxZgLDMl+1et+W7hLpUh9JO+sKN5jkfA9TV9x1m+QLYdlD2mVpOoGQwneYMsON9q8luZXc81rRQm4radIEkk8R35B+BoQ3sTm1VHoOR5/grVpks6yllVZv1ZltdxLereCxLOv5EVSc6xQTE3BgXvIlwr6U8y2Wcz6QuxO7GAR1MbVcMD4E0YO+rN+vu2xwRpUqyulsdwWVZP0qseDs3w2EJu3bV25e4QgJptrA3WWnUdxMbAbcmmVZaJT7YUsHovhPJbtu1bfEM3mC3B/WMSS124+lu8BkHXcHoN7Vl2G0HY/7HSk+Cxq4hFZVvKQiOuonSfNsq42Vt4FwDccgxxNNMJiCVGrmpMs8QxosOGYVNeO1JrWNitYnNABzSWQ62DZuo3rzXP0Berdm+bAgwap2LaSSa0ZKx1BgNm3vVpyfLtgeaRYK3LCrvlC7CnsWTJEw8CspqtusokhI9mprK0a9quUSgi8ZHaLUkVoVun7GbOCu1BXrNMIqC8KDYtiHHW4FVvFX4NWjMW5qlZxdg1kK2RYvGVAmJmlOJxNdYS7NPQlj/CPvTiywqt2XjemFvF7VNjpnorWy1pGXnSpH0FJz4lwjE27zBCCQRcHpnr6hIpt4aveZhrZ7Ar/4sR/YUr8S+EVxDeYjaLmxmARIETB5kbEcGaqi3f20c2cost+sw1yAetpwyn6GKe5Y1xTpdtY7nmqflnhvE4cN5aWFdj98BhHMQoO3Pc/TarTl4uBV8yNYA1FZCk9wDxWMp2qkPSKrObnEliLdzSOkAVYy3ppUT6j8aLBxSSuyuHB4xvvYlh8FH+K7XKbg3fEXT/NH9KUeMM8xlu6yW1Nm0IAu+X5mo8knY6V6cTQVjGX/ACA74os7b6UJmCD0gR0oDfkV1Q9xCqnVmPdiW/rROSuikuwLNOwEQPee9V3JLOIuEtddwvQEzP8AirllGXTz90c+/tU3Z09opUEY7FDyyQIYCRO43APT41QsffZ7ouKui4bemVJmQefb7xHwr0bFYT2nVAiOpgRQ2B8KavWVjciHkGAdzEcUqJTdVbD8vtI1iyj/AHzYXXJOosQvLczAY96rT+CMEGlbUAdNTkfCCatFzDFCZIkQdj+ex+tA37stA69qJBqNryTkqiiFIA08R7ADn4D5UHjMYo3WR3B/rRy4YmdTGGJgTsBuQaReIYQxuD1EbEbQwPvv9KV3RWStC7F56VPNBXM7ZqSY596jtPXLOzp4+ONDdsTq60Neah9dZ5tCLaHnBB2XPDVccru8VQ7TwZFPssx9XUjh5OMvAvisqtnHnvWU9kOpY8Q0VHZNQ3rs1iNFCxkguK1NRh6xjWs1HWqosQdqyaExl2BWs1CbNrsTXnue4nerZneJ5ql3retqpESQBbsljTLD2Io/CYL2plby/wBqaUjKItRDXRw5NNxgvapxg9qn2DQ4/Rxi4W5YbofMWexAVgPgQp/mq6EV5tljGxeS4P2TuO6nZh9K9KtuGAIMggEHuDxVYSsNHBWuRa61JcFc2AetUAbY7RS/rTC8u1LrlEVE+gMNwCPeoDl6DhFHyrvBtJijClAbKEt3BgVuzhixgfn3o++k11h307BefekZeH7IQClyTwCTH9D+P4U3GOgbb1W87x8QyzALKTO3Ij+hpJdzdmIVAWYmABuST0FTSJ8rjaLTmmIYIXPeD7CYH596WYHNLQKrDl3IWYWJJAAG/E0h8R4q9Y0W3JCsikgGVLAktHwJH4Ud4Tyl7mm/clVBDWx1cjhvZe3f4c5oaPywh79/VctszKQoBlhEE64njp9KrHiV7iFQ7FlIJQkzttI/pVkGZi2r6bLaLEWwJALALJYDtAnnrVHzu/ad9VlDbB3KkgjV3WOB7UktFtifEc1whqS4tcgVzSZ1wWDZaozcrLlDM9GKNJhtq7R9i7BpEl3ej7d+nSITY/XEVlKBiayq0cx6BbuTRdpaW4EzFN7S0ojJkSuxbmsWpVo0CyFrdKcxXand3ikeaNsaxrKVnZ5pJh7ctTTPLm5oLKhJp1oTyPcvwc06s4OhbFxbaamMAU0weLS4mpDqHtSN/ZZRb0QnB9hNQBBuOo5HWoMfmDerSSCNhHSpbWKt21UahcuuAIiSCfekjNS0W/A6vyRNa3qxeHsUQPLb+X+4pPbsuNrgAPsfwI6UUBHX6VWKdnO1RaTWNdVeTHv0oHLsd5g/iHPv71vG4+0g/WuLfu4IXf8Aj4H1rosWrGLpqG247jigL1oA7so+JAoZrWtQ9hldSfvIwZT81MGuTlrDcxH0j51smSSC8Iok/LejiKW4bE2wQqupPZSG+umY+dHo01rGohuLWkuIpXUwBY6VB7ngVu/cCiTQVnCm6wdtlE6fckESPh370jHTzSF3iHMrNtVmLlq8DvbdGI2BBC9QQwIM9qqeU5+mF1MbXmOdgS+gKscRpME77/kuPFOQBgHtBVdQEIGwIA9G3sBHwjtSbwl4VuYi4zYkEWrZjSP+q0TEjfSJEn3jvCWUcG5W3oY+KM0XF2DaWzcF635T/slF1oruuqQTCuyxp5g9Kg8L5pjL94A3LjBASyjSqgBW0ggAASwAH+qZ4lPIxGIZlOh2V5HADIs/iGp5lmLw9sBLQgPquMwiWKrLM0bkwI+lLf2Zxt2F4bDBERbhBcgF2LCS8bmTzvNUHxPghZvMAAFb1JBBEHmI43B2qz5xkvn2GFv72trqSZ1FiSRv0Oox22rzq6YkRB4IiCD1BHekm8DpZMZq1FRA1JNc7OuOiK6aW37kUffNKsQKrxolyukaW7vRtp6X2U3o9UMVfqcXdsm82t1D5ZrVMGj1LLGpzbakGWHamyXakSGIati9S67iIoJ8b71jUOb9+kGbYjY1DiMy96QZpmGx3opCsT5rek1LlSgbn4mlN25qapr9+BoHz/xTvQeKLnKgnNMxN0xwg4Hf3NcZRmr4dwy7r1XuKA1Vwam1Z60YpKj1bLblm6guooJJkA/vcEHtUiZfYS4GYDzCTtMjU3avOPD2dNhrk7lD94f3HvXoWEsB287XqSRcAj+GNQP9qVKsJHPyRcXdhWZ4JSAVgETAP3m9qT+a6gB1Ze2qP7U/v3ZVWlNjqWRuw+PSll5xe1LDfsuOJgjofjVlJJ0c7jaIcFjdDTVl9GItEMAVYQRVFxiNabS3XcHv/ujMqzk2m7qeR/j3qpJNpgl7Jb+FuN5PmrJ2e1PqXpqA6+xqTLfCl3EvrxTXCoM/rWJZvYA8D6VecHird4SjA+3UfEUQcPU/xo75eulKPxV/YJYwqIAFAAAAAGwgbCpLt4ASaGxePtptIJ7Dp8TSfE4+TJP+qazjC8ViNRk/IVvB4+9cchSSFRv2V0g6SEB27xt7UgxOaKOpiRMRMTvE9asGQ+IbDE27dq4iW0a4WOkkgFQSQJJJkfSgGOxTnmIfz2LgL0WJgqCYMnk7muMsw5xFxRAKW3V2LfdBUgge5MUH4jz5bpKoFKqxKPBBKkbiD0n+g2p14ezc6dC2VQBWYDWSzkKSSxjYkgb+/tSjJJyKnmN68Lnluzt0csSSSux3PPFXDw74d0DzbgKsVYKs/dVhBLe57dPjsEOZ4xsbcJS2LJttqBLS0j3AHUf0pz4YOKZ7j3HduEWXLJMrJCnbgk1D+6zoeME3ibxS2CNoiwHVta//ACFIKhNp0kTu23tXnebY+3eus9q2bStvoJDQx+9BAG0/npXqGfDB3Uazir1pQ0wWuIjK6k+pCTsRI294PMV5BmmHFm89tbiXlU+m5bYMrAgEGQSJ3gjuDVZK0CFG2euxdoTXNTWhUHEqpUSsJoZ7FMbVup/s4oJ0K2mKbeHoy3aEVI6RXGun7sn+NG9ArVc+ZW6axaLngr8CmS4jaq3YvUYMRtRRyINxWKpJjcwjrWsbiarmYXpp1EEmT4rN+d6V38aW60C/NZbFU60Jlhtl4369K3NRL+f8V1U5M9P03F0VvZstXM1k1qlOk3Vo8I5xoPkuYVvumfunt8DVXrYatQklao9Zym48my5UgLKgSTB4BJ2o/BYW2h0ghWAXUCZBBG4E1UMhzQ37fAN63GroXQdQe9WLCuLNtrjQSxmSZ2MBRJoJ5ytHJKNEGY5UGFwm0PSx0tPqIO8j57VXsZl9y2Jgle/b2I6VfspxhuISwEyRtuD7igsbl4e+pXoCWUmAexiYJ+VVjLFonKKbyURLxG4JB7gxUjZxdiGuOR7sxH9asmPyDXuIXbsOexiqrmGBZGKtyPx+FPhiU0ctmsVC+aE0Hdw5rLeHpaCFYNLl+4tu2NTuYUTHQk7ngAAn5V6r4d8NLhkIPrusPW+8czpQdFHfk9egHk32arZ4VyNmw906mt6rtmIlWK2QzGD0k3F/8Kw0TM/yGMUPJ0kMQzoQYtkkbkAfdM6oHY+1XHLMFaVCqMHYj1mNJbsI6DfYUsvOtouz3SWaBLcggbD6UWp/VtcgANpg/wAOxk0lj39ITZg1vU4U7o0NpAJIB3joT/emdnxDhkPkkOipaNwkrqhdaJuEJYsWuLwD1pP9hVHLAnfeOm+9McvyErbv3Q36+8sI5Ai1pGq3pn+PST30jtSQuw4SwVn9KuC9OGvCQCGtkEQQT61J7GAQf+2vPpr0vNnxeLwHlXrA85WX1hlAYIZ1FY2YjbbbcnbivPUy66XNvQdY5U7GnbKQlgiR6KtNRWd5C1gKwOpWge4McUttPGxpMMa1JWhzhjRLvSq1eiiPOmkaJ5JHagbz1OXmhcTSrZVLAM1+soZjvWqvRztlmsY2iGx+3NVwXKxrxplE4+zGmJxk9aX3nmoNdbDU9UBJydI15dYBFbL1zNJKVno8HAoK3sx6xXrg1yDG9LRftknFamuQ1cmtQzZ0WrYriulNEVMLy3GtYuLcTkdO46g16jg8ZbvWlfYo8bH94ndTXkpp/wCFMzVGNm7/APFd27aX6MD03rfsScbyekfbbdtSJVdI42EgjaKIwdz9XqBBDDUOTE8bmq74iwQexoRCzpGmN226z2ilmQZziAsC2Xt2tm6EQON+YrWIuLtG0y35VZcMTcmDMiZkzyKB8SZcbw/VlZTeOD8JpPifFwe3FtXFwn0xvDTsPmK2L1x7TXmulSQQy6QANJMo3X/3Wi6wjLia9zESkEwYmpRZ6ASTwBSzB6bl0qXKEDY7bmRH9a9AyvKBYX1Eu5H3tOy7SSIP40yl9ic3Eo5iJshy9mvLqTVBkg7BQOp956Ve/tKW0AkSJJHYdf7fWlunS5e0N7mkEMQFj97TzNEBEthiY33Y96WxG14A84wZu6d4I334M9IoPxFnLpZSzbT1XF0z2gQfTXePxge2XtMdSkEc7fy/Cl+GBvt5l2QLZ53UEdRB96m2rx5GTaWQ3B2jC6zLGCduB0EUzuSdO7FRAHqOw7RUFi8gIOoEnfY7H2qfDaW3n/Xyok27OmWDpBMHeq14uPltYuqpLo8NpUklSN5irG7x7mY+naurW/Mf4rCrGSv+epiY9W4Dcj5GqxnWS27Nl33a47enbuZ2Ap74nxCJftsiB9iGZdyu9d2H1vxIHWO9Rfsf6FUnCmjz6y0GGkfEQRRC1ZfE+Bww1XGc+ZH3QdyegiqlhbnQ7VTatHdCSmrDAaExTV3caDBoe8ZoRjkE50gNjWV0UrK6Dj7BQFcXBWVlGJznIrZrdZRlov6d+81FaNZWVE9M0KwidqysphfBwDBj6V3WVlEC3RlZNZWUAnVbrKysMeheGM4N6wdUl7A9X8SRt86W4XxANZIBRbjlgekHmVHeKyspWjnapsaYaxFy7eRFW2yrpO33upC9AdqTeLcCQ2tDs8B1kwW/ejjpWVlM9DcDcuRJivAYQFlA3JiT8a9PxOIGHs+kcADjk8bxW6ypp4bLet+UYeCDB443kLEQVPA4JHHyqTE3g6EGdxDdOegrKyin7bOKSpigWvLUgMZbadvgAB0pR4qxvlW0sISSxGqSTM9PhWVlaKCsyVjfCXraSSdxCgAGJjgUwyi+LmqdmBkD2PG9brKmlUkcz9rwNraKRMCvJc/xd21iLoS5cVSx21f44FZWVYtw/IK8J4j03QdyNxO+5/3VmxOLNjDlwskDpHPetVlQkveLyL+qedY/GtefWwAY8wImoVNbrKud0cE9y7q55Aj41G1ZWUCHKskBasrKyq0cln//2Q==">
            <a:hlinkClick r:id="rId3"/>
          </p:cNvPr>
          <p:cNvSpPr/>
          <p:nvPr/>
        </p:nvSpPr>
        <p:spPr>
          <a:xfrm>
            <a:off x="53975" y="-830263"/>
            <a:ext cx="2619375" cy="1743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0" name="Google Shape;990;p119" descr="data:image/jpeg;base64,/9j/4AAQSkZJRgABAQAAAQABAAD/2wCEAAkGBxQSEhQUEhQUFBUUFxUUFhcVFBQUFRQVFBQWFhUUFRQYHCggGBwlHBQUITEhJSkrLi4uFx8zODMtNygtLisBCgoKDg0OGxAQGywmHyUsLCwsLCwsLCwsLCwsLCwsLCwsLCwsLCwsLCwsLCwsLCwsLCwsLCwsLCwsLCwsLCwsLP/AABEIALcBEwMBIgACEQEDEQH/xAAcAAACAgMBAQAAAAAAAAAAAAAEBQMGAAECBwj/xAA+EAACAQIFAgQDBAoABgMBAAABAhEAAwQFEiExQVEGEyJhcYGRFDKh8AcjQlJigrHB0eEVJENykvEzU6Il/8QAGQEAAwEBAQAAAAAAAAAAAAAAAQIDAAQF/8QAKBEAAgICAgEEAgEFAAAAAAAAAAECESExAxJBBCIyURNh8CNCcaGx/9oADAMBAAIRAxEAPwC/37dAXVptiVpZcSuQsiO01FIlDW7cUbZFYdM6tWqNtJFR2hUwNFCtnc0sz3Mhh7F283FtGb4wNhRj3Kon6Wb3/wDPuCY9duPf1jb6TRFPF86zR8ReuXbrFncyTxwIAA6AAAUuY0zyTJWxRbS6oEKg6pJhtW4A7aT9RT3D+AySA17mB6bf7UiVBJ3P3unT5VbskLTZTawVesP4EtMVBxW5JUCLcll+8s6zBGxI3++Pm3t+F8Hatx5S3rq8G7cZSzSYVgOOg+71HuazmjdWU/IMRijbuLaOm3AL3C3lhQpJA188k8d96lwOb6DcGuQLZthtBuBQRGi2G2EwB2AZonao8+t37t9kuTbtrGlA02wB/wDXCqG+MSOtLcWFQAD5Dt7nvSYbLw4n17y1/wBOMTfLmTxAEb7gCB8aggdqjZq0DVEqIzn2ZJA+Hzrtbrjh2A+JNRTXQas0KmdJiiDMkkncncmjPMng0AV6j5/6qyeEsoS8dd4kWVkMAYdzEAL2Enn2PNS5Elk7/T+opNMtuU+CsPbFq9em5c0rcNkABdZAaGIO4G2xiY+VWMMzMwYAazqLEzp9ASUj7uw4Ajck80JhnDKoVwzhdzGn1dTBJ7j8fkfhpA5meYI543O/SPxqLbeR0k8nGAtNbsrbuXTfuKzb6DJVnJBbosTHbYV1egEeYCiTvI7/AA+Qj3rJIcgHpyZIPTj881SzmRS9bW4CUW+wI51KwISOkjVMf5rbyL+LFotVnBWDcuXkt2j5saiQLimASHlp6fKl2bZI5u2msAIryH8sIigAglyoiTvG3aisHcFx2W0xcRJiREhSvI6gn22Iqa3cYERp0IzB21AkHSVAA+fWj/kaKSzSOsJdVIVFVigI8wqA0SeJ9tqNvYy3ChmVdRGmRAZ+gBIiYpDis6GHYIYIYE6iDAMxue/yrWBxVq8WYNrA2b0mCRzp6H5UqsE4/a2W/DIB8aMFyqh4bxF9WuJcINoMNBJBYJyJI3O0Ak8H2qxXLtMiU+Pq6DlxFdpiKRviq0uMrEWizreom21IcFi5ptZvVhGgyt1AL1ZWAdX3oB+aka7Q9xpNYdIkBqa0agQV2rUQ0Ga65e7QzXKga7RBRNcuV59+mFv+Ute94fhbfb89qv1veqR+mWyfsVsjgXlkfFHA/GmismeiheESbdl7vQ3SpgwQEtaiwPtrBj/Aqxf8RugK7GASRHqmDqA0FdwPeT1ngArsjwcYHDHjzLrHfrrvKrMfYWsJeqyZdZP2aTB04FVael2/Ccx18/8A/NPVgWEgV87JUm4BpAJhz6dKELqhSQpB1b7GFMdiE+d+jWVmV8uS8mQJJbcAj1RBnoO8QZtdCYa5caYe7cUqd9vMvh4/mvW/pSO0D9lRidiQN++lKHVUaLt0SZ9nWpCABue7Fp1SeWbYTp5HB2ANVB7pJk0xzQ+lPdrk/JqWgVSEUhZzbVeDWqtTW9NZppyZmqsmsisFYx0Hplgc3dAq6m0iYAPcyfxpWoremlaTCnRecgzpi8atUidMCI2mBz/6q6YTFhXBVQS3KkQ0D+hrxjDj1A8VffBuKZri2rjqqkSPSNbqvKBiNie/PNc84qLO/g7Sg5fRbku3LmIuoFFu0gjVIa47Eb+WZ0rGrrPTbiZLeS4fU+q0GRtDBW1F1dRBYMDPCpweRTCwRuURRqM7e4Ex/wCK+21TXMWACdI2HTrv0/PSkv6HKJ4nyfQwZDdS3caWhhKMAxARhHAGy/ECmlrH2ryrBMBYJiDrUwdQ78fU06v20KhX/eVzo2b0ywJ9jER2agMXl6aGNkBGEkBoJcmJMCN4nv0rMrGqqiu5+2pAgVWLMOSqx0kHYhjuAZ+tNPDOTYlEVXCeXAAEjUoKhp2AmSSO8+29c+HLFl1LXALlzWdQYgww4KmJAiNvarKmJKjfeeFAgCOg25rBk1HCWf5olwuC0jUeSI+A7b1DirkV3kOZ/acP5kEA3LqjUIOlbjASOnb5UBm96Aado5LsWYvHwaFbNx3qt55mOknekD5kxrKBJyPUsvzcd6sWEzP3rxbA5qynmrTluedzW6ivJ6mmLEVlVKzm4gb1ujQlFqR6kY0F5tTi7SJF4hKmuwKgtmpmubVRRDJETvULtXF25XAaikKH4M0m/SZgvOy2+BzbAujrPlmSPpNM7DxRd0B0ZW4YFT8CINGqEZ47meICWLNkb/Z8JcG3V79t0476sRVpv2Qtq/aZgBODt6x1WzZuYhx772RVAza61rGXbLj1efbE/s6ENtl+qqDVlzXHK0iZAa9dkbgquF8iAfY3Go6Qgh8Y4gjCWVY73HZ49jpUmR/HZb61DlfqwMH94x/LbLmPlbP0oXxtiFP2a2CDosKWggjU5L8/FzUmSYlfs9u3I1tcuQvUq9jEW5+rD61vBk6kKM1B0WxG4L/OWmRSwH8/jTfM/upG+2/zhtvrQAsT0NOhWRL+f7VvT/aiLdj2oj7H2+NawULgtZppg2BI2+dQHCn8/P8AzWsPVg0bke1ZER8qma1BqNhWsFHLNTnw1nS2H1XJMbbbsVIg6SeCPf4UjYGtBaEoqSyV4uaXE7iehZj4mRx/y7lUEBmddOrroWZnZd6sT4m6dPk3WVbmlUVUtEbzNwF1LDbf5CqFhvDF5sPzDffCmdlOzD2JEHj9mOtWzJMQbNyxbdi4RWWTtB0DSF46GOetc0kk8M74SnONOOlZdcLh9KoN20oo1PuzaQBLH97aT70Dnr+VaZpCwrBZ3JYg6QByTInbpJ6UDa8TWbgEXUR9WnQ7qlwMGIKlJmem0/E1XvEPjiybZW0BdcP6dSsFXTI1ztq7RsdzQUG3okuVKmyDJcStkq923cbm2WUagqrtJ7xpG3YHtvr9IGI8s2btj7Rbc7eYH0pAkhNKnZt54G087xN4SF/EKty7sql2SAFGl1j7oG43MTv/AHP8VY8WVKYnDM+GugDzUcEqwG0oVGlgRI33+oDQTTor6jlXLHtr+f6Df0aZi17C3dZllvOSdhJuAOTA2+8WqXxBcgGgv0ZWimCLH/qOxHuFhZ/A1L4lf0k072ccZYPM/EF2Xpdaapc0u6nNCA1ZLBBvIwtCpkvlTtQmHeaPtWamykWHWc4YACsqNMvkTWUuBj2M3KKtXNqSre70dhbk0FsaKG6Hat6qhtttUlUNJkV2KiLRW79R6qCFZKl2KL87albPUwfamYqPL/0rZZ+uGIUbOAr/APcogE/EAD5VQheYCAxA32kxvzt717fn+BF+zctGPUNieh6GvE8ZhmtuyOIZTBFaDByRrJEI96mttBEc9NyI+lQAUVh0Hx/O1OyY6yfAm5wvG207cn+5p7hvD5P/AKpv4My+E1Ec/wBqtaYQCkLqKooZ8PR0mov+CHniOPjXopwYNRXMCO1CmNSKAMpOk7fn8mgjlpH7NeifYAKjfLgelCmHqjzbE5UTuFpZdwJHQ16pdwA7UBicrU8itlAcEzzB8Oa4sXDbcONJK7gMJH0q+Y/JliQKrVjLrXm/8wxS2NzpVmL/AMI0jb4+1HsI+OhngvEmL8nzVRHJui2B5fpiNtxB+9tM0t8bWbnmI7oqhliEnSLnLgT7mavNrO8EltBLBHlLcWm20FRwBIjUKqXijxAji/hyofS/6u4sruD1Vt9txI57Ckj8sIrOulOVnHhHw2zMl67KqCrIu4LEGQx7Dr7/ANV+KwVrC4xlvK7W0OpVWCWkAqrSeN4PworIcbirnmv5l1ks2bp5MBvKZbe3cEhv5ZoLKctv5hfIksxg3LjbhRwCT1O0AdY+Jp8222SbjSUVk9G8L5/9oA8uyVQuyGSp2VUJJ9P8YECOKk8X4bFX8O62GJj03Lfl2zrQncj0yCsTsRtPWKZ5Dk1vCWgltWJEyeSWbSCxmAJ0r9K7u5NhcRikvQfPsQWOhlVwwISSRDkEGCDtEHpEsJ2jpnfSpbCsqy0WrFq0OLaKs9yBufrNC5rlGtTtVtwuGqTEYLals5mfP+f+HCrEgVWGw5Bg17tnuWAztXm2d5aFeYqkJvQvQQ4TDU4sYeu8Nhqa4TDTWbKKNDDBZd6F26VlPMLZhB8KytgmYhpnhRtS5EphhTtSI6o6GNvip0qC3xUk1ZCSRHeoB7sUdcO1Kr45pWCjZvV017agXeKHuYvpWbFWya9i6qHivLVv+oCLg6/vexpzisRSy9dmgsBlTRQmwNwHdGHyqe3hX50nbeSD0q36ZMUTfwc22A7f1pu5LoXDIsLptWx/CPxApwqUFaUqqgbHSIng7DY1s55bRtN4NaPcgsh+Dj+4FMjokn4GaIK21oVqw6uJRlYHqpBH4VJpoiA7Wa4NuitFcPbrBAL1qg7lmmdxCaGuJHNAOhJjbIpN/wAFN+5pUdpPRfc/4qxY5dqV2XIchSwmOCRJ+ApJFYxtE9/wnaVbJkxZLE6ohp9RJ7QRNUrxZgLDMl+1et+W7hLpUh9JO+sKN5jkfA9TV9x1m+QLYdlD2mVpOoGQwneYMsON9q8luZXc81rRQm4radIEkk8R35B+BoQ3sTm1VHoOR5/grVpks6yllVZv1ZltdxLereCxLOv5EVSc6xQTE3BgXvIlwr6U8y2Wcz6QuxO7GAR1MbVcMD4E0YO+rN+vu2xwRpUqyulsdwWVZP0qseDs3w2EJu3bV25e4QgJptrA3WWnUdxMbAbcmmVZaJT7YUsHovhPJbtu1bfEM3mC3B/WMSS124+lu8BkHXcHoN7Vl2G0HY/7HSk+Cxq4hFZVvKQiOuonSfNsq42Vt4FwDccgxxNNMJiCVGrmpMs8QxosOGYVNeO1JrWNitYnNABzSWQ62DZuo3rzXP0Berdm+bAgwap2LaSSa0ZKx1BgNm3vVpyfLtgeaRYK3LCrvlC7CnsWTJEw8CspqtusokhI9mprK0a9quUSgi8ZHaLUkVoVun7GbOCu1BXrNMIqC8KDYtiHHW4FVvFX4NWjMW5qlZxdg1kK2RYvGVAmJmlOJxNdYS7NPQlj/CPvTiywqt2XjemFvF7VNjpnorWy1pGXnSpH0FJz4lwjE27zBCCQRcHpnr6hIpt4aveZhrZ7Ar/4sR/YUr8S+EVxDeYjaLmxmARIETB5kbEcGaqi3f20c2cost+sw1yAetpwyn6GKe5Y1xTpdtY7nmqflnhvE4cN5aWFdj98BhHMQoO3Pc/TarTl4uBV8yNYA1FZCk9wDxWMp2qkPSKrObnEliLdzSOkAVYy3ppUT6j8aLBxSSuyuHB4xvvYlh8FH+K7XKbg3fEXT/NH9KUeMM8xlu6yW1Nm0IAu+X5mo8knY6V6cTQVjGX/ACA74os7b6UJmCD0gR0oDfkV1Q9xCqnVmPdiW/rROSuikuwLNOwEQPee9V3JLOIuEtddwvQEzP8AirllGXTz90c+/tU3Z09opUEY7FDyyQIYCRO43APT41QsffZ7ouKui4bemVJmQefb7xHwr0bFYT2nVAiOpgRQ2B8KavWVjciHkGAdzEcUqJTdVbD8vtI1iyj/AHzYXXJOosQvLczAY96rT+CMEGlbUAdNTkfCCatFzDFCZIkQdj+ex+tA37stA69qJBqNryTkqiiFIA08R7ADn4D5UHjMYo3WR3B/rRy4YmdTGGJgTsBuQaReIYQxuD1EbEbQwPvv9KV3RWStC7F56VPNBXM7ZqSY596jtPXLOzp4+ONDdsTq60Neah9dZ5tCLaHnBB2XPDVccru8VQ7TwZFPssx9XUjh5OMvAvisqtnHnvWU9kOpY8Q0VHZNQ3rs1iNFCxkguK1NRh6xjWs1HWqosQdqyaExl2BWs1CbNrsTXnue4nerZneJ5ql3retqpESQBbsljTLD2Io/CYL2plby/wBqaUjKItRDXRw5NNxgvapxg9qn2DQ4/Rxi4W5YbofMWexAVgPgQp/mq6EV5tljGxeS4P2TuO6nZh9K9KtuGAIMggEHuDxVYSsNHBWuRa61JcFc2AetUAbY7RS/rTC8u1LrlEVE+gMNwCPeoDl6DhFHyrvBtJijClAbKEt3BgVuzhixgfn3o++k11h307BefekZeH7IQClyTwCTH9D+P4U3GOgbb1W87x8QyzALKTO3Ij+hpJdzdmIVAWYmABuST0FTSJ8rjaLTmmIYIXPeD7CYH596WYHNLQKrDl3IWYWJJAAG/E0h8R4q9Y0W3JCsikgGVLAktHwJH4Ud4Tyl7mm/clVBDWx1cjhvZe3f4c5oaPywh79/VctszKQoBlhEE64njp9KrHiV7iFQ7FlIJQkzttI/pVkGZi2r6bLaLEWwJALALJYDtAnnrVHzu/ad9VlDbB3KkgjV3WOB7UktFtifEc1whqS4tcgVzSZ1wWDZaozcrLlDM9GKNJhtq7R9i7BpEl3ej7d+nSITY/XEVlKBiayq0cx6BbuTRdpaW4EzFN7S0ojJkSuxbmsWpVo0CyFrdKcxXand3ikeaNsaxrKVnZ5pJh7ctTTPLm5oLKhJp1oTyPcvwc06s4OhbFxbaamMAU0weLS4mpDqHtSN/ZZRb0QnB9hNQBBuOo5HWoMfmDerSSCNhHSpbWKt21UahcuuAIiSCfekjNS0W/A6vyRNa3qxeHsUQPLb+X+4pPbsuNrgAPsfwI6UUBHX6VWKdnO1RaTWNdVeTHv0oHLsd5g/iHPv71vG4+0g/WuLfu4IXf8Aj4H1rosWrGLpqG247jigL1oA7so+JAoZrWtQ9hldSfvIwZT81MGuTlrDcxH0j51smSSC8Iok/LejiKW4bE2wQqupPZSG+umY+dHo01rGohuLWkuIpXUwBY6VB7ngVu/cCiTQVnCm6wdtlE6fckESPh370jHTzSF3iHMrNtVmLlq8DvbdGI2BBC9QQwIM9qqeU5+mF1MbXmOdgS+gKscRpME77/kuPFOQBgHtBVdQEIGwIA9G3sBHwjtSbwl4VuYi4zYkEWrZjSP+q0TEjfSJEn3jvCWUcG5W3oY+KM0XF2DaWzcF635T/slF1oruuqQTCuyxp5g9Kg8L5pjL94A3LjBASyjSqgBW0ggAASwAH+qZ4lPIxGIZlOh2V5HADIs/iGp5lmLw9sBLQgPquMwiWKrLM0bkwI+lLf2Zxt2F4bDBERbhBcgF2LCS8bmTzvNUHxPghZvMAAFb1JBBEHmI43B2qz5xkvn2GFv72trqSZ1FiSRv0Oox22rzq6YkRB4IiCD1BHekm8DpZMZq1FRA1JNc7OuOiK6aW37kUffNKsQKrxolyukaW7vRtp6X2U3o9UMVfqcXdsm82t1D5ZrVMGj1LLGpzbakGWHamyXakSGIati9S67iIoJ8b71jUOb9+kGbYjY1DiMy96QZpmGx3opCsT5rek1LlSgbn4mlN25qapr9+BoHz/xTvQeKLnKgnNMxN0xwg4Hf3NcZRmr4dwy7r1XuKA1Vwam1Z60YpKj1bLblm6guooJJkA/vcEHtUiZfYS4GYDzCTtMjU3avOPD2dNhrk7lD94f3HvXoWEsB287XqSRcAj+GNQP9qVKsJHPyRcXdhWZ4JSAVgETAP3m9qT+a6gB1Ze2qP7U/v3ZVWlNjqWRuw+PSll5xe1LDfsuOJgjofjVlJJ0c7jaIcFjdDTVl9GItEMAVYQRVFxiNabS3XcHv/ujMqzk2m7qeR/j3qpJNpgl7Jb+FuN5PmrJ2e1PqXpqA6+xqTLfCl3EvrxTXCoM/rWJZvYA8D6VecHird4SjA+3UfEUQcPU/xo75eulKPxV/YJYwqIAFAAAAAGwgbCpLt4ASaGxePtptIJ7Dp8TSfE4+TJP+qazjC8ViNRk/IVvB4+9cchSSFRv2V0g6SEB27xt7UgxOaKOpiRMRMTvE9asGQ+IbDE27dq4iW0a4WOkkgFQSQJJJkfSgGOxTnmIfz2LgL0WJgqCYMnk7muMsw5xFxRAKW3V2LfdBUgge5MUH4jz5bpKoFKqxKPBBKkbiD0n+g2p14ezc6dC2VQBWYDWSzkKSSxjYkgb+/tSjJJyKnmN68Lnluzt0csSSSux3PPFXDw74d0DzbgKsVYKs/dVhBLe57dPjsEOZ4xsbcJS2LJttqBLS0j3AHUf0pz4YOKZ7j3HduEWXLJMrJCnbgk1D+6zoeME3ibxS2CNoiwHVta//ACFIKhNp0kTu23tXnebY+3eus9q2bStvoJDQx+9BAG0/npXqGfDB3Uazir1pQ0wWuIjK6k+pCTsRI294PMV5BmmHFm89tbiXlU+m5bYMrAgEGQSJ3gjuDVZK0CFG2euxdoTXNTWhUHEqpUSsJoZ7FMbVup/s4oJ0K2mKbeHoy3aEVI6RXGun7sn+NG9ArVc+ZW6axaLngr8CmS4jaq3YvUYMRtRRyINxWKpJjcwjrWsbiarmYXpp1EEmT4rN+d6V38aW60C/NZbFU60Jlhtl4369K3NRL+f8V1U5M9P03F0VvZstXM1k1qlOk3Vo8I5xoPkuYVvumfunt8DVXrYatQklao9Zym48my5UgLKgSTB4BJ2o/BYW2h0ghWAXUCZBBG4E1UMhzQ37fAN63GroXQdQe9WLCuLNtrjQSxmSZ2MBRJoJ5ytHJKNEGY5UGFwm0PSx0tPqIO8j57VXsZl9y2Jgle/b2I6VfspxhuISwEyRtuD7igsbl4e+pXoCWUmAexiYJ+VVjLFonKKbyURLxG4JB7gxUjZxdiGuOR7sxH9asmPyDXuIXbsOexiqrmGBZGKtyPx+FPhiU0ctmsVC+aE0Hdw5rLeHpaCFYNLl+4tu2NTuYUTHQk7ngAAn5V6r4d8NLhkIPrusPW+8czpQdFHfk9egHk32arZ4VyNmw906mt6rtmIlWK2QzGD0k3F/8Kw0TM/yGMUPJ0kMQzoQYtkkbkAfdM6oHY+1XHLMFaVCqMHYj1mNJbsI6DfYUsvOtouz3SWaBLcggbD6UWp/VtcgANpg/wAOxk0lj39ITZg1vU4U7o0NpAJIB3joT/emdnxDhkPkkOipaNwkrqhdaJuEJYsWuLwD1pP9hVHLAnfeOm+9McvyErbv3Q36+8sI5Ai1pGq3pn+PST30jtSQuw4SwVn9KuC9OGvCQCGtkEQQT61J7GAQf+2vPpr0vNnxeLwHlXrA85WX1hlAYIZ1FY2YjbbbcnbivPUy66XNvQdY5U7GnbKQlgiR6KtNRWd5C1gKwOpWge4McUttPGxpMMa1JWhzhjRLvSq1eiiPOmkaJ5JHagbz1OXmhcTSrZVLAM1+soZjvWqvRztlmsY2iGx+3NVwXKxrxplE4+zGmJxk9aX3nmoNdbDU9UBJydI15dYBFbL1zNJKVno8HAoK3sx6xXrg1yDG9LRftknFamuQ1cmtQzZ0WrYriulNEVMLy3GtYuLcTkdO46g16jg8ZbvWlfYo8bH94ndTXkpp/wCFMzVGNm7/APFd27aX6MD03rfsScbyekfbbdtSJVdI42EgjaKIwdz9XqBBDDUOTE8bmq74iwQexoRCzpGmN226z2ilmQZziAsC2Xt2tm6EQON+YrWIuLtG0y35VZcMTcmDMiZkzyKB8SZcbw/VlZTeOD8JpPifFwe3FtXFwn0xvDTsPmK2L1x7TXmulSQQy6QANJMo3X/3Wi6wjLia9zESkEwYmpRZ6ASTwBSzB6bl0qXKEDY7bmRH9a9AyvKBYX1Eu5H3tOy7SSIP40yl9ic3Eo5iJshy9mvLqTVBkg7BQOp956Ve/tKW0AkSJJHYdf7fWlunS5e0N7mkEMQFj97TzNEBEthiY33Y96WxG14A84wZu6d4I334M9IoPxFnLpZSzbT1XF0z2gQfTXePxge2XtMdSkEc7fy/Cl+GBvt5l2QLZ53UEdRB96m2rx5GTaWQ3B2jC6zLGCduB0EUzuSdO7FRAHqOw7RUFi8gIOoEnfY7H2qfDaW3n/Xyok27OmWDpBMHeq14uPltYuqpLo8NpUklSN5irG7x7mY+naurW/Mf4rCrGSv+epiY9W4Dcj5GqxnWS27Nl33a47enbuZ2Ap74nxCJftsiB9iGZdyu9d2H1vxIHWO9Rfsf6FUnCmjz6y0GGkfEQRRC1ZfE+Bww1XGc+ZH3QdyegiqlhbnQ7VTatHdCSmrDAaExTV3caDBoe8ZoRjkE50gNjWV0UrK6Dj7BQFcXBWVlGJznIrZrdZRlov6d+81FaNZWVE9M0KwidqysphfBwDBj6V3WVlEC3RlZNZWUAnVbrKysMeheGM4N6wdUl7A9X8SRt86W4XxANZIBRbjlgekHmVHeKyspWjnapsaYaxFy7eRFW2yrpO33upC9AdqTeLcCQ2tDs8B1kwW/ejjpWVlM9DcDcuRJivAYQFlA3JiT8a9PxOIGHs+kcADjk8bxW6ypp4bLet+UYeCDB443kLEQVPA4JHHyqTE3g6EGdxDdOegrKyin7bOKSpigWvLUgMZbadvgAB0pR4qxvlW0sISSxGqSTM9PhWVlaKCsyVjfCXraSSdxCgAGJjgUwyi+LmqdmBkD2PG9brKmlUkcz9rwNraKRMCvJc/xd21iLoS5cVSx21f44FZWVYtw/IK8J4j03QdyNxO+5/3VmxOLNjDlwskDpHPetVlQkveLyL+qedY/GtefWwAY8wImoVNbrKud0cE9y7q55Aj41G1ZWUCHKskBasrKyq0cln//2Q==">
            <a:hlinkClick r:id="rId3"/>
          </p:cNvPr>
          <p:cNvSpPr/>
          <p:nvPr/>
        </p:nvSpPr>
        <p:spPr>
          <a:xfrm>
            <a:off x="206375" y="-677863"/>
            <a:ext cx="2619375" cy="1743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1" name="Google Shape;991;p119" descr="http://www.xcomglobal.com.sg/wp-content/uploads/2014/08/japan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3568" y="764704"/>
            <a:ext cx="4762500" cy="3171825"/>
          </a:xfrm>
          <a:prstGeom prst="rect">
            <a:avLst/>
          </a:prstGeom>
          <a:noFill/>
          <a:ln>
            <a:noFill/>
          </a:ln>
        </p:spPr>
      </p:pic>
      <p:sp>
        <p:nvSpPr>
          <p:cNvPr id="992" name="Google Shape;992;p119"/>
          <p:cNvSpPr txBox="1"/>
          <p:nvPr/>
        </p:nvSpPr>
        <p:spPr>
          <a:xfrm>
            <a:off x="683568" y="4400320"/>
            <a:ext cx="7488832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6. _______ she speak Portuguese?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No, she doesn’t </a:t>
            </a:r>
            <a:endParaRPr/>
          </a:p>
        </p:txBody>
      </p:sp>
      <p:sp>
        <p:nvSpPr>
          <p:cNvPr id="993" name="Google Shape;993;p119">
            <a:hlinkClick r:id="rId5" action="ppaction://hlinksldjump"/>
          </p:cNvPr>
          <p:cNvSpPr txBox="1"/>
          <p:nvPr/>
        </p:nvSpPr>
        <p:spPr>
          <a:xfrm>
            <a:off x="5979398" y="1676932"/>
            <a:ext cx="2376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  </a:t>
            </a:r>
            <a:endParaRPr/>
          </a:p>
        </p:txBody>
      </p:sp>
      <p:sp>
        <p:nvSpPr>
          <p:cNvPr id="994" name="Google Shape;994;p119">
            <a:hlinkClick r:id="rId6" action="ppaction://hlinksldjump"/>
          </p:cNvPr>
          <p:cNvSpPr txBox="1"/>
          <p:nvPr/>
        </p:nvSpPr>
        <p:spPr>
          <a:xfrm>
            <a:off x="5979398" y="2627669"/>
            <a:ext cx="293133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 </a:t>
            </a:r>
            <a:endParaRPr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9" name="Google Shape;999;p120" descr="https://encrypted-tbn0.gstatic.com/images?q=tbn:ANd9GcQzs1cTCN8q_wWkfNhx-PQ7CxM6ZpDy8S7nzt_bGiC31nZp_0mw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576" y="1628800"/>
            <a:ext cx="7604045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1000" name="Google Shape;1000;p120">
            <a:hlinkClick r:id="rId5" action="ppaction://hlinksldjump"/>
          </p:cNvPr>
          <p:cNvSpPr/>
          <p:nvPr/>
        </p:nvSpPr>
        <p:spPr>
          <a:xfrm>
            <a:off x="6516225" y="5228750"/>
            <a:ext cx="1658400" cy="100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5" name="Google Shape;1005;p121" descr="https://encrypted-tbn2.gstatic.com/images?q=tbn:ANd9GcTmAUSal1Iru8AByWzsKG_wALBbilp9P_qn_oq9uyKbJiHutkW1M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908" y="1124744"/>
            <a:ext cx="7413240" cy="4085603"/>
          </a:xfrm>
          <a:prstGeom prst="rect">
            <a:avLst/>
          </a:prstGeom>
          <a:noFill/>
          <a:ln>
            <a:noFill/>
          </a:ln>
        </p:spPr>
      </p:pic>
      <p:sp>
        <p:nvSpPr>
          <p:cNvPr id="1006" name="Google Shape;1006;p121">
            <a:hlinkClick r:id="rId5" action="ppaction://hlinksldjump"/>
          </p:cNvPr>
          <p:cNvSpPr/>
          <p:nvPr/>
        </p:nvSpPr>
        <p:spPr>
          <a:xfrm>
            <a:off x="6944675" y="5171925"/>
            <a:ext cx="1580400" cy="10626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122"/>
          <p:cNvSpPr txBox="1"/>
          <p:nvPr/>
        </p:nvSpPr>
        <p:spPr>
          <a:xfrm>
            <a:off x="1043608" y="4219635"/>
            <a:ext cx="770485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7. _______  they study at weekends? No, they don’t.  </a:t>
            </a:r>
            <a:endParaRPr/>
          </a:p>
        </p:txBody>
      </p:sp>
      <p:sp>
        <p:nvSpPr>
          <p:cNvPr id="1012" name="Google Shape;1012;p122">
            <a:hlinkClick r:id="rId3" action="ppaction://hlinksldjump"/>
          </p:cNvPr>
          <p:cNvSpPr txBox="1"/>
          <p:nvPr/>
        </p:nvSpPr>
        <p:spPr>
          <a:xfrm>
            <a:off x="5436096" y="1268760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 </a:t>
            </a:r>
            <a:endParaRPr/>
          </a:p>
        </p:txBody>
      </p:sp>
      <p:sp>
        <p:nvSpPr>
          <p:cNvPr id="1013" name="Google Shape;1013;p122">
            <a:hlinkClick r:id="rId4" action="ppaction://hlinksldjump"/>
          </p:cNvPr>
          <p:cNvSpPr txBox="1"/>
          <p:nvPr/>
        </p:nvSpPr>
        <p:spPr>
          <a:xfrm>
            <a:off x="5436096" y="2256620"/>
            <a:ext cx="2304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  </a:t>
            </a:r>
            <a:endParaRPr/>
          </a:p>
        </p:txBody>
      </p:sp>
      <p:pic>
        <p:nvPicPr>
          <p:cNvPr id="1014" name="Google Shape;1014;p122" descr="Imagen relacionad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31640" y="964051"/>
            <a:ext cx="3888432" cy="29125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p123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0" name="Google Shape;1020;p123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1" name="Google Shape;1021;p123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2" name="Google Shape;1022;p123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457200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3" name="Google Shape;1023;p123" descr="https://encrypted-tbn3.gstatic.com/images?q=tbn:ANd9GcSgPSTglKyB8bmdtSI7wqdNTLaDn8dRMkrk7hwRn-u8CRpayUSm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19672" y="160337"/>
            <a:ext cx="5566821" cy="5566821"/>
          </a:xfrm>
          <a:prstGeom prst="rect">
            <a:avLst/>
          </a:prstGeom>
          <a:noFill/>
          <a:ln>
            <a:noFill/>
          </a:ln>
        </p:spPr>
      </p:pic>
      <p:sp>
        <p:nvSpPr>
          <p:cNvPr id="1024" name="Google Shape;1024;p123">
            <a:hlinkClick r:id="rId5" action="ppaction://hlinksldjump"/>
          </p:cNvPr>
          <p:cNvSpPr/>
          <p:nvPr/>
        </p:nvSpPr>
        <p:spPr>
          <a:xfrm>
            <a:off x="6602250" y="5380300"/>
            <a:ext cx="1353900" cy="857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p124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0" name="Google Shape;1030;p124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1" name="Google Shape;1031;p124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2" name="Google Shape;1032;p124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457200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3" name="Google Shape;1033;p124" descr="data:image/jpeg;base64,/9j/4AAQSkZJRgABAQAAAQABAAD/2wCEAAkGBxQREhQUEBQWFhUXFhQUGRcSGBUZGBcYFBcaGBgcGRcYHiggIBoxHR4ZITEhJSkrLi4uGR8zODMsNygtLisBCgoKDg0OGxAQGy0kICQsLDQtNC8yNCw0LDI0LCwsLDQsLCwsLTQsLywvLCw0LDQsLDQsLCwuLCwsLCwsLCwvLP/AABEIAOEA4QMBEQACEQEDEQH/xAAcAAEAAwADAQEAAAAAAAAAAAAABQYHAQMEAgj/xABBEAABAwIDBQUGBAMGBwEAAAABAAIDBBEFEiEGMUFRYQcTcYGRIjJCUqGxFGKSwTNygiRDstHh8BUjU1SiwvEX/8QAGwEBAAMBAQEBAAAAAAAAAAAAAAMEBQIGAQf/xAA/EQACAQMBBAULAgMHBQAAAAAAAQIDBBEhBRIxQSJRYXGRBhMUMoGhscHR4fAjQjNSUxUkYnKSwvEWJUPS4v/aAAwDAQACEQMRAD8A3FAEAQBAEAQBAEAQBAEAQBAEAQBAEAQBAEAQBAEAQBAEAQBAEAQBAEAQBAEAQBAEAQBAEAQBAEAQBAEAQBAEAQBAEAQBAEAQBAEAQBAEAQBAEAQBAEAQBAEAQBAEAQBAEAQBAEAQBAEAQBAEAQBAEAQBAEAQBAEAQBAEBUtvtsRh7GtY0PmffK118rQPidbW19LaX15KCvW82u01dlbMd7N5eIrj9EUak7VaxpDpoonxk29lr23tvs65F/JVleS5o3ank7bPMac2pduH7sI1fA8VZVwMmi914vY7wRoQeoOivRlvRUus8pc287eq6U+KIrbfapmHw5tHSvuI2HiRvcfyj/RR1qyprtLWzdnzvKu6tIri/wA5mY0XaDiRe6Rp7xrfac0R3Y1vUtFwOpKqK6q6yxoenq7EsIxUG91vg86vx4mlbFbZR4g0i2SZou5l73HNp4j7K7SqKpHK9p5raWzKlnLXWL4P6loUhmBAEAQBAEAQBAEAQBAEAQBAEAQBAEAQHTVVTIml8rmsaN7nkADzK+N41Z1CEpvdisvsOKKsZMwPicHsO5zTcHgvp9qU5U5bs1hnehwEBgvalUmTEpW/II42/oDj/wCTisq5earPe7CgoWUZdeW/HHwRpeNbOUv/AA9lNO9sLGNaWyEtBa8DVwvvJubjjdXqlGLp7vDB5e3vrj0t1qa3m3qutdX0OzYKppGQ/hqOfvjHdziQQTncTfda19NF9ouCjuxecHO1IXMqnn68N3e4exGT9oOIuqcQmtchju5YP5DlIA6uufNZ1eTnUZ67ZFBULOLfNZft+xsezeBR0NEIiBfIXSn5nEe1fpwHQBaMYKnTweMvLud1cOp26di5fnWY72byluJU+W4u5zSPyljt/wDvgqFq35xHs9swTsZ55Y+KNs2k2hhoYu8nPRrW+888gP34LRqVIwWWeIs7OrdVNymu98l3mS1/adWyyAw5Y230Y1ucnoSRc+VlS9Lm3oj1tLyftacP1G2+vh+e00XYbbJmIMLXDJMwAubwI+ZvS/DgrdKsqi7Tzm09mTs5Jp5i+D+TLWpjLCAIAgCAIAgCAIAgCAIAgCAIAgKD2y07nUTHA6MlaXDmHAtH1I9VUvE9xM3vJ2ajdOL5xePiePsVxDNDNCT7jw8DpILG3m36paSzBrqJ/KSju1o1FzWPD7M0pWzzRwUBh/a1hjoa4y65ZmteDwzMAa4eOgP9SyriLjUye52BcRqWvm+cc+D1JbbzEqOtoYZ+9/tDQGtjaRfM62cPbwGl7+CmuZQnFSz3FLZNC6tbuVLd6L4vs5YY7EqN3eVEtvZDWR34FxOY+gA/UEs48ZH3ymqx3adPnq/kV7bDDzRYmXPByOmFQ38zXPzkDwNwoZR3K2vWaOzqyurDcjxUd324wXXb7buA0joqSQPkmGU5fgYfevyNtLdeis3FaO5iLzkw9k7IrekKdaOFHXXm+RW+yHBnS1f4gj2IQdeb3jKAOfskk+XNRWlPMt7qNPyiulCh5lcZfBfchdtsVfW10lruAeYYmDkHZRYcydfNQ1ZupP4F3ZlvC1tU3plZk/Zn3Gr7FbIRYfFnkDTOW5nyH4NLlrSdzRxPH0Av0qMaay+J5LaW0ql5UxHKjyXX2vtMy2WxDNjDJYrhstRJp+SVztLeB+iqUJPz2nPJ6i+obuzHCfGMV4rBvQWmeCOUAQBAEAQBAEAQBAEAQBAEAQFF7Uq6thijNHmaz2jK+MXc21st+Td+vTfzq3M5pdE29iUbSpUar4z+1Pn1+0y/ENsaueAwTS52EgnM1ub2TcDNa+/VU5V5Sjus9VR2VbUayrU44a7dPAleyfEhDXBrjYSsdH/Vo5v2t5qS0b38Iq7foectd5ftefkzdVpHhAgPDi+Ew1UZjqGB7Tz3g8wRqD1C4nTjNYkTULipQnv03hlNHZNSZr95Nl+XMz0vluq/ocOtmz/1HdbuMR78fcumFYZFTRtigYGMbuA+pJOpPUqzGKisIxa1epWm51Hls6MdwGCtZkqGBwGoOoc09HDULmpSjNakltd1raW9Slj5+wp0vZJTF92zTBvy+wT5Ot+yr+hxzxNiPlJcqOHGLfX9i74ThcVLE2KBuVjeHEniSeJ6q1GKisIw69epXm6lR5bMWq4P+GYuH1DSYxM6VpA3sfcgt5kX9Qs6OKVbpcD2tOfp2ztyk+lhJ96+pK7d9oramIwUYcGPFpHuFiR8rRyPEnwXde5UluxKuythypVFVr8VwXzfyOeyDZ1zpfxcjbMYHNjv8T3aEjoBceJ6L7aUv3v2HzyhvoqHo8Xq+PYvuXDbbbmKhBjjtJUEaM+Fl9xeR/h3npvU9auoaLiY+zdk1Lt7z0h19fcUrYntAmFVlrJC+OZwFza0bjoC0Dc3gR5qK3uW3uz58Db2nsWkqG9Qjhx96+psgV08acoAgCAIAgCAIAgCAID4lkDQXOIAAJJOgAG8k8kyfUm3hGSbSdqUpkc2hDRG24zvbmc63EA6BviL/ZUKl289Hgets/J6nuKVw3l8ly+rJbs424lrJnU9Xlc4tLmODQL5d7SBpu18ipLeu5vdZU2xsinbU1Vo5xnDRMY/2dUlUS5rTC83OaGwBPVh09LL7UtYyeVoUrTbV1brGd5dv1Mh2gwabDanI42c0h8cjdzgDcOHW+8c1RlGVKfHU9laXVK+oZXPRrqN12Rxc1lJFM5uVzgQRwu0lpI6Ei61YS34qSPB39sra4lSTyl/yTK7KYQBAcXQHAeDuKA+kAQHhxfCIapnd1EbXt67weYI1B8FxOnGaxJE1C4qUJb9N4ZVaLsuoo353d5IL3DJHDKNfygEjxKhjawTyatXb93OG6sLtS1/O4bfbXNw6NsFM0CZzBlAFmxM1ANt19CAOnkflet5tbseJ82VsyV7N1Kj6KevW3+cSgbEbISYlI6WZzhCHHO/4pHHUhpPHmeqq0KLqPL4Hodp7ThYwVKklvY0XJL84Er2stpYRT01PGxr2XccgF2tIsA47ySddddL8V3dbsWlHkVPJ/z9WU61Rtp6a839jT9mZ3SUlO+T33QxuPiWhaOc6nl7uMYV5xjwUnjxJNCuEAQBAEAQBAEAQBAZ32xY2YoI6dhsZiS4j5GW08yR5AqldzxHd6z0Pk9aKpWdWXCPDvf0IfsuxKiZBNFOWMldmzGWwD47aAOPLXTqubeVNQafEt7doXUqsalNNxXDHJlJwDGPwVWyeMZgxz/ZJtma4Ftr+BValU83LJvXdr6VbOlJ4bx48S+P7YDf2aTTrLr9GK0r1c0efXkw8a1fd9zRKzC4KtkZqIWvsA4CQXLS4aj/ADHRW5U4y4o85Tr1aEn5qTXdzPfFGGgNaAGgWAAsABwAC7IW23ln2h8OqpnbG1z5HBrWglznGwAG8kr43jidRi5NRistlKdtDV4i4twxoigBs6qmG88e7Yf9+Cg85Ko+hw6zY9Dt7NZu3mX8i/3P89p6GbAMfc1VVUzOI1JkLW+TRuHmioN+tJv3Eb2tKOlKnCK7s+86D2bRRuz0tRUQuG4h4Iv10BPquVbuOd2TRJ/bVSS3asIyXcS+zWKS95JSVdjPE1rw9ujZY3aB4HA30IU1OWdHxX5kqXdCnuRr0fVly/lfV29hYlIUAgCApHaZsk6tjbJAAZo7i1wM7DvFzpcHUX6qpc0HPWPE29jbSVpNxqeq/czNqcYrSNMMbaqNtzoxj7XO+zgPsVVTrQW6s47j0k/7MuZecm4N9r+WT0bN7D1VZMHVDJI4815HzXDncw0O1Ljz3L7St5TeZcCO92vbW1LdotOXJLgvDQ3WKMNAa0WAAAA4AaBah4Vtt5Z9ofAgCAIAgCAIAgCAICG2l2chr48kw1Fy17bZmE8jy5jioqtJVFhluzvatpU36b71yZiG1WyFRQO/5gzRXs2Vvum+64+E9D9Vm1aMqfE9zYbUo3axHSXU/l1kRhbInTRioc5sRcA9zLZgOYuo6ai5Le4F24lUVKTpLMsaZN62e2RoYQyWnja8kBzZHHOd2haToPKy1adGnHVI/P7vaN3WbhVk11rgWVTGcEBwUBQq1xxiqdA0kUVO4d6Wkjv5RuaCPhH7X4giq/1Z4/avezcp/wDbqCqtfqzXR/wrr73+cy800DY2tZG0Na0Boa0WAA3ABWkYspSk3KTy2dqHIQFQx1xjxbD3N/vGVETjzAaHAeuqhelVdqZrWyUrCunycWvHHwLepjJCAIAgCAIAgCAIAgCAIAgCAIAgKv2gbTmgpw5gBlkORgO4WFy4jiBp5kKCvV83HtNPZVh6ZW3ZeqtWd2yWKvfh8dRWPAJa57nkBoDQ42Jtp7tl1Tk3BSkR31vCF3KjRWmcJcdf+T14VitPiMLzFaSK5jcHtIB0BILXDdYhfYzjUWnAir29a0qJT6MuK1+hSca7LIpZS6kmEYv7cbhny3+WxuPA+qrTtE5dF4Nu28oatOGK0d7qfDPeaBg+HNpoI4WElsbQ0E7zbeT1J1VuEd2KR5+vWlWqSqS4t5PauiIICsdoWNGmpCIv40xEMYG/M/eR1A+pCgrzcYacXoaWyrVV7hb/AKsdX3I9+ymCNoqWOFtrgXeR8T3auProOgCkpw3IqJXvbqVzXlVfPh2LkTC7KoQBAUrayS+KYW0b7zuPhlA/YqCT/Wj3P4GzYx/uNxL/AC/EuoU5jBAEAQBAEAQBAEAQBAEAQBAEAQGK9staX1jI/hjiH6pCST6Bo8lm3cszx1HtfJyko28p82/h+MhqvbOaShZRWa1jQ1pc2+ZzW7mn6eNlG67dPcLtPZNKF27nOW+XUyf2U2tho8LmY19qkuflbY3JeAA6+7Qa+Slp1lCk1zM6/wBm1bm/jJroYWX3cvaTPYpGTHUyOJJdIxpJJNy1pJOvH2lLZ6ptlPykaVSnTS0S+f2NLVw80EAQFExwficapIT7sEbpyPzE6fUMVaXSrJdSNy2fmdm1ai4zaj+e8vasmGEAQHDjbegKJswfx+IzV2+GEGngPM/E4eRd5PHJVqXTm6nLgjcvP7pZwtf3S6UuzqX51F8VkwwgCAIAgCAIAgCAIAgCAIAgCAICNxfA6eqFqiJr+RI9oeDhqFHKnGXFE9C6rUHmlJooWM9krCSaSYt/JKMw8nDX1BVWdmv2s37fykqRWK0c9q0KdiHZ/XxG3c94N14iHD03+oVedvNPgbVHblnUWssd5rHZ3gTqKjayUASPc6R4BvYusAL88oHndX7eDhDDPJbWvI3Vy5w9VLC/O8tCnMwIAgKO0iPHiXm3e0lmX3EhwuB1s0qssKu+42tZ7KW7+2evh9y8BWTFCAICqbcVb391Q05tLUkhzh/dwt/iO9NPVQVm3iC5/A09m04x3rmoujD3y5L5k/hOHR00TIYW5WMFgPuT1J1J6qaMVFYRRrVp1pupN5bPYvpEEAQBAEAQBAEAQBAEAQBAEAQHlxSZzIZXxtzPbG9zW/M4NJA9VzN4TZJRjGVSMZPCbWTEqHtGr4HESOEmurZm2I9LELOV1NPU9tU2FZVo5hp2plwwjtZgfYVMToz8zPbb6aEfVWKd3GTxLQx7jycrQ1pSUvc/p7y44VtJS1Nu4mY4n4b2d+k6qxGcZeq8mPXsq9D+JBr86yVXZVOUB1zzNY0ueQ1rQSS42AA3knkvjaSyz7GLk8JZZWI9rnVBIw+mfO0GxleRFDpvs4gk+QUaq73qLPwNGWz1RWbmai+pdKXhy9rKlt3heJzObUvZCwQAub3L/aaN5Jc6xO7/AEVWvGq+ljh1Gvsu4sKadHMnv8crTwWSy9ne2ArY8kxAnZvG7OODgOfMKehW31rxM7a+zHaVMw9R8OzsLmrBjhAULaaR1FicVbIxzqd0PcPcwX7s3Juem438VWk9yrvvg1juNyzUbmylbRaU1LeWefIutDXRzsD4Xte07i03CsZyY1SlOnLdmsPtPQvpwEAQBAEAQBAEAQBAEAQBAEAQBAVXa3EMNj9mvETn290szyAHwFx46KvVlSj6xp2FC+nrb5S684Rj+01VQyO/sMMkeu97tD4N1I9fJZ03Bvoo9lY0ryC/vE0/zr0InDqd0ksbI75nPa0W33JAuvkM72EXK84wpylLgkz9PRtsAOQsto/LuJ9ICj9pZfM6jomOLRUynOR8keUn/Ff+kKtcZk4wXM2tj7tNVbmSzuR072XGipGQxtjiaGsaA1oG4AKwkksIyKlSVSTnJ5bILabZl1c9rZKh7KcAXhiABe6+9zzvFraWUVSk5vV6F2zvlaxbhBOfW9cLsXX2nhZ2Z0LbFolDhucJHAg8x1XHosMaFiW3byWjax3I7zLUYdYyyOqKQaOkeLzQ33FxHvM5neF3mUMJ6rr+pCo0rvSEd2pyS9WXd1P3MtMbw4Ag3BAII4g7lMZrWNGcuaCLHUHmvjWQVis2IgLjJTOkpZCb5qdxaCerPdIULoJPMXg0YbTq43aqU1/iWffxPNBi9VQuDMRtJCXBraqMWsSbN71oGnivsZTi0p+JJK3oXMd620klrF+/dfPuLgCpjKOUAQBAEAQBAEAQBAEAQBAEAKAyfGezWqqauaV0sQY97nhxLi6xPsjLbgNN/BUJW05ybZ6u229QoW8KcYPKXs8fsSGH9kkDbd/NI88mBrB+5UkbOHMr1vKSvL+HFL3lzwfZympB/Z4WMPzWu8+Lzc/VWI04x4Ixbi8r3D/Vk38PAlV2VggKhtkAyrw2Z3utmkjJPAzMs36hQVNJxZq7PzK3uKa4uKfg9S3qcyggCA+Jow5pa4XBBBB4g6FfGsrATaeUV3s7kJoYg43yGSIHmI5HNH0C4otuCyaO1opXUmueH4pNllUhnBAdNXTNlY5kjQ5rgWuB3EHevjSawzqE5QkpReGiH2Wc6IPpZSS6AgNJ3vhd/Dd92nq0qOk3jdfFfiLd5ibVeK0lx7Jc18+5k8pSkEAQBAEAQBAEAQBAEAQBAEAQBAEAQBAZ92pYwHMbQwsdLUSFrwGAkxhpuDprmNvIXJ4XqXMs9CPE39iW2JO6qPdhHK15/YkNm9qJGNZFijHQSmwbJILMl/q3B/S6kpVNMT0fxK13YwlJztHvx5pcV7OOO0uAN9ynMk5QFV2q2qbEPw9Ie9q5PYYxmuQn4nkaADfY8uWqhqVP2x1Zp2Vg6n6tXo01q2+fYuvJL7N4X+Epoob3LG+0ebiczj+old047sUipd3Hn60qnW/dy9xJrsrhAEBW9pmTQywVVPE6UtzQyRstd0b/AGgRfiHAfqKinmL3ksmhaOnUpzo1Zbqeqb619UdEm1FT8OG1JP5jGP3K585PPqnSsaPOvH3/AEPpuO17vdw0j+eoiH2uvqnN8I+I9FtFxr+EWfX47EyLilpx0dO4kejLJvVP5V4/Y581ZL/yS/0//Rz+LxMb6elPhM8fdiKVTqXifPN2X9SX+lf+x56vaeppRnrqQMhBaHSQyh4bmNrlpANtV9dTHrLBLTsaNd7tCpmXU1jPtyy1xSBwDmm4IBBHEHUFSmY008M+0PgQBAEAQBAEAQBAEAQBAEBUNk6VprsRldrJ3zYwTvawMBAHQ6fpCr0V0pPtNa+qP0WhTXq7rfty/wA9pa54GyNLXta5p4OAI9Cp2kzKjJxeYvBCO2TiF+5kngvwgle1vkw3aPILhw4YbRcV9UfrqMu9LPjxPHW7Fd6LOra23LvW2Pj7K4dHKxvPBNT2l5t5VKGe77kJS7Hvwh76unk75jGO7yORtnmPRzsjwbZtL7heyjVHzLc0y9U2mtoQVvVW629GuGeCyuo0GlnEjGvb7rmtcPBwuFbMCcXCTi+KO1DkIAgCAIAgCAIDPu1HFb01RAN4NMNN5zuc4+Vmj1VS4eVudqN7YlBq4hV/ze5Y+ZfKSPKxreTWj0FlbMObzJs7UOQgCAIAgCAIAgCAIAgCAICr1zxR1zZXaRVQbE88GzM/hk/zAlt+gUDxCeeT+JpU07i1cF61PLXbF8fB6+JaFOZp5q2vihbmmkYwb7vcB918cktWd06U6jxBNvsIgba0N7fiGDxDgPUhRqtB8y3/AGbd/wBNlf207QKUU0kdNIJZZGuYMl7NDgQXEkW0F9OdlDXuIbrS1yaGzdj3Eq8ZVY7sU86lxwKIMpoGgghsUbbjcbNAuOitR4GPcS3q05Pm38T3r6QhAEAQBAEAQBAYVtPiIrMTIYbxuqIIgR8WQ5L+FyVmue/V060e4sqDtrHelxUZPx1N1C0jw4QBAEAQBAEAQBAEAQBAEAQEXtM2M0s/ftzRiN7nD+VpOnXkVHVxuPJYtHPz8PNvDysFN2UocSq6WJ8taYo3D2Q1jTK5g0BLzu+6r041pRy5cTYv6ljb15RhS3mutvGeehZcJ2Pp4Hd44Onm4y1B7x/lfQeSnhRjHtZm19oVqsdxdGPVHRff2k/3Y5BSYTKJ558Oik/iRRu/mY0/cJhcCSNWcPVk17SAxNjcNMcsF2wvlZHJDvb/AMzQPjB90g2uBoQopfptY4N/EvUd683oT1kotp89OT6/j7C0qYzQgCA8WI4vBT/x5Y4+WdwBPgDquJTjHiyWlb1aulOLfcska3bShJsKlhPIZj9gvirQfMsPZt0ll02j4n23oWXzT7t/sSn7NXLuKa5nUNmXU+EPevqRFX2p0TAcneyH8rLX83EKN3cMaFyn5P3kuKS739MlK2m7S56lro4GiCMggkG73A/m4eXqq1W6clhLBuWWwKVGSnVe814fcgthI82IUoH/AFWn9Ov7Li31qov7Vko2dR9h+i1rH5yEAQBAEAQBAEAQBAEAQBAEB4cdou/p5ohvkjeweLmkD6ripHei0TW1XzVaNTqafvIbs8xIS0bIz7MkAEEjDva6PQXHgPuuaM1KCLm1aLp3MprWM+kn151LOpTNCAIDL+0LHTPUw09Mx8wp5GzTd0C7Vp0bpyGa/UgcFSq1N6aUdccT02yrRUqE61WSjvpqOdOPM0XDMRjqI2ywuzMdu4EcwRvBG4hXE86o87WozozcJrDR6ivpGUTFdoaiumdS4UQ1rDaWqOrW8wzmeu88LDVVnOVR7sOHNm3Rs6NrTVe71b9WHN9r7PzsJLB9g6WEh8wNTNxkqCX3PRp09bnqu40ILV6vtK9fa1xUW7DoR6o6FlipmN91jR/KAPspUkjOcm+LPsxjkEwfMnlkwqB3vQxHxYw/cL5uR6jtVqi4SfieY7NUf/awcv4Uf+S+OlB8kTem3P8AUl4v6nbRYHTQuzQwRRutbMxjWmx36gXX1QiuCOKl1XqrdnNtdrbJBdEAQBAEAQBAEAQBAEAQBAEAQBAU7aHAJop/xuHEd7a0sJ0bOB/7f6ededOSlvw9prWl3SnS9GufV5PnH7HTL2l00YInjnjlA1iczW/IEm1uq5d1FLLTO47DuKj/AE3GUetMgv8A9Brqx+TDabQHe4F5/qNw1vmo1cVJvoIvvY1pbR3rqpr2aeHNlhgwTEalgFbViJp96OlaA4jl3vDyBU+5OS6T8PqZ0rqyoyzQp7z5OT/2/UseDYNDSR93TsDBvPzOPNzt5KljFRWEZ9xc1bie/UeX+cOor+xNUwyYi9pAjFU62tmizRmPKxOt1DRkuk+WS/tGnJQoRa6W589DwYtjcmKSGjw8kQ3tPUj3cvFrDxv9fC5XyUnVe7Hhzf0JqFrCyh6Rcrpftj29b7vzUuODYVFSxNigaGtb6k8S48Sp4xUVhGTXr1K9R1Kjy2e5dEIQBAEAQBAEAQBAEAQBAEAQBAEAQBAEAQBAEBSe1TADU0veRtvLCc4sPaLPjA+jrdFVuqblHK5G1sO8Vvcbsn0Zae3kcdmOJ0woY2Mexjm5u8a4gOzEkl2u8EWseWnBfaNSCglkbaoV/S5Skm0+HcS2JbbUMAOeoYSPhjOc+jb/AFXcq9NcypR2Zd1fVg/bp8SvYhjdfiLSzD6d0MTtDPOcjiD8o4DqLnwUcpVanqrC7S/StbOzkpXM96S/bHXxfyOjA+yiNmtXM6TnHHdjL9XXufolO1UV0nn4Et15Q1J/wYqPa9X9jQaGijgYI4WNYwbmtFh/96qyklojz9SpOpJym8t9Z6F9OAgCAIAgCAIAgCAIAgCAIAgCAIAgCAIAgCAIAgBQFartg6CZ5e+ABxNzkLmgnwaQFD5innODRpbWu6cd2M9O3X4nsw7ZWjpyHRU8YcNziMzh4F1yF3GnGPBENa/uayxOba7/AJEyuyoEAQBAEAQBAEAQBAEAQBAEAQBAEAQBAEAQBAEAQBAEAQBAEAQBAEAQBAEAQBAEAQBAEAQBAEAQBAEAQBAEAQBAEAQBAEAQBAEAQBAEAQBAEAQBAEAQBAEAQBAEAQBAEAQBAEAQBAEAQBAEAQBAEAQBAEAQBAEAQBAEAQBAEAQBAEAQBAEAQBAEAQBAEAQBAEAQBAEAQBAEAQBAEAQBAEAQBAEAQBAEAQBAEAQBAEAQBAEAQBAEAQBAEAQBAEAQBAEAQBAEAQBAEB//2Q==">
            <a:hlinkClick r:id="rId3"/>
          </p:cNvPr>
          <p:cNvSpPr/>
          <p:nvPr/>
        </p:nvSpPr>
        <p:spPr>
          <a:xfrm>
            <a:off x="53975" y="-17907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34" name="Google Shape;1034;p124" descr="https://encrypted-tbn3.gstatic.com/images?q=tbn:ANd9GcTBsc1AEXXy0Z4tp7JhKYohTQfQTSX4lacct0sPuKVN6p4NrhrG9A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5776" y="336255"/>
            <a:ext cx="4320480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1035" name="Google Shape;1035;p124"/>
          <p:cNvSpPr txBox="1"/>
          <p:nvPr/>
        </p:nvSpPr>
        <p:spPr>
          <a:xfrm>
            <a:off x="2771800" y="4656735"/>
            <a:ext cx="41044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 i="1">
                <a:solidFill>
                  <a:srgbClr val="FF0000"/>
                </a:solidFill>
                <a:latin typeface="Algerian"/>
                <a:ea typeface="Algerian"/>
                <a:cs typeface="Algerian"/>
                <a:sym typeface="Algerian"/>
              </a:rPr>
              <a:t>Try again!!!</a:t>
            </a:r>
            <a:endParaRPr/>
          </a:p>
        </p:txBody>
      </p:sp>
      <p:sp>
        <p:nvSpPr>
          <p:cNvPr id="1036" name="Google Shape;1036;p124">
            <a:hlinkClick r:id="rId6" action="ppaction://hlinksldjump"/>
          </p:cNvPr>
          <p:cNvSpPr/>
          <p:nvPr/>
        </p:nvSpPr>
        <p:spPr>
          <a:xfrm>
            <a:off x="7020276" y="5247694"/>
            <a:ext cx="1457400" cy="989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p125" descr="data:image/jpeg;base64,/9j/4AAQSkZJRgABAQAAAQABAAD/2wCEAAkGBxQTEhUUEhQVFRQUFRQVFBQXFxQXFBcVFBQWFhQVFBUYHSggGBolHBQUITEhJSkrLi4uFx8zODMsNygtLiwBCgoKDg0OGhAQGywmICQsLCwsLCwvLCwtLCwsLywsLCwsLCwsNCwsLCwsLCwsLCwsLCwvLCwsLCwsLCwsLCwsLP/AABEIALEBHAMBIgACEQEDEQH/xAAbAAACAwEBAQAAAAAAAAAAAAACAwEEBQAGB//EAD0QAAEDAgQDBQYDBwUAAwAAAAEAAhEDIQQSMUEFUWEiMnGBkQYTobHB8ELR8RQjUnKywuEVM2KCkgcW0v/EABoBAAMBAQEBAAAAAAAAAAAAAAECAwAEBQb/xAArEQACAgEEAQMCBgMAAAAAAAAAAQIRAxIhMUEEEzJRcYEUImGRofAFUuH/2gAMAwEAAhEDEQA/AMQNRgIw1NGGdyK+mtI8lRb4QkBGGogxNaxYAsMU5FYaxGKS1hoWGdkdCkvYtPD0Ja7pB+MKvVo3QUtwSWxRyqMitmkhLE9iUVsqjKnFqNlHc2Hz8EWKIbTnRSWxp6/knPOwsOX5pLilqw8AOKAoyFBC1GsCFBCOFBCVoZMCFMKYXJGhkRCghEoQGQBCGExQsEXCEtTcqkMTJgEZEJprRo4Sbbq5/o5Ak6feqPqJG0NmCaCU6kts0hMSENfAgBUjlFeMwnU0JYtOthIK5mAJAjU6BWWVE3jZkli1cA/CimBVpOdUzGXS7Ll2ADXtjzlNPCiD2h5K7T4CSAYF+spcmaLVW/tsPDFJPgoithN6Hjet8vfLJxoYajjSaWsnstJkgciV6w+yxiSYWfX4LBgEJcWaEX7m/q7Gnim1whlEiROi2NYhYrU+m8jcqMoW7KY82hNFjEUr6XXNprmVDvfxV2g1p6fJBukbaTsVTop7cOr1PBHXUcwruHwROyi8g+n5KXDsLLiObXfAT9FVxWGuV7LhPCyKjXRYG/gq/FuEFrjAtspLMtdfoFw/KeLfRSTSXojwxzzDRPPkBzJ2Cq4hjaVm9p27th/L+a6VlXC5IvH2+DJOGDbu1/h/P8lWrVJ+/kn1ySqzmq0V2yMn0hTkEJpCghOTYqFCZCEhBmQELoRQuKVjoAhDCZChIx0LXI0MJRkQQohFCgrBGNp2lXcFgzGc91seaDheIa09qI5ETJT+IcQzCGjKOXPkld8DquR1R1JtRp58joVcxtUNNicrhz+i8yKm+6KrWJAANh9lbQbWPx5E9nT4qt+1W68tlz6sgCEl4Vox+RG/gu0auYiSJWxgqLTprpr0Xls8KW4lwNiVnib4MsiXJ6PitXKALTuUPDOLAEF2gWBiMWXRKr+9RXj2qZnmp7Hva3HGEajwXmMbxYZjF1i1KiSXKmPxYrkWXkN8G+1NalNTmJBLHU1doKmxW6RU5IpFmvgKpBEGF7TglVr4zNbmG4t6heDwz16fgNc5gGiSuHyIWmdMJbnsWtA0Q1KYcIIlE1yleUdm1HnPaEFrcjBlabmNXeJXicXTX0fi1EPbAIzDYkBeF4jQLSQRHivU8SSquzizJmBVYq7mq/WaqjwvSicciuQhhNLVGVOSElqgtTi1CQsZCYUZU0hDCVjoWQohMIQwkY6AhQQjhAUBiCEBREoSgE4FcXKFCwQVOaFxCEpkAElRKIlDCohWLcgKaQhLVWJNiigJTS1LIVUIxZQphCGFRCm+E1qW1qYGrhK2OYVZpFVqbVcYA3W55fmlZSJewlObkwNytajxPKMtLsg6u/E7z2HRedNcnXyGydTqKMsWrkoslcHqsHxct3WxjuLfu2OB72YHxEfmvCMrLRfipogfwv8AmP8AC58njq06KRybNFrF48ndZ1XGEiDccjdVn1Eh71eOJEnNk1QDpb5KnUYml6jMrpURbsrFiEtVoBLITWI0JhQWJpYoIQsyK7moHBWHNSiFhkJIUQjKAlKx0C5AURKAoDAOQoihKFGOlRK4qEQkEqFK5MgMiFBCKF0JkKBCGE2F0KiFYktQOarBahLVRMVlUsQ5FaLFGRUTEo2GsT6dJExkapuq4xkDpp6qAFe4bgxUflLg2dCTAnkrHEeGimXDMLQQNyDysl1xUtPY9Or6M1gTTTIUMYTorRpENBJEHkRPmEXQE2Vs0KzSqyxw8D6FKe0baKaW/gUslsNGW4v3ihzktyGU1C2GULnKMyEoikhyMOSlwcsYaShcluchLkoUE4JTkbnJZKwwpwSymuKWVggFAUZQFAYAqCEZUQsYCFEI4XQsawIU5UzKuypgAZV2VNDVORMjCsqjIn5FORMgMr5V2RWRTRiinsWin7td7lOq12N1MnS17xMKo/F1Z7NIR1eJU5eRjjyyiwTfCN8BEFICYGLHOC0JrnzquaFLggGzb4Xi8MAczAHWIJuJjble62RjBVaPdhjqZjOyADJmd+a8O5qijUc0y0keBXHl8VS3T3OmHkVs0eqbwJry5oa5kWa7NIJ/5A6jwjzWHisG6k/K8QfgRzBTG8cqmAX6R8DutPCY2lOaqDULgAZhwA2Am4gz8EsfWx+7cL9Oft2PMvCWtTiVJmYloEbQeennsssrsjK1ZzSVOiCuAUqQiAEhRCNdCARTggKc5A5YIkoCmuSyFgiygKaQhhYNi4UZU7Kphag2IyqcibkU5FqNYnIuyJ+RRlRSNYoMRBiYGowxGhbFhiIMTBTTW0kxrEBiIUlGLxTKQ7RvyFyvPY/jjzIb2RpA73qpyyxiUUG92beMxLKfeNzo0anwCzf2l9TUZG8hYkHY/e+iRhOFveQ83ymbkC8aknU2+C1sHh4DszmxaHHTX8M2815nkeY3tE7MOFc0UKeEMkAEu1dz7MRPLUeqY7h1R5lotYXEmQBN5VoUWh255xuOvRE3GlkjKDf+IWsLD0XA8rTs61FG22kmhipYXjNB+lQD+a3xNlpMHmF9ImnweC4tcoHKhICbkQuasAQ9gQZQjqJDiUAk5EQlAHJjFqNZz3FLcQnvYlmkgjMS4KIT/clR7pazFeFxVj3SkUuiFhKpQEK46h5KPcrWYpFqCFeFG8AX5LVwvAZYalUljdAMpzExOh2SzyRgrkPGEpcHm8qJtJbdDhbXl2V1mie1DT6bqcRw3ILzJ03BHQhBZoPZMb05dlP/AEWplD4kETa5A6hA3hztY6fry1W3wvFe7IDmW5nN42Gi0MZx9txlMC0AwLKLzZU6SsqscGrujx7qKHIvRYjHU3t/2xtvB9QFHD+Hte4yxzZEgSIvb8Wqr61K5KhPT3qLPPZFwprdr8HIPMdIJB6hDT4JUP4Y3l1gnWaHyK8c7qjHbSTW0VdrUqbDBq0yRs0knwsNVSxeMaLNPSfoN0s/JxwjqbGjgm3VE1S1glxAWZxHHuEBvZBEg6mxv4beqr8QqtzAGS86DYa9o8z+SKlhhJc89rVoNyOQyzA+dl5uXzpSXwjqhgS/VmRRoVXOMDTV7pj131WlhuH0qcOnM+Brz6RomtBaCCTBidLxoSNymYcaxzjX10XnZ/Mb2XB1QxrsW6oZkjXnZo8PvZDUeTcjMRBDR9Sn1wBqT9fJIJg3taQJ56T10XI/Ib4KqNCmVHEkvMCdBIMdSflAUOxbAYyj1H1Kq8SZnEtfEGZAm+1t9vVZNWm6ZDZnUloMnmJNh08VzSzubFc62FiQZv5foreC4lUYf3by257Mkg+RsqTarXXaQYsfLVA5vPrEE+S+mxZVJXFnDKNbHscB7Vv0qMzdYynr0+C9BgOI0q3ddDv4HWd5c/JfLwXDRx9J9fzVuhWP4rR9yuqOaSIyxRZ9MfhTKg4R0aW0WJ7NcfMilXNiYZUN4P8AC48uq9vh8IZEmBzhWeVVZB4mmYlHCFxgAk+C9FhfZprW567srYkAWd5zotlnuaLcwHby7zfrC89xjiBq2c0iNCJj0XHPyZzdR2R0RwRjvLdlqhUwgkZJF7kyfLYI6+Aw5a51IEm2Vugv1C8ZjOJ0qRyudca9LTCpcR9pAxhFEu94QC0xLQMw16LnlnhG3r3+pVQb5iet/Zqf4nlhPdaWz6uG3kngNAFOoNe64C3iCNQZC8Twb2re+W12h4bc1SWgNgdoT5c917vhNUVqDYby/dOcAWyfGyaPkauwvDXCKbOGPzgZYBNnEEM+I+Ca/BuYDmAIvBGoI+I8CtqtihSgOdkAHcbJI3jMVmY/2hA/29+fe80yz5JPgX0oxXJA4YxzQ57iQQMogTO8mD+ar4vhoZT7GftXJgObHKRysrFLiQeyPdHtRJbpb+EaAo6ONLajWvzZdpNxPTl5oerNMOiLRgNwDQ67nbRA/NenwlKaeW7/APlIJ8F2JrkyPdkzMEA/VvgqZx7qbS2CCdZsdOcJpyllQIqONnYrDBndpy/xbpzgFWcE9xBYRlfEg2PZ8RpCznuc4AinJ1BcZnwFpS6lSsy5bkncDbl4ILG2q2sbWk73B4pSdzDiJsJmyRw/De80aSd+Xr/lBVrwMz3wOZMfNThfafC0xEOcRvBIPgFZuUIV2TSUpWar+Bs2zA7wQqfE8PQogZ62SBoTmMdGtv6BYvFfa6rUtS/dMPh7w+e3l6rzeIaJzOJJ1JJJJ+N/Fczz6FqnIt6afCPXVva5rQKeHEzrVePLst2858Fg4vE1ary+rUc61mzYD6eSw6nE2s7IBbIMHqTo373VijiWlpObNBuLiwmZPr8FyfjMUradfVFFF8GnSe0TMgnu336T4pDCXEBs6ntHkBePHn1WfhajXRJ0PZA1F/gr2HxgyGDbznz5aLny54R3TvYRRcXKVvfr6dIgUBTM/iFgYk+RPzRjENAcfx3jx5u5hVu/ldPZImP0UYgtnQAExrrEaW8fRcuXN3ItDgOliZjNvJPnpfwUN4kGm7YaN9dfBZ1au0viXAg6yI8CNlRxT40JN7wRvzhctuTDqrY26uMa4yHA6brPxGILCYJiYj0i5Fh5rKDnAgCC0kS4RltfQjlz6q27HunLAdYiw1AtJ3+llbS000Fys0WtlrYDiCL30JvBB0CzaoLDlFwLju73OrTuSreIqdjK6xi2XaRII6W+CzqlfSMpsLmCfOCoQTbbYrTMrgjHZT2SbRyBtNjMRutRtEmdAOc6eiq0KoNPsgNg3abGPoLbJbsc1gPvYM2DAOeubYlelHyMkbUUCUE3Zep2Ga0G2s7xptqFXw+LBcQIgQImL6rM4jxYvEAW0B6CPTZJ4S4zrAg3Ogm8j4Kzz5XG3sBYkj0zsY1kgnNsQL322tot/hn/AMkVqVNlMFgi2ZzJfAItmPReFw7gakag6v0mJExHX9VLsPLz3SJ7O9t99enPRSlnyPmTMoJH37hXtC3EtDswf2QXNES2ZA8LtPovMe2PtG7/AGaTHDM0y4Egu6NJERpcagrxXCazmNDs4YQ8gGbk6tsDyI5arO4vxYve+XEiXaixcTcmBryGyaXmLJHQlT7r+9mWOndl1ji5lwQ9oLiDmBIg3iP8QFTxD3AAuNodZoDjI5gnuzN/msvB1A4vBJiDFpOgy23R4+rLBAcIEElwDna6jYXAjWynGMUVZs8HrVZkufTa8ZQ802kEydSREwRppGhXvfYXifuQ9tRwc5zmim4ZdcuwbeRuTyXyOjxGpMGORAAFom24XpPZLi4pPbDJGbNlLQSTaCwj8X+F1wyrUlIlKLp0fWsU4P72Ynnmuq1DhoeYAeTtpHrCvYKpnY1+XLmaHQdROxkK2MSYIdmdMbmy9N7L8qOFPfdlOjhXMFg/XUudlPpZDiqLpl0zyuPQKxW4hkjRrebiL+JKw+Je1LRIb29+TQfHUoR1J20M6fBtYbGZe9nJ/nVj9vafwl297x+e68G/2qqfhYz0d6zKpYzjFWqCC+BHdZYeZ3WlCHLDFy4PdYz2poUQR+M65ANfWB4SvK8S9sarz+7AZr2yLn4QvMuF9ZU5ZsLcyd0tQW42pvYmvin1nS9z3mdZMX+ilzHmYkNHkbamVNENDZzSdpgD0tZLxuPDesaxoB566SpZvIjDdjxgNYx3KOsjnzPghqEHxFstwDrbmSk4PHioDlkToT0vofBUsRiTpc69DrcgDe41XjeZ5Dyy0x4LwjSAxIkE5THWbbzBScM0gOLSb2I5GbHx1+5TKmLm+2jrHYdNNSk0KwzwSA38RhswADfQN25n4KCT0jmlgmFr3SAA0GbkkgjTmTb4FVHVCQQDAkhpuLgb3tz3TKOMIJGnWwzGNM2nattsqNR8ONTL+7FhY5AYA25W81NRercWVFvA8RFNxa45mGAdtYBjSOvOFt8QrSGyCW5jNi7QWMbrznC6rX1AJIO0Ab/8ToInwWxXxfYORtw7kABGxNgJukyx/MkK9jsULXHaaLxExsbiBN/8rEe2XmCQCQTNiDPIahXcpIkwAdgObZveJv1VXiFVhf3yT3W2n/BHXoqY41sFIeaZJMGG9J73PmhqU8kZRBdtfS9je519EFKjUbGuUgiJ/wCW1o5/dk6s0tytEnNa5zTrYQJA3VddbI3LsvYKuakuIMtiGDUbA3nUTooxLhmNnDoAR8iFToUcjnOa45iINiREgSeY6IMSahcTDYmBJyzG4FrTKi1ctVmfwWTw9+UBrm7SfdwbcoNtOW6ysZ7NVHmQ5s9QR4TDf1XqG7/p0RPfGxPQXUY+Rki9ilvs8kz2crNB7LDIgkOGnQEW9VUqcCxAB/duJO4c0iP/AEvdh0jSOn35LgNSqLzci6X9+5jwJwmIETSfYESGnfQdnldODn0wIpukC/Ye06gjUXXuWu+/BE19tJ15fmi/Nb5ijVZ8/o8ReGuDzfMHDMJM6n5b9ENV5cTlgxJJFxfY8rr6I4g8piT9hLcxm7G/BFeauVD+f+GPnODrQ52mnyOyr1qhOu0j4r6R+wUDM0qenIed4SavBcMZmiyZ2t8oVV50e4sNHgsDiix0yLi8iSCNI6rXwROb3l2sEGCJBLrkSSIM7fqt53sxhjP7uN7Pd+ajGezNN8AGoAIhocI3MwR1Wfl429rRtLPTYP2rqOotIcGiBecznDnmcZvdZtbjL31BNSGkHUkz1mdrLHwvs41ggVKgEz+G3hayb/oRBltc20BaPTVdj/yydV19dzn9BGljHWkuBJ0M7ROiyH40l3ZIgAja3WeUKzU4dWIu9jjINwRpE87RKqf6Q9jS1nuzmJuXQYIt+GwS5v8AJvIqi6NDBTtgHiLuhGblpp9PkrzBIsTff8lgYTgeIbUBdBZMmHC9+sLepMqEkGnDdiC0iI8fuVTF5qgqcrBkxW9ifeQbARz+QCh7psY+niidh3n8Py1+90LaLgLsd6FCXlRfaEWN/ArFOjTX9YEKnjBmzA6AXgQbSOzPjquZXcS4OpvBbOV2UgHz/JBUL3NnK4FwIjKTHjty9Vy5MuqkVjBpkYHEfvHbdmWxcBg531uf8q1iSW22jNJu4xFhpHlyWfwbD1GuH7txkEHsnQ6kyOg8gmV8JjBU7NNzgLHuw4GN/JSko6+Vx8lUijiWFrgM0B8CDdkEwbzprfouw5YH5cwcQCCLmbaaR53V7EcOxGQh9PUbEk6Wb2RaDyWXXpVaVQPaxw0MBr4i/ZJjWPorxkpKrQaL+Mxzycvu+yY1mIAkSTI205LqmCc4NawNbTzTmJ7WneEmTP5DZRXbiHwRSe0iJiYgiLH9UfD8BXDmuLKuUE6C95uWbeUJG0o2ml9zJGjgcAKRzAlxIMutM7/SPBRiwQAQ4xbNJ3bexi2keWyDFe/MH3b41iCJibWSsNh6sE+4eZECSbXMwNBsPXmudf7Sa/gWUU3sFTxOeHVHssczGg9o3JLSLTp1+aSMVTfEHtCJJytAFrC+thc8id4NSj7PV35uwRO7ra696/K60+H+xri6XuawAzE5tDb7KrKWGHMhtPwFw9wcDLg7LoTIAIMTyOgVepLak6tBLoESD4n5L1dLhDQzKagNgLAj9Ej/AERpPacAdtSY6z8ly/icepsdRKFPEh7DluCIIN3DawOo+Sz3YltIubDTeZJg+h8Fuf8A12m3u1CA6bjLadteiY3g1M96oTFpsLdbpFmxL5oT02ym2sTr581D64O0+tviuFYgAkQYtPKdfiFDqoInmb73GsFbSZtrscx4O7ZRh5Gp8emkSVUDD/xGnI2GsKbzr8rna3og4IGp/BeNb033HpqgD5sDrvYD4qo2qZidCDMR8PP4Jz3OE+kD1HktoZtZYzW108Y89kNQgmQYPh93nxVYg7H5fZUFgm/itpBr/QtzoJE33j7Gqh7jaTt8eSrtcRtp929Pkpqgbz5Sb+I+7raQqQ5rmxeb+HnsobWGwnSDO+6q5rxp66ptOiPxT4X2RpIKmWhVnQ29VDnTbMR0+9VUAF7kT8tPqPgoc7rP3HmtpRta7LNte111tBE/RE1jfAR69UipUDhAbpA3G1/FQ2dPX/CDQ2pD3sANifook6g/RKe46ASB1+77LgSL3HTefoEKA2PFQ3k6X3+SH3hMpTa1tY+90OY+Owj7+4Q0i6rHNqHrG26Y2o7/ABfySA7nP3z5FcDvrt980NJiwHP1v9+KP9oO/wA1WJtqfsLiQLj0IJ9fghoMW/f+H39hQ2oTzHr9Uh0gjXr0vqF2cnU/PQaoaDO+y29xHp9yg96YmVVOIO525H6prHSLEX3mLeH581tAr34HCpJ1Kh1WdOX3oli4uR1vvtCInSI+vhHmENKCkMe/7lR73aPieWqriv8Ah1PMiw8Y+aNzo8PlbcLaDbjg4TrB5E7qDUI0+BPw9FWdUdp0Gv3ZG6oNTGtuu+wR0GsZm8b89PVPZhbd5vr/AIVP3s6EeHjtH3oiId/AT1CGljxkvizIZt97tRt7vp9Fy5dr9v3J/BNTvf8AU/NqlmhXLlN8AY6h9W/MJw7r/v8AhXLkB4e1i6X4P5f7kdfvDy/uXLkr5NL2i2d0eI+iJn/6/uXLkX2K+hzu6f5PyRP/ALR8guXJHwUj7So7v+R/ocjp90eJ+q5cq9EhdPu/9j/UUWF3+9wuXIGjyRiO76fVHS38D8ly5KuCj7+hVZ+fyCtDbxd/UFC5NInHhBP7vr8wkO1b4n5LlyCCWH94/wAx+TUvb0XLkVx+wz4f1DxHdH8o+YU09fJ39QXLkvSDLkRS+rvmreH73/r+pcuWlwycOQR+Lw/vT6Wn/b+4rlyWRolZ/ed5/JWOf3sFK5aXtKRGM77vvdJpd3/z8ly5Tlyw9/uVa3dd5f1OTaW/j9AuXK/QD//Z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2" name="Google Shape;1042;p125" descr="data:image/jpeg;base64,/9j/4AAQSkZJRgABAQAAAQABAAD/2wCEAAkGBxQTEhUUEhQVFRQUFRQVFBQXFxQXFBcVFBQWFhQVFBUYHSggGBolHBQUITEhJSkrLi4uFx8zODMsNygtLiwBCgoKDg0OGhAQGywmICQsLCwsLCwvLCwtLCwsLywsLCwsLCwsNCwsLCwsLCwsLCwsLCwvLCwsLCwsLCwsLCwsLP/AABEIALEBHAMBIgACEQEDEQH/xAAbAAACAwEBAQAAAAAAAAAAAAACAwEEBQAGB//EAD0QAAEDAgQDBQYDBwUAAwAAAAEAAhEDIQQSMUEFUWEiMnGBkQYTobHB8ELR8RQjUnKywuEVM2KCkgcW0v/EABoBAAMBAQEBAAAAAAAAAAAAAAECAwAEBQb/xAArEQACAgEEAQMCBgMAAAAAAAAAAQIRAxIhMUEEEzJRcYEUImGRofAFUuH/2gAMAwEAAhEDEQA/AMQNRgIw1NGGdyK+mtI8lRb4QkBGGogxNaxYAsMU5FYaxGKS1hoWGdkdCkvYtPD0Ja7pB+MKvVo3QUtwSWxRyqMitmkhLE9iUVsqjKnFqNlHc2Hz8EWKIbTnRSWxp6/knPOwsOX5pLilqw8AOKAoyFBC1GsCFBCOFBCVoZMCFMKYXJGhkRCghEoQGQBCGExQsEXCEtTcqkMTJgEZEJprRo4Sbbq5/o5Ak6feqPqJG0NmCaCU6kts0hMSENfAgBUjlFeMwnU0JYtOthIK5mAJAjU6BWWVE3jZkli1cA/CimBVpOdUzGXS7Ll2ADXtjzlNPCiD2h5K7T4CSAYF+spcmaLVW/tsPDFJPgoithN6Hjet8vfLJxoYajjSaWsnstJkgciV6w+yxiSYWfX4LBgEJcWaEX7m/q7Gnim1whlEiROi2NYhYrU+m8jcqMoW7KY82hNFjEUr6XXNprmVDvfxV2g1p6fJBukbaTsVTop7cOr1PBHXUcwruHwROyi8g+n5KXDsLLiObXfAT9FVxWGuV7LhPCyKjXRYG/gq/FuEFrjAtspLMtdfoFw/KeLfRSTSXojwxzzDRPPkBzJ2Cq4hjaVm9p27th/L+a6VlXC5IvH2+DJOGDbu1/h/P8lWrVJ+/kn1ySqzmq0V2yMn0hTkEJpCghOTYqFCZCEhBmQELoRQuKVjoAhDCZChIx0LXI0MJRkQQohFCgrBGNp2lXcFgzGc91seaDheIa09qI5ETJT+IcQzCGjKOXPkld8DquR1R1JtRp58joVcxtUNNicrhz+i8yKm+6KrWJAANh9lbQbWPx5E9nT4qt+1W68tlz6sgCEl4Vox+RG/gu0auYiSJWxgqLTprpr0Xls8KW4lwNiVnib4MsiXJ6PitXKALTuUPDOLAEF2gWBiMWXRKr+9RXj2qZnmp7Hva3HGEajwXmMbxYZjF1i1KiSXKmPxYrkWXkN8G+1NalNTmJBLHU1doKmxW6RU5IpFmvgKpBEGF7TglVr4zNbmG4t6heDwz16fgNc5gGiSuHyIWmdMJbnsWtA0Q1KYcIIlE1yleUdm1HnPaEFrcjBlabmNXeJXicXTX0fi1EPbAIzDYkBeF4jQLSQRHivU8SSquzizJmBVYq7mq/WaqjwvSicciuQhhNLVGVOSElqgtTi1CQsZCYUZU0hDCVjoWQohMIQwkY6AhQQjhAUBiCEBREoSgE4FcXKFCwQVOaFxCEpkAElRKIlDCohWLcgKaQhLVWJNiigJTS1LIVUIxZQphCGFRCm+E1qW1qYGrhK2OYVZpFVqbVcYA3W55fmlZSJewlObkwNytajxPKMtLsg6u/E7z2HRedNcnXyGydTqKMsWrkoslcHqsHxct3WxjuLfu2OB72YHxEfmvCMrLRfipogfwv8AmP8AC58njq06KRybNFrF48ndZ1XGEiDccjdVn1Eh71eOJEnNk1QDpb5KnUYml6jMrpURbsrFiEtVoBLITWI0JhQWJpYoIQsyK7moHBWHNSiFhkJIUQjKAlKx0C5AURKAoDAOQoihKFGOlRK4qEQkEqFK5MgMiFBCKF0JkKBCGE2F0KiFYktQOarBahLVRMVlUsQ5FaLFGRUTEo2GsT6dJExkapuq4xkDpp6qAFe4bgxUflLg2dCTAnkrHEeGimXDMLQQNyDysl1xUtPY9Or6M1gTTTIUMYTorRpENBJEHkRPmEXQE2Vs0KzSqyxw8D6FKe0baKaW/gUslsNGW4v3ihzktyGU1C2GULnKMyEoikhyMOSlwcsYaShcluchLkoUE4JTkbnJZKwwpwSymuKWVggFAUZQFAYAqCEZUQsYCFEI4XQsawIU5UzKuypgAZV2VNDVORMjCsqjIn5FORMgMr5V2RWRTRiinsWin7td7lOq12N1MnS17xMKo/F1Z7NIR1eJU5eRjjyyiwTfCN8BEFICYGLHOC0JrnzquaFLggGzb4Xi8MAczAHWIJuJjble62RjBVaPdhjqZjOyADJmd+a8O5qijUc0y0keBXHl8VS3T3OmHkVs0eqbwJry5oa5kWa7NIJ/5A6jwjzWHisG6k/K8QfgRzBTG8cqmAX6R8DutPCY2lOaqDULgAZhwA2Am4gz8EsfWx+7cL9Oft2PMvCWtTiVJmYloEbQeennsssrsjK1ZzSVOiCuAUqQiAEhRCNdCARTggKc5A5YIkoCmuSyFgiygKaQhhYNi4UZU7Kphag2IyqcibkU5FqNYnIuyJ+RRlRSNYoMRBiYGowxGhbFhiIMTBTTW0kxrEBiIUlGLxTKQ7RvyFyvPY/jjzIb2RpA73qpyyxiUUG92beMxLKfeNzo0anwCzf2l9TUZG8hYkHY/e+iRhOFveQ83ymbkC8aknU2+C1sHh4DszmxaHHTX8M2815nkeY3tE7MOFc0UKeEMkAEu1dz7MRPLUeqY7h1R5lotYXEmQBN5VoUWh255xuOvRE3GlkjKDf+IWsLD0XA8rTs61FG22kmhipYXjNB+lQD+a3xNlpMHmF9ImnweC4tcoHKhICbkQuasAQ9gQZQjqJDiUAk5EQlAHJjFqNZz3FLcQnvYlmkgjMS4KIT/clR7pazFeFxVj3SkUuiFhKpQEK46h5KPcrWYpFqCFeFG8AX5LVwvAZYalUljdAMpzExOh2SzyRgrkPGEpcHm8qJtJbdDhbXl2V1mie1DT6bqcRw3ILzJ03BHQhBZoPZMb05dlP/AEWplD4kETa5A6hA3hztY6fry1W3wvFe7IDmW5nN42Gi0MZx9txlMC0AwLKLzZU6SsqscGrujx7qKHIvRYjHU3t/2xtvB9QFHD+Hte4yxzZEgSIvb8Wqr61K5KhPT3qLPPZFwprdr8HIPMdIJB6hDT4JUP4Y3l1gnWaHyK8c7qjHbSTW0VdrUqbDBq0yRs0knwsNVSxeMaLNPSfoN0s/JxwjqbGjgm3VE1S1glxAWZxHHuEBvZBEg6mxv4beqr8QqtzAGS86DYa9o8z+SKlhhJc89rVoNyOQyzA+dl5uXzpSXwjqhgS/VmRRoVXOMDTV7pj131WlhuH0qcOnM+Brz6RomtBaCCTBidLxoSNymYcaxzjX10XnZ/Mb2XB1QxrsW6oZkjXnZo8PvZDUeTcjMRBDR9Sn1wBqT9fJIJg3taQJ56T10XI/Ib4KqNCmVHEkvMCdBIMdSflAUOxbAYyj1H1Kq8SZnEtfEGZAm+1t9vVZNWm6ZDZnUloMnmJNh08VzSzubFc62FiQZv5foreC4lUYf3by257Mkg+RsqTarXXaQYsfLVA5vPrEE+S+mxZVJXFnDKNbHscB7Vv0qMzdYynr0+C9BgOI0q3ddDv4HWd5c/JfLwXDRx9J9fzVuhWP4rR9yuqOaSIyxRZ9MfhTKg4R0aW0WJ7NcfMilXNiYZUN4P8AC48uq9vh8IZEmBzhWeVVZB4mmYlHCFxgAk+C9FhfZprW567srYkAWd5zotlnuaLcwHby7zfrC89xjiBq2c0iNCJj0XHPyZzdR2R0RwRjvLdlqhUwgkZJF7kyfLYI6+Aw5a51IEm2Vugv1C8ZjOJ0qRyudca9LTCpcR9pAxhFEu94QC0xLQMw16LnlnhG3r3+pVQb5iet/Zqf4nlhPdaWz6uG3kngNAFOoNe64C3iCNQZC8Twb2re+W12h4bc1SWgNgdoT5c917vhNUVqDYby/dOcAWyfGyaPkauwvDXCKbOGPzgZYBNnEEM+I+Ca/BuYDmAIvBGoI+I8CtqtihSgOdkAHcbJI3jMVmY/2hA/29+fe80yz5JPgX0oxXJA4YxzQ57iQQMogTO8mD+ar4vhoZT7GftXJgObHKRysrFLiQeyPdHtRJbpb+EaAo6ONLajWvzZdpNxPTl5oerNMOiLRgNwDQ67nbRA/NenwlKaeW7/APlIJ8F2JrkyPdkzMEA/VvgqZx7qbS2CCdZsdOcJpyllQIqONnYrDBndpy/xbpzgFWcE9xBYRlfEg2PZ8RpCznuc4AinJ1BcZnwFpS6lSsy5bkncDbl4ILG2q2sbWk73B4pSdzDiJsJmyRw/De80aSd+Xr/lBVrwMz3wOZMfNThfafC0xEOcRvBIPgFZuUIV2TSUpWar+Bs2zA7wQqfE8PQogZ62SBoTmMdGtv6BYvFfa6rUtS/dMPh7w+e3l6rzeIaJzOJJ1JJJJ+N/Fczz6FqnIt6afCPXVva5rQKeHEzrVePLst2858Fg4vE1ary+rUc61mzYD6eSw6nE2s7IBbIMHqTo373VijiWlpObNBuLiwmZPr8FyfjMUradfVFFF8GnSe0TMgnu336T4pDCXEBs6ntHkBePHn1WfhajXRJ0PZA1F/gr2HxgyGDbznz5aLny54R3TvYRRcXKVvfr6dIgUBTM/iFgYk+RPzRjENAcfx3jx5u5hVu/ldPZImP0UYgtnQAExrrEaW8fRcuXN3ItDgOliZjNvJPnpfwUN4kGm7YaN9dfBZ1au0viXAg6yI8CNlRxT40JN7wRvzhctuTDqrY26uMa4yHA6brPxGILCYJiYj0i5Fh5rKDnAgCC0kS4RltfQjlz6q27HunLAdYiw1AtJ3+llbS000Fys0WtlrYDiCL30JvBB0CzaoLDlFwLju73OrTuSreIqdjK6xi2XaRII6W+CzqlfSMpsLmCfOCoQTbbYrTMrgjHZT2SbRyBtNjMRutRtEmdAOc6eiq0KoNPsgNg3abGPoLbJbsc1gPvYM2DAOeubYlelHyMkbUUCUE3Zep2Ga0G2s7xptqFXw+LBcQIgQImL6rM4jxYvEAW0B6CPTZJ4S4zrAg3Ogm8j4Kzz5XG3sBYkj0zsY1kgnNsQL322tot/hn/AMkVqVNlMFgi2ZzJfAItmPReFw7gakag6v0mJExHX9VLsPLz3SJ7O9t99enPRSlnyPmTMoJH37hXtC3EtDswf2QXNES2ZA8LtPovMe2PtG7/AGaTHDM0y4Egu6NJERpcagrxXCazmNDs4YQ8gGbk6tsDyI5arO4vxYve+XEiXaixcTcmBryGyaXmLJHQlT7r+9mWOndl1ji5lwQ9oLiDmBIg3iP8QFTxD3AAuNodZoDjI5gnuzN/msvB1A4vBJiDFpOgy23R4+rLBAcIEElwDna6jYXAjWynGMUVZs8HrVZkufTa8ZQ802kEydSREwRppGhXvfYXifuQ9tRwc5zmim4ZdcuwbeRuTyXyOjxGpMGORAAFom24XpPZLi4pPbDJGbNlLQSTaCwj8X+F1wyrUlIlKLp0fWsU4P72Ynnmuq1DhoeYAeTtpHrCvYKpnY1+XLmaHQdROxkK2MSYIdmdMbmy9N7L8qOFPfdlOjhXMFg/XUudlPpZDiqLpl0zyuPQKxW4hkjRrebiL+JKw+Je1LRIb29+TQfHUoR1J20M6fBtYbGZe9nJ/nVj9vafwl297x+e68G/2qqfhYz0d6zKpYzjFWqCC+BHdZYeZ3WlCHLDFy4PdYz2poUQR+M65ANfWB4SvK8S9sarz+7AZr2yLn4QvMuF9ZU5ZsLcyd0tQW42pvYmvin1nS9z3mdZMX+ilzHmYkNHkbamVNENDZzSdpgD0tZLxuPDesaxoB566SpZvIjDdjxgNYx3KOsjnzPghqEHxFstwDrbmSk4PHioDlkToT0vofBUsRiTpc69DrcgDe41XjeZ5Dyy0x4LwjSAxIkE5THWbbzBScM0gOLSb2I5GbHx1+5TKmLm+2jrHYdNNSk0KwzwSA38RhswADfQN25n4KCT0jmlgmFr3SAA0GbkkgjTmTb4FVHVCQQDAkhpuLgb3tz3TKOMIJGnWwzGNM2nattsqNR8ONTL+7FhY5AYA25W81NRercWVFvA8RFNxa45mGAdtYBjSOvOFt8QrSGyCW5jNi7QWMbrznC6rX1AJIO0Ab/8ToInwWxXxfYORtw7kABGxNgJukyx/MkK9jsULXHaaLxExsbiBN/8rEe2XmCQCQTNiDPIahXcpIkwAdgObZveJv1VXiFVhf3yT3W2n/BHXoqY41sFIeaZJMGG9J73PmhqU8kZRBdtfS9je519EFKjUbGuUgiJ/wCW1o5/dk6s0tytEnNa5zTrYQJA3VddbI3LsvYKuakuIMtiGDUbA3nUTooxLhmNnDoAR8iFToUcjnOa45iINiREgSeY6IMSahcTDYmBJyzG4FrTKi1ctVmfwWTw9+UBrm7SfdwbcoNtOW6ysZ7NVHmQ5s9QR4TDf1XqG7/p0RPfGxPQXUY+Rki9ilvs8kz2crNB7LDIgkOGnQEW9VUqcCxAB/duJO4c0iP/AEvdh0jSOn35LgNSqLzci6X9+5jwJwmIETSfYESGnfQdnldODn0wIpukC/Ye06gjUXXuWu+/BE19tJ15fmi/Nb5ijVZ8/o8ReGuDzfMHDMJM6n5b9ENV5cTlgxJJFxfY8rr6I4g8piT9hLcxm7G/BFeauVD+f+GPnODrQ52mnyOyr1qhOu0j4r6R+wUDM0qenIed4SavBcMZmiyZ2t8oVV50e4sNHgsDiix0yLi8iSCNI6rXwROb3l2sEGCJBLrkSSIM7fqt53sxhjP7uN7Pd+ajGezNN8AGoAIhocI3MwR1Wfl429rRtLPTYP2rqOotIcGiBecznDnmcZvdZtbjL31BNSGkHUkz1mdrLHwvs41ggVKgEz+G3hayb/oRBltc20BaPTVdj/yydV19dzn9BGljHWkuBJ0M7ROiyH40l3ZIgAja3WeUKzU4dWIu9jjINwRpE87RKqf6Q9jS1nuzmJuXQYIt+GwS5v8AJvIqi6NDBTtgHiLuhGblpp9PkrzBIsTff8lgYTgeIbUBdBZMmHC9+sLepMqEkGnDdiC0iI8fuVTF5qgqcrBkxW9ifeQbARz+QCh7psY+niidh3n8Py1+90LaLgLsd6FCXlRfaEWN/ArFOjTX9YEKnjBmzA6AXgQbSOzPjquZXcS4OpvBbOV2UgHz/JBUL3NnK4FwIjKTHjty9Vy5MuqkVjBpkYHEfvHbdmWxcBg531uf8q1iSW22jNJu4xFhpHlyWfwbD1GuH7txkEHsnQ6kyOg8gmV8JjBU7NNzgLHuw4GN/JSko6+Vx8lUijiWFrgM0B8CDdkEwbzprfouw5YH5cwcQCCLmbaaR53V7EcOxGQh9PUbEk6Wb2RaDyWXXpVaVQPaxw0MBr4i/ZJjWPorxkpKrQaL+Mxzycvu+yY1mIAkSTI205LqmCc4NawNbTzTmJ7WneEmTP5DZRXbiHwRSe0iJiYgiLH9UfD8BXDmuLKuUE6C95uWbeUJG0o2ml9zJGjgcAKRzAlxIMutM7/SPBRiwQAQ4xbNJ3bexi2keWyDFe/MH3b41iCJibWSsNh6sE+4eZECSbXMwNBsPXmudf7Sa/gWUU3sFTxOeHVHssczGg9o3JLSLTp1+aSMVTfEHtCJJytAFrC+thc8id4NSj7PV35uwRO7ra696/K60+H+xri6XuawAzE5tDb7KrKWGHMhtPwFw9wcDLg7LoTIAIMTyOgVepLak6tBLoESD4n5L1dLhDQzKagNgLAj9Ej/AERpPacAdtSY6z8ly/icepsdRKFPEh7DluCIIN3DawOo+Sz3YltIubDTeZJg+h8Fuf8A12m3u1CA6bjLadteiY3g1M96oTFpsLdbpFmxL5oT02ym2sTr581D64O0+tviuFYgAkQYtPKdfiFDqoInmb73GsFbSZtrscx4O7ZRh5Gp8emkSVUDD/xGnI2GsKbzr8rna3og4IGp/BeNb033HpqgD5sDrvYD4qo2qZidCDMR8PP4Jz3OE+kD1HktoZtZYzW108Y89kNQgmQYPh93nxVYg7H5fZUFgm/itpBr/QtzoJE33j7Gqh7jaTt8eSrtcRtp929Pkpqgbz5Sb+I+7raQqQ5rmxeb+HnsobWGwnSDO+6q5rxp66ptOiPxT4X2RpIKmWhVnQ29VDnTbMR0+9VUAF7kT8tPqPgoc7rP3HmtpRta7LNte111tBE/RE1jfAR69UipUDhAbpA3G1/FQ2dPX/CDQ2pD3sANifook6g/RKe46ASB1+77LgSL3HTefoEKA2PFQ3k6X3+SH3hMpTa1tY+90OY+Owj7+4Q0i6rHNqHrG26Y2o7/ABfySA7nP3z5FcDvrt980NJiwHP1v9+KP9oO/wA1WJtqfsLiQLj0IJ9fghoMW/f+H39hQ2oTzHr9Uh0gjXr0vqF2cnU/PQaoaDO+y29xHp9yg96YmVVOIO525H6prHSLEX3mLeH581tAr34HCpJ1Kh1WdOX3oli4uR1vvtCInSI+vhHmENKCkMe/7lR73aPieWqriv8Ah1PMiw8Y+aNzo8PlbcLaDbjg4TrB5E7qDUI0+BPw9FWdUdp0Gv3ZG6oNTGtuu+wR0GsZm8b89PVPZhbd5vr/AIVP3s6EeHjtH3oiId/AT1CGljxkvizIZt97tRt7vp9Fy5dr9v3J/BNTvf8AU/NqlmhXLlN8AY6h9W/MJw7r/v8AhXLkB4e1i6X4P5f7kdfvDy/uXLkr5NL2i2d0eI+iJn/6/uXLkX2K+hzu6f5PyRP/ALR8guXJHwUj7So7v+R/ocjp90eJ+q5cq9EhdPu/9j/UUWF3+9wuXIGjyRiO76fVHS38D8ly5KuCj7+hVZ+fyCtDbxd/UFC5NInHhBP7vr8wkO1b4n5LlyCCWH94/wAx+TUvb0XLkVx+wz4f1DxHdH8o+YU09fJ39QXLkvSDLkRS+rvmreH73/r+pcuWlwycOQR+Lw/vT6Wn/b+4rlyWRolZ/ed5/JWOf3sFK5aXtKRGM77vvdJpd3/z8ly5Tlyw9/uVa3dd5f1OTaW/j9AuXK/QD//Z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3" name="Google Shape;1043;p125"/>
          <p:cNvSpPr txBox="1"/>
          <p:nvPr/>
        </p:nvSpPr>
        <p:spPr>
          <a:xfrm>
            <a:off x="611560" y="4581128"/>
            <a:ext cx="7704856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8. _________ Shakira </a:t>
            </a: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sing</a:t>
            </a:r>
            <a:r>
              <a:rPr lang="es-ES" sz="28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 in Spanish? Yes, she does. </a:t>
            </a:r>
            <a:endParaRPr/>
          </a:p>
        </p:txBody>
      </p:sp>
      <p:sp>
        <p:nvSpPr>
          <p:cNvPr id="1044" name="Google Shape;1044;p125">
            <a:hlinkClick r:id="rId3" action="ppaction://hlinksldjump"/>
          </p:cNvPr>
          <p:cNvSpPr txBox="1"/>
          <p:nvPr/>
        </p:nvSpPr>
        <p:spPr>
          <a:xfrm>
            <a:off x="6084168" y="1268760"/>
            <a:ext cx="273630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Does </a:t>
            </a:r>
            <a:endParaRPr/>
          </a:p>
        </p:txBody>
      </p:sp>
      <p:sp>
        <p:nvSpPr>
          <p:cNvPr id="1045" name="Google Shape;1045;p125">
            <a:hlinkClick r:id="rId4" action="ppaction://hlinksldjump"/>
          </p:cNvPr>
          <p:cNvSpPr txBox="1"/>
          <p:nvPr/>
        </p:nvSpPr>
        <p:spPr>
          <a:xfrm>
            <a:off x="6079318" y="2222008"/>
            <a:ext cx="27459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</a:t>
            </a:r>
            <a:endParaRPr/>
          </a:p>
        </p:txBody>
      </p:sp>
      <p:pic>
        <p:nvPicPr>
          <p:cNvPr id="1046" name="Google Shape;1046;p125" descr="Resultado de imagen para shakira singing in spanish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8338" y="1393459"/>
            <a:ext cx="5294907" cy="2892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1" name="Google Shape;1051;p126" descr="http://rlv.zcache.es/cara_sonriente_de_risa_etiquetas_redondas-r786c1d93e2f740bc8f3aece1f1e49c6b_v9waf_8byvr_5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0306" y="569807"/>
            <a:ext cx="4876800" cy="487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052" name="Google Shape;1052;p126">
            <a:hlinkClick r:id="rId4" action="ppaction://hlinksldjump"/>
          </p:cNvPr>
          <p:cNvSpPr/>
          <p:nvPr/>
        </p:nvSpPr>
        <p:spPr>
          <a:xfrm>
            <a:off x="6588226" y="4954053"/>
            <a:ext cx="1813800" cy="113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 descr="Resultado de imagen para go to schoo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568" y="980728"/>
            <a:ext cx="3350454" cy="2572118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/>
          <p:nvPr/>
        </p:nvSpPr>
        <p:spPr>
          <a:xfrm>
            <a:off x="683568" y="3603904"/>
            <a:ext cx="315680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 to school  </a:t>
            </a:r>
            <a:endParaRPr/>
          </a:p>
        </p:txBody>
      </p:sp>
      <p:sp>
        <p:nvSpPr>
          <p:cNvPr id="143" name="Google Shape;143;p19" descr="Resultado de imagen para go home from school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9" descr="Resultado de imagen para go home from school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5" name="Google Shape;145;p19" descr="Resultado de imagen para go home from schoo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04048" y="2421969"/>
            <a:ext cx="2316088" cy="288709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9"/>
          <p:cNvSpPr txBox="1"/>
          <p:nvPr/>
        </p:nvSpPr>
        <p:spPr>
          <a:xfrm>
            <a:off x="4583689" y="5373216"/>
            <a:ext cx="315680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 home</a:t>
            </a:r>
            <a:endParaRPr/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7" name="Google Shape;1057;p127" descr="https://encrypted-tbn2.gstatic.com/images?q=tbn:ANd9GcTmAUSal1Iru8AByWzsKG_wALBbilp9P_qn_oq9uyKbJiHutkW1M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908" y="1124744"/>
            <a:ext cx="7413240" cy="4085603"/>
          </a:xfrm>
          <a:prstGeom prst="rect">
            <a:avLst/>
          </a:prstGeom>
          <a:noFill/>
          <a:ln>
            <a:noFill/>
          </a:ln>
        </p:spPr>
      </p:pic>
      <p:sp>
        <p:nvSpPr>
          <p:cNvPr id="1058" name="Google Shape;1058;p127">
            <a:hlinkClick r:id="rId5" action="ppaction://hlinksldjump"/>
          </p:cNvPr>
          <p:cNvSpPr/>
          <p:nvPr/>
        </p:nvSpPr>
        <p:spPr>
          <a:xfrm>
            <a:off x="6444196" y="5210351"/>
            <a:ext cx="1740000" cy="1013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Google Shape;1063;p128"/>
          <p:cNvSpPr txBox="1"/>
          <p:nvPr/>
        </p:nvSpPr>
        <p:spPr>
          <a:xfrm>
            <a:off x="1295636" y="4499423"/>
            <a:ext cx="6552728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9. ______ your mother cook dinner?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Yes, she does. </a:t>
            </a:r>
            <a:endParaRPr/>
          </a:p>
        </p:txBody>
      </p:sp>
      <p:sp>
        <p:nvSpPr>
          <p:cNvPr id="1064" name="Google Shape;1064;p128">
            <a:hlinkClick r:id="rId3" action="ppaction://hlinksldjump"/>
          </p:cNvPr>
          <p:cNvSpPr txBox="1"/>
          <p:nvPr/>
        </p:nvSpPr>
        <p:spPr>
          <a:xfrm>
            <a:off x="5633035" y="1898386"/>
            <a:ext cx="316835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Does </a:t>
            </a:r>
            <a:endParaRPr/>
          </a:p>
        </p:txBody>
      </p:sp>
      <p:sp>
        <p:nvSpPr>
          <p:cNvPr id="1065" name="Google Shape;1065;p128">
            <a:hlinkClick r:id="rId4" action="ppaction://hlinksldjump"/>
          </p:cNvPr>
          <p:cNvSpPr txBox="1"/>
          <p:nvPr/>
        </p:nvSpPr>
        <p:spPr>
          <a:xfrm>
            <a:off x="5633024" y="2947478"/>
            <a:ext cx="3168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 </a:t>
            </a:r>
            <a:endParaRPr/>
          </a:p>
        </p:txBody>
      </p:sp>
      <p:pic>
        <p:nvPicPr>
          <p:cNvPr id="1066" name="Google Shape;1066;p128" descr="Resultado de imagen para your mother cook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87624" y="1404470"/>
            <a:ext cx="3672408" cy="28515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" name="Google Shape;1071;p129" descr="https://encrypted-tbn0.gstatic.com/images?q=tbn:ANd9GcQbRLg16Pnt1hzWst_Qbt_cD8nYzu_Bo1A8RT9PTOHmbkXI04L0jg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1600" y="764703"/>
            <a:ext cx="6984776" cy="5414235"/>
          </a:xfrm>
          <a:prstGeom prst="rect">
            <a:avLst/>
          </a:prstGeom>
          <a:noFill/>
          <a:ln>
            <a:noFill/>
          </a:ln>
        </p:spPr>
      </p:pic>
      <p:sp>
        <p:nvSpPr>
          <p:cNvPr id="1072" name="Google Shape;1072;p129">
            <a:hlinkClick r:id="rId5" action="ppaction://hlinksldjump"/>
          </p:cNvPr>
          <p:cNvSpPr/>
          <p:nvPr/>
        </p:nvSpPr>
        <p:spPr>
          <a:xfrm>
            <a:off x="7092271" y="5579228"/>
            <a:ext cx="1546500" cy="94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7" name="Google Shape;1077;p130" descr="https://encrypted-tbn3.gstatic.com/images?q=tbn:ANd9GcTwlkKkK6rVBwfhrXbI1UI90AFSLU5htcXEztW4fupvk5yudHA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52969" y="836712"/>
            <a:ext cx="5571359" cy="5571359"/>
          </a:xfrm>
          <a:prstGeom prst="rect">
            <a:avLst/>
          </a:prstGeom>
          <a:noFill/>
          <a:ln>
            <a:noFill/>
          </a:ln>
        </p:spPr>
      </p:pic>
      <p:sp>
        <p:nvSpPr>
          <p:cNvPr id="1078" name="Google Shape;1078;p130">
            <a:hlinkClick r:id="rId5" action="ppaction://hlinksldjump"/>
          </p:cNvPr>
          <p:cNvSpPr/>
          <p:nvPr/>
        </p:nvSpPr>
        <p:spPr>
          <a:xfrm>
            <a:off x="6984278" y="5407477"/>
            <a:ext cx="1540800" cy="9579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" name="Google Shape;1083;p131"/>
          <p:cNvSpPr txBox="1"/>
          <p:nvPr/>
        </p:nvSpPr>
        <p:spPr>
          <a:xfrm>
            <a:off x="899592" y="4209183"/>
            <a:ext cx="6768752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spcBef>
                <a:spcPts val="0"/>
              </a:spcBef>
              <a:spcAft>
                <a:spcPts val="0"/>
              </a:spcAft>
              <a:buClr>
                <a:srgbClr val="366092"/>
              </a:buClr>
              <a:buSzPts val="3200"/>
              <a:buFont typeface="Calibri"/>
              <a:buAutoNum type="arabicPeriod" startAt="10"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 _______ you drink red wine?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      No, I don’t. </a:t>
            </a:r>
            <a:endParaRPr/>
          </a:p>
        </p:txBody>
      </p:sp>
      <p:sp>
        <p:nvSpPr>
          <p:cNvPr id="1084" name="Google Shape;1084;p131">
            <a:hlinkClick r:id="rId3" action="ppaction://hlinksldjump"/>
          </p:cNvPr>
          <p:cNvSpPr txBox="1"/>
          <p:nvPr/>
        </p:nvSpPr>
        <p:spPr>
          <a:xfrm>
            <a:off x="6084168" y="1340768"/>
            <a:ext cx="180020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 </a:t>
            </a:r>
            <a:endParaRPr/>
          </a:p>
        </p:txBody>
      </p:sp>
      <p:sp>
        <p:nvSpPr>
          <p:cNvPr id="1085" name="Google Shape;1085;p131">
            <a:hlinkClick r:id="rId4" action="ppaction://hlinksldjump"/>
          </p:cNvPr>
          <p:cNvSpPr txBox="1"/>
          <p:nvPr/>
        </p:nvSpPr>
        <p:spPr>
          <a:xfrm>
            <a:off x="6084177" y="2223884"/>
            <a:ext cx="25074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 </a:t>
            </a:r>
            <a:endParaRPr/>
          </a:p>
        </p:txBody>
      </p:sp>
      <p:sp>
        <p:nvSpPr>
          <p:cNvPr id="1086" name="Google Shape;1086;p131" descr="Resultado de imagen para red wine"/>
          <p:cNvSpPr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7" name="Google Shape;1087;p131" descr="Resultado de imagen para red wine"/>
          <p:cNvSpPr/>
          <p:nvPr/>
        </p:nvSpPr>
        <p:spPr>
          <a:xfrm>
            <a:off x="526924" y="4669358"/>
            <a:ext cx="162905" cy="122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8" name="Google Shape;1088;p131" descr="Resultado de imagen para red win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12391" y="980728"/>
            <a:ext cx="4164237" cy="2749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Google Shape;1093;p132" descr="data:image/jpeg;base64,/9j/4AAQSkZJRgABAQAAAQABAAD/2wCEAAkGBw8QDxQUEBQUFBQUFBQUFBQUFRQUFBQUFBQWFhQUFBUYHCggGBwlHhUVITEhJSkrLi4uFx8zODMsNygtLi0BCgoKDg0OGhAQGy8kICYwMCwtLCwsLC0sLCwsLC8sLCwsLCwsLCwsLCwsLCwsLCwsLCwsLCwsLCwsLCwsLCwsLP/AABEIAOEA4QMBEQACEQEDEQH/xAAcAAABBQEBAQAAAAAAAAAAAAAAAQMEBQYHAgj/xABGEAACAQMBBAYHAwkGBgMAAAABAgMABBEFBhIhMRMiQVFhcQcUMlKBkaFCcrEjM0NikrLBwtEVJGOCouFTVKPS8PEWg5P/xAAbAQEAAQUBAAAAAAAAAAAAAAAABAECAwUGB//EADgRAAIBAwEFBQgCAgMAAgMAAAABAgMEEQUSITFBUQYTMmGBFCJxkaGxwdFC4WLwI0PxM1IVU3L/2gAMAwEAAhEDEQA/AO4UAUAUAUAUAUAUAUAUAUAUAUAUAUAUAUAUAEirXOK4sHgyqOZHzFYJ3lvDxTS9UXbL6Hg3UY+0Kjy1eyjxqr7/AGK93PoeDfR9/wBDUaXaCwj/ADz8E/0XKhPoeTqKePyqPLtNZrgpP0LlbzPB1NfdP0qO+1VHlTf0LvZn1PSaih55FTbPtBbXEth5i31/ZZOjKO8lqwIyONb0wi0AUAUAUAUAUAUAUAUAVRtLiBC4HMj51jlXpR8UkvVFcM8G4QfaHzFRpanZx41Y/NF3dy6Hg3kfvfjUeWuWMf8AsXpkr3M+h4OoR+PyqPLtJYrg2/Qu7iZ4OpL3H6VGl2ptlwhJ/L9l3s0jwdT7l+v+1Rp9q1/Gl83/AEXK28zwdSb3R9ajy7VVuVNfNl3sy6nk6hJ4fKo8u014+GyvT+yvs8Twb2Tv+gqNPX76X88fBIu7iHQ8G5kP2j88VHnq17LjVl6PH2LlSh0PBkbtJ+ZqNK7ry8U5P1ZdsR6Hk1hlOUuLK4Eq0qFALQBQCUAUTwUG9J1Hcu2gJ4FVkXwDZBHzU/OvS9DupXFnGU+K3fIgVo7MjS1tzEFAFAFAJI4UZPIVirVoUYOpN4SKpNvCK6TUmz1QMePOuOue1FRyxQikvMlRtljeNG/k7x8hUCfaK+lwkl8EvzkvVCB4N3J7x+lRpa1fS41H9F9kXdzDoeDM5+0fmajz1C6nxqS+bLlTj0PJYntNR5VqkuMm/Uu2UeaxlQoAoBaFBKYAVXDAVQqLQBQBQBQBQBQCUAtAJQBQC0BQXZ3dWt296Ir+y5P81d32Wnm2nHpL7pEK58Rv66cjhQBQBQEHVid0Dx/CuW7U1JKhCK4N/ZEi2W9sra4YmiUQKfWtpba0YLIWZyM7iDJA7zk4FbG00ytcrajuXVky1sK1wtqK3dWOaPtDbXRxEx3wMlGG62O8dh+Bq2606tbLM1u6otuLKtb75rd15EvUb+K3jMkrbqj4knsAHaaj29vOvNQgt5hpUZ1ZbEFlmRm9ISBurASO9pAp+QB/Gt9Hs+8b5/Q3EdCm1vnv+BoNA2ihvAQmVdeLI2M47wRwIrVXunVbVpy3rqa+7sals/e3rqhjanaNbNQFAaVuKqeSj3m8PDtrLpunO6bb3RX+4RfYWLuW290Vxf4M4mo62431V90jOBHGBjwU9atw7bTIvYbWfizZuhpsXsOW/wCL/wDC+2S2kN1vRygLKgzw4BlzgnB5EHGR41q9S05W+KkN8X9P/TXahYK3xODzF/T/ANMZYevtPM1s0hkRmLgMMnrkcVbg3LlXQVvZY0oKslh4x8jd1fZY0oRqpYa3bvLqX2kbayI/R3q7vHBcKVZfvp3eI+Vay50WEo7du/Tr8GQLjSYyjt27z5fpm3VgQCDkHiCOIIPIiuaknF4ZosY3M9VQBQBQBQBQBQBQBQBQBQGe1/q3tm3jKv7h/rXZ9lJe7Vj8GRLnkdAQ8B5V15FFoAoAoCBq3JfM1ynapf8ADTfm/sSbbiyuriCYRdSvBBDJI3JFLY7yOQ+JwKkW1F1qsaa5svo03VqRgubMRsfowvHkubob4LEAHk7nixI7QMgAf0ro9UvPZYRoUdz+yN9qV17NGNCju3f78zV2WztrBN0sSbrYIA3jujPPdU8q0tbULivS7ubyvgaire161Pu5vK+vzMrtOz3uopaqcKhCnwJXfkbzC8B/vW609RtLKVw1ve/9G2sVG2tJXDW9/wDi+ptLTS7eJAiRoFHD2QSfFieZ8652rd1qk9qUnk0lSvUqS2pSeTFyQLa61GIhuq5XqjgAJQVIHhkZxXRRm7jTJOe9r8G8jN19Ok572vwJp0QvdYkaTisZcgHliIhEGO7PGlxJ2mnRjHi/zvYrSdtYRjHjL8739DoFcrvOdwYO0ATXmC8iz5x+tDvN9a6ermWlJy6fk6Cp72lpy/3eObL9TV7pOwiU/wDVQ/zGrdR9/T6cvh9i2+96xpS+H2f6Lza3SI7i3diB0kasyP29UZKk9xxWt0y8nRrKP8XuaIGn3U6NVJcG8NEP0eXjSWhVuPROVX7pAYD4ZNZ9doqFwpLmvqZ9YpKFfaXNZ9TU1pDVBQBQBQBQBQBQBQBQBQGe2u4G1buuAP2kb/trquykv+apHyX3ItzwRvbY5RT4Cu4Ig5QBQBQELVh1R5/wrm+08M2sX0kZ7d+8VlcCTjObfORYPjteMHy3wf4CtvoizdL4P7Gx0lZuo+v2M/G+oC1torNWCPFvs6AZLs7bwLn2McO7nW2lG07+pUuHvTxh9Et242Mlad/UncPenhJ9OW7mUuq2FzHOkU0heR93gJHfdLthQSe3t4VPoVqNSlKpCOIrPJLOCdQr0KlKVSEcRWeS34Rd20i22tN0x4Hqh2/XjXdYnxIxnxqBVTuNN/416fBkCcXX05bHFcvg2dAdgASTgDiSeAA781yihJvCW851b9yMBp8vr2sdInGOM7wP6sY3VPxY5rqa8fZNO7uXF/dnRVY+y6f3cuMvzx+SG7e5/s7VJelB6OTf44z1JGDq478HgfjV1Sl7fYx7visfNbsF06fttlHY4rH0WMGpu9q7KOMsJVc44IhyxPYMdnma01LSbmU9lxx5vgamnptxOWzsteb4FDsJayTXEt3J2lgvcXc5bHgo4fGtnrFWNKhG2j/qX7NhqtSNKlG2h6+nD5kRr9LTWZnkzu5YHAyRvxqRw86zqhK502EIcf0zMqErjT4Rhx/TZL2i2zikhaO3DkyDdLsN0BW4EKOZJ5cu2o9jo06dRVKrW7fgw2ek1IVFOs1hb8ZLzYzS2trUBxh5CZGHauQAoPjgCtbq9yq9f3eC3EHUrlV67ceC3Ivq1ZACgCgDFCg3LOi+0yr94gfjWSNGpLwxb9BlIivq9ovOeEecsY/jWZWNy+FOXyZbtx6iR61ZscLcQE9wljJ+Waq7C6Sy6cvkxtx6k4Gori1uZcLVCoUBQ7aD+7K3uzRN8yV/mrouzM8XmOsWR7he6bXTWzCh/VFegEIk0AUAtAQ9UHU+NaPtFHNjLya+5moeNFVXnJPIGu6f6zbSRZwWHVJ7GByp+YFS7K47itGp8/gZ7Wv3FWNTp9jC2d9qtonQLC2ATu5iaTGTk7rKcEZz3101WhYXMu+lL64+hvqtGxuJd9Kfx34+ha7L7Oz9P6zeZ38llViCxY/bbHLHYPwxUHUdRpql7Pb8OD6Y8iJfX1Pu+4t+HN+RcbSbNx3gBzuSKMK4GQR7rDtFa+w1Kdq8YzF8v0QrK/nbPC3xfIyN3s1PEAk93DHGeQknZVI8I2wDW/pahSqe/TpNvyj+TZvWLWPvbG/4L7m12e0SK0i3UO8zYLyHm3djuHHgPGucv7ypcVMyWMcF0/s1N3dzuZ7UuHJdB/VdJgul3Zl3sciODL5MOVYra8q28tqm/wBGOhc1KEtqm8FHFsJaBslpWHullA+JVQfrWylrtdxwkl5k+Ws3DWFhehpbeBI0CIoVVGAAMACtNUqSqScpPLZq5SlNuUnlka/0i2n4zRKx94jDftDjWeje1qO6nJoy0rmrS8Emhux0G0hbeiiRWHJvaYeRbOKurahcVVicnguq3deqsTm2ixqGRxq6uY4kZ5WVEUZZmICgd5JrJSpTqzUILLfIo2kYTU/SWpJWwgabs6WXMUXmo9pvpXTW/ZtpbVzPZ8lvf6LqNGvcPFGDfnwRnbrabVpvauViHuwRqP8AU2W+tbanplhS4U9r/wDpm0p6DXl/8k8fAq5opJPz1xcy57Hmcj5A4qbGUIboQivgkTIdn7deOUn6r9EZdGth+jU+eT/Gr3c1epnjolnH+P1Y4NNgH6NP2RVrr1HzMy0mzX/WhW06A840/ZFVVep1D0qzf/Wj3szrl3bXkcFi7GN5UUwHrxkk9fdzxUAZOQRyJ41iv7O3rUJVLhLKT38/I4y67qFw42/h/wByd4rzUyhQFLtimbGXw6Nv2ZUP8K3PZ+ezfw88r6GGv4GanZ6Tetoz+qPwr0kgFjQBQBQEfUB+TPwrWazHasaq8vsZKT99FNXmBsRaFAoMCUyBHbAJxnAJx347KvprM0mHwMRsJs3YXumPqOoos804nkkeQkiJELjcjGcLuhcg8x8BXrlKlCjBU4LCRrG23lk/0XmU6Pa9KSTuNjPPoxIwjH7OMeGK861/Y9uns+WfjjeTqPgRqq0pmCgCgCgCgCiKHIdt9Z9fu2iU5tbZt3APVmnHtMe8LyHxPbXe6TZex0FNr35fNLoTNNsld1XKfgjx82Vegabc6nder2hCIozLNjKxpyyPPBAHb4AE1u6VD+U+JXUNYlnurf3YrdlfjoiRtRoiadqRt0lkkT1VJWaVgSGZ2B5YAHV+tVuIrZ3Is0O4mrluct2HnLKxdRQkYD7pbcEm6ejL8eoH5Z4H5HuqM7eajk3sdctZVe7WemeWSXWA3AtAVetX/RruqesRxPur3+dSreltPaZz+t6l3Ue5pv3nx8l+zo/ou2R9Vi9ZnXE8q9RSOMUR7PBm5nuGB31yfaDVe+n3FJ+6uPm/0jmaNPCyze1zBIFoCt2jTes7gf4Tn5KT/CtjpMtm9pPzMdXwMt9jJN6zj8h+FeomuLugCgCgGbwZjbyqJfQ27apH/F/Yug8SRS15QbMKAKAKARmAGTwA4knkAO01WKbaS4lDEeju0W8h1O0jEv8AZszuYJx+TIMvCaOLeHFQRwOMc8869Zte97mHfLEsLJrZYzuHEtp9Du7e3kmeexucQwvLu79vMB1IyQBlWHAeXIYOdJrulQrUpVqaxNb35rn6majVw8M2lcATQoAoAoAoDKekTaA2lruRH+8XGY4u9R+kl/yg8+8it5odgriv3k17kN78+iLGpTahDi9xyxbOQiK1thvSzMI0HLnxdiewcyT2DPdXc0l3lRyZu9RnGws421Pi+P5fqfQOxuzEOmWiwxcW9qWTtkkIG8x8OGAOwAVNOSOSXejtrG09zE+90KOBMVyMQwqqhN7s3nH1JHKqNFyk0txqPTZBHDptnFEqoi3sSoqgAKqwzYCjs7KS4Mvof/JH4r7nPq056cRr66ESFjz5KO81kpU3Ulgg6jfRtKTk+PJef9cy09GOyxvJ/W7kZijbKAjhLKD+6v4gDsNQdd1NW1LuKXif0X7ZwsdqrN1JvOTs1cA2SQoVCgGL6PeikX3kcfNSKkWktmvCXmvuWy8LPPo5l3rFPIV60aw1NALQCUB4mHVPkasqrMJLyZVcShryGSw8GzCqFRaAqdpdeisYOkkDMWYRxRpxeWRvZRB3mp+nafUva3dw3dX0RjnNQWTDXF/d3t0tpe3DQ9IyrLZ6fCZpY1cgBbm4OVTGetjex2gV3tnotpatSisy6v8AC4EOdWUjs2mWEVtDHDCu7HEoRF4nCgYHE8/OtsYig9JeiyXumSpCMzR7s8OOfSxHeAHiQCPjVGk1hgzMHpD071SKaaTdaTqtEFZpEkUflAyKMgA9p7CK89qaBdOvOnCO5b0+Ca5E5Vo7KbNPZ3Uc0ayRMHRxvKynIIPaK0tajOjN05rDXFGZNNZH6xFQoDxI4UFmIAAJJPIAcSTV9ODnJRXFlG8HE9T1Rr+7kuTnc/N26nPCJSetjsLHJ+OK9Dt7ZWlvGguPGXm3+jc6HabUncy+EfyzYehbTFmurq7bj0WLaLwJAaVvP2OPcTW3ow2YI0WqXLr3MpcluXoW23t9qw1mwhs+lWAmN3KA9G/5UiZZTjG6sag4Pv8AfjGU14/srtgk+uXdnDbxpGvSs0qjEkk0LrHI0vYQSSB2jd5nOABVenK6DPYW/aZJJz4CNQoz577fKsdWWINkzT6feXNOPmvpvMG7hQSTgAZJ8K1cYtvCPQ6tWNKDnN4SIGgaRLq16I1ysa8ZG/4cWf325Dx8BWW8u6en27m+PJdWcDeXM72s5PhyXRHe7K0jhiSOJQqIoVVHIAV5rXrzrVHUm8tl6WFgfrEVCgCgExV0HiSZR8Cu9GTYt2X3WZfkSK9eg8xTNWzZVcAoAoBG5GgKBudeR3MdmtNdG/ubOPBBWEuCgMHtxDcXeo2drYnduYlluekbAjhjbEfSnvYHlgcDjzHbdlaMlTqVXweEuu7/ANIlw1uRTnaKGxi9W0yZbaBXxcanInTTXU4xvi2i4mU5PM8ADzAwW6winXtF2itLvqxSqZQiSPCxCzRhwCOkj5qeI4eNAV+r7eafbXSWzO0k7yLH0cK9IUZyAOkxwXmOHPHZQEiXQNMtpZr1oYkco5mlI4bmMyEg8BkDiQMntoDnXon1u0Nu1uJFSQzzSRwN1SsTtvKiZ4NjjwHLNcT2ls6sq3fxj7uEm118yZQkksHQq5PBJFoDA+lLWiI1soj15xvTEc0tweOfvkY8ge+uo7PWS2ndTW6PDzf9CnRlcVY0Y8+PkuZio1CgADAGAB4CuibbeWd1TpRhBQjwW42Hof2nsrKC6gu5o4GE5lXpCFDoyIvVJ9o9TkOOCK20XmKaPN7mnKnVlGXFNkjUvTKRcZtbYyWiEB5GJSRx9po1PBcdzc+3do5JPBSNvUlB1FF7K4vkb/Z3TtPy17ZogN4BI0q5y4brdvs5JyQMcefGrjCcW2r1f1/VZ51OYosW8B7Cqe2w82LHPcwqLdTwlE6Ts7auVR1nwW5fF/0ZnUJZLiVbeAF2ZgoA+25PAeQ5k+BPZVlOMaMHVqbsbzHrWod/Puab91cfN/0du2N2cj0+1Ea4aRsNM/vvjs/VHIDu8zXnuq6jK9rOX8VuS8v7IFOGysF5WsMgtAFAFAFAVPo+O7LdJ7s8v77Yr1qzltW9OX+K+xrJeJm2qQWhQBQBQFDKMMfM/jXlepw2Lyqv8n9d5sab9xHmoJkCgMF6U7FkiF3DK8MwAtWZSArQzuAwc8wBknI7/IjrOzF3JVHb8nl/DC/JFuI7tok+ifZ6A3FzOQG9UmaxtgcYjSEDflC8g7sS2efE95rtiIVGyuy8F/DNcSNNHO17dkTwyNHLumTBXPdwPzPfXKavrFeyutiGGsLc+vUk0qalHeWNzse9hNb3WlRpJJB0nSRTMd6fpObdKeUnFsE4HH4HDpnaPM5K6e58GluRdUobvdGdrrnWtZgaKO1NnCgDSJLIN+4kB/NoQMbg58cAnHHsrd1tbsqTitvOem/HmzDGjJnHpoXikKuGSRGwVOVdGHHzB5GtpGUZxzF5T+TLN6Z1f0eekAzFLW8P5U9WKY8pO5JO5+49vnz43WtC2E7i34cXHp5r9EmlV5M6DqN7HbwvLKcJGpdj4Adnj2fGuYt7eVepGnDi3gkSeFk4kLmS5lkuZvbnO9j3IxwjjHkMV6IqUKFONCHCP1fNnR6JZunTdefGX2/sjancugCoDlyFD/ZUk4+dZaNNS3vkZNWvKtFKnTTTlu2uSz+SRLbRvxdVYjtIFY1UlHgydVsaNbDqxUn1HNwYxgYxjHZjuq3Lzkz9zDY7tLdwwS9L2g1C0tJbK3dOhk3t123ultxJ7YTB7ckjuJJqerlbPvcTkKug1O+2KUk4/VfFFBqFwtvEI4+Bxw/VHax8f/OysVKLqy25E7ULiFhbq2o+J8X+fizonoq2S9Xj9anXEsq/klI4xxHtx2M30GB2muV7Q6p3kvZqb91cfN9PQ52jTwss6HXKskiUAtAJQC0AUBT7Ind1G7X/ABN79pQ38a9R0iW1ZUn5Gtq+Nm4rYlgUAUAUBSXYxI3nXmmuw2b+p54f0RPo+BDVagzBQEbULGK4ieKZQ8bjDKeRH8CDg5HLFZqFepQmqlN4aLZRTWGZKx0LUdKlk/sjoHgmClorlnzHIo3d9GHMEY59w7q7Ox7S0nTxc5UuqW5/oizt3n3S72N0Q2NlHA7b7jeaRhyLuxZsd444z4VzGq3qvLmVWPDgvgiRThsxwXVa0yBQGY212Nh1GPIwlwowkuOYHJJPeX6js7jutK1ipZy2XvhzXTzRhqUlI4VqFlLbytFMpSSM4I7QRxBBHMciCK9DpVadampweUyE008GtvdrLjUbWG2l/RneuJP+ME/NAjs7z3lQRWoo6XSs6868OfBdM8TZ6fQd5VjTfBb38P7Eq875JLciFq+RCSPslW/ZYGs9v48Gp1qL9lclyafyZLjcMARxB4isUotPDNjQrRrU1OL3M8XE6xrvMcD6k9wHaarCDm8Ix3V1TtobdR/t/AriWQmdzu73Do8DLADqAnv7ak4jL/jW/HM59yrUW7+o9na/j1XL1Lv0cbMNf3JuLgZgibODyllHEJj3V4E/Ad9a3W9SVnR7qn439F1+PQ0O1OvUdSfM7ZXnreSQFUKhQBQBQBQBQFJox3dYmHvJG3+gD+Fek6BLasYeWV9TX1vGzd1uTEFAFAFAU9+Pyhrz3tLHF7nqkTrfwEeufM4UAlALQBQBQBQCUBhPS1olvLZm5YhJoQAjf8QM2OhPfknIPYc9hNdN2bvKsK/cLfGX08/2R60E1k55pVl0ScfabBbw7hXVV6u3LHJHXaPYezUtuXilx8uiJ1YDcCVUo0msMhGwKkmFzHnmuAy+YB5VmVZNe+smnlpM6cnK1qOGeXFBDYhW35WLsORbgq+Q7KrKs2tmCwKOmRpy7+5nttdeCGNOsJdUvEhi4LzLdiRjG/Ifpgd5AqtevTsbd1Z/+vkjmdQvJXtfK8K4fv1O96Vp0VrAkMK7qRjCjt7ySe0k5JPea81urmpcVXVm97/3BSMUlhEuo5cFAFAFAFAFAFAUKnd1hD70C/R3FegdmZZs8dJMg3HiN9XRGAKAKAKAqtTHX+FcL2qji4hLqvyTLbgyJXLkkKAKAKqk3wKBRxa4oZCqFQoBKFDlHpA1f1u9ECHMNocv3PcHs8dwcPMtXc6JaezW3ey8U/pH++JL0219puMvwx3v48kU1bA7QKAKAKApNdvv0a/5z+C/1qbbUv5M5PXdR2n7PT4Lxfr9nYvR5s3HY2inKtLMFeWRSGB4ZVEbtVcnzJJ7a4XXNQnc13Heox3JfdmnpQUUaqtGZgoAoAoAoAoAoAoDP6od3UrRveSRfkyn+au37KSzRqR819iHc8UdAFdWRgoBaASgKzVR1h5VxvauG+lL4r7Eq2fEhVx5LGL28igjaSZ1RFGWZjgD/wA7qy0KFStNQprLZa2kt5zzV/SPLLldPiAX/mJwQD4xxcz5t8q6u17PU6fvXUsv/wCq/L/Rmt7S4un/AMccLq+BlLwz3BzdXE0xPMFykfwjTAFbumqVJYpQUfTL+bN1S7P0uNWTk/khm1iktT0lm7wyL1gFYlHx9l0JwwPjV83CutitFNPy+xbeaHSjTc6GVJb+PE6xsRtSupW5fd3JI2CyJnIBIyGU+6ePyI7K4fV9MdjVSTzF70/wc9SqbaNHWpMpQ7a696jZvIvGVsRwr70r8jjtAGWPlW00ix9ruFF+Fb38F+zHNtblxfA5LZwdGgBOWOWdjzZ24sxPnXc1J7Ut3Dgvgdpp1oragoc+L+I/WMnBQplN4ChUh6ne9EnD2jwX+vwrNRpbct/A1WragrWliPifD9lDc6dcJFHNJG4jmyY5COq+Cc8e/gTx5jiMip0K1OU3TjJZjxXQ4R5fvM03o/2zksJVilYtau2GB/Qlj+cTuHvD48+ep1jSYXdNzgsTXDz8n+DJSqOLxyO6A55V5y008Mmi1QqFAFAFAFAFAFAZ7abhcWb90jr+0FP8tdf2Un71WPwf3ItyuBv4jlR5CuzIh6oAoAoCv1Yez8a5btVHNCEvP8Ei28TK6uGJpx/bTVGvr6RCf7vauY0T7Lyj85Iw7cHqjwHia77SrWNpaxkl7897fRckTtKso3VVzn4Y8urK6ph16SSwhaoVCgJXo2vvVdWaInCXKlR94ZeP+dfjUbXaHtFjtrjDf6cGef3NH2e7lDly+HFHZ68/SyVOObWav69fsynMFtmKLueT9LJ49gHgAa9A0209jtUn45b38OSNlo1r31Z1peGPD4/0QaknWjN45WNyvAhWI8wDir6aTkkyLfzlTtqk48UmbGT0cwto0V3aNILv1ZLhizs6zkxh3RlJwM8cYx2ZzW0lBNYwee0rmrSmpwk8/H7mMju1MQkPBSob6cq1jpvb2Ud9C+g7VXEtyxn16HjZDQX1W964Igjw0pHYmerEp95uPw3j3VTUr6On2+V4nuXx6+hxFetO7rOpP/xdDuF9pkE0BgkRTEVC7mMAAezu+6RgYI5Yrz2jd1aVbvov3uOepkcU1g+c9c042t1NATvdFIyA96g9UnxIIzXqNrXVejCquaTIElh4O7ej69M+l2zsckIYyTzJido8/wCivOtboqle1Irrn57ybSeYo0VakyhQBQBQBQBQBQGf2xGI4G924T6q4rp+y0sXM11j+SNc+FG6s2zGp8BXdkMeoAoAoCFqo6o865/tLHNlno0ZrfxlXXnqJ5w65hMV3eRnmt1K3wkO+p+Rr0mnNVLelNc4r6G97Py/46kOaefmhaHQhQBQFZq+/G0c8ftxOrDzVgyZ8Mj61JobM4ypS4NHMdobZ+7Xjy3P8HStr9s09RjFo2Z7yMGMDnEjjryP3Y6yjxHga5TTdGkrqTrL3YP5vkaSO1Vap098mYO2gWNFReSjH+9dLObnJyZ3VpbRt6UaceX3G7+4McbMOJHAZ5ZJwM+HGq0obckmYdSupW1vKpHjwXqdE070S289qGe+mkkdc78LRmDJHEKuDvL8ePhWzVOK4I4Kpd16jbnNvPmbxNB3NL9SSQjFr6ssuMEfkujD4HLvxVxHPnjX9ntRthFDcQGJd9YlkJBhkcnCnpBwAxx48eZIrFsqDlUZOrXs6tGFBblH6vqdE0jaDRtIiS1E6u460zxq0g3zgM7sgIAzgAZ4AAVxV1YahqVR19jC/im8bvIpGcILBP2p2+s7OP8AJss8zLlI0IKjIyrSMOCjjnHM93bUXT9Br3E81FsxXFvj6F06yS3HDbu5eWR5JDvPIzO572Y5Plz5V6DThGnBQjwSwQm87zu/oxtzHpFuD9oSP8JJXZfoRXnXaCalfzxywvkkTaKxBGprSmYKASgFoAoAoAoCi20H9zJ92SFv+oo/jW+7NyxfJdUzBceA2OjvvQIf1RXohBJlAFAFARdSH5P4itPr0Nqxn5Yf1MtF++iprzUnnJfSBa9Dq299m5gVvOSIlG/07p+Nd1otXvLDZ5wePR71+TYaNV2Ltx/+y+qKip514UAUB5kQMCDxB4EVVNp5Rjq0oVYOE1lMYs7GOLO6OJ5k8TjurJUqynxIdlptC1y4cerJNYjYEPUmQBOkJWIyxiYrguIS35TcB5tjlUm1S2zRdoZyjbJLg3vO3+jzQdLto3k0yQyRzbu8el6Rcrn7P2W48cjPKtgcSa6gIeraXBdwtDcRrJG2N5W5HByCO0EHtFAVs+i2FnYTpHDFFD0MvSBVADKEbe3zzbhniaA+VIjwAPPA4duaMqbLZLYK6vXVpUaG3yCzuCruPdjU8ePvch48q02o61RtItQe1Pklv+Zlp0nI7nBCsaKiAKqgKoHIKowAPgK86qVJTk5S4snJYHKxlQoBKAWgCgEoBaAqdq0zYz+Cb37DBv4VtdDns31P44+hireBmh2Xk3rSM/qivTTXlrQBQBQDF+PybVr9VjtWVVf4svp+JFLXlpsjC+luz/u0NwOdvMu8f8ObCMP2ujrpuzVf/lnQf8l9V/RSNTuqsKq5NGJrozvk01lBQqJQC0AUAUA2twkM9tNIoeKK4jaVSN4GPOHJXtwDnFSrWSUsHPdoqUpUIzXJ7/U+g9C0uygQtZRxRpMRITEAEfIGGGOGMd1TzjSbd3UcMbSSuqIg3mdyFVQO0k8BQHN59p9T1SRv7KZbW0jyBcyxh2uXHZGjcAnDGf48K1V/q9CzajLe3yXJdWZYUnIr7zVtX1e1SyktpLXewt9cyDcVlU9ZbdT7W9w48RzHLjVLvWbWhT24yUnyS3/PoI0pNmxsdMt4FCwxRoFAA3UUHgMcSBxPjXnta8r1W3ObfqyaopEyou8uEpgBQC0wApgCMQBk8AKqk28IqN29wkiho2V1PJlIYH4ir6lKVN7MlhlZRlB4ksMaj1GFpTErqZFGWTPWA4f1HzrJK2qxpKq4+6+Ze6NRQVRr3XzJVRzGQdbj3rWde+GUf6Dipumz2Luk/wDJfcsqb4sm7CS71lH5V6qa00NAFAFAN3IyjeVYLqO1RnHqn9iseKKKvJDZkHXdOF1azQH9LGyeRI6p+BwfhUqxuHb3EKq5MtnHai0cT012MYD8HXKOO5kO6wPyr0SqltZXB716nXaRcd9axzxW5+hKrEbMKAKAKAKARlBGDxB4EeFVTxwLakIzi4zWVzKi09auZks7SWbo2fqR9LJ0SkZLSbucBRxP+5qfUuFQourV5I85uoUu/lGh4Tp19sbYW8QkvZ7y5jjK4immd497OBiMY7ezOK5GGu3t1LuqKUW87/Iz29i601CG9mx02eKSFGgwIyo3ABugAcN3d7MYxiucuYVY1ZKr4uZlqUpUpOElhogttDALwW3W3+W9w3A2N4JnOc48KkLTqrtvaOXTnjqSVY1XQ7/l9cdSRrmoi2t3lxndAwOWWYgKM+ZrFZW3tFaNPqYrWg69WNNcxrZ7VTc2omkUJ7eePVwhI3uPZwrJfWioV+6g88PqX3lsqFZ04vPD6mYvtrbq4lMdgmQOR3d92A+1g8FHnW5o6TQo01O5f1wkbalplClBTuX6cP8A0ZG0ep2rKbuMshPJlVSe/dZOGfA1e9OsbmLVB7/Jv65LvYLO4TVCWH6/XI9t9qDMls8TsI5Fd+qSufYwTjuBPDzrHo1BQlVjOPvLCLNIoRUqiqRzJYW/1Is2mapYjpUkLqOLbrtIAP1kccvEVnjc2N2+6lHD+GPqjNG4sbp93KOH8MfVGhtdXF9p85xuuI5FdezO4SCPA1qqlm7S8guKymjWVbV2t1BcVlNfMz+z2uC006QjBkaZhGviY0yxHcOdbW9sXc3kVyxv+f5NneWbuLyK5Y3/ADZZbBaS3WupclpMhM8yCcu58yOHh51D1q7jhW9PguP4RF1a5i8W9PguP69DZVzppTzMm8rDvBHzGKy0JbNWL819ykuBE9GcmbJR3cK9dzk1ZrqAKAKA8yDgfKrZLKaBQ15FUjsza6M2i4CVYVOPbX6f6rqkoAwlyPWE7t/lMB4563xrv9MuPaLKL5w91/g2WiV+7rypPhLeviiBUo6wSgFoAoAoCs1y93E3Qesw4nuXtPx/rUq2pbT2mc/rt/3UO5g/efHyX9nSfRZst6rB6xMuJ514A844TxVfAtgMf8o7K5HtDqff1O4g/dj9X/RzNGnhZZrdasBc28kR+0vVPcw4qfmBWks7h0K0ai/1E62rOjVjUXL7czMejm+ISWB+BjO+AewHg4+BH+qt1rlDMoVY8936NrrVFOUasee79fQxxvz6z0/+N0vw397Hy4Vve4Xcd1/jj6fs3aoruO6/xx9P2bf0jXgFtGg/SOG/yoM5+ZWue0Oi+/lJ8lg0Gi0s1nJ8l99x413etdIjj5Myxxt/mBeT54YfGq2mLnUZT5LL/CK2mLi/c3wy3+iz2J09YbNGx1pR0jHt4+yPIDH1qHq9w6tw48o7kR9TrurcSXJbkG3KKbCXPYYyPPpFH8SPjTR5SV3HHPP2KaVJq6jjz+xi9UUtpNqT2SzIPIliP3a6G3aV/VS6Jm9t8K+qryT+xd3u3SdFuwxsXKhd58BQcYJwCS3lwrX0tDl3u3UluzncQKejT281GsZ5EjYnSJIrWZpQV6VcKp4HdCsASOzO8eHhWLVbuFSvCMHnZfH1MWqXUKleCg87PP1MJpjRdJH0+8Y8guF547f9/CukrqbhLu/FyOhuFN05d34uR2W0mjdFaIgoQN0ryx2Yrz+tCcZtTW/mcROMoyanxHqxFoCqp4eShV+jc4SZPdlkX5ORXrlGW1Ti/JfY1j4m0rKUCgCgA0BQOOJ8zXk99HZuKi/yf3NlB+6hKil5jfSjpJlsxOgzJaN0o7zFymXywA3+Sug7PXfd3Doy4T3evL9FjnKnKNWPGLyc+jcMoI5EAj411co7LwzvKNWNWmqkeDPVWmUKAKAbuJgiFm5Af+hV8IOTwiPdXEbek6kuX1Y76OtnTqF4ZphmGFgzdzyc0iHeBgE+GB9qsGtX6s7fu4P3pbl5LmzgHOdxVdSfP/cHb686bySAoVObbRFrK/laPlNE+P8A7VIY/BxvV2Nhi7tIKf8AFr6f0dNZJXVrGMv4tfT+hmDSM6S82OPTBx9xMxn6sx+FXzu8ahGlnlj1e9F87rF/Gn5Y9Xv/AEJbTtfXFlE2SI0VG8dwlnPxVFFXVYRtKNaoubb/AAis6atKNaa5vd68PuzX7dWbS2ZKjJjZZMD3QCG+QOfhWg0euqdz73PcaXSqyp3C2ue4i7K7TW3qyRyusbxqE65wGC8FIY8OWOFZ9S0ys60p045T37jNf6fWVaU4Rynv3FbtnryXIS3tj0mWBYrxDNnqIvfx458BUvSrCVvmvW3bv9ZJ0yzlRbr1t2P9yP7Vad0Glwx9sbpk97MG3j82NY9NuO+v5z6p/JFmn1+9vZT6pjUWx0VxaxSwsY5GjViGyyMxAz4rx/8AVXy1idC4lTqLKTa8y+Wq1KNeUKiyk2ujHdlr+9iuRaXKswIOGbJKAKSCH+0hxjj3/CrNQo21Sl7TRaT+/p1Md/RtqlL2ik0vLr6cmVmx+lRXBuYZRyC4I9pGVnXKnv8ADtqXqd1OhGlVg/73Il6lcToqlVg/01hD8Nhqeny4gBljY8gN5G8WXnGfH6mscq9je081Hstej/sxzr2V5DNT3ZfX+zoQrlHxOdFqgKnYY7t1dp/jOf2jvfxr1bT57drTl/ijWzWJM21TCwKAKAKAorgYdvM15frEdm9qrz+5sKXgR4rWmURlBBBGQRgg8iDzBq6EnF5XEoziOuaW2mXDRSAiBmJtpT7BQ8eiJ7GXl8M16JZ3Ub6kqkX7y8S556+ps9J1GNtmjW3R5Pp5EcXMfvr+0Kzd3LodEr62f/YvmBuo/fT9of1p3c+gd9bL/sXzGZtThUe0D4LxP9KvjQm+RFr6zaUl4svohnTtOvNVkCW6Howes54Rp4u/af1Rk/jV1e5t7CDlVlv6c38EctfahVvZY4RXBflnb9m9FjsbVII+IXizHm7txZz5ns7Bgdled6hezvK7qy9F0XIxwjsrBaVCLwoDLbb6FLcrG0KhnQsCMhcq2O/hwI+preaRfQt3KNR4T+5tNLvIW8pKpwf3LTTtL3bFLeXH5rcfHEZIO8Qe3iahV7rN260OuUQ61xm5daHXKKTY/Zma2meSfd4LuJunOcnrN4cAPma2OqanTr0lCn8X+jYajqFO4pqFPPV/o1+K0GTTmc1DYu0lYsN+Ik5IjI3SfusCB8MVt6GtXFOOy8S+JsqOq3FOOzua8yVo+zNtatvICz9juckd+6MAD5VhutUr3C2Zbl0RhudQr11sye7oi0uraOVCkih1PNWGQccag0q06UtqDwyLCcoS2ovDPcUaqoVQAAAABwAA5ACrZTcpOT4lrbbyz1VMlMDccCKWKqoLHLEAAse9j21dKrOSSbylwLnJtJN8ByrC0WhUauJ0jRnchVUFmJ5ADiTWWjRnVmoQWWy1vCyyh9GsjTTXE+MCSRmHkT1fpivVbWj3NGFPokjWyeXk6HUgoLQCUAUBS3oxI1ecdoYbN/Pzw/oT6D9wZrSGYKAbngSRSsiq6nmrAMp8weFZKdWdN7UHh+RRpPiUU2xGlPztIR91Sn7pFbGGt30VhVH67zG6UOh4GwWk/wDKp85P+6rv/wA9ff8A7PsU7mHQdg2L0tCCLSHI5by7/wC9mrJ61fSWHUZcqUFyL2ONVACgKByAAAHkByrWznKbzJ5Zelg9VaVCgCgChQKFQoAoAxRJvgUEZgOZA8+FZVQqvhF/JjKIk2qWye3NEv3pEH4mpENNu5+GnL5FveRXMiSbUaevO5i/ysG/dzUiOh38v+t+uF+S11odSJJtvpw5Ss33Ypj9SmKkx7N3z5Jepb38CPJt5aD2UuH+7GB+8wqTDstcvxSivmy13MRk7c59i0nb7xRfw3qkQ7KS/lUXoijueiG32svmB6KywewvIzD4gKM/OpMOylFeKo/ki13L6EWbS9V1JlW4xHECCUQFVJ72yST8TW4sdKtrPfTW/q+JhnUlLidL2f0dLSEIvxrZFhZ0AtAJQBQFNqrhZRk43uXie6uS7S6dOpi4prOFh/hkm3ml7rGK4omBQBQBirlTm+CZTIzLdRL7Tov3mUfiazRs7ifhpyfoyjlFcyFJtDYrzubfPcJYyfkDUqOj30uFJ/b7lvew6kSXbHTl5zg/dSR/3VNSYdnr6X8cfFot7+HUjPt1Yj2elf7sTfzYqRDsxdvxOK9S13ERhtvIj7FvcN5qi/zGpEeylX+VRfJlPaV0G220uD+bsnPi0mPoEP41Jj2Uh/Kq/Rf2W+0+Qn/yLVH9i0RfvF2/DFSIdlrVcZSfyLXcyFF3rr8o4U8o2P7zGpMezliuTfqW9/M9Cw15+cwX7scY/lqRHRLGP/WvqW99Pqexstq7+3dyj7rbv7uKkQ060h4acfkineS6npfR7dN+cuZm85ZD+LVJjRpx4RXyRbljqei2I+25bz4/jWRbuBQmwejSzXnQE+HYKyX7OaAmRbI2S/ox8qAmR6BaryjX5CgJCabCOSL8qAdW2QclHyoB0KByoAoAoAoAoAoCLqNgk6FXGQaAxOpaBqkTYtrhtzsDBHx4ZZSa11XSLKpLalTWfl9jIqs1wZBGg62/tXLDyWNf3VFVjpNlHhSj8inez6nobEag/wCcu5//ANXH4GpEbWhHhBfJFNp9T2PRmW/OSu33mY/iazKMVwRbkkw+i61HOrgT4fR3ZL2ZoCdFsVZL9gUBMj2atF5Rr8qAlJpFuvKNflQDy2cQ5KvyoB0RKOwfKgPQAoAoAoAoBaASgCgCgCgCgCgFoBKAKAWgEoAoAoBaAKASgCgCgCgCgFoBKAKAKAKAKAKAKAKAWgEoAoAoAoAoBaASgCgCgFoBKAKAWgEoAoAoBaASgCgFoBKAKAKAKAKAKAKAKAWgEoAoBaASgCgCgCgCgCgP/9k=">
            <a:hlinkClick r:id="rId3"/>
          </p:cNvPr>
          <p:cNvSpPr/>
          <p:nvPr/>
        </p:nvSpPr>
        <p:spPr>
          <a:xfrm>
            <a:off x="53975" y="-17907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4" name="Google Shape;1094;p132" descr="data:image/jpeg;base64,/9j/4AAQSkZJRgABAQAAAQABAAD/2wCEAAkGBw8QDxQUEBQUFBQUFBQUFBQUFRQUFBQUFBQWFhQUFBUYHCggGBwlHhUVITEhJSkrLi4uFx8zODMsNygtLi0BCgoKDg0OGhAQGy8kICYwMCwtLCwsLC0sLCwsLC8sLCwsLCwsLCwsLCwsLCwsLCwsLCwsLCwsLCwsLCwsLCwsLP/AABEIAOEA4QMBEQACEQEDEQH/xAAcAAABBQEBAQAAAAAAAAAAAAAAAQMEBQYHAgj/xABGEAACAQMBBAYHAwkGBgMAAAABAgMABBEFBhIhMRMiQVFhcQcUMlKBkaFCcrEjM0NikrLBwtEVJGOCouFTVKPS8PEWg5P/xAAbAQEAAQUBAAAAAAAAAAAAAAAABAECAwUGB//EADgRAAIBAwEFBQgCAgMAAgMAAAABAgMEEQUSITFBUQYTMmGBFCJxkaGxwdFC4WLwI0PxM1IVU3L/2gAMAwEAAhEDEQA/AO4UAUAUAUAUAUAUAUAUAUAUAUAUAUAUAUAUAEirXOK4sHgyqOZHzFYJ3lvDxTS9UXbL6Hg3UY+0Kjy1eyjxqr7/AGK93PoeDfR9/wBDUaXaCwj/ADz8E/0XKhPoeTqKePyqPLtNZrgpP0LlbzPB1NfdP0qO+1VHlTf0LvZn1PSaih55FTbPtBbXEth5i31/ZZOjKO8lqwIyONb0wi0AUAUAUAUAUAUAUAUAVRtLiBC4HMj51jlXpR8UkvVFcM8G4QfaHzFRpanZx41Y/NF3dy6Hg3kfvfjUeWuWMf8AsXpkr3M+h4OoR+PyqPLtJYrg2/Qu7iZ4OpL3H6VGl2ptlwhJ/L9l3s0jwdT7l+v+1Rp9q1/Gl83/AEXK28zwdSb3R9ajy7VVuVNfNl3sy6nk6hJ4fKo8u014+GyvT+yvs8Twb2Tv+gqNPX76X88fBIu7iHQ8G5kP2j88VHnq17LjVl6PH2LlSh0PBkbtJ+ZqNK7ry8U5P1ZdsR6Hk1hlOUuLK4Eq0qFALQBQCUAUTwUG9J1Hcu2gJ4FVkXwDZBHzU/OvS9DupXFnGU+K3fIgVo7MjS1tzEFAFAFAJI4UZPIVirVoUYOpN4SKpNvCK6TUmz1QMePOuOue1FRyxQikvMlRtljeNG/k7x8hUCfaK+lwkl8EvzkvVCB4N3J7x+lRpa1fS41H9F9kXdzDoeDM5+0fmajz1C6nxqS+bLlTj0PJYntNR5VqkuMm/Uu2UeaxlQoAoBaFBKYAVXDAVQqLQBQBQBQBQBQCUAtAJQBQC0BQXZ3dWt296Ir+y5P81d32Wnm2nHpL7pEK58Rv66cjhQBQBQEHVid0Dx/CuW7U1JKhCK4N/ZEi2W9sra4YmiUQKfWtpba0YLIWZyM7iDJA7zk4FbG00ytcrajuXVky1sK1wtqK3dWOaPtDbXRxEx3wMlGG62O8dh+Bq2606tbLM1u6otuLKtb75rd15EvUb+K3jMkrbqj4knsAHaaj29vOvNQgt5hpUZ1ZbEFlmRm9ISBurASO9pAp+QB/Gt9Hs+8b5/Q3EdCm1vnv+BoNA2ihvAQmVdeLI2M47wRwIrVXunVbVpy3rqa+7sals/e3rqhjanaNbNQFAaVuKqeSj3m8PDtrLpunO6bb3RX+4RfYWLuW290Vxf4M4mo62431V90jOBHGBjwU9atw7bTIvYbWfizZuhpsXsOW/wCL/wDC+2S2kN1vRygLKgzw4BlzgnB5EHGR41q9S05W+KkN8X9P/TXahYK3xODzF/T/ANMZYevtPM1s0hkRmLgMMnrkcVbg3LlXQVvZY0oKslh4x8jd1fZY0oRqpYa3bvLqX2kbayI/R3q7vHBcKVZfvp3eI+Vay50WEo7du/Tr8GQLjSYyjt27z5fpm3VgQCDkHiCOIIPIiuaknF4ZosY3M9VQBQBQBQBQBQBQBQBQBQGe1/q3tm3jKv7h/rXZ9lJe7Vj8GRLnkdAQ8B5V15FFoAoAoCBq3JfM1ynapf8ADTfm/sSbbiyuriCYRdSvBBDJI3JFLY7yOQ+JwKkW1F1qsaa5svo03VqRgubMRsfowvHkubob4LEAHk7nixI7QMgAf0ro9UvPZYRoUdz+yN9qV17NGNCju3f78zV2WztrBN0sSbrYIA3jujPPdU8q0tbULivS7ubyvgaire161Pu5vK+vzMrtOz3uopaqcKhCnwJXfkbzC8B/vW609RtLKVw1ve/9G2sVG2tJXDW9/wDi+ptLTS7eJAiRoFHD2QSfFieZ8652rd1qk9qUnk0lSvUqS2pSeTFyQLa61GIhuq5XqjgAJQVIHhkZxXRRm7jTJOe9r8G8jN19Ok572vwJp0QvdYkaTisZcgHliIhEGO7PGlxJ2mnRjHi/zvYrSdtYRjHjL8739DoFcrvOdwYO0ATXmC8iz5x+tDvN9a6ermWlJy6fk6Cp72lpy/3eObL9TV7pOwiU/wDVQ/zGrdR9/T6cvh9i2+96xpS+H2f6Lza3SI7i3diB0kasyP29UZKk9xxWt0y8nRrKP8XuaIGn3U6NVJcG8NEP0eXjSWhVuPROVX7pAYD4ZNZ9doqFwpLmvqZ9YpKFfaXNZ9TU1pDVBQBQBQBQBQBQBQBQBQGe2u4G1buuAP2kb/trquykv+apHyX3ItzwRvbY5RT4Cu4Ig5QBQBQELVh1R5/wrm+08M2sX0kZ7d+8VlcCTjObfORYPjteMHy3wf4CtvoizdL4P7Gx0lZuo+v2M/G+oC1torNWCPFvs6AZLs7bwLn2McO7nW2lG07+pUuHvTxh9Et242Mlad/UncPenhJ9OW7mUuq2FzHOkU0heR93gJHfdLthQSe3t4VPoVqNSlKpCOIrPJLOCdQr0KlKVSEcRWeS34Rd20i22tN0x4Hqh2/XjXdYnxIxnxqBVTuNN/416fBkCcXX05bHFcvg2dAdgASTgDiSeAA781yihJvCW851b9yMBp8vr2sdInGOM7wP6sY3VPxY5rqa8fZNO7uXF/dnRVY+y6f3cuMvzx+SG7e5/s7VJelB6OTf44z1JGDq478HgfjV1Sl7fYx7visfNbsF06fttlHY4rH0WMGpu9q7KOMsJVc44IhyxPYMdnma01LSbmU9lxx5vgamnptxOWzsteb4FDsJayTXEt3J2lgvcXc5bHgo4fGtnrFWNKhG2j/qX7NhqtSNKlG2h6+nD5kRr9LTWZnkzu5YHAyRvxqRw86zqhK502EIcf0zMqErjT4Rhx/TZL2i2zikhaO3DkyDdLsN0BW4EKOZJ5cu2o9jo06dRVKrW7fgw2ek1IVFOs1hb8ZLzYzS2trUBxh5CZGHauQAoPjgCtbq9yq9f3eC3EHUrlV67ceC3Ivq1ZACgCgDFCg3LOi+0yr94gfjWSNGpLwxb9BlIivq9ovOeEecsY/jWZWNy+FOXyZbtx6iR61ZscLcQE9wljJ+Waq7C6Sy6cvkxtx6k4Gori1uZcLVCoUBQ7aD+7K3uzRN8yV/mrouzM8XmOsWR7he6bXTWzCh/VFegEIk0AUAtAQ9UHU+NaPtFHNjLya+5moeNFVXnJPIGu6f6zbSRZwWHVJ7GByp+YFS7K47itGp8/gZ7Wv3FWNTp9jC2d9qtonQLC2ATu5iaTGTk7rKcEZz3101WhYXMu+lL64+hvqtGxuJd9Kfx34+ha7L7Oz9P6zeZ38llViCxY/bbHLHYPwxUHUdRpql7Pb8OD6Y8iJfX1Pu+4t+HN+RcbSbNx3gBzuSKMK4GQR7rDtFa+w1Kdq8YzF8v0QrK/nbPC3xfIyN3s1PEAk93DHGeQknZVI8I2wDW/pahSqe/TpNvyj+TZvWLWPvbG/4L7m12e0SK0i3UO8zYLyHm3djuHHgPGucv7ypcVMyWMcF0/s1N3dzuZ7UuHJdB/VdJgul3Zl3sciODL5MOVYra8q28tqm/wBGOhc1KEtqm8FHFsJaBslpWHullA+JVQfrWylrtdxwkl5k+Ws3DWFhehpbeBI0CIoVVGAAMACtNUqSqScpPLZq5SlNuUnlka/0i2n4zRKx94jDftDjWeje1qO6nJoy0rmrS8Emhux0G0hbeiiRWHJvaYeRbOKurahcVVicnguq3deqsTm2ixqGRxq6uY4kZ5WVEUZZmICgd5JrJSpTqzUILLfIo2kYTU/SWpJWwgabs6WXMUXmo9pvpXTW/ZtpbVzPZ8lvf6LqNGvcPFGDfnwRnbrabVpvauViHuwRqP8AU2W+tbanplhS4U9r/wDpm0p6DXl/8k8fAq5opJPz1xcy57Hmcj5A4qbGUIboQivgkTIdn7deOUn6r9EZdGth+jU+eT/Gr3c1epnjolnH+P1Y4NNgH6NP2RVrr1HzMy0mzX/WhW06A840/ZFVVep1D0qzf/Wj3szrl3bXkcFi7GN5UUwHrxkk9fdzxUAZOQRyJ41iv7O3rUJVLhLKT38/I4y67qFw42/h/wByd4rzUyhQFLtimbGXw6Nv2ZUP8K3PZ+ezfw88r6GGv4GanZ6Tetoz+qPwr0kgFjQBQBQEfUB+TPwrWazHasaq8vsZKT99FNXmBsRaFAoMCUyBHbAJxnAJx347KvprM0mHwMRsJs3YXumPqOoos804nkkeQkiJELjcjGcLuhcg8x8BXrlKlCjBU4LCRrG23lk/0XmU6Pa9KSTuNjPPoxIwjH7OMeGK861/Y9uns+WfjjeTqPgRqq0pmCgCgCgCgCiKHIdt9Z9fu2iU5tbZt3APVmnHtMe8LyHxPbXe6TZex0FNr35fNLoTNNsld1XKfgjx82Vegabc6nder2hCIozLNjKxpyyPPBAHb4AE1u6VD+U+JXUNYlnurf3YrdlfjoiRtRoiadqRt0lkkT1VJWaVgSGZ2B5YAHV+tVuIrZ3Is0O4mrluct2HnLKxdRQkYD7pbcEm6ejL8eoH5Z4H5HuqM7eajk3sdctZVe7WemeWSXWA3AtAVetX/RruqesRxPur3+dSreltPaZz+t6l3Ue5pv3nx8l+zo/ou2R9Vi9ZnXE8q9RSOMUR7PBm5nuGB31yfaDVe+n3FJ+6uPm/0jmaNPCyze1zBIFoCt2jTes7gf4Tn5KT/CtjpMtm9pPzMdXwMt9jJN6zj8h+FeomuLugCgCgGbwZjbyqJfQ27apH/F/Yug8SRS15QbMKAKAKARmAGTwA4knkAO01WKbaS4lDEeju0W8h1O0jEv8AZszuYJx+TIMvCaOLeHFQRwOMc8869Zte97mHfLEsLJrZYzuHEtp9Du7e3kmeexucQwvLu79vMB1IyQBlWHAeXIYOdJrulQrUpVqaxNb35rn6majVw8M2lcATQoAoAoAoDKekTaA2lruRH+8XGY4u9R+kl/yg8+8it5odgriv3k17kN78+iLGpTahDi9xyxbOQiK1thvSzMI0HLnxdiewcyT2DPdXc0l3lRyZu9RnGws421Pi+P5fqfQOxuzEOmWiwxcW9qWTtkkIG8x8OGAOwAVNOSOSXejtrG09zE+90KOBMVyMQwqqhN7s3nH1JHKqNFyk0txqPTZBHDptnFEqoi3sSoqgAKqwzYCjs7KS4Mvof/JH4r7nPq056cRr66ESFjz5KO81kpU3Ulgg6jfRtKTk+PJef9cy09GOyxvJ/W7kZijbKAjhLKD+6v4gDsNQdd1NW1LuKXif0X7ZwsdqrN1JvOTs1cA2SQoVCgGL6PeikX3kcfNSKkWktmvCXmvuWy8LPPo5l3rFPIV60aw1NALQCUB4mHVPkasqrMJLyZVcShryGSw8GzCqFRaAqdpdeisYOkkDMWYRxRpxeWRvZRB3mp+nafUva3dw3dX0RjnNQWTDXF/d3t0tpe3DQ9IyrLZ6fCZpY1cgBbm4OVTGetjex2gV3tnotpatSisy6v8AC4EOdWUjs2mWEVtDHDCu7HEoRF4nCgYHE8/OtsYig9JeiyXumSpCMzR7s8OOfSxHeAHiQCPjVGk1hgzMHpD071SKaaTdaTqtEFZpEkUflAyKMgA9p7CK89qaBdOvOnCO5b0+Ca5E5Vo7KbNPZ3Uc0ayRMHRxvKynIIPaK0tajOjN05rDXFGZNNZH6xFQoDxI4UFmIAAJJPIAcSTV9ODnJRXFlG8HE9T1Rr+7kuTnc/N26nPCJSetjsLHJ+OK9Dt7ZWlvGguPGXm3+jc6HabUncy+EfyzYehbTFmurq7bj0WLaLwJAaVvP2OPcTW3ow2YI0WqXLr3MpcluXoW23t9qw1mwhs+lWAmN3KA9G/5UiZZTjG6sag4Pv8AfjGU14/srtgk+uXdnDbxpGvSs0qjEkk0LrHI0vYQSSB2jd5nOABVenK6DPYW/aZJJz4CNQoz577fKsdWWINkzT6feXNOPmvpvMG7hQSTgAZJ8K1cYtvCPQ6tWNKDnN4SIGgaRLq16I1ysa8ZG/4cWf325Dx8BWW8u6en27m+PJdWcDeXM72s5PhyXRHe7K0jhiSOJQqIoVVHIAV5rXrzrVHUm8tl6WFgfrEVCgCgExV0HiSZR8Cu9GTYt2X3WZfkSK9eg8xTNWzZVcAoAoBG5GgKBudeR3MdmtNdG/ubOPBBWEuCgMHtxDcXeo2drYnduYlluekbAjhjbEfSnvYHlgcDjzHbdlaMlTqVXweEuu7/ANIlw1uRTnaKGxi9W0yZbaBXxcanInTTXU4xvi2i4mU5PM8ADzAwW6winXtF2itLvqxSqZQiSPCxCzRhwCOkj5qeI4eNAV+r7eafbXSWzO0k7yLH0cK9IUZyAOkxwXmOHPHZQEiXQNMtpZr1oYkco5mlI4bmMyEg8BkDiQMntoDnXon1u0Nu1uJFSQzzSRwN1SsTtvKiZ4NjjwHLNcT2ls6sq3fxj7uEm118yZQkksHQq5PBJFoDA+lLWiI1soj15xvTEc0tweOfvkY8ge+uo7PWS2ndTW6PDzf9CnRlcVY0Y8+PkuZio1CgADAGAB4CuibbeWd1TpRhBQjwW42Hof2nsrKC6gu5o4GE5lXpCFDoyIvVJ9o9TkOOCK20XmKaPN7mnKnVlGXFNkjUvTKRcZtbYyWiEB5GJSRx9po1PBcdzc+3do5JPBSNvUlB1FF7K4vkb/Z3TtPy17ZogN4BI0q5y4brdvs5JyQMcefGrjCcW2r1f1/VZ51OYosW8B7Cqe2w82LHPcwqLdTwlE6Ts7auVR1nwW5fF/0ZnUJZLiVbeAF2ZgoA+25PAeQ5k+BPZVlOMaMHVqbsbzHrWod/Puab91cfN/0du2N2cj0+1Ea4aRsNM/vvjs/VHIDu8zXnuq6jK9rOX8VuS8v7IFOGysF5WsMgtAFAFAFAVPo+O7LdJ7s8v77Yr1qzltW9OX+K+xrJeJm2qQWhQBQBQFDKMMfM/jXlepw2Lyqv8n9d5sab9xHmoJkCgMF6U7FkiF3DK8MwAtWZSArQzuAwc8wBknI7/IjrOzF3JVHb8nl/DC/JFuI7tok+ifZ6A3FzOQG9UmaxtgcYjSEDflC8g7sS2efE95rtiIVGyuy8F/DNcSNNHO17dkTwyNHLumTBXPdwPzPfXKavrFeyutiGGsLc+vUk0qalHeWNzse9hNb3WlRpJJB0nSRTMd6fpObdKeUnFsE4HH4HDpnaPM5K6e58GluRdUobvdGdrrnWtZgaKO1NnCgDSJLIN+4kB/NoQMbg58cAnHHsrd1tbsqTitvOem/HmzDGjJnHpoXikKuGSRGwVOVdGHHzB5GtpGUZxzF5T+TLN6Z1f0eekAzFLW8P5U9WKY8pO5JO5+49vnz43WtC2E7i34cXHp5r9EmlV5M6DqN7HbwvLKcJGpdj4Adnj2fGuYt7eVepGnDi3gkSeFk4kLmS5lkuZvbnO9j3IxwjjHkMV6IqUKFONCHCP1fNnR6JZunTdefGX2/sjancugCoDlyFD/ZUk4+dZaNNS3vkZNWvKtFKnTTTlu2uSz+SRLbRvxdVYjtIFY1UlHgydVsaNbDqxUn1HNwYxgYxjHZjuq3Lzkz9zDY7tLdwwS9L2g1C0tJbK3dOhk3t123ultxJ7YTB7ckjuJJqerlbPvcTkKug1O+2KUk4/VfFFBqFwtvEI4+Bxw/VHax8f/OysVKLqy25E7ULiFhbq2o+J8X+fizonoq2S9Xj9anXEsq/klI4xxHtx2M30GB2muV7Q6p3kvZqb91cfN9PQ52jTwss6HXKskiUAtAJQC0AUBT7Ind1G7X/ABN79pQ38a9R0iW1ZUn5Gtq+Nm4rYlgUAUAUBSXYxI3nXmmuw2b+p54f0RPo+BDVagzBQEbULGK4ieKZQ8bjDKeRH8CDg5HLFZqFepQmqlN4aLZRTWGZKx0LUdKlk/sjoHgmClorlnzHIo3d9GHMEY59w7q7Ox7S0nTxc5UuqW5/oizt3n3S72N0Q2NlHA7b7jeaRhyLuxZsd444z4VzGq3qvLmVWPDgvgiRThsxwXVa0yBQGY212Nh1GPIwlwowkuOYHJJPeX6js7jutK1ipZy2XvhzXTzRhqUlI4VqFlLbytFMpSSM4I7QRxBBHMciCK9DpVadampweUyE008GtvdrLjUbWG2l/RneuJP+ME/NAjs7z3lQRWoo6XSs6868OfBdM8TZ6fQd5VjTfBb38P7Eq875JLciFq+RCSPslW/ZYGs9v48Gp1qL9lclyafyZLjcMARxB4isUotPDNjQrRrU1OL3M8XE6xrvMcD6k9wHaarCDm8Ix3V1TtobdR/t/AriWQmdzu73Do8DLADqAnv7ak4jL/jW/HM59yrUW7+o9na/j1XL1Lv0cbMNf3JuLgZgibODyllHEJj3V4E/Ad9a3W9SVnR7qn439F1+PQ0O1OvUdSfM7ZXnreSQFUKhQBQBQBQBQFJox3dYmHvJG3+gD+Fek6BLasYeWV9TX1vGzd1uTEFAFAFAU9+Pyhrz3tLHF7nqkTrfwEeufM4UAlALQBQBQBQCUBhPS1olvLZm5YhJoQAjf8QM2OhPfknIPYc9hNdN2bvKsK/cLfGX08/2R60E1k55pVl0ScfabBbw7hXVV6u3LHJHXaPYezUtuXilx8uiJ1YDcCVUo0msMhGwKkmFzHnmuAy+YB5VmVZNe+smnlpM6cnK1qOGeXFBDYhW35WLsORbgq+Q7KrKs2tmCwKOmRpy7+5nttdeCGNOsJdUvEhi4LzLdiRjG/Ifpgd5AqtevTsbd1Z/+vkjmdQvJXtfK8K4fv1O96Vp0VrAkMK7qRjCjt7ySe0k5JPea81urmpcVXVm97/3BSMUlhEuo5cFAFAFAFAFAFAUKnd1hD70C/R3FegdmZZs8dJMg3HiN9XRGAKAKAKAqtTHX+FcL2qji4hLqvyTLbgyJXLkkKAKAKqk3wKBRxa4oZCqFQoBKFDlHpA1f1u9ECHMNocv3PcHs8dwcPMtXc6JaezW3ey8U/pH++JL0219puMvwx3v48kU1bA7QKAKAKApNdvv0a/5z+C/1qbbUv5M5PXdR2n7PT4Lxfr9nYvR5s3HY2inKtLMFeWRSGB4ZVEbtVcnzJJ7a4XXNQnc13Heox3JfdmnpQUUaqtGZgoAoAoAoAoAoAoDP6od3UrRveSRfkyn+au37KSzRqR819iHc8UdAFdWRgoBaASgKzVR1h5VxvauG+lL4r7Eq2fEhVx5LGL28igjaSZ1RFGWZjgD/wA7qy0KFStNQprLZa2kt5zzV/SPLLldPiAX/mJwQD4xxcz5t8q6u17PU6fvXUsv/wCq/L/Rmt7S4un/AMccLq+BlLwz3BzdXE0xPMFykfwjTAFbumqVJYpQUfTL+bN1S7P0uNWTk/khm1iktT0lm7wyL1gFYlHx9l0JwwPjV83CutitFNPy+xbeaHSjTc6GVJb+PE6xsRtSupW5fd3JI2CyJnIBIyGU+6ePyI7K4fV9MdjVSTzF70/wc9SqbaNHWpMpQ7a696jZvIvGVsRwr70r8jjtAGWPlW00ix9ruFF+Fb38F+zHNtblxfA5LZwdGgBOWOWdjzZ24sxPnXc1J7Ut3Dgvgdpp1oragoc+L+I/WMnBQplN4ChUh6ne9EnD2jwX+vwrNRpbct/A1WragrWliPifD9lDc6dcJFHNJG4jmyY5COq+Cc8e/gTx5jiMip0K1OU3TjJZjxXQ4R5fvM03o/2zksJVilYtau2GB/Qlj+cTuHvD48+ep1jSYXdNzgsTXDz8n+DJSqOLxyO6A55V5y008Mmi1QqFAFAFAFAFAFAZ7abhcWb90jr+0FP8tdf2Un71WPwf3ItyuBv4jlR5CuzIh6oAoAoCv1Yez8a5btVHNCEvP8Ei28TK6uGJpx/bTVGvr6RCf7vauY0T7Lyj85Iw7cHqjwHia77SrWNpaxkl7897fRckTtKso3VVzn4Y8urK6ph16SSwhaoVCgJXo2vvVdWaInCXKlR94ZeP+dfjUbXaHtFjtrjDf6cGef3NH2e7lDly+HFHZ68/SyVOObWav69fsynMFtmKLueT9LJ49gHgAa9A0209jtUn45b38OSNlo1r31Z1peGPD4/0QaknWjN45WNyvAhWI8wDir6aTkkyLfzlTtqk48UmbGT0cwto0V3aNILv1ZLhizs6zkxh3RlJwM8cYx2ZzW0lBNYwee0rmrSmpwk8/H7mMju1MQkPBSob6cq1jpvb2Ud9C+g7VXEtyxn16HjZDQX1W964Igjw0pHYmerEp95uPw3j3VTUr6On2+V4nuXx6+hxFetO7rOpP/xdDuF9pkE0BgkRTEVC7mMAAezu+6RgYI5Yrz2jd1aVbvov3uOepkcU1g+c9c042t1NATvdFIyA96g9UnxIIzXqNrXVejCquaTIElh4O7ej69M+l2zsckIYyTzJido8/wCivOtboqle1Irrn57ybSeYo0VakyhQBQBQBQBQBQGf2xGI4G924T6q4rp+y0sXM11j+SNc+FG6s2zGp8BXdkMeoAoAoCFqo6o865/tLHNlno0ZrfxlXXnqJ5w65hMV3eRnmt1K3wkO+p+Rr0mnNVLelNc4r6G97Py/46kOaefmhaHQhQBQFZq+/G0c8ftxOrDzVgyZ8Mj61JobM4ypS4NHMdobZ+7Xjy3P8HStr9s09RjFo2Z7yMGMDnEjjryP3Y6yjxHga5TTdGkrqTrL3YP5vkaSO1Vap098mYO2gWNFReSjH+9dLObnJyZ3VpbRt6UaceX3G7+4McbMOJHAZ5ZJwM+HGq0obckmYdSupW1vKpHjwXqdE070S289qGe+mkkdc78LRmDJHEKuDvL8ePhWzVOK4I4Kpd16jbnNvPmbxNB3NL9SSQjFr6ssuMEfkujD4HLvxVxHPnjX9ntRthFDcQGJd9YlkJBhkcnCnpBwAxx48eZIrFsqDlUZOrXs6tGFBblH6vqdE0jaDRtIiS1E6u460zxq0g3zgM7sgIAzgAZ4AAVxV1YahqVR19jC/im8bvIpGcILBP2p2+s7OP8AJss8zLlI0IKjIyrSMOCjjnHM93bUXT9Br3E81FsxXFvj6F06yS3HDbu5eWR5JDvPIzO572Y5Plz5V6DThGnBQjwSwQm87zu/oxtzHpFuD9oSP8JJXZfoRXnXaCalfzxywvkkTaKxBGprSmYKASgFoAoAoAoCi20H9zJ92SFv+oo/jW+7NyxfJdUzBceA2OjvvQIf1RXohBJlAFAFARdSH5P4itPr0Nqxn5Yf1MtF++iprzUnnJfSBa9Dq299m5gVvOSIlG/07p+Nd1otXvLDZ5wePR71+TYaNV2Ltx/+y+qKip514UAUB5kQMCDxB4EVVNp5Rjq0oVYOE1lMYs7GOLO6OJ5k8TjurJUqynxIdlptC1y4cerJNYjYEPUmQBOkJWIyxiYrguIS35TcB5tjlUm1S2zRdoZyjbJLg3vO3+jzQdLto3k0yQyRzbu8el6Rcrn7P2W48cjPKtgcSa6gIeraXBdwtDcRrJG2N5W5HByCO0EHtFAVs+i2FnYTpHDFFD0MvSBVADKEbe3zzbhniaA+VIjwAPPA4duaMqbLZLYK6vXVpUaG3yCzuCruPdjU8ePvch48q02o61RtItQe1Pklv+Zlp0nI7nBCsaKiAKqgKoHIKowAPgK86qVJTk5S4snJYHKxlQoBKAWgCgEoBaAqdq0zYz+Cb37DBv4VtdDns31P44+hireBmh2Xk3rSM/qivTTXlrQBQBQDF+PybVr9VjtWVVf4svp+JFLXlpsjC+luz/u0NwOdvMu8f8ObCMP2ujrpuzVf/lnQf8l9V/RSNTuqsKq5NGJrozvk01lBQqJQC0AUAUA2twkM9tNIoeKK4jaVSN4GPOHJXtwDnFSrWSUsHPdoqUpUIzXJ7/U+g9C0uygQtZRxRpMRITEAEfIGGGOGMd1TzjSbd3UcMbSSuqIg3mdyFVQO0k8BQHN59p9T1SRv7KZbW0jyBcyxh2uXHZGjcAnDGf48K1V/q9CzajLe3yXJdWZYUnIr7zVtX1e1SyktpLXewt9cyDcVlU9ZbdT7W9w48RzHLjVLvWbWhT24yUnyS3/PoI0pNmxsdMt4FCwxRoFAA3UUHgMcSBxPjXnta8r1W3ObfqyaopEyou8uEpgBQC0wApgCMQBk8AKqk28IqN29wkiho2V1PJlIYH4ir6lKVN7MlhlZRlB4ksMaj1GFpTErqZFGWTPWA4f1HzrJK2qxpKq4+6+Ze6NRQVRr3XzJVRzGQdbj3rWde+GUf6Dipumz2Luk/wDJfcsqb4sm7CS71lH5V6qa00NAFAFAN3IyjeVYLqO1RnHqn9iseKKKvJDZkHXdOF1azQH9LGyeRI6p+BwfhUqxuHb3EKq5MtnHai0cT012MYD8HXKOO5kO6wPyr0SqltZXB716nXaRcd9axzxW5+hKrEbMKAKAKAKARlBGDxB4EeFVTxwLakIzi4zWVzKi09auZks7SWbo2fqR9LJ0SkZLSbucBRxP+5qfUuFQourV5I85uoUu/lGh4Tp19sbYW8QkvZ7y5jjK4immd497OBiMY7ezOK5GGu3t1LuqKUW87/Iz29i601CG9mx02eKSFGgwIyo3ABugAcN3d7MYxiucuYVY1ZKr4uZlqUpUpOElhogttDALwW3W3+W9w3A2N4JnOc48KkLTqrtvaOXTnjqSVY1XQ7/l9cdSRrmoi2t3lxndAwOWWYgKM+ZrFZW3tFaNPqYrWg69WNNcxrZ7VTc2omkUJ7eePVwhI3uPZwrJfWioV+6g88PqX3lsqFZ04vPD6mYvtrbq4lMdgmQOR3d92A+1g8FHnW5o6TQo01O5f1wkbalplClBTuX6cP8A0ZG0ep2rKbuMshPJlVSe/dZOGfA1e9OsbmLVB7/Jv65LvYLO4TVCWH6/XI9t9qDMls8TsI5Fd+qSufYwTjuBPDzrHo1BQlVjOPvLCLNIoRUqiqRzJYW/1Is2mapYjpUkLqOLbrtIAP1kccvEVnjc2N2+6lHD+GPqjNG4sbp93KOH8MfVGhtdXF9p85xuuI5FdezO4SCPA1qqlm7S8guKymjWVbV2t1BcVlNfMz+z2uC006QjBkaZhGviY0yxHcOdbW9sXc3kVyxv+f5NneWbuLyK5Y3/ADZZbBaS3WupclpMhM8yCcu58yOHh51D1q7jhW9PguP4RF1a5i8W9PguP69DZVzppTzMm8rDvBHzGKy0JbNWL819ykuBE9GcmbJR3cK9dzk1ZrqAKAKA8yDgfKrZLKaBQ15FUjsza6M2i4CVYVOPbX6f6rqkoAwlyPWE7t/lMB4563xrv9MuPaLKL5w91/g2WiV+7rypPhLeviiBUo6wSgFoAoAoCs1y93E3Qesw4nuXtPx/rUq2pbT2mc/rt/3UO5g/efHyX9nSfRZst6rB6xMuJ514A844TxVfAtgMf8o7K5HtDqff1O4g/dj9X/RzNGnhZZrdasBc28kR+0vVPcw4qfmBWks7h0K0ai/1E62rOjVjUXL7czMejm+ISWB+BjO+AewHg4+BH+qt1rlDMoVY8936NrrVFOUasee79fQxxvz6z0/+N0vw397Hy4Vve4Xcd1/jj6fs3aoruO6/xx9P2bf0jXgFtGg/SOG/yoM5+ZWue0Oi+/lJ8lg0Gi0s1nJ8l99x413etdIjj5Myxxt/mBeT54YfGq2mLnUZT5LL/CK2mLi/c3wy3+iz2J09YbNGx1pR0jHt4+yPIDH1qHq9w6tw48o7kR9TrurcSXJbkG3KKbCXPYYyPPpFH8SPjTR5SV3HHPP2KaVJq6jjz+xi9UUtpNqT2SzIPIliP3a6G3aV/VS6Jm9t8K+qryT+xd3u3SdFuwxsXKhd58BQcYJwCS3lwrX0tDl3u3UluzncQKejT281GsZ5EjYnSJIrWZpQV6VcKp4HdCsASOzO8eHhWLVbuFSvCMHnZfH1MWqXUKleCg87PP1MJpjRdJH0+8Y8guF547f9/CukrqbhLu/FyOhuFN05d34uR2W0mjdFaIgoQN0ryx2Yrz+tCcZtTW/mcROMoyanxHqxFoCqp4eShV+jc4SZPdlkX5ORXrlGW1Ti/JfY1j4m0rKUCgCgA0BQOOJ8zXk99HZuKi/yf3NlB+6hKil5jfSjpJlsxOgzJaN0o7zFymXywA3+Sug7PXfd3Doy4T3evL9FjnKnKNWPGLyc+jcMoI5EAj411co7LwzvKNWNWmqkeDPVWmUKAKAbuJgiFm5Af+hV8IOTwiPdXEbek6kuX1Y76OtnTqF4ZphmGFgzdzyc0iHeBgE+GB9qsGtX6s7fu4P3pbl5LmzgHOdxVdSfP/cHb686bySAoVObbRFrK/laPlNE+P8A7VIY/BxvV2Nhi7tIKf8AFr6f0dNZJXVrGMv4tfT+hmDSM6S82OPTBx9xMxn6sx+FXzu8ahGlnlj1e9F87rF/Gn5Y9Xv/AEJbTtfXFlE2SI0VG8dwlnPxVFFXVYRtKNaoubb/AAis6atKNaa5vd68PuzX7dWbS2ZKjJjZZMD3QCG+QOfhWg0euqdz73PcaXSqyp3C2ue4i7K7TW3qyRyusbxqE65wGC8FIY8OWOFZ9S0ys60p045T37jNf6fWVaU4Rynv3FbtnryXIS3tj0mWBYrxDNnqIvfx458BUvSrCVvmvW3bv9ZJ0yzlRbr1t2P9yP7Vad0Glwx9sbpk97MG3j82NY9NuO+v5z6p/JFmn1+9vZT6pjUWx0VxaxSwsY5GjViGyyMxAz4rx/8AVXy1idC4lTqLKTa8y+Wq1KNeUKiyk2ujHdlr+9iuRaXKswIOGbJKAKSCH+0hxjj3/CrNQo21Sl7TRaT+/p1Md/RtqlL2ik0vLr6cmVmx+lRXBuYZRyC4I9pGVnXKnv8ADtqXqd1OhGlVg/73Il6lcToqlVg/01hD8Nhqeny4gBljY8gN5G8WXnGfH6mscq9je081Hstej/sxzr2V5DNT3ZfX+zoQrlHxOdFqgKnYY7t1dp/jOf2jvfxr1bT57drTl/ijWzWJM21TCwKAKAKAorgYdvM15frEdm9qrz+5sKXgR4rWmURlBBBGQRgg8iDzBq6EnF5XEoziOuaW2mXDRSAiBmJtpT7BQ8eiJ7GXl8M16JZ3Ub6kqkX7y8S556+ps9J1GNtmjW3R5Pp5EcXMfvr+0Kzd3LodEr62f/YvmBuo/fT9of1p3c+gd9bL/sXzGZtThUe0D4LxP9KvjQm+RFr6zaUl4svohnTtOvNVkCW6Howes54Rp4u/af1Rk/jV1e5t7CDlVlv6c38EctfahVvZY4RXBflnb9m9FjsbVII+IXizHm7txZz5ns7Bgdled6hezvK7qy9F0XIxwjsrBaVCLwoDLbb6FLcrG0KhnQsCMhcq2O/hwI+preaRfQt3KNR4T+5tNLvIW8pKpwf3LTTtL3bFLeXH5rcfHEZIO8Qe3iahV7rN260OuUQ61xm5daHXKKTY/Zma2meSfd4LuJunOcnrN4cAPma2OqanTr0lCn8X+jYajqFO4pqFPPV/o1+K0GTTmc1DYu0lYsN+Ik5IjI3SfusCB8MVt6GtXFOOy8S+JsqOq3FOOzua8yVo+zNtatvICz9juckd+6MAD5VhutUr3C2Zbl0RhudQr11sye7oi0uraOVCkih1PNWGQccag0q06UtqDwyLCcoS2ovDPcUaqoVQAAAABwAA5ACrZTcpOT4lrbbyz1VMlMDccCKWKqoLHLEAAse9j21dKrOSSbylwLnJtJN8ByrC0WhUauJ0jRnchVUFmJ5ADiTWWjRnVmoQWWy1vCyyh9GsjTTXE+MCSRmHkT1fpivVbWj3NGFPokjWyeXk6HUgoLQCUAUBS3oxI1ecdoYbN/Pzw/oT6D9wZrSGYKAbngSRSsiq6nmrAMp8weFZKdWdN7UHh+RRpPiUU2xGlPztIR91Sn7pFbGGt30VhVH67zG6UOh4GwWk/wDKp85P+6rv/wA9ff8A7PsU7mHQdg2L0tCCLSHI5by7/wC9mrJ61fSWHUZcqUFyL2ONVACgKByAAAHkByrWznKbzJ5Zelg9VaVCgCgChQKFQoAoAxRJvgUEZgOZA8+FZVQqvhF/JjKIk2qWye3NEv3pEH4mpENNu5+GnL5FveRXMiSbUaevO5i/ysG/dzUiOh38v+t+uF+S11odSJJtvpw5Ss33Ypj9SmKkx7N3z5Jepb38CPJt5aD2UuH+7GB+8wqTDstcvxSivmy13MRk7c59i0nb7xRfw3qkQ7KS/lUXoijueiG32svmB6KywewvIzD4gKM/OpMOylFeKo/ki13L6EWbS9V1JlW4xHECCUQFVJ72yST8TW4sdKtrPfTW/q+JhnUlLidL2f0dLSEIvxrZFhZ0AtAJQBQFNqrhZRk43uXie6uS7S6dOpi4prOFh/hkm3ml7rGK4omBQBQBirlTm+CZTIzLdRL7Tov3mUfiazRs7ifhpyfoyjlFcyFJtDYrzubfPcJYyfkDUqOj30uFJ/b7lvew6kSXbHTl5zg/dSR/3VNSYdnr6X8cfFot7+HUjPt1Yj2elf7sTfzYqRDsxdvxOK9S13ERhtvIj7FvcN5qi/zGpEeylX+VRfJlPaV0G220uD+bsnPi0mPoEP41Jj2Uh/Kq/Rf2W+0+Qn/yLVH9i0RfvF2/DFSIdlrVcZSfyLXcyFF3rr8o4U8o2P7zGpMezliuTfqW9/M9Cw15+cwX7scY/lqRHRLGP/WvqW99Pqexstq7+3dyj7rbv7uKkQ060h4acfkineS6npfR7dN+cuZm85ZD+LVJjRpx4RXyRbljqei2I+25bz4/jWRbuBQmwejSzXnQE+HYKyX7OaAmRbI2S/ox8qAmR6BaryjX5CgJCabCOSL8qAdW2QclHyoB0KByoAoAoAoAoAoCLqNgk6FXGQaAxOpaBqkTYtrhtzsDBHx4ZZSa11XSLKpLalTWfl9jIqs1wZBGg62/tXLDyWNf3VFVjpNlHhSj8inez6nobEag/wCcu5//ANXH4GpEbWhHhBfJFNp9T2PRmW/OSu33mY/iazKMVwRbkkw+i61HOrgT4fR3ZL2ZoCdFsVZL9gUBMj2atF5Rr8qAlJpFuvKNflQDy2cQ5KvyoB0RKOwfKgPQAoAoAoAoBaASgCgCgCgCgCgFoBKAKAWgEoAoAoBaAKASgCgCgCgCgFoBKAKAKAKAKAKAKAKAWgEoAoAoAoAoBaASgCgCgFoBKAKAWgEoAoAoBaASgCgFoBKAKAKAKAKAKAKAKAWgEoAoBaASgCgCgCgCgCgP/9k=">
            <a:hlinkClick r:id="rId3"/>
          </p:cNvPr>
          <p:cNvSpPr/>
          <p:nvPr/>
        </p:nvSpPr>
        <p:spPr>
          <a:xfrm>
            <a:off x="206375" y="-16383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95" name="Google Shape;1095;p132" descr="https://encrypted-tbn3.gstatic.com/images?q=tbn:ANd9GcTDlskNxys3AvHObv1Vxj5ZIyBP49-yB4Oo9mPFiMe5Cr0jR_g0gQ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25637" y="233362"/>
            <a:ext cx="5662315" cy="5662315"/>
          </a:xfrm>
          <a:prstGeom prst="rect">
            <a:avLst/>
          </a:prstGeom>
          <a:noFill/>
          <a:ln>
            <a:noFill/>
          </a:ln>
        </p:spPr>
      </p:pic>
      <p:sp>
        <p:nvSpPr>
          <p:cNvPr id="1096" name="Google Shape;1096;p132">
            <a:hlinkClick r:id="rId6" action="ppaction://hlinksldjump"/>
          </p:cNvPr>
          <p:cNvSpPr/>
          <p:nvPr/>
        </p:nvSpPr>
        <p:spPr>
          <a:xfrm>
            <a:off x="6990625" y="5617125"/>
            <a:ext cx="1468200" cy="908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1" name="Google Shape;1101;p133" descr="https://encrypted-tbn1.gstatic.com/images?q=tbn:ANd9GcRjZES4Q4-HC8ZA5r-3lxVZGJbQ6oWXbGQZGCqwb7jRnChZcI9kNw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3648" y="476672"/>
            <a:ext cx="5688632" cy="4555438"/>
          </a:xfrm>
          <a:prstGeom prst="rect">
            <a:avLst/>
          </a:prstGeom>
          <a:noFill/>
          <a:ln>
            <a:noFill/>
          </a:ln>
        </p:spPr>
      </p:pic>
      <p:sp>
        <p:nvSpPr>
          <p:cNvPr id="1102" name="Google Shape;1102;p133">
            <a:hlinkClick r:id="rId5" action="ppaction://hlinksldjump"/>
          </p:cNvPr>
          <p:cNvSpPr/>
          <p:nvPr/>
        </p:nvSpPr>
        <p:spPr>
          <a:xfrm>
            <a:off x="6948278" y="5427674"/>
            <a:ext cx="1510500" cy="953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Google Shape;1107;p13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s-ES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 QUESTIONS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08" name="Google Shape;1108;p134"/>
          <p:cNvGrpSpPr/>
          <p:nvPr/>
        </p:nvGrpSpPr>
        <p:grpSpPr>
          <a:xfrm>
            <a:off x="755577" y="1057745"/>
            <a:ext cx="7992886" cy="5534596"/>
            <a:chOff x="1" y="5009"/>
            <a:chExt cx="7992886" cy="5534596"/>
          </a:xfrm>
        </p:grpSpPr>
        <p:sp>
          <p:nvSpPr>
            <p:cNvPr id="1109" name="Google Shape;1109;p134"/>
            <p:cNvSpPr/>
            <p:nvPr/>
          </p:nvSpPr>
          <p:spPr>
            <a:xfrm rot="5400000">
              <a:off x="-223760" y="228770"/>
              <a:ext cx="1491739" cy="1044217"/>
            </a:xfrm>
            <a:prstGeom prst="chevron">
              <a:avLst>
                <a:gd name="adj" fmla="val 50000"/>
              </a:avLst>
            </a:prstGeom>
            <a:solidFill>
              <a:srgbClr val="BF504D"/>
            </a:solidFill>
            <a:ln w="25400" cap="flat" cmpd="sng">
              <a:solidFill>
                <a:srgbClr val="BF504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0" name="Google Shape;1110;p134"/>
            <p:cNvSpPr txBox="1"/>
            <p:nvPr/>
          </p:nvSpPr>
          <p:spPr>
            <a:xfrm>
              <a:off x="2" y="527118"/>
              <a:ext cx="1044217" cy="4475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500" tIns="16500" rIns="16500" bIns="165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s-ES" sz="26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WHO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134"/>
            <p:cNvSpPr/>
            <p:nvPr/>
          </p:nvSpPr>
          <p:spPr>
            <a:xfrm rot="5400000">
              <a:off x="4033737" y="-2984510"/>
              <a:ext cx="969630" cy="694867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411"/>
              </a:schemeClr>
            </a:solidFill>
            <a:ln w="25400" cap="flat" cmpd="sng">
              <a:solidFill>
                <a:srgbClr val="BF504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2" name="Google Shape;1112;p134"/>
            <p:cNvSpPr txBox="1"/>
            <p:nvPr/>
          </p:nvSpPr>
          <p:spPr>
            <a:xfrm>
              <a:off x="1044218" y="52342"/>
              <a:ext cx="6901337" cy="8749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2000" tIns="17125" rIns="17125" bIns="17125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Calibri"/>
                <a:buChar char="•"/>
              </a:pPr>
              <a:r>
                <a:rPr lang="es-ES" sz="27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PEOPLE</a:t>
              </a: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405"/>
                </a:spcBef>
                <a:spcAft>
                  <a:spcPts val="0"/>
                </a:spcAft>
                <a:buClr>
                  <a:srgbClr val="0070C0"/>
                </a:buClr>
                <a:buSzPts val="2700"/>
                <a:buFont typeface="Calibri"/>
                <a:buChar char="•"/>
              </a:pPr>
              <a:r>
                <a:rPr lang="es-ES" sz="2700" b="0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Who</a:t>
              </a:r>
              <a:r>
                <a:rPr lang="es-ES" sz="27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do you live with? I live with my parents. </a:t>
              </a: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3" name="Google Shape;1113;p134"/>
            <p:cNvSpPr/>
            <p:nvPr/>
          </p:nvSpPr>
          <p:spPr>
            <a:xfrm rot="5400000">
              <a:off x="-223760" y="1576389"/>
              <a:ext cx="1491739" cy="1044217"/>
            </a:xfrm>
            <a:prstGeom prst="chevron">
              <a:avLst>
                <a:gd name="adj" fmla="val 50000"/>
              </a:avLst>
            </a:prstGeom>
            <a:solidFill>
              <a:schemeClr val="accent3"/>
            </a:solidFill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4" name="Google Shape;1114;p134"/>
            <p:cNvSpPr txBox="1"/>
            <p:nvPr/>
          </p:nvSpPr>
          <p:spPr>
            <a:xfrm>
              <a:off x="2" y="1874737"/>
              <a:ext cx="1044217" cy="4475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500" tIns="16500" rIns="16500" bIns="165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s-ES" sz="26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WHERE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5" name="Google Shape;1115;p134"/>
            <p:cNvSpPr/>
            <p:nvPr/>
          </p:nvSpPr>
          <p:spPr>
            <a:xfrm rot="5400000">
              <a:off x="4033737" y="-1636891"/>
              <a:ext cx="969630" cy="694867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411"/>
              </a:schemeClr>
            </a:solidFill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6" name="Google Shape;1116;p134"/>
            <p:cNvSpPr txBox="1"/>
            <p:nvPr/>
          </p:nvSpPr>
          <p:spPr>
            <a:xfrm>
              <a:off x="1044218" y="1399961"/>
              <a:ext cx="6901337" cy="8749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2000" tIns="17125" rIns="17125" bIns="17125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Calibri"/>
                <a:buChar char="•"/>
              </a:pPr>
              <a:r>
                <a:rPr lang="es-ES" sz="27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PLACES</a:t>
              </a: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405"/>
                </a:spcBef>
                <a:spcAft>
                  <a:spcPts val="0"/>
                </a:spcAft>
                <a:buClr>
                  <a:srgbClr val="0070C0"/>
                </a:buClr>
                <a:buSzPts val="2700"/>
                <a:buFont typeface="Calibri"/>
                <a:buChar char="•"/>
              </a:pPr>
              <a:r>
                <a:rPr lang="es-ES" sz="2700" b="0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Where</a:t>
              </a:r>
              <a:r>
                <a:rPr lang="es-ES" sz="27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do you study? I study in UAEMex. </a:t>
              </a: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7" name="Google Shape;1117;p134"/>
            <p:cNvSpPr/>
            <p:nvPr/>
          </p:nvSpPr>
          <p:spPr>
            <a:xfrm rot="5400000">
              <a:off x="-223760" y="2924008"/>
              <a:ext cx="1491739" cy="1044217"/>
            </a:xfrm>
            <a:prstGeom prst="chevron">
              <a:avLst>
                <a:gd name="adj" fmla="val 50000"/>
              </a:avLst>
            </a:prstGeom>
            <a:solidFill>
              <a:schemeClr val="accent4"/>
            </a:solidFill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8" name="Google Shape;1118;p134"/>
            <p:cNvSpPr txBox="1"/>
            <p:nvPr/>
          </p:nvSpPr>
          <p:spPr>
            <a:xfrm>
              <a:off x="2" y="3222356"/>
              <a:ext cx="1044217" cy="4475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500" tIns="16500" rIns="16500" bIns="165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s-ES" sz="26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WHEN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9" name="Google Shape;1119;p134"/>
            <p:cNvSpPr/>
            <p:nvPr/>
          </p:nvSpPr>
          <p:spPr>
            <a:xfrm rot="5400000">
              <a:off x="4033737" y="-289272"/>
              <a:ext cx="969630" cy="694867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411"/>
              </a:schemeClr>
            </a:solidFill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0" name="Google Shape;1120;p134"/>
            <p:cNvSpPr txBox="1"/>
            <p:nvPr/>
          </p:nvSpPr>
          <p:spPr>
            <a:xfrm>
              <a:off x="1044224" y="2574339"/>
              <a:ext cx="6901200" cy="104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2000" tIns="17125" rIns="17125" bIns="17125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Calibri"/>
                <a:buChar char="•"/>
              </a:pPr>
              <a:r>
                <a:rPr lang="es-ES" sz="27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s-ES" sz="2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TIME / DATES</a:t>
              </a:r>
              <a:endPara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228600" marR="0" lvl="1" indent="-209550" algn="l" rtl="0">
                <a:lnSpc>
                  <a:spcPct val="90000"/>
                </a:lnSpc>
                <a:spcBef>
                  <a:spcPts val="405"/>
                </a:spcBef>
                <a:spcAft>
                  <a:spcPts val="0"/>
                </a:spcAft>
                <a:buClr>
                  <a:srgbClr val="0070C0"/>
                </a:buClr>
                <a:buSzPts val="2400"/>
                <a:buFont typeface="Calibri"/>
                <a:buChar char="•"/>
              </a:pPr>
              <a:r>
                <a:rPr lang="es-ES" sz="2400" b="0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When </a:t>
              </a:r>
              <a:r>
                <a:rPr lang="es-ES" sz="2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does she do her homework?  She does her homework </a:t>
              </a:r>
              <a:r>
                <a:rPr lang="es-ES" sz="2400" b="0" i="0" u="none" strike="noStrike" cap="none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in the afternoon</a:t>
              </a:r>
              <a:r>
                <a:rPr lang="es-ES" sz="2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. </a:t>
              </a:r>
              <a:endPara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1" name="Google Shape;1121;p134"/>
            <p:cNvSpPr/>
            <p:nvPr/>
          </p:nvSpPr>
          <p:spPr>
            <a:xfrm rot="5400000">
              <a:off x="-223760" y="4271627"/>
              <a:ext cx="1491739" cy="1044217"/>
            </a:xfrm>
            <a:prstGeom prst="chevron">
              <a:avLst>
                <a:gd name="adj" fmla="val 50000"/>
              </a:avLst>
            </a:prstGeom>
            <a:solidFill>
              <a:srgbClr val="49ACC5"/>
            </a:solidFill>
            <a:ln w="25400" cap="flat" cmpd="sng">
              <a:solidFill>
                <a:srgbClr val="49AC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2" name="Google Shape;1122;p134"/>
            <p:cNvSpPr txBox="1"/>
            <p:nvPr/>
          </p:nvSpPr>
          <p:spPr>
            <a:xfrm>
              <a:off x="2" y="4569975"/>
              <a:ext cx="1044217" cy="4475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500" tIns="16500" rIns="16500" bIns="165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s-ES" sz="26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WHAT 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3" name="Google Shape;1123;p134"/>
            <p:cNvSpPr/>
            <p:nvPr/>
          </p:nvSpPr>
          <p:spPr>
            <a:xfrm rot="5400000">
              <a:off x="4033737" y="1058347"/>
              <a:ext cx="969630" cy="694867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411"/>
              </a:schemeClr>
            </a:solidFill>
            <a:ln w="25400" cap="flat" cmpd="sng">
              <a:solidFill>
                <a:srgbClr val="49AC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4" name="Google Shape;1124;p134"/>
            <p:cNvSpPr txBox="1"/>
            <p:nvPr/>
          </p:nvSpPr>
          <p:spPr>
            <a:xfrm>
              <a:off x="1044224" y="4191989"/>
              <a:ext cx="6948600" cy="59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2000" tIns="17125" rIns="17125" bIns="17125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Calibri"/>
                <a:buChar char="•"/>
              </a:pPr>
              <a:r>
                <a:rPr lang="es-ES" sz="2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THINGS </a:t>
              </a:r>
              <a:endPara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405"/>
                </a:spcBef>
                <a:spcAft>
                  <a:spcPts val="0"/>
                </a:spcAft>
                <a:buClr>
                  <a:srgbClr val="0070C0"/>
                </a:buClr>
                <a:buSzPts val="2700"/>
                <a:buFont typeface="Calibri"/>
                <a:buChar char="•"/>
              </a:pPr>
              <a:r>
                <a:rPr lang="es-ES" sz="2400" b="0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What</a:t>
              </a:r>
              <a:r>
                <a:rPr lang="es-ES" sz="2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do you eat for breakfast? I eat eggs and a milkshake. </a:t>
              </a:r>
              <a:endPara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9" name="Google Shape;1129;p135"/>
          <p:cNvGrpSpPr/>
          <p:nvPr/>
        </p:nvGrpSpPr>
        <p:grpSpPr>
          <a:xfrm>
            <a:off x="755578" y="615710"/>
            <a:ext cx="7992887" cy="5978807"/>
            <a:chOff x="1" y="5"/>
            <a:chExt cx="7992887" cy="5542091"/>
          </a:xfrm>
        </p:grpSpPr>
        <p:sp>
          <p:nvSpPr>
            <p:cNvPr id="1130" name="Google Shape;1130;p135"/>
            <p:cNvSpPr/>
            <p:nvPr/>
          </p:nvSpPr>
          <p:spPr>
            <a:xfrm rot="5400000">
              <a:off x="-296046" y="298566"/>
              <a:ext cx="1973645" cy="1381551"/>
            </a:xfrm>
            <a:prstGeom prst="chevron">
              <a:avLst>
                <a:gd name="adj" fmla="val 50000"/>
              </a:avLst>
            </a:prstGeom>
            <a:solidFill>
              <a:srgbClr val="538CD5"/>
            </a:solidFill>
            <a:ln w="25400" cap="flat" cmpd="sng">
              <a:solidFill>
                <a:srgbClr val="538CD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1" name="Google Shape;1131;p135"/>
            <p:cNvSpPr txBox="1"/>
            <p:nvPr/>
          </p:nvSpPr>
          <p:spPr>
            <a:xfrm>
              <a:off x="2" y="693295"/>
              <a:ext cx="1381551" cy="5920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875" tIns="15875" rIns="15875" bIns="15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Calibri"/>
                <a:buNone/>
              </a:pPr>
              <a:r>
                <a:rPr lang="es-ES" sz="2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HOW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135"/>
            <p:cNvSpPr/>
            <p:nvPr/>
          </p:nvSpPr>
          <p:spPr>
            <a:xfrm rot="5400000">
              <a:off x="4045785" y="-2664228"/>
              <a:ext cx="1282869" cy="6611336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411"/>
              </a:schemeClr>
            </a:solidFill>
            <a:ln w="25400" cap="flat" cmpd="sng">
              <a:solidFill>
                <a:srgbClr val="BF504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135"/>
            <p:cNvSpPr txBox="1"/>
            <p:nvPr/>
          </p:nvSpPr>
          <p:spPr>
            <a:xfrm>
              <a:off x="1381548" y="62520"/>
              <a:ext cx="6548700" cy="115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7575" tIns="20300" rIns="20300" bIns="20300" anchor="ctr" anchorCtr="0">
              <a:noAutofit/>
            </a:bodyPr>
            <a:lstStyle/>
            <a:p>
              <a:pPr marL="285750" marR="0" lvl="1" indent="-2730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000"/>
                <a:buFont typeface="Calibri"/>
                <a:buChar char="•"/>
              </a:pPr>
              <a:r>
                <a:rPr lang="es-ES" sz="3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MANNER</a:t>
              </a:r>
              <a:endPara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285750" marR="0" lvl="1" indent="-273050" algn="l" rtl="0">
                <a:lnSpc>
                  <a:spcPct val="9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dk1"/>
                </a:buClr>
                <a:buSzPts val="3000"/>
                <a:buFont typeface="Calibri"/>
                <a:buChar char="•"/>
              </a:pPr>
              <a:r>
                <a:rPr lang="es-ES" sz="3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s-ES" sz="3000" b="0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HOW </a:t>
              </a:r>
              <a:r>
                <a:rPr lang="es-ES" sz="3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 you travel to school?</a:t>
              </a:r>
              <a:r>
                <a:rPr lang="es-ES" sz="3000" b="0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3000"/>
            </a:p>
            <a:p>
              <a:pPr marL="0" marR="0" lvl="1" indent="0" algn="l" rtl="0">
                <a:lnSpc>
                  <a:spcPct val="90000"/>
                </a:lnSpc>
                <a:spcBef>
                  <a:spcPts val="480"/>
                </a:spcBef>
                <a:spcAft>
                  <a:spcPts val="0"/>
                </a:spcAft>
                <a:buNone/>
              </a:pPr>
              <a:r>
                <a:rPr lang="es-ES" sz="3000" b="0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     I travel to school </a:t>
              </a:r>
              <a:r>
                <a:rPr lang="es-ES" sz="3000" b="0" i="0" u="none" strike="noStrike" cap="none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by bus</a:t>
              </a:r>
              <a:r>
                <a:rPr lang="es-ES" sz="3000" b="0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. </a:t>
              </a:r>
              <a:endPara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4" name="Google Shape;1134;p135"/>
            <p:cNvSpPr/>
            <p:nvPr/>
          </p:nvSpPr>
          <p:spPr>
            <a:xfrm rot="5400000">
              <a:off x="-296046" y="2081532"/>
              <a:ext cx="1973645" cy="1381551"/>
            </a:xfrm>
            <a:prstGeom prst="chevron">
              <a:avLst>
                <a:gd name="adj" fmla="val 50000"/>
              </a:avLst>
            </a:prstGeom>
            <a:solidFill>
              <a:srgbClr val="5F497A"/>
            </a:solidFill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5" name="Google Shape;1135;p135"/>
            <p:cNvSpPr txBox="1"/>
            <p:nvPr/>
          </p:nvSpPr>
          <p:spPr>
            <a:xfrm>
              <a:off x="2" y="2476261"/>
              <a:ext cx="1381551" cy="5920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875" tIns="15875" rIns="15875" bIns="15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lang="es-ES" sz="3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WHICH </a:t>
              </a:r>
              <a:endParaRPr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6" name="Google Shape;1136;p135"/>
            <p:cNvSpPr/>
            <p:nvPr/>
          </p:nvSpPr>
          <p:spPr>
            <a:xfrm rot="5400000">
              <a:off x="4045785" y="-878748"/>
              <a:ext cx="1282869" cy="6611336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411"/>
              </a:schemeClr>
            </a:solidFill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7" name="Google Shape;1137;p135"/>
            <p:cNvSpPr txBox="1"/>
            <p:nvPr/>
          </p:nvSpPr>
          <p:spPr>
            <a:xfrm>
              <a:off x="1381552" y="1848110"/>
              <a:ext cx="6548711" cy="11576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7575" tIns="20300" rIns="20300" bIns="20300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480"/>
                </a:spcBef>
                <a:spcAft>
                  <a:spcPts val="0"/>
                </a:spcAft>
                <a:buClr>
                  <a:srgbClr val="0070C0"/>
                </a:buClr>
                <a:buSzPts val="3200"/>
                <a:buFont typeface="Calibri"/>
                <a:buChar char="•"/>
              </a:pPr>
              <a:r>
                <a:rPr lang="es-ES" sz="3200" b="0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Which </a:t>
              </a:r>
              <a:r>
                <a:rPr lang="es-ES" sz="32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 you prefer: the yellow one or the red one</a:t>
              </a:r>
              <a:r>
                <a:rPr lang="es-ES" sz="3200" b="0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? I prefer </a:t>
              </a:r>
              <a:r>
                <a:rPr lang="es-ES" sz="3200" b="0" i="0" u="none" strike="noStrike" cap="none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the red one</a:t>
              </a:r>
              <a:r>
                <a:rPr lang="es-ES" sz="3200" b="0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. </a:t>
              </a: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8" name="Google Shape;1138;p135"/>
            <p:cNvSpPr/>
            <p:nvPr/>
          </p:nvSpPr>
          <p:spPr>
            <a:xfrm rot="5400000">
              <a:off x="-296046" y="3864498"/>
              <a:ext cx="1973645" cy="1381551"/>
            </a:xfrm>
            <a:prstGeom prst="chevron">
              <a:avLst>
                <a:gd name="adj" fmla="val 50000"/>
              </a:avLst>
            </a:prstGeom>
            <a:solidFill>
              <a:srgbClr val="D99593"/>
            </a:solidFill>
            <a:ln w="25400" cap="flat" cmpd="sng">
              <a:solidFill>
                <a:srgbClr val="D9959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9" name="Google Shape;1139;p135"/>
            <p:cNvSpPr txBox="1"/>
            <p:nvPr/>
          </p:nvSpPr>
          <p:spPr>
            <a:xfrm>
              <a:off x="2" y="4259227"/>
              <a:ext cx="1381551" cy="5920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875" tIns="15875" rIns="15875" bIns="15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Calibri"/>
                <a:buNone/>
              </a:pPr>
              <a:r>
                <a:rPr lang="es-ES" sz="2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WHOSE 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0" name="Google Shape;1140;p135"/>
            <p:cNvSpPr/>
            <p:nvPr/>
          </p:nvSpPr>
          <p:spPr>
            <a:xfrm rot="5400000">
              <a:off x="4045785" y="904217"/>
              <a:ext cx="1282869" cy="6611336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411"/>
              </a:schemeClr>
            </a:solidFill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1" name="Google Shape;1141;p135"/>
            <p:cNvSpPr txBox="1"/>
            <p:nvPr/>
          </p:nvSpPr>
          <p:spPr>
            <a:xfrm>
              <a:off x="1381552" y="3631076"/>
              <a:ext cx="6548711" cy="11576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7575" tIns="20300" rIns="20300" bIns="20300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Char char="•"/>
              </a:pPr>
              <a:r>
                <a:rPr lang="es-ES" sz="32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POSSESSION.</a:t>
              </a: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285750" marR="0" lvl="1" indent="-285750" algn="l" rtl="0">
                <a:lnSpc>
                  <a:spcPct val="90000"/>
                </a:lnSpc>
                <a:spcBef>
                  <a:spcPts val="480"/>
                </a:spcBef>
                <a:spcAft>
                  <a:spcPts val="0"/>
                </a:spcAft>
                <a:buClr>
                  <a:srgbClr val="0070C0"/>
                </a:buClr>
                <a:buSzPts val="3200"/>
                <a:buFont typeface="Calibri"/>
                <a:buChar char="•"/>
              </a:pPr>
              <a:r>
                <a:rPr lang="es-ES" sz="3200" b="0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WHOSE</a:t>
              </a:r>
              <a:r>
                <a:rPr lang="es-ES" sz="32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? It’s </a:t>
              </a:r>
              <a:r>
                <a:rPr lang="es-ES" sz="3200" b="0" i="0" u="none" strike="noStrike" cap="none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Lucy’s. </a:t>
              </a: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Google Shape;1146;p13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s-ES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s-ES" sz="3959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Click on </a:t>
            </a:r>
            <a:r>
              <a:rPr lang="es-ES" sz="3600" b="0" i="0" u="none" strike="noStrike" cap="none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rPr>
              <a:t>the correct question word. </a:t>
            </a:r>
            <a:endParaRPr sz="3959" b="0" i="0" u="none" strike="noStrike" cap="none"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7" name="Google Shape;1147;p136" descr="Resultado de imagen para play soccer in a calendar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43608" y="1772816"/>
            <a:ext cx="2831982" cy="2265586"/>
          </a:xfrm>
          <a:prstGeom prst="rect">
            <a:avLst/>
          </a:prstGeom>
          <a:noFill/>
          <a:ln>
            <a:noFill/>
          </a:ln>
        </p:spPr>
      </p:pic>
      <p:sp>
        <p:nvSpPr>
          <p:cNvPr id="1148" name="Google Shape;1148;p136"/>
          <p:cNvSpPr txBox="1"/>
          <p:nvPr/>
        </p:nvSpPr>
        <p:spPr>
          <a:xfrm>
            <a:off x="827584" y="4653136"/>
            <a:ext cx="7344816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 do you play soccer?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I play soccer </a:t>
            </a:r>
            <a:r>
              <a:rPr lang="es-ES" sz="32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in the afternoon</a:t>
            </a: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</p:txBody>
      </p:sp>
      <p:sp>
        <p:nvSpPr>
          <p:cNvPr id="1149" name="Google Shape;1149;p136">
            <a:hlinkClick r:id="rId4" action="ppaction://hlinksldjump"/>
          </p:cNvPr>
          <p:cNvSpPr txBox="1"/>
          <p:nvPr/>
        </p:nvSpPr>
        <p:spPr>
          <a:xfrm>
            <a:off x="5292080" y="1340768"/>
            <a:ext cx="252028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Where </a:t>
            </a:r>
            <a:endParaRPr/>
          </a:p>
        </p:txBody>
      </p:sp>
      <p:sp>
        <p:nvSpPr>
          <p:cNvPr id="1150" name="Google Shape;1150;p136">
            <a:hlinkClick r:id="rId5" action="ppaction://hlinksldjump"/>
          </p:cNvPr>
          <p:cNvSpPr txBox="1"/>
          <p:nvPr/>
        </p:nvSpPr>
        <p:spPr>
          <a:xfrm>
            <a:off x="5292082" y="2240884"/>
            <a:ext cx="2520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When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1" name="Google Shape;1151;p136">
            <a:hlinkClick r:id="rId4" action="ppaction://hlinksldjump"/>
          </p:cNvPr>
          <p:cNvSpPr txBox="1"/>
          <p:nvPr/>
        </p:nvSpPr>
        <p:spPr>
          <a:xfrm>
            <a:off x="5292077" y="3141000"/>
            <a:ext cx="2520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How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0" descr="Resultado de imagen para do homewor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568" y="908720"/>
            <a:ext cx="3168352" cy="328992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0"/>
          <p:cNvSpPr txBox="1"/>
          <p:nvPr/>
        </p:nvSpPr>
        <p:spPr>
          <a:xfrm>
            <a:off x="611560" y="4293096"/>
            <a:ext cx="315680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homework</a:t>
            </a:r>
            <a:endParaRPr sz="28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p20" descr="Resultado de imagen para do housewor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4008" y="2420888"/>
            <a:ext cx="3672408" cy="2754306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0"/>
          <p:cNvSpPr txBox="1"/>
          <p:nvPr/>
        </p:nvSpPr>
        <p:spPr>
          <a:xfrm>
            <a:off x="4901809" y="5085184"/>
            <a:ext cx="315680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housework</a:t>
            </a:r>
            <a:endParaRPr sz="28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6" name="Google Shape;1156;p137" descr="https://encrypted-tbn0.gstatic.com/images?q=tbn:ANd9GcTKevB5qCvQxK6tYuH7CH2enjzHGUxOdJJwN-nW6taENfVcciA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82552" y="476672"/>
            <a:ext cx="5544616" cy="5544616"/>
          </a:xfrm>
          <a:prstGeom prst="rect">
            <a:avLst/>
          </a:prstGeom>
          <a:noFill/>
          <a:ln>
            <a:noFill/>
          </a:ln>
        </p:spPr>
      </p:pic>
      <p:sp>
        <p:nvSpPr>
          <p:cNvPr id="1157" name="Google Shape;1157;p137">
            <a:hlinkClick r:id="rId5" action="ppaction://hlinksldjump"/>
          </p:cNvPr>
          <p:cNvSpPr/>
          <p:nvPr/>
        </p:nvSpPr>
        <p:spPr>
          <a:xfrm>
            <a:off x="6592775" y="5124550"/>
            <a:ext cx="1837500" cy="1112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2" name="Google Shape;1162;p138" descr="https://encrypted-tbn1.gstatic.com/images?q=tbn:ANd9GcS6lqWtoVWeVilQG0lqsoid1jyo9lBnifS4nTp9JFV5fadlyR4e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576" y="1916832"/>
            <a:ext cx="7748225" cy="2808312"/>
          </a:xfrm>
          <a:prstGeom prst="rect">
            <a:avLst/>
          </a:prstGeom>
          <a:noFill/>
          <a:ln>
            <a:noFill/>
          </a:ln>
        </p:spPr>
      </p:pic>
      <p:sp>
        <p:nvSpPr>
          <p:cNvPr id="1163" name="Google Shape;1163;p138">
            <a:hlinkClick r:id="rId5" action="ppaction://hlinksldjump"/>
          </p:cNvPr>
          <p:cNvSpPr/>
          <p:nvPr/>
        </p:nvSpPr>
        <p:spPr>
          <a:xfrm>
            <a:off x="6804251" y="5077201"/>
            <a:ext cx="1645200" cy="1016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Google Shape;1168;p139"/>
          <p:cNvSpPr txBox="1"/>
          <p:nvPr/>
        </p:nvSpPr>
        <p:spPr>
          <a:xfrm>
            <a:off x="467544" y="5085184"/>
            <a:ext cx="842493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2. _________ do you read a book? </a:t>
            </a:r>
            <a:r>
              <a:rPr lang="es-ES" sz="32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In a library</a:t>
            </a: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</p:txBody>
      </p:sp>
      <p:sp>
        <p:nvSpPr>
          <p:cNvPr id="1169" name="Google Shape;1169;p139">
            <a:hlinkClick r:id="rId3" action="ppaction://hlinksldjump"/>
          </p:cNvPr>
          <p:cNvSpPr txBox="1"/>
          <p:nvPr/>
        </p:nvSpPr>
        <p:spPr>
          <a:xfrm>
            <a:off x="5292080" y="1340768"/>
            <a:ext cx="252028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Where </a:t>
            </a:r>
            <a:endParaRPr/>
          </a:p>
        </p:txBody>
      </p:sp>
      <p:sp>
        <p:nvSpPr>
          <p:cNvPr id="1170" name="Google Shape;1170;p139">
            <a:hlinkClick r:id="rId4" action="ppaction://hlinksldjump"/>
          </p:cNvPr>
          <p:cNvSpPr txBox="1"/>
          <p:nvPr/>
        </p:nvSpPr>
        <p:spPr>
          <a:xfrm>
            <a:off x="5292052" y="3307588"/>
            <a:ext cx="2520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How </a:t>
            </a:r>
            <a:endParaRPr/>
          </a:p>
        </p:txBody>
      </p:sp>
      <p:sp>
        <p:nvSpPr>
          <p:cNvPr id="1171" name="Google Shape;1171;p139">
            <a:hlinkClick r:id="rId4" action="ppaction://hlinksldjump"/>
          </p:cNvPr>
          <p:cNvSpPr txBox="1"/>
          <p:nvPr/>
        </p:nvSpPr>
        <p:spPr>
          <a:xfrm>
            <a:off x="5348457" y="2324159"/>
            <a:ext cx="2520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When  </a:t>
            </a:r>
            <a:endParaRPr/>
          </a:p>
        </p:txBody>
      </p:sp>
      <p:sp>
        <p:nvSpPr>
          <p:cNvPr id="1172" name="Google Shape;1172;p139" descr="data:image/jpeg;base64,/9j/4AAQSkZJRgABAQAAAQABAAD/2wCEAAkGBxQSEhUUEhQWFhUUFhUVFBQWFxkWFBQUFBUWFxQUFBQYHCggGBolHBQUITEhJSkrLy4uFx8zODMsNygtLiwBCgoKDg0OGhAQGy8kICQsLCwsLCwtMCwsLCwsLCwsLCwsLCwsLCwsLCwsLCwrLCwsLCwsLCwsLCwsLCwsLCwsLP/AABEIALcBEwMBIgACEQEDEQH/xAAcAAABBAMBAAAAAAAAAAAAAAAFAAMEBgECBwj/xABREAABAwICBgUGCQgIBAcBAAABAAIDBBEFIQYSMUFRYRMicYGRMlKSobHRBxQWI0JTYsHhFTNDRHKCotJUY4OTssLi8DSEw/EkRWRzo7PTF//EABkBAAMBAQEAAAAAAAAAAAAAAAECAwAEBf/EAC8RAAIBAgQEBgAHAQEAAAAAAAABAgMREhMhUTFBUmEEFCKRofAyQmKBsdHhI8H/2gAMAwEAAhEDEQA/ABDuh+uj8Vp00I/TM8QqcdHmc1r8n281x2huWu9i6xVlPfOVnij9FidExpJnj2cQuWDR1vEp6PRhh3uQtBcw3lsXuelinF22cCqni2AOidrREtPJT8EwOSHOKR3Ycwpv5SsdSo23yduKW/SOu5SauokeQJBmFmKPJGNI42GUahBFjsUDoskWG7erIoZ1SmWR5KayPqlaMiyWQLDvQjUUGRmSLPj6ihSR5IRC0Ospx0ahiLIoiGHUTAi6qKRmgMY9q0ZGirKS7SUzFS5FWUieAhtjyW0ESmw0twnqSiSuaModjMFPksup0YpaXqrZ1KubFqdijoB20qh1UNlZ2UqHV9N7VWk/USrR9IBdFlsTZjR59KNUqK2AWXVc4rAcsSdGib6bNZmp0bgsWLRPRwODZCL3XQqKBseqMtoQ7DyympI3PI8keNlV62rqat3UvHHutkTzXJLjdlU7LRanWn4U05iybdhDeSoeH4LKGC8sp/fKeOEu+sk9N3vS4kZRmy4uwpvJNuwtvJUx+FO8+T03e9MPwk+fJ6bveipI2GRdHYY3kmXYa3kqU/CHfWSem73qNJgz/Pk9NybQW0i8HD28R6klQDgrvrJPTKSOgPXsPmqi+tasfG4vPajTcAHmDwTzMBHmDwU8XYrqABWQ+ePBPU1dASBrt71YGYCPMHgm63RprmG7R4IYuwyuE8LrqVg60sY7SEEx2ginDywhw3EKnY1o41r7WsncDhmpvJu6M7W8OxN6bG1uQ4qYh5adyIMpclgv1pS4t1bqa0ZJZMouAOFJ1SmWU+SJlvUKZjZ1Vr6BSNzR9RRp6GzUYt1AmaxvUCVSYbEZlF83dQxS9Uo4z8yoQZ1CipGsCGWDSo0NrFSTHkVGjjyKskiTbHaVo1VNomiygRMyUmhBuO1CUUGLYepaM6qyaUorRR9QJzo1x4tTuUdAS2lKG18NjnxVrZGgOMtzHaujw7vM5/EK0AfJH1SobYkRk8kqIAu1ROBsjPjWkzE+4JStTYRblswTCHSsYXuJaNjTsCsrMPa3IBYw5zIoGFzgMkGxXTOGPJnXdyXFa5ZSUUXOjpg5mzYk6iHBUbB9M611xHAwtvfrkot8ra3fTRemf5ULoGNvkw86jHBNPoxwQN+l9WP1WP0z/KmX6aVI20jPT/0rXRsfYn11bBFk9zQeG/wCEzY8z9FDI/nbUb4uQ7ROH41UVc72Bpc8dXbq2AFge5WiSCKMXe5oHMgLoyrAUrq5WziNSdkEQHAvcT3kNSRR+P0QNjPFl9oLKODsa6IPy2qN1GPT/BL5cVP9Db6f4KZJRDcokkFlyub2LKHc0OnVXupGen/pUWs0yrpBYU7Gjf1iSfUnnALeJrb7kMzsHB3B8sss1i+KxG22anU1cyOzZGOF99skepGR2TGL08bwACOxLib5Bt3A2PQRua10ZBPBBBGbLbEYfi8g4HZwTX5SFk1tgocN9Qplt9VOfGgWFR21IsjZhsERragUerLtQKSK1uoFHqqtpaAlVw2JDZT0Sih51CpnxhvRWUUzN1CijWBhb1So8UZ1Sn5JOqc0zFJ1SuhXItxMwsyUmgabhMQP6qkUE3WHahK+potaFxo5eoE50ybpR1At7LgtqekuBu2dAsYddwRgOQbEjmuvwq9Zy+K/ARH+So6kyOGqmAvRseYMuWZSkWrDgs0BMbxSoe5lnPcQBkL5Iho/hDSGki5KG17LjJWjBalrGt6pNhsAXLXSSVh6bV3cs9JQiNgsNqTxyWY8Zc5oHxd3bcJt2I/1DvELjaW5bF2+Bt45KJNEeCmnF2jbA5MS6Qxj9A9FJAxdvgAHDHs1yyR7A8lxANs0CnoW3vIS48XuJ9qt9RpRBY60D7b1WMPw41IMrgdV73Fjb7GX6o8FSU3bVhppPghlsEX2fUsooNGGeaEkmJFrM2bSSfWO8VsMPcfpu8U03SL+q9f4qRHj39Uf996DxCK25j8lE/TKz+RvtHxKkMxq/wCiP++9bOxm36I+r3pXi3KKxAnwaSx1ZHAcjmgFTQytdrNmfccSrBXY/Nsjhy43QkVUpPWiTRlJcwuKAldjUjyBKR1U0yvamsaoX6xeW2BQddcYRkrknUcHYsrcTbsWRXsVaSWyFuHPexaPjzOK2FWziqtdK5QyO4c/sW8VzNl1sKlnFU7WPFba54oeX7h8x2Lj0sfELIfHxCpvSHiVnpXcStkvcGdHYujZI+IW0c0YN7hUnpXcSl0zuJWyJbmzo7HSWY60C11u3H2rmXTO4lLpncSk8r3H812OkvxxqiTYmx29V/RHR2evl1GXDB5cm5o4DiVG0iwl9NNKwFz2Rv1OktYE2Bt25oRpqMsKlqaVa8buOhYHVzOK0NeziqZ0h4lYLzxV8ufUSzYdJcziTFLwZzaiZrBvVA1jxVz+D+J9PVNlkadTVI47bZpZQcVrIWVWLVsJ0Om0bYDmEbpMNjZsaENm0ibc6rHHuTBx2UnqxnvXPoDFbgvgtUuEnco0mEOUeHTCYNAdT3sNt/ussO0yfvp/4vwQ9G5sb2fszSbBnIXWYI5T5NND/Rz4qFU6a/8Ap3eIWtEON7P2ZVsbwh7Y3utezSctqI4LWQNgja1wFmjqnaO1by6XhxDegcNYgbt+XFEKXDGMudUXOZNghPDoPTbdxr45F53qSUssSSXRSxUZoi7IueQDs1lhkLhsN+0feESfSZlPR0yGKQqpQ5IHMn1fKb3jNT6N7JG3bmFtJS5HJUufXY8ta9zRc5A5Jo+riZxwtF4mpG5ZhPQU0fEKl01G5/03+KP0WEuy6xtv2+9DRFEmzOltNGICRa65M7aulaUYbqwuIJ8Vzo0z/NK6/DtJMlVTYxZZTxpn+aV1n4OPg7jeyKrke2W41hDbJp58SFWdVRVySpts5AsrvOlHweU1USWjoJvOaLNJ+03YVyfSTQ6poiekZrR7pWZt7/N71Ol4mE9ODHlScSurKyGlZ1F0XJGqzZZ1VkNQuE0SWxCxZG4DCsOh+isldJYdWJv5yTcBwHNa6IaMvrpdUdWJmcsm5o4DmV3HDKCKCNsbG6kTfJbvefOcuWvXw+mPH+C1Onf1S4BHRzCYqeERwtDWAWvvcd55rlfwz1TQ+KnjFhcyOA3uOQvxOZXXo5+rckAbuCCU+BQGd1S5gfIbASP2NA2BgOxckZqnK71ZRpzRwKs0fnhhbPLGWMcbN1snG/2dqFkL03jmGwzN6R8fTGMExstdutbcNl1xLF9Aa2KN0742gEkmNhu9usdgaBuXZS8Ri/ERnTtwKnTtu5o4kD1rveEYUwRMuPohcHgBDwbZtINuw7F1vCdNtZgHRHqgAo+IV7CQeFlzioWDcpPxdtshmqmzS1x2QuUmHSiRrgegc5u+1lzaDuolv7BiSn5KNJT8lg6XRnbTSjuHvTMmlUP1MvopMCGzfthqan5IZVQDgpc+lEP1UvooVWaRxH9HJ6JRUDZqGKeBplGtuzA4kbAlV11R0mTss+rut+CDV2MsOxj/AATeGYkHuayzwSTn6/uRcXY0akW7BgwyHbK/xST+Q871JKFzpuHp3Q3uJGWJyudU+BzTjacHYQewhURmi8QIIBuOwjwIspbqUs6oOW3JjGn0mtBVbw5NnMs7Ze5bJ6cgHsKoLqZzpXbBnv8A+6mVUcmqQ17xkfpFQMNlO/PmimktB9ZNJljwxvRkBzQb7xsHrV2w6AOiudQX57B4qhU8x4J6SRxBHFTx68CyhoTtK54wTGHBw5fgqx8WZwU+oorMvwQoT3dbfdCqm+B1+EnGKsyYzDNYEtYSBtIF7K16DYl0LjFfI5gbLHeFJ0bwipp3A9UseBrAHZwyRysaB1nU4cRvAz8QpQk073G8RVjJOFv3QQdjsWtqTC3B34qS+ia9vUIew/ROeSqWIzU8ws/XiI3kGyj4fDPCb087JB5utY+BV3glxPNWOL0IukPwbQyEug+Zft1D5BPLh3LnmKaPSU7tWZhadx+i7sK7ZS6UjyKyJ0f27XZ6Q2IlW4ZFUR/RljcNm3wKZVJw7oSVOM+GjPN76TJM9CF0TS/Qx8AdJAC+Pe3a9nvCoesF0QqYtUPRp4U1IjtprmwCm4RgT6iZsTBmTmdzW73FKlqA0m66jovhwp4Q/V+emANt4buB5cVatUUKV+bIwjes9kEaCjio4mwxNvbYBte7e9/JTYgfKkIJ5+S3lzTmH4c4m+1x8px9gRLooos3EF3Mj1XyC8pNvgdbW5BZFJJm1vY+TJo/ZYpkeGW60jy48zqsHYFu2aSW/RFjezrv7tyjPwgvzf0kn7Rs3wRskbVj78ThadXXBPms96YxLEXCJ3RMu6x1QdpO7anI8N1fJjY3tKd6B/nMCym1yNgW5w/E9GJoTrzDN5LrjZcm5GxFdGKW7X5LpGkWDGoh1OlaHA3BtfMblyN+LSUrnx2Fw4h3aMsl6sJ+YpW/McM4ulO/I6ThFE0DMBFKimA2DJUmhxuTVBLdoVjp9KWFjWPjfrbMhcLhceRV1LasdfEExJEOCw/FmeZJ6JTbsWi3tf6J9yGWLnw3GpYRwUCogHBTn4xDwf6J9yhz41B9v0T7kVA2dHcD1lPyWuA4O+WXWaBZhzvz4JyrxmH7Xon3I5oLUNkbKWXtrAG45J8Oho1E3oyScIdwCSPkFJJgRXGyvtw8KHidKGubzH3q1B0Q/SN8QhePPiAa4SNyvdSjF3DmR3RX/iwdlyPsQfD8PPmlEajSCFoOoS91iBYZeKHYVpS/YINcDbq7bcfJKth0FU7y0LFRYWHDbY8HAjwP/ZPvwZ7fod4z9ihM0jJ4t5PYW27xf2KbHpG7z2fvizT35Lml2OpNkp+FtDT0hAy2XQnR/RwmqErAHsYbm+zZkp02OMeLTQ6zfOjIeO2x2eKLaN45StHRxBpzvqtu2TvY/N3cmxqSsKrxDl3/AFQK2a531Tu534qVFMHgmNvSW2ta6zx2sdZQKnSOGI2ma+M/bBaO4nIoZMuIFO/Af27Ynd9imn4bC7yoe/Vz8QsxaTUztjk+3HoD9NbJkZztxI35KZ9Fz28jct8HJuDDXwnWiIHHVyB7WbETZisJ2SDvUiOZjthaewoZUlwBmRZFjlbJk8ar/UVy34SNCej1qmnbYbZWDdxe0e0LrVU1gaXPNgM7nd3rneP6eulcaagj6d4ydIRdjBxcdiempqV0HEkc90ZwNz5GTTDo6ZpDnSP6rXAZgMBzdc2zAtzVzn04h1y2lifUybOq3qNG7Phzuo0GiDpXCTEJnTP2iIEiJvINGbu3LvVigpWsbqxMDWjYGgC3cMgrVakZNX1t7ffYSMWrtaXAj6rFKgdaSOmYRk1vXePCzU7S4WWX15pJXbc7ZdgYB96JyOA2m/Lb+HtUaWpG4kjlnbjdrckmsuQ60NhI5uQJA5u1Qe66fo6p0Z6pyO1oBz7zbxQ107twtwtb2EgpmSZ2827Tq+ogoYBrl4gMcjNbMbiCTdp4G3tW3xRh2EekVVMGrdR+fWa4ar27iDy3+pFJsEla7Wik1mHNocesORO9ScUjNtBf4jbZf0lyz4ScEbTyse0WEtyRe/WBzPfddFgMzfKB9q5dp7XyTTkua4MZ1WXBAtvPeurwSaqaMh4h3jqg5hwaWNzGwKw4LTAyBc7wWke9pcHEWNgjuH1VTA9rh1g03tvWqQSk0TjN4b2OiS0B81RJaE+atodPI3Nu6GQHfkPek/TSH6uT0VsuO5LzEeBAnoD5qF1VAfN9SMzaYQ/Vv8ENqdLYfMf4LKmjZ8Ss4pTkFrWgaz3aoyR/BZPiwcAy5da5vbvCH/lJlRPFqgjVLjmN9skcdGpVJNOyOmmoyjcf/Lo+qf4hJRtXtSU8THwoomJUoBLbNts/Nsb62tChwUg2AAdiseP0tnuNvpH1qHR02a6Lt8SUacIfhQmYeAwu4A+xQ9G5QwHrMBJ2OBvlss69uKsjmDo3C+1p9iA0LacWBkz3iw960l6bGjJYwobOzGqTyPuKjTPLdx7nzexosidJHB53qRJ0lO1u53Lq/eVFRsXc7lNkc056rweIaR/EYwfWsRyNcbOdrfZkbrdh1wS/wIVunw6jkjJc1t/NBGv6lTq7ALuPQmRrd19cewFVWHmTu29Cz4RXyx21XlwGwOcX6vNsn52Mduv2LoOC6UNlAZO3WByzAJ8Bk/us621q4dFhlfGbxODgNzve8D2ozSY/VRf8TSP1d8kfXA7bX9ZPYlcZxd4Nfew3olpJM65ifwf4fUjXEQYXZiSBxjvz6uR8FTsV+CSoZnR1rjwZN7NdvuRTRLTBjvzcge36TCbOHMtOYPM+vJdEpKlsjQ5huD4jkV00asZ6NWexKaqU9YvQ87YthmMUX52Jz2j6bAJG/wAOY7wtdF8eqqmQsaA1rBrSyOuGxNG0uz28G7z3kej5SACXbALnhYbSuQaV3rqp1NC0Rwiz6t7Bqkj6EVxtcc78BfiE1XDFDU61SXHX9gTPUzYoeiie+OijJDpb9ecjaGcBz2exWXDcOip4xHCwMaPbxcTv5nNSqenbGwMY0NY0AADIADgguN6RxQEMuXynyYo268h7Ix7XW5XXC5Sm7LgVSUdWE5pQASbWGZc42aPHb3obU4jcZB7wN4Gqwcw51mkdhKrdZNXzHWtFStvk+Zwkm5kAAhh5BrUOl0XEhvPU1E2+7WHV7nOLleFFc2TlU2QaqcdaL3kpmW2XkEh/ea3MdxKHSaQx7DWMvxYx49Tg8KMNFqZu2KZ3N5cPUxiw7A6QZGncOZdN94CsoQJucjV2Jwu21ru5rB6+hC3iqIyerWyHkZmMH+EJiXB6MZGMg9ryO7ri6j1GDU7QTqtYLX62vlwv88mwR+pAVR/blmoJMxaV7v7cO9QjV8wupLo9V+tYi2d7jmDYXXHafDIxmx0ZHEdKB2XExzVt0exN0J1bazeAM1vGRuqD2uXJUpOLujojNSViHpDpFW0U5ie+7TnG+2Tmbu8LFPpZNMC15aQRY3aEV0yp2VtPrMBL4+s0EZ8wHC4cOwrnbJ3RNtazuatTip2stQurhWp0DBaduodQAAHYOKJsp1RMHqaiOPWYbgm5BVjw/SkZCZhbz3LVIepo5VV5tWLXRUTdW5AJWZaUeaEQwOWKWO7XtN+alyUg4jxUXAdTTKvPSjzQhlVSDzQrfNQ9iHVWH9iyiHEijVPzZ1m5EZg8wpeHaVPcz54Mc65GXVdbctMZoPn2Bx6ha6+eV9ygVmjDT1mEg8QVS0bWYl3e6LGMYafov8Qkqq2hqG5B+zi3NJLlLdDZj7h/SHGKdxcWTMdcjyTc3I8VWnYsdjB3n3LatwdjdUsY1puRcDiE7SUAG5PiXJCZc/zP2MUUMszhrEnl6zkEfdTTXyjNt3Vt69f7kX0Yw4Bpe4HPJthu3n/fBHmwM+1/vuXPUnd2L04KK0KU2gqjsjaO1/3apTzcEqjtdE3sDj7ldGtZwPiti5vmqeIpYpg0bnO2o9FvvcnW6MSf0qXuDB/lKt7ZB5q2Mn2QhjZsKKkzR6UbKubvER/yJ5uF1TfJqGnlJAD62ParPrcgsi3DwS4n9Q1ioVOGPc7Wlp2OcNk1O8smHPrhvgXnsRrR/GJIH21jIN7XNLJbDbrx264+2zjsRbUHYtZKQOyIDt+e47j2o3ZtOBZa2tbLTF8ZuCW7N3WBIKptBQtiYdl3EySOP0nHaSeAAA7AFA0h0lZQNtmS/a3O5F/bzJ8UEh+EenmY4apDrEhj8rkbARsIvuBXRJVKqxWJRwweELV7pJ7hjjDCNsuQkkH9WTlG37ZuTuGxxrkmN0FIC2NzSTfW6Mkl53l8wDnuN+Jaqvi+nZnPz1Ox4810kup6DXAX52uoQ0saPJoqYdoe72uXRDw8ktSc6kb8f5Dc2nbQT0UZZ9psTC4gfakc4nwCYOnMrvr+0FgJ7bNCHfLVw8mlpR/Yg+1Z+Xc+6Gl/uGq6p/pXuSxLqCXyvfufUN/dDh/9guto9LX/AEnvd+1T7O8VP3FDWac1B/Q0v9w1Px6WVLtkNMf7BqDjbkgrXmFmaTx7+jO/rNljF+xsD/apDMXpCLktvus4NIvvBmLSFJw6gxCSPppoaGnhy+dqIxG0381ou5x7BmpcVO0nyY5B5wo2wM7jJIZCOfRqUnFcf5KxhJ8GD3QUcv6aI5+S8xyEdoaTu4WWkeAxNIdH0JI336M2/cIKIuipzkY6e/AWcfBrQVEqImMN42Q98Mnt1wFN1FwX/v8ARRUnujomBU0LI9d2qGhus4mR8lgNp67jYe8KjVmEQYhVvfboxsa0bbcXcymocYmc3oS6EROcC4Na5py2HyrG3Aq+aP1VDCwAEhxzc97Ddx4ktuAjCUVbUE44Yu2rfwiuu0TdDEGs64HihXxIbHtseBC6tBW07/IljPLXaD4HNbVWFRSjrMB5j3p5QxapnOpYdGjl1JgzPo3HYSnZcOI2SSj993vV1+S+o7WjdceafuK1nwg8FDDNcTOFJu9kc/mpXjZLL6R96G1UMn10npFdCnwg8EKrMGPBFORsunscwxFj98rz2m6xSaSyw5E6457VZcawdwv1VVocI6Zz2hwa9jgCDvB3g8VaL01FwJfhDDdOYt8ZvvSVel0WmBNiCOKSe1E3/Q6BW0hDAXG+ey3JC3Yi2F46VhdGNoYW3OWW1wO3knK7GJZGavQBvBwIHjmUCNOQdZ2s93YbDsUfSkUi5yei9zoNLpnDYfNSgWsBqM2cPLTj9OKRvll7e1h+4rmFTVS/Ra4DsN0xg2Bz1tQ2FgOs43LnA2Y0eU88hfZvySxoRfErKrbgjqY0/oPrSO1jwnRp1QnZOzvDgrNgHwdUFPGGmBkr9UB8krdcuIvcgOuG5ndyRJ2g2HHbRU/dGB7EV4eD3Fde3Io501pN1RF36ywNMafdVU/iVa5vg5wxx/4OMdmsPY5R5Pgsws/qvhJIP8yPlYdweY7FeGlkP9Jg9M/yp1mlMR/Tw/3n+hFz8EmFn9XeP7WT+ZaH4H8M+pk/vn/et5WHc3mO332IbNJYd80Ppa3uW9bpVSxRmR8zLWy1Xaxc7c0Bt88xluTzvgcwzdHKP7UpM+B+hbfUdUMDsnASAhw4Oa5hDu9bysO5vMdjiWlmKvqpS/PVz1b7dW5I2dqDRt6Npc7ynCzRvA3uI9Q716Ef8EFJ9GSZnIFnqDmEJyl+CHD2HWeJZDvMkm3t1QF0x9KsTlJXxJ6nnAROO5PxYc92wL1FTaJYbDshhHaNY+u6kfHaKHJjWdjGC/gAs6tuaEUL8meZINGah2yJ57GOP3J6bQ2raL9DJ6DvcvR8ulIH5umkcOPUYPB5BTJ0nqDsgjaPtPN/4QUjrrqHVJ7HnfB8KcZNRzSHXHVIsfBdrwPRynw+EVE7A+U26NmXlHYBz3k7gCiFdjQkc0y08MjmOBBaeuw3sCDtzNhbeoGklYZ5Ac2taA1ts3C4u8tHnE2A7OORjOp+YpGGtmA8UxCWolL32e9u83ENOD9FvB1tw6x+kQCEFr62Ng+cfr/tkNivwEdwD+8XFT5sJnns0ObBEPJa3ryW5kdUHvvzWYNCaVuche928ucBft2n1rnur3kzo7JFWqNJ27BJa25odbuLGgKBNjbXbZD6MvvXRG4BSN2QNPaXH2FZdhdNugj8D96ZVILgvvsI4zfM5mzFWA3Dz/8AIFMhx/O4lHeQ0+Lx7FevyPTnbCzwHuTU2jFKf0Te63vCbOg+KBgnuViLH3HO7XjlZ3iSTn3KbT6RPjOWuw7eo4jvJuFNl0KpXbIyOw/6ioj9B4h5D5W8LF33BDFSYf8AoGaPT+ZtvnieT2h/i61/WjlJ8Irj5TInj7Liw+u4VBfoe4eTO/vz/wAQTDtFphslae1gHsITKUeUhXFvjE6NV6RU04zNRTu8+Oz294z9ir1ZHMbmHEGSDgbRP9F9r9xVXOFVLNjmnsJHquVj/wAQPKAPr+4IOXdC5UdmbYp8Y2Ond2EWQvC5xG53SEnWtd3YizZ3W1Xxkt5XuObcslIr9HtVnSRPEjC3WIcxzHtG8EEaptxB7kyqcmHJitUYbKbZSZbs0kANOOY70lvQbDMs0kwt+Ca6Yf7CyVlgC5zpRhpJOwnhYfgr9gM8WHs+cBdM8XeG6vVtsjzIvblvPYq5gc3RSNe1jHluxrzYX43zsQjlTjQd5VLBf/3nj1tYmjbjcSpd6W0Cv/8AQWboZP4f5lsPhBH1D/FvvQKPEWD9Wpu+SV3tW/5VO6GjH7r3e1ypjl1L2f8ARPLXSG/l67dAe9yyNN5TsgHpH+VBRi8u5tGO2ncf+onG41UW8ukH7NL75EMb6/g2UukMN0vnOyJvifcs/KWrOxjB3X+8IL+W6rdURj9mnYPbdMyYjWu/X3t/YjhHtYUMf6/gOX+lFgGLVruHc38U4J65293c38CqrJPWO24lU93RN9kYWHMqTtxGrP74H+FoWxR639/c2CXSi3Np61210nh/oSOD1J8ov73W9jgqPPhL3nrVtY7+3k9gKiSaLsd5U07v2ppD/mQvT5thwT5WOgOwex+cewH7T23/AInFNP6BmTqmmaBxmjb6gFzp2gtMTmCTxL3H71kaCU3mfxO96N6Pf4Ngq7r5L27GcPb5VfS34CYu9gUOt0twyNtzWxuPCNj3FVIaD03mDxPvWH6G07f0bSjjo7M2VU6kN43phBVO6GkfK2Uh3RSOjaGukt1YxckjXzbc7CR2isYPW4hCc45XtLgXazHOcM9oO26s/wAm4GkfNNy5ewop00jrXfKbZD52XIemrrxqUVFLTZk34Nt3b1DWHzsLWue4Rgt19VwIIA25C5sPuJUefHKe51K3D2jcXPkkPaWtY32rQPcbXfJkBte87NmRchR0Xpfq2+g1cuOlduxbKqW4kx2NR78Vw8fs08x9sq0OMw78ZpO6jkP/AFVE+TVMP0bfRb7kho/T+YPRHuT51Pp/gXIn1Ej8uU4/83pT/wAlP/8Aqtm6Q0u/FKQ/8lUD19Mo/wCQ6fzB4BYODweYPAe5bNp9P32NkT6gg3SGg34hTnspph/mKz8osN31sXdFMP8AKh/5Mg8wer3LBoYfM9iXMpdPyNkz6vj/AEIfKPDD+ut/u5v5UjjWGH9ej72zD7kM+KQ/Vj/fctXwxfVtQxU+n5/w2VPq+P8AQlJiOHHZXxeEv3hRZJ6E/r0B7Q/+RQ3tj3Mb4Jlz2jY1vgjip7fIcuW/wThFRnZXU3e63tjUuCOkH67TAjYRIy/+EIH8Y5DwCTqwgLXg+Xz/AIbBLcl1OCUTnEiuiaDnqjoyByB6QZdyygr8Qffb7Ek/p2+RLS3NjMOCyyccEklKxZE+lqxwUvpwdySSRoZDjHN4J4ObwSSSWHHWvbwTgc3gkkhYxuHt4LJc3gsJIBsLXash7UkkTWNX1I4LX40OCSSNjWNBVBZ+NDmkkjYNhCqHNYdVhJJCxrIadUhYEg3JJImsbipWxqkkktg2F8YWrpUklrAsaGVYdOkksAadMtDMkksAbMibc9JJEA09wTLrJJJhRo2TchSSToVkYtCSSSNxT//Z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73" name="Google Shape;1173;p139" descr="https://encrypted-tbn2.gstatic.com/images?q=tbn:ANd9GcQSMaDPupWKQF4LeDMuoodyDkEYmsDNe7rr4Lrho76m_7-Ausqfbw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67544" y="998050"/>
            <a:ext cx="4608512" cy="379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8" name="Google Shape;1178;p140" descr="https://encrypted-tbn2.gstatic.com/images?q=tbn:ANd9GcQmmDH1M4JNNpRsqIfulJ_FVvKN74mtBjofVw2wtu9b8ClHlk3v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63688" y="188640"/>
            <a:ext cx="5616624" cy="6358442"/>
          </a:xfrm>
          <a:prstGeom prst="rect">
            <a:avLst/>
          </a:prstGeom>
          <a:noFill/>
          <a:ln>
            <a:noFill/>
          </a:ln>
        </p:spPr>
      </p:pic>
      <p:sp>
        <p:nvSpPr>
          <p:cNvPr id="1179" name="Google Shape;1179;p140">
            <a:hlinkClick r:id="rId5" action="ppaction://hlinksldjump"/>
          </p:cNvPr>
          <p:cNvSpPr/>
          <p:nvPr/>
        </p:nvSpPr>
        <p:spPr>
          <a:xfrm>
            <a:off x="7380292" y="5531868"/>
            <a:ext cx="1353300" cy="995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4" name="Google Shape;1184;p141" descr="https://encrypted-tbn1.gstatic.com/images?q=tbn:ANd9GcS7IXVcMSdMdFyLwKXhNlUDlVBAL0JM8cSThiGwmtQ1FXNq0ql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30302" y="332656"/>
            <a:ext cx="5591499" cy="6278455"/>
          </a:xfrm>
          <a:prstGeom prst="rect">
            <a:avLst/>
          </a:prstGeom>
          <a:noFill/>
          <a:ln>
            <a:noFill/>
          </a:ln>
        </p:spPr>
      </p:pic>
      <p:sp>
        <p:nvSpPr>
          <p:cNvPr id="1185" name="Google Shape;1185;p141">
            <a:hlinkClick r:id="rId5" action="ppaction://hlinksldjump"/>
          </p:cNvPr>
          <p:cNvSpPr/>
          <p:nvPr/>
        </p:nvSpPr>
        <p:spPr>
          <a:xfrm>
            <a:off x="7596322" y="5550795"/>
            <a:ext cx="1355100" cy="10824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Google Shape;1190;p142"/>
          <p:cNvSpPr txBox="1"/>
          <p:nvPr/>
        </p:nvSpPr>
        <p:spPr>
          <a:xfrm>
            <a:off x="370562" y="4447875"/>
            <a:ext cx="8208912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3. ________ do you relax on weekend?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    I listen to music.   </a:t>
            </a:r>
            <a:endParaRPr/>
          </a:p>
        </p:txBody>
      </p:sp>
      <p:sp>
        <p:nvSpPr>
          <p:cNvPr id="1191" name="Google Shape;1191;p142">
            <a:hlinkClick r:id="rId3" action="ppaction://hlinksldjump"/>
          </p:cNvPr>
          <p:cNvSpPr txBox="1"/>
          <p:nvPr/>
        </p:nvSpPr>
        <p:spPr>
          <a:xfrm>
            <a:off x="5292080" y="1340768"/>
            <a:ext cx="252028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When  </a:t>
            </a:r>
            <a:endParaRPr/>
          </a:p>
        </p:txBody>
      </p:sp>
      <p:sp>
        <p:nvSpPr>
          <p:cNvPr id="1192" name="Google Shape;1192;p142">
            <a:hlinkClick r:id="rId4" action="ppaction://hlinksldjump"/>
          </p:cNvPr>
          <p:cNvSpPr txBox="1"/>
          <p:nvPr/>
        </p:nvSpPr>
        <p:spPr>
          <a:xfrm>
            <a:off x="5348452" y="2894700"/>
            <a:ext cx="252028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How </a:t>
            </a:r>
            <a:endParaRPr/>
          </a:p>
        </p:txBody>
      </p:sp>
      <p:sp>
        <p:nvSpPr>
          <p:cNvPr id="1193" name="Google Shape;1193;p142">
            <a:hlinkClick r:id="rId3" action="ppaction://hlinksldjump"/>
          </p:cNvPr>
          <p:cNvSpPr txBox="1"/>
          <p:nvPr/>
        </p:nvSpPr>
        <p:spPr>
          <a:xfrm>
            <a:off x="5335132" y="2125259"/>
            <a:ext cx="252028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What </a:t>
            </a:r>
            <a:endParaRPr/>
          </a:p>
        </p:txBody>
      </p:sp>
      <p:pic>
        <p:nvPicPr>
          <p:cNvPr id="1194" name="Google Shape;1194;p142" descr="Resultado de imagen para listen to music to relax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3098" y="1353460"/>
            <a:ext cx="4295096" cy="2507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9" name="Google Shape;1199;p143" descr="https://encrypted-tbn2.gstatic.com/images?q=tbn:ANd9GcR_YtIkSbVPKae2Meth-h-_Lno9Z7gErUp_28GpURk9mhAugJBgJg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63688" y="332656"/>
            <a:ext cx="5760640" cy="5776778"/>
          </a:xfrm>
          <a:prstGeom prst="rect">
            <a:avLst/>
          </a:prstGeom>
          <a:noFill/>
          <a:ln>
            <a:noFill/>
          </a:ln>
        </p:spPr>
      </p:pic>
      <p:sp>
        <p:nvSpPr>
          <p:cNvPr id="1200" name="Google Shape;1200;p143">
            <a:hlinkClick r:id="rId5" action="ppaction://hlinksldjump"/>
          </p:cNvPr>
          <p:cNvSpPr/>
          <p:nvPr/>
        </p:nvSpPr>
        <p:spPr>
          <a:xfrm>
            <a:off x="7236301" y="5332953"/>
            <a:ext cx="1412100" cy="976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5" name="Google Shape;1205;p144" descr="https://encrypted-tbn3.gstatic.com/images?q=tbn:ANd9GcR4knYVvtJhZnQdE3x4gzX3OWnd4-eYnWEnkAv__py3HGL8nMaR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31640" y="332656"/>
            <a:ext cx="6408712" cy="5703754"/>
          </a:xfrm>
          <a:prstGeom prst="rect">
            <a:avLst/>
          </a:prstGeom>
          <a:noFill/>
          <a:ln>
            <a:noFill/>
          </a:ln>
        </p:spPr>
      </p:pic>
      <p:sp>
        <p:nvSpPr>
          <p:cNvPr id="1206" name="Google Shape;1206;p144">
            <a:hlinkClick r:id="rId5" action="ppaction://hlinksldjump"/>
          </p:cNvPr>
          <p:cNvSpPr/>
          <p:nvPr/>
        </p:nvSpPr>
        <p:spPr>
          <a:xfrm>
            <a:off x="7236296" y="5517232"/>
            <a:ext cx="1224136" cy="864096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Google Shape;1211;p145"/>
          <p:cNvSpPr txBox="1"/>
          <p:nvPr/>
        </p:nvSpPr>
        <p:spPr>
          <a:xfrm>
            <a:off x="1006275" y="4342475"/>
            <a:ext cx="7733400" cy="17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4. _______ sport do you practice: basketball or tennis?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I play </a:t>
            </a:r>
            <a:r>
              <a:rPr lang="es-ES" sz="32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basketball</a:t>
            </a: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endParaRPr/>
          </a:p>
        </p:txBody>
      </p:sp>
      <p:sp>
        <p:nvSpPr>
          <p:cNvPr id="1212" name="Google Shape;1212;p145">
            <a:hlinkClick r:id="rId3" action="ppaction://hlinksldjump"/>
          </p:cNvPr>
          <p:cNvSpPr txBox="1"/>
          <p:nvPr/>
        </p:nvSpPr>
        <p:spPr>
          <a:xfrm>
            <a:off x="4644008" y="1268760"/>
            <a:ext cx="237626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Which  </a:t>
            </a:r>
            <a:endParaRPr/>
          </a:p>
        </p:txBody>
      </p:sp>
      <p:sp>
        <p:nvSpPr>
          <p:cNvPr id="1213" name="Google Shape;1213;p145">
            <a:hlinkClick r:id="rId4" action="ppaction://hlinksldjump"/>
          </p:cNvPr>
          <p:cNvSpPr txBox="1"/>
          <p:nvPr/>
        </p:nvSpPr>
        <p:spPr>
          <a:xfrm>
            <a:off x="4681919" y="2150832"/>
            <a:ext cx="26985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When  </a:t>
            </a:r>
            <a:endParaRPr/>
          </a:p>
        </p:txBody>
      </p:sp>
      <p:sp>
        <p:nvSpPr>
          <p:cNvPr id="1214" name="Google Shape;1214;p145">
            <a:hlinkClick r:id="rId4" action="ppaction://hlinksldjump"/>
          </p:cNvPr>
          <p:cNvSpPr txBox="1"/>
          <p:nvPr/>
        </p:nvSpPr>
        <p:spPr>
          <a:xfrm>
            <a:off x="4690325" y="3032957"/>
            <a:ext cx="26817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Where </a:t>
            </a:r>
            <a:endParaRPr/>
          </a:p>
        </p:txBody>
      </p:sp>
      <p:pic>
        <p:nvPicPr>
          <p:cNvPr id="1215" name="Google Shape;1215;p145" descr="Resultado de imagen para sport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06282" y="1388095"/>
            <a:ext cx="3439006" cy="29045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1" name="Google Shape;1221;p146" descr="http://rlv.zcache.es/cara_sonriente_de_risa_etiquetas_redondas-r786c1d93e2f740bc8f3aece1f1e49c6b_v9waf_8byvr_5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0306" y="569807"/>
            <a:ext cx="4876800" cy="487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222" name="Google Shape;1222;p146"/>
          <p:cNvSpPr txBox="1"/>
          <p:nvPr/>
        </p:nvSpPr>
        <p:spPr>
          <a:xfrm>
            <a:off x="2339752" y="5085184"/>
            <a:ext cx="48768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VERY GOOD!!! </a:t>
            </a:r>
            <a:endParaRPr/>
          </a:p>
        </p:txBody>
      </p:sp>
      <p:sp>
        <p:nvSpPr>
          <p:cNvPr id="1223" name="Google Shape;1223;p146">
            <a:hlinkClick r:id="rId4" action="ppaction://hlinksldjump"/>
          </p:cNvPr>
          <p:cNvSpPr/>
          <p:nvPr/>
        </p:nvSpPr>
        <p:spPr>
          <a:xfrm>
            <a:off x="7027100" y="4944576"/>
            <a:ext cx="1640100" cy="1148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1" descr="Resultado de imagen para go to b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560" y="1004540"/>
            <a:ext cx="3456384" cy="2306539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1"/>
          <p:cNvSpPr txBox="1"/>
          <p:nvPr/>
        </p:nvSpPr>
        <p:spPr>
          <a:xfrm>
            <a:off x="755576" y="3356992"/>
            <a:ext cx="315680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 to bed </a:t>
            </a:r>
            <a:endParaRPr/>
          </a:p>
        </p:txBody>
      </p:sp>
      <p:pic>
        <p:nvPicPr>
          <p:cNvPr id="161" name="Google Shape;161;p21" descr="Resultado de imagen para go to sleep clipar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39952" y="2852936"/>
            <a:ext cx="3884543" cy="1812033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1"/>
          <p:cNvSpPr txBox="1"/>
          <p:nvPr/>
        </p:nvSpPr>
        <p:spPr>
          <a:xfrm>
            <a:off x="4716016" y="4797152"/>
            <a:ext cx="315680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 to sleep</a:t>
            </a:r>
            <a:endParaRPr sz="28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" name="Google Shape;1228;p147" descr="http://spd.fotolog.com/photo/13/29/111/quecorralavozzzz/1235063832629_f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1640" y="780015"/>
            <a:ext cx="6768752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1229" name="Google Shape;1229;p147"/>
          <p:cNvSpPr txBox="1"/>
          <p:nvPr/>
        </p:nvSpPr>
        <p:spPr>
          <a:xfrm>
            <a:off x="1871700" y="4941168"/>
            <a:ext cx="56886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1230" name="Google Shape;1230;p147">
            <a:hlinkClick r:id="rId4" action="ppaction://hlinksldjump"/>
          </p:cNvPr>
          <p:cNvSpPr/>
          <p:nvPr/>
        </p:nvSpPr>
        <p:spPr>
          <a:xfrm>
            <a:off x="6300206" y="5247698"/>
            <a:ext cx="1713300" cy="1133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Google Shape;1235;p148" descr="data:image/jpeg;base64,/9j/4AAQSkZJRgABAQAAAQABAAD/2wCEAAkGBxQSEhQUEhQUFBUUFxUUFhcVFBQUFRQVFBQWFhUUFRQYHCggGBwlHBQUITEhJSkrLi4uFx8zODMtNygtLisBCgoKDg0OGxAQGywmHyUsLCwsLCwsLCwsLCwsLCwsLCwsLCwsLCwsLCwsLCwsLCwsLCwsLCwsLCwsLCwsLCwsLP/AABEIALcBEwMBIgACEQEDEQH/xAAcAAACAgMBAQAAAAAAAAAAAAAEBQMGAAECBwj/xAA+EAACAQIFAgQDBAoABgMBAAABAhEAAwQFEiExQVEGEyJhcYGRFDKh8AcjQlJigrHB0eEVJENykvEzU6Il/8QAGQEAAwEBAQAAAAAAAAAAAAAAAQIDAAQF/8QAKBEAAgICAgEEAgEFAAAAAAAAAAECESExAxJBBCIyURNh8CNCcaGx/9oADAMBAAIRAxEAPwC/37dAXVptiVpZcSuQsiO01FIlDW7cUbZFYdM6tWqNtJFR2hUwNFCtnc0sz3Mhh7F283FtGb4wNhRj3Kon6Wb3/wDPuCY9duPf1jb6TRFPF86zR8ReuXbrFncyTxwIAA6AAAUuY0zyTJWxRbS6oEKg6pJhtW4A7aT9RT3D+AySA17mB6bf7UiVBJ3P3unT5VbskLTZTawVesP4EtMVBxW5JUCLcll+8s6zBGxI3++Pm3t+F8Hatx5S3rq8G7cZSzSYVgOOg+71HuazmjdWU/IMRijbuLaOm3AL3C3lhQpJA188k8d96lwOb6DcGuQLZthtBuBQRGi2G2EwB2AZonao8+t37t9kuTbtrGlA02wB/wDXCqG+MSOtLcWFQAD5Dt7nvSYbLw4n17y1/wBOMTfLmTxAEb7gCB8aggdqjZq0DVEqIzn2ZJA+Hzrtbrjh2A+JNRTXQas0KmdJiiDMkkncncmjPMng0AV6j5/6qyeEsoS8dd4kWVkMAYdzEAL2Enn2PNS5Elk7/T+opNMtuU+CsPbFq9em5c0rcNkABdZAaGIO4G2xiY+VWMMzMwYAazqLEzp9ASUj7uw4Ajck80JhnDKoVwzhdzGn1dTBJ7j8fkfhpA5meYI543O/SPxqLbeR0k8nGAtNbsrbuXTfuKzb6DJVnJBbosTHbYV1egEeYCiTvI7/AA+Qj3rJIcgHpyZIPTj881SzmRS9bW4CUW+wI51KwISOkjVMf5rbyL+LFotVnBWDcuXkt2j5saiQLimASHlp6fKl2bZI5u2msAIryH8sIigAglyoiTvG3aisHcFx2W0xcRJiREhSvI6gn22Iqa3cYERp0IzB21AkHSVAA+fWj/kaKSzSOsJdVIVFVigI8wqA0SeJ9tqNvYy3ChmVdRGmRAZ+gBIiYpDis6GHYIYIYE6iDAMxue/yrWBxVq8WYNrA2b0mCRzp6H5UqsE4/a2W/DIB8aMFyqh4bxF9WuJcINoMNBJBYJyJI3O0Ak8H2qxXLtMiU+Pq6DlxFdpiKRviq0uMrEWizreom21IcFi5ptZvVhGgyt1AL1ZWAdX3oB+aka7Q9xpNYdIkBqa0agQV2rUQ0Ga65e7QzXKga7RBRNcuV59+mFv+Ute94fhbfb89qv1veqR+mWyfsVsjgXlkfFHA/GmismeiheESbdl7vQ3SpgwQEtaiwPtrBj/Aqxf8RugK7GASRHqmDqA0FdwPeT1ngArsjwcYHDHjzLrHfrrvKrMfYWsJeqyZdZP2aTB04FVael2/Ccx18/8A/NPVgWEgV87JUm4BpAJhz6dKELqhSQpB1b7GFMdiE+d+jWVmV8uS8mQJJbcAj1RBnoO8QZtdCYa5caYe7cUqd9vMvh4/mvW/pSO0D9lRidiQN++lKHVUaLt0SZ9nWpCABue7Fp1SeWbYTp5HB2ANVB7pJk0xzQ+lPdrk/JqWgVSEUhZzbVeDWqtTW9NZppyZmqsmsisFYx0Hplgc3dAq6m0iYAPcyfxpWoremlaTCnRecgzpi8atUidMCI2mBz/6q6YTFhXBVQS3KkQ0D+hrxjDj1A8VffBuKZri2rjqqkSPSNbqvKBiNie/PNc84qLO/g7Sg5fRbku3LmIuoFFu0gjVIa47Eb+WZ0rGrrPTbiZLeS4fU+q0GRtDBW1F1dRBYMDPCpweRTCwRuURRqM7e4Ex/wCK+21TXMWACdI2HTrv0/PSkv6HKJ4nyfQwZDdS3caWhhKMAxARhHAGy/ECmlrH2ryrBMBYJiDrUwdQ78fU06v20KhX/eVzo2b0ywJ9jER2agMXl6aGNkBGEkBoJcmJMCN4nv0rMrGqqiu5+2pAgVWLMOSqx0kHYhjuAZ+tNPDOTYlEVXCeXAAEjUoKhp2AmSSO8+29c+HLFl1LXALlzWdQYgww4KmJAiNvarKmJKjfeeFAgCOg25rBk1HCWf5olwuC0jUeSI+A7b1DirkV3kOZ/acP5kEA3LqjUIOlbjASOnb5UBm96Aado5LsWYvHwaFbNx3qt55mOknekD5kxrKBJyPUsvzcd6sWEzP3rxbA5qynmrTluedzW6ivJ6mmLEVlVKzm4gb1ujQlFqR6kY0F5tTi7SJF4hKmuwKgtmpmubVRRDJETvULtXF25XAaikKH4M0m/SZgvOy2+BzbAujrPlmSPpNM7DxRd0B0ZW4YFT8CINGqEZ47meICWLNkb/Z8JcG3V79t0476sRVpv2Qtq/aZgBODt6x1WzZuYhx772RVAza61rGXbLj1efbE/s6ENtl+qqDVlzXHK0iZAa9dkbgquF8iAfY3Go6Qgh8Y4gjCWVY73HZ49jpUmR/HZb61DlfqwMH94x/LbLmPlbP0oXxtiFP2a2CDosKWggjU5L8/FzUmSYlfs9u3I1tcuQvUq9jEW5+rD61vBk6kKM1B0WxG4L/OWmRSwH8/jTfM/upG+2/zhtvrQAsT0NOhWRL+f7VvT/aiLdj2oj7H2+NawULgtZppg2BI2+dQHCn8/P8AzWsPVg0bke1ZER8qma1BqNhWsFHLNTnw1nS2H1XJMbbbsVIg6SeCPf4UjYGtBaEoqSyV4uaXE7iehZj4mRx/y7lUEBmddOrroWZnZd6sT4m6dPk3WVbmlUVUtEbzNwF1LDbf5CqFhvDF5sPzDffCmdlOzD2JEHj9mOtWzJMQbNyxbdi4RWWTtB0DSF46GOetc0kk8M74SnONOOlZdcLh9KoN20oo1PuzaQBLH97aT70Dnr+VaZpCwrBZ3JYg6QByTInbpJ6UDa8TWbgEXUR9WnQ7qlwMGIKlJmem0/E1XvEPjiybZW0BdcP6dSsFXTI1ztq7RsdzQUG3okuVKmyDJcStkq923cbm2WUagqrtJ7xpG3YHtvr9IGI8s2btj7Rbc7eYH0pAkhNKnZt54G087xN4SF/EKty7sql2SAFGl1j7oG43MTv/AHP8VY8WVKYnDM+GugDzUcEqwG0oVGlgRI33+oDQTTor6jlXLHtr+f6Df0aZi17C3dZllvOSdhJuAOTA2+8WqXxBcgGgv0ZWimCLH/qOxHuFhZ/A1L4lf0k072ccZYPM/EF2Xpdaapc0u6nNCA1ZLBBvIwtCpkvlTtQmHeaPtWamykWHWc4YACsqNMvkTWUuBj2M3KKtXNqSre70dhbk0FsaKG6Hat6qhtttUlUNJkV2KiLRW79R6qCFZKl2KL87albPUwfamYqPL/0rZZ+uGIUbOAr/APcogE/EAD5VQheYCAxA32kxvzt717fn+BF+zctGPUNieh6GvE8ZhmtuyOIZTBFaDByRrJEI96mttBEc9NyI+lQAUVh0Hx/O1OyY6yfAm5wvG207cn+5p7hvD5P/AKpv4My+E1Ec/wBqtaYQCkLqKooZ8PR0mov+CHniOPjXopwYNRXMCO1CmNSKAMpOk7fn8mgjlpH7NeifYAKjfLgelCmHqjzbE5UTuFpZdwJHQ16pdwA7UBicrU8itlAcEzzB8Oa4sXDbcONJK7gMJH0q+Y/JliQKrVjLrXm/8wxS2NzpVmL/AMI0jb4+1HsI+OhngvEmL8nzVRHJui2B5fpiNtxB+9tM0t8bWbnmI7oqhliEnSLnLgT7mavNrO8EltBLBHlLcWm20FRwBIjUKqXijxAji/hyofS/6u4sruD1Vt9txI57Ckj8sIrOulOVnHhHw2zMl67KqCrIu4LEGQx7Dr7/ANV+KwVrC4xlvK7W0OpVWCWkAqrSeN4PworIcbirnmv5l1ks2bp5MBvKZbe3cEhv5ZoLKctv5hfIksxg3LjbhRwCT1O0AdY+Jp8222SbjSUVk9G8L5/9oA8uyVQuyGSp2VUJJ9P8YECOKk8X4bFX8O62GJj03Lfl2zrQncj0yCsTsRtPWKZ5Dk1vCWgltWJEyeSWbSCxmAJ0r9K7u5NhcRikvQfPsQWOhlVwwISSRDkEGCDtEHpEsJ2jpnfSpbCsqy0WrFq0OLaKs9yBufrNC5rlGtTtVtwuGqTEYLals5mfP+f+HCrEgVWGw5Bg17tnuWAztXm2d5aFeYqkJvQvQQ4TDU4sYeu8Nhqa4TDTWbKKNDDBZd6F26VlPMLZhB8KytgmYhpnhRtS5EphhTtSI6o6GNvip0qC3xUk1ZCSRHeoB7sUdcO1Kr45pWCjZvV017agXeKHuYvpWbFWya9i6qHivLVv+oCLg6/vexpzisRSy9dmgsBlTRQmwNwHdGHyqe3hX50nbeSD0q36ZMUTfwc22A7f1pu5LoXDIsLptWx/CPxApwqUFaUqqgbHSIng7DY1s55bRtN4NaPcgsh+Dj+4FMjokn4GaIK21oVqw6uJRlYHqpBH4VJpoiA7Wa4NuitFcPbrBAL1qg7lmmdxCaGuJHNAOhJjbIpN/wAFN+5pUdpPRfc/4qxY5dqV2XIchSwmOCRJ+ApJFYxtE9/wnaVbJkxZLE6ohp9RJ7QRNUrxZgLDMl+1et+W7hLpUh9JO+sKN5jkfA9TV9x1m+QLYdlD2mVpOoGQwneYMsON9q8luZXc81rRQm4radIEkk8R35B+BoQ3sTm1VHoOR5/grVpks6yllVZv1ZltdxLereCxLOv5EVSc6xQTE3BgXvIlwr6U8y2Wcz6QuxO7GAR1MbVcMD4E0YO+rN+vu2xwRpUqyulsdwWVZP0qseDs3w2EJu3bV25e4QgJptrA3WWnUdxMbAbcmmVZaJT7YUsHovhPJbtu1bfEM3mC3B/WMSS124+lu8BkHXcHoN7Vl2G0HY/7HSk+Cxq4hFZVvKQiOuonSfNsq42Vt4FwDccgxxNNMJiCVGrmpMs8QxosOGYVNeO1JrWNitYnNABzSWQ62DZuo3rzXP0Berdm+bAgwap2LaSSa0ZKx1BgNm3vVpyfLtgeaRYK3LCrvlC7CnsWTJEw8CspqtusokhI9mprK0a9quUSgi8ZHaLUkVoVun7GbOCu1BXrNMIqC8KDYtiHHW4FVvFX4NWjMW5qlZxdg1kK2RYvGVAmJmlOJxNdYS7NPQlj/CPvTiywqt2XjemFvF7VNjpnorWy1pGXnSpH0FJz4lwjE27zBCCQRcHpnr6hIpt4aveZhrZ7Ar/4sR/YUr8S+EVxDeYjaLmxmARIETB5kbEcGaqi3f20c2cost+sw1yAetpwyn6GKe5Y1xTpdtY7nmqflnhvE4cN5aWFdj98BhHMQoO3Pc/TarTl4uBV8yNYA1FZCk9wDxWMp2qkPSKrObnEliLdzSOkAVYy3ppUT6j8aLBxSSuyuHB4xvvYlh8FH+K7XKbg3fEXT/NH9KUeMM8xlu6yW1Nm0IAu+X5mo8knY6V6cTQVjGX/ACA74os7b6UJmCD0gR0oDfkV1Q9xCqnVmPdiW/rROSuikuwLNOwEQPee9V3JLOIuEtddwvQEzP8AirllGXTz90c+/tU3Z09opUEY7FDyyQIYCRO43APT41QsffZ7ouKui4bemVJmQefb7xHwr0bFYT2nVAiOpgRQ2B8KavWVjciHkGAdzEcUqJTdVbD8vtI1iyj/AHzYXXJOosQvLczAY96rT+CMEGlbUAdNTkfCCatFzDFCZIkQdj+ex+tA37stA69qJBqNryTkqiiFIA08R7ADn4D5UHjMYo3WR3B/rRy4YmdTGGJgTsBuQaReIYQxuD1EbEbQwPvv9KV3RWStC7F56VPNBXM7ZqSY596jtPXLOzp4+ONDdsTq60Neah9dZ5tCLaHnBB2XPDVccru8VQ7TwZFPssx9XUjh5OMvAvisqtnHnvWU9kOpY8Q0VHZNQ3rs1iNFCxkguK1NRh6xjWs1HWqosQdqyaExl2BWs1CbNrsTXnue4nerZneJ5ql3retqpESQBbsljTLD2Io/CYL2plby/wBqaUjKItRDXRw5NNxgvapxg9qn2DQ4/Rxi4W5YbofMWexAVgPgQp/mq6EV5tljGxeS4P2TuO6nZh9K9KtuGAIMggEHuDxVYSsNHBWuRa61JcFc2AetUAbY7RS/rTC8u1LrlEVE+gMNwCPeoDl6DhFHyrvBtJijClAbKEt3BgVuzhixgfn3o++k11h307BefekZeH7IQClyTwCTH9D+P4U3GOgbb1W87x8QyzALKTO3Ij+hpJdzdmIVAWYmABuST0FTSJ8rjaLTmmIYIXPeD7CYH596WYHNLQKrDl3IWYWJJAAG/E0h8R4q9Y0W3JCsikgGVLAktHwJH4Ud4Tyl7mm/clVBDWx1cjhvZe3f4c5oaPywh79/VctszKQoBlhEE64njp9KrHiV7iFQ7FlIJQkzttI/pVkGZi2r6bLaLEWwJALALJYDtAnnrVHzu/ad9VlDbB3KkgjV3WOB7UktFtifEc1whqS4tcgVzSZ1wWDZaozcrLlDM9GKNJhtq7R9i7BpEl3ej7d+nSITY/XEVlKBiayq0cx6BbuTRdpaW4EzFN7S0ojJkSuxbmsWpVo0CyFrdKcxXand3ikeaNsaxrKVnZ5pJh7ctTTPLm5oLKhJp1oTyPcvwc06s4OhbFxbaamMAU0weLS4mpDqHtSN/ZZRb0QnB9hNQBBuOo5HWoMfmDerSSCNhHSpbWKt21UahcuuAIiSCfekjNS0W/A6vyRNa3qxeHsUQPLb+X+4pPbsuNrgAPsfwI6UUBHX6VWKdnO1RaTWNdVeTHv0oHLsd5g/iHPv71vG4+0g/WuLfu4IXf8Aj4H1rosWrGLpqG247jigL1oA7so+JAoZrWtQ9hldSfvIwZT81MGuTlrDcxH0j51smSSC8Iok/LejiKW4bE2wQqupPZSG+umY+dHo01rGohuLWkuIpXUwBY6VB7ngVu/cCiTQVnCm6wdtlE6fckESPh370jHTzSF3iHMrNtVmLlq8DvbdGI2BBC9QQwIM9qqeU5+mF1MbXmOdgS+gKscRpME77/kuPFOQBgHtBVdQEIGwIA9G3sBHwjtSbwl4VuYi4zYkEWrZjSP+q0TEjfSJEn3jvCWUcG5W3oY+KM0XF2DaWzcF635T/slF1oruuqQTCuyxp5g9Kg8L5pjL94A3LjBASyjSqgBW0ggAASwAH+qZ4lPIxGIZlOh2V5HADIs/iGp5lmLw9sBLQgPquMwiWKrLM0bkwI+lLf2Zxt2F4bDBERbhBcgF2LCS8bmTzvNUHxPghZvMAAFb1JBBEHmI43B2qz5xkvn2GFv72trqSZ1FiSRv0Oox22rzq6YkRB4IiCD1BHekm8DpZMZq1FRA1JNc7OuOiK6aW37kUffNKsQKrxolyukaW7vRtp6X2U3o9UMVfqcXdsm82t1D5ZrVMGj1LLGpzbakGWHamyXakSGIati9S67iIoJ8b71jUOb9+kGbYjY1DiMy96QZpmGx3opCsT5rek1LlSgbn4mlN25qapr9+BoHz/xTvQeKLnKgnNMxN0xwg4Hf3NcZRmr4dwy7r1XuKA1Vwam1Z60YpKj1bLblm6guooJJkA/vcEHtUiZfYS4GYDzCTtMjU3avOPD2dNhrk7lD94f3HvXoWEsB287XqSRcAj+GNQP9qVKsJHPyRcXdhWZ4JSAVgETAP3m9qT+a6gB1Ze2qP7U/v3ZVWlNjqWRuw+PSll5xe1LDfsuOJgjofjVlJJ0c7jaIcFjdDTVl9GItEMAVYQRVFxiNabS3XcHv/ujMqzk2m7qeR/j3qpJNpgl7Jb+FuN5PmrJ2e1PqXpqA6+xqTLfCl3EvrxTXCoM/rWJZvYA8D6VecHird4SjA+3UfEUQcPU/xo75eulKPxV/YJYwqIAFAAAAAGwgbCpLt4ASaGxePtptIJ7Dp8TSfE4+TJP+qazjC8ViNRk/IVvB4+9cchSSFRv2V0g6SEB27xt7UgxOaKOpiRMRMTvE9asGQ+IbDE27dq4iW0a4WOkkgFQSQJJJkfSgGOxTnmIfz2LgL0WJgqCYMnk7muMsw5xFxRAKW3V2LfdBUgge5MUH4jz5bpKoFKqxKPBBKkbiD0n+g2p14ezc6dC2VQBWYDWSzkKSSxjYkgb+/tSjJJyKnmN68Lnluzt0csSSSux3PPFXDw74d0DzbgKsVYKs/dVhBLe57dPjsEOZ4xsbcJS2LJttqBLS0j3AHUf0pz4YOKZ7j3HduEWXLJMrJCnbgk1D+6zoeME3ibxS2CNoiwHVta//ACFIKhNp0kTu23tXnebY+3eus9q2bStvoJDQx+9BAG0/npXqGfDB3Uazir1pQ0wWuIjK6k+pCTsRI294PMV5BmmHFm89tbiXlU+m5bYMrAgEGQSJ3gjuDVZK0CFG2euxdoTXNTWhUHEqpUSsJoZ7FMbVup/s4oJ0K2mKbeHoy3aEVI6RXGun7sn+NG9ArVc+ZW6axaLngr8CmS4jaq3YvUYMRtRRyINxWKpJjcwjrWsbiarmYXpp1EEmT4rN+d6V38aW60C/NZbFU60Jlhtl4369K3NRL+f8V1U5M9P03F0VvZstXM1k1qlOk3Vo8I5xoPkuYVvumfunt8DVXrYatQklao9Zym48my5UgLKgSTB4BJ2o/BYW2h0ghWAXUCZBBG4E1UMhzQ37fAN63GroXQdQe9WLCuLNtrjQSxmSZ2MBRJoJ5ytHJKNEGY5UGFwm0PSx0tPqIO8j57VXsZl9y2Jgle/b2I6VfspxhuISwEyRtuD7igsbl4e+pXoCWUmAexiYJ+VVjLFonKKbyURLxG4JB7gxUjZxdiGuOR7sxH9asmPyDXuIXbsOexiqrmGBZGKtyPx+FPhiU0ctmsVC+aE0Hdw5rLeHpaCFYNLl+4tu2NTuYUTHQk7ngAAn5V6r4d8NLhkIPrusPW+8czpQdFHfk9egHk32arZ4VyNmw906mt6rtmIlWK2QzGD0k3F/8Kw0TM/yGMUPJ0kMQzoQYtkkbkAfdM6oHY+1XHLMFaVCqMHYj1mNJbsI6DfYUsvOtouz3SWaBLcggbD6UWp/VtcgANpg/wAOxk0lj39ITZg1vU4U7o0NpAJIB3joT/emdnxDhkPkkOipaNwkrqhdaJuEJYsWuLwD1pP9hVHLAnfeOm+9McvyErbv3Q36+8sI5Ai1pGq3pn+PST30jtSQuw4SwVn9KuC9OGvCQCGtkEQQT61J7GAQf+2vPpr0vNnxeLwHlXrA85WX1hlAYIZ1FY2YjbbbcnbivPUy66XNvQdY5U7GnbKQlgiR6KtNRWd5C1gKwOpWge4McUttPGxpMMa1JWhzhjRLvSq1eiiPOmkaJ5JHagbz1OXmhcTSrZVLAM1+soZjvWqvRztlmsY2iGx+3NVwXKxrxplE4+zGmJxk9aX3nmoNdbDU9UBJydI15dYBFbL1zNJKVno8HAoK3sx6xXrg1yDG9LRftknFamuQ1cmtQzZ0WrYriulNEVMLy3GtYuLcTkdO46g16jg8ZbvWlfYo8bH94ndTXkpp/wCFMzVGNm7/APFd27aX6MD03rfsScbyekfbbdtSJVdI42EgjaKIwdz9XqBBDDUOTE8bmq74iwQexoRCzpGmN226z2ilmQZziAsC2Xt2tm6EQON+YrWIuLtG0y35VZcMTcmDMiZkzyKB8SZcbw/VlZTeOD8JpPifFwe3FtXFwn0xvDTsPmK2L1x7TXmulSQQy6QANJMo3X/3Wi6wjLia9zESkEwYmpRZ6ASTwBSzB6bl0qXKEDY7bmRH9a9AyvKBYX1Eu5H3tOy7SSIP40yl9ic3Eo5iJshy9mvLqTVBkg7BQOp956Ve/tKW0AkSJJHYdf7fWlunS5e0N7mkEMQFj97TzNEBEthiY33Y96WxG14A84wZu6d4I334M9IoPxFnLpZSzbT1XF0z2gQfTXePxge2XtMdSkEc7fy/Cl+GBvt5l2QLZ53UEdRB96m2rx5GTaWQ3B2jC6zLGCduB0EUzuSdO7FRAHqOw7RUFi8gIOoEnfY7H2qfDaW3n/Xyok27OmWDpBMHeq14uPltYuqpLo8NpUklSN5irG7x7mY+naurW/Mf4rCrGSv+epiY9W4Dcj5GqxnWS27Nl33a47enbuZ2Ap74nxCJftsiB9iGZdyu9d2H1vxIHWO9Rfsf6FUnCmjz6y0GGkfEQRRC1ZfE+Bww1XGc+ZH3QdyegiqlhbnQ7VTatHdCSmrDAaExTV3caDBoe8ZoRjkE50gNjWV0UrK6Dj7BQFcXBWVlGJznIrZrdZRlov6d+81FaNZWVE9M0KwidqysphfBwDBj6V3WVlEC3RlZNZWUAnVbrKysMeheGM4N6wdUl7A9X8SRt86W4XxANZIBRbjlgekHmVHeKyspWjnapsaYaxFy7eRFW2yrpO33upC9AdqTeLcCQ2tDs8B1kwW/ejjpWVlM9DcDcuRJivAYQFlA3JiT8a9PxOIGHs+kcADjk8bxW6ypp4bLet+UYeCDB443kLEQVPA4JHHyqTE3g6EGdxDdOegrKyin7bOKSpigWvLUgMZbadvgAB0pR4qxvlW0sISSxGqSTM9PhWVlaKCsyVjfCXraSSdxCgAGJjgUwyi+LmqdmBkD2PG9brKmlUkcz9rwNraKRMCvJc/xd21iLoS5cVSx21f44FZWVYtw/IK8J4j03QdyNxO+5/3VmxOLNjDlwskDpHPetVlQkveLyL+qedY/GtefWwAY8wImoVNbrKud0cE9y7q55Aj41G1ZWUCHKskBasrKyq0cln//2Q==">
            <a:hlinkClick r:id="rId3"/>
          </p:cNvPr>
          <p:cNvSpPr/>
          <p:nvPr/>
        </p:nvSpPr>
        <p:spPr>
          <a:xfrm>
            <a:off x="53975" y="-830263"/>
            <a:ext cx="2619375" cy="1743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6" name="Google Shape;1236;p148" descr="data:image/jpeg;base64,/9j/4AAQSkZJRgABAQAAAQABAAD/2wCEAAkGBxQSEhQUEhQUFBUUFxUUFhcVFBQUFRQVFBQWFhUUFRQYHCggGBwlHBQUITEhJSkrLi4uFx8zODMtNygtLisBCgoKDg0OGxAQGywmHyUsLCwsLCwsLCwsLCwsLCwsLCwsLCwsLCwsLCwsLCwsLCwsLCwsLCwsLCwsLCwsLCwsLP/AABEIALcBEwMBIgACEQEDEQH/xAAcAAACAgMBAQAAAAAAAAAAAAAEBQMGAAECBwj/xAA+EAACAQIFAgQDBAoABgMBAAABAhEAAwQFEiExQVEGEyJhcYGRFDKh8AcjQlJigrHB0eEVJENykvEzU6Il/8QAGQEAAwEBAQAAAAAAAAAAAAAAAQIDAAQF/8QAKBEAAgICAgEEAgEFAAAAAAAAAAECESExAxJBBCIyURNh8CNCcaGx/9oADAMBAAIRAxEAPwC/37dAXVptiVpZcSuQsiO01FIlDW7cUbZFYdM6tWqNtJFR2hUwNFCtnc0sz3Mhh7F283FtGb4wNhRj3Kon6Wb3/wDPuCY9duPf1jb6TRFPF86zR8ReuXbrFncyTxwIAA6AAAUuY0zyTJWxRbS6oEKg6pJhtW4A7aT9RT3D+AySA17mB6bf7UiVBJ3P3unT5VbskLTZTawVesP4EtMVBxW5JUCLcll+8s6zBGxI3++Pm3t+F8Hatx5S3rq8G7cZSzSYVgOOg+71HuazmjdWU/IMRijbuLaOm3AL3C3lhQpJA188k8d96lwOb6DcGuQLZthtBuBQRGi2G2EwB2AZonao8+t37t9kuTbtrGlA02wB/wDXCqG+MSOtLcWFQAD5Dt7nvSYbLw4n17y1/wBOMTfLmTxAEb7gCB8aggdqjZq0DVEqIzn2ZJA+Hzrtbrjh2A+JNRTXQas0KmdJiiDMkkncncmjPMng0AV6j5/6qyeEsoS8dd4kWVkMAYdzEAL2Enn2PNS5Elk7/T+opNMtuU+CsPbFq9em5c0rcNkABdZAaGIO4G2xiY+VWMMzMwYAazqLEzp9ASUj7uw4Ajck80JhnDKoVwzhdzGn1dTBJ7j8fkfhpA5meYI543O/SPxqLbeR0k8nGAtNbsrbuXTfuKzb6DJVnJBbosTHbYV1egEeYCiTvI7/AA+Qj3rJIcgHpyZIPTj881SzmRS9bW4CUW+wI51KwISOkjVMf5rbyL+LFotVnBWDcuXkt2j5saiQLimASHlp6fKl2bZI5u2msAIryH8sIigAglyoiTvG3aisHcFx2W0xcRJiREhSvI6gn22Iqa3cYERp0IzB21AkHSVAA+fWj/kaKSzSOsJdVIVFVigI8wqA0SeJ9tqNvYy3ChmVdRGmRAZ+gBIiYpDis6GHYIYIYE6iDAMxue/yrWBxVq8WYNrA2b0mCRzp6H5UqsE4/a2W/DIB8aMFyqh4bxF9WuJcINoMNBJBYJyJI3O0Ak8H2qxXLtMiU+Pq6DlxFdpiKRviq0uMrEWizreom21IcFi5ptZvVhGgyt1AL1ZWAdX3oB+aka7Q9xpNYdIkBqa0agQV2rUQ0Ga65e7QzXKga7RBRNcuV59+mFv+Ute94fhbfb89qv1veqR+mWyfsVsjgXlkfFHA/GmismeiheESbdl7vQ3SpgwQEtaiwPtrBj/Aqxf8RugK7GASRHqmDqA0FdwPeT1ngArsjwcYHDHjzLrHfrrvKrMfYWsJeqyZdZP2aTB04FVael2/Ccx18/8A/NPVgWEgV87JUm4BpAJhz6dKELqhSQpB1b7GFMdiE+d+jWVmV8uS8mQJJbcAj1RBnoO8QZtdCYa5caYe7cUqd9vMvh4/mvW/pSO0D9lRidiQN++lKHVUaLt0SZ9nWpCABue7Fp1SeWbYTp5HB2ANVB7pJk0xzQ+lPdrk/JqWgVSEUhZzbVeDWqtTW9NZppyZmqsmsisFYx0Hplgc3dAq6m0iYAPcyfxpWoremlaTCnRecgzpi8atUidMCI2mBz/6q6YTFhXBVQS3KkQ0D+hrxjDj1A8VffBuKZri2rjqqkSPSNbqvKBiNie/PNc84qLO/g7Sg5fRbku3LmIuoFFu0gjVIa47Eb+WZ0rGrrPTbiZLeS4fU+q0GRtDBW1F1dRBYMDPCpweRTCwRuURRqM7e4Ex/wCK+21TXMWACdI2HTrv0/PSkv6HKJ4nyfQwZDdS3caWhhKMAxARhHAGy/ECmlrH2ryrBMBYJiDrUwdQ78fU06v20KhX/eVzo2b0ywJ9jER2agMXl6aGNkBGEkBoJcmJMCN4nv0rMrGqqiu5+2pAgVWLMOSqx0kHYhjuAZ+tNPDOTYlEVXCeXAAEjUoKhp2AmSSO8+29c+HLFl1LXALlzWdQYgww4KmJAiNvarKmJKjfeeFAgCOg25rBk1HCWf5olwuC0jUeSI+A7b1DirkV3kOZ/acP5kEA3LqjUIOlbjASOnb5UBm96Aado5LsWYvHwaFbNx3qt55mOknekD5kxrKBJyPUsvzcd6sWEzP3rxbA5qynmrTluedzW6ivJ6mmLEVlVKzm4gb1ujQlFqR6kY0F5tTi7SJF4hKmuwKgtmpmubVRRDJETvULtXF25XAaikKH4M0m/SZgvOy2+BzbAujrPlmSPpNM7DxRd0B0ZW4YFT8CINGqEZ47meICWLNkb/Z8JcG3V79t0476sRVpv2Qtq/aZgBODt6x1WzZuYhx772RVAza61rGXbLj1efbE/s6ENtl+qqDVlzXHK0iZAa9dkbgquF8iAfY3Go6Qgh8Y4gjCWVY73HZ49jpUmR/HZb61DlfqwMH94x/LbLmPlbP0oXxtiFP2a2CDosKWggjU5L8/FzUmSYlfs9u3I1tcuQvUq9jEW5+rD61vBk6kKM1B0WxG4L/OWmRSwH8/jTfM/upG+2/zhtvrQAsT0NOhWRL+f7VvT/aiLdj2oj7H2+NawULgtZppg2BI2+dQHCn8/P8AzWsPVg0bke1ZER8qma1BqNhWsFHLNTnw1nS2H1XJMbbbsVIg6SeCPf4UjYGtBaEoqSyV4uaXE7iehZj4mRx/y7lUEBmddOrroWZnZd6sT4m6dPk3WVbmlUVUtEbzNwF1LDbf5CqFhvDF5sPzDffCmdlOzD2JEHj9mOtWzJMQbNyxbdi4RWWTtB0DSF46GOetc0kk8M74SnONOOlZdcLh9KoN20oo1PuzaQBLH97aT70Dnr+VaZpCwrBZ3JYg6QByTInbpJ6UDa8TWbgEXUR9WnQ7qlwMGIKlJmem0/E1XvEPjiybZW0BdcP6dSsFXTI1ztq7RsdzQUG3okuVKmyDJcStkq923cbm2WUagqrtJ7xpG3YHtvr9IGI8s2btj7Rbc7eYH0pAkhNKnZt54G087xN4SF/EKty7sql2SAFGl1j7oG43MTv/AHP8VY8WVKYnDM+GugDzUcEqwG0oVGlgRI33+oDQTTor6jlXLHtr+f6Df0aZi17C3dZllvOSdhJuAOTA2+8WqXxBcgGgv0ZWimCLH/qOxHuFhZ/A1L4lf0k072ccZYPM/EF2Xpdaapc0u6nNCA1ZLBBvIwtCpkvlTtQmHeaPtWamykWHWc4YACsqNMvkTWUuBj2M3KKtXNqSre70dhbk0FsaKG6Hat6qhtttUlUNJkV2KiLRW79R6qCFZKl2KL87albPUwfamYqPL/0rZZ+uGIUbOAr/APcogE/EAD5VQheYCAxA32kxvzt717fn+BF+zctGPUNieh6GvE8ZhmtuyOIZTBFaDByRrJEI96mttBEc9NyI+lQAUVh0Hx/O1OyY6yfAm5wvG207cn+5p7hvD5P/AKpv4My+E1Ec/wBqtaYQCkLqKooZ8PR0mov+CHniOPjXopwYNRXMCO1CmNSKAMpOk7fn8mgjlpH7NeifYAKjfLgelCmHqjzbE5UTuFpZdwJHQ16pdwA7UBicrU8itlAcEzzB8Oa4sXDbcONJK7gMJH0q+Y/JliQKrVjLrXm/8wxS2NzpVmL/AMI0jb4+1HsI+OhngvEmL8nzVRHJui2B5fpiNtxB+9tM0t8bWbnmI7oqhliEnSLnLgT7mavNrO8EltBLBHlLcWm20FRwBIjUKqXijxAji/hyofS/6u4sruD1Vt9txI57Ckj8sIrOulOVnHhHw2zMl67KqCrIu4LEGQx7Dr7/ANV+KwVrC4xlvK7W0OpVWCWkAqrSeN4PworIcbirnmv5l1ks2bp5MBvKZbe3cEhv5ZoLKctv5hfIksxg3LjbhRwCT1O0AdY+Jp8222SbjSUVk9G8L5/9oA8uyVQuyGSp2VUJJ9P8YECOKk8X4bFX8O62GJj03Lfl2zrQncj0yCsTsRtPWKZ5Dk1vCWgltWJEyeSWbSCxmAJ0r9K7u5NhcRikvQfPsQWOhlVwwISSRDkEGCDtEHpEsJ2jpnfSpbCsqy0WrFq0OLaKs9yBufrNC5rlGtTtVtwuGqTEYLals5mfP+f+HCrEgVWGw5Bg17tnuWAztXm2d5aFeYqkJvQvQQ4TDU4sYeu8Nhqa4TDTWbKKNDDBZd6F26VlPMLZhB8KytgmYhpnhRtS5EphhTtSI6o6GNvip0qC3xUk1ZCSRHeoB7sUdcO1Kr45pWCjZvV017agXeKHuYvpWbFWya9i6qHivLVv+oCLg6/vexpzisRSy9dmgsBlTRQmwNwHdGHyqe3hX50nbeSD0q36ZMUTfwc22A7f1pu5LoXDIsLptWx/CPxApwqUFaUqqgbHSIng7DY1s55bRtN4NaPcgsh+Dj+4FMjokn4GaIK21oVqw6uJRlYHqpBH4VJpoiA7Wa4NuitFcPbrBAL1qg7lmmdxCaGuJHNAOhJjbIpN/wAFN+5pUdpPRfc/4qxY5dqV2XIchSwmOCRJ+ApJFYxtE9/wnaVbJkxZLE6ohp9RJ7QRNUrxZgLDMl+1et+W7hLpUh9JO+sKN5jkfA9TV9x1m+QLYdlD2mVpOoGQwneYMsON9q8luZXc81rRQm4radIEkk8R35B+BoQ3sTm1VHoOR5/grVpks6yllVZv1ZltdxLereCxLOv5EVSc6xQTE3BgXvIlwr6U8y2Wcz6QuxO7GAR1MbVcMD4E0YO+rN+vu2xwRpUqyulsdwWVZP0qseDs3w2EJu3bV25e4QgJptrA3WWnUdxMbAbcmmVZaJT7YUsHovhPJbtu1bfEM3mC3B/WMSS124+lu8BkHXcHoN7Vl2G0HY/7HSk+Cxq4hFZVvKQiOuonSfNsq42Vt4FwDccgxxNNMJiCVGrmpMs8QxosOGYVNeO1JrWNitYnNABzSWQ62DZuo3rzXP0Berdm+bAgwap2LaSSa0ZKx1BgNm3vVpyfLtgeaRYK3LCrvlC7CnsWTJEw8CspqtusokhI9mprK0a9quUSgi8ZHaLUkVoVun7GbOCu1BXrNMIqC8KDYtiHHW4FVvFX4NWjMW5qlZxdg1kK2RYvGVAmJmlOJxNdYS7NPQlj/CPvTiywqt2XjemFvF7VNjpnorWy1pGXnSpH0FJz4lwjE27zBCCQRcHpnr6hIpt4aveZhrZ7Ar/4sR/YUr8S+EVxDeYjaLmxmARIETB5kbEcGaqi3f20c2cost+sw1yAetpwyn6GKe5Y1xTpdtY7nmqflnhvE4cN5aWFdj98BhHMQoO3Pc/TarTl4uBV8yNYA1FZCk9wDxWMp2qkPSKrObnEliLdzSOkAVYy3ppUT6j8aLBxSSuyuHB4xvvYlh8FH+K7XKbg3fEXT/NH9KUeMM8xlu6yW1Nm0IAu+X5mo8knY6V6cTQVjGX/ACA74os7b6UJmCD0gR0oDfkV1Q9xCqnVmPdiW/rROSuikuwLNOwEQPee9V3JLOIuEtddwvQEzP8AirllGXTz90c+/tU3Z09opUEY7FDyyQIYCRO43APT41QsffZ7ouKui4bemVJmQefb7xHwr0bFYT2nVAiOpgRQ2B8KavWVjciHkGAdzEcUqJTdVbD8vtI1iyj/AHzYXXJOosQvLczAY96rT+CMEGlbUAdNTkfCCatFzDFCZIkQdj+ex+tA37stA69qJBqNryTkqiiFIA08R7ADn4D5UHjMYo3WR3B/rRy4YmdTGGJgTsBuQaReIYQxuD1EbEbQwPvv9KV3RWStC7F56VPNBXM7ZqSY596jtPXLOzp4+ONDdsTq60Neah9dZ5tCLaHnBB2XPDVccru8VQ7TwZFPssx9XUjh5OMvAvisqtnHnvWU9kOpY8Q0VHZNQ3rs1iNFCxkguK1NRh6xjWs1HWqosQdqyaExl2BWs1CbNrsTXnue4nerZneJ5ql3retqpESQBbsljTLD2Io/CYL2plby/wBqaUjKItRDXRw5NNxgvapxg9qn2DQ4/Rxi4W5YbofMWexAVgPgQp/mq6EV5tljGxeS4P2TuO6nZh9K9KtuGAIMggEHuDxVYSsNHBWuRa61JcFc2AetUAbY7RS/rTC8u1LrlEVE+gMNwCPeoDl6DhFHyrvBtJijClAbKEt3BgVuzhixgfn3o++k11h307BefekZeH7IQClyTwCTH9D+P4U3GOgbb1W87x8QyzALKTO3Ij+hpJdzdmIVAWYmABuST0FTSJ8rjaLTmmIYIXPeD7CYH596WYHNLQKrDl3IWYWJJAAG/E0h8R4q9Y0W3JCsikgGVLAktHwJH4Ud4Tyl7mm/clVBDWx1cjhvZe3f4c5oaPywh79/VctszKQoBlhEE64njp9KrHiV7iFQ7FlIJQkzttI/pVkGZi2r6bLaLEWwJALALJYDtAnnrVHzu/ad9VlDbB3KkgjV3WOB7UktFtifEc1whqS4tcgVzSZ1wWDZaozcrLlDM9GKNJhtq7R9i7BpEl3ej7d+nSITY/XEVlKBiayq0cx6BbuTRdpaW4EzFN7S0ojJkSuxbmsWpVo0CyFrdKcxXand3ikeaNsaxrKVnZ5pJh7ctTTPLm5oLKhJp1oTyPcvwc06s4OhbFxbaamMAU0weLS4mpDqHtSN/ZZRb0QnB9hNQBBuOo5HWoMfmDerSSCNhHSpbWKt21UahcuuAIiSCfekjNS0W/A6vyRNa3qxeHsUQPLb+X+4pPbsuNrgAPsfwI6UUBHX6VWKdnO1RaTWNdVeTHv0oHLsd5g/iHPv71vG4+0g/WuLfu4IXf8Aj4H1rosWrGLpqG247jigL1oA7so+JAoZrWtQ9hldSfvIwZT81MGuTlrDcxH0j51smSSC8Iok/LejiKW4bE2wQqupPZSG+umY+dHo01rGohuLWkuIpXUwBY6VB7ngVu/cCiTQVnCm6wdtlE6fckESPh370jHTzSF3iHMrNtVmLlq8DvbdGI2BBC9QQwIM9qqeU5+mF1MbXmOdgS+gKscRpME77/kuPFOQBgHtBVdQEIGwIA9G3sBHwjtSbwl4VuYi4zYkEWrZjSP+q0TEjfSJEn3jvCWUcG5W3oY+KM0XF2DaWzcF635T/slF1oruuqQTCuyxp5g9Kg8L5pjL94A3LjBASyjSqgBW0ggAASwAH+qZ4lPIxGIZlOh2V5HADIs/iGp5lmLw9sBLQgPquMwiWKrLM0bkwI+lLf2Zxt2F4bDBERbhBcgF2LCS8bmTzvNUHxPghZvMAAFb1JBBEHmI43B2qz5xkvn2GFv72trqSZ1FiSRv0Oox22rzq6YkRB4IiCD1BHekm8DpZMZq1FRA1JNc7OuOiK6aW37kUffNKsQKrxolyukaW7vRtp6X2U3o9UMVfqcXdsm82t1D5ZrVMGj1LLGpzbakGWHamyXakSGIati9S67iIoJ8b71jUOb9+kGbYjY1DiMy96QZpmGx3opCsT5rek1LlSgbn4mlN25qapr9+BoHz/xTvQeKLnKgnNMxN0xwg4Hf3NcZRmr4dwy7r1XuKA1Vwam1Z60YpKj1bLblm6guooJJkA/vcEHtUiZfYS4GYDzCTtMjU3avOPD2dNhrk7lD94f3HvXoWEsB287XqSRcAj+GNQP9qVKsJHPyRcXdhWZ4JSAVgETAP3m9qT+a6gB1Ze2qP7U/v3ZVWlNjqWRuw+PSll5xe1LDfsuOJgjofjVlJJ0c7jaIcFjdDTVl9GItEMAVYQRVFxiNabS3XcHv/ujMqzk2m7qeR/j3qpJNpgl7Jb+FuN5PmrJ2e1PqXpqA6+xqTLfCl3EvrxTXCoM/rWJZvYA8D6VecHird4SjA+3UfEUQcPU/xo75eulKPxV/YJYwqIAFAAAAAGwgbCpLt4ASaGxePtptIJ7Dp8TSfE4+TJP+qazjC8ViNRk/IVvB4+9cchSSFRv2V0g6SEB27xt7UgxOaKOpiRMRMTvE9asGQ+IbDE27dq4iW0a4WOkkgFQSQJJJkfSgGOxTnmIfz2LgL0WJgqCYMnk7muMsw5xFxRAKW3V2LfdBUgge5MUH4jz5bpKoFKqxKPBBKkbiD0n+g2p14ezc6dC2VQBWYDWSzkKSSxjYkgb+/tSjJJyKnmN68Lnluzt0csSSSux3PPFXDw74d0DzbgKsVYKs/dVhBLe57dPjsEOZ4xsbcJS2LJttqBLS0j3AHUf0pz4YOKZ7j3HduEWXLJMrJCnbgk1D+6zoeME3ibxS2CNoiwHVta//ACFIKhNp0kTu23tXnebY+3eus9q2bStvoJDQx+9BAG0/npXqGfDB3Uazir1pQ0wWuIjK6k+pCTsRI294PMV5BmmHFm89tbiXlU+m5bYMrAgEGQSJ3gjuDVZK0CFG2euxdoTXNTWhUHEqpUSsJoZ7FMbVup/s4oJ0K2mKbeHoy3aEVI6RXGun7sn+NG9ArVc+ZW6axaLngr8CmS4jaq3YvUYMRtRRyINxWKpJjcwjrWsbiarmYXpp1EEmT4rN+d6V38aW60C/NZbFU60Jlhtl4369K3NRL+f8V1U5M9P03F0VvZstXM1k1qlOk3Vo8I5xoPkuYVvumfunt8DVXrYatQklao9Zym48my5UgLKgSTB4BJ2o/BYW2h0ghWAXUCZBBG4E1UMhzQ37fAN63GroXQdQe9WLCuLNtrjQSxmSZ2MBRJoJ5ytHJKNEGY5UGFwm0PSx0tPqIO8j57VXsZl9y2Jgle/b2I6VfspxhuISwEyRtuD7igsbl4e+pXoCWUmAexiYJ+VVjLFonKKbyURLxG4JB7gxUjZxdiGuOR7sxH9asmPyDXuIXbsOexiqrmGBZGKtyPx+FPhiU0ctmsVC+aE0Hdw5rLeHpaCFYNLl+4tu2NTuYUTHQk7ngAAn5V6r4d8NLhkIPrusPW+8czpQdFHfk9egHk32arZ4VyNmw906mt6rtmIlWK2QzGD0k3F/8Kw0TM/yGMUPJ0kMQzoQYtkkbkAfdM6oHY+1XHLMFaVCqMHYj1mNJbsI6DfYUsvOtouz3SWaBLcggbD6UWp/VtcgANpg/wAOxk0lj39ITZg1vU4U7o0NpAJIB3joT/emdnxDhkPkkOipaNwkrqhdaJuEJYsWuLwD1pP9hVHLAnfeOm+9McvyErbv3Q36+8sI5Ai1pGq3pn+PST30jtSQuw4SwVn9KuC9OGvCQCGtkEQQT61J7GAQf+2vPpr0vNnxeLwHlXrA85WX1hlAYIZ1FY2YjbbbcnbivPUy66XNvQdY5U7GnbKQlgiR6KtNRWd5C1gKwOpWge4McUttPGxpMMa1JWhzhjRLvSq1eiiPOmkaJ5JHagbz1OXmhcTSrZVLAM1+soZjvWqvRztlmsY2iGx+3NVwXKxrxplE4+zGmJxk9aX3nmoNdbDU9UBJydI15dYBFbL1zNJKVno8HAoK3sx6xXrg1yDG9LRftknFamuQ1cmtQzZ0WrYriulNEVMLy3GtYuLcTkdO46g16jg8ZbvWlfYo8bH94ndTXkpp/wCFMzVGNm7/APFd27aX6MD03rfsScbyekfbbdtSJVdI42EgjaKIwdz9XqBBDDUOTE8bmq74iwQexoRCzpGmN226z2ilmQZziAsC2Xt2tm6EQON+YrWIuLtG0y35VZcMTcmDMiZkzyKB8SZcbw/VlZTeOD8JpPifFwe3FtXFwn0xvDTsPmK2L1x7TXmulSQQy6QANJMo3X/3Wi6wjLia9zESkEwYmpRZ6ASTwBSzB6bl0qXKEDY7bmRH9a9AyvKBYX1Eu5H3tOy7SSIP40yl9ic3Eo5iJshy9mvLqTVBkg7BQOp956Ve/tKW0AkSJJHYdf7fWlunS5e0N7mkEMQFj97TzNEBEthiY33Y96WxG14A84wZu6d4I334M9IoPxFnLpZSzbT1XF0z2gQfTXePxge2XtMdSkEc7fy/Cl+GBvt5l2QLZ53UEdRB96m2rx5GTaWQ3B2jC6zLGCduB0EUzuSdO7FRAHqOw7RUFi8gIOoEnfY7H2qfDaW3n/Xyok27OmWDpBMHeq14uPltYuqpLo8NpUklSN5irG7x7mY+naurW/Mf4rCrGSv+epiY9W4Dcj5GqxnWS27Nl33a47enbuZ2Ap74nxCJftsiB9iGZdyu9d2H1vxIHWO9Rfsf6FUnCmjz6y0GGkfEQRRC1ZfE+Bww1XGc+ZH3QdyegiqlhbnQ7VTatHdCSmrDAaExTV3caDBoe8ZoRjkE50gNjWV0UrK6Dj7BQFcXBWVlGJznIrZrdZRlov6d+81FaNZWVE9M0KwidqysphfBwDBj6V3WVlEC3RlZNZWUAnVbrKysMeheGM4N6wdUl7A9X8SRt86W4XxANZIBRbjlgekHmVHeKyspWjnapsaYaxFy7eRFW2yrpO33upC9AdqTeLcCQ2tDs8B1kwW/ejjpWVlM9DcDcuRJivAYQFlA3JiT8a9PxOIGHs+kcADjk8bxW6ypp4bLet+UYeCDB443kLEQVPA4JHHyqTE3g6EGdxDdOegrKyin7bOKSpigWvLUgMZbadvgAB0pR4qxvlW0sISSxGqSTM9PhWVlaKCsyVjfCXraSSdxCgAGJjgUwyi+LmqdmBkD2PG9brKmlUkcz9rwNraKRMCvJc/xd21iLoS5cVSx21f44FZWVYtw/IK8J4j03QdyNxO+5/3VmxOLNjDlwskDpHPetVlQkveLyL+qedY/GtefWwAY8wImoVNbrKud0cE9y7q55Aj41G1ZWUCHKskBasrKyq0cln//2Q==">
            <a:hlinkClick r:id="rId3"/>
          </p:cNvPr>
          <p:cNvSpPr/>
          <p:nvPr/>
        </p:nvSpPr>
        <p:spPr>
          <a:xfrm>
            <a:off x="206375" y="-677863"/>
            <a:ext cx="2619375" cy="1743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7" name="Google Shape;1237;p148"/>
          <p:cNvSpPr txBox="1"/>
          <p:nvPr/>
        </p:nvSpPr>
        <p:spPr>
          <a:xfrm>
            <a:off x="683568" y="4400320"/>
            <a:ext cx="7488832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5. _______ do you do in your free time?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I watch TV. </a:t>
            </a:r>
            <a:endParaRPr/>
          </a:p>
        </p:txBody>
      </p:sp>
      <p:sp>
        <p:nvSpPr>
          <p:cNvPr id="1238" name="Google Shape;1238;p148">
            <a:hlinkClick r:id="rId4" action="ppaction://hlinksldjump"/>
          </p:cNvPr>
          <p:cNvSpPr txBox="1"/>
          <p:nvPr/>
        </p:nvSpPr>
        <p:spPr>
          <a:xfrm>
            <a:off x="5903050" y="1251805"/>
            <a:ext cx="237626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When </a:t>
            </a:r>
            <a:endParaRPr/>
          </a:p>
        </p:txBody>
      </p:sp>
      <p:sp>
        <p:nvSpPr>
          <p:cNvPr id="1239" name="Google Shape;1239;p148">
            <a:hlinkClick r:id="rId4" action="ppaction://hlinksldjump"/>
          </p:cNvPr>
          <p:cNvSpPr txBox="1"/>
          <p:nvPr/>
        </p:nvSpPr>
        <p:spPr>
          <a:xfrm>
            <a:off x="5903050" y="2207560"/>
            <a:ext cx="2931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Which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0" name="Google Shape;1240;p148">
            <a:hlinkClick r:id="rId5" action="ppaction://hlinksldjump"/>
          </p:cNvPr>
          <p:cNvSpPr txBox="1"/>
          <p:nvPr/>
        </p:nvSpPr>
        <p:spPr>
          <a:xfrm>
            <a:off x="5903057" y="3163383"/>
            <a:ext cx="2931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What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1" name="Google Shape;1241;p148" descr="Resultado de imagen para watch tv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85622" y="1380462"/>
            <a:ext cx="4302550" cy="2552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6" name="Google Shape;1246;p149" descr="https://encrypted-tbn0.gstatic.com/images?q=tbn:ANd9GcQzs1cTCN8q_wWkfNhx-PQ7CxM6ZpDy8S7nzt_bGiC31nZp_0mw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576" y="1628800"/>
            <a:ext cx="7604045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1247" name="Google Shape;1247;p149">
            <a:hlinkClick r:id="rId5" action="ppaction://hlinksldjump"/>
          </p:cNvPr>
          <p:cNvSpPr/>
          <p:nvPr/>
        </p:nvSpPr>
        <p:spPr>
          <a:xfrm>
            <a:off x="6516230" y="5010864"/>
            <a:ext cx="1762500" cy="1226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2" name="Google Shape;1252;p150" descr="https://encrypted-tbn2.gstatic.com/images?q=tbn:ANd9GcTmAUSal1Iru8AByWzsKG_wALBbilp9P_qn_oq9uyKbJiHutkW1M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908" y="1124744"/>
            <a:ext cx="7413240" cy="4085603"/>
          </a:xfrm>
          <a:prstGeom prst="rect">
            <a:avLst/>
          </a:prstGeom>
          <a:noFill/>
          <a:ln>
            <a:noFill/>
          </a:ln>
        </p:spPr>
      </p:pic>
      <p:sp>
        <p:nvSpPr>
          <p:cNvPr id="1253" name="Google Shape;1253;p150">
            <a:hlinkClick r:id="rId5" action="ppaction://hlinksldjump"/>
          </p:cNvPr>
          <p:cNvSpPr/>
          <p:nvPr/>
        </p:nvSpPr>
        <p:spPr>
          <a:xfrm>
            <a:off x="6944675" y="5210350"/>
            <a:ext cx="1485600" cy="10242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" name="Google Shape;1258;p151"/>
          <p:cNvSpPr txBox="1"/>
          <p:nvPr/>
        </p:nvSpPr>
        <p:spPr>
          <a:xfrm>
            <a:off x="1043608" y="4219635"/>
            <a:ext cx="770485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6. _______  do you go to school?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I go to school </a:t>
            </a:r>
            <a:r>
              <a:rPr lang="es-ES" sz="36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by bus.   </a:t>
            </a:r>
            <a:endParaRPr/>
          </a:p>
        </p:txBody>
      </p:sp>
      <p:sp>
        <p:nvSpPr>
          <p:cNvPr id="1259" name="Google Shape;1259;p151">
            <a:hlinkClick r:id="rId3" action="ppaction://hlinksldjump"/>
          </p:cNvPr>
          <p:cNvSpPr txBox="1"/>
          <p:nvPr/>
        </p:nvSpPr>
        <p:spPr>
          <a:xfrm>
            <a:off x="5436096" y="1268760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When </a:t>
            </a:r>
            <a:endParaRPr/>
          </a:p>
        </p:txBody>
      </p:sp>
      <p:sp>
        <p:nvSpPr>
          <p:cNvPr id="1260" name="Google Shape;1260;p151">
            <a:hlinkClick r:id="rId3" action="ppaction://hlinksldjump"/>
          </p:cNvPr>
          <p:cNvSpPr txBox="1"/>
          <p:nvPr/>
        </p:nvSpPr>
        <p:spPr>
          <a:xfrm>
            <a:off x="5436096" y="2048220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What  </a:t>
            </a:r>
            <a:endParaRPr/>
          </a:p>
        </p:txBody>
      </p:sp>
      <p:pic>
        <p:nvPicPr>
          <p:cNvPr id="1261" name="Google Shape;1261;p151" descr="Resultado de imagen para school bu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1560" y="1281364"/>
            <a:ext cx="4716016" cy="2303151"/>
          </a:xfrm>
          <a:prstGeom prst="rect">
            <a:avLst/>
          </a:prstGeom>
          <a:noFill/>
          <a:ln>
            <a:noFill/>
          </a:ln>
        </p:spPr>
      </p:pic>
      <p:sp>
        <p:nvSpPr>
          <p:cNvPr id="1262" name="Google Shape;1262;p151">
            <a:hlinkClick r:id="rId5" action="ppaction://hlinksldjump"/>
          </p:cNvPr>
          <p:cNvSpPr txBox="1"/>
          <p:nvPr/>
        </p:nvSpPr>
        <p:spPr>
          <a:xfrm>
            <a:off x="5465502" y="2924944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How   </a:t>
            </a:r>
            <a:endParaRPr/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Google Shape;1267;p152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8" name="Google Shape;1268;p152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9" name="Google Shape;1269;p152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0" name="Google Shape;1270;p152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457200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1" name="Google Shape;1271;p152" descr="https://encrypted-tbn3.gstatic.com/images?q=tbn:ANd9GcSgPSTglKyB8bmdtSI7wqdNTLaDn8dRMkrk7hwRn-u8CRpayUSm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19672" y="160337"/>
            <a:ext cx="5566821" cy="5566821"/>
          </a:xfrm>
          <a:prstGeom prst="rect">
            <a:avLst/>
          </a:prstGeom>
          <a:noFill/>
          <a:ln>
            <a:noFill/>
          </a:ln>
        </p:spPr>
      </p:pic>
      <p:sp>
        <p:nvSpPr>
          <p:cNvPr id="1272" name="Google Shape;1272;p152">
            <a:hlinkClick r:id="rId5" action="ppaction://hlinksldjump"/>
          </p:cNvPr>
          <p:cNvSpPr/>
          <p:nvPr/>
        </p:nvSpPr>
        <p:spPr>
          <a:xfrm>
            <a:off x="6804251" y="5219268"/>
            <a:ext cx="1635600" cy="1017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Google Shape;1277;p153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8" name="Google Shape;1278;p153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9" name="Google Shape;1279;p153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0" name="Google Shape;1280;p153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457200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1" name="Google Shape;1281;p153" descr="data:image/jpeg;base64,/9j/4AAQSkZJRgABAQAAAQABAAD/2wCEAAkGBxQREhQUEBQWFhUXFhQUGRcSGBUZGBcYFBcaGBgcGRcYHiggIBoxHR4ZITEhJSkrLi4uGR8zODMsNygtLisBCgoKDg0OGxAQGy0kICQsLDQtNC8yNCw0LDI0LCwsLDQsLCwsLTQsLywvLCw0LDQsLDQsLCwuLCwsLCwsLCwvLP/AABEIAOEA4QMBEQACEQEDEQH/xAAcAAEAAwADAQEAAAAAAAAAAAAABQYHAQMEAgj/xABBEAABAwIDBQUGBAMGBwEAAAABAAIDBBEFEiEGMUFRYQcTcYGRIjJCUqGxFGKSwTNygiRDstHh8BUjU1SiwvEX/8QAGwEBAAMBAQEBAAAAAAAAAAAAAAMEBQIGAQf/xAA/EQACAQMBBAULAgMHBQAAAAAAAQIDBBEhBRIxQSJRYXGRBhMUMoGhscHR4fAjQjNSUxUkYnKSwvEWJUPS4v/aAAwDAQACEQMRAD8A3FAEAQBAEAQBAEAQBAEAQBAEAQBAEAQBAEAQBAEAQBAEAQBAEAQBAEAQBAEAQBAEAQBAEAQBAEAQBAEAQBAEAQBAEAQBAEAQBAEAQBAEAQBAEAQBAEAQBAEAQBAEAQBAEAQBAEAQBAEAQBAEAQBAEAQBAEAQBAEAQBAEBUtvtsRh7GtY0PmffK118rQPidbW19LaX15KCvW82u01dlbMd7N5eIrj9EUak7VaxpDpoonxk29lr23tvs65F/JVleS5o3ank7bPMac2pduH7sI1fA8VZVwMmi914vY7wRoQeoOivRlvRUus8pc287eq6U+KIrbfapmHw5tHSvuI2HiRvcfyj/RR1qyprtLWzdnzvKu6tIri/wA5mY0XaDiRe6Rp7xrfac0R3Y1vUtFwOpKqK6q6yxoenq7EsIxUG91vg86vx4mlbFbZR4g0i2SZou5l73HNp4j7K7SqKpHK9p5raWzKlnLXWL4P6loUhmBAEAQBAEAQBAEAQBAEAQBAEAQBAEAQHTVVTIml8rmsaN7nkADzK+N41Z1CEpvdisvsOKKsZMwPicHsO5zTcHgvp9qU5U5bs1hnehwEBgvalUmTEpW/II42/oDj/wCTisq5earPe7CgoWUZdeW/HHwRpeNbOUv/AA9lNO9sLGNaWyEtBa8DVwvvJubjjdXqlGLp7vDB5e3vrj0t1qa3m3qutdX0OzYKppGQ/hqOfvjHdziQQTncTfda19NF9ouCjuxecHO1IXMqnn68N3e4exGT9oOIuqcQmtchju5YP5DlIA6uufNZ1eTnUZ67ZFBULOLfNZft+xsezeBR0NEIiBfIXSn5nEe1fpwHQBaMYKnTweMvLud1cOp26di5fnWY72byluJU+W4u5zSPyljt/wDvgqFq35xHs9swTsZ55Y+KNs2k2hhoYu8nPRrW+888gP34LRqVIwWWeIs7OrdVNymu98l3mS1/adWyyAw5Y230Y1ucnoSRc+VlS9Lm3oj1tLyftacP1G2+vh+e00XYbbJmIMLXDJMwAubwI+ZvS/DgrdKsqi7Tzm09mTs5Jp5i+D+TLWpjLCAIAgCAIAgCAIAgCAIAgCAIAgKD2y07nUTHA6MlaXDmHAtH1I9VUvE9xM3vJ2ajdOL5xePiePsVxDNDNCT7jw8DpILG3m36paSzBrqJ/KSju1o1FzWPD7M0pWzzRwUBh/a1hjoa4y65ZmteDwzMAa4eOgP9SyriLjUye52BcRqWvm+cc+D1JbbzEqOtoYZ+9/tDQGtjaRfM62cPbwGl7+CmuZQnFSz3FLZNC6tbuVLd6L4vs5YY7EqN3eVEtvZDWR34FxOY+gA/UEs48ZH3ymqx3adPnq/kV7bDDzRYmXPByOmFQ38zXPzkDwNwoZR3K2vWaOzqyurDcjxUd324wXXb7buA0joqSQPkmGU5fgYfevyNtLdeis3FaO5iLzkw9k7IrekKdaOFHXXm+RW+yHBnS1f4gj2IQdeb3jKAOfskk+XNRWlPMt7qNPyiulCh5lcZfBfchdtsVfW10lruAeYYmDkHZRYcydfNQ1ZupP4F3ZlvC1tU3plZk/Zn3Gr7FbIRYfFnkDTOW5nyH4NLlrSdzRxPH0Av0qMaay+J5LaW0ql5UxHKjyXX2vtMy2WxDNjDJYrhstRJp+SVztLeB+iqUJPz2nPJ6i+obuzHCfGMV4rBvQWmeCOUAQBAEAQBAEAQBAEAQBAEAQFF7Uq6thijNHmaz2jK+MXc21st+Td+vTfzq3M5pdE29iUbSpUar4z+1Pn1+0y/ENsaueAwTS52EgnM1ub2TcDNa+/VU5V5Sjus9VR2VbUayrU44a7dPAleyfEhDXBrjYSsdH/Vo5v2t5qS0b38Iq7foectd5ftefkzdVpHhAgPDi+Ew1UZjqGB7Tz3g8wRqD1C4nTjNYkTULipQnv03hlNHZNSZr95Nl+XMz0vluq/ocOtmz/1HdbuMR78fcumFYZFTRtigYGMbuA+pJOpPUqzGKisIxa1epWm51Hls6MdwGCtZkqGBwGoOoc09HDULmpSjNakltd1raW9Slj5+wp0vZJTF92zTBvy+wT5Ot+yr+hxzxNiPlJcqOHGLfX9i74ThcVLE2KBuVjeHEniSeJ6q1GKisIw69epXm6lR5bMWq4P+GYuH1DSYxM6VpA3sfcgt5kX9Qs6OKVbpcD2tOfp2ztyk+lhJ96+pK7d9oramIwUYcGPFpHuFiR8rRyPEnwXde5UluxKuythypVFVr8VwXzfyOeyDZ1zpfxcjbMYHNjv8T3aEjoBceJ6L7aUv3v2HzyhvoqHo8Xq+PYvuXDbbbmKhBjjtJUEaM+Fl9xeR/h3npvU9auoaLiY+zdk1Lt7z0h19fcUrYntAmFVlrJC+OZwFza0bjoC0Dc3gR5qK3uW3uz58Db2nsWkqG9Qjhx96+psgV08acoAgCAIAgCAIAgCAID4lkDQXOIAAJJOgAG8k8kyfUm3hGSbSdqUpkc2hDRG24zvbmc63EA6BviL/ZUKl289Hgets/J6nuKVw3l8ly+rJbs424lrJnU9Xlc4tLmODQL5d7SBpu18ipLeu5vdZU2xsinbU1Vo5xnDRMY/2dUlUS5rTC83OaGwBPVh09LL7UtYyeVoUrTbV1brGd5dv1Mh2gwabDanI42c0h8cjdzgDcOHW+8c1RlGVKfHU9laXVK+oZXPRrqN12Rxc1lJFM5uVzgQRwu0lpI6Ei61YS34qSPB39sra4lSTyl/yTK7KYQBAcXQHAeDuKA+kAQHhxfCIapnd1EbXt67weYI1B8FxOnGaxJE1C4qUJb9N4ZVaLsuoo353d5IL3DJHDKNfygEjxKhjawTyatXb93OG6sLtS1/O4bfbXNw6NsFM0CZzBlAFmxM1ANt19CAOnkflet5tbseJ82VsyV7N1Kj6KevW3+cSgbEbISYlI6WZzhCHHO/4pHHUhpPHmeqq0KLqPL4Hodp7ThYwVKklvY0XJL84Er2stpYRT01PGxr2XccgF2tIsA47ySddddL8V3dbsWlHkVPJ/z9WU61Rtp6a839jT9mZ3SUlO+T33QxuPiWhaOc6nl7uMYV5xjwUnjxJNCuEAQBAEAQBAEAQBAZ32xY2YoI6dhsZiS4j5GW08yR5AqldzxHd6z0Pk9aKpWdWXCPDvf0IfsuxKiZBNFOWMldmzGWwD47aAOPLXTqubeVNQafEt7doXUqsalNNxXDHJlJwDGPwVWyeMZgxz/ZJtma4Ftr+BValU83LJvXdr6VbOlJ4bx48S+P7YDf2aTTrLr9GK0r1c0efXkw8a1fd9zRKzC4KtkZqIWvsA4CQXLS4aj/ADHRW5U4y4o85Tr1aEn5qTXdzPfFGGgNaAGgWAAsABwAC7IW23ln2h8OqpnbG1z5HBrWglznGwAG8kr43jidRi5NRistlKdtDV4i4twxoigBs6qmG88e7Yf9+Cg85Ko+hw6zY9Dt7NZu3mX8i/3P89p6GbAMfc1VVUzOI1JkLW+TRuHmioN+tJv3Eb2tKOlKnCK7s+86D2bRRuz0tRUQuG4h4Iv10BPquVbuOd2TRJ/bVSS3asIyXcS+zWKS95JSVdjPE1rw9ujZY3aB4HA30IU1OWdHxX5kqXdCnuRr0fVly/lfV29hYlIUAgCApHaZsk6tjbJAAZo7i1wM7DvFzpcHUX6qpc0HPWPE29jbSVpNxqeq/czNqcYrSNMMbaqNtzoxj7XO+zgPsVVTrQW6s47j0k/7MuZecm4N9r+WT0bN7D1VZMHVDJI4815HzXDncw0O1Ljz3L7St5TeZcCO92vbW1LdotOXJLgvDQ3WKMNAa0WAAAA4AaBah4Vtt5Z9ofAgCAIAgCAIAgCAICG2l2chr48kw1Fy17bZmE8jy5jioqtJVFhluzvatpU36b71yZiG1WyFRQO/5gzRXs2Vvum+64+E9D9Vm1aMqfE9zYbUo3axHSXU/l1kRhbInTRioc5sRcA9zLZgOYuo6ai5Le4F24lUVKTpLMsaZN62e2RoYQyWnja8kBzZHHOd2haToPKy1adGnHVI/P7vaN3WbhVk11rgWVTGcEBwUBQq1xxiqdA0kUVO4d6Wkjv5RuaCPhH7X4giq/1Z4/avezcp/wDbqCqtfqzXR/wrr73+cy800DY2tZG0Na0Boa0WAA3ABWkYspSk3KTy2dqHIQFQx1xjxbD3N/vGVETjzAaHAeuqhelVdqZrWyUrCunycWvHHwLepjJCAIAgCAIAgCAIAgCAIAgCAIAgKv2gbTmgpw5gBlkORgO4WFy4jiBp5kKCvV83HtNPZVh6ZW3ZeqtWd2yWKvfh8dRWPAJa57nkBoDQ42Jtp7tl1Tk3BSkR31vCF3KjRWmcJcdf+T14VitPiMLzFaSK5jcHtIB0BILXDdYhfYzjUWnAir29a0qJT6MuK1+hSca7LIpZS6kmEYv7cbhny3+WxuPA+qrTtE5dF4Nu28oatOGK0d7qfDPeaBg+HNpoI4WElsbQ0E7zbeT1J1VuEd2KR5+vWlWqSqS4t5PauiIICsdoWNGmpCIv40xEMYG/M/eR1A+pCgrzcYacXoaWyrVV7hb/AKsdX3I9+ymCNoqWOFtrgXeR8T3auProOgCkpw3IqJXvbqVzXlVfPh2LkTC7KoQBAUrayS+KYW0b7zuPhlA/YqCT/Wj3P4GzYx/uNxL/AC/EuoU5jBAEAQBAEAQBAEAQBAEAQBAEAQGK9staX1jI/hjiH6pCST6Bo8lm3cszx1HtfJyko28p82/h+MhqvbOaShZRWa1jQ1pc2+ZzW7mn6eNlG67dPcLtPZNKF27nOW+XUyf2U2tho8LmY19qkuflbY3JeAA6+7Qa+Slp1lCk1zM6/wBm1bm/jJroYWX3cvaTPYpGTHUyOJJdIxpJJNy1pJOvH2lLZ6ptlPykaVSnTS0S+f2NLVw80EAQFExwficapIT7sEbpyPzE6fUMVaXSrJdSNy2fmdm1ai4zaj+e8vasmGEAQHDjbegKJswfx+IzV2+GEGngPM/E4eRd5PHJVqXTm6nLgjcvP7pZwtf3S6UuzqX51F8VkwwgCAIAgCAIAgCAIAgCAIAgCAICNxfA6eqFqiJr+RI9oeDhqFHKnGXFE9C6rUHmlJooWM9krCSaSYt/JKMw8nDX1BVWdmv2s37fykqRWK0c9q0KdiHZ/XxG3c94N14iHD03+oVedvNPgbVHblnUWssd5rHZ3gTqKjayUASPc6R4BvYusAL88oHndX7eDhDDPJbWvI3Vy5w9VLC/O8tCnMwIAgKO0iPHiXm3e0lmX3EhwuB1s0qssKu+42tZ7KW7+2evh9y8BWTFCAICqbcVb391Q05tLUkhzh/dwt/iO9NPVQVm3iC5/A09m04x3rmoujD3y5L5k/hOHR00TIYW5WMFgPuT1J1J6qaMVFYRRrVp1pupN5bPYvpEEAQBAEAQBAEAQBAEAQBAEAQHlxSZzIZXxtzPbG9zW/M4NJA9VzN4TZJRjGVSMZPCbWTEqHtGr4HESOEmurZm2I9LELOV1NPU9tU2FZVo5hp2plwwjtZgfYVMToz8zPbb6aEfVWKd3GTxLQx7jycrQ1pSUvc/p7y44VtJS1Nu4mY4n4b2d+k6qxGcZeq8mPXsq9D+JBr86yVXZVOUB1zzNY0ueQ1rQSS42AA3knkvjaSyz7GLk8JZZWI9rnVBIw+mfO0GxleRFDpvs4gk+QUaq73qLPwNGWz1RWbmai+pdKXhy9rKlt3heJzObUvZCwQAub3L/aaN5Jc6xO7/AEVWvGq+ljh1Gvsu4sKadHMnv8crTwWSy9ne2ArY8kxAnZvG7OODgOfMKehW31rxM7a+zHaVMw9R8OzsLmrBjhAULaaR1FicVbIxzqd0PcPcwX7s3Juem438VWk9yrvvg1juNyzUbmylbRaU1LeWefIutDXRzsD4Xte07i03CsZyY1SlOnLdmsPtPQvpwEAQBAEAQBAEAQBAEAQBAEAQBAVXa3EMNj9mvETn290szyAHwFx46KvVlSj6xp2FC+nrb5S684Rj+01VQyO/sMMkeu97tD4N1I9fJZ03Bvoo9lY0ryC/vE0/zr0InDqd0ksbI75nPa0W33JAuvkM72EXK84wpylLgkz9PRtsAOQsto/LuJ9ICj9pZfM6jomOLRUynOR8keUn/Ff+kKtcZk4wXM2tj7tNVbmSzuR072XGipGQxtjiaGsaA1oG4AKwkksIyKlSVSTnJ5bILabZl1c9rZKh7KcAXhiABe6+9zzvFraWUVSk5vV6F2zvlaxbhBOfW9cLsXX2nhZ2Z0LbFolDhucJHAg8x1XHosMaFiW3byWjax3I7zLUYdYyyOqKQaOkeLzQ33FxHvM5neF3mUMJ6rr+pCo0rvSEd2pyS9WXd1P3MtMbw4Ag3BAII4g7lMZrWNGcuaCLHUHmvjWQVis2IgLjJTOkpZCb5qdxaCerPdIULoJPMXg0YbTq43aqU1/iWffxPNBi9VQuDMRtJCXBraqMWsSbN71oGnivsZTi0p+JJK3oXMd620klrF+/dfPuLgCpjKOUAQBAEAQBAEAQBAEAQBAEAKAyfGezWqqauaV0sQY97nhxLi6xPsjLbgNN/BUJW05ybZ6u229QoW8KcYPKXs8fsSGH9kkDbd/NI88mBrB+5UkbOHMr1vKSvL+HFL3lzwfZympB/Z4WMPzWu8+Lzc/VWI04x4Ixbi8r3D/Vk38PAlV2VggKhtkAyrw2Z3utmkjJPAzMs36hQVNJxZq7PzK3uKa4uKfg9S3qcyggCA+Jow5pa4XBBBB4g6FfGsrATaeUV3s7kJoYg43yGSIHmI5HNH0C4otuCyaO1opXUmueH4pNllUhnBAdNXTNlY5kjQ5rgWuB3EHevjSawzqE5QkpReGiH2Wc6IPpZSS6AgNJ3vhd/Dd92nq0qOk3jdfFfiLd5ibVeK0lx7Jc18+5k8pSkEAQBAEAQBAEAQBAEAQBAEAQBAEAQBAZ92pYwHMbQwsdLUSFrwGAkxhpuDprmNvIXJ4XqXMs9CPE39iW2JO6qPdhHK15/YkNm9qJGNZFijHQSmwbJILMl/q3B/S6kpVNMT0fxK13YwlJztHvx5pcV7OOO0uAN9ynMk5QFV2q2qbEPw9Ie9q5PYYxmuQn4nkaADfY8uWqhqVP2x1Zp2Vg6n6tXo01q2+fYuvJL7N4X+Epoob3LG+0ebiczj+old047sUipd3Hn60qnW/dy9xJrsrhAEBW9pmTQywVVPE6UtzQyRstd0b/AGgRfiHAfqKinmL3ksmhaOnUpzo1Zbqeqb619UdEm1FT8OG1JP5jGP3K585PPqnSsaPOvH3/AEPpuO17vdw0j+eoiH2uvqnN8I+I9FtFxr+EWfX47EyLilpx0dO4kejLJvVP5V4/Y581ZL/yS/0//Rz+LxMb6elPhM8fdiKVTqXifPN2X9SX+lf+x56vaeppRnrqQMhBaHSQyh4bmNrlpANtV9dTHrLBLTsaNd7tCpmXU1jPtyy1xSBwDmm4IBBHEHUFSmY008M+0PgQBAEAQBAEAQBAEAQBAEBUNk6VprsRldrJ3zYwTvawMBAHQ6fpCr0V0pPtNa+qP0WhTXq7rfty/wA9pa54GyNLXta5p4OAI9Cp2kzKjJxeYvBCO2TiF+5kngvwgle1vkw3aPILhw4YbRcV9UfrqMu9LPjxPHW7Fd6LOra23LvW2Pj7K4dHKxvPBNT2l5t5VKGe77kJS7Hvwh76unk75jGO7yORtnmPRzsjwbZtL7heyjVHzLc0y9U2mtoQVvVW629GuGeCyuo0GlnEjGvb7rmtcPBwuFbMCcXCTi+KO1DkIAgCAIAgCAIDPu1HFb01RAN4NMNN5zuc4+Vmj1VS4eVudqN7YlBq4hV/ze5Y+ZfKSPKxreTWj0FlbMObzJs7UOQgCAIAgCAIAgCAIAgCAICr1zxR1zZXaRVQbE88GzM/hk/zAlt+gUDxCeeT+JpU07i1cF61PLXbF8fB6+JaFOZp5q2vihbmmkYwb7vcB918cktWd06U6jxBNvsIgba0N7fiGDxDgPUhRqtB8y3/AGbd/wBNlf207QKUU0kdNIJZZGuYMl7NDgQXEkW0F9OdlDXuIbrS1yaGzdj3Eq8ZVY7sU86lxwKIMpoGgghsUbbjcbNAuOitR4GPcS3q05Pm38T3r6QhAEAQBAEAQBAYVtPiIrMTIYbxuqIIgR8WQ5L+FyVmue/V060e4sqDtrHelxUZPx1N1C0jw4QBAEAQBAEAQBAEAQBAEAQEXtM2M0s/ftzRiN7nD+VpOnXkVHVxuPJYtHPz8PNvDysFN2UocSq6WJ8taYo3D2Q1jTK5g0BLzu+6r041pRy5cTYv6ljb15RhS3mutvGeehZcJ2Pp4Hd44Onm4y1B7x/lfQeSnhRjHtZm19oVqsdxdGPVHRff2k/3Y5BSYTKJ558Oik/iRRu/mY0/cJhcCSNWcPVk17SAxNjcNMcsF2wvlZHJDvb/AMzQPjB90g2uBoQopfptY4N/EvUd683oT1kotp89OT6/j7C0qYzQgCA8WI4vBT/x5Y4+WdwBPgDquJTjHiyWlb1aulOLfcska3bShJsKlhPIZj9gvirQfMsPZt0ll02j4n23oWXzT7t/sSn7NXLuKa5nUNmXU+EPevqRFX2p0TAcneyH8rLX83EKN3cMaFyn5P3kuKS739MlK2m7S56lro4GiCMggkG73A/m4eXqq1W6clhLBuWWwKVGSnVe814fcgthI82IUoH/AFWn9Ov7Li31qov7Vko2dR9h+i1rH5yEAQBAEAQBAEAQBAEAQBAEB4cdou/p5ohvkjeweLmkD6ripHei0TW1XzVaNTqafvIbs8xIS0bIz7MkAEEjDva6PQXHgPuuaM1KCLm1aLp3MprWM+kn151LOpTNCAIDL+0LHTPUw09Mx8wp5GzTd0C7Vp0bpyGa/UgcFSq1N6aUdccT02yrRUqE61WSjvpqOdOPM0XDMRjqI2ywuzMdu4EcwRvBG4hXE86o87WozozcJrDR6ivpGUTFdoaiumdS4UQ1rDaWqOrW8wzmeu88LDVVnOVR7sOHNm3Rs6NrTVe71b9WHN9r7PzsJLB9g6WEh8wNTNxkqCX3PRp09bnqu40ILV6vtK9fa1xUW7DoR6o6FlipmN91jR/KAPspUkjOcm+LPsxjkEwfMnlkwqB3vQxHxYw/cL5uR6jtVqi4SfieY7NUf/awcv4Uf+S+OlB8kTem3P8AUl4v6nbRYHTQuzQwRRutbMxjWmx36gXX1QiuCOKl1XqrdnNtdrbJBdEAQBAEAQBAEAQBAEAQBAEAQBAU7aHAJop/xuHEd7a0sJ0bOB/7f6ededOSlvw9prWl3SnS9GufV5PnH7HTL2l00YInjnjlA1iczW/IEm1uq5d1FLLTO47DuKj/AE3GUetMgv8A9Brqx+TDabQHe4F5/qNw1vmo1cVJvoIvvY1pbR3rqpr2aeHNlhgwTEalgFbViJp96OlaA4jl3vDyBU+5OS6T8PqZ0rqyoyzQp7z5OT/2/UseDYNDSR93TsDBvPzOPNzt5KljFRWEZ9xc1bie/UeX+cOor+xNUwyYi9pAjFU62tmizRmPKxOt1DRkuk+WS/tGnJQoRa6W589DwYtjcmKSGjw8kQ3tPUj3cvFrDxv9fC5XyUnVe7Hhzf0JqFrCyh6Rcrpftj29b7vzUuODYVFSxNigaGtb6k8S48Sp4xUVhGTXr1K9R1Kjy2e5dEIQBAEAQBAEAQBAEAQBAEAQBAEAQBAEAQBAEBSe1TADU0veRtvLCc4sPaLPjA+jrdFVuqblHK5G1sO8Vvcbsn0Zae3kcdmOJ0woY2Mexjm5u8a4gOzEkl2u8EWseWnBfaNSCglkbaoV/S5Skm0+HcS2JbbUMAOeoYSPhjOc+jb/AFXcq9NcypR2Zd1fVg/bp8SvYhjdfiLSzD6d0MTtDPOcjiD8o4DqLnwUcpVanqrC7S/StbOzkpXM96S/bHXxfyOjA+yiNmtXM6TnHHdjL9XXufolO1UV0nn4Et15Q1J/wYqPa9X9jQaGijgYI4WNYwbmtFh/96qyklojz9SpOpJym8t9Z6F9OAgCAIAgCAIAgCAIAgCAIAgCAIAgCAIAgCAIAgBQFartg6CZ5e+ABxNzkLmgnwaQFD5innODRpbWu6cd2M9O3X4nsw7ZWjpyHRU8YcNziMzh4F1yF3GnGPBENa/uayxOba7/AJEyuyoEAQBAEAQBAEAQBAEAQBAEAQBAEAQBAEAQBAEAQBAEAQBAEAQBAEAQBAEAQBAEAQBAEAQBAEAQBAEAQBAEAQBAEAQBAEAQBAEAQBAEAQBAEAQBAEAQBAEAQBAEAQBAEAQBAEAQBAEAQBAEAQBAEAQBAEAQBAEAQBAEAQBAEAQBAEAQBAEAQBAEAQBAEAQBAEAQBAEAQBAEAQBAEAQBAEAQBAEAQBAEAQBAEAQBAEAQBAEAQBAEAQBAEAQBAEAQBAEAQBAEAQBAEB//2Q==">
            <a:hlinkClick r:id="rId3"/>
          </p:cNvPr>
          <p:cNvSpPr/>
          <p:nvPr/>
        </p:nvSpPr>
        <p:spPr>
          <a:xfrm>
            <a:off x="53975" y="-17907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2" name="Google Shape;1282;p153" descr="https://encrypted-tbn3.gstatic.com/images?q=tbn:ANd9GcTBsc1AEXXy0Z4tp7JhKYohTQfQTSX4lacct0sPuKVN6p4NrhrG9A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5776" y="336255"/>
            <a:ext cx="4320480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1283" name="Google Shape;1283;p153"/>
          <p:cNvSpPr txBox="1"/>
          <p:nvPr/>
        </p:nvSpPr>
        <p:spPr>
          <a:xfrm>
            <a:off x="2771800" y="4656735"/>
            <a:ext cx="41044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 i="1">
                <a:solidFill>
                  <a:srgbClr val="FF0000"/>
                </a:solidFill>
                <a:latin typeface="Algerian"/>
                <a:ea typeface="Algerian"/>
                <a:cs typeface="Algerian"/>
                <a:sym typeface="Algerian"/>
              </a:rPr>
              <a:t>Try again!!!</a:t>
            </a:r>
            <a:endParaRPr/>
          </a:p>
        </p:txBody>
      </p:sp>
      <p:sp>
        <p:nvSpPr>
          <p:cNvPr id="1284" name="Google Shape;1284;p153">
            <a:hlinkClick r:id="rId6" action="ppaction://hlinksldjump"/>
          </p:cNvPr>
          <p:cNvSpPr/>
          <p:nvPr/>
        </p:nvSpPr>
        <p:spPr>
          <a:xfrm>
            <a:off x="7020277" y="5219268"/>
            <a:ext cx="1504800" cy="10179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" name="Google Shape;1289;p154" descr="data:image/jpeg;base64,/9j/4AAQSkZJRgABAQAAAQABAAD/2wCEAAkGBxQTEhUUEhQVFRQUFRQVFBQXFxQXFBcVFBQWFhQVFBUYHSggGBolHBQUITEhJSkrLi4uFx8zODMsNygtLiwBCgoKDg0OGhAQGywmICQsLCwsLCwvLCwtLCwsLywsLCwsLCwsNCwsLCwsLCwsLCwsLCwvLCwsLCwsLCwsLCwsLP/AABEIALEBHAMBIgACEQEDEQH/xAAbAAACAwEBAQAAAAAAAAAAAAACAwEEBQAGB//EAD0QAAEDAgQDBQYDBwUAAwAAAAEAAhEDIQQSMUEFUWEiMnGBkQYTobHB8ELR8RQjUnKywuEVM2KCkgcW0v/EABoBAAMBAQEBAAAAAAAAAAAAAAECAwAEBQb/xAArEQACAgEEAQMCBgMAAAAAAAAAAQIRAxIhMUEEEzJRcYEUImGRofAFUuH/2gAMAwEAAhEDEQA/AMQNRgIw1NGGdyK+mtI8lRb4QkBGGogxNaxYAsMU5FYaxGKS1hoWGdkdCkvYtPD0Ja7pB+MKvVo3QUtwSWxRyqMitmkhLE9iUVsqjKnFqNlHc2Hz8EWKIbTnRSWxp6/knPOwsOX5pLilqw8AOKAoyFBC1GsCFBCOFBCVoZMCFMKYXJGhkRCghEoQGQBCGExQsEXCEtTcqkMTJgEZEJprRo4Sbbq5/o5Ak6feqPqJG0NmCaCU6kts0hMSENfAgBUjlFeMwnU0JYtOthIK5mAJAjU6BWWVE3jZkli1cA/CimBVpOdUzGXS7Ll2ADXtjzlNPCiD2h5K7T4CSAYF+spcmaLVW/tsPDFJPgoithN6Hjet8vfLJxoYajjSaWsnstJkgciV6w+yxiSYWfX4LBgEJcWaEX7m/q7Gnim1whlEiROi2NYhYrU+m8jcqMoW7KY82hNFjEUr6XXNprmVDvfxV2g1p6fJBukbaTsVTop7cOr1PBHXUcwruHwROyi8g+n5KXDsLLiObXfAT9FVxWGuV7LhPCyKjXRYG/gq/FuEFrjAtspLMtdfoFw/KeLfRSTSXojwxzzDRPPkBzJ2Cq4hjaVm9p27th/L+a6VlXC5IvH2+DJOGDbu1/h/P8lWrVJ+/kn1ySqzmq0V2yMn0hTkEJpCghOTYqFCZCEhBmQELoRQuKVjoAhDCZChIx0LXI0MJRkQQohFCgrBGNp2lXcFgzGc91seaDheIa09qI5ETJT+IcQzCGjKOXPkld8DquR1R1JtRp58joVcxtUNNicrhz+i8yKm+6KrWJAANh9lbQbWPx5E9nT4qt+1W68tlz6sgCEl4Vox+RG/gu0auYiSJWxgqLTprpr0Xls8KW4lwNiVnib4MsiXJ6PitXKALTuUPDOLAEF2gWBiMWXRKr+9RXj2qZnmp7Hva3HGEajwXmMbxYZjF1i1KiSXKmPxYrkWXkN8G+1NalNTmJBLHU1doKmxW6RU5IpFmvgKpBEGF7TglVr4zNbmG4t6heDwz16fgNc5gGiSuHyIWmdMJbnsWtA0Q1KYcIIlE1yleUdm1HnPaEFrcjBlabmNXeJXicXTX0fi1EPbAIzDYkBeF4jQLSQRHivU8SSquzizJmBVYq7mq/WaqjwvSicciuQhhNLVGVOSElqgtTi1CQsZCYUZU0hDCVjoWQohMIQwkY6AhQQjhAUBiCEBREoSgE4FcXKFCwQVOaFxCEpkAElRKIlDCohWLcgKaQhLVWJNiigJTS1LIVUIxZQphCGFRCm+E1qW1qYGrhK2OYVZpFVqbVcYA3W55fmlZSJewlObkwNytajxPKMtLsg6u/E7z2HRedNcnXyGydTqKMsWrkoslcHqsHxct3WxjuLfu2OB72YHxEfmvCMrLRfipogfwv8AmP8AC58njq06KRybNFrF48ndZ1XGEiDccjdVn1Eh71eOJEnNk1QDpb5KnUYml6jMrpURbsrFiEtVoBLITWI0JhQWJpYoIQsyK7moHBWHNSiFhkJIUQjKAlKx0C5AURKAoDAOQoihKFGOlRK4qEQkEqFK5MgMiFBCKF0JkKBCGE2F0KiFYktQOarBahLVRMVlUsQ5FaLFGRUTEo2GsT6dJExkapuq4xkDpp6qAFe4bgxUflLg2dCTAnkrHEeGimXDMLQQNyDysl1xUtPY9Or6M1gTTTIUMYTorRpENBJEHkRPmEXQE2Vs0KzSqyxw8D6FKe0baKaW/gUslsNGW4v3ihzktyGU1C2GULnKMyEoikhyMOSlwcsYaShcluchLkoUE4JTkbnJZKwwpwSymuKWVggFAUZQFAYAqCEZUQsYCFEI4XQsawIU5UzKuypgAZV2VNDVORMjCsqjIn5FORMgMr5V2RWRTRiinsWin7td7lOq12N1MnS17xMKo/F1Z7NIR1eJU5eRjjyyiwTfCN8BEFICYGLHOC0JrnzquaFLggGzb4Xi8MAczAHWIJuJjble62RjBVaPdhjqZjOyADJmd+a8O5qijUc0y0keBXHl8VS3T3OmHkVs0eqbwJry5oa5kWa7NIJ/5A6jwjzWHisG6k/K8QfgRzBTG8cqmAX6R8DutPCY2lOaqDULgAZhwA2Am4gz8EsfWx+7cL9Oft2PMvCWtTiVJmYloEbQeennsssrsjK1ZzSVOiCuAUqQiAEhRCNdCARTggKc5A5YIkoCmuSyFgiygKaQhhYNi4UZU7Kphag2IyqcibkU5FqNYnIuyJ+RRlRSNYoMRBiYGowxGhbFhiIMTBTTW0kxrEBiIUlGLxTKQ7RvyFyvPY/jjzIb2RpA73qpyyxiUUG92beMxLKfeNzo0anwCzf2l9TUZG8hYkHY/e+iRhOFveQ83ymbkC8aknU2+C1sHh4DszmxaHHTX8M2815nkeY3tE7MOFc0UKeEMkAEu1dz7MRPLUeqY7h1R5lotYXEmQBN5VoUWh255xuOvRE3GlkjKDf+IWsLD0XA8rTs61FG22kmhipYXjNB+lQD+a3xNlpMHmF9ImnweC4tcoHKhICbkQuasAQ9gQZQjqJDiUAk5EQlAHJjFqNZz3FLcQnvYlmkgjMS4KIT/clR7pazFeFxVj3SkUuiFhKpQEK46h5KPcrWYpFqCFeFG8AX5LVwvAZYalUljdAMpzExOh2SzyRgrkPGEpcHm8qJtJbdDhbXl2V1mie1DT6bqcRw3ILzJ03BHQhBZoPZMb05dlP/AEWplD4kETa5A6hA3hztY6fry1W3wvFe7IDmW5nN42Gi0MZx9txlMC0AwLKLzZU6SsqscGrujx7qKHIvRYjHU3t/2xtvB9QFHD+Hte4yxzZEgSIvb8Wqr61K5KhPT3qLPPZFwprdr8HIPMdIJB6hDT4JUP4Y3l1gnWaHyK8c7qjHbSTW0VdrUqbDBq0yRs0knwsNVSxeMaLNPSfoN0s/JxwjqbGjgm3VE1S1glxAWZxHHuEBvZBEg6mxv4beqr8QqtzAGS86DYa9o8z+SKlhhJc89rVoNyOQyzA+dl5uXzpSXwjqhgS/VmRRoVXOMDTV7pj131WlhuH0qcOnM+Brz6RomtBaCCTBidLxoSNymYcaxzjX10XnZ/Mb2XB1QxrsW6oZkjXnZo8PvZDUeTcjMRBDR9Sn1wBqT9fJIJg3taQJ56T10XI/Ib4KqNCmVHEkvMCdBIMdSflAUOxbAYyj1H1Kq8SZnEtfEGZAm+1t9vVZNWm6ZDZnUloMnmJNh08VzSzubFc62FiQZv5foreC4lUYf3by257Mkg+RsqTarXXaQYsfLVA5vPrEE+S+mxZVJXFnDKNbHscB7Vv0qMzdYynr0+C9BgOI0q3ddDv4HWd5c/JfLwXDRx9J9fzVuhWP4rR9yuqOaSIyxRZ9MfhTKg4R0aW0WJ7NcfMilXNiYZUN4P8AC48uq9vh8IZEmBzhWeVVZB4mmYlHCFxgAk+C9FhfZprW567srYkAWd5zotlnuaLcwHby7zfrC89xjiBq2c0iNCJj0XHPyZzdR2R0RwRjvLdlqhUwgkZJF7kyfLYI6+Aw5a51IEm2Vugv1C8ZjOJ0qRyudca9LTCpcR9pAxhFEu94QC0xLQMw16LnlnhG3r3+pVQb5iet/Zqf4nlhPdaWz6uG3kngNAFOoNe64C3iCNQZC8Twb2re+W12h4bc1SWgNgdoT5c917vhNUVqDYby/dOcAWyfGyaPkauwvDXCKbOGPzgZYBNnEEM+I+Ca/BuYDmAIvBGoI+I8CtqtihSgOdkAHcbJI3jMVmY/2hA/29+fe80yz5JPgX0oxXJA4YxzQ57iQQMogTO8mD+ar4vhoZT7GftXJgObHKRysrFLiQeyPdHtRJbpb+EaAo6ONLajWvzZdpNxPTl5oerNMOiLRgNwDQ67nbRA/NenwlKaeW7/APlIJ8F2JrkyPdkzMEA/VvgqZx7qbS2CCdZsdOcJpyllQIqONnYrDBndpy/xbpzgFWcE9xBYRlfEg2PZ8RpCznuc4AinJ1BcZnwFpS6lSsy5bkncDbl4ILG2q2sbWk73B4pSdzDiJsJmyRw/De80aSd+Xr/lBVrwMz3wOZMfNThfafC0xEOcRvBIPgFZuUIV2TSUpWar+Bs2zA7wQqfE8PQogZ62SBoTmMdGtv6BYvFfa6rUtS/dMPh7w+e3l6rzeIaJzOJJ1JJJJ+N/Fczz6FqnIt6afCPXVva5rQKeHEzrVePLst2858Fg4vE1ary+rUc61mzYD6eSw6nE2s7IBbIMHqTo373VijiWlpObNBuLiwmZPr8FyfjMUradfVFFF8GnSe0TMgnu336T4pDCXEBs6ntHkBePHn1WfhajXRJ0PZA1F/gr2HxgyGDbznz5aLny54R3TvYRRcXKVvfr6dIgUBTM/iFgYk+RPzRjENAcfx3jx5u5hVu/ldPZImP0UYgtnQAExrrEaW8fRcuXN3ItDgOliZjNvJPnpfwUN4kGm7YaN9dfBZ1au0viXAg6yI8CNlRxT40JN7wRvzhctuTDqrY26uMa4yHA6brPxGILCYJiYj0i5Fh5rKDnAgCC0kS4RltfQjlz6q27HunLAdYiw1AtJ3+llbS000Fys0WtlrYDiCL30JvBB0CzaoLDlFwLju73OrTuSreIqdjK6xi2XaRII6W+CzqlfSMpsLmCfOCoQTbbYrTMrgjHZT2SbRyBtNjMRutRtEmdAOc6eiq0KoNPsgNg3abGPoLbJbsc1gPvYM2DAOeubYlelHyMkbUUCUE3Zep2Ga0G2s7xptqFXw+LBcQIgQImL6rM4jxYvEAW0B6CPTZJ4S4zrAg3Ogm8j4Kzz5XG3sBYkj0zsY1kgnNsQL322tot/hn/AMkVqVNlMFgi2ZzJfAItmPReFw7gakag6v0mJExHX9VLsPLz3SJ7O9t99enPRSlnyPmTMoJH37hXtC3EtDswf2QXNES2ZA8LtPovMe2PtG7/AGaTHDM0y4Egu6NJERpcagrxXCazmNDs4YQ8gGbk6tsDyI5arO4vxYve+XEiXaixcTcmBryGyaXmLJHQlT7r+9mWOndl1ji5lwQ9oLiDmBIg3iP8QFTxD3AAuNodZoDjI5gnuzN/msvB1A4vBJiDFpOgy23R4+rLBAcIEElwDna6jYXAjWynGMUVZs8HrVZkufTa8ZQ802kEydSREwRppGhXvfYXifuQ9tRwc5zmim4ZdcuwbeRuTyXyOjxGpMGORAAFom24XpPZLi4pPbDJGbNlLQSTaCwj8X+F1wyrUlIlKLp0fWsU4P72Ynnmuq1DhoeYAeTtpHrCvYKpnY1+XLmaHQdROxkK2MSYIdmdMbmy9N7L8qOFPfdlOjhXMFg/XUudlPpZDiqLpl0zyuPQKxW4hkjRrebiL+JKw+Je1LRIb29+TQfHUoR1J20M6fBtYbGZe9nJ/nVj9vafwl297x+e68G/2qqfhYz0d6zKpYzjFWqCC+BHdZYeZ3WlCHLDFy4PdYz2poUQR+M65ANfWB4SvK8S9sarz+7AZr2yLn4QvMuF9ZU5ZsLcyd0tQW42pvYmvin1nS9z3mdZMX+ilzHmYkNHkbamVNENDZzSdpgD0tZLxuPDesaxoB566SpZvIjDdjxgNYx3KOsjnzPghqEHxFstwDrbmSk4PHioDlkToT0vofBUsRiTpc69DrcgDe41XjeZ5Dyy0x4LwjSAxIkE5THWbbzBScM0gOLSb2I5GbHx1+5TKmLm+2jrHYdNNSk0KwzwSA38RhswADfQN25n4KCT0jmlgmFr3SAA0GbkkgjTmTb4FVHVCQQDAkhpuLgb3tz3TKOMIJGnWwzGNM2nattsqNR8ONTL+7FhY5AYA25W81NRercWVFvA8RFNxa45mGAdtYBjSOvOFt8QrSGyCW5jNi7QWMbrznC6rX1AJIO0Ab/8ToInwWxXxfYORtw7kABGxNgJukyx/MkK9jsULXHaaLxExsbiBN/8rEe2XmCQCQTNiDPIahXcpIkwAdgObZveJv1VXiFVhf3yT3W2n/BHXoqY41sFIeaZJMGG9J73PmhqU8kZRBdtfS9je519EFKjUbGuUgiJ/wCW1o5/dk6s0tytEnNa5zTrYQJA3VddbI3LsvYKuakuIMtiGDUbA3nUTooxLhmNnDoAR8iFToUcjnOa45iINiREgSeY6IMSahcTDYmBJyzG4FrTKi1ctVmfwWTw9+UBrm7SfdwbcoNtOW6ysZ7NVHmQ5s9QR4TDf1XqG7/p0RPfGxPQXUY+Rki9ilvs8kz2crNB7LDIgkOGnQEW9VUqcCxAB/duJO4c0iP/AEvdh0jSOn35LgNSqLzci6X9+5jwJwmIETSfYESGnfQdnldODn0wIpukC/Ye06gjUXXuWu+/BE19tJ15fmi/Nb5ijVZ8/o8ReGuDzfMHDMJM6n5b9ENV5cTlgxJJFxfY8rr6I4g8piT9hLcxm7G/BFeauVD+f+GPnODrQ52mnyOyr1qhOu0j4r6R+wUDM0qenIed4SavBcMZmiyZ2t8oVV50e4sNHgsDiix0yLi8iSCNI6rXwROb3l2sEGCJBLrkSSIM7fqt53sxhjP7uN7Pd+ajGezNN8AGoAIhocI3MwR1Wfl429rRtLPTYP2rqOotIcGiBecznDnmcZvdZtbjL31BNSGkHUkz1mdrLHwvs41ggVKgEz+G3hayb/oRBltc20BaPTVdj/yydV19dzn9BGljHWkuBJ0M7ROiyH40l3ZIgAja3WeUKzU4dWIu9jjINwRpE87RKqf6Q9jS1nuzmJuXQYIt+GwS5v8AJvIqi6NDBTtgHiLuhGblpp9PkrzBIsTff8lgYTgeIbUBdBZMmHC9+sLepMqEkGnDdiC0iI8fuVTF5qgqcrBkxW9ifeQbARz+QCh7psY+niidh3n8Py1+90LaLgLsd6FCXlRfaEWN/ArFOjTX9YEKnjBmzA6AXgQbSOzPjquZXcS4OpvBbOV2UgHz/JBUL3NnK4FwIjKTHjty9Vy5MuqkVjBpkYHEfvHbdmWxcBg531uf8q1iSW22jNJu4xFhpHlyWfwbD1GuH7txkEHsnQ6kyOg8gmV8JjBU7NNzgLHuw4GN/JSko6+Vx8lUijiWFrgM0B8CDdkEwbzprfouw5YH5cwcQCCLmbaaR53V7EcOxGQh9PUbEk6Wb2RaDyWXXpVaVQPaxw0MBr4i/ZJjWPorxkpKrQaL+Mxzycvu+yY1mIAkSTI205LqmCc4NawNbTzTmJ7WneEmTP5DZRXbiHwRSe0iJiYgiLH9UfD8BXDmuLKuUE6C95uWbeUJG0o2ml9zJGjgcAKRzAlxIMutM7/SPBRiwQAQ4xbNJ3bexi2keWyDFe/MH3b41iCJibWSsNh6sE+4eZECSbXMwNBsPXmudf7Sa/gWUU3sFTxOeHVHssczGg9o3JLSLTp1+aSMVTfEHtCJJytAFrC+thc8id4NSj7PV35uwRO7ra696/K60+H+xri6XuawAzE5tDb7KrKWGHMhtPwFw9wcDLg7LoTIAIMTyOgVepLak6tBLoESD4n5L1dLhDQzKagNgLAj9Ej/AERpPacAdtSY6z8ly/icepsdRKFPEh7DluCIIN3DawOo+Sz3YltIubDTeZJg+h8Fuf8A12m3u1CA6bjLadteiY3g1M96oTFpsLdbpFmxL5oT02ym2sTr581D64O0+tviuFYgAkQYtPKdfiFDqoInmb73GsFbSZtrscx4O7ZRh5Gp8emkSVUDD/xGnI2GsKbzr8rna3og4IGp/BeNb033HpqgD5sDrvYD4qo2qZidCDMR8PP4Jz3OE+kD1HktoZtZYzW108Y89kNQgmQYPh93nxVYg7H5fZUFgm/itpBr/QtzoJE33j7Gqh7jaTt8eSrtcRtp929Pkpqgbz5Sb+I+7raQqQ5rmxeb+HnsobWGwnSDO+6q5rxp66ptOiPxT4X2RpIKmWhVnQ29VDnTbMR0+9VUAF7kT8tPqPgoc7rP3HmtpRta7LNte111tBE/RE1jfAR69UipUDhAbpA3G1/FQ2dPX/CDQ2pD3sANifook6g/RKe46ASB1+77LgSL3HTefoEKA2PFQ3k6X3+SH3hMpTa1tY+90OY+Owj7+4Q0i6rHNqHrG26Y2o7/ABfySA7nP3z5FcDvrt980NJiwHP1v9+KP9oO/wA1WJtqfsLiQLj0IJ9fghoMW/f+H39hQ2oTzHr9Uh0gjXr0vqF2cnU/PQaoaDO+y29xHp9yg96YmVVOIO525H6prHSLEX3mLeH581tAr34HCpJ1Kh1WdOX3oli4uR1vvtCInSI+vhHmENKCkMe/7lR73aPieWqriv8Ah1PMiw8Y+aNzo8PlbcLaDbjg4TrB5E7qDUI0+BPw9FWdUdp0Gv3ZG6oNTGtuu+wR0GsZm8b89PVPZhbd5vr/AIVP3s6EeHjtH3oiId/AT1CGljxkvizIZt97tRt7vp9Fy5dr9v3J/BNTvf8AU/NqlmhXLlN8AY6h9W/MJw7r/v8AhXLkB4e1i6X4P5f7kdfvDy/uXLkr5NL2i2d0eI+iJn/6/uXLkX2K+hzu6f5PyRP/ALR8guXJHwUj7So7v+R/ocjp90eJ+q5cq9EhdPu/9j/UUWF3+9wuXIGjyRiO76fVHS38D8ly5KuCj7+hVZ+fyCtDbxd/UFC5NInHhBP7vr8wkO1b4n5LlyCCWH94/wAx+TUvb0XLkVx+wz4f1DxHdH8o+YU09fJ39QXLkvSDLkRS+rvmreH73/r+pcuWlwycOQR+Lw/vT6Wn/b+4rlyWRolZ/ed5/JWOf3sFK5aXtKRGM77vvdJpd3/z8ly5Tlyw9/uVa3dd5f1OTaW/j9AuXK/QD//Z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0" name="Google Shape;1290;p154" descr="data:image/jpeg;base64,/9j/4AAQSkZJRgABAQAAAQABAAD/2wCEAAkGBxQTEhUUEhQVFRQUFRQVFBQXFxQXFBcVFBQWFhQVFBUYHSggGBolHBQUITEhJSkrLi4uFx8zODMsNygtLiwBCgoKDg0OGhAQGywmICQsLCwsLCwvLCwtLCwsLywsLCwsLCwsNCwsLCwsLCwsLCwsLCwvLCwsLCwsLCwsLCwsLP/AABEIALEBHAMBIgACEQEDEQH/xAAbAAACAwEBAQAAAAAAAAAAAAACAwEEBQAGB//EAD0QAAEDAgQDBQYDBwUAAwAAAAEAAhEDIQQSMUEFUWEiMnGBkQYTobHB8ELR8RQjUnKywuEVM2KCkgcW0v/EABoBAAMBAQEBAAAAAAAAAAAAAAECAwAEBQb/xAArEQACAgEEAQMCBgMAAAAAAAAAAQIRAxIhMUEEEzJRcYEUImGRofAFUuH/2gAMAwEAAhEDEQA/AMQNRgIw1NGGdyK+mtI8lRb4QkBGGogxNaxYAsMU5FYaxGKS1hoWGdkdCkvYtPD0Ja7pB+MKvVo3QUtwSWxRyqMitmkhLE9iUVsqjKnFqNlHc2Hz8EWKIbTnRSWxp6/knPOwsOX5pLilqw8AOKAoyFBC1GsCFBCOFBCVoZMCFMKYXJGhkRCghEoQGQBCGExQsEXCEtTcqkMTJgEZEJprRo4Sbbq5/o5Ak6feqPqJG0NmCaCU6kts0hMSENfAgBUjlFeMwnU0JYtOthIK5mAJAjU6BWWVE3jZkli1cA/CimBVpOdUzGXS7Ll2ADXtjzlNPCiD2h5K7T4CSAYF+spcmaLVW/tsPDFJPgoithN6Hjet8vfLJxoYajjSaWsnstJkgciV6w+yxiSYWfX4LBgEJcWaEX7m/q7Gnim1whlEiROi2NYhYrU+m8jcqMoW7KY82hNFjEUr6XXNprmVDvfxV2g1p6fJBukbaTsVTop7cOr1PBHXUcwruHwROyi8g+n5KXDsLLiObXfAT9FVxWGuV7LhPCyKjXRYG/gq/FuEFrjAtspLMtdfoFw/KeLfRSTSXojwxzzDRPPkBzJ2Cq4hjaVm9p27th/L+a6VlXC5IvH2+DJOGDbu1/h/P8lWrVJ+/kn1ySqzmq0V2yMn0hTkEJpCghOTYqFCZCEhBmQELoRQuKVjoAhDCZChIx0LXI0MJRkQQohFCgrBGNp2lXcFgzGc91seaDheIa09qI5ETJT+IcQzCGjKOXPkld8DquR1R1JtRp58joVcxtUNNicrhz+i8yKm+6KrWJAANh9lbQbWPx5E9nT4qt+1W68tlz6sgCEl4Vox+RG/gu0auYiSJWxgqLTprpr0Xls8KW4lwNiVnib4MsiXJ6PitXKALTuUPDOLAEF2gWBiMWXRKr+9RXj2qZnmp7Hva3HGEajwXmMbxYZjF1i1KiSXKmPxYrkWXkN8G+1NalNTmJBLHU1doKmxW6RU5IpFmvgKpBEGF7TglVr4zNbmG4t6heDwz16fgNc5gGiSuHyIWmdMJbnsWtA0Q1KYcIIlE1yleUdm1HnPaEFrcjBlabmNXeJXicXTX0fi1EPbAIzDYkBeF4jQLSQRHivU8SSquzizJmBVYq7mq/WaqjwvSicciuQhhNLVGVOSElqgtTi1CQsZCYUZU0hDCVjoWQohMIQwkY6AhQQjhAUBiCEBREoSgE4FcXKFCwQVOaFxCEpkAElRKIlDCohWLcgKaQhLVWJNiigJTS1LIVUIxZQphCGFRCm+E1qW1qYGrhK2OYVZpFVqbVcYA3W55fmlZSJewlObkwNytajxPKMtLsg6u/E7z2HRedNcnXyGydTqKMsWrkoslcHqsHxct3WxjuLfu2OB72YHxEfmvCMrLRfipogfwv8AmP8AC58njq06KRybNFrF48ndZ1XGEiDccjdVn1Eh71eOJEnNk1QDpb5KnUYml6jMrpURbsrFiEtVoBLITWI0JhQWJpYoIQsyK7moHBWHNSiFhkJIUQjKAlKx0C5AURKAoDAOQoihKFGOlRK4qEQkEqFK5MgMiFBCKF0JkKBCGE2F0KiFYktQOarBahLVRMVlUsQ5FaLFGRUTEo2GsT6dJExkapuq4xkDpp6qAFe4bgxUflLg2dCTAnkrHEeGimXDMLQQNyDysl1xUtPY9Or6M1gTTTIUMYTorRpENBJEHkRPmEXQE2Vs0KzSqyxw8D6FKe0baKaW/gUslsNGW4v3ihzktyGU1C2GULnKMyEoikhyMOSlwcsYaShcluchLkoUE4JTkbnJZKwwpwSymuKWVggFAUZQFAYAqCEZUQsYCFEI4XQsawIU5UzKuypgAZV2VNDVORMjCsqjIn5FORMgMr5V2RWRTRiinsWin7td7lOq12N1MnS17xMKo/F1Z7NIR1eJU5eRjjyyiwTfCN8BEFICYGLHOC0JrnzquaFLggGzb4Xi8MAczAHWIJuJjble62RjBVaPdhjqZjOyADJmd+a8O5qijUc0y0keBXHl8VS3T3OmHkVs0eqbwJry5oa5kWa7NIJ/5A6jwjzWHisG6k/K8QfgRzBTG8cqmAX6R8DutPCY2lOaqDULgAZhwA2Am4gz8EsfWx+7cL9Oft2PMvCWtTiVJmYloEbQeennsssrsjK1ZzSVOiCuAUqQiAEhRCNdCARTggKc5A5YIkoCmuSyFgiygKaQhhYNi4UZU7Kphag2IyqcibkU5FqNYnIuyJ+RRlRSNYoMRBiYGowxGhbFhiIMTBTTW0kxrEBiIUlGLxTKQ7RvyFyvPY/jjzIb2RpA73qpyyxiUUG92beMxLKfeNzo0anwCzf2l9TUZG8hYkHY/e+iRhOFveQ83ymbkC8aknU2+C1sHh4DszmxaHHTX8M2815nkeY3tE7MOFc0UKeEMkAEu1dz7MRPLUeqY7h1R5lotYXEmQBN5VoUWh255xuOvRE3GlkjKDf+IWsLD0XA8rTs61FG22kmhipYXjNB+lQD+a3xNlpMHmF9ImnweC4tcoHKhICbkQuasAQ9gQZQjqJDiUAk5EQlAHJjFqNZz3FLcQnvYlmkgjMS4KIT/clR7pazFeFxVj3SkUuiFhKpQEK46h5KPcrWYpFqCFeFG8AX5LVwvAZYalUljdAMpzExOh2SzyRgrkPGEpcHm8qJtJbdDhbXl2V1mie1DT6bqcRw3ILzJ03BHQhBZoPZMb05dlP/AEWplD4kETa5A6hA3hztY6fry1W3wvFe7IDmW5nN42Gi0MZx9txlMC0AwLKLzZU6SsqscGrujx7qKHIvRYjHU3t/2xtvB9QFHD+Hte4yxzZEgSIvb8Wqr61K5KhPT3qLPPZFwprdr8HIPMdIJB6hDT4JUP4Y3l1gnWaHyK8c7qjHbSTW0VdrUqbDBq0yRs0knwsNVSxeMaLNPSfoN0s/JxwjqbGjgm3VE1S1glxAWZxHHuEBvZBEg6mxv4beqr8QqtzAGS86DYa9o8z+SKlhhJc89rVoNyOQyzA+dl5uXzpSXwjqhgS/VmRRoVXOMDTV7pj131WlhuH0qcOnM+Brz6RomtBaCCTBidLxoSNymYcaxzjX10XnZ/Mb2XB1QxrsW6oZkjXnZo8PvZDUeTcjMRBDR9Sn1wBqT9fJIJg3taQJ56T10XI/Ib4KqNCmVHEkvMCdBIMdSflAUOxbAYyj1H1Kq8SZnEtfEGZAm+1t9vVZNWm6ZDZnUloMnmJNh08VzSzubFc62FiQZv5foreC4lUYf3by257Mkg+RsqTarXXaQYsfLVA5vPrEE+S+mxZVJXFnDKNbHscB7Vv0qMzdYynr0+C9BgOI0q3ddDv4HWd5c/JfLwXDRx9J9fzVuhWP4rR9yuqOaSIyxRZ9MfhTKg4R0aW0WJ7NcfMilXNiYZUN4P8AC48uq9vh8IZEmBzhWeVVZB4mmYlHCFxgAk+C9FhfZprW567srYkAWd5zotlnuaLcwHby7zfrC89xjiBq2c0iNCJj0XHPyZzdR2R0RwRjvLdlqhUwgkZJF7kyfLYI6+Aw5a51IEm2Vugv1C8ZjOJ0qRyudca9LTCpcR9pAxhFEu94QC0xLQMw16LnlnhG3r3+pVQb5iet/Zqf4nlhPdaWz6uG3kngNAFOoNe64C3iCNQZC8Twb2re+W12h4bc1SWgNgdoT5c917vhNUVqDYby/dOcAWyfGyaPkauwvDXCKbOGPzgZYBNnEEM+I+Ca/BuYDmAIvBGoI+I8CtqtihSgOdkAHcbJI3jMVmY/2hA/29+fe80yz5JPgX0oxXJA4YxzQ57iQQMogTO8mD+ar4vhoZT7GftXJgObHKRysrFLiQeyPdHtRJbpb+EaAo6ONLajWvzZdpNxPTl5oerNMOiLRgNwDQ67nbRA/NenwlKaeW7/APlIJ8F2JrkyPdkzMEA/VvgqZx7qbS2CCdZsdOcJpyllQIqONnYrDBndpy/xbpzgFWcE9xBYRlfEg2PZ8RpCznuc4AinJ1BcZnwFpS6lSsy5bkncDbl4ILG2q2sbWk73B4pSdzDiJsJmyRw/De80aSd+Xr/lBVrwMz3wOZMfNThfafC0xEOcRvBIPgFZuUIV2TSUpWar+Bs2zA7wQqfE8PQogZ62SBoTmMdGtv6BYvFfa6rUtS/dMPh7w+e3l6rzeIaJzOJJ1JJJJ+N/Fczz6FqnIt6afCPXVva5rQKeHEzrVePLst2858Fg4vE1ary+rUc61mzYD6eSw6nE2s7IBbIMHqTo373VijiWlpObNBuLiwmZPr8FyfjMUradfVFFF8GnSe0TMgnu336T4pDCXEBs6ntHkBePHn1WfhajXRJ0PZA1F/gr2HxgyGDbznz5aLny54R3TvYRRcXKVvfr6dIgUBTM/iFgYk+RPzRjENAcfx3jx5u5hVu/ldPZImP0UYgtnQAExrrEaW8fRcuXN3ItDgOliZjNvJPnpfwUN4kGm7YaN9dfBZ1au0viXAg6yI8CNlRxT40JN7wRvzhctuTDqrY26uMa4yHA6brPxGILCYJiYj0i5Fh5rKDnAgCC0kS4RltfQjlz6q27HunLAdYiw1AtJ3+llbS000Fys0WtlrYDiCL30JvBB0CzaoLDlFwLju73OrTuSreIqdjK6xi2XaRII6W+CzqlfSMpsLmCfOCoQTbbYrTMrgjHZT2SbRyBtNjMRutRtEmdAOc6eiq0KoNPsgNg3abGPoLbJbsc1gPvYM2DAOeubYlelHyMkbUUCUE3Zep2Ga0G2s7xptqFXw+LBcQIgQImL6rM4jxYvEAW0B6CPTZJ4S4zrAg3Ogm8j4Kzz5XG3sBYkj0zsY1kgnNsQL322tot/hn/AMkVqVNlMFgi2ZzJfAItmPReFw7gakag6v0mJExHX9VLsPLz3SJ7O9t99enPRSlnyPmTMoJH37hXtC3EtDswf2QXNES2ZA8LtPovMe2PtG7/AGaTHDM0y4Egu6NJERpcagrxXCazmNDs4YQ8gGbk6tsDyI5arO4vxYve+XEiXaixcTcmBryGyaXmLJHQlT7r+9mWOndl1ji5lwQ9oLiDmBIg3iP8QFTxD3AAuNodZoDjI5gnuzN/msvB1A4vBJiDFpOgy23R4+rLBAcIEElwDna6jYXAjWynGMUVZs8HrVZkufTa8ZQ802kEydSREwRppGhXvfYXifuQ9tRwc5zmim4ZdcuwbeRuTyXyOjxGpMGORAAFom24XpPZLi4pPbDJGbNlLQSTaCwj8X+F1wyrUlIlKLp0fWsU4P72Ynnmuq1DhoeYAeTtpHrCvYKpnY1+XLmaHQdROxkK2MSYIdmdMbmy9N7L8qOFPfdlOjhXMFg/XUudlPpZDiqLpl0zyuPQKxW4hkjRrebiL+JKw+Je1LRIb29+TQfHUoR1J20M6fBtYbGZe9nJ/nVj9vafwl297x+e68G/2qqfhYz0d6zKpYzjFWqCC+BHdZYeZ3WlCHLDFy4PdYz2poUQR+M65ANfWB4SvK8S9sarz+7AZr2yLn4QvMuF9ZU5ZsLcyd0tQW42pvYmvin1nS9z3mdZMX+ilzHmYkNHkbamVNENDZzSdpgD0tZLxuPDesaxoB566SpZvIjDdjxgNYx3KOsjnzPghqEHxFstwDrbmSk4PHioDlkToT0vofBUsRiTpc69DrcgDe41XjeZ5Dyy0x4LwjSAxIkE5THWbbzBScM0gOLSb2I5GbHx1+5TKmLm+2jrHYdNNSk0KwzwSA38RhswADfQN25n4KCT0jmlgmFr3SAA0GbkkgjTmTb4FVHVCQQDAkhpuLgb3tz3TKOMIJGnWwzGNM2nattsqNR8ONTL+7FhY5AYA25W81NRercWVFvA8RFNxa45mGAdtYBjSOvOFt8QrSGyCW5jNi7QWMbrznC6rX1AJIO0Ab/8ToInwWxXxfYORtw7kABGxNgJukyx/MkK9jsULXHaaLxExsbiBN/8rEe2XmCQCQTNiDPIahXcpIkwAdgObZveJv1VXiFVhf3yT3W2n/BHXoqY41sFIeaZJMGG9J73PmhqU8kZRBdtfS9je519EFKjUbGuUgiJ/wCW1o5/dk6s0tytEnNa5zTrYQJA3VddbI3LsvYKuakuIMtiGDUbA3nUTooxLhmNnDoAR8iFToUcjnOa45iINiREgSeY6IMSahcTDYmBJyzG4FrTKi1ctVmfwWTw9+UBrm7SfdwbcoNtOW6ysZ7NVHmQ5s9QR4TDf1XqG7/p0RPfGxPQXUY+Rki9ilvs8kz2crNB7LDIgkOGnQEW9VUqcCxAB/duJO4c0iP/AEvdh0jSOn35LgNSqLzci6X9+5jwJwmIETSfYESGnfQdnldODn0wIpukC/Ye06gjUXXuWu+/BE19tJ15fmi/Nb5ijVZ8/o8ReGuDzfMHDMJM6n5b9ENV5cTlgxJJFxfY8rr6I4g8piT9hLcxm7G/BFeauVD+f+GPnODrQ52mnyOyr1qhOu0j4r6R+wUDM0qenIed4SavBcMZmiyZ2t8oVV50e4sNHgsDiix0yLi8iSCNI6rXwROb3l2sEGCJBLrkSSIM7fqt53sxhjP7uN7Pd+ajGezNN8AGoAIhocI3MwR1Wfl429rRtLPTYP2rqOotIcGiBecznDnmcZvdZtbjL31BNSGkHUkz1mdrLHwvs41ggVKgEz+G3hayb/oRBltc20BaPTVdj/yydV19dzn9BGljHWkuBJ0M7ROiyH40l3ZIgAja3WeUKzU4dWIu9jjINwRpE87RKqf6Q9jS1nuzmJuXQYIt+GwS5v8AJvIqi6NDBTtgHiLuhGblpp9PkrzBIsTff8lgYTgeIbUBdBZMmHC9+sLepMqEkGnDdiC0iI8fuVTF5qgqcrBkxW9ifeQbARz+QCh7psY+niidh3n8Py1+90LaLgLsd6FCXlRfaEWN/ArFOjTX9YEKnjBmzA6AXgQbSOzPjquZXcS4OpvBbOV2UgHz/JBUL3NnK4FwIjKTHjty9Vy5MuqkVjBpkYHEfvHbdmWxcBg531uf8q1iSW22jNJu4xFhpHlyWfwbD1GuH7txkEHsnQ6kyOg8gmV8JjBU7NNzgLHuw4GN/JSko6+Vx8lUijiWFrgM0B8CDdkEwbzprfouw5YH5cwcQCCLmbaaR53V7EcOxGQh9PUbEk6Wb2RaDyWXXpVaVQPaxw0MBr4i/ZJjWPorxkpKrQaL+Mxzycvu+yY1mIAkSTI205LqmCc4NawNbTzTmJ7WneEmTP5DZRXbiHwRSe0iJiYgiLH9UfD8BXDmuLKuUE6C95uWbeUJG0o2ml9zJGjgcAKRzAlxIMutM7/SPBRiwQAQ4xbNJ3bexi2keWyDFe/MH3b41iCJibWSsNh6sE+4eZECSbXMwNBsPXmudf7Sa/gWUU3sFTxOeHVHssczGg9o3JLSLTp1+aSMVTfEHtCJJytAFrC+thc8id4NSj7PV35uwRO7ra696/K60+H+xri6XuawAzE5tDb7KrKWGHMhtPwFw9wcDLg7LoTIAIMTyOgVepLak6tBLoESD4n5L1dLhDQzKagNgLAj9Ej/AERpPacAdtSY6z8ly/icepsdRKFPEh7DluCIIN3DawOo+Sz3YltIubDTeZJg+h8Fuf8A12m3u1CA6bjLadteiY3g1M96oTFpsLdbpFmxL5oT02ym2sTr581D64O0+tviuFYgAkQYtPKdfiFDqoInmb73GsFbSZtrscx4O7ZRh5Gp8emkSVUDD/xGnI2GsKbzr8rna3og4IGp/BeNb033HpqgD5sDrvYD4qo2qZidCDMR8PP4Jz3OE+kD1HktoZtZYzW108Y89kNQgmQYPh93nxVYg7H5fZUFgm/itpBr/QtzoJE33j7Gqh7jaTt8eSrtcRtp929Pkpqgbz5Sb+I+7raQqQ5rmxeb+HnsobWGwnSDO+6q5rxp66ptOiPxT4X2RpIKmWhVnQ29VDnTbMR0+9VUAF7kT8tPqPgoc7rP3HmtpRta7LNte111tBE/RE1jfAR69UipUDhAbpA3G1/FQ2dPX/CDQ2pD3sANifook6g/RKe46ASB1+77LgSL3HTefoEKA2PFQ3k6X3+SH3hMpTa1tY+90OY+Owj7+4Q0i6rHNqHrG26Y2o7/ABfySA7nP3z5FcDvrt980NJiwHP1v9+KP9oO/wA1WJtqfsLiQLj0IJ9fghoMW/f+H39hQ2oTzHr9Uh0gjXr0vqF2cnU/PQaoaDO+y29xHp9yg96YmVVOIO525H6prHSLEX3mLeH581tAr34HCpJ1Kh1WdOX3oli4uR1vvtCInSI+vhHmENKCkMe/7lR73aPieWqriv8Ah1PMiw8Y+aNzo8PlbcLaDbjg4TrB5E7qDUI0+BPw9FWdUdp0Gv3ZG6oNTGtuu+wR0GsZm8b89PVPZhbd5vr/AIVP3s6EeHjtH3oiId/AT1CGljxkvizIZt97tRt7vp9Fy5dr9v3J/BNTvf8AU/NqlmhXLlN8AY6h9W/MJw7r/v8AhXLkB4e1i6X4P5f7kdfvDy/uXLkr5NL2i2d0eI+iJn/6/uXLkX2K+hzu6f5PyRP/ALR8guXJHwUj7So7v+R/ocjp90eJ+q5cq9EhdPu/9j/UUWF3+9wuXIGjyRiO76fVHS38D8ly5KuCj7+hVZ+fyCtDbxd/UFC5NInHhBP7vr8wkO1b4n5LlyCCWH94/wAx+TUvb0XLkVx+wz4f1DxHdH8o+YU09fJ39QXLkvSDLkRS+rvmreH73/r+pcuWlwycOQR+Lw/vT6Wn/b+4rlyWRolZ/ed5/JWOf3sFK5aXtKRGM77vvdJpd3/z8ly5Tlyw9/uVa3dd5f1OTaW/j9AuXK/QD//Z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1" name="Google Shape;1291;p154"/>
          <p:cNvSpPr txBox="1"/>
          <p:nvPr/>
        </p:nvSpPr>
        <p:spPr>
          <a:xfrm>
            <a:off x="611560" y="4581128"/>
            <a:ext cx="7704856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7. _____ kind of music do you like?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    I like </a:t>
            </a:r>
            <a:r>
              <a:rPr lang="es-ES" sz="28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pop music</a:t>
            </a:r>
            <a:r>
              <a:rPr lang="es-ES" sz="28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endParaRPr/>
          </a:p>
        </p:txBody>
      </p:sp>
      <p:sp>
        <p:nvSpPr>
          <p:cNvPr id="1292" name="Google Shape;1292;p154">
            <a:hlinkClick r:id="rId3" action="ppaction://hlinksldjump"/>
          </p:cNvPr>
          <p:cNvSpPr txBox="1"/>
          <p:nvPr/>
        </p:nvSpPr>
        <p:spPr>
          <a:xfrm>
            <a:off x="6084168" y="1268760"/>
            <a:ext cx="273630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What </a:t>
            </a:r>
            <a:endParaRPr/>
          </a:p>
        </p:txBody>
      </p:sp>
      <p:sp>
        <p:nvSpPr>
          <p:cNvPr id="1293" name="Google Shape;1293;p154">
            <a:hlinkClick r:id="rId4" action="ppaction://hlinksldjump"/>
          </p:cNvPr>
          <p:cNvSpPr txBox="1"/>
          <p:nvPr/>
        </p:nvSpPr>
        <p:spPr>
          <a:xfrm>
            <a:off x="6084168" y="2070458"/>
            <a:ext cx="274599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Which </a:t>
            </a:r>
            <a:endParaRPr/>
          </a:p>
        </p:txBody>
      </p:sp>
      <p:pic>
        <p:nvPicPr>
          <p:cNvPr id="1294" name="Google Shape;1294;p154" descr="Resultado de imagen para shakira singing in spanish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8338" y="1393459"/>
            <a:ext cx="5294907" cy="2892878"/>
          </a:xfrm>
          <a:prstGeom prst="rect">
            <a:avLst/>
          </a:prstGeom>
          <a:noFill/>
          <a:ln>
            <a:noFill/>
          </a:ln>
        </p:spPr>
      </p:pic>
      <p:sp>
        <p:nvSpPr>
          <p:cNvPr id="1295" name="Google Shape;1295;p154">
            <a:hlinkClick r:id="rId4" action="ppaction://hlinksldjump"/>
          </p:cNvPr>
          <p:cNvSpPr txBox="1"/>
          <p:nvPr/>
        </p:nvSpPr>
        <p:spPr>
          <a:xfrm>
            <a:off x="6084168" y="2893687"/>
            <a:ext cx="274599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When </a:t>
            </a:r>
            <a:endParaRPr/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" name="Google Shape;1300;p155" descr="http://rlv.zcache.es/cara_sonriente_de_risa_etiquetas_redondas-r786c1d93e2f740bc8f3aece1f1e49c6b_v9waf_8byvr_5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0306" y="569807"/>
            <a:ext cx="4876800" cy="487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301" name="Google Shape;1301;p155">
            <a:hlinkClick r:id="rId4" action="ppaction://hlinksldjump"/>
          </p:cNvPr>
          <p:cNvSpPr/>
          <p:nvPr/>
        </p:nvSpPr>
        <p:spPr>
          <a:xfrm>
            <a:off x="6588226" y="4859329"/>
            <a:ext cx="1804200" cy="123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6" name="Google Shape;1306;p156" descr="https://encrypted-tbn2.gstatic.com/images?q=tbn:ANd9GcTmAUSal1Iru8AByWzsKG_wALBbilp9P_qn_oq9uyKbJiHutkW1M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908" y="1124744"/>
            <a:ext cx="7413240" cy="4085603"/>
          </a:xfrm>
          <a:prstGeom prst="rect">
            <a:avLst/>
          </a:prstGeom>
          <a:noFill/>
          <a:ln>
            <a:noFill/>
          </a:ln>
        </p:spPr>
      </p:pic>
      <p:sp>
        <p:nvSpPr>
          <p:cNvPr id="1307" name="Google Shape;1307;p156">
            <a:hlinkClick r:id="rId5" action="ppaction://hlinksldjump"/>
          </p:cNvPr>
          <p:cNvSpPr/>
          <p:nvPr/>
        </p:nvSpPr>
        <p:spPr>
          <a:xfrm>
            <a:off x="6444196" y="5210351"/>
            <a:ext cx="1758900" cy="1060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81416" y="2206563"/>
            <a:ext cx="1872208" cy="2409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91680" y="912118"/>
            <a:ext cx="2041240" cy="258889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2"/>
          <p:cNvSpPr txBox="1"/>
          <p:nvPr/>
        </p:nvSpPr>
        <p:spPr>
          <a:xfrm>
            <a:off x="642577" y="3501008"/>
            <a:ext cx="392942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Read the newspaper</a:t>
            </a:r>
            <a:endParaRPr sz="28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2"/>
          <p:cNvSpPr txBox="1"/>
          <p:nvPr/>
        </p:nvSpPr>
        <p:spPr>
          <a:xfrm>
            <a:off x="4826140" y="4816316"/>
            <a:ext cx="3156805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Make breakfast / lunch or dinner.  </a:t>
            </a:r>
            <a:endParaRPr/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Google Shape;1312;p157"/>
          <p:cNvSpPr txBox="1"/>
          <p:nvPr/>
        </p:nvSpPr>
        <p:spPr>
          <a:xfrm>
            <a:off x="1295636" y="4499423"/>
            <a:ext cx="6552728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8. ______ do you go running?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   I go running </a:t>
            </a:r>
            <a:r>
              <a:rPr lang="es-E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in the park</a:t>
            </a: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endParaRPr/>
          </a:p>
        </p:txBody>
      </p:sp>
      <p:sp>
        <p:nvSpPr>
          <p:cNvPr id="1313" name="Google Shape;1313;p157">
            <a:hlinkClick r:id="rId3" action="ppaction://hlinksldjump"/>
          </p:cNvPr>
          <p:cNvSpPr txBox="1"/>
          <p:nvPr/>
        </p:nvSpPr>
        <p:spPr>
          <a:xfrm>
            <a:off x="5508079" y="1387490"/>
            <a:ext cx="3168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When  </a:t>
            </a:r>
            <a:endParaRPr/>
          </a:p>
        </p:txBody>
      </p:sp>
      <p:sp>
        <p:nvSpPr>
          <p:cNvPr id="1314" name="Google Shape;1314;p157">
            <a:hlinkClick r:id="rId4" action="ppaction://hlinksldjump"/>
          </p:cNvPr>
          <p:cNvSpPr txBox="1"/>
          <p:nvPr/>
        </p:nvSpPr>
        <p:spPr>
          <a:xfrm>
            <a:off x="5508104" y="2393242"/>
            <a:ext cx="3168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Where  </a:t>
            </a:r>
            <a:endParaRPr/>
          </a:p>
        </p:txBody>
      </p:sp>
      <p:sp>
        <p:nvSpPr>
          <p:cNvPr id="1315" name="Google Shape;1315;p157">
            <a:hlinkClick r:id="rId3" action="ppaction://hlinksldjump"/>
          </p:cNvPr>
          <p:cNvSpPr txBox="1"/>
          <p:nvPr/>
        </p:nvSpPr>
        <p:spPr>
          <a:xfrm>
            <a:off x="5508104" y="3361089"/>
            <a:ext cx="3168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What </a:t>
            </a:r>
            <a:endParaRPr/>
          </a:p>
        </p:txBody>
      </p:sp>
      <p:pic>
        <p:nvPicPr>
          <p:cNvPr id="1316" name="Google Shape;1316;p157" descr="Resultado de imagen para go running in the park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5576" y="1425390"/>
            <a:ext cx="4608512" cy="2686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" name="Google Shape;1321;p158" descr="https://encrypted-tbn0.gstatic.com/images?q=tbn:ANd9GcQbRLg16Pnt1hzWst_Qbt_cD8nYzu_Bo1A8RT9PTOHmbkXI04L0jg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1600" y="764703"/>
            <a:ext cx="6984776" cy="5414235"/>
          </a:xfrm>
          <a:prstGeom prst="rect">
            <a:avLst/>
          </a:prstGeom>
          <a:noFill/>
          <a:ln>
            <a:noFill/>
          </a:ln>
        </p:spPr>
      </p:pic>
      <p:sp>
        <p:nvSpPr>
          <p:cNvPr id="1322" name="Google Shape;1322;p158">
            <a:hlinkClick r:id="rId5" action="ppaction://hlinksldjump"/>
          </p:cNvPr>
          <p:cNvSpPr/>
          <p:nvPr/>
        </p:nvSpPr>
        <p:spPr>
          <a:xfrm>
            <a:off x="7092272" y="5484504"/>
            <a:ext cx="1432800" cy="1040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7" name="Google Shape;1327;p159" descr="https://encrypted-tbn3.gstatic.com/images?q=tbn:ANd9GcTwlkKkK6rVBwfhrXbI1UI90AFSLU5htcXEztW4fupvk5yudHA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52969" y="836712"/>
            <a:ext cx="5571359" cy="5571359"/>
          </a:xfrm>
          <a:prstGeom prst="rect">
            <a:avLst/>
          </a:prstGeom>
          <a:noFill/>
          <a:ln>
            <a:noFill/>
          </a:ln>
        </p:spPr>
      </p:pic>
      <p:sp>
        <p:nvSpPr>
          <p:cNvPr id="1328" name="Google Shape;1328;p159">
            <a:hlinkClick r:id="rId5" action="ppaction://hlinksldjump"/>
          </p:cNvPr>
          <p:cNvSpPr/>
          <p:nvPr/>
        </p:nvSpPr>
        <p:spPr>
          <a:xfrm>
            <a:off x="6984278" y="5048779"/>
            <a:ext cx="1474500" cy="1006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" name="Google Shape;1333;p160"/>
          <p:cNvSpPr txBox="1"/>
          <p:nvPr/>
        </p:nvSpPr>
        <p:spPr>
          <a:xfrm>
            <a:off x="899592" y="4209183"/>
            <a:ext cx="6768752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9.  _______ do you want to drink?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      I want to drink </a:t>
            </a:r>
            <a:r>
              <a:rPr lang="es-E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red wine. </a:t>
            </a:r>
            <a:endParaRPr/>
          </a:p>
        </p:txBody>
      </p:sp>
      <p:sp>
        <p:nvSpPr>
          <p:cNvPr id="1334" name="Google Shape;1334;p160">
            <a:hlinkClick r:id="rId3" action="ppaction://hlinksldjump"/>
          </p:cNvPr>
          <p:cNvSpPr txBox="1"/>
          <p:nvPr/>
        </p:nvSpPr>
        <p:spPr>
          <a:xfrm>
            <a:off x="6084176" y="1340775"/>
            <a:ext cx="25074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Where  </a:t>
            </a:r>
            <a:endParaRPr/>
          </a:p>
        </p:txBody>
      </p:sp>
      <p:sp>
        <p:nvSpPr>
          <p:cNvPr id="1335" name="Google Shape;1335;p160">
            <a:hlinkClick r:id="rId3" action="ppaction://hlinksldjump"/>
          </p:cNvPr>
          <p:cNvSpPr txBox="1"/>
          <p:nvPr/>
        </p:nvSpPr>
        <p:spPr>
          <a:xfrm>
            <a:off x="6096952" y="2110209"/>
            <a:ext cx="2507495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When</a:t>
            </a:r>
            <a:endParaRPr/>
          </a:p>
        </p:txBody>
      </p:sp>
      <p:sp>
        <p:nvSpPr>
          <p:cNvPr id="1336" name="Google Shape;1336;p160" descr="Resultado de imagen para red wine"/>
          <p:cNvSpPr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7" name="Google Shape;1337;p160" descr="Resultado de imagen para red wine"/>
          <p:cNvSpPr/>
          <p:nvPr/>
        </p:nvSpPr>
        <p:spPr>
          <a:xfrm>
            <a:off x="526924" y="4669358"/>
            <a:ext cx="162905" cy="122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8" name="Google Shape;1338;p160" descr="Resultado de imagen para red win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12391" y="980728"/>
            <a:ext cx="4164237" cy="2749988"/>
          </a:xfrm>
          <a:prstGeom prst="rect">
            <a:avLst/>
          </a:prstGeom>
          <a:noFill/>
          <a:ln>
            <a:noFill/>
          </a:ln>
        </p:spPr>
      </p:pic>
      <p:sp>
        <p:nvSpPr>
          <p:cNvPr id="1339" name="Google Shape;1339;p160">
            <a:hlinkClick r:id="rId5" action="ppaction://hlinksldjump"/>
          </p:cNvPr>
          <p:cNvSpPr txBox="1"/>
          <p:nvPr/>
        </p:nvSpPr>
        <p:spPr>
          <a:xfrm>
            <a:off x="6090527" y="2975634"/>
            <a:ext cx="2507495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What  </a:t>
            </a:r>
            <a:endParaRPr/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" name="Google Shape;1344;p161" descr="data:image/jpeg;base64,/9j/4AAQSkZJRgABAQAAAQABAAD/2wCEAAkGBw8QDxQUEBQUFBQUFBQUFBQUFRQUFBQUFBQWFhQUFBUYHCggGBwlHhUVITEhJSkrLi4uFx8zODMsNygtLi0BCgoKDg0OGhAQGy8kICYwMCwtLCwsLC0sLCwsLC8sLCwsLCwsLCwsLCwsLCwsLCwsLCwsLCwsLCwsLCwsLCwsLP/AABEIAOEA4QMBEQACEQEDEQH/xAAcAAABBQEBAQAAAAAAAAAAAAAAAQMEBQYHAgj/xABGEAACAQMBBAYHAwkGBgMAAAABAgMABBEFBhIhMRMiQVFhcQcUMlKBkaFCcrEjM0NikrLBwtEVJGOCouFTVKPS8PEWg5P/xAAbAQEAAQUBAAAAAAAAAAAAAAAABAECAwUGB//EADgRAAIBAwEFBQgCAgMAAgMAAAABAgMEEQUSITFBUQYTMmGBFCJxkaGxwdFC4WLwI0PxM1IVU3L/2gAMAwEAAhEDEQA/AO4UAUAUAUAUAUAUAUAUAUAUAUAUAUAUAUAUAEirXOK4sHgyqOZHzFYJ3lvDxTS9UXbL6Hg3UY+0Kjy1eyjxqr7/AGK93PoeDfR9/wBDUaXaCwj/ADz8E/0XKhPoeTqKePyqPLtNZrgpP0LlbzPB1NfdP0qO+1VHlTf0LvZn1PSaih55FTbPtBbXEth5i31/ZZOjKO8lqwIyONb0wi0AUAUAUAUAUAUAUAUAVRtLiBC4HMj51jlXpR8UkvVFcM8G4QfaHzFRpanZx41Y/NF3dy6Hg3kfvfjUeWuWMf8AsXpkr3M+h4OoR+PyqPLtJYrg2/Qu7iZ4OpL3H6VGl2ptlwhJ/L9l3s0jwdT7l+v+1Rp9q1/Gl83/AEXK28zwdSb3R9ajy7VVuVNfNl3sy6nk6hJ4fKo8u014+GyvT+yvs8Twb2Tv+gqNPX76X88fBIu7iHQ8G5kP2j88VHnq17LjVl6PH2LlSh0PBkbtJ+ZqNK7ry8U5P1ZdsR6Hk1hlOUuLK4Eq0qFALQBQCUAUTwUG9J1Hcu2gJ4FVkXwDZBHzU/OvS9DupXFnGU+K3fIgVo7MjS1tzEFAFAFAJI4UZPIVirVoUYOpN4SKpNvCK6TUmz1QMePOuOue1FRyxQikvMlRtljeNG/k7x8hUCfaK+lwkl8EvzkvVCB4N3J7x+lRpa1fS41H9F9kXdzDoeDM5+0fmajz1C6nxqS+bLlTj0PJYntNR5VqkuMm/Uu2UeaxlQoAoBaFBKYAVXDAVQqLQBQBQBQBQBQCUAtAJQBQC0BQXZ3dWt296Ir+y5P81d32Wnm2nHpL7pEK58Rv66cjhQBQBQEHVid0Dx/CuW7U1JKhCK4N/ZEi2W9sra4YmiUQKfWtpba0YLIWZyM7iDJA7zk4FbG00ytcrajuXVky1sK1wtqK3dWOaPtDbXRxEx3wMlGG62O8dh+Bq2606tbLM1u6otuLKtb75rd15EvUb+K3jMkrbqj4knsAHaaj29vOvNQgt5hpUZ1ZbEFlmRm9ISBurASO9pAp+QB/Gt9Hs+8b5/Q3EdCm1vnv+BoNA2ihvAQmVdeLI2M47wRwIrVXunVbVpy3rqa+7sals/e3rqhjanaNbNQFAaVuKqeSj3m8PDtrLpunO6bb3RX+4RfYWLuW290Vxf4M4mo62431V90jOBHGBjwU9atw7bTIvYbWfizZuhpsXsOW/wCL/wDC+2S2kN1vRygLKgzw4BlzgnB5EHGR41q9S05W+KkN8X9P/TXahYK3xODzF/T/ANMZYevtPM1s0hkRmLgMMnrkcVbg3LlXQVvZY0oKslh4x8jd1fZY0oRqpYa3bvLqX2kbayI/R3q7vHBcKVZfvp3eI+Vay50WEo7du/Tr8GQLjSYyjt27z5fpm3VgQCDkHiCOIIPIiuaknF4ZosY3M9VQBQBQBQBQBQBQBQBQBQGe1/q3tm3jKv7h/rXZ9lJe7Vj8GRLnkdAQ8B5V15FFoAoAoCBq3JfM1ynapf8ADTfm/sSbbiyuriCYRdSvBBDJI3JFLY7yOQ+JwKkW1F1qsaa5svo03VqRgubMRsfowvHkubob4LEAHk7nixI7QMgAf0ro9UvPZYRoUdz+yN9qV17NGNCju3f78zV2WztrBN0sSbrYIA3jujPPdU8q0tbULivS7ubyvgaire161Pu5vK+vzMrtOz3uopaqcKhCnwJXfkbzC8B/vW609RtLKVw1ve/9G2sVG2tJXDW9/wDi+ptLTS7eJAiRoFHD2QSfFieZ8652rd1qk9qUnk0lSvUqS2pSeTFyQLa61GIhuq5XqjgAJQVIHhkZxXRRm7jTJOe9r8G8jN19Ok572vwJp0QvdYkaTisZcgHliIhEGO7PGlxJ2mnRjHi/zvYrSdtYRjHjL8739DoFcrvOdwYO0ATXmC8iz5x+tDvN9a6ermWlJy6fk6Cp72lpy/3eObL9TV7pOwiU/wDVQ/zGrdR9/T6cvh9i2+96xpS+H2f6Lza3SI7i3diB0kasyP29UZKk9xxWt0y8nRrKP8XuaIGn3U6NVJcG8NEP0eXjSWhVuPROVX7pAYD4ZNZ9doqFwpLmvqZ9YpKFfaXNZ9TU1pDVBQBQBQBQBQBQBQBQBQGe2u4G1buuAP2kb/trquykv+apHyX3ItzwRvbY5RT4Cu4Ig5QBQBQELVh1R5/wrm+08M2sX0kZ7d+8VlcCTjObfORYPjteMHy3wf4CtvoizdL4P7Gx0lZuo+v2M/G+oC1torNWCPFvs6AZLs7bwLn2McO7nW2lG07+pUuHvTxh9Et242Mlad/UncPenhJ9OW7mUuq2FzHOkU0heR93gJHfdLthQSe3t4VPoVqNSlKpCOIrPJLOCdQr0KlKVSEcRWeS34Rd20i22tN0x4Hqh2/XjXdYnxIxnxqBVTuNN/416fBkCcXX05bHFcvg2dAdgASTgDiSeAA781yihJvCW851b9yMBp8vr2sdInGOM7wP6sY3VPxY5rqa8fZNO7uXF/dnRVY+y6f3cuMvzx+SG7e5/s7VJelB6OTf44z1JGDq478HgfjV1Sl7fYx7visfNbsF06fttlHY4rH0WMGpu9q7KOMsJVc44IhyxPYMdnma01LSbmU9lxx5vgamnptxOWzsteb4FDsJayTXEt3J2lgvcXc5bHgo4fGtnrFWNKhG2j/qX7NhqtSNKlG2h6+nD5kRr9LTWZnkzu5YHAyRvxqRw86zqhK502EIcf0zMqErjT4Rhx/TZL2i2zikhaO3DkyDdLsN0BW4EKOZJ5cu2o9jo06dRVKrW7fgw2ek1IVFOs1hb8ZLzYzS2trUBxh5CZGHauQAoPjgCtbq9yq9f3eC3EHUrlV67ceC3Ivq1ZACgCgDFCg3LOi+0yr94gfjWSNGpLwxb9BlIivq9ovOeEecsY/jWZWNy+FOXyZbtx6iR61ZscLcQE9wljJ+Waq7C6Sy6cvkxtx6k4Gori1uZcLVCoUBQ7aD+7K3uzRN8yV/mrouzM8XmOsWR7he6bXTWzCh/VFegEIk0AUAtAQ9UHU+NaPtFHNjLya+5moeNFVXnJPIGu6f6zbSRZwWHVJ7GByp+YFS7K47itGp8/gZ7Wv3FWNTp9jC2d9qtonQLC2ATu5iaTGTk7rKcEZz3101WhYXMu+lL64+hvqtGxuJd9Kfx34+ha7L7Oz9P6zeZ38llViCxY/bbHLHYPwxUHUdRpql7Pb8OD6Y8iJfX1Pu+4t+HN+RcbSbNx3gBzuSKMK4GQR7rDtFa+w1Kdq8YzF8v0QrK/nbPC3xfIyN3s1PEAk93DHGeQknZVI8I2wDW/pahSqe/TpNvyj+TZvWLWPvbG/4L7m12e0SK0i3UO8zYLyHm3djuHHgPGucv7ypcVMyWMcF0/s1N3dzuZ7UuHJdB/VdJgul3Zl3sciODL5MOVYra8q28tqm/wBGOhc1KEtqm8FHFsJaBslpWHullA+JVQfrWylrtdxwkl5k+Ws3DWFhehpbeBI0CIoVVGAAMACtNUqSqScpPLZq5SlNuUnlka/0i2n4zRKx94jDftDjWeje1qO6nJoy0rmrS8Emhux0G0hbeiiRWHJvaYeRbOKurahcVVicnguq3deqsTm2ixqGRxq6uY4kZ5WVEUZZmICgd5JrJSpTqzUILLfIo2kYTU/SWpJWwgabs6WXMUXmo9pvpXTW/ZtpbVzPZ8lvf6LqNGvcPFGDfnwRnbrabVpvauViHuwRqP8AU2W+tbanplhS4U9r/wDpm0p6DXl/8k8fAq5opJPz1xcy57Hmcj5A4qbGUIboQivgkTIdn7deOUn6r9EZdGth+jU+eT/Gr3c1epnjolnH+P1Y4NNgH6NP2RVrr1HzMy0mzX/WhW06A840/ZFVVep1D0qzf/Wj3szrl3bXkcFi7GN5UUwHrxkk9fdzxUAZOQRyJ41iv7O3rUJVLhLKT38/I4y67qFw42/h/wByd4rzUyhQFLtimbGXw6Nv2ZUP8K3PZ+ezfw88r6GGv4GanZ6Tetoz+qPwr0kgFjQBQBQEfUB+TPwrWazHasaq8vsZKT99FNXmBsRaFAoMCUyBHbAJxnAJx347KvprM0mHwMRsJs3YXumPqOoos804nkkeQkiJELjcjGcLuhcg8x8BXrlKlCjBU4LCRrG23lk/0XmU6Pa9KSTuNjPPoxIwjH7OMeGK861/Y9uns+WfjjeTqPgRqq0pmCgCgCgCgCiKHIdt9Z9fu2iU5tbZt3APVmnHtMe8LyHxPbXe6TZex0FNr35fNLoTNNsld1XKfgjx82Vegabc6nder2hCIozLNjKxpyyPPBAHb4AE1u6VD+U+JXUNYlnurf3YrdlfjoiRtRoiadqRt0lkkT1VJWaVgSGZ2B5YAHV+tVuIrZ3Is0O4mrluct2HnLKxdRQkYD7pbcEm6ejL8eoH5Z4H5HuqM7eajk3sdctZVe7WemeWSXWA3AtAVetX/RruqesRxPur3+dSreltPaZz+t6l3Ue5pv3nx8l+zo/ou2R9Vi9ZnXE8q9RSOMUR7PBm5nuGB31yfaDVe+n3FJ+6uPm/0jmaNPCyze1zBIFoCt2jTes7gf4Tn5KT/CtjpMtm9pPzMdXwMt9jJN6zj8h+FeomuLugCgCgGbwZjbyqJfQ27apH/F/Yug8SRS15QbMKAKAKARmAGTwA4knkAO01WKbaS4lDEeju0W8h1O0jEv8AZszuYJx+TIMvCaOLeHFQRwOMc8869Zte97mHfLEsLJrZYzuHEtp9Du7e3kmeexucQwvLu79vMB1IyQBlWHAeXIYOdJrulQrUpVqaxNb35rn6majVw8M2lcATQoAoAoAoDKekTaA2lruRH+8XGY4u9R+kl/yg8+8it5odgriv3k17kN78+iLGpTahDi9xyxbOQiK1thvSzMI0HLnxdiewcyT2DPdXc0l3lRyZu9RnGws421Pi+P5fqfQOxuzEOmWiwxcW9qWTtkkIG8x8OGAOwAVNOSOSXejtrG09zE+90KOBMVyMQwqqhN7s3nH1JHKqNFyk0txqPTZBHDptnFEqoi3sSoqgAKqwzYCjs7KS4Mvof/JH4r7nPq056cRr66ESFjz5KO81kpU3Ulgg6jfRtKTk+PJef9cy09GOyxvJ/W7kZijbKAjhLKD+6v4gDsNQdd1NW1LuKXif0X7ZwsdqrN1JvOTs1cA2SQoVCgGL6PeikX3kcfNSKkWktmvCXmvuWy8LPPo5l3rFPIV60aw1NALQCUB4mHVPkasqrMJLyZVcShryGSw8GzCqFRaAqdpdeisYOkkDMWYRxRpxeWRvZRB3mp+nafUva3dw3dX0RjnNQWTDXF/d3t0tpe3DQ9IyrLZ6fCZpY1cgBbm4OVTGetjex2gV3tnotpatSisy6v8AC4EOdWUjs2mWEVtDHDCu7HEoRF4nCgYHE8/OtsYig9JeiyXumSpCMzR7s8OOfSxHeAHiQCPjVGk1hgzMHpD071SKaaTdaTqtEFZpEkUflAyKMgA9p7CK89qaBdOvOnCO5b0+Ca5E5Vo7KbNPZ3Uc0ayRMHRxvKynIIPaK0tajOjN05rDXFGZNNZH6xFQoDxI4UFmIAAJJPIAcSTV9ODnJRXFlG8HE9T1Rr+7kuTnc/N26nPCJSetjsLHJ+OK9Dt7ZWlvGguPGXm3+jc6HabUncy+EfyzYehbTFmurq7bj0WLaLwJAaVvP2OPcTW3ow2YI0WqXLr3MpcluXoW23t9qw1mwhs+lWAmN3KA9G/5UiZZTjG6sag4Pv8AfjGU14/srtgk+uXdnDbxpGvSs0qjEkk0LrHI0vYQSSB2jd5nOABVenK6DPYW/aZJJz4CNQoz577fKsdWWINkzT6feXNOPmvpvMG7hQSTgAZJ8K1cYtvCPQ6tWNKDnN4SIGgaRLq16I1ysa8ZG/4cWf325Dx8BWW8u6en27m+PJdWcDeXM72s5PhyXRHe7K0jhiSOJQqIoVVHIAV5rXrzrVHUm8tl6WFgfrEVCgCgExV0HiSZR8Cu9GTYt2X3WZfkSK9eg8xTNWzZVcAoAoBG5GgKBudeR3MdmtNdG/ubOPBBWEuCgMHtxDcXeo2drYnduYlluekbAjhjbEfSnvYHlgcDjzHbdlaMlTqVXweEuu7/ANIlw1uRTnaKGxi9W0yZbaBXxcanInTTXU4xvi2i4mU5PM8ADzAwW6winXtF2itLvqxSqZQiSPCxCzRhwCOkj5qeI4eNAV+r7eafbXSWzO0k7yLH0cK9IUZyAOkxwXmOHPHZQEiXQNMtpZr1oYkco5mlI4bmMyEg8BkDiQMntoDnXon1u0Nu1uJFSQzzSRwN1SsTtvKiZ4NjjwHLNcT2ls6sq3fxj7uEm118yZQkksHQq5PBJFoDA+lLWiI1soj15xvTEc0tweOfvkY8ge+uo7PWS2ndTW6PDzf9CnRlcVY0Y8+PkuZio1CgADAGAB4CuibbeWd1TpRhBQjwW42Hof2nsrKC6gu5o4GE5lXpCFDoyIvVJ9o9TkOOCK20XmKaPN7mnKnVlGXFNkjUvTKRcZtbYyWiEB5GJSRx9po1PBcdzc+3do5JPBSNvUlB1FF7K4vkb/Z3TtPy17ZogN4BI0q5y4brdvs5JyQMcefGrjCcW2r1f1/VZ51OYosW8B7Cqe2w82LHPcwqLdTwlE6Ts7auVR1nwW5fF/0ZnUJZLiVbeAF2ZgoA+25PAeQ5k+BPZVlOMaMHVqbsbzHrWod/Puab91cfN/0du2N2cj0+1Ea4aRsNM/vvjs/VHIDu8zXnuq6jK9rOX8VuS8v7IFOGysF5WsMgtAFAFAFAVPo+O7LdJ7s8v77Yr1qzltW9OX+K+xrJeJm2qQWhQBQBQFDKMMfM/jXlepw2Lyqv8n9d5sab9xHmoJkCgMF6U7FkiF3DK8MwAtWZSArQzuAwc8wBknI7/IjrOzF3JVHb8nl/DC/JFuI7tok+ifZ6A3FzOQG9UmaxtgcYjSEDflC8g7sS2efE95rtiIVGyuy8F/DNcSNNHO17dkTwyNHLumTBXPdwPzPfXKavrFeyutiGGsLc+vUk0qalHeWNzse9hNb3WlRpJJB0nSRTMd6fpObdKeUnFsE4HH4HDpnaPM5K6e58GluRdUobvdGdrrnWtZgaKO1NnCgDSJLIN+4kB/NoQMbg58cAnHHsrd1tbsqTitvOem/HmzDGjJnHpoXikKuGSRGwVOVdGHHzB5GtpGUZxzF5T+TLN6Z1f0eekAzFLW8P5U9WKY8pO5JO5+49vnz43WtC2E7i34cXHp5r9EmlV5M6DqN7HbwvLKcJGpdj4Adnj2fGuYt7eVepGnDi3gkSeFk4kLmS5lkuZvbnO9j3IxwjjHkMV6IqUKFONCHCP1fNnR6JZunTdefGX2/sjancugCoDlyFD/ZUk4+dZaNNS3vkZNWvKtFKnTTTlu2uSz+SRLbRvxdVYjtIFY1UlHgydVsaNbDqxUn1HNwYxgYxjHZjuq3Lzkz9zDY7tLdwwS9L2g1C0tJbK3dOhk3t123ultxJ7YTB7ckjuJJqerlbPvcTkKug1O+2KUk4/VfFFBqFwtvEI4+Bxw/VHax8f/OysVKLqy25E7ULiFhbq2o+J8X+fizonoq2S9Xj9anXEsq/klI4xxHtx2M30GB2muV7Q6p3kvZqb91cfN9PQ52jTwss6HXKskiUAtAJQC0AUBT7Ind1G7X/ABN79pQ38a9R0iW1ZUn5Gtq+Nm4rYlgUAUAUBSXYxI3nXmmuw2b+p54f0RPo+BDVagzBQEbULGK4ieKZQ8bjDKeRH8CDg5HLFZqFepQmqlN4aLZRTWGZKx0LUdKlk/sjoHgmClorlnzHIo3d9GHMEY59w7q7Ox7S0nTxc5UuqW5/oizt3n3S72N0Q2NlHA7b7jeaRhyLuxZsd444z4VzGq3qvLmVWPDgvgiRThsxwXVa0yBQGY212Nh1GPIwlwowkuOYHJJPeX6js7jutK1ipZy2XvhzXTzRhqUlI4VqFlLbytFMpSSM4I7QRxBBHMciCK9DpVadampweUyE008GtvdrLjUbWG2l/RneuJP+ME/NAjs7z3lQRWoo6XSs6868OfBdM8TZ6fQd5VjTfBb38P7Eq875JLciFq+RCSPslW/ZYGs9v48Gp1qL9lclyafyZLjcMARxB4isUotPDNjQrRrU1OL3M8XE6xrvMcD6k9wHaarCDm8Ix3V1TtobdR/t/AriWQmdzu73Do8DLADqAnv7ak4jL/jW/HM59yrUW7+o9na/j1XL1Lv0cbMNf3JuLgZgibODyllHEJj3V4E/Ad9a3W9SVnR7qn439F1+PQ0O1OvUdSfM7ZXnreSQFUKhQBQBQBQBQFJox3dYmHvJG3+gD+Fek6BLasYeWV9TX1vGzd1uTEFAFAFAU9+Pyhrz3tLHF7nqkTrfwEeufM4UAlALQBQBQBQCUBhPS1olvLZm5YhJoQAjf8QM2OhPfknIPYc9hNdN2bvKsK/cLfGX08/2R60E1k55pVl0ScfabBbw7hXVV6u3LHJHXaPYezUtuXilx8uiJ1YDcCVUo0msMhGwKkmFzHnmuAy+YB5VmVZNe+smnlpM6cnK1qOGeXFBDYhW35WLsORbgq+Q7KrKs2tmCwKOmRpy7+5nttdeCGNOsJdUvEhi4LzLdiRjG/Ifpgd5AqtevTsbd1Z/+vkjmdQvJXtfK8K4fv1O96Vp0VrAkMK7qRjCjt7ySe0k5JPea81urmpcVXVm97/3BSMUlhEuo5cFAFAFAFAFAFAUKnd1hD70C/R3FegdmZZs8dJMg3HiN9XRGAKAKAKAqtTHX+FcL2qji4hLqvyTLbgyJXLkkKAKAKqk3wKBRxa4oZCqFQoBKFDlHpA1f1u9ECHMNocv3PcHs8dwcPMtXc6JaezW3ey8U/pH++JL0219puMvwx3v48kU1bA7QKAKAKApNdvv0a/5z+C/1qbbUv5M5PXdR2n7PT4Lxfr9nYvR5s3HY2inKtLMFeWRSGB4ZVEbtVcnzJJ7a4XXNQnc13Heox3JfdmnpQUUaqtGZgoAoAoAoAoAoAoDP6od3UrRveSRfkyn+au37KSzRqR819iHc8UdAFdWRgoBaASgKzVR1h5VxvauG+lL4r7Eq2fEhVx5LGL28igjaSZ1RFGWZjgD/wA7qy0KFStNQprLZa2kt5zzV/SPLLldPiAX/mJwQD4xxcz5t8q6u17PU6fvXUsv/wCq/L/Rmt7S4un/AMccLq+BlLwz3BzdXE0xPMFykfwjTAFbumqVJYpQUfTL+bN1S7P0uNWTk/khm1iktT0lm7wyL1gFYlHx9l0JwwPjV83CutitFNPy+xbeaHSjTc6GVJb+PE6xsRtSupW5fd3JI2CyJnIBIyGU+6ePyI7K4fV9MdjVSTzF70/wc9SqbaNHWpMpQ7a696jZvIvGVsRwr70r8jjtAGWPlW00ix9ruFF+Fb38F+zHNtblxfA5LZwdGgBOWOWdjzZ24sxPnXc1J7Ut3Dgvgdpp1oragoc+L+I/WMnBQplN4ChUh6ne9EnD2jwX+vwrNRpbct/A1WragrWliPifD9lDc6dcJFHNJG4jmyY5COq+Cc8e/gTx5jiMip0K1OU3TjJZjxXQ4R5fvM03o/2zksJVilYtau2GB/Qlj+cTuHvD48+ep1jSYXdNzgsTXDz8n+DJSqOLxyO6A55V5y008Mmi1QqFAFAFAFAFAFAZ7abhcWb90jr+0FP8tdf2Un71WPwf3ItyuBv4jlR5CuzIh6oAoAoCv1Yez8a5btVHNCEvP8Ei28TK6uGJpx/bTVGvr6RCf7vauY0T7Lyj85Iw7cHqjwHia77SrWNpaxkl7897fRckTtKso3VVzn4Y8urK6ph16SSwhaoVCgJXo2vvVdWaInCXKlR94ZeP+dfjUbXaHtFjtrjDf6cGef3NH2e7lDly+HFHZ68/SyVOObWav69fsynMFtmKLueT9LJ49gHgAa9A0209jtUn45b38OSNlo1r31Z1peGPD4/0QaknWjN45WNyvAhWI8wDir6aTkkyLfzlTtqk48UmbGT0cwto0V3aNILv1ZLhizs6zkxh3RlJwM8cYx2ZzW0lBNYwee0rmrSmpwk8/H7mMju1MQkPBSob6cq1jpvb2Ud9C+g7VXEtyxn16HjZDQX1W964Igjw0pHYmerEp95uPw3j3VTUr6On2+V4nuXx6+hxFetO7rOpP/xdDuF9pkE0BgkRTEVC7mMAAezu+6RgYI5Yrz2jd1aVbvov3uOepkcU1g+c9c042t1NATvdFIyA96g9UnxIIzXqNrXVejCquaTIElh4O7ej69M+l2zsckIYyTzJido8/wCivOtboqle1Irrn57ybSeYo0VakyhQBQBQBQBQBQGf2xGI4G924T6q4rp+y0sXM11j+SNc+FG6s2zGp8BXdkMeoAoAoCFqo6o865/tLHNlno0ZrfxlXXnqJ5w65hMV3eRnmt1K3wkO+p+Rr0mnNVLelNc4r6G97Py/46kOaefmhaHQhQBQFZq+/G0c8ftxOrDzVgyZ8Mj61JobM4ypS4NHMdobZ+7Xjy3P8HStr9s09RjFo2Z7yMGMDnEjjryP3Y6yjxHga5TTdGkrqTrL3YP5vkaSO1Vap098mYO2gWNFReSjH+9dLObnJyZ3VpbRt6UaceX3G7+4McbMOJHAZ5ZJwM+HGq0obckmYdSupW1vKpHjwXqdE070S289qGe+mkkdc78LRmDJHEKuDvL8ePhWzVOK4I4Kpd16jbnNvPmbxNB3NL9SSQjFr6ssuMEfkujD4HLvxVxHPnjX9ntRthFDcQGJd9YlkJBhkcnCnpBwAxx48eZIrFsqDlUZOrXs6tGFBblH6vqdE0jaDRtIiS1E6u460zxq0g3zgM7sgIAzgAZ4AAVxV1YahqVR19jC/im8bvIpGcILBP2p2+s7OP8AJss8zLlI0IKjIyrSMOCjjnHM93bUXT9Br3E81FsxXFvj6F06yS3HDbu5eWR5JDvPIzO572Y5Plz5V6DThGnBQjwSwQm87zu/oxtzHpFuD9oSP8JJXZfoRXnXaCalfzxywvkkTaKxBGprSmYKASgFoAoAoAoCi20H9zJ92SFv+oo/jW+7NyxfJdUzBceA2OjvvQIf1RXohBJlAFAFARdSH5P4itPr0Nqxn5Yf1MtF++iprzUnnJfSBa9Dq299m5gVvOSIlG/07p+Nd1otXvLDZ5wePR71+TYaNV2Ltx/+y+qKip514UAUB5kQMCDxB4EVVNp5Rjq0oVYOE1lMYs7GOLO6OJ5k8TjurJUqynxIdlptC1y4cerJNYjYEPUmQBOkJWIyxiYrguIS35TcB5tjlUm1S2zRdoZyjbJLg3vO3+jzQdLto3k0yQyRzbu8el6Rcrn7P2W48cjPKtgcSa6gIeraXBdwtDcRrJG2N5W5HByCO0EHtFAVs+i2FnYTpHDFFD0MvSBVADKEbe3zzbhniaA+VIjwAPPA4duaMqbLZLYK6vXVpUaG3yCzuCruPdjU8ePvch48q02o61RtItQe1Pklv+Zlp0nI7nBCsaKiAKqgKoHIKowAPgK86qVJTk5S4snJYHKxlQoBKAWgCgEoBaAqdq0zYz+Cb37DBv4VtdDns31P44+hireBmh2Xk3rSM/qivTTXlrQBQBQDF+PybVr9VjtWVVf4svp+JFLXlpsjC+luz/u0NwOdvMu8f8ObCMP2ujrpuzVf/lnQf8l9V/RSNTuqsKq5NGJrozvk01lBQqJQC0AUAUA2twkM9tNIoeKK4jaVSN4GPOHJXtwDnFSrWSUsHPdoqUpUIzXJ7/U+g9C0uygQtZRxRpMRITEAEfIGGGOGMd1TzjSbd3UcMbSSuqIg3mdyFVQO0k8BQHN59p9T1SRv7KZbW0jyBcyxh2uXHZGjcAnDGf48K1V/q9CzajLe3yXJdWZYUnIr7zVtX1e1SyktpLXewt9cyDcVlU9ZbdT7W9w48RzHLjVLvWbWhT24yUnyS3/PoI0pNmxsdMt4FCwxRoFAA3UUHgMcSBxPjXnta8r1W3ObfqyaopEyou8uEpgBQC0wApgCMQBk8AKqk28IqN29wkiho2V1PJlIYH4ir6lKVN7MlhlZRlB4ksMaj1GFpTErqZFGWTPWA4f1HzrJK2qxpKq4+6+Ze6NRQVRr3XzJVRzGQdbj3rWde+GUf6Dipumz2Luk/wDJfcsqb4sm7CS71lH5V6qa00NAFAFAN3IyjeVYLqO1RnHqn9iseKKKvJDZkHXdOF1azQH9LGyeRI6p+BwfhUqxuHb3EKq5MtnHai0cT012MYD8HXKOO5kO6wPyr0SqltZXB716nXaRcd9axzxW5+hKrEbMKAKAKAKARlBGDxB4EeFVTxwLakIzi4zWVzKi09auZks7SWbo2fqR9LJ0SkZLSbucBRxP+5qfUuFQourV5I85uoUu/lGh4Tp19sbYW8QkvZ7y5jjK4immd497OBiMY7ezOK5GGu3t1LuqKUW87/Iz29i601CG9mx02eKSFGgwIyo3ABugAcN3d7MYxiucuYVY1ZKr4uZlqUpUpOElhogttDALwW3W3+W9w3A2N4JnOc48KkLTqrtvaOXTnjqSVY1XQ7/l9cdSRrmoi2t3lxndAwOWWYgKM+ZrFZW3tFaNPqYrWg69WNNcxrZ7VTc2omkUJ7eePVwhI3uPZwrJfWioV+6g88PqX3lsqFZ04vPD6mYvtrbq4lMdgmQOR3d92A+1g8FHnW5o6TQo01O5f1wkbalplClBTuX6cP8A0ZG0ep2rKbuMshPJlVSe/dZOGfA1e9OsbmLVB7/Jv65LvYLO4TVCWH6/XI9t9qDMls8TsI5Fd+qSufYwTjuBPDzrHo1BQlVjOPvLCLNIoRUqiqRzJYW/1Is2mapYjpUkLqOLbrtIAP1kccvEVnjc2N2+6lHD+GPqjNG4sbp93KOH8MfVGhtdXF9p85xuuI5FdezO4SCPA1qqlm7S8guKymjWVbV2t1BcVlNfMz+z2uC006QjBkaZhGviY0yxHcOdbW9sXc3kVyxv+f5NneWbuLyK5Y3/ADZZbBaS3WupclpMhM8yCcu58yOHh51D1q7jhW9PguP4RF1a5i8W9PguP69DZVzppTzMm8rDvBHzGKy0JbNWL819ykuBE9GcmbJR3cK9dzk1ZrqAKAKA8yDgfKrZLKaBQ15FUjsza6M2i4CVYVOPbX6f6rqkoAwlyPWE7t/lMB4563xrv9MuPaLKL5w91/g2WiV+7rypPhLeviiBUo6wSgFoAoAoCs1y93E3Qesw4nuXtPx/rUq2pbT2mc/rt/3UO5g/efHyX9nSfRZst6rB6xMuJ514A844TxVfAtgMf8o7K5HtDqff1O4g/dj9X/RzNGnhZZrdasBc28kR+0vVPcw4qfmBWks7h0K0ai/1E62rOjVjUXL7czMejm+ISWB+BjO+AewHg4+BH+qt1rlDMoVY8936NrrVFOUasee79fQxxvz6z0/+N0vw397Hy4Vve4Xcd1/jj6fs3aoruO6/xx9P2bf0jXgFtGg/SOG/yoM5+ZWue0Oi+/lJ8lg0Gi0s1nJ8l99x413etdIjj5Myxxt/mBeT54YfGq2mLnUZT5LL/CK2mLi/c3wy3+iz2J09YbNGx1pR0jHt4+yPIDH1qHq9w6tw48o7kR9TrurcSXJbkG3KKbCXPYYyPPpFH8SPjTR5SV3HHPP2KaVJq6jjz+xi9UUtpNqT2SzIPIliP3a6G3aV/VS6Jm9t8K+qryT+xd3u3SdFuwxsXKhd58BQcYJwCS3lwrX0tDl3u3UluzncQKejT281GsZ5EjYnSJIrWZpQV6VcKp4HdCsASOzO8eHhWLVbuFSvCMHnZfH1MWqXUKleCg87PP1MJpjRdJH0+8Y8guF547f9/CukrqbhLu/FyOhuFN05d34uR2W0mjdFaIgoQN0ryx2Yrz+tCcZtTW/mcROMoyanxHqxFoCqp4eShV+jc4SZPdlkX5ORXrlGW1Ti/JfY1j4m0rKUCgCgA0BQOOJ8zXk99HZuKi/yf3NlB+6hKil5jfSjpJlsxOgzJaN0o7zFymXywA3+Sug7PXfd3Doy4T3evL9FjnKnKNWPGLyc+jcMoI5EAj411co7LwzvKNWNWmqkeDPVWmUKAKAbuJgiFm5Af+hV8IOTwiPdXEbek6kuX1Y76OtnTqF4ZphmGFgzdzyc0iHeBgE+GB9qsGtX6s7fu4P3pbl5LmzgHOdxVdSfP/cHb686bySAoVObbRFrK/laPlNE+P8A7VIY/BxvV2Nhi7tIKf8AFr6f0dNZJXVrGMv4tfT+hmDSM6S82OPTBx9xMxn6sx+FXzu8ahGlnlj1e9F87rF/Gn5Y9Xv/AEJbTtfXFlE2SI0VG8dwlnPxVFFXVYRtKNaoubb/AAis6atKNaa5vd68PuzX7dWbS2ZKjJjZZMD3QCG+QOfhWg0euqdz73PcaXSqyp3C2ue4i7K7TW3qyRyusbxqE65wGC8FIY8OWOFZ9S0ys60p045T37jNf6fWVaU4Rynv3FbtnryXIS3tj0mWBYrxDNnqIvfx458BUvSrCVvmvW3bv9ZJ0yzlRbr1t2P9yP7Vad0Glwx9sbpk97MG3j82NY9NuO+v5z6p/JFmn1+9vZT6pjUWx0VxaxSwsY5GjViGyyMxAz4rx/8AVXy1idC4lTqLKTa8y+Wq1KNeUKiyk2ujHdlr+9iuRaXKswIOGbJKAKSCH+0hxjj3/CrNQo21Sl7TRaT+/p1Md/RtqlL2ik0vLr6cmVmx+lRXBuYZRyC4I9pGVnXKnv8ADtqXqd1OhGlVg/73Il6lcToqlVg/01hD8Nhqeny4gBljY8gN5G8WXnGfH6mscq9je081Hstej/sxzr2V5DNT3ZfX+zoQrlHxOdFqgKnYY7t1dp/jOf2jvfxr1bT57drTl/ijWzWJM21TCwKAKAKAorgYdvM15frEdm9qrz+5sKXgR4rWmURlBBBGQRgg8iDzBq6EnF5XEoziOuaW2mXDRSAiBmJtpT7BQ8eiJ7GXl8M16JZ3Ub6kqkX7y8S556+ps9J1GNtmjW3R5Pp5EcXMfvr+0Kzd3LodEr62f/YvmBuo/fT9of1p3c+gd9bL/sXzGZtThUe0D4LxP9KvjQm+RFr6zaUl4svohnTtOvNVkCW6Howes54Rp4u/af1Rk/jV1e5t7CDlVlv6c38EctfahVvZY4RXBflnb9m9FjsbVII+IXizHm7txZz5ns7Bgdled6hezvK7qy9F0XIxwjsrBaVCLwoDLbb6FLcrG0KhnQsCMhcq2O/hwI+preaRfQt3KNR4T+5tNLvIW8pKpwf3LTTtL3bFLeXH5rcfHEZIO8Qe3iahV7rN260OuUQ61xm5daHXKKTY/Zma2meSfd4LuJunOcnrN4cAPma2OqanTr0lCn8X+jYajqFO4pqFPPV/o1+K0GTTmc1DYu0lYsN+Ik5IjI3SfusCB8MVt6GtXFOOy8S+JsqOq3FOOzua8yVo+zNtatvICz9juckd+6MAD5VhutUr3C2Zbl0RhudQr11sye7oi0uraOVCkih1PNWGQccag0q06UtqDwyLCcoS2ovDPcUaqoVQAAAABwAA5ACrZTcpOT4lrbbyz1VMlMDccCKWKqoLHLEAAse9j21dKrOSSbylwLnJtJN8ByrC0WhUauJ0jRnchVUFmJ5ADiTWWjRnVmoQWWy1vCyyh9GsjTTXE+MCSRmHkT1fpivVbWj3NGFPokjWyeXk6HUgoLQCUAUBS3oxI1ecdoYbN/Pzw/oT6D9wZrSGYKAbngSRSsiq6nmrAMp8weFZKdWdN7UHh+RRpPiUU2xGlPztIR91Sn7pFbGGt30VhVH67zG6UOh4GwWk/wDKp85P+6rv/wA9ff8A7PsU7mHQdg2L0tCCLSHI5by7/wC9mrJ61fSWHUZcqUFyL2ONVACgKByAAAHkByrWznKbzJ5Zelg9VaVCgCgChQKFQoAoAxRJvgUEZgOZA8+FZVQqvhF/JjKIk2qWye3NEv3pEH4mpENNu5+GnL5FveRXMiSbUaevO5i/ysG/dzUiOh38v+t+uF+S11odSJJtvpw5Ss33Ypj9SmKkx7N3z5Jepb38CPJt5aD2UuH+7GB+8wqTDstcvxSivmy13MRk7c59i0nb7xRfw3qkQ7KS/lUXoijueiG32svmB6KywewvIzD4gKM/OpMOylFeKo/ki13L6EWbS9V1JlW4xHECCUQFVJ72yST8TW4sdKtrPfTW/q+JhnUlLidL2f0dLSEIvxrZFhZ0AtAJQBQFNqrhZRk43uXie6uS7S6dOpi4prOFh/hkm3ml7rGK4omBQBQBirlTm+CZTIzLdRL7Tov3mUfiazRs7ifhpyfoyjlFcyFJtDYrzubfPcJYyfkDUqOj30uFJ/b7lvew6kSXbHTl5zg/dSR/3VNSYdnr6X8cfFot7+HUjPt1Yj2elf7sTfzYqRDsxdvxOK9S13ERhtvIj7FvcN5qi/zGpEeylX+VRfJlPaV0G220uD+bsnPi0mPoEP41Jj2Uh/Kq/Rf2W+0+Qn/yLVH9i0RfvF2/DFSIdlrVcZSfyLXcyFF3rr8o4U8o2P7zGpMezliuTfqW9/M9Cw15+cwX7scY/lqRHRLGP/WvqW99Pqexstq7+3dyj7rbv7uKkQ060h4acfkineS6npfR7dN+cuZm85ZD+LVJjRpx4RXyRbljqei2I+25bz4/jWRbuBQmwejSzXnQE+HYKyX7OaAmRbI2S/ox8qAmR6BaryjX5CgJCabCOSL8qAdW2QclHyoB0KByoAoAoAoAoAoCLqNgk6FXGQaAxOpaBqkTYtrhtzsDBHx4ZZSa11XSLKpLalTWfl9jIqs1wZBGg62/tXLDyWNf3VFVjpNlHhSj8inez6nobEag/wCcu5//ANXH4GpEbWhHhBfJFNp9T2PRmW/OSu33mY/iazKMVwRbkkw+i61HOrgT4fR3ZL2ZoCdFsVZL9gUBMj2atF5Rr8qAlJpFuvKNflQDy2cQ5KvyoB0RKOwfKgPQAoAoAoAoBaASgCgCgCgCgCgFoBKAKAWgEoAoAoBaAKASgCgCgCgCgFoBKAKAKAKAKAKAKAKAWgEoAoAoAoAoBaASgCgCgFoBKAKAWgEoAoAoBaASgCgFoBKAKAKAKAKAKAKAKAWgEoAoBaASgCgCgCgCgCgP/9k=">
            <a:hlinkClick r:id="rId3"/>
          </p:cNvPr>
          <p:cNvSpPr/>
          <p:nvPr/>
        </p:nvSpPr>
        <p:spPr>
          <a:xfrm>
            <a:off x="53975" y="-17907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5" name="Google Shape;1345;p161" descr="data:image/jpeg;base64,/9j/4AAQSkZJRgABAQAAAQABAAD/2wCEAAkGBw8QDxQUEBQUFBQUFBQUFBQUFRQUFBQUFBQWFhQUFBUYHCggGBwlHhUVITEhJSkrLi4uFx8zODMsNygtLi0BCgoKDg0OGhAQGy8kICYwMCwtLCwsLC0sLCwsLC8sLCwsLCwsLCwsLCwsLCwsLCwsLCwsLCwsLCwsLCwsLCwsLP/AABEIAOEA4QMBEQACEQEDEQH/xAAcAAABBQEBAQAAAAAAAAAAAAAAAQMEBQYHAgj/xABGEAACAQMBBAYHAwkGBgMAAAABAgMABBEFBhIhMRMiQVFhcQcUMlKBkaFCcrEjM0NikrLBwtEVJGOCouFTVKPS8PEWg5P/xAAbAQEAAQUBAAAAAAAAAAAAAAAABAECAwUGB//EADgRAAIBAwEFBQgCAgMAAgMAAAABAgMEEQUSITFBUQYTMmGBFCJxkaGxwdFC4WLwI0PxM1IVU3L/2gAMAwEAAhEDEQA/AO4UAUAUAUAUAUAUAUAUAUAUAUAUAUAUAUAUAEirXOK4sHgyqOZHzFYJ3lvDxTS9UXbL6Hg3UY+0Kjy1eyjxqr7/AGK93PoeDfR9/wBDUaXaCwj/ADz8E/0XKhPoeTqKePyqPLtNZrgpP0LlbzPB1NfdP0qO+1VHlTf0LvZn1PSaih55FTbPtBbXEth5i31/ZZOjKO8lqwIyONb0wi0AUAUAUAUAUAUAUAUAVRtLiBC4HMj51jlXpR8UkvVFcM8G4QfaHzFRpanZx41Y/NF3dy6Hg3kfvfjUeWuWMf8AsXpkr3M+h4OoR+PyqPLtJYrg2/Qu7iZ4OpL3H6VGl2ptlwhJ/L9l3s0jwdT7l+v+1Rp9q1/Gl83/AEXK28zwdSb3R9ajy7VVuVNfNl3sy6nk6hJ4fKo8u014+GyvT+yvs8Twb2Tv+gqNPX76X88fBIu7iHQ8G5kP2j88VHnq17LjVl6PH2LlSh0PBkbtJ+ZqNK7ry8U5P1ZdsR6Hk1hlOUuLK4Eq0qFALQBQCUAUTwUG9J1Hcu2gJ4FVkXwDZBHzU/OvS9DupXFnGU+K3fIgVo7MjS1tzEFAFAFAJI4UZPIVirVoUYOpN4SKpNvCK6TUmz1QMePOuOue1FRyxQikvMlRtljeNG/k7x8hUCfaK+lwkl8EvzkvVCB4N3J7x+lRpa1fS41H9F9kXdzDoeDM5+0fmajz1C6nxqS+bLlTj0PJYntNR5VqkuMm/Uu2UeaxlQoAoBaFBKYAVXDAVQqLQBQBQBQBQBQCUAtAJQBQC0BQXZ3dWt296Ir+y5P81d32Wnm2nHpL7pEK58Rv66cjhQBQBQEHVid0Dx/CuW7U1JKhCK4N/ZEi2W9sra4YmiUQKfWtpba0YLIWZyM7iDJA7zk4FbG00ytcrajuXVky1sK1wtqK3dWOaPtDbXRxEx3wMlGG62O8dh+Bq2606tbLM1u6otuLKtb75rd15EvUb+K3jMkrbqj4knsAHaaj29vOvNQgt5hpUZ1ZbEFlmRm9ISBurASO9pAp+QB/Gt9Hs+8b5/Q3EdCm1vnv+BoNA2ihvAQmVdeLI2M47wRwIrVXunVbVpy3rqa+7sals/e3rqhjanaNbNQFAaVuKqeSj3m8PDtrLpunO6bb3RX+4RfYWLuW290Vxf4M4mo62431V90jOBHGBjwU9atw7bTIvYbWfizZuhpsXsOW/wCL/wDC+2S2kN1vRygLKgzw4BlzgnB5EHGR41q9S05W+KkN8X9P/TXahYK3xODzF/T/ANMZYevtPM1s0hkRmLgMMnrkcVbg3LlXQVvZY0oKslh4x8jd1fZY0oRqpYa3bvLqX2kbayI/R3q7vHBcKVZfvp3eI+Vay50WEo7du/Tr8GQLjSYyjt27z5fpm3VgQCDkHiCOIIPIiuaknF4ZosY3M9VQBQBQBQBQBQBQBQBQBQGe1/q3tm3jKv7h/rXZ9lJe7Vj8GRLnkdAQ8B5V15FFoAoAoCBq3JfM1ynapf8ADTfm/sSbbiyuriCYRdSvBBDJI3JFLY7yOQ+JwKkW1F1qsaa5svo03VqRgubMRsfowvHkubob4LEAHk7nixI7QMgAf0ro9UvPZYRoUdz+yN9qV17NGNCju3f78zV2WztrBN0sSbrYIA3jujPPdU8q0tbULivS7ubyvgaire161Pu5vK+vzMrtOz3uopaqcKhCnwJXfkbzC8B/vW609RtLKVw1ve/9G2sVG2tJXDW9/wDi+ptLTS7eJAiRoFHD2QSfFieZ8652rd1qk9qUnk0lSvUqS2pSeTFyQLa61GIhuq5XqjgAJQVIHhkZxXRRm7jTJOe9r8G8jN19Ok572vwJp0QvdYkaTisZcgHliIhEGO7PGlxJ2mnRjHi/zvYrSdtYRjHjL8739DoFcrvOdwYO0ATXmC8iz5x+tDvN9a6ermWlJy6fk6Cp72lpy/3eObL9TV7pOwiU/wDVQ/zGrdR9/T6cvh9i2+96xpS+H2f6Lza3SI7i3diB0kasyP29UZKk9xxWt0y8nRrKP8XuaIGn3U6NVJcG8NEP0eXjSWhVuPROVX7pAYD4ZNZ9doqFwpLmvqZ9YpKFfaXNZ9TU1pDVBQBQBQBQBQBQBQBQBQGe2u4G1buuAP2kb/trquykv+apHyX3ItzwRvbY5RT4Cu4Ig5QBQBQELVh1R5/wrm+08M2sX0kZ7d+8VlcCTjObfORYPjteMHy3wf4CtvoizdL4P7Gx0lZuo+v2M/G+oC1torNWCPFvs6AZLs7bwLn2McO7nW2lG07+pUuHvTxh9Et242Mlad/UncPenhJ9OW7mUuq2FzHOkU0heR93gJHfdLthQSe3t4VPoVqNSlKpCOIrPJLOCdQr0KlKVSEcRWeS34Rd20i22tN0x4Hqh2/XjXdYnxIxnxqBVTuNN/416fBkCcXX05bHFcvg2dAdgASTgDiSeAA781yihJvCW851b9yMBp8vr2sdInGOM7wP6sY3VPxY5rqa8fZNO7uXF/dnRVY+y6f3cuMvzx+SG7e5/s7VJelB6OTf44z1JGDq478HgfjV1Sl7fYx7visfNbsF06fttlHY4rH0WMGpu9q7KOMsJVc44IhyxPYMdnma01LSbmU9lxx5vgamnptxOWzsteb4FDsJayTXEt3J2lgvcXc5bHgo4fGtnrFWNKhG2j/qX7NhqtSNKlG2h6+nD5kRr9LTWZnkzu5YHAyRvxqRw86zqhK502EIcf0zMqErjT4Rhx/TZL2i2zikhaO3DkyDdLsN0BW4EKOZJ5cu2o9jo06dRVKrW7fgw2ek1IVFOs1hb8ZLzYzS2trUBxh5CZGHauQAoPjgCtbq9yq9f3eC3EHUrlV67ceC3Ivq1ZACgCgDFCg3LOi+0yr94gfjWSNGpLwxb9BlIivq9ovOeEecsY/jWZWNy+FOXyZbtx6iR61ZscLcQE9wljJ+Waq7C6Sy6cvkxtx6k4Gori1uZcLVCoUBQ7aD+7K3uzRN8yV/mrouzM8XmOsWR7he6bXTWzCh/VFegEIk0AUAtAQ9UHU+NaPtFHNjLya+5moeNFVXnJPIGu6f6zbSRZwWHVJ7GByp+YFS7K47itGp8/gZ7Wv3FWNTp9jC2d9qtonQLC2ATu5iaTGTk7rKcEZz3101WhYXMu+lL64+hvqtGxuJd9Kfx34+ha7L7Oz9P6zeZ38llViCxY/bbHLHYPwxUHUdRpql7Pb8OD6Y8iJfX1Pu+4t+HN+RcbSbNx3gBzuSKMK4GQR7rDtFa+w1Kdq8YzF8v0QrK/nbPC3xfIyN3s1PEAk93DHGeQknZVI8I2wDW/pahSqe/TpNvyj+TZvWLWPvbG/4L7m12e0SK0i3UO8zYLyHm3djuHHgPGucv7ypcVMyWMcF0/s1N3dzuZ7UuHJdB/VdJgul3Zl3sciODL5MOVYra8q28tqm/wBGOhc1KEtqm8FHFsJaBslpWHullA+JVQfrWylrtdxwkl5k+Ws3DWFhehpbeBI0CIoVVGAAMACtNUqSqScpPLZq5SlNuUnlka/0i2n4zRKx94jDftDjWeje1qO6nJoy0rmrS8Emhux0G0hbeiiRWHJvaYeRbOKurahcVVicnguq3deqsTm2ixqGRxq6uY4kZ5WVEUZZmICgd5JrJSpTqzUILLfIo2kYTU/SWpJWwgabs6WXMUXmo9pvpXTW/ZtpbVzPZ8lvf6LqNGvcPFGDfnwRnbrabVpvauViHuwRqP8AU2W+tbanplhS4U9r/wDpm0p6DXl/8k8fAq5opJPz1xcy57Hmcj5A4qbGUIboQivgkTIdn7deOUn6r9EZdGth+jU+eT/Gr3c1epnjolnH+P1Y4NNgH6NP2RVrr1HzMy0mzX/WhW06A840/ZFVVep1D0qzf/Wj3szrl3bXkcFi7GN5UUwHrxkk9fdzxUAZOQRyJ41iv7O3rUJVLhLKT38/I4y67qFw42/h/wByd4rzUyhQFLtimbGXw6Nv2ZUP8K3PZ+ezfw88r6GGv4GanZ6Tetoz+qPwr0kgFjQBQBQEfUB+TPwrWazHasaq8vsZKT99FNXmBsRaFAoMCUyBHbAJxnAJx347KvprM0mHwMRsJs3YXumPqOoos804nkkeQkiJELjcjGcLuhcg8x8BXrlKlCjBU4LCRrG23lk/0XmU6Pa9KSTuNjPPoxIwjH7OMeGK861/Y9uns+WfjjeTqPgRqq0pmCgCgCgCgCiKHIdt9Z9fu2iU5tbZt3APVmnHtMe8LyHxPbXe6TZex0FNr35fNLoTNNsld1XKfgjx82Vegabc6nder2hCIozLNjKxpyyPPBAHb4AE1u6VD+U+JXUNYlnurf3YrdlfjoiRtRoiadqRt0lkkT1VJWaVgSGZ2B5YAHV+tVuIrZ3Is0O4mrluct2HnLKxdRQkYD7pbcEm6ejL8eoH5Z4H5HuqM7eajk3sdctZVe7WemeWSXWA3AtAVetX/RruqesRxPur3+dSreltPaZz+t6l3Ue5pv3nx8l+zo/ou2R9Vi9ZnXE8q9RSOMUR7PBm5nuGB31yfaDVe+n3FJ+6uPm/0jmaNPCyze1zBIFoCt2jTes7gf4Tn5KT/CtjpMtm9pPzMdXwMt9jJN6zj8h+FeomuLugCgCgGbwZjbyqJfQ27apH/F/Yug8SRS15QbMKAKAKARmAGTwA4knkAO01WKbaS4lDEeju0W8h1O0jEv8AZszuYJx+TIMvCaOLeHFQRwOMc8869Zte97mHfLEsLJrZYzuHEtp9Du7e3kmeexucQwvLu79vMB1IyQBlWHAeXIYOdJrulQrUpVqaxNb35rn6majVw8M2lcATQoAoAoAoDKekTaA2lruRH+8XGY4u9R+kl/yg8+8it5odgriv3k17kN78+iLGpTahDi9xyxbOQiK1thvSzMI0HLnxdiewcyT2DPdXc0l3lRyZu9RnGws421Pi+P5fqfQOxuzEOmWiwxcW9qWTtkkIG8x8OGAOwAVNOSOSXejtrG09zE+90KOBMVyMQwqqhN7s3nH1JHKqNFyk0txqPTZBHDptnFEqoi3sSoqgAKqwzYCjs7KS4Mvof/JH4r7nPq056cRr66ESFjz5KO81kpU3Ulgg6jfRtKTk+PJef9cy09GOyxvJ/W7kZijbKAjhLKD+6v4gDsNQdd1NW1LuKXif0X7ZwsdqrN1JvOTs1cA2SQoVCgGL6PeikX3kcfNSKkWktmvCXmvuWy8LPPo5l3rFPIV60aw1NALQCUB4mHVPkasqrMJLyZVcShryGSw8GzCqFRaAqdpdeisYOkkDMWYRxRpxeWRvZRB3mp+nafUva3dw3dX0RjnNQWTDXF/d3t0tpe3DQ9IyrLZ6fCZpY1cgBbm4OVTGetjex2gV3tnotpatSisy6v8AC4EOdWUjs2mWEVtDHDCu7HEoRF4nCgYHE8/OtsYig9JeiyXumSpCMzR7s8OOfSxHeAHiQCPjVGk1hgzMHpD071SKaaTdaTqtEFZpEkUflAyKMgA9p7CK89qaBdOvOnCO5b0+Ca5E5Vo7KbNPZ3Uc0ayRMHRxvKynIIPaK0tajOjN05rDXFGZNNZH6xFQoDxI4UFmIAAJJPIAcSTV9ODnJRXFlG8HE9T1Rr+7kuTnc/N26nPCJSetjsLHJ+OK9Dt7ZWlvGguPGXm3+jc6HabUncy+EfyzYehbTFmurq7bj0WLaLwJAaVvP2OPcTW3ow2YI0WqXLr3MpcluXoW23t9qw1mwhs+lWAmN3KA9G/5UiZZTjG6sag4Pv8AfjGU14/srtgk+uXdnDbxpGvSs0qjEkk0LrHI0vYQSSB2jd5nOABVenK6DPYW/aZJJz4CNQoz577fKsdWWINkzT6feXNOPmvpvMG7hQSTgAZJ8K1cYtvCPQ6tWNKDnN4SIGgaRLq16I1ysa8ZG/4cWf325Dx8BWW8u6en27m+PJdWcDeXM72s5PhyXRHe7K0jhiSOJQqIoVVHIAV5rXrzrVHUm8tl6WFgfrEVCgCgExV0HiSZR8Cu9GTYt2X3WZfkSK9eg8xTNWzZVcAoAoBG5GgKBudeR3MdmtNdG/ubOPBBWEuCgMHtxDcXeo2drYnduYlluekbAjhjbEfSnvYHlgcDjzHbdlaMlTqVXweEuu7/ANIlw1uRTnaKGxi9W0yZbaBXxcanInTTXU4xvi2i4mU5PM8ADzAwW6winXtF2itLvqxSqZQiSPCxCzRhwCOkj5qeI4eNAV+r7eafbXSWzO0k7yLH0cK9IUZyAOkxwXmOHPHZQEiXQNMtpZr1oYkco5mlI4bmMyEg8BkDiQMntoDnXon1u0Nu1uJFSQzzSRwN1SsTtvKiZ4NjjwHLNcT2ls6sq3fxj7uEm118yZQkksHQq5PBJFoDA+lLWiI1soj15xvTEc0tweOfvkY8ge+uo7PWS2ndTW6PDzf9CnRlcVY0Y8+PkuZio1CgADAGAB4CuibbeWd1TpRhBQjwW42Hof2nsrKC6gu5o4GE5lXpCFDoyIvVJ9o9TkOOCK20XmKaPN7mnKnVlGXFNkjUvTKRcZtbYyWiEB5GJSRx9po1PBcdzc+3do5JPBSNvUlB1FF7K4vkb/Z3TtPy17ZogN4BI0q5y4brdvs5JyQMcefGrjCcW2r1f1/VZ51OYosW8B7Cqe2w82LHPcwqLdTwlE6Ts7auVR1nwW5fF/0ZnUJZLiVbeAF2ZgoA+25PAeQ5k+BPZVlOMaMHVqbsbzHrWod/Puab91cfN/0du2N2cj0+1Ea4aRsNM/vvjs/VHIDu8zXnuq6jK9rOX8VuS8v7IFOGysF5WsMgtAFAFAFAVPo+O7LdJ7s8v77Yr1qzltW9OX+K+xrJeJm2qQWhQBQBQFDKMMfM/jXlepw2Lyqv8n9d5sab9xHmoJkCgMF6U7FkiF3DK8MwAtWZSArQzuAwc8wBknI7/IjrOzF3JVHb8nl/DC/JFuI7tok+ifZ6A3FzOQG9UmaxtgcYjSEDflC8g7sS2efE95rtiIVGyuy8F/DNcSNNHO17dkTwyNHLumTBXPdwPzPfXKavrFeyutiGGsLc+vUk0qalHeWNzse9hNb3WlRpJJB0nSRTMd6fpObdKeUnFsE4HH4HDpnaPM5K6e58GluRdUobvdGdrrnWtZgaKO1NnCgDSJLIN+4kB/NoQMbg58cAnHHsrd1tbsqTitvOem/HmzDGjJnHpoXikKuGSRGwVOVdGHHzB5GtpGUZxzF5T+TLN6Z1f0eekAzFLW8P5U9WKY8pO5JO5+49vnz43WtC2E7i34cXHp5r9EmlV5M6DqN7HbwvLKcJGpdj4Adnj2fGuYt7eVepGnDi3gkSeFk4kLmS5lkuZvbnO9j3IxwjjHkMV6IqUKFONCHCP1fNnR6JZunTdefGX2/sjancugCoDlyFD/ZUk4+dZaNNS3vkZNWvKtFKnTTTlu2uSz+SRLbRvxdVYjtIFY1UlHgydVsaNbDqxUn1HNwYxgYxjHZjuq3Lzkz9zDY7tLdwwS9L2g1C0tJbK3dOhk3t123ultxJ7YTB7ckjuJJqerlbPvcTkKug1O+2KUk4/VfFFBqFwtvEI4+Bxw/VHax8f/OysVKLqy25E7ULiFhbq2o+J8X+fizonoq2S9Xj9anXEsq/klI4xxHtx2M30GB2muV7Q6p3kvZqb91cfN9PQ52jTwss6HXKskiUAtAJQC0AUBT7Ind1G7X/ABN79pQ38a9R0iW1ZUn5Gtq+Nm4rYlgUAUAUBSXYxI3nXmmuw2b+p54f0RPo+BDVagzBQEbULGK4ieKZQ8bjDKeRH8CDg5HLFZqFepQmqlN4aLZRTWGZKx0LUdKlk/sjoHgmClorlnzHIo3d9GHMEY59w7q7Ox7S0nTxc5UuqW5/oizt3n3S72N0Q2NlHA7b7jeaRhyLuxZsd444z4VzGq3qvLmVWPDgvgiRThsxwXVa0yBQGY212Nh1GPIwlwowkuOYHJJPeX6js7jutK1ipZy2XvhzXTzRhqUlI4VqFlLbytFMpSSM4I7QRxBBHMciCK9DpVadampweUyE008GtvdrLjUbWG2l/RneuJP+ME/NAjs7z3lQRWoo6XSs6868OfBdM8TZ6fQd5VjTfBb38P7Eq875JLciFq+RCSPslW/ZYGs9v48Gp1qL9lclyafyZLjcMARxB4isUotPDNjQrRrU1OL3M8XE6xrvMcD6k9wHaarCDm8Ix3V1TtobdR/t/AriWQmdzu73Do8DLADqAnv7ak4jL/jW/HM59yrUW7+o9na/j1XL1Lv0cbMNf3JuLgZgibODyllHEJj3V4E/Ad9a3W9SVnR7qn439F1+PQ0O1OvUdSfM7ZXnreSQFUKhQBQBQBQBQFJox3dYmHvJG3+gD+Fek6BLasYeWV9TX1vGzd1uTEFAFAFAU9+Pyhrz3tLHF7nqkTrfwEeufM4UAlALQBQBQBQCUBhPS1olvLZm5YhJoQAjf8QM2OhPfknIPYc9hNdN2bvKsK/cLfGX08/2R60E1k55pVl0ScfabBbw7hXVV6u3LHJHXaPYezUtuXilx8uiJ1YDcCVUo0msMhGwKkmFzHnmuAy+YB5VmVZNe+smnlpM6cnK1qOGeXFBDYhW35WLsORbgq+Q7KrKs2tmCwKOmRpy7+5nttdeCGNOsJdUvEhi4LzLdiRjG/Ifpgd5AqtevTsbd1Z/+vkjmdQvJXtfK8K4fv1O96Vp0VrAkMK7qRjCjt7ySe0k5JPea81urmpcVXVm97/3BSMUlhEuo5cFAFAFAFAFAFAUKnd1hD70C/R3FegdmZZs8dJMg3HiN9XRGAKAKAKAqtTHX+FcL2qji4hLqvyTLbgyJXLkkKAKAKqk3wKBRxa4oZCqFQoBKFDlHpA1f1u9ECHMNocv3PcHs8dwcPMtXc6JaezW3ey8U/pH++JL0219puMvwx3v48kU1bA7QKAKAKApNdvv0a/5z+C/1qbbUv5M5PXdR2n7PT4Lxfr9nYvR5s3HY2inKtLMFeWRSGB4ZVEbtVcnzJJ7a4XXNQnc13Heox3JfdmnpQUUaqtGZgoAoAoAoAoAoAoDP6od3UrRveSRfkyn+au37KSzRqR819iHc8UdAFdWRgoBaASgKzVR1h5VxvauG+lL4r7Eq2fEhVx5LGL28igjaSZ1RFGWZjgD/wA7qy0KFStNQprLZa2kt5zzV/SPLLldPiAX/mJwQD4xxcz5t8q6u17PU6fvXUsv/wCq/L/Rmt7S4un/AMccLq+BlLwz3BzdXE0xPMFykfwjTAFbumqVJYpQUfTL+bN1S7P0uNWTk/khm1iktT0lm7wyL1gFYlHx9l0JwwPjV83CutitFNPy+xbeaHSjTc6GVJb+PE6xsRtSupW5fd3JI2CyJnIBIyGU+6ePyI7K4fV9MdjVSTzF70/wc9SqbaNHWpMpQ7a696jZvIvGVsRwr70r8jjtAGWPlW00ix9ruFF+Fb38F+zHNtblxfA5LZwdGgBOWOWdjzZ24sxPnXc1J7Ut3Dgvgdpp1oragoc+L+I/WMnBQplN4ChUh6ne9EnD2jwX+vwrNRpbct/A1WragrWliPifD9lDc6dcJFHNJG4jmyY5COq+Cc8e/gTx5jiMip0K1OU3TjJZjxXQ4R5fvM03o/2zksJVilYtau2GB/Qlj+cTuHvD48+ep1jSYXdNzgsTXDz8n+DJSqOLxyO6A55V5y008Mmi1QqFAFAFAFAFAFAZ7abhcWb90jr+0FP8tdf2Un71WPwf3ItyuBv4jlR5CuzIh6oAoAoCv1Yez8a5btVHNCEvP8Ei28TK6uGJpx/bTVGvr6RCf7vauY0T7Lyj85Iw7cHqjwHia77SrWNpaxkl7897fRckTtKso3VVzn4Y8urK6ph16SSwhaoVCgJXo2vvVdWaInCXKlR94ZeP+dfjUbXaHtFjtrjDf6cGef3NH2e7lDly+HFHZ68/SyVOObWav69fsynMFtmKLueT9LJ49gHgAa9A0209jtUn45b38OSNlo1r31Z1peGPD4/0QaknWjN45WNyvAhWI8wDir6aTkkyLfzlTtqk48UmbGT0cwto0V3aNILv1ZLhizs6zkxh3RlJwM8cYx2ZzW0lBNYwee0rmrSmpwk8/H7mMju1MQkPBSob6cq1jpvb2Ud9C+g7VXEtyxn16HjZDQX1W964Igjw0pHYmerEp95uPw3j3VTUr6On2+V4nuXx6+hxFetO7rOpP/xdDuF9pkE0BgkRTEVC7mMAAezu+6RgYI5Yrz2jd1aVbvov3uOepkcU1g+c9c042t1NATvdFIyA96g9UnxIIzXqNrXVejCquaTIElh4O7ej69M+l2zsckIYyTzJido8/wCivOtboqle1Irrn57ybSeYo0VakyhQBQBQBQBQBQGf2xGI4G924T6q4rp+y0sXM11j+SNc+FG6s2zGp8BXdkMeoAoAoCFqo6o865/tLHNlno0ZrfxlXXnqJ5w65hMV3eRnmt1K3wkO+p+Rr0mnNVLelNc4r6G97Py/46kOaefmhaHQhQBQFZq+/G0c8ftxOrDzVgyZ8Mj61JobM4ypS4NHMdobZ+7Xjy3P8HStr9s09RjFo2Z7yMGMDnEjjryP3Y6yjxHga5TTdGkrqTrL3YP5vkaSO1Vap098mYO2gWNFReSjH+9dLObnJyZ3VpbRt6UaceX3G7+4McbMOJHAZ5ZJwM+HGq0obckmYdSupW1vKpHjwXqdE070S289qGe+mkkdc78LRmDJHEKuDvL8ePhWzVOK4I4Kpd16jbnNvPmbxNB3NL9SSQjFr6ssuMEfkujD4HLvxVxHPnjX9ntRthFDcQGJd9YlkJBhkcnCnpBwAxx48eZIrFsqDlUZOrXs6tGFBblH6vqdE0jaDRtIiS1E6u460zxq0g3zgM7sgIAzgAZ4AAVxV1YahqVR19jC/im8bvIpGcILBP2p2+s7OP8AJss8zLlI0IKjIyrSMOCjjnHM93bUXT9Br3E81FsxXFvj6F06yS3HDbu5eWR5JDvPIzO572Y5Plz5V6DThGnBQjwSwQm87zu/oxtzHpFuD9oSP8JJXZfoRXnXaCalfzxywvkkTaKxBGprSmYKASgFoAoAoAoCi20H9zJ92SFv+oo/jW+7NyxfJdUzBceA2OjvvQIf1RXohBJlAFAFARdSH5P4itPr0Nqxn5Yf1MtF++iprzUnnJfSBa9Dq299m5gVvOSIlG/07p+Nd1otXvLDZ5wePR71+TYaNV2Ltx/+y+qKip514UAUB5kQMCDxB4EVVNp5Rjq0oVYOE1lMYs7GOLO6OJ5k8TjurJUqynxIdlptC1y4cerJNYjYEPUmQBOkJWIyxiYrguIS35TcB5tjlUm1S2zRdoZyjbJLg3vO3+jzQdLto3k0yQyRzbu8el6Rcrn7P2W48cjPKtgcSa6gIeraXBdwtDcRrJG2N5W5HByCO0EHtFAVs+i2FnYTpHDFFD0MvSBVADKEbe3zzbhniaA+VIjwAPPA4duaMqbLZLYK6vXVpUaG3yCzuCruPdjU8ePvch48q02o61RtItQe1Pklv+Zlp0nI7nBCsaKiAKqgKoHIKowAPgK86qVJTk5S4snJYHKxlQoBKAWgCgEoBaAqdq0zYz+Cb37DBv4VtdDns31P44+hireBmh2Xk3rSM/qivTTXlrQBQBQDF+PybVr9VjtWVVf4svp+JFLXlpsjC+luz/u0NwOdvMu8f8ObCMP2ujrpuzVf/lnQf8l9V/RSNTuqsKq5NGJrozvk01lBQqJQC0AUAUA2twkM9tNIoeKK4jaVSN4GPOHJXtwDnFSrWSUsHPdoqUpUIzXJ7/U+g9C0uygQtZRxRpMRITEAEfIGGGOGMd1TzjSbd3UcMbSSuqIg3mdyFVQO0k8BQHN59p9T1SRv7KZbW0jyBcyxh2uXHZGjcAnDGf48K1V/q9CzajLe3yXJdWZYUnIr7zVtX1e1SyktpLXewt9cyDcVlU9ZbdT7W9w48RzHLjVLvWbWhT24yUnyS3/PoI0pNmxsdMt4FCwxRoFAA3UUHgMcSBxPjXnta8r1W3ObfqyaopEyou8uEpgBQC0wApgCMQBk8AKqk28IqN29wkiho2V1PJlIYH4ir6lKVN7MlhlZRlB4ksMaj1GFpTErqZFGWTPWA4f1HzrJK2qxpKq4+6+Ze6NRQVRr3XzJVRzGQdbj3rWde+GUf6Dipumz2Luk/wDJfcsqb4sm7CS71lH5V6qa00NAFAFAN3IyjeVYLqO1RnHqn9iseKKKvJDZkHXdOF1azQH9LGyeRI6p+BwfhUqxuHb3EKq5MtnHai0cT012MYD8HXKOO5kO6wPyr0SqltZXB716nXaRcd9axzxW5+hKrEbMKAKAKAKARlBGDxB4EeFVTxwLakIzi4zWVzKi09auZks7SWbo2fqR9LJ0SkZLSbucBRxP+5qfUuFQourV5I85uoUu/lGh4Tp19sbYW8QkvZ7y5jjK4immd497OBiMY7ezOK5GGu3t1LuqKUW87/Iz29i601CG9mx02eKSFGgwIyo3ABugAcN3d7MYxiucuYVY1ZKr4uZlqUpUpOElhogttDALwW3W3+W9w3A2N4JnOc48KkLTqrtvaOXTnjqSVY1XQ7/l9cdSRrmoi2t3lxndAwOWWYgKM+ZrFZW3tFaNPqYrWg69WNNcxrZ7VTc2omkUJ7eePVwhI3uPZwrJfWioV+6g88PqX3lsqFZ04vPD6mYvtrbq4lMdgmQOR3d92A+1g8FHnW5o6TQo01O5f1wkbalplClBTuX6cP8A0ZG0ep2rKbuMshPJlVSe/dZOGfA1e9OsbmLVB7/Jv65LvYLO4TVCWH6/XI9t9qDMls8TsI5Fd+qSufYwTjuBPDzrHo1BQlVjOPvLCLNIoRUqiqRzJYW/1Is2mapYjpUkLqOLbrtIAP1kccvEVnjc2N2+6lHD+GPqjNG4sbp93KOH8MfVGhtdXF9p85xuuI5FdezO4SCPA1qqlm7S8guKymjWVbV2t1BcVlNfMz+z2uC006QjBkaZhGviY0yxHcOdbW9sXc3kVyxv+f5NneWbuLyK5Y3/ADZZbBaS3WupclpMhM8yCcu58yOHh51D1q7jhW9PguP4RF1a5i8W9PguP69DZVzppTzMm8rDvBHzGKy0JbNWL819ykuBE9GcmbJR3cK9dzk1ZrqAKAKA8yDgfKrZLKaBQ15FUjsza6M2i4CVYVOPbX6f6rqkoAwlyPWE7t/lMB4563xrv9MuPaLKL5w91/g2WiV+7rypPhLeviiBUo6wSgFoAoAoCs1y93E3Qesw4nuXtPx/rUq2pbT2mc/rt/3UO5g/efHyX9nSfRZst6rB6xMuJ514A844TxVfAtgMf8o7K5HtDqff1O4g/dj9X/RzNGnhZZrdasBc28kR+0vVPcw4qfmBWks7h0K0ai/1E62rOjVjUXL7czMejm+ISWB+BjO+AewHg4+BH+qt1rlDMoVY8936NrrVFOUasee79fQxxvz6z0/+N0vw397Hy4Vve4Xcd1/jj6fs3aoruO6/xx9P2bf0jXgFtGg/SOG/yoM5+ZWue0Oi+/lJ8lg0Gi0s1nJ8l99x413etdIjj5Myxxt/mBeT54YfGq2mLnUZT5LL/CK2mLi/c3wy3+iz2J09YbNGx1pR0jHt4+yPIDH1qHq9w6tw48o7kR9TrurcSXJbkG3KKbCXPYYyPPpFH8SPjTR5SV3HHPP2KaVJq6jjz+xi9UUtpNqT2SzIPIliP3a6G3aV/VS6Jm9t8K+qryT+xd3u3SdFuwxsXKhd58BQcYJwCS3lwrX0tDl3u3UluzncQKejT281GsZ5EjYnSJIrWZpQV6VcKp4HdCsASOzO8eHhWLVbuFSvCMHnZfH1MWqXUKleCg87PP1MJpjRdJH0+8Y8guF547f9/CukrqbhLu/FyOhuFN05d34uR2W0mjdFaIgoQN0ryx2Yrz+tCcZtTW/mcROMoyanxHqxFoCqp4eShV+jc4SZPdlkX5ORXrlGW1Ti/JfY1j4m0rKUCgCgA0BQOOJ8zXk99HZuKi/yf3NlB+6hKil5jfSjpJlsxOgzJaN0o7zFymXywA3+Sug7PXfd3Doy4T3evL9FjnKnKNWPGLyc+jcMoI5EAj411co7LwzvKNWNWmqkeDPVWmUKAKAbuJgiFm5Af+hV8IOTwiPdXEbek6kuX1Y76OtnTqF4ZphmGFgzdzyc0iHeBgE+GB9qsGtX6s7fu4P3pbl5LmzgHOdxVdSfP/cHb686bySAoVObbRFrK/laPlNE+P8A7VIY/BxvV2Nhi7tIKf8AFr6f0dNZJXVrGMv4tfT+hmDSM6S82OPTBx9xMxn6sx+FXzu8ahGlnlj1e9F87rF/Gn5Y9Xv/AEJbTtfXFlE2SI0VG8dwlnPxVFFXVYRtKNaoubb/AAis6atKNaa5vd68PuzX7dWbS2ZKjJjZZMD3QCG+QOfhWg0euqdz73PcaXSqyp3C2ue4i7K7TW3qyRyusbxqE65wGC8FIY8OWOFZ9S0ys60p045T37jNf6fWVaU4Rynv3FbtnryXIS3tj0mWBYrxDNnqIvfx458BUvSrCVvmvW3bv9ZJ0yzlRbr1t2P9yP7Vad0Glwx9sbpk97MG3j82NY9NuO+v5z6p/JFmn1+9vZT6pjUWx0VxaxSwsY5GjViGyyMxAz4rx/8AVXy1idC4lTqLKTa8y+Wq1KNeUKiyk2ujHdlr+9iuRaXKswIOGbJKAKSCH+0hxjj3/CrNQo21Sl7TRaT+/p1Md/RtqlL2ik0vLr6cmVmx+lRXBuYZRyC4I9pGVnXKnv8ADtqXqd1OhGlVg/73Il6lcToqlVg/01hD8Nhqeny4gBljY8gN5G8WXnGfH6mscq9je081Hstej/sxzr2V5DNT3ZfX+zoQrlHxOdFqgKnYY7t1dp/jOf2jvfxr1bT57drTl/ijWzWJM21TCwKAKAKAorgYdvM15frEdm9qrz+5sKXgR4rWmURlBBBGQRgg8iDzBq6EnF5XEoziOuaW2mXDRSAiBmJtpT7BQ8eiJ7GXl8M16JZ3Ub6kqkX7y8S556+ps9J1GNtmjW3R5Pp5EcXMfvr+0Kzd3LodEr62f/YvmBuo/fT9of1p3c+gd9bL/sXzGZtThUe0D4LxP9KvjQm+RFr6zaUl4svohnTtOvNVkCW6Howes54Rp4u/af1Rk/jV1e5t7CDlVlv6c38EctfahVvZY4RXBflnb9m9FjsbVII+IXizHm7txZz5ns7Bgdled6hezvK7qy9F0XIxwjsrBaVCLwoDLbb6FLcrG0KhnQsCMhcq2O/hwI+preaRfQt3KNR4T+5tNLvIW8pKpwf3LTTtL3bFLeXH5rcfHEZIO8Qe3iahV7rN260OuUQ61xm5daHXKKTY/Zma2meSfd4LuJunOcnrN4cAPma2OqanTr0lCn8X+jYajqFO4pqFPPV/o1+K0GTTmc1DYu0lYsN+Ik5IjI3SfusCB8MVt6GtXFOOy8S+JsqOq3FOOzua8yVo+zNtatvICz9juckd+6MAD5VhutUr3C2Zbl0RhudQr11sye7oi0uraOVCkih1PNWGQccag0q06UtqDwyLCcoS2ovDPcUaqoVQAAAABwAA5ACrZTcpOT4lrbbyz1VMlMDccCKWKqoLHLEAAse9j21dKrOSSbylwLnJtJN8ByrC0WhUauJ0jRnchVUFmJ5ADiTWWjRnVmoQWWy1vCyyh9GsjTTXE+MCSRmHkT1fpivVbWj3NGFPokjWyeXk6HUgoLQCUAUBS3oxI1ecdoYbN/Pzw/oT6D9wZrSGYKAbngSRSsiq6nmrAMp8weFZKdWdN7UHh+RRpPiUU2xGlPztIR91Sn7pFbGGt30VhVH67zG6UOh4GwWk/wDKp85P+6rv/wA9ff8A7PsU7mHQdg2L0tCCLSHI5by7/wC9mrJ61fSWHUZcqUFyL2ONVACgKByAAAHkByrWznKbzJ5Zelg9VaVCgCgChQKFQoAoAxRJvgUEZgOZA8+FZVQqvhF/JjKIk2qWye3NEv3pEH4mpENNu5+GnL5FveRXMiSbUaevO5i/ysG/dzUiOh38v+t+uF+S11odSJJtvpw5Ss33Ypj9SmKkx7N3z5Jepb38CPJt5aD2UuH+7GB+8wqTDstcvxSivmy13MRk7c59i0nb7xRfw3qkQ7KS/lUXoijueiG32svmB6KywewvIzD4gKM/OpMOylFeKo/ki13L6EWbS9V1JlW4xHECCUQFVJ72yST8TW4sdKtrPfTW/q+JhnUlLidL2f0dLSEIvxrZFhZ0AtAJQBQFNqrhZRk43uXie6uS7S6dOpi4prOFh/hkm3ml7rGK4omBQBQBirlTm+CZTIzLdRL7Tov3mUfiazRs7ifhpyfoyjlFcyFJtDYrzubfPcJYyfkDUqOj30uFJ/b7lvew6kSXbHTl5zg/dSR/3VNSYdnr6X8cfFot7+HUjPt1Yj2elf7sTfzYqRDsxdvxOK9S13ERhtvIj7FvcN5qi/zGpEeylX+VRfJlPaV0G220uD+bsnPi0mPoEP41Jj2Uh/Kq/Rf2W+0+Qn/yLVH9i0RfvF2/DFSIdlrVcZSfyLXcyFF3rr8o4U8o2P7zGpMezliuTfqW9/M9Cw15+cwX7scY/lqRHRLGP/WvqW99Pqexstq7+3dyj7rbv7uKkQ060h4acfkineS6npfR7dN+cuZm85ZD+LVJjRpx4RXyRbljqei2I+25bz4/jWRbuBQmwejSzXnQE+HYKyX7OaAmRbI2S/ox8qAmR6BaryjX5CgJCabCOSL8qAdW2QclHyoB0KByoAoAoAoAoAoCLqNgk6FXGQaAxOpaBqkTYtrhtzsDBHx4ZZSa11XSLKpLalTWfl9jIqs1wZBGg62/tXLDyWNf3VFVjpNlHhSj8inez6nobEag/wCcu5//ANXH4GpEbWhHhBfJFNp9T2PRmW/OSu33mY/iazKMVwRbkkw+i61HOrgT4fR3ZL2ZoCdFsVZL9gUBMj2atF5Rr8qAlJpFuvKNflQDy2cQ5KvyoB0RKOwfKgPQAoAoAoAoBaASgCgCgCgCgCgFoBKAKAWgEoAoAoBaAKASgCgCgCgCgFoBKAKAKAKAKAKAKAKAWgEoAoAoAoAoBaASgCgCgFoBKAKAWgEoAoAoBaASgCgFoBKAKAKAKAKAKAKAKAWgEoAoBaASgCgCgCgCgCgP/9k=">
            <a:hlinkClick r:id="rId3"/>
          </p:cNvPr>
          <p:cNvSpPr/>
          <p:nvPr/>
        </p:nvSpPr>
        <p:spPr>
          <a:xfrm>
            <a:off x="206375" y="-16383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6" name="Google Shape;1346;p161" descr="https://encrypted-tbn3.gstatic.com/images?q=tbn:ANd9GcTDlskNxys3AvHObv1Vxj5ZIyBP49-yB4Oo9mPFiMe5Cr0jR_g0gQ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25637" y="233362"/>
            <a:ext cx="5662315" cy="5662315"/>
          </a:xfrm>
          <a:prstGeom prst="rect">
            <a:avLst/>
          </a:prstGeom>
          <a:noFill/>
          <a:ln>
            <a:noFill/>
          </a:ln>
        </p:spPr>
      </p:pic>
      <p:sp>
        <p:nvSpPr>
          <p:cNvPr id="1347" name="Google Shape;1347;p161">
            <a:hlinkClick r:id="rId6" action="ppaction://hlinksldjump"/>
          </p:cNvPr>
          <p:cNvSpPr/>
          <p:nvPr/>
        </p:nvSpPr>
        <p:spPr>
          <a:xfrm>
            <a:off x="7000075" y="5645525"/>
            <a:ext cx="1496700" cy="87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2" name="Google Shape;1352;p162" descr="https://encrypted-tbn1.gstatic.com/images?q=tbn:ANd9GcRjZES4Q4-HC8ZA5r-3lxVZGJbQ6oWXbGQZGCqwb7jRnChZcI9kNw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3648" y="476672"/>
            <a:ext cx="5688632" cy="4555438"/>
          </a:xfrm>
          <a:prstGeom prst="rect">
            <a:avLst/>
          </a:prstGeom>
          <a:noFill/>
          <a:ln>
            <a:noFill/>
          </a:ln>
        </p:spPr>
      </p:pic>
      <p:sp>
        <p:nvSpPr>
          <p:cNvPr id="1353" name="Google Shape;1353;p162">
            <a:hlinkClick r:id="rId5" action="ppaction://hlinksldjump"/>
          </p:cNvPr>
          <p:cNvSpPr/>
          <p:nvPr/>
        </p:nvSpPr>
        <p:spPr>
          <a:xfrm>
            <a:off x="6948275" y="5162450"/>
            <a:ext cx="1652700" cy="12189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Google Shape;1358;p163"/>
          <p:cNvSpPr txBox="1"/>
          <p:nvPr/>
        </p:nvSpPr>
        <p:spPr>
          <a:xfrm>
            <a:off x="1295636" y="4499423"/>
            <a:ext cx="6552728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10. ______ do you go running?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   I go running </a:t>
            </a:r>
            <a:r>
              <a:rPr lang="es-E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in the morning</a:t>
            </a: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endParaRPr/>
          </a:p>
        </p:txBody>
      </p:sp>
      <p:sp>
        <p:nvSpPr>
          <p:cNvPr id="1359" name="Google Shape;1359;p163">
            <a:hlinkClick r:id="rId3" action="ppaction://hlinksldjump"/>
          </p:cNvPr>
          <p:cNvSpPr txBox="1"/>
          <p:nvPr/>
        </p:nvSpPr>
        <p:spPr>
          <a:xfrm>
            <a:off x="5508104" y="1425390"/>
            <a:ext cx="316835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When  </a:t>
            </a:r>
            <a:endParaRPr/>
          </a:p>
        </p:txBody>
      </p:sp>
      <p:sp>
        <p:nvSpPr>
          <p:cNvPr id="1360" name="Google Shape;1360;p163">
            <a:hlinkClick r:id="rId4" action="ppaction://hlinksldjump"/>
          </p:cNvPr>
          <p:cNvSpPr txBox="1"/>
          <p:nvPr/>
        </p:nvSpPr>
        <p:spPr>
          <a:xfrm>
            <a:off x="5508104" y="2222767"/>
            <a:ext cx="316835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Where  </a:t>
            </a:r>
            <a:endParaRPr/>
          </a:p>
        </p:txBody>
      </p:sp>
      <p:sp>
        <p:nvSpPr>
          <p:cNvPr id="1361" name="Google Shape;1361;p163">
            <a:hlinkClick r:id="rId4" action="ppaction://hlinksldjump"/>
          </p:cNvPr>
          <p:cNvSpPr txBox="1"/>
          <p:nvPr/>
        </p:nvSpPr>
        <p:spPr>
          <a:xfrm>
            <a:off x="5508104" y="3096352"/>
            <a:ext cx="316835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What </a:t>
            </a:r>
            <a:endParaRPr/>
          </a:p>
        </p:txBody>
      </p:sp>
      <p:pic>
        <p:nvPicPr>
          <p:cNvPr id="1362" name="Google Shape;1362;p163" descr="Resultado de imagen para go running in the morni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8063" y="1124744"/>
            <a:ext cx="4386502" cy="3096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7" name="Google Shape;1367;p164" descr="https://encrypted-tbn0.gstatic.com/images?q=tbn:ANd9GcQbRLg16Pnt1hzWst_Qbt_cD8nYzu_Bo1A8RT9PTOHmbkXI04L0jg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1600" y="764703"/>
            <a:ext cx="6984776" cy="5414235"/>
          </a:xfrm>
          <a:prstGeom prst="rect">
            <a:avLst/>
          </a:prstGeom>
          <a:noFill/>
          <a:ln>
            <a:noFill/>
          </a:ln>
        </p:spPr>
      </p:pic>
      <p:sp>
        <p:nvSpPr>
          <p:cNvPr id="1368" name="Google Shape;1368;p164">
            <a:hlinkClick r:id="rId5" action="ppaction://hlinksldjump"/>
          </p:cNvPr>
          <p:cNvSpPr/>
          <p:nvPr/>
        </p:nvSpPr>
        <p:spPr>
          <a:xfrm>
            <a:off x="7092271" y="5503454"/>
            <a:ext cx="1546500" cy="102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3" name="Google Shape;1373;p165" descr="https://encrypted-tbn3.gstatic.com/images?q=tbn:ANd9GcTwlkKkK6rVBwfhrXbI1UI90AFSLU5htcXEztW4fupvk5yudHA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52969" y="836712"/>
            <a:ext cx="5571359" cy="5571359"/>
          </a:xfrm>
          <a:prstGeom prst="rect">
            <a:avLst/>
          </a:prstGeom>
          <a:noFill/>
          <a:ln>
            <a:noFill/>
          </a:ln>
        </p:spPr>
      </p:pic>
      <p:sp>
        <p:nvSpPr>
          <p:cNvPr id="1374" name="Google Shape;1374;p165">
            <a:hlinkClick r:id="rId5" action="ppaction://hlinksldjump"/>
          </p:cNvPr>
          <p:cNvSpPr/>
          <p:nvPr/>
        </p:nvSpPr>
        <p:spPr>
          <a:xfrm>
            <a:off x="7012675" y="5418225"/>
            <a:ext cx="1578600" cy="1063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Google Shape;1379;p166"/>
          <p:cNvSpPr txBox="1">
            <a:spLocks noGrp="1"/>
          </p:cNvSpPr>
          <p:nvPr>
            <p:ph type="title"/>
          </p:nvPr>
        </p:nvSpPr>
        <p:spPr>
          <a:xfrm>
            <a:off x="467544" y="548680"/>
            <a:ext cx="8229600" cy="1008112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366092"/>
              </a:buClr>
              <a:buSzPts val="4000"/>
              <a:buFont typeface="Calibri"/>
              <a:buNone/>
            </a:pPr>
            <a:r>
              <a:rPr lang="es-ES" sz="4000" b="1" i="0" u="none" strike="noStrike" cap="none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TIME EXPRESSIONS IN PRESENT </a:t>
            </a:r>
            <a:endParaRPr/>
          </a:p>
        </p:txBody>
      </p:sp>
      <p:grpSp>
        <p:nvGrpSpPr>
          <p:cNvPr id="1380" name="Google Shape;1380;p166"/>
          <p:cNvGrpSpPr/>
          <p:nvPr/>
        </p:nvGrpSpPr>
        <p:grpSpPr>
          <a:xfrm>
            <a:off x="469540" y="1556792"/>
            <a:ext cx="8276927" cy="3816424"/>
            <a:chOff x="1996" y="0"/>
            <a:chExt cx="8276927" cy="3816424"/>
          </a:xfrm>
        </p:grpSpPr>
        <p:sp>
          <p:nvSpPr>
            <p:cNvPr id="1381" name="Google Shape;1381;p166"/>
            <p:cNvSpPr/>
            <p:nvPr/>
          </p:nvSpPr>
          <p:spPr>
            <a:xfrm>
              <a:off x="1996" y="0"/>
              <a:ext cx="1959036" cy="3816424"/>
            </a:xfrm>
            <a:prstGeom prst="roundRect">
              <a:avLst>
                <a:gd name="adj" fmla="val 10000"/>
              </a:avLst>
            </a:prstGeom>
            <a:solidFill>
              <a:srgbClr val="CDE1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166"/>
            <p:cNvSpPr txBox="1"/>
            <p:nvPr/>
          </p:nvSpPr>
          <p:spPr>
            <a:xfrm>
              <a:off x="1996" y="0"/>
              <a:ext cx="1959036" cy="11449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2875" tIns="182875" rIns="182875" bIns="182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800"/>
                <a:buFont typeface="Calibri"/>
                <a:buNone/>
              </a:pPr>
              <a:r>
                <a:rPr lang="es-ES" sz="4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ON</a:t>
              </a:r>
              <a:endParaRPr/>
            </a:p>
          </p:txBody>
        </p:sp>
        <p:sp>
          <p:nvSpPr>
            <p:cNvPr id="1383" name="Google Shape;1383;p166"/>
            <p:cNvSpPr/>
            <p:nvPr/>
          </p:nvSpPr>
          <p:spPr>
            <a:xfrm>
              <a:off x="219982" y="1147545"/>
              <a:ext cx="1567228" cy="749774"/>
            </a:xfrm>
            <a:prstGeom prst="roundRect">
              <a:avLst>
                <a:gd name="adj" fmla="val 10000"/>
              </a:avLst>
            </a:prstGeom>
            <a:solidFill>
              <a:srgbClr val="49ACC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166"/>
            <p:cNvSpPr txBox="1"/>
            <p:nvPr/>
          </p:nvSpPr>
          <p:spPr>
            <a:xfrm>
              <a:off x="241942" y="1169505"/>
              <a:ext cx="1523308" cy="7058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00" tIns="53325" rIns="7110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lang="es-ES" sz="2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Monday</a:t>
              </a:r>
              <a:endParaRPr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5" name="Google Shape;1385;p166"/>
            <p:cNvSpPr/>
            <p:nvPr/>
          </p:nvSpPr>
          <p:spPr>
            <a:xfrm>
              <a:off x="197900" y="2010377"/>
              <a:ext cx="1567228" cy="749774"/>
            </a:xfrm>
            <a:prstGeom prst="roundRect">
              <a:avLst>
                <a:gd name="adj" fmla="val 10000"/>
              </a:avLst>
            </a:prstGeom>
            <a:solidFill>
              <a:srgbClr val="47CFA2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166"/>
            <p:cNvSpPr txBox="1"/>
            <p:nvPr/>
          </p:nvSpPr>
          <p:spPr>
            <a:xfrm>
              <a:off x="219860" y="2032337"/>
              <a:ext cx="1523308" cy="7058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00" tIns="53325" rIns="7110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lang="es-ES" sz="2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weekend</a:t>
              </a:r>
              <a:endParaRPr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7" name="Google Shape;1387;p166"/>
            <p:cNvSpPr/>
            <p:nvPr/>
          </p:nvSpPr>
          <p:spPr>
            <a:xfrm>
              <a:off x="197900" y="2875502"/>
              <a:ext cx="1567228" cy="749774"/>
            </a:xfrm>
            <a:prstGeom prst="roundRect">
              <a:avLst>
                <a:gd name="adj" fmla="val 10000"/>
              </a:avLst>
            </a:prstGeom>
            <a:solidFill>
              <a:srgbClr val="46D956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166"/>
            <p:cNvSpPr txBox="1"/>
            <p:nvPr/>
          </p:nvSpPr>
          <p:spPr>
            <a:xfrm>
              <a:off x="219860" y="2897462"/>
              <a:ext cx="1523308" cy="7058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00" tIns="53325" rIns="7110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lang="es-ES" sz="2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May 15th  </a:t>
              </a:r>
              <a:endParaRPr/>
            </a:p>
          </p:txBody>
        </p:sp>
        <p:sp>
          <p:nvSpPr>
            <p:cNvPr id="1389" name="Google Shape;1389;p166"/>
            <p:cNvSpPr/>
            <p:nvPr/>
          </p:nvSpPr>
          <p:spPr>
            <a:xfrm>
              <a:off x="2107960" y="0"/>
              <a:ext cx="1959036" cy="3816424"/>
            </a:xfrm>
            <a:prstGeom prst="roundRect">
              <a:avLst>
                <a:gd name="adj" fmla="val 10000"/>
              </a:avLst>
            </a:prstGeom>
            <a:solidFill>
              <a:srgbClr val="CDE1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166"/>
            <p:cNvSpPr txBox="1"/>
            <p:nvPr/>
          </p:nvSpPr>
          <p:spPr>
            <a:xfrm>
              <a:off x="2107960" y="0"/>
              <a:ext cx="1959036" cy="11449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2875" tIns="182875" rIns="182875" bIns="182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800"/>
                <a:buFont typeface="Calibri"/>
                <a:buNone/>
              </a:pPr>
              <a:r>
                <a:rPr lang="es-ES" sz="4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</a:t>
              </a:r>
              <a:endParaRPr/>
            </a:p>
          </p:txBody>
        </p:sp>
        <p:sp>
          <p:nvSpPr>
            <p:cNvPr id="1391" name="Google Shape;1391;p166"/>
            <p:cNvSpPr/>
            <p:nvPr/>
          </p:nvSpPr>
          <p:spPr>
            <a:xfrm>
              <a:off x="2142509" y="1146045"/>
              <a:ext cx="1889936" cy="1150704"/>
            </a:xfrm>
            <a:prstGeom prst="roundRect">
              <a:avLst>
                <a:gd name="adj" fmla="val 10000"/>
              </a:avLst>
            </a:prstGeom>
            <a:solidFill>
              <a:srgbClr val="8BE44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166"/>
            <p:cNvSpPr txBox="1"/>
            <p:nvPr/>
          </p:nvSpPr>
          <p:spPr>
            <a:xfrm>
              <a:off x="2176212" y="1179748"/>
              <a:ext cx="1822530" cy="10832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38100" rIns="50800" bIns="381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es-ES" sz="20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the morning</a:t>
              </a:r>
              <a:endParaRPr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es-ES" sz="20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the afternoon 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es-ES" sz="20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the evening</a:t>
              </a:r>
              <a:r>
                <a:rPr lang="es-ES" sz="20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</p:txBody>
        </p:sp>
        <p:sp>
          <p:nvSpPr>
            <p:cNvPr id="1393" name="Google Shape;1393;p166"/>
            <p:cNvSpPr/>
            <p:nvPr/>
          </p:nvSpPr>
          <p:spPr>
            <a:xfrm>
              <a:off x="2303863" y="2473780"/>
              <a:ext cx="1567228" cy="1150704"/>
            </a:xfrm>
            <a:prstGeom prst="roundRect">
              <a:avLst>
                <a:gd name="adj" fmla="val 10000"/>
              </a:avLst>
            </a:prstGeom>
            <a:solidFill>
              <a:srgbClr val="EDED4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166"/>
            <p:cNvSpPr txBox="1"/>
            <p:nvPr/>
          </p:nvSpPr>
          <p:spPr>
            <a:xfrm>
              <a:off x="2337566" y="2507483"/>
              <a:ext cx="1499822" cy="10832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00" tIns="53325" rIns="7110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lang="es-ES" sz="28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July 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98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lang="es-ES" sz="28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August </a:t>
              </a:r>
              <a:endParaRPr/>
            </a:p>
          </p:txBody>
        </p:sp>
        <p:sp>
          <p:nvSpPr>
            <p:cNvPr id="1395" name="Google Shape;1395;p166"/>
            <p:cNvSpPr/>
            <p:nvPr/>
          </p:nvSpPr>
          <p:spPr>
            <a:xfrm>
              <a:off x="4241056" y="0"/>
              <a:ext cx="1959036" cy="3816424"/>
            </a:xfrm>
            <a:prstGeom prst="roundRect">
              <a:avLst>
                <a:gd name="adj" fmla="val 10000"/>
              </a:avLst>
            </a:prstGeom>
            <a:solidFill>
              <a:srgbClr val="CDE1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166"/>
            <p:cNvSpPr txBox="1"/>
            <p:nvPr/>
          </p:nvSpPr>
          <p:spPr>
            <a:xfrm>
              <a:off x="4241056" y="0"/>
              <a:ext cx="1959036" cy="11449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2875" tIns="182875" rIns="182875" bIns="182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800"/>
                <a:buFont typeface="Calibri"/>
                <a:buNone/>
              </a:pPr>
              <a:endParaRPr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7" name="Google Shape;1397;p166"/>
            <p:cNvSpPr/>
            <p:nvPr/>
          </p:nvSpPr>
          <p:spPr>
            <a:xfrm>
              <a:off x="6319887" y="0"/>
              <a:ext cx="1959036" cy="3816424"/>
            </a:xfrm>
            <a:prstGeom prst="roundRect">
              <a:avLst>
                <a:gd name="adj" fmla="val 10000"/>
              </a:avLst>
            </a:prstGeom>
            <a:solidFill>
              <a:srgbClr val="CDE1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166"/>
            <p:cNvSpPr txBox="1"/>
            <p:nvPr/>
          </p:nvSpPr>
          <p:spPr>
            <a:xfrm>
              <a:off x="6319887" y="0"/>
              <a:ext cx="1959036" cy="11449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2875" tIns="182875" rIns="182875" bIns="182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800"/>
                <a:buFont typeface="Calibri"/>
                <a:buNone/>
              </a:pPr>
              <a:r>
                <a:rPr lang="es-ES" sz="4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EVERY</a:t>
              </a:r>
              <a:endParaRPr/>
            </a:p>
          </p:txBody>
        </p:sp>
        <p:sp>
          <p:nvSpPr>
            <p:cNvPr id="1399" name="Google Shape;1399;p166"/>
            <p:cNvSpPr/>
            <p:nvPr/>
          </p:nvSpPr>
          <p:spPr>
            <a:xfrm>
              <a:off x="6389895" y="1146005"/>
              <a:ext cx="1819019" cy="2478519"/>
            </a:xfrm>
            <a:prstGeom prst="roundRect">
              <a:avLst>
                <a:gd name="adj" fmla="val 10000"/>
              </a:avLst>
            </a:prstGeom>
            <a:solidFill>
              <a:srgbClr val="F6944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166"/>
            <p:cNvSpPr txBox="1"/>
            <p:nvPr/>
          </p:nvSpPr>
          <p:spPr>
            <a:xfrm>
              <a:off x="6443172" y="1199282"/>
              <a:ext cx="1712465" cy="23719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38100" rIns="50800" bIns="381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libri"/>
                <a:buNone/>
              </a:pPr>
              <a:endParaRPr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es-ES" sz="20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every day</a:t>
              </a:r>
              <a:endParaRPr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es-ES" sz="20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every month</a:t>
              </a:r>
              <a:endParaRPr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es-ES" sz="20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every year 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Calibri"/>
                <a:buNone/>
              </a:pPr>
              <a:r>
                <a:rPr lang="es-ES" sz="1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</p:txBody>
        </p:sp>
      </p:grpSp>
      <p:sp>
        <p:nvSpPr>
          <p:cNvPr id="1401" name="Google Shape;1401;p166"/>
          <p:cNvSpPr txBox="1"/>
          <p:nvPr/>
        </p:nvSpPr>
        <p:spPr>
          <a:xfrm>
            <a:off x="5076056" y="1729834"/>
            <a:ext cx="1008112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</a:t>
            </a:r>
            <a:endParaRPr/>
          </a:p>
        </p:txBody>
      </p:sp>
      <p:sp>
        <p:nvSpPr>
          <p:cNvPr id="1402" name="Google Shape;1402;p166"/>
          <p:cNvSpPr txBox="1"/>
          <p:nvPr/>
        </p:nvSpPr>
        <p:spPr>
          <a:xfrm>
            <a:off x="4932040" y="2780928"/>
            <a:ext cx="1512168" cy="1015663"/>
          </a:xfrm>
          <a:prstGeom prst="rect">
            <a:avLst/>
          </a:prstGeom>
          <a:solidFill>
            <a:srgbClr val="B2A0C7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noon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night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midnight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3" name="Google Shape;1403;p166"/>
          <p:cNvSpPr txBox="1"/>
          <p:nvPr/>
        </p:nvSpPr>
        <p:spPr>
          <a:xfrm>
            <a:off x="5004048" y="4077072"/>
            <a:ext cx="1440160" cy="707886"/>
          </a:xfrm>
          <a:prstGeom prst="rect">
            <a:avLst/>
          </a:prstGeom>
          <a:solidFill>
            <a:srgbClr val="FFC000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7:00 pm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8:00 am </a:t>
            </a:r>
            <a:endParaRPr/>
          </a:p>
        </p:txBody>
      </p:sp>
      <p:sp>
        <p:nvSpPr>
          <p:cNvPr id="1404" name="Google Shape;1404;p166"/>
          <p:cNvSpPr txBox="1"/>
          <p:nvPr/>
        </p:nvSpPr>
        <p:spPr>
          <a:xfrm>
            <a:off x="467544" y="5517232"/>
            <a:ext cx="8338043" cy="830997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>
                <a:solidFill>
                  <a:srgbClr val="632423"/>
                </a:solidFill>
                <a:latin typeface="Calibri"/>
                <a:ea typeface="Calibri"/>
                <a:cs typeface="Calibri"/>
                <a:sym typeface="Calibri"/>
              </a:rPr>
              <a:t>ONCE / TWICE / THREE TIMES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>
                <a:solidFill>
                  <a:srgbClr val="632423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2400" b="1">
                <a:solidFill>
                  <a:srgbClr val="3F3151"/>
                </a:solidFill>
                <a:latin typeface="Calibri"/>
                <a:ea typeface="Calibri"/>
                <a:cs typeface="Calibri"/>
                <a:sym typeface="Calibri"/>
              </a:rPr>
              <a:t>an hour, a day, a week, a month, a year,  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6527" y="2420888"/>
            <a:ext cx="2016224" cy="2585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20072" y="1058091"/>
            <a:ext cx="1872208" cy="2347689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3"/>
          <p:cNvSpPr txBox="1"/>
          <p:nvPr/>
        </p:nvSpPr>
        <p:spPr>
          <a:xfrm>
            <a:off x="899592" y="5006208"/>
            <a:ext cx="315680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 shopping</a:t>
            </a:r>
            <a:endParaRPr/>
          </a:p>
        </p:txBody>
      </p:sp>
      <p:sp>
        <p:nvSpPr>
          <p:cNvPr id="178" name="Google Shape;178;p23"/>
          <p:cNvSpPr txBox="1"/>
          <p:nvPr/>
        </p:nvSpPr>
        <p:spPr>
          <a:xfrm>
            <a:off x="4932040" y="3501008"/>
            <a:ext cx="315680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 for a walk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9" name="Google Shape;1409;p1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3608" y="620688"/>
            <a:ext cx="7650479" cy="4896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Google Shape;1415;p168"/>
          <p:cNvSpPr txBox="1">
            <a:spLocks noGrp="1"/>
          </p:cNvSpPr>
          <p:nvPr>
            <p:ph type="title"/>
          </p:nvPr>
        </p:nvSpPr>
        <p:spPr>
          <a:xfrm>
            <a:off x="505240" y="260648"/>
            <a:ext cx="8229600" cy="792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PRACTICE 5. </a:t>
            </a:r>
            <a:endParaRPr/>
          </a:p>
        </p:txBody>
      </p:sp>
      <p:sp>
        <p:nvSpPr>
          <p:cNvPr id="1416" name="Google Shape;1416;p168"/>
          <p:cNvSpPr txBox="1"/>
          <p:nvPr/>
        </p:nvSpPr>
        <p:spPr>
          <a:xfrm>
            <a:off x="505240" y="4941168"/>
            <a:ext cx="806489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1. I go to sleep ______ midnight. </a:t>
            </a:r>
            <a:endParaRPr/>
          </a:p>
        </p:txBody>
      </p:sp>
      <p:sp>
        <p:nvSpPr>
          <p:cNvPr id="1417" name="Google Shape;1417;p168">
            <a:hlinkClick r:id="rId3" action="ppaction://hlinksldjump"/>
          </p:cNvPr>
          <p:cNvSpPr txBox="1"/>
          <p:nvPr/>
        </p:nvSpPr>
        <p:spPr>
          <a:xfrm>
            <a:off x="5364088" y="1916832"/>
            <a:ext cx="237626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in</a:t>
            </a:r>
            <a:endParaRPr/>
          </a:p>
        </p:txBody>
      </p:sp>
      <p:sp>
        <p:nvSpPr>
          <p:cNvPr id="1418" name="Google Shape;1418;p168">
            <a:hlinkClick r:id="rId4" action="ppaction://hlinksldjump"/>
          </p:cNvPr>
          <p:cNvSpPr txBox="1"/>
          <p:nvPr/>
        </p:nvSpPr>
        <p:spPr>
          <a:xfrm>
            <a:off x="5364088" y="3411131"/>
            <a:ext cx="237626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at </a:t>
            </a:r>
            <a:endParaRPr/>
          </a:p>
        </p:txBody>
      </p:sp>
      <p:sp>
        <p:nvSpPr>
          <p:cNvPr id="1419" name="Google Shape;1419;p168">
            <a:hlinkClick r:id="rId3" action="ppaction://hlinksldjump"/>
          </p:cNvPr>
          <p:cNvSpPr txBox="1"/>
          <p:nvPr/>
        </p:nvSpPr>
        <p:spPr>
          <a:xfrm>
            <a:off x="5364088" y="2667893"/>
            <a:ext cx="237626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on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0" name="Google Shape;1420;p168"/>
          <p:cNvSpPr txBox="1"/>
          <p:nvPr/>
        </p:nvSpPr>
        <p:spPr>
          <a:xfrm>
            <a:off x="505240" y="1141124"/>
            <a:ext cx="8064896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Click on </a:t>
            </a:r>
            <a:r>
              <a:rPr lang="es-ES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 correct answer. </a:t>
            </a:r>
            <a:endParaRPr/>
          </a:p>
        </p:txBody>
      </p:sp>
      <p:pic>
        <p:nvPicPr>
          <p:cNvPr id="1421" name="Google Shape;1421;p168" descr="Resultado de imagen para go to b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03648" y="2132856"/>
            <a:ext cx="3168352" cy="22495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6" name="Google Shape;1426;p169" descr="C:\Users\Erika\Pictures\carita triste.pn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59632" y="620688"/>
            <a:ext cx="6552728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1427" name="Google Shape;1427;p169"/>
          <p:cNvSpPr txBox="1"/>
          <p:nvPr/>
        </p:nvSpPr>
        <p:spPr>
          <a:xfrm>
            <a:off x="2699792" y="5085184"/>
            <a:ext cx="345638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1428" name="Google Shape;1428;p169">
            <a:hlinkClick r:id="rId4" action="ppaction://hlinksldjump"/>
          </p:cNvPr>
          <p:cNvSpPr/>
          <p:nvPr/>
        </p:nvSpPr>
        <p:spPr>
          <a:xfrm>
            <a:off x="6961604" y="5342431"/>
            <a:ext cx="1468800" cy="919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:fade thruBlk="1"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" name="Google Shape;1433;p170" descr="https://encrypted-tbn3.gstatic.com/images?q=tbn:ANd9GcR1uqQtSDWmOwMOcXNqAonyqn4QGbMkPyOV8iXXd58YwrnvXFlDYQS3_uzY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908720"/>
            <a:ext cx="5315790" cy="5343476"/>
          </a:xfrm>
          <a:prstGeom prst="rect">
            <a:avLst/>
          </a:prstGeom>
          <a:noFill/>
          <a:ln>
            <a:noFill/>
          </a:ln>
        </p:spPr>
      </p:pic>
      <p:sp>
        <p:nvSpPr>
          <p:cNvPr id="1434" name="Google Shape;1434;p170">
            <a:hlinkClick r:id="rId4" action="ppaction://hlinksldjump"/>
          </p:cNvPr>
          <p:cNvSpPr/>
          <p:nvPr/>
        </p:nvSpPr>
        <p:spPr>
          <a:xfrm>
            <a:off x="7236301" y="5560276"/>
            <a:ext cx="1459500" cy="965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" name="Google Shape;1439;p171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0" name="Google Shape;1440;p171"/>
          <p:cNvSpPr txBox="1"/>
          <p:nvPr/>
        </p:nvSpPr>
        <p:spPr>
          <a:xfrm>
            <a:off x="611560" y="4437112"/>
            <a:ext cx="8136904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2. She usually visits her grandmother ____ weekend.  </a:t>
            </a:r>
            <a:endParaRPr/>
          </a:p>
        </p:txBody>
      </p:sp>
      <p:sp>
        <p:nvSpPr>
          <p:cNvPr id="1441" name="Google Shape;1441;p171">
            <a:hlinkClick r:id="rId3" action="ppaction://hlinksldjump"/>
          </p:cNvPr>
          <p:cNvSpPr txBox="1"/>
          <p:nvPr/>
        </p:nvSpPr>
        <p:spPr>
          <a:xfrm>
            <a:off x="5200212" y="1277343"/>
            <a:ext cx="172819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in </a:t>
            </a:r>
            <a:endParaRPr/>
          </a:p>
        </p:txBody>
      </p:sp>
      <p:sp>
        <p:nvSpPr>
          <p:cNvPr id="1442" name="Google Shape;1442;p171">
            <a:hlinkClick r:id="rId4" action="ppaction://hlinksldjump"/>
          </p:cNvPr>
          <p:cNvSpPr txBox="1"/>
          <p:nvPr/>
        </p:nvSpPr>
        <p:spPr>
          <a:xfrm>
            <a:off x="5190177" y="2056305"/>
            <a:ext cx="172819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on </a:t>
            </a:r>
            <a:endParaRPr/>
          </a:p>
        </p:txBody>
      </p:sp>
      <p:sp>
        <p:nvSpPr>
          <p:cNvPr id="1443" name="Google Shape;1443;p171">
            <a:hlinkClick r:id="rId3" action="ppaction://hlinksldjump"/>
          </p:cNvPr>
          <p:cNvSpPr txBox="1"/>
          <p:nvPr/>
        </p:nvSpPr>
        <p:spPr>
          <a:xfrm>
            <a:off x="5221505" y="2857227"/>
            <a:ext cx="172819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at </a:t>
            </a:r>
            <a:endParaRPr/>
          </a:p>
        </p:txBody>
      </p:sp>
      <p:pic>
        <p:nvPicPr>
          <p:cNvPr id="1444" name="Google Shape;1444;p171" descr="Resultado de imagen para visit her grandparent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7620" y="1136254"/>
            <a:ext cx="4557399" cy="3122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9" name="Google Shape;1449;p17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620688"/>
            <a:ext cx="7723389" cy="5118991"/>
          </a:xfrm>
          <a:prstGeom prst="rect">
            <a:avLst/>
          </a:prstGeom>
          <a:noFill/>
          <a:ln>
            <a:noFill/>
          </a:ln>
        </p:spPr>
      </p:pic>
      <p:sp>
        <p:nvSpPr>
          <p:cNvPr id="1450" name="Google Shape;1450;p172"/>
          <p:cNvSpPr txBox="1"/>
          <p:nvPr/>
        </p:nvSpPr>
        <p:spPr>
          <a:xfrm>
            <a:off x="1907704" y="4941168"/>
            <a:ext cx="53285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wrong!!</a:t>
            </a:r>
            <a:endParaRPr/>
          </a:p>
        </p:txBody>
      </p:sp>
      <p:sp>
        <p:nvSpPr>
          <p:cNvPr id="1451" name="Google Shape;1451;p172">
            <a:hlinkClick r:id="rId4" action="ppaction://hlinksldjump"/>
          </p:cNvPr>
          <p:cNvSpPr/>
          <p:nvPr/>
        </p:nvSpPr>
        <p:spPr>
          <a:xfrm>
            <a:off x="6732256" y="5247697"/>
            <a:ext cx="1386600" cy="917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7" name="Google Shape;1457;p173" descr="C:\Users\Erika\Pictures\carita feliz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3728" y="260648"/>
            <a:ext cx="5616624" cy="5020298"/>
          </a:xfrm>
          <a:prstGeom prst="rect">
            <a:avLst/>
          </a:prstGeom>
          <a:noFill/>
          <a:ln>
            <a:noFill/>
          </a:ln>
        </p:spPr>
      </p:pic>
      <p:sp>
        <p:nvSpPr>
          <p:cNvPr id="1458" name="Google Shape;1458;p173"/>
          <p:cNvSpPr txBox="1"/>
          <p:nvPr/>
        </p:nvSpPr>
        <p:spPr>
          <a:xfrm>
            <a:off x="2915816" y="5363924"/>
            <a:ext cx="352839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Terrific!! </a:t>
            </a:r>
            <a:endParaRPr/>
          </a:p>
        </p:txBody>
      </p:sp>
      <p:sp>
        <p:nvSpPr>
          <p:cNvPr id="1459" name="Google Shape;1459;p173">
            <a:hlinkClick r:id="rId4" action="ppaction://hlinksldjump"/>
          </p:cNvPr>
          <p:cNvSpPr/>
          <p:nvPr/>
        </p:nvSpPr>
        <p:spPr>
          <a:xfrm>
            <a:off x="6905447" y="5280961"/>
            <a:ext cx="15627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" name="Google Shape;1465;p174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21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6" name="Google Shape;1466;p174"/>
          <p:cNvSpPr txBox="1"/>
          <p:nvPr/>
        </p:nvSpPr>
        <p:spPr>
          <a:xfrm>
            <a:off x="1043608" y="4849665"/>
            <a:ext cx="7643192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632423"/>
                </a:solidFill>
                <a:latin typeface="Calibri"/>
                <a:ea typeface="Calibri"/>
                <a:cs typeface="Calibri"/>
                <a:sym typeface="Calibri"/>
              </a:rPr>
              <a:t>3. My mother’s birthday is _____ November 6th. </a:t>
            </a:r>
            <a:endParaRPr/>
          </a:p>
        </p:txBody>
      </p:sp>
      <p:sp>
        <p:nvSpPr>
          <p:cNvPr id="1467" name="Google Shape;1467;p174" descr="data:image/jpeg;base64,/9j/4AAQSkZJRgABAQAAAQABAAD/2wCEAAkGBxQSEhMREBIVFhUUFRoaGBgUGBQVHRQbFxkXGhcZGBYYHCgiGhonGxceIT0hJSssMTEwGh82ODMsNygtLisBCgoKDg0OGxAQGy8kICY0LDYvNCwvLCw0NDQyLCwsNDQsLCwsLCw0NC8sLywsLCwsLCwsLCwsLCwsLCwsLCwsLP/AABEIANkA6QMBEQACEQEDEQH/xAAcAAEAAwEBAQEBAAAAAAAAAAAABQYHBAMCAQj/xABDEAACAQMCAwYDBQUECQUAAAABAgMABBESIQUGMRMiQVFhgQcycRRCUpGhIzNigsFDcrHwFTRTc3SissLSNURjw9H/xAAbAQEAAgMBAQAAAAAAAAAAAAAABAUCAwYBB//EADsRAAIBAgQEAgoCAQMCBwAAAAABAgMRBBIhMQUTQVFh8AYiMnGBkaGxwdEU4TMVQlIWIyQ0NWLC8fL/2gAMAwEAAhEDEQA/ANPqwKsUAoBQCgFAKAUAoD5llVVLOwVVBJLEAKBuSSegxQGacV+J0rsy8Otg6DIE05Kq3XdYxglc43z9QKgVsfTpu1ydSwU5q7Ie5+JHEYgGl+wjPhpmyfQAMa1Q4jndoxb8+82ywCitX5+R72XximG9xYd3PzRs64G3g4OT7ipKxcW7XXzNDwjJy3+LMDjUtrcsvjo7FiP5Q+c+lJY2lF2loeLB1GrotPLnNFtfBjbSainzowKOn1U+HqMj1qRCcZbEedOUNxe82WULaJbyBWHVdakj6gdPevXOK6hU5PZHrwzmS0uG0W91DI34VddXsvUiiknszxwkt0SlZGIoBQCgFAKAUAoBQCgFAKAUAoBQCgFAKAUAoBQHJxPicNsnaXEqRp0y5AyfIeZ9BXjaW56ot6Iynnrmp+IMltbKwsyQ0kjAqZsd4AK2GCZHlud+gqrxeOgouMXqWWGwkrqUkR4GNh0Fc+W5XrmcqLi5IGpX7OPV90KdOV26k5PtU+EczhSW1rsjSds0/giQ4E5MSk5OR8zE5b1wSTj1z7CtGJSU2jbSfqn3fWX9rEMSrvttrA6o3nkf0rynU/2S9l/TxE4f7lufM9prnDDUoEZDFGKmQMcaCVOSuxyPpWdLESpU3lerMZ0ozlqjritkUYVFA9ABUeU5S1bNqilsfFxZI+NS7joy91lIOQVYbg5rOnWnTd4s8lTjJWaNR+HfG5Lq1InOqWCQxO3TtNIBV/qVYZ9c11OGq82mpHPYily5uJaK3mgUAoBQCgFAKAUAoBQCgFAKAUAoBQCgFAKA5OLcRS2hkuJjhI1LH26AepO3vXjdlc9im3ZGC8d4hLclr+6I1n92jbrboflCr95unXxOT41Q1sS61Xlrbw6/0XdKgqVPN1PTgSfsVcsWZxqZmzkny38B0qDiX/3GrWSJVJerfuSFRzYQUyF0uAq6isx0DwDNpBPrhmJ36GpsXllBt2utfd5RHaupW7nHwa+aIMp0dkjEGRiV1H02JY4GwGNhW7EUozaavmfTf9WMKU3HToWC04hHKSI3DEeAzn64PhUGdGcNZKxJjOMtmdNajI54ZJpVke2tZZY4gS8gwq93OrSW+cgA7D+tSo4XbNJK5qdX/irnFxKWRxGsI7ki95/wq2kbeRw2fb0NKUYRbc91svE8m5OyjszTfhFCfsks2AEnnYx48UjCxA+5Q/lXQYKm4UkmUuMmpVXYvNSyKKAUAoBQCgFAKAUAoBQCgFAKAUAoBQCgFAZx8Zb3KWlkD/rEpZ8Y+SLBwR5Etn+SoeNqZKbZLwcM0yj8ag1wsiqGY4Cg+BJxn0wCTmudw8stRNvTqXdVXjYqdjxt40YbliFVTthFXOwGOu9WlTCxnJPpqQ4VnFE3HxGdiRpVWZiqL1xj5mY/hH6n6GoTo0oq97pb/pe/7EhVJsk7e2WGIqWwACWfxJI7zH1qPKcqlS9vcvwbVFQjY7uSOA3c0hu4rWARAAW7XYfSig/PHEu7NjfUcDyPlOk4U45W3frY0wjKbzJadLmmf6He4VV4klrOFyRpjcaWztjWzZBXr06Dr4R86j7F0SMl/bsR3Fvh9ayK4g1WzMMZiPdG2P3R7o/lwfWiqXaclfz3PHSVrR0Pa/47Z2cZszqIihCusMckgiUqQO0KAhCQCdznx8c1lGE5vMHOEFlMl4IGe0QBtLFWAOAcYYgbVhiLRrttXWn2NdK7pI0D4N8wl4n4fOf21t8gPjFkD30sfyZa6LD1VOOhSYmm4yuaRUgjCgFAKAUAoBQCgFAKAUAoBQCgFAKAUAoBQGV/GFdN3w5z8pEq+/c/8hVfxFN0nYn4B2mQVc0XZXl4PiSAncdrIz+Weq9f7oFT3iLxlbskvyRuVqvezvsUJuJ3bHd0IvoMaj+ZOa0VGlSgl4v8GyC9dtnPzGkkpjtYEZ5JSTpQZLBQTj9M/wAtb8DFJupLoYYht2iupaOE23H+IuyQkWkUJ0f7FIyoGEGAzsQCPPHjip0KFO19yPKtUvbYm+IxcU4KI7i8uFvLQlVmwDrhLHGVJwSM4AJODnBA2NeVMLCS9XRmVPESi9dUaAjggEHIIyCPEHpVWWJVuYeYjayC0sLU3F3NmQxx9FyRmSUjcZz446dQMVIo0HV1b0I9Wsqei3MisHuknlilhSMLM4kX5OzZmyVXc7b7dQR4+NZ4unTWrbzWNNCc300Jjg0/2XidpcKdpZBFIDjGmTCA/QEg+wrZw2s75GasdSvG5u1XxSigFAKAUAoBQCgFAKAUAoBQCgFAKAUAoBQFZ+IXLZv7Ro48CaNhJCTthl8M+oyPrg+Fa6sM8bGylUySuZNYX+omKYdnOh0vGw0kEdcA1zGIw0qUvA6ClWVReJ3VFNx5rCAxcdWAB9cZx+WTWTk3HKeWV7kpyvaZnnvFjLvZWrtGoz3pHV9KgDqdKsMfxDapVH/HZ7NmuS9a/ZGgR80xWHD+HK00MTTWvbNJMGcbIjyMI0IaWV5ZQdIIzl2ztg3NraFduVDhvxalvY7i2urUdlMrwrcRI6ojSqyxCVGZwuSR9/b1rxuyuepXdjRLO2WKNIkGFjVUUeQUAAfkKo223dlwlZWRU+S+Kx2EFxxTiKyCa8cSPpjLm3gL9lArsB3QT0GckAbEqauqcVGKSKicnKTbIn4pWsE0kN3avkcQt2fUNhmDsRG+MAhiJQCD+AComMtHLPszdQ1vEy+7uZizRyZ7iSFWAAJKNqDZA7vyj8h515TjCKU4dWvqezcneMvE/piyuBLHHKCCJEVgRkAhgDtn61fJ3RRtWdj2r08FAKAUAoBQCgFAKAUAoBQCgFAKAUAoBQHLxPiMVtG01xIsca9Wb9AB1J9BvXjaWrPUm3ZGK8z8THFZ1m7BYoUxpJUCaYY2LuNwnkM/n4U2NxqXqw3LbC4VpXkeVva6NhJIR5MVb9SuaqJTzdEWKjbqe7MACScAbk+VYJX0RkXv4W2JS0Nw4w11IZBtgiMALED591dX81TKto2gunlmNHVOT6nrzRyLHf8AZLPPMEhBESJ2IEYbGQGKFiNhsSQAABitscXNKxhLCwbudFlygiW8Vo1xO9vE4dYv2KKSrBxr7ONS41DPeJ3ryWLm1YRw0E7k3xHtezb7Po7XqvaZ0kggkHG4yMjPhnODjBjxtfU3yvbQzc8pPf3PbySdyIqsllPqQxFQxjjLRbPGO0JDqN1JGcljU9YnIkmr+JC/j522mcvMnEHNwLKRIUFlHhBDqCn7QRI+lT8qgLGoXfGk777aMZVz04tbamVGGSbTK/xOAt3U3kn0wRjPVpGx/X9K04SLnOMV3uZV2oxcmb1YWohijhU5EaKgJ8QihQf0rqUrKxzrd3c969PBQCgFAKAUAoBQCgFAKAUAoBQCgFAKA8L+8SGN5pThI1LMfIKMn3rxuyuepXdkfz1zlzDNeN9rmGFBxbxH5YlPRiPvSEDOemw/hFVVSvzqmRbLctadFUoZupKWQHZqQCAQD3uu4zlvWqOpfM7llD2T3rAyP3hvDvt1wtmrAL805zghBjKL/G36CpVCGVcx/A1T9Z5F8TaI0CgKoAAAAA6ADYAViSD6rw9IriHMlrASss6Bh1VTrYdfuJk+HlWeR7nsIyqO0E2/BN/Y5BzJbzRlorxIiOokChh69m+D4bY/WvVF72ue1aVSE+XJNS7W+3f4H7yrDb/tpYJ+3lmYNLIxXUcDCgooGhQM4GPPrXtSTdl0Rr5Tpv1k033Vil/FWzEF3bXvRZUaKU7YBXvIT6kZH0Ss4p1KTgt1qjRU9SopdyD4Lxl4rhbhLUyhFIjMj9kqs2zPp0lm7vdHT5jWzCVaeGu5avwI+IpzrpKOiLPJ8Srtd/sMTeYWY5/VKnR4pSb7EN8OkupaOUOdoOIakQNFMgy8MmzDzKn7yjz2O4yBmrCnVjNXRDqUpQ3LNWw1CgFAKAUAoBQCgFAKAUAoBQCgFAKApfxeuNPDmjDYM8sUQ675bWRt02Q/4eNaMRLLTbN+HjmqJGJc2rhokGyKuFH0xnb6Y/I1T4F3Un1ZbYjRpdCTfiTSTiGAgKhDMw3yFxlQB67f53jKgoUuZPd7G3mOU8seh78X4hIkRaNCoyBqfAIycZC9fzx71hQowlO0n8F+/wBGVSclG6R18PnWyuLKVflWfS5zuwlBVy3mcb+1bKEnVc0+32PJpQytdzdq0EsrPxFspJbKTspHTR32CZHaIM6lbG+Md7A64wa20ZZZbHihGckpuy6/v4b+JSOD8R5fc6LlLu1cYDAyTMgbYEKYidvUqKtI06cldJMjVcXjaM3TlUlFrSybS+CVkSPFeC8AjVpxxW4xjIihnilJ2yFVWjZsnH3jsTuRR0Kb/wBqEOK42Duqsvi7/ckfh3ym8CxXk1wXkeL5FCBQsgVgpYDLHYHPTIHlk1tWUE3GKsTZ4vEYiMefLNbbRfdL5+46/ipGpsd8au3h7PP4tY/7NVeUXZv3P7EasvV+KKJUIyFAcPEIXVkubclZ4TqRh1ON9J8wemPUjoTUzCYh0pWvoaMRRVSJtvLfGEvLaG5j6SLkj8LDZ19mBFdPGWZXOenHK7ElWRiKAUAoBQCgFAKAUAoBQCgFAKAUBRfjBGTaW7AZCXsLN6DTIufzYD3qJjVejL4/YlYN2qoyzmLhxmIxnuxuRjxIKYHvn9KosJWVNe9r8lxWp5n8GcHK9i6yCQEaSg9w2c4PmGUDFb8ZVi4Zet/PzRrw8GpXLLeW4kRkPRgR9PI/nVdTm4SUl0Jco5k0QFpquLdrVv3yOiDJAyS4VMk+GTgn3qwcVTrqpHZkVPPTcXujauQOP/a7YLISLiD9lOjfMHTbUw697GfrqHhWmvTyS02exJozzR13RZWGdjuD+tajaYtz1yesUxyjCJj+zkHhnHcY46g7DPUYwTvjdCtOGsduxeUKeE4jCNPEaVFons2vf1a8deq6lWtuWFaRUUtIzEBY1A1OfLr08ztgZJIG9bli5yVkreJqrcBweE/7leo2ukdE34LX9W3ut1uy3UfDbGL7S4AhiVdvvMABpRepOdgP8KjZXUloU0pqKu9PD8Iy/ifFJr2dbi4DAA6be3QM5XPjpUEtIQPAeHptlOSa5dLXu/PQ0K7eefwR1Pwu7ALfYbkgDOyxkkDyXXqz6Yz6VqVD/wBy+v6M877MjoL5HyAd1OlgwKlW6aSp3B//AA1hOjOG6PYzjLYheP8AGMDTG2HVsbbhkZSQwPj4H0PnUvDYa7vJaflMj1qttFuah8JLnSby1PRHWVOmwlBDAegZP1q24dVz0tehW4+nlqX7miVPIIoBQCgFAKAUAoBQCgFAKAUAoBQFZ+JFg03DrhU+dFEq4z1iYOceZ0qR71rrRzQaNtGWWaZmFvMHVXXowBHvXISi4txZ0id1cW8ARQqjAGcemTmkpOTuwkkrI9KxPT55N4NFNxZlmTUph7UDLDvI6Yzg94ZHQ7VYwqP+OrdHYj5E62pbuceBXNtO3FOF7ykft4cFhMB94KPmPmBv4jfOVKpGUeXU+BlUhKLzwO7lj4i2l3hHb7PN0McpAGR10ucA/Q4PpWNTDzhqtUZ068Zb6Mt7oGUhgGVhuCAQQfMeIrRsbmkyA4rfwWC6be3Vp5f3cECKrynfc6R3UB3LnYfXatsYyqe09O7NTcafsrXwKrxLlLiNw63U7QPJjuxGRkW2BOdKYRgx8267eNezcGskW0vdv9UYKE75nq/sSnIHA5I5Zp7mIxuAIkVsEj70jBgSCGygyD9w1rsoRyp+en5NkE27stN/xi3g/fzxRnykdEO+cbE+h/KkYSlsjNzit2Zr8SbCCWSG7tniYXAaGVo2DZbQXhfu7asxnc+Q8q3RlKMHfpZr7P7kecYuSa66fozrhfBWbLP1BjYddwzHV74H+c1vrYlLReP2I9Oi3q/A0/4cyY4kyjHftGz/ACSpp/6jW3hDdpI08SWzNUq5KkUAoBQCgFAKAUAoBQCgFAKAUAoDh45fCC2nnbpHE7eecKSBjO+TtXknZXPYq7SP554VNJbRr2qkxMAwZdzHnchh5ePvXN14wrTeR+svqX9Nypx9bYnILyNxlHUj6j9R4VClTnF2aJCnF7M96wMic+FNmZbm6vv7NVEEZ/EchnI+mBv/ABVPkslKMHvuzVS9abl02NPqOSTKPidwaF71C0QGuDJKjTrYOQSSPmYDA3z1HpW/nzp0/VfUjTpxlPVFWhee3fsbO7njyjMRryqruq4XHXJ69RjzrKNfNHPUinqka3DK8sWy78qJOyRXk0zW8ciqVjgT7RcXWgKDJPJ2bM+cdAuAGHy1nUypuKV/ol7jKne2Zu31ZolrcpIoeNgynoVORscEfUEYx4EVEaa0ZKTT1R614elU4lw3hssrPLbLK7t3nEUjhiNvnAwSMYwCcYrfGVVKyZolGm3qiA535Ts7eJLu2gEcgmjXulwCHOggoxwPmz0B29a95k5xlGT6P6amMqcItSSK6q42FQW7m0lvhqpbi0rDolnpO42LSIRt9KveFK0L+8qeIvVI1yrcqxQCgFAKAUAoBQCgFAKAUAoBQCgKf8W4HfhdwIwTjQzAfhV1Zj9BjPtWur7Jtov10ZvYXCyRo69CB7eY9q5KrBwm4s6OElKKaDxRrqcqg2yzaR0HmcV4pTlaKbDUVqch4XdX0WuApHCxONbMGkA2zhVOF67Vs/k4fCTyzu5eC2+pzmP9IKFGo6Tvpva37RcuDcZ4hZxpD9jtpYowAq28jxkDx3lzqPU+pNY/zcLUd3Jp+K/RjQ9KMI/Vd171+rlw5d5nhvMqmuOVRloZl0SKNt9J6rv1HmOlbZQsrpprutUdHh8TSrxzU2mvDUgviha4SC78ImMbnwVJtOGOfASKg/mooucXFe/5f0ZVNGpGd36MJAyn94vZ9QN85TvEHGcsufUUoWksr6O/4f4ZhUutV1JSTl3XcNBa3FxaQEa45bm40xRKiN21uQP7ZJAy6dWQsTN3gc1cZYy1sQM0lpcvXJJu4iLa8KvmIyCTGmTKysn7YNhyXTQ4LKDgkNuKg4qlGNpImYao5XTPv4i3lwLZoLGNnnlRyQuNSxIAJXUdWbvqMDfvZHSteFp553fQ2YipljZdTLOH8qvxc3l7G0VrFboNX2iaSVtSp1d2y2+kksQB4AHBxaJJaIrm77lu5g4MsHCYhAkgn7K3luodTBIOzHaNIVIxHKTt2YIJ1livdyNFZQbSe7v9dDbTcrPsQE0yqpdj3QMk+lUkYuTyrcntpK5dPhFw4pbzX03dN24K6sjEaZWPr5kn6jT511OEpKnTSKDFVM8zQRUoiigFAKAUAoBQCgFAKAUAoBQCgFAfjoGBVgCCMEHcEHqCPKgMa5r5Ek4ee3sJA0UjhRbyai5dj3UiwCX2z5EAb5wTVdi8JTkry0LHDYmd8qRV+aYrtVjgntWhaZhpBdW179MD5e9jrVfQo06bdTNdK/TYl4ms4025qy3fwNJ4bZiGKOFekahfrgbn3O/vXJ1qrq1JTfVnynEVnWqyqPq7nTWo0kBzakyLHeWrETWrawOoZSCHBB/hJ9s+lWnC60YVeXPaWnx6F7wDG/x8Tle0tL+P97HXY83XHErRgiQR68xya1eQYIw2lSQD18ScdDnrVhiq0cJUSkm+q1sdTxL0geElklTvdaO/4sQlvyrO05tbeRJE7PtD27MhjGoKo7RAxJJ1EbDGk77Vjh6yrw5jWVp9Nn8PvqZ8D4jWx1J54rTS/c03hXCm7JftqRPMBhpEye0C7IzEqp16cZ2xkbY6DfzJL2XY6BU0/aRw8OllMksNlBbwW8MmguwLGRgAZAsMZXTu3zM3sc7ZSta822353PI3vaKSSJ66s1k0ltQZCSrIzxsuRg4ZCDgjwrXCpKDvFmc4RmrSPB+FqziSRmkYHKswiDJg57siIGG/r/WtzxVXualhqfY+5eGxmF7cKAkiupHXPaA6iSc6mJJJJySSSc1pzvNme5uyrLYw3lvg8l6/2eZgIrVtMukgmVlJCgfw4Xr9fa1oYaKm6nc1YWi8Q8sto7+JZ5+WoWa4tEAUFEmi7xIjZmkBGjP7vUgOk7d5vaW4ppxJssFRc5QSSdk19fppsVez4eABJAz28o6mJyNLKcMDg4IDZFUjxVajUcW72K2WHhNaqxe+SefJO1Wy4kRrfaGcYUSnwRx0DeGR6DG+Tc4XFxrIqcThXT1RpVTSGKAUAoBQCgFAKAUAoBQCgFAfjsACScADJJ8AOpoDPOVbq6vL43lzlbYxyNZxMQO7qRDL2fXOhvmP+122NUmNxGdZV3LzBYflu77EXzhYmTjsBbBWO1Djbph5QPfWc1W4qrkwUkurt5+BU+k1bl4dr/lZfv6Jk5XNHzkUB+EV6ChcuqbHiMlmf3UwzHn3K/oCp8yBV9i2sXg4117Ud/z+zp8c1jsBHEr2o7/n8Ndky+8uTBeIuh/tbQafrFK2oY+koPsa14B3w7XaX3S/RbeiFRcmcOt7/RfotzcQiEogMqCUrqEZYBiuSMhepGQfyqXldr20OvzK9jin5dhac3K9pHK2NZilkjEmnGO0VTpbYY3FZKo7ZTF01e5LVrNh5zzKil5GVFUZLMQoUDqSTsBXqTeiPG0tyK5b4xJciYy27Q9nKUUkllmUdJI2KqSp88eW/lnUgo2s7mEJuV7qxUouVmubq8vLYhVEn2fs8tGsyRRxq5WRBlGEikBhndSPWrrCU5cpNlfLGqhXel1s+hD3HF4rKVoILSUXTgFhOxbSMbF5S7kr44U4PvmsqtWNGLci0p46glehFtvv+W7sirKAqmJG1sxZnb8TOSzfqa56tV5lRzNMU7a6s4ghl7WCQEFNJR8gnfOlh45BBGfHx3rany8tWD968+Ua7Z7wkbB8PeOtd2gM376FjFL/ABMmMP8AzKQfrnFdJQqKpBSRQV6fLm0WatxqFAKAUAoBQCgFAKAUAoBQEPzfIBaSqSQJNERK4yO3kSHIz/vOtaq8stOTXY20I5qkV4nu1iO2jlG3ZxyRhR0xI0R9sdiPzrmM2jR0+XVMpPM0ZTimqON5JJ7VFjVckZWRg+o4PZoMoSx9epwK14ihKvSjFOyT1+X16nN8e4dWxs6dOntfXwPjnTlyGOykkuszztiOLvNGkckp0p2cYbG2dWWyTp642G7CxjR9hWS1b6u3d/olUuHYXh2Gk4rVLVvd+ex2KuAB5CuYbuz5c3d3PqvDwp3xItCIorpPnt5Ac+QJGCf5wv5mrjg9RZ5UZbSXn6XL/gNVOpLDy2mn5+VyT4vM5jt+IWo1SQESqu3fjdf2iePVf8Nt8VhgKio1pUamz0+K2HBcX/Bxjpz0T0fvT0/K+JfITa8Sto5GjSaGQZAdQdJ6HrurA5G1Wbz0pW2Z9LWWpG54vyzgFYby8iHgBN2gX6GYOcY2xnFe83ul59x5y+zZ8xctPuH4heuD4dpGn1GUQEZ8wQfKveaukUOW/wDkzts+AW8bBxHrdekkzPM4Jxkh5SxHQdMVg6knp/RkqcUfHHeKmPRBDhrmfIiXrp/FK48I0G588YG5rbh6Dqyt0NWIrqlG7JHhPDkt4UgjzpQdTuWJJLMx8WZiWJ8ya6WMVFWRzcpOTuzE+Lzg3vELmQ4xdPFk+CxERrufPA/Kuf4hKU6uRefNi6wcVGnmZ9TyEKxUamAyBnGcVWxV2rk1uy0K9wu7L3QMZJj0HbxjBwdJ+jj1GCMVPrU8tC0t7/PyiNTleppsaH8Obns+IPH4XEBJ/vwsME7fhcj2qXwmo2nEicShtI1OrkqhQCgFAKAUAoBQCgFAKAUBBc52ZmgRA/Z5uITr2OkiRdGQeuX0jHrUbFu1Fsk4RXrJEpCxIyy6TvkbHocZGD0PXzwd8HaubZ0iPyeZUVndgqopZmOwUAZJJ8gBRK7sg3bUzO75iHFbiMQIRa2r6y7ggyy6SqaR4AatW+/TpmsMdJYei4t+tL6Lr+jk/STiUY0OTHeX26/r/wCiarnT58KA8L21WWN4n+V1Kn3FbKdR05qcd0bKNWVKoqkd07kPyTMfs3Yv89u7RMP7p2/QipnEornZ1tJJr4lhxeC/kcyO00pL4/2efCpJrSeeawAMKyhZrboJDpVmeIk4R8OBjYHT47Cp1LGLJCFd6tXUu2rST+W/iX/DOOSw0YU8S7qSvfsrtK/y38dTReBcwQXa6oX7w+eN+7JGfEOh3B9enkTUmUHHXp36HbUq0KsVKDuiUrA2la5i5o7OQWdmnb3jjaMZ0wg9JJmHyqMg4yCcjpkGpWHw0qr8CNXxMaS8Ts5V5fa31zXMvbXc+O1k6KAvyxxLgaYxnyGepxsBfUaMaUbIoK9aVWV2T9bjSYvzjwsR391C6jRcYnTHjrGmT6NrBPvnxqi4lGVOoqkS5wMlOm4Mozrch41zjsxIFfzVPm1eY2A39KxTo5W+9rrxZsfMul2uS3L3CeyAkPzPGMjfYkkn9NI9jUXFYjmPL2fn8m6jSy6l4+F9qZrya6A/ZwR9ip85HIZ9P0UAfzVacMouEMz6ldxCqm1FGp1alaKAUAoBQCgFAKAUAoBQCgPG8tVlRo3HdcYOMgj1BG4IO4I6ECvGk1ZnqbTuinWnNy2ZNrxaTs5ox3ZSraLpOiyLpBw3mvn+lBiMHOEvVWh0GHxcZw13K/zZzhcz2c7RWJ+yyxModnxJpYECUxgbL448t846baeCcbSbN1SNV0nNR9XzrY7OBJELeIW2Oy0jTjx8yf4s9fXNchinUdWXN9rr5+x8hxjquvLne1fXz27eB1T3Cpp1HGpgo+p6A/U7fUitUYOV7dNTTCnKd8vRXPWsDAUBVLqOSC9bRJ2aXekq+kOolQEFGUn7wOcgjJA9atoShVwyuruF7rZ2fVPw26l3TlTr4NZo5nTvdXs8re6fht10v4Ems4tQkJ7SaaZnYBFy0jfM5AzhQB0BOwA64rTToVMZNuCSSst9l0/vTc1UMHW4lVaoxSSSW+y6eL7t23OV+BS3MxmksbmJtC9nLHcQwSLpL5B3Yd4MOoyNPWr3B4aeHp5HJPXtodvwfhNfCUnCprrdWexYY+GXQVQWuJhtmOe8VR5954bfU3lgkggnrW7l+5e5f2Xao1PL/o4Zp+KWgu7pIeHhW1TSZM7MdEY2BGkHZPIbk56k1MoVeXFQRDxGBnNucn5+RaeSuZxfQI7I8cugM4aN0Vs7FoixOtM+IJxtnrU6nVU9t0VFWlKG+z2LFW01FZ585bN5CGiwLiAl4jt3jjDRknoGG3ocGtGIoqrBxZuoVXSncy22lEi504IJVlYbow+dSPPNctVpypScWdDCSnG6Py5WR2jt7fHbTvoTPQfic+ijfNbcJQ51S3Q14iry4XNn5c4JHZW8dtCO6g3Pi7HdnPqT+Ww6AV1MYqKsc9KTk7skqyMRQCgFAKAUAoBQCgFAKAUAoCl/GCNTwudiilkMeksqsU1SIrFSR3SQSMjetVX2TbQ9tH3GgCgAbAAY9PKsD6ClpYpCD/Rt52J2tLk5jJ6RSeK58AfXzHkaouMYHmQ5sFqvqv6PnnpVwW651Jar7dV8N14aalh4rYrPE8LdHGM/hPVWHqCAfauYoVXSqKa6HB4avKhVjUj082+KOLlniLSxFJtpoW7OUHxI6OPRhvn61uxtCNOeaHsy1X6+BI4hh40qilT9iWsf18CYqGQCP47w/t4WRThxho2/C67ofz/xNSMLW5VRSe2z9z3JWDxHIqqT1WzXdPcrEvNMLTcOmmbszHK5mXBYxEDScqoJ69NulX/D8JKjUqdY6WffqddwHCPCYqbfsaWfdb6fksL85XN6zJwuELGNjczjAB/gTxOPPPUZAq3hRvudrCdWu7Ulp3Z32nCpANUt5cySb5YSNGu4xtCvcx47g/4VIVKNtidDBpL1pNv5fTY8OYeG3M1tJEl3KWfbvdigKscOraIxkaCfy9TXnJj0MK2DcqbUZO/w/R6cSEscXBxbym3LkW/admHZUlRWVdBGnLGJdyOoB2GarqVV06lRx86lRiKUJqMehZ+DX7xTNZ3c6yS6VeGRgkRnVtWtQi7F0KEnT91lPnVlhMTzo67lVi8NyZabE/UwhmffETldstxC1Ul1H7eJQP2yD74/+RR+YHpvBxuEVaN1uTcJiXTdnsQXwyZJuJGRTkR2hZPq8gVj9cbfnUbhlJwzZlrc38QndK2xr1W5VigFAKAUAoBQCgFAKAUAoBQCgIPnfhxuLC6hAyzRMVGM5ZO+uPXKisZq8WZ03aSZVuUuIdvZwSZydAVv7yd1vzIz71oTujvMJU5lGMj65m4Mt3bvC2ATujfhYdD/AE+hNGrqx7iaCrU3B/ApfC+eBDGYb1JO2iOg6QGL42yckbjG+++xHXblsVwacqrdK1n36HynH+jtX+Q+TZJ9H0fbS/wPhuMyfalvktZ0gKaJmZThlzs+ANivnk7Ct/8ApVT+K6cndrVfq/iTP+n8QsBKnPVp3jpt4XfR/DuX1Tncbg+XjXM7HEtW0Z+14CsXNtHa3gmkjjMFyQHLqp7GX7r5I2VvH13rquC41TjyZ7rb3f19j6B6JcUg/wDw1a2m1+39be63YuirjYDFdAfRz9oDm4lEzwypGcO0bBT5MVIU/nQwqJuDUd7FgWKK6hiYA6A0ciDoUaJgyg+RBXSR9RXOvNCTT3KbKmrM+ON8HFwMghZVRhFIVDGJm0lWU+BDop9QCPGvaVV03dGNSnGasyUs5+0jSTGnWitg/d1AHHtmunjJSSa6nMSi4tp9D2rIxM0PBF4bxqG5jAW3vtURA2EUr94L5AMygj6sMDArRlyzv3JGbPTt1RpdbyOKAUAoBQCgFAKAUAoBQCgFAKAUBkaR/wCiuIzW0ndtbtjJA52VWPVM4wMfL7J51GayysdHwjGKPqSe/wB/7LdXp0h8CFcltIycZOBk46ZPjQ8yq9xPErqyOAVYEMD4gjBB9qCUVJWZVeXJWhd+HynLQDMbH+0hJ7h+q/Ka5DjOD5VTmx2l9/7PkHpPwp4TEupH2Zff+/vcn6pDmDnvrNJo2ilXUjjBH+BHkQd8+lbKVWVKanF2aNtGtOjNVIOzRBRX1/aqIFtxdAbRy69J0+AkB+8BtnIHTqa62hxmhKF5uz+J9JwPphQ5C5ukl3v+nf79z1biXE3Hct7eI+cjl/YBfH86T43ho7XfuX7se1vTTDr2dfcn+bHkeCXkwP2niDgH7tuojA327wwSPQioFXj8n/jj8/0v2UeJ9Ma89Ka+bt9F+zjkiuuEZuLKZ5YdWqaGXvas7M5IA8h3hgjA6issLj44qXLqpKXRr7G3hPpBKtU5dWyb27Pw1vr9zVuHcaimtVvFbETR9oSSO4ACXDEHAK4IPqDWcoNSy9Ts1NOOY7OEauwh7RdD9kmpc50NpGpcjrg7ZrqKccsFHskcvUlmm5d2zrrMwIrmjhhubWWJDiTAaJtu7LGQ8Z3/AIlHtmsZK6MoOzuScTEgFhgkDIznBxuM+O9ZGJ9UAoBQCgFAKAUAoBQCgFAKAUAoCP47wWG8iMFygdCc+RUjoysN1Pr6kdDXkoqSszKMnF3Rl0cHELdp4YJopUglaNVuQ2oKArR99cZOgjrtv5YqjxXE4YWtypp+8kT9KXg5qlUTastd/wAp/cfbeL/7K0/5/wDzrV/rmH8fkZf9a0vKf7PiW64uei2q/TP/AHMaf65h/H5Hj9NKT/8Az/ZHcSsOJdol5I8DG3B7sXdLpnLrugzkZ2J+m9R6vE8Nio8mSav3Wz6bPuVmM4/huJR5NVNX0TstH0ejvv53LlZXaSxrLGcq4yD/AJ8fDFc3UpypzcJLVHF1aU6U3TmrNHvWs1igFAKA/Gxg56eOfL1r1eB6r30KryLbG4ubnhyMTYxzidsAkHSf3IYDAVn0nqMiI46mu5wNN1YwqVFrbU+j4bFVf4ceZ7TS8/Hc2ergjigFAKAUAoBQCgFAKAUAoBQCgFAKAUAoCv3/ABqVnljtFi0wbTT3DMqRsFDlVVRlyEIJOVAyNzviHiMZGk8trsm4fByqrM3ZFQsr4SXNyTNbSs5jfNsSVJ7NUOzMxyAg6GuV423UnGo4taW+py/pJh+XVg1qrb/FknVGc0KAgeeLkx2U2nq4CD11sAf+Ump/DKefFRT6a/L+yz4NS5mMgn01+SuvrY57W2PDFjDkm2cIHJyewlIwzdMiJj+R+tX3FuGuqubT9pb+Pnz0Oz9JfR5ygsRRXrJa+Pnp8uxZI3DAMpBBGQQcgg9CD4iuTaadmfOpRcXZ6M+q8PBQEFxjm22t8gvrcfcj7x8tz0X3NT8Pw2vW1Ssu70/ss8LwjFYjVRsu70/sleH8mSXyrLxF2jiYBltoWxsQD+2kxlj/AAjGPOurwHCaWHV3rLv52OkwmBo4T2fWl3f4XQvXDeHRW8aw28axxr0VRgepPmfU71bpJbEptt3Z1V6eCgFAKAUAoBQCgFAKAUAoBQCgFAKAUAoCqOZYry4FtB28MhVpxqjTs5jGo7mo97VGIyVOMZBBOogU3EI08+9mXPD5T5e2hA83QyLbFhw2GGMMGeWNkeS3AbU0qpGo6ddQY4ySQRmoS1TSd3bZ7PwNmNjN4eajBO6ejOwHO46GuUtY+RNW0Z+14Cr89pqFohGVa7jB6/xDGR02Jq74Elz5e78o6X0WinjHft/8kXOaJXUo4DKwIIIyCD1BHlXXn2FpNWZSLrgV5Ylm4cwlhOT2EpLFD/BuCR75+tV2L4ZRxGrWvdbnJcV9GKOJeeK+Wj/T+Op5S8X4o/djsAhPi24/UgD3qvhwGmn60m/oUNL0Oeb1sz+SEHJ15cb8QvGCHrHEevocAIPyNWlHAUKXsxS+r+bOlwfo3QotPKl7tX82ST8swB7fhtvHgXDhpm3LGGHDvqfqMnCjoMmpiitkSuJcvC0MkFqzWwKknKigFAKAUAoBQCgFAKAUAoBQCgFAKAUAoBQCgKvxaeeO8WOzWNjNEZZllyi9wpGriRVJDkYXBDDEa9MHNVxGFPST3LXh052cVsQXNF5eyLDbXCRW8dyzo/ZSdtI6iNmZclFCKQCCRk7jpmqmrONGnKpDVq2/vsecYxlbDYSVSKV/27HuiAAADAAwAPADoK5ltt3Z8sbbd2fVeHhWfiJFmyZ/GKRHH11aff56tODzy4pLumvz+C64BUcMbFLqmvz+C22NyJY45V6OisP5gD/Wu2PtcJKUVJdT3oZCgFARfKV5ELi5vpu0Ac9jC/YzMixREiRjKiFFDS5+Yj5awjWpqTTaucjxR1K9VuKukaBHIGAZSGUjIIIIIPQgjqKllMfVAKAUAoBQCgFAKAUAoBQCgFAKAUAoBQCgFAVPnmAoYLtJZ4ShaOSSBBNpiZS2XiIOVDqu4BxmoeMpZ4aK7JmCq5J2bsVOxZZbiOWGe5uUWBw01yrKpZ2jKiIMFI2DZIGPl3Phy/E6keVk0Tvsvc9yo9J8VRnRjThO8k9Vfwe5OVQnFCgODj1t2ltPGOrRMB164OOnrUjCzyVoS7NEnBVOXiITfRr7nJ8NrrtLCIE5MZZD08DkZ8tmFfQIbH3Dh081BeBaKyJwoCF4rAjXMJe2+16UZWgChyqyMumUBu6pBQjLFQQW32xUTF+z7VmVmPUW4t6vt+foT681W8SqnY3MZBCJELWcHI2VE0po8NsNj2qrVCc3Za/EhOtCEbvT4Ery3aNFbqroEZmdzGMYi7R2cR7bHSGxkbEg4roqEHCmos52vNTqOSJStpqFAKAUAoBQCgFAKAUAoBQCgFAKAUAoBQCgKP8AFrmEW1oIA+h7o9nqG5SPbtXwOux0/wA3pWivNxg7as2U4t3aV7Edwm6hkiX7M6tGoCjSflAGACOoOPA187r06sJvmqzZweJpVqdR85NSeup21oI4oD8xXoK/8NIOzguY/wAF3Ivj91Yx419Cw089KMu6X2Pt/AqnMwin31+iLfW8uBQEDy7xKU3N7PYxpOmYVkjLiORiFOJI2YY7PScBW2Y5IIyc1mMcJSV38ehR1ailWlKnrt5RKPf3N7cw2j232ZYmjuZO0kR3ZYpAUCLGSBmRQMk9M4r3A0E55072K7HV2oZWty8VdFKKAUAoBQCgFAKAUAoBQCgFAKAUAoBQCgFAKAw34+f65b/8P/3vUavuiZhvZZC/Cz/WJP8Ad/1rnuN/4o+8pfSP/BH3moVy5xooBQEZyf8A+9/42T/oirvOG/8AlYe5H2b0X/8AToeeiLDU46E+Zeh+hoHsdnAvmt/+Bi/pXPT2fvKCn09xx8t/+q8S/wB3b/8A21ccO/xlRxH20XCrErhQCgFAKAUAoBQCgFAKAUB//9k=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8" name="Google Shape;1468;p174" descr="data:image/jpeg;base64,/9j/4AAQSkZJRgABAQAAAQABAAD/2wCEAAkGBxQSEhMREBIVFhUUFRoaGBgUGBQVHRQbFxkXGhcZGBYYHCgiGhonGxceIT0hJSssMTEwGh82ODMsNygtLisBCgoKDg0OGxAQGy8kICY0LDYvNCwvLCw0NDQyLCwsNDQsLCwsLCw0NC8sLywsLCwsLCwsLCwsLCwsLCwsLCwsLP/AABEIANkA6QMBEQACEQEDEQH/xAAcAAEAAwEBAQEBAAAAAAAAAAAABQYHBAMCAQj/xABDEAACAQMCAwYDBQUECQUAAAABAgMABBESIQUGMRMiQVFhgQcycRRCUpGhIzNigsFDcrHwFTRTc3SissLSNURjw9H/xAAbAQEAAgMBAQAAAAAAAAAAAAAABAUCAwYBB//EADsRAAIBAgQEAgoCAQMCBwAAAAABAgMRBBIhMQUTQVFh8AYiMnGBkaGxwdEU4TMVQlIWIyQ0NWLC8fL/2gAMAwEAAhEDEQA/ANPqwKsUAoBQCgFAKAUAoD5llVVLOwVVBJLEAKBuSSegxQGacV+J0rsy8Otg6DIE05Kq3XdYxglc43z9QKgVsfTpu1ydSwU5q7Ie5+JHEYgGl+wjPhpmyfQAMa1Q4jndoxb8+82ywCitX5+R72XximG9xYd3PzRs64G3g4OT7ipKxcW7XXzNDwjJy3+LMDjUtrcsvjo7FiP5Q+c+lJY2lF2loeLB1GrotPLnNFtfBjbSainzowKOn1U+HqMj1qRCcZbEedOUNxe82WULaJbyBWHVdakj6gdPevXOK6hU5PZHrwzmS0uG0W91DI34VddXsvUiiknszxwkt0SlZGIoBQCgFAKAUAoBQCgFAKAUAoBQCgFAKAUAoBQHJxPicNsnaXEqRp0y5AyfIeZ9BXjaW56ot6Iynnrmp+IMltbKwsyQ0kjAqZsd4AK2GCZHlud+gqrxeOgouMXqWWGwkrqUkR4GNh0Fc+W5XrmcqLi5IGpX7OPV90KdOV26k5PtU+EczhSW1rsjSds0/giQ4E5MSk5OR8zE5b1wSTj1z7CtGJSU2jbSfqn3fWX9rEMSrvttrA6o3nkf0rynU/2S9l/TxE4f7lufM9prnDDUoEZDFGKmQMcaCVOSuxyPpWdLESpU3lerMZ0ozlqjritkUYVFA9ABUeU5S1bNqilsfFxZI+NS7joy91lIOQVYbg5rOnWnTd4s8lTjJWaNR+HfG5Lq1InOqWCQxO3TtNIBV/qVYZ9c11OGq82mpHPYily5uJaK3mgUAoBQCgFAKAUAoBQCgFAKAUAoBQCgFAKA5OLcRS2hkuJjhI1LH26AepO3vXjdlc9im3ZGC8d4hLclr+6I1n92jbrboflCr95unXxOT41Q1sS61Xlrbw6/0XdKgqVPN1PTgSfsVcsWZxqZmzkny38B0qDiX/3GrWSJVJerfuSFRzYQUyF0uAq6isx0DwDNpBPrhmJ36GpsXllBt2utfd5RHaupW7nHwa+aIMp0dkjEGRiV1H02JY4GwGNhW7EUozaavmfTf9WMKU3HToWC04hHKSI3DEeAzn64PhUGdGcNZKxJjOMtmdNajI54ZJpVke2tZZY4gS8gwq93OrSW+cgA7D+tSo4XbNJK5qdX/irnFxKWRxGsI7ki95/wq2kbeRw2fb0NKUYRbc91svE8m5OyjszTfhFCfsks2AEnnYx48UjCxA+5Q/lXQYKm4UkmUuMmpVXYvNSyKKAUAoBQCgFAKAUAoBQCgFAKAUAoBQCgFAZx8Zb3KWlkD/rEpZ8Y+SLBwR5Etn+SoeNqZKbZLwcM0yj8ag1wsiqGY4Cg+BJxn0wCTmudw8stRNvTqXdVXjYqdjxt40YbliFVTthFXOwGOu9WlTCxnJPpqQ4VnFE3HxGdiRpVWZiqL1xj5mY/hH6n6GoTo0oq97pb/pe/7EhVJsk7e2WGIqWwACWfxJI7zH1qPKcqlS9vcvwbVFQjY7uSOA3c0hu4rWARAAW7XYfSig/PHEu7NjfUcDyPlOk4U45W3frY0wjKbzJadLmmf6He4VV4klrOFyRpjcaWztjWzZBXr06Dr4R86j7F0SMl/bsR3Fvh9ayK4g1WzMMZiPdG2P3R7o/lwfWiqXaclfz3PHSVrR0Pa/47Z2cZszqIihCusMckgiUqQO0KAhCQCdznx8c1lGE5vMHOEFlMl4IGe0QBtLFWAOAcYYgbVhiLRrttXWn2NdK7pI0D4N8wl4n4fOf21t8gPjFkD30sfyZa6LD1VOOhSYmm4yuaRUgjCgFAKAUAoBQCgFAKAUAoBQCgFAKAUAoBQGV/GFdN3w5z8pEq+/c/8hVfxFN0nYn4B2mQVc0XZXl4PiSAncdrIz+Weq9f7oFT3iLxlbskvyRuVqvezvsUJuJ3bHd0IvoMaj+ZOa0VGlSgl4v8GyC9dtnPzGkkpjtYEZ5JSTpQZLBQTj9M/wAtb8DFJupLoYYht2iupaOE23H+IuyQkWkUJ0f7FIyoGEGAzsQCPPHjip0KFO19yPKtUvbYm+IxcU4KI7i8uFvLQlVmwDrhLHGVJwSM4AJODnBA2NeVMLCS9XRmVPESi9dUaAjggEHIIyCPEHpVWWJVuYeYjayC0sLU3F3NmQxx9FyRmSUjcZz446dQMVIo0HV1b0I9Wsqei3MisHuknlilhSMLM4kX5OzZmyVXc7b7dQR4+NZ4unTWrbzWNNCc300Jjg0/2XidpcKdpZBFIDjGmTCA/QEg+wrZw2s75GasdSvG5u1XxSigFAKAUAoBQCgFAKAUAoBQCgFAKAUAoBQFZ+IXLZv7Ro48CaNhJCTthl8M+oyPrg+Fa6sM8bGylUySuZNYX+omKYdnOh0vGw0kEdcA1zGIw0qUvA6ClWVReJ3VFNx5rCAxcdWAB9cZx+WTWTk3HKeWV7kpyvaZnnvFjLvZWrtGoz3pHV9KgDqdKsMfxDapVH/HZ7NmuS9a/ZGgR80xWHD+HK00MTTWvbNJMGcbIjyMI0IaWV5ZQdIIzl2ztg3NraFduVDhvxalvY7i2urUdlMrwrcRI6ojSqyxCVGZwuSR9/b1rxuyuepXdjRLO2WKNIkGFjVUUeQUAAfkKo223dlwlZWRU+S+Kx2EFxxTiKyCa8cSPpjLm3gL9lArsB3QT0GckAbEqauqcVGKSKicnKTbIn4pWsE0kN3avkcQt2fUNhmDsRG+MAhiJQCD+AComMtHLPszdQ1vEy+7uZizRyZ7iSFWAAJKNqDZA7vyj8h515TjCKU4dWvqezcneMvE/piyuBLHHKCCJEVgRkAhgDtn61fJ3RRtWdj2r08FAKAUAoBQCgFAKAUAoBQCgFAKAUAoBQHLxPiMVtG01xIsca9Wb9AB1J9BvXjaWrPUm3ZGK8z8THFZ1m7BYoUxpJUCaYY2LuNwnkM/n4U2NxqXqw3LbC4VpXkeVva6NhJIR5MVb9SuaqJTzdEWKjbqe7MACScAbk+VYJX0RkXv4W2JS0Nw4w11IZBtgiMALED591dX81TKto2gunlmNHVOT6nrzRyLHf8AZLPPMEhBESJ2IEYbGQGKFiNhsSQAABitscXNKxhLCwbudFlygiW8Vo1xO9vE4dYv2KKSrBxr7ONS41DPeJ3ryWLm1YRw0E7k3xHtezb7Po7XqvaZ0kggkHG4yMjPhnODjBjxtfU3yvbQzc8pPf3PbySdyIqsllPqQxFQxjjLRbPGO0JDqN1JGcljU9YnIkmr+JC/j522mcvMnEHNwLKRIUFlHhBDqCn7QRI+lT8qgLGoXfGk777aMZVz04tbamVGGSbTK/xOAt3U3kn0wRjPVpGx/X9K04SLnOMV3uZV2oxcmb1YWohijhU5EaKgJ8QihQf0rqUrKxzrd3c969PBQCgFAKAUAoBQCgFAKAUAoBQCgFAKA8L+8SGN5pThI1LMfIKMn3rxuyuepXdkfz1zlzDNeN9rmGFBxbxH5YlPRiPvSEDOemw/hFVVSvzqmRbLctadFUoZupKWQHZqQCAQD3uu4zlvWqOpfM7llD2T3rAyP3hvDvt1wtmrAL805zghBjKL/G36CpVCGVcx/A1T9Z5F8TaI0CgKoAAAAA6ADYAViSD6rw9IriHMlrASss6Bh1VTrYdfuJk+HlWeR7nsIyqO0E2/BN/Y5BzJbzRlorxIiOokChh69m+D4bY/WvVF72ue1aVSE+XJNS7W+3f4H7yrDb/tpYJ+3lmYNLIxXUcDCgooGhQM4GPPrXtSTdl0Rr5Tpv1k033Vil/FWzEF3bXvRZUaKU7YBXvIT6kZH0Ss4p1KTgt1qjRU9SopdyD4Lxl4rhbhLUyhFIjMj9kqs2zPp0lm7vdHT5jWzCVaeGu5avwI+IpzrpKOiLPJ8Srtd/sMTeYWY5/VKnR4pSb7EN8OkupaOUOdoOIakQNFMgy8MmzDzKn7yjz2O4yBmrCnVjNXRDqUpQ3LNWw1CgFAKAUAoBQCgFAKAUAoBQCgFAKApfxeuNPDmjDYM8sUQ675bWRt02Q/4eNaMRLLTbN+HjmqJGJc2rhokGyKuFH0xnb6Y/I1T4F3Un1ZbYjRpdCTfiTSTiGAgKhDMw3yFxlQB67f53jKgoUuZPd7G3mOU8seh78X4hIkRaNCoyBqfAIycZC9fzx71hQowlO0n8F+/wBGVSclG6R18PnWyuLKVflWfS5zuwlBVy3mcb+1bKEnVc0+32PJpQytdzdq0EsrPxFspJbKTspHTR32CZHaIM6lbG+Md7A64wa20ZZZbHihGckpuy6/v4b+JSOD8R5fc6LlLu1cYDAyTMgbYEKYidvUqKtI06cldJMjVcXjaM3TlUlFrSybS+CVkSPFeC8AjVpxxW4xjIihnilJ2yFVWjZsnH3jsTuRR0Kb/wBqEOK42Duqsvi7/ckfh3ym8CxXk1wXkeL5FCBQsgVgpYDLHYHPTIHlk1tWUE3GKsTZ4vEYiMefLNbbRfdL5+46/ipGpsd8au3h7PP4tY/7NVeUXZv3P7EasvV+KKJUIyFAcPEIXVkubclZ4TqRh1ON9J8wemPUjoTUzCYh0pWvoaMRRVSJtvLfGEvLaG5j6SLkj8LDZ19mBFdPGWZXOenHK7ElWRiKAUAoBQCgFAKAUAoBQCgFAKAUBRfjBGTaW7AZCXsLN6DTIufzYD3qJjVejL4/YlYN2qoyzmLhxmIxnuxuRjxIKYHvn9KosJWVNe9r8lxWp5n8GcHK9i6yCQEaSg9w2c4PmGUDFb8ZVi4Zet/PzRrw8GpXLLeW4kRkPRgR9PI/nVdTm4SUl0Jco5k0QFpquLdrVv3yOiDJAyS4VMk+GTgn3qwcVTrqpHZkVPPTcXujauQOP/a7YLISLiD9lOjfMHTbUw697GfrqHhWmvTyS02exJozzR13RZWGdjuD+tajaYtz1yesUxyjCJj+zkHhnHcY46g7DPUYwTvjdCtOGsduxeUKeE4jCNPEaVFons2vf1a8deq6lWtuWFaRUUtIzEBY1A1OfLr08ztgZJIG9bli5yVkreJqrcBweE/7leo2ukdE34LX9W3ut1uy3UfDbGL7S4AhiVdvvMABpRepOdgP8KjZXUloU0pqKu9PD8Iy/ifFJr2dbi4DAA6be3QM5XPjpUEtIQPAeHptlOSa5dLXu/PQ0K7eefwR1Pwu7ALfYbkgDOyxkkDyXXqz6Yz6VqVD/wBy+v6M877MjoL5HyAd1OlgwKlW6aSp3B//AA1hOjOG6PYzjLYheP8AGMDTG2HVsbbhkZSQwPj4H0PnUvDYa7vJaflMj1qttFuah8JLnSby1PRHWVOmwlBDAegZP1q24dVz0tehW4+nlqX7miVPIIoBQCgFAKAUAoBQCgFAKAUAoBQFZ+JFg03DrhU+dFEq4z1iYOceZ0qR71rrRzQaNtGWWaZmFvMHVXXowBHvXISi4txZ0id1cW8ARQqjAGcemTmkpOTuwkkrI9KxPT55N4NFNxZlmTUph7UDLDvI6Yzg94ZHQ7VYwqP+OrdHYj5E62pbuceBXNtO3FOF7ykft4cFhMB94KPmPmBv4jfOVKpGUeXU+BlUhKLzwO7lj4i2l3hHb7PN0McpAGR10ucA/Q4PpWNTDzhqtUZ068Zb6Mt7oGUhgGVhuCAQQfMeIrRsbmkyA4rfwWC6be3Vp5f3cECKrynfc6R3UB3LnYfXatsYyqe09O7NTcafsrXwKrxLlLiNw63U7QPJjuxGRkW2BOdKYRgx8267eNezcGskW0vdv9UYKE75nq/sSnIHA5I5Zp7mIxuAIkVsEj70jBgSCGygyD9w1rsoRyp+en5NkE27stN/xi3g/fzxRnykdEO+cbE+h/KkYSlsjNzit2Zr8SbCCWSG7tniYXAaGVo2DZbQXhfu7asxnc+Q8q3RlKMHfpZr7P7kecYuSa66fozrhfBWbLP1BjYddwzHV74H+c1vrYlLReP2I9Oi3q/A0/4cyY4kyjHftGz/ACSpp/6jW3hDdpI08SWzNUq5KkUAoBQCgFAKAUAoBQCgFAKAUAoDh45fCC2nnbpHE7eecKSBjO+TtXknZXPYq7SP554VNJbRr2qkxMAwZdzHnchh5ePvXN14wrTeR+svqX9Nypx9bYnILyNxlHUj6j9R4VClTnF2aJCnF7M96wMic+FNmZbm6vv7NVEEZ/EchnI+mBv/ABVPkslKMHvuzVS9abl02NPqOSTKPidwaF71C0QGuDJKjTrYOQSSPmYDA3z1HpW/nzp0/VfUjTpxlPVFWhee3fsbO7njyjMRryqruq4XHXJ69RjzrKNfNHPUinqka3DK8sWy78qJOyRXk0zW8ciqVjgT7RcXWgKDJPJ2bM+cdAuAGHy1nUypuKV/ol7jKne2Zu31ZolrcpIoeNgynoVORscEfUEYx4EVEaa0ZKTT1R614elU4lw3hssrPLbLK7t3nEUjhiNvnAwSMYwCcYrfGVVKyZolGm3qiA535Ts7eJLu2gEcgmjXulwCHOggoxwPmz0B29a95k5xlGT6P6amMqcItSSK6q42FQW7m0lvhqpbi0rDolnpO42LSIRt9KveFK0L+8qeIvVI1yrcqxQCgFAKAUAoBQCgFAKAUAoBQCgKf8W4HfhdwIwTjQzAfhV1Zj9BjPtWur7Jtov10ZvYXCyRo69CB7eY9q5KrBwm4s6OElKKaDxRrqcqg2yzaR0HmcV4pTlaKbDUVqch4XdX0WuApHCxONbMGkA2zhVOF67Vs/k4fCTyzu5eC2+pzmP9IKFGo6Tvpva37RcuDcZ4hZxpD9jtpYowAq28jxkDx3lzqPU+pNY/zcLUd3Jp+K/RjQ9KMI/Vd171+rlw5d5nhvMqmuOVRloZl0SKNt9J6rv1HmOlbZQsrpprutUdHh8TSrxzU2mvDUgviha4SC78ImMbnwVJtOGOfASKg/mooucXFe/5f0ZVNGpGd36MJAyn94vZ9QN85TvEHGcsufUUoWksr6O/4f4ZhUutV1JSTl3XcNBa3FxaQEa45bm40xRKiN21uQP7ZJAy6dWQsTN3gc1cZYy1sQM0lpcvXJJu4iLa8KvmIyCTGmTKysn7YNhyXTQ4LKDgkNuKg4qlGNpImYao5XTPv4i3lwLZoLGNnnlRyQuNSxIAJXUdWbvqMDfvZHSteFp553fQ2YipljZdTLOH8qvxc3l7G0VrFboNX2iaSVtSp1d2y2+kksQB4AHBxaJJaIrm77lu5g4MsHCYhAkgn7K3luodTBIOzHaNIVIxHKTt2YIJ1livdyNFZQbSe7v9dDbTcrPsQE0yqpdj3QMk+lUkYuTyrcntpK5dPhFw4pbzX03dN24K6sjEaZWPr5kn6jT511OEpKnTSKDFVM8zQRUoiigFAKAUAoBQCgFAKAUAoBQCgFAfjoGBVgCCMEHcEHqCPKgMa5r5Ek4ee3sJA0UjhRbyai5dj3UiwCX2z5EAb5wTVdi8JTkry0LHDYmd8qRV+aYrtVjgntWhaZhpBdW179MD5e9jrVfQo06bdTNdK/TYl4ms4025qy3fwNJ4bZiGKOFekahfrgbn3O/vXJ1qrq1JTfVnynEVnWqyqPq7nTWo0kBzakyLHeWrETWrawOoZSCHBB/hJ9s+lWnC60YVeXPaWnx6F7wDG/x8Tle0tL+P97HXY83XHErRgiQR68xya1eQYIw2lSQD18ScdDnrVhiq0cJUSkm+q1sdTxL0geElklTvdaO/4sQlvyrO05tbeRJE7PtD27MhjGoKo7RAxJJ1EbDGk77Vjh6yrw5jWVp9Nn8PvqZ8D4jWx1J54rTS/c03hXCm7JftqRPMBhpEye0C7IzEqp16cZ2xkbY6DfzJL2XY6BU0/aRw8OllMksNlBbwW8MmguwLGRgAZAsMZXTu3zM3sc7ZSta822353PI3vaKSSJ66s1k0ltQZCSrIzxsuRg4ZCDgjwrXCpKDvFmc4RmrSPB+FqziSRmkYHKswiDJg57siIGG/r/WtzxVXualhqfY+5eGxmF7cKAkiupHXPaA6iSc6mJJJJySSSc1pzvNme5uyrLYw3lvg8l6/2eZgIrVtMukgmVlJCgfw4Xr9fa1oYaKm6nc1YWi8Q8sto7+JZ5+WoWa4tEAUFEmi7xIjZmkBGjP7vUgOk7d5vaW4ppxJssFRc5QSSdk19fppsVez4eABJAz28o6mJyNLKcMDg4IDZFUjxVajUcW72K2WHhNaqxe+SefJO1Wy4kRrfaGcYUSnwRx0DeGR6DG+Tc4XFxrIqcThXT1RpVTSGKAUAoBQCgFAKAUAoBQCgFAfjsACScADJJ8AOpoDPOVbq6vL43lzlbYxyNZxMQO7qRDL2fXOhvmP+122NUmNxGdZV3LzBYflu77EXzhYmTjsBbBWO1Djbph5QPfWc1W4qrkwUkurt5+BU+k1bl4dr/lZfv6Jk5XNHzkUB+EV6ChcuqbHiMlmf3UwzHn3K/oCp8yBV9i2sXg4117Ud/z+zp8c1jsBHEr2o7/n8Ndky+8uTBeIuh/tbQafrFK2oY+koPsa14B3w7XaX3S/RbeiFRcmcOt7/RfotzcQiEogMqCUrqEZYBiuSMhepGQfyqXldr20OvzK9jin5dhac3K9pHK2NZilkjEmnGO0VTpbYY3FZKo7ZTF01e5LVrNh5zzKil5GVFUZLMQoUDqSTsBXqTeiPG0tyK5b4xJciYy27Q9nKUUkllmUdJI2KqSp88eW/lnUgo2s7mEJuV7qxUouVmubq8vLYhVEn2fs8tGsyRRxq5WRBlGEikBhndSPWrrCU5cpNlfLGqhXel1s+hD3HF4rKVoILSUXTgFhOxbSMbF5S7kr44U4PvmsqtWNGLci0p46glehFtvv+W7sirKAqmJG1sxZnb8TOSzfqa56tV5lRzNMU7a6s4ghl7WCQEFNJR8gnfOlh45BBGfHx3rany8tWD968+Ua7Z7wkbB8PeOtd2gM376FjFL/ABMmMP8AzKQfrnFdJQqKpBSRQV6fLm0WatxqFAKAUAoBQCgFAKAUAoBQEPzfIBaSqSQJNERK4yO3kSHIz/vOtaq8stOTXY20I5qkV4nu1iO2jlG3ZxyRhR0xI0R9sdiPzrmM2jR0+XVMpPM0ZTimqON5JJ7VFjVckZWRg+o4PZoMoSx9epwK14ihKvSjFOyT1+X16nN8e4dWxs6dOntfXwPjnTlyGOykkuszztiOLvNGkckp0p2cYbG2dWWyTp642G7CxjR9hWS1b6u3d/olUuHYXh2Gk4rVLVvd+ex2KuAB5CuYbuz5c3d3PqvDwp3xItCIorpPnt5Ac+QJGCf5wv5mrjg9RZ5UZbSXn6XL/gNVOpLDy2mn5+VyT4vM5jt+IWo1SQESqu3fjdf2iePVf8Nt8VhgKio1pUamz0+K2HBcX/Bxjpz0T0fvT0/K+JfITa8Sto5GjSaGQZAdQdJ6HrurA5G1Wbz0pW2Z9LWWpG54vyzgFYby8iHgBN2gX6GYOcY2xnFe83ul59x5y+zZ8xctPuH4heuD4dpGn1GUQEZ8wQfKveaukUOW/wDkzts+AW8bBxHrdekkzPM4Jxkh5SxHQdMVg6knp/RkqcUfHHeKmPRBDhrmfIiXrp/FK48I0G588YG5rbh6Dqyt0NWIrqlG7JHhPDkt4UgjzpQdTuWJJLMx8WZiWJ8ya6WMVFWRzcpOTuzE+Lzg3vELmQ4xdPFk+CxERrufPA/Kuf4hKU6uRefNi6wcVGnmZ9TyEKxUamAyBnGcVWxV2rk1uy0K9wu7L3QMZJj0HbxjBwdJ+jj1GCMVPrU8tC0t7/PyiNTleppsaH8Obns+IPH4XEBJ/vwsME7fhcj2qXwmo2nEicShtI1OrkqhQCgFAKAUAoBQCgFAKAUBBc52ZmgRA/Z5uITr2OkiRdGQeuX0jHrUbFu1Fsk4RXrJEpCxIyy6TvkbHocZGD0PXzwd8HaubZ0iPyeZUVndgqopZmOwUAZJJ8gBRK7sg3bUzO75iHFbiMQIRa2r6y7ggyy6SqaR4AatW+/TpmsMdJYei4t+tL6Lr+jk/STiUY0OTHeX26/r/wCiarnT58KA8L21WWN4n+V1Kn3FbKdR05qcd0bKNWVKoqkd07kPyTMfs3Yv89u7RMP7p2/QipnEornZ1tJJr4lhxeC/kcyO00pL4/2efCpJrSeeawAMKyhZrboJDpVmeIk4R8OBjYHT47Cp1LGLJCFd6tXUu2rST+W/iX/DOOSw0YU8S7qSvfsrtK/y38dTReBcwQXa6oX7w+eN+7JGfEOh3B9enkTUmUHHXp36HbUq0KsVKDuiUrA2la5i5o7OQWdmnb3jjaMZ0wg9JJmHyqMg4yCcjpkGpWHw0qr8CNXxMaS8Ts5V5fa31zXMvbXc+O1k6KAvyxxLgaYxnyGepxsBfUaMaUbIoK9aVWV2T9bjSYvzjwsR391C6jRcYnTHjrGmT6NrBPvnxqi4lGVOoqkS5wMlOm4Mozrch41zjsxIFfzVPm1eY2A39KxTo5W+9rrxZsfMul2uS3L3CeyAkPzPGMjfYkkn9NI9jUXFYjmPL2fn8m6jSy6l4+F9qZrya6A/ZwR9ip85HIZ9P0UAfzVacMouEMz6ldxCqm1FGp1alaKAUAoBQCgFAKAUAoBQCgPG8tVlRo3HdcYOMgj1BG4IO4I6ECvGk1ZnqbTuinWnNy2ZNrxaTs5ox3ZSraLpOiyLpBw3mvn+lBiMHOEvVWh0GHxcZw13K/zZzhcz2c7RWJ+yyxModnxJpYECUxgbL448t846baeCcbSbN1SNV0nNR9XzrY7OBJELeIW2Oy0jTjx8yf4s9fXNchinUdWXN9rr5+x8hxjquvLne1fXz27eB1T3Cpp1HGpgo+p6A/U7fUitUYOV7dNTTCnKd8vRXPWsDAUBVLqOSC9bRJ2aXekq+kOolQEFGUn7wOcgjJA9atoShVwyuruF7rZ2fVPw26l3TlTr4NZo5nTvdXs8re6fht10v4Ems4tQkJ7SaaZnYBFy0jfM5AzhQB0BOwA64rTToVMZNuCSSst9l0/vTc1UMHW4lVaoxSSSW+y6eL7t23OV+BS3MxmksbmJtC9nLHcQwSLpL5B3Yd4MOoyNPWr3B4aeHp5HJPXtodvwfhNfCUnCprrdWexYY+GXQVQWuJhtmOe8VR5954bfU3lgkggnrW7l+5e5f2Xao1PL/o4Zp+KWgu7pIeHhW1TSZM7MdEY2BGkHZPIbk56k1MoVeXFQRDxGBnNucn5+RaeSuZxfQI7I8cugM4aN0Vs7FoixOtM+IJxtnrU6nVU9t0VFWlKG+z2LFW01FZ585bN5CGiwLiAl4jt3jjDRknoGG3ocGtGIoqrBxZuoVXSncy22lEi504IJVlYbow+dSPPNctVpypScWdDCSnG6Py5WR2jt7fHbTvoTPQfic+ijfNbcJQ51S3Q14iry4XNn5c4JHZW8dtCO6g3Pi7HdnPqT+Ww6AV1MYqKsc9KTk7skqyMRQCgFAKAUAoBQCgFAKAUAoCl/GCNTwudiilkMeksqsU1SIrFSR3SQSMjetVX2TbQ9tH3GgCgAbAAY9PKsD6ClpYpCD/Rt52J2tLk5jJ6RSeK58AfXzHkaouMYHmQ5sFqvqv6PnnpVwW651Jar7dV8N14aalh4rYrPE8LdHGM/hPVWHqCAfauYoVXSqKa6HB4avKhVjUj082+KOLlniLSxFJtpoW7OUHxI6OPRhvn61uxtCNOeaHsy1X6+BI4hh40qilT9iWsf18CYqGQCP47w/t4WRThxho2/C67ofz/xNSMLW5VRSe2z9z3JWDxHIqqT1WzXdPcrEvNMLTcOmmbszHK5mXBYxEDScqoJ69NulX/D8JKjUqdY6WffqddwHCPCYqbfsaWfdb6fksL85XN6zJwuELGNjczjAB/gTxOPPPUZAq3hRvudrCdWu7Ulp3Z32nCpANUt5cySb5YSNGu4xtCvcx47g/4VIVKNtidDBpL1pNv5fTY8OYeG3M1tJEl3KWfbvdigKscOraIxkaCfy9TXnJj0MK2DcqbUZO/w/R6cSEscXBxbym3LkW/admHZUlRWVdBGnLGJdyOoB2GarqVV06lRx86lRiKUJqMehZ+DX7xTNZ3c6yS6VeGRgkRnVtWtQi7F0KEnT91lPnVlhMTzo67lVi8NyZabE/UwhmffETldstxC1Ul1H7eJQP2yD74/+RR+YHpvBxuEVaN1uTcJiXTdnsQXwyZJuJGRTkR2hZPq8gVj9cbfnUbhlJwzZlrc38QndK2xr1W5VigFAKAUAoBQCgFAKAUAoBQCgIPnfhxuLC6hAyzRMVGM5ZO+uPXKisZq8WZ03aSZVuUuIdvZwSZydAVv7yd1vzIz71oTujvMJU5lGMj65m4Mt3bvC2ATujfhYdD/AE+hNGrqx7iaCrU3B/ApfC+eBDGYb1JO2iOg6QGL42yckbjG+++xHXblsVwacqrdK1n36HynH+jtX+Q+TZJ9H0fbS/wPhuMyfalvktZ0gKaJmZThlzs+ANivnk7Ct/8ApVT+K6cndrVfq/iTP+n8QsBKnPVp3jpt4XfR/DuX1Tncbg+XjXM7HEtW0Z+14CsXNtHa3gmkjjMFyQHLqp7GX7r5I2VvH13rquC41TjyZ7rb3f19j6B6JcUg/wDw1a2m1+39be63YuirjYDFdAfRz9oDm4lEzwypGcO0bBT5MVIU/nQwqJuDUd7FgWKK6hiYA6A0ciDoUaJgyg+RBXSR9RXOvNCTT3KbKmrM+ON8HFwMghZVRhFIVDGJm0lWU+BDop9QCPGvaVV03dGNSnGasyUs5+0jSTGnWitg/d1AHHtmunjJSSa6nMSi4tp9D2rIxM0PBF4bxqG5jAW3vtURA2EUr94L5AMygj6sMDArRlyzv3JGbPTt1RpdbyOKAUAoBQCgFAKAUAoBQCgFAKAUBkaR/wCiuIzW0ndtbtjJA52VWPVM4wMfL7J51GayysdHwjGKPqSe/wB/7LdXp0h8CFcltIycZOBk46ZPjQ8yq9xPErqyOAVYEMD4gjBB9qCUVJWZVeXJWhd+HynLQDMbH+0hJ7h+q/Ka5DjOD5VTmx2l9/7PkHpPwp4TEupH2Zff+/vcn6pDmDnvrNJo2ilXUjjBH+BHkQd8+lbKVWVKanF2aNtGtOjNVIOzRBRX1/aqIFtxdAbRy69J0+AkB+8BtnIHTqa62hxmhKF5uz+J9JwPphQ5C5ukl3v+nf79z1biXE3Hct7eI+cjl/YBfH86T43ho7XfuX7se1vTTDr2dfcn+bHkeCXkwP2niDgH7tuojA327wwSPQioFXj8n/jj8/0v2UeJ9Ma89Ka+bt9F+zjkiuuEZuLKZ5YdWqaGXvas7M5IA8h3hgjA6issLj44qXLqpKXRr7G3hPpBKtU5dWyb27Pw1vr9zVuHcaimtVvFbETR9oSSO4ACXDEHAK4IPqDWcoNSy9Ts1NOOY7OEauwh7RdD9kmpc50NpGpcjrg7ZrqKccsFHskcvUlmm5d2zrrMwIrmjhhubWWJDiTAaJtu7LGQ8Z3/AIlHtmsZK6MoOzuScTEgFhgkDIznBxuM+O9ZGJ9UAoBQCgFAKAUAoBQCgFAKAUAoCP47wWG8iMFygdCc+RUjoysN1Pr6kdDXkoqSszKMnF3Rl0cHELdp4YJopUglaNVuQ2oKArR99cZOgjrtv5YqjxXE4YWtypp+8kT9KXg5qlUTastd/wAp/cfbeL/7K0/5/wDzrV/rmH8fkZf9a0vKf7PiW64uei2q/TP/AHMaf65h/H5Hj9NKT/8Az/ZHcSsOJdol5I8DG3B7sXdLpnLrugzkZ2J+m9R6vE8Nio8mSav3Wz6bPuVmM4/huJR5NVNX0TstH0ejvv53LlZXaSxrLGcq4yD/AJ8fDFc3UpypzcJLVHF1aU6U3TmrNHvWs1igFAKA/Gxg56eOfL1r1eB6r30KryLbG4ubnhyMTYxzidsAkHSf3IYDAVn0nqMiI46mu5wNN1YwqVFrbU+j4bFVf4ceZ7TS8/Hc2ergjigFAKAUAoBQCgFAKAUAoBQCgFAKAUAoCv3/ABqVnljtFi0wbTT3DMqRsFDlVVRlyEIJOVAyNzviHiMZGk8trsm4fByqrM3ZFQsr4SXNyTNbSs5jfNsSVJ7NUOzMxyAg6GuV423UnGo4taW+py/pJh+XVg1qrb/FknVGc0KAgeeLkx2U2nq4CD11sAf+Ump/DKefFRT6a/L+yz4NS5mMgn01+SuvrY57W2PDFjDkm2cIHJyewlIwzdMiJj+R+tX3FuGuqubT9pb+Pnz0Oz9JfR5ygsRRXrJa+Pnp8uxZI3DAMpBBGQQcgg9CD4iuTaadmfOpRcXZ6M+q8PBQEFxjm22t8gvrcfcj7x8tz0X3NT8Pw2vW1Ssu70/ss8LwjFYjVRsu70/sleH8mSXyrLxF2jiYBltoWxsQD+2kxlj/AAjGPOurwHCaWHV3rLv52OkwmBo4T2fWl3f4XQvXDeHRW8aw28axxr0VRgepPmfU71bpJbEptt3Z1V6eCgFAKAUAoBQCgFAKAUAoBQCgFAKAUAoCqOZYry4FtB28MhVpxqjTs5jGo7mo97VGIyVOMZBBOogU3EI08+9mXPD5T5e2hA83QyLbFhw2GGMMGeWNkeS3AbU0qpGo6ddQY4ySQRmoS1TSd3bZ7PwNmNjN4eajBO6ejOwHO46GuUtY+RNW0Z+14Cr89pqFohGVa7jB6/xDGR02Jq74Elz5e78o6X0WinjHft/8kXOaJXUo4DKwIIIyCD1BHlXXn2FpNWZSLrgV5Ylm4cwlhOT2EpLFD/BuCR75+tV2L4ZRxGrWvdbnJcV9GKOJeeK+Wj/T+Op5S8X4o/djsAhPi24/UgD3qvhwGmn60m/oUNL0Oeb1sz+SEHJ15cb8QvGCHrHEevocAIPyNWlHAUKXsxS+r+bOlwfo3QotPKl7tX82ST8swB7fhtvHgXDhpm3LGGHDvqfqMnCjoMmpiitkSuJcvC0MkFqzWwKknKigFAKAUAoBQCgFAKAUAoBQCgFAKAUAoBQCgKvxaeeO8WOzWNjNEZZllyi9wpGriRVJDkYXBDDEa9MHNVxGFPST3LXh052cVsQXNF5eyLDbXCRW8dyzo/ZSdtI6iNmZclFCKQCCRk7jpmqmrONGnKpDVq2/vsecYxlbDYSVSKV/27HuiAAADAAwAPADoK5ltt3Z8sbbd2fVeHhWfiJFmyZ/GKRHH11aff56tODzy4pLumvz+C64BUcMbFLqmvz+C22NyJY45V6OisP5gD/Wu2PtcJKUVJdT3oZCgFARfKV5ELi5vpu0Ac9jC/YzMixREiRjKiFFDS5+Yj5awjWpqTTaucjxR1K9VuKukaBHIGAZSGUjIIIIIPQgjqKllMfVAKAUAoBQCgFAKAUAoBQCgFAKAUAoBQCgFAVPnmAoYLtJZ4ShaOSSBBNpiZS2XiIOVDqu4BxmoeMpZ4aK7JmCq5J2bsVOxZZbiOWGe5uUWBw01yrKpZ2jKiIMFI2DZIGPl3Phy/E6keVk0Tvsvc9yo9J8VRnRjThO8k9Vfwe5OVQnFCgODj1t2ltPGOrRMB164OOnrUjCzyVoS7NEnBVOXiITfRr7nJ8NrrtLCIE5MZZD08DkZ8tmFfQIbH3Dh081BeBaKyJwoCF4rAjXMJe2+16UZWgChyqyMumUBu6pBQjLFQQW32xUTF+z7VmVmPUW4t6vt+foT681W8SqnY3MZBCJELWcHI2VE0po8NsNj2qrVCc3Za/EhOtCEbvT4Ery3aNFbqroEZmdzGMYi7R2cR7bHSGxkbEg4roqEHCmos52vNTqOSJStpqFAKAUAoBQCgFAKAUAoBQCgFAKAUAoBQCgKP8AFrmEW1oIA+h7o9nqG5SPbtXwOux0/wA3pWivNxg7as2U4t3aV7Edwm6hkiX7M6tGoCjSflAGACOoOPA187r06sJvmqzZweJpVqdR85NSeup21oI4oD8xXoK/8NIOzguY/wAF3Ivj91Yx419Cw089KMu6X2Pt/AqnMwin31+iLfW8uBQEDy7xKU3N7PYxpOmYVkjLiORiFOJI2YY7PScBW2Y5IIyc1mMcJSV38ehR1ailWlKnrt5RKPf3N7cw2j232ZYmjuZO0kR3ZYpAUCLGSBmRQMk9M4r3A0E55072K7HV2oZWty8VdFKKAUAoBQCgFAKAUAoBQCgFAKAUAoBQCgFAKAw34+f65b/8P/3vUavuiZhvZZC/Cz/WJP8Ad/1rnuN/4o+8pfSP/BH3moVy5xooBQEZyf8A+9/42T/oirvOG/8AlYe5H2b0X/8AToeeiLDU46E+Zeh+hoHsdnAvmt/+Bi/pXPT2fvKCn09xx8t/+q8S/wB3b/8A21ccO/xlRxH20XCrErhQCgFAKAUAoBQCgFAKAUB//9k=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9" name="Google Shape;1469;p174" descr="https://encrypted-tbn3.gstatic.com/images?q=tbn:ANd9GcSdBQ90HKzSis2U0MRE3B1Av8x14BQ-ortTqz-bhT5ReU9oib-zR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6032" y="620688"/>
            <a:ext cx="4494040" cy="3917182"/>
          </a:xfrm>
          <a:prstGeom prst="rect">
            <a:avLst/>
          </a:prstGeom>
          <a:noFill/>
          <a:ln>
            <a:noFill/>
          </a:ln>
        </p:spPr>
      </p:pic>
      <p:sp>
        <p:nvSpPr>
          <p:cNvPr id="1470" name="Google Shape;1470;p174">
            <a:hlinkClick r:id="rId4" action="ppaction://hlinksldjump"/>
          </p:cNvPr>
          <p:cNvSpPr txBox="1"/>
          <p:nvPr/>
        </p:nvSpPr>
        <p:spPr>
          <a:xfrm>
            <a:off x="5652120" y="1268760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in </a:t>
            </a:r>
            <a:endParaRPr/>
          </a:p>
        </p:txBody>
      </p:sp>
      <p:sp>
        <p:nvSpPr>
          <p:cNvPr id="1471" name="Google Shape;1471;p174">
            <a:hlinkClick r:id="rId4" action="ppaction://hlinksldjump"/>
          </p:cNvPr>
          <p:cNvSpPr txBox="1"/>
          <p:nvPr/>
        </p:nvSpPr>
        <p:spPr>
          <a:xfrm>
            <a:off x="5652120" y="2851021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at </a:t>
            </a:r>
            <a:endParaRPr/>
          </a:p>
        </p:txBody>
      </p:sp>
      <p:sp>
        <p:nvSpPr>
          <p:cNvPr id="1472" name="Google Shape;1472;p174">
            <a:hlinkClick r:id="rId5" action="ppaction://hlinksldjump"/>
          </p:cNvPr>
          <p:cNvSpPr txBox="1"/>
          <p:nvPr/>
        </p:nvSpPr>
        <p:spPr>
          <a:xfrm>
            <a:off x="5665262" y="2081580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on </a:t>
            </a:r>
            <a:endParaRPr/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7" name="Google Shape;1477;p175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8" name="Google Shape;1478;p175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9" name="Google Shape;1479;p175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460375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0" name="Google Shape;1480;p175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612775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1" name="Google Shape;1481;p175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765175" y="4651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82" name="Google Shape;1482;p175" descr="http://t0.gstatic.com/images?q=tbn:ANd9GcQHU0T4vyw_kWFsQksCGa0RuDv0WtBf9YzuKfIB605501fiMhW-OQ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477892"/>
            <a:ext cx="5472608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1483" name="Google Shape;1483;p175"/>
          <p:cNvSpPr txBox="1"/>
          <p:nvPr/>
        </p:nvSpPr>
        <p:spPr>
          <a:xfrm>
            <a:off x="2752475" y="4654356"/>
            <a:ext cx="410445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EXCELLENT!!!!</a:t>
            </a:r>
            <a:endParaRPr/>
          </a:p>
        </p:txBody>
      </p:sp>
      <p:sp>
        <p:nvSpPr>
          <p:cNvPr id="1484" name="Google Shape;1484;p175">
            <a:hlinkClick r:id="rId4" action="ppaction://hlinksldjump"/>
          </p:cNvPr>
          <p:cNvSpPr/>
          <p:nvPr/>
        </p:nvSpPr>
        <p:spPr>
          <a:xfrm>
            <a:off x="6902822" y="5115080"/>
            <a:ext cx="1423500" cy="830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9" name="Google Shape;1489;p176" descr="http://3.bp.blogspot.com/-PpuOKZI9ayc/UzjUabID1XI/AAAAAAABlWY/o4_RZ9tnxao/s1600/Emoticons%2BTristes%2B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476672"/>
            <a:ext cx="5715000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0" name="Google Shape;1490;p176"/>
          <p:cNvSpPr txBox="1"/>
          <p:nvPr/>
        </p:nvSpPr>
        <p:spPr>
          <a:xfrm>
            <a:off x="2267744" y="5373216"/>
            <a:ext cx="489654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1491" name="Google Shape;1491;p176">
            <a:hlinkClick r:id="rId4" action="ppaction://hlinksldjump"/>
          </p:cNvPr>
          <p:cNvSpPr/>
          <p:nvPr/>
        </p:nvSpPr>
        <p:spPr>
          <a:xfrm>
            <a:off x="6660223" y="5427674"/>
            <a:ext cx="1448100" cy="953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4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87624" y="3409071"/>
            <a:ext cx="1440160" cy="1354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4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84168" y="3189996"/>
            <a:ext cx="1257300" cy="141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4">
            <a:hlinkClick r:id="rId3" action="ppaction://hlinksldjump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563888" y="2204864"/>
            <a:ext cx="1304925" cy="1419225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4"/>
          <p:cNvSpPr txBox="1"/>
          <p:nvPr/>
        </p:nvSpPr>
        <p:spPr>
          <a:xfrm>
            <a:off x="2555776" y="548680"/>
            <a:ext cx="315680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00B050"/>
                </a:solidFill>
                <a:latin typeface="Algerian"/>
                <a:ea typeface="Algerian"/>
                <a:cs typeface="Algerian"/>
                <a:sym typeface="Algerian"/>
              </a:rPr>
              <a:t>Practice 1 </a:t>
            </a:r>
            <a:endParaRPr/>
          </a:p>
        </p:txBody>
      </p:sp>
      <p:sp>
        <p:nvSpPr>
          <p:cNvPr id="187" name="Google Shape;187;p24"/>
          <p:cNvSpPr txBox="1"/>
          <p:nvPr/>
        </p:nvSpPr>
        <p:spPr>
          <a:xfrm>
            <a:off x="467544" y="1412777"/>
            <a:ext cx="799288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>
                <a:solidFill>
                  <a:srgbClr val="FF0000"/>
                </a:solidFill>
                <a:latin typeface="Nunito"/>
                <a:ea typeface="Nunito"/>
                <a:cs typeface="Nunito"/>
                <a:sym typeface="Nunito"/>
              </a:rPr>
              <a:t>Click on the correct verb according to the picture</a:t>
            </a: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</p:txBody>
      </p:sp>
      <p:sp>
        <p:nvSpPr>
          <p:cNvPr id="188" name="Google Shape;188;p24"/>
          <p:cNvSpPr txBox="1"/>
          <p:nvPr/>
        </p:nvSpPr>
        <p:spPr>
          <a:xfrm>
            <a:off x="3023828" y="5085184"/>
            <a:ext cx="288032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Have dinner.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6" name="Google Shape;1496;p177"/>
          <p:cNvSpPr txBox="1"/>
          <p:nvPr/>
        </p:nvSpPr>
        <p:spPr>
          <a:xfrm>
            <a:off x="605851" y="5119302"/>
            <a:ext cx="78489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4. My family and I go on vacation ____ July. </a:t>
            </a:r>
            <a:endParaRPr/>
          </a:p>
        </p:txBody>
      </p:sp>
      <p:sp>
        <p:nvSpPr>
          <p:cNvPr id="1497" name="Google Shape;1497;p177">
            <a:hlinkClick r:id="rId3" action="ppaction://hlinksldjump"/>
          </p:cNvPr>
          <p:cNvSpPr txBox="1"/>
          <p:nvPr/>
        </p:nvSpPr>
        <p:spPr>
          <a:xfrm>
            <a:off x="6444208" y="1052736"/>
            <a:ext cx="194421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on </a:t>
            </a:r>
            <a:endParaRPr/>
          </a:p>
        </p:txBody>
      </p:sp>
      <p:sp>
        <p:nvSpPr>
          <p:cNvPr id="1498" name="Google Shape;1498;p177">
            <a:hlinkClick r:id="rId4" action="ppaction://hlinksldjump"/>
          </p:cNvPr>
          <p:cNvSpPr txBox="1"/>
          <p:nvPr/>
        </p:nvSpPr>
        <p:spPr>
          <a:xfrm>
            <a:off x="6444208" y="2002869"/>
            <a:ext cx="223224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in </a:t>
            </a:r>
            <a:endParaRPr/>
          </a:p>
        </p:txBody>
      </p:sp>
      <p:sp>
        <p:nvSpPr>
          <p:cNvPr id="1499" name="Google Shape;1499;p177">
            <a:hlinkClick r:id="rId3" action="ppaction://hlinksldjump"/>
          </p:cNvPr>
          <p:cNvSpPr txBox="1"/>
          <p:nvPr/>
        </p:nvSpPr>
        <p:spPr>
          <a:xfrm>
            <a:off x="6467934" y="2844225"/>
            <a:ext cx="1920489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at </a:t>
            </a:r>
            <a:endParaRPr/>
          </a:p>
        </p:txBody>
      </p:sp>
      <p:pic>
        <p:nvPicPr>
          <p:cNvPr id="1500" name="Google Shape;1500;p177" descr="Resultado de imagen para family goes on vacatio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9592" y="1042936"/>
            <a:ext cx="5256584" cy="37164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" name="Google Shape;1505;p178" descr="http://rlv.zcache.es/guino_de_la_cara_sonriente_grumpey_pegatina-rd509e05852fd40f19ca921735d6cfabf_v9wth_8byvr_512.jpg?bg=0xfffff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10009" y="548680"/>
            <a:ext cx="5524872" cy="4971618"/>
          </a:xfrm>
          <a:prstGeom prst="rect">
            <a:avLst/>
          </a:prstGeom>
          <a:noFill/>
          <a:ln>
            <a:noFill/>
          </a:ln>
        </p:spPr>
      </p:pic>
      <p:sp>
        <p:nvSpPr>
          <p:cNvPr id="1506" name="Google Shape;1506;p178"/>
          <p:cNvSpPr txBox="1"/>
          <p:nvPr/>
        </p:nvSpPr>
        <p:spPr>
          <a:xfrm>
            <a:off x="1835696" y="5661248"/>
            <a:ext cx="561662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Well done!!!! </a:t>
            </a:r>
            <a:endParaRPr/>
          </a:p>
        </p:txBody>
      </p:sp>
      <p:sp>
        <p:nvSpPr>
          <p:cNvPr id="1507" name="Google Shape;1507;p178">
            <a:hlinkClick r:id="rId4" action="ppaction://hlinksldjump"/>
          </p:cNvPr>
          <p:cNvSpPr/>
          <p:nvPr/>
        </p:nvSpPr>
        <p:spPr>
          <a:xfrm>
            <a:off x="6934874" y="5238225"/>
            <a:ext cx="1533600" cy="1007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2" name="Google Shape;1512;p179" descr="http://imagenesparamifacebook.net/wp-content/uploads/2013/03/triste-cari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5696" y="764704"/>
            <a:ext cx="5328592" cy="4482297"/>
          </a:xfrm>
          <a:prstGeom prst="rect">
            <a:avLst/>
          </a:prstGeom>
          <a:noFill/>
          <a:ln>
            <a:noFill/>
          </a:ln>
        </p:spPr>
      </p:pic>
      <p:sp>
        <p:nvSpPr>
          <p:cNvPr id="1513" name="Google Shape;1513;p179"/>
          <p:cNvSpPr txBox="1"/>
          <p:nvPr/>
        </p:nvSpPr>
        <p:spPr>
          <a:xfrm>
            <a:off x="1619672" y="5085184"/>
            <a:ext cx="56886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1514" name="Google Shape;1514;p179">
            <a:hlinkClick r:id="rId4" action="ppaction://hlinksldjump"/>
          </p:cNvPr>
          <p:cNvSpPr/>
          <p:nvPr/>
        </p:nvSpPr>
        <p:spPr>
          <a:xfrm>
            <a:off x="6732250" y="5143500"/>
            <a:ext cx="1556100" cy="1165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9" name="Google Shape;1519;p180"/>
          <p:cNvSpPr txBox="1"/>
          <p:nvPr/>
        </p:nvSpPr>
        <p:spPr>
          <a:xfrm>
            <a:off x="971600" y="4797152"/>
            <a:ext cx="7416824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5. My mother goes to the supermarket ____ the afternoon. </a:t>
            </a:r>
            <a:endParaRPr/>
          </a:p>
        </p:txBody>
      </p:sp>
      <p:sp>
        <p:nvSpPr>
          <p:cNvPr id="1520" name="Google Shape;1520;p180">
            <a:hlinkClick r:id="rId3" action="ppaction://hlinksldjump"/>
          </p:cNvPr>
          <p:cNvSpPr txBox="1"/>
          <p:nvPr/>
        </p:nvSpPr>
        <p:spPr>
          <a:xfrm>
            <a:off x="4644008" y="1268760"/>
            <a:ext cx="216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on </a:t>
            </a:r>
            <a:endParaRPr/>
          </a:p>
        </p:txBody>
      </p:sp>
      <p:sp>
        <p:nvSpPr>
          <p:cNvPr id="1521" name="Google Shape;1521;p180">
            <a:hlinkClick r:id="rId3" action="ppaction://hlinksldjump"/>
          </p:cNvPr>
          <p:cNvSpPr txBox="1"/>
          <p:nvPr/>
        </p:nvSpPr>
        <p:spPr>
          <a:xfrm>
            <a:off x="4681944" y="2070932"/>
            <a:ext cx="2698367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at  </a:t>
            </a:r>
            <a:endParaRPr/>
          </a:p>
        </p:txBody>
      </p:sp>
      <p:sp>
        <p:nvSpPr>
          <p:cNvPr id="1522" name="Google Shape;1522;p180">
            <a:hlinkClick r:id="rId4" action="ppaction://hlinksldjump"/>
          </p:cNvPr>
          <p:cNvSpPr txBox="1"/>
          <p:nvPr/>
        </p:nvSpPr>
        <p:spPr>
          <a:xfrm>
            <a:off x="4698713" y="2869120"/>
            <a:ext cx="216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in </a:t>
            </a:r>
            <a:endParaRPr/>
          </a:p>
        </p:txBody>
      </p:sp>
      <p:pic>
        <p:nvPicPr>
          <p:cNvPr id="1523" name="Google Shape;1523;p180" descr="Resultado de imagen para mother goes to the supermarket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5555" y="1508225"/>
            <a:ext cx="3996445" cy="2664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9" name="Google Shape;1529;p181" descr="http://rlv.zcache.es/cara_sonriente_de_risa_etiquetas_redondas-r786c1d93e2f740bc8f3aece1f1e49c6b_v9waf_8byvr_5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0306" y="569807"/>
            <a:ext cx="4876800" cy="487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0" name="Google Shape;1530;p181"/>
          <p:cNvSpPr txBox="1"/>
          <p:nvPr/>
        </p:nvSpPr>
        <p:spPr>
          <a:xfrm>
            <a:off x="2339752" y="5085184"/>
            <a:ext cx="48768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VERY GOOD!!! </a:t>
            </a:r>
            <a:endParaRPr/>
          </a:p>
        </p:txBody>
      </p:sp>
      <p:sp>
        <p:nvSpPr>
          <p:cNvPr id="1531" name="Google Shape;1531;p181">
            <a:hlinkClick r:id="rId4" action="ppaction://hlinksldjump"/>
          </p:cNvPr>
          <p:cNvSpPr/>
          <p:nvPr/>
        </p:nvSpPr>
        <p:spPr>
          <a:xfrm>
            <a:off x="6763275" y="4991925"/>
            <a:ext cx="1676700" cy="108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" name="Google Shape;1536;p182" descr="http://spd.fotolog.com/photo/13/29/111/quecorralavozzzz/1235063832629_f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1640" y="780015"/>
            <a:ext cx="6768752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1537" name="Google Shape;1537;p182"/>
          <p:cNvSpPr txBox="1"/>
          <p:nvPr/>
        </p:nvSpPr>
        <p:spPr>
          <a:xfrm>
            <a:off x="1871700" y="4941168"/>
            <a:ext cx="56886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1538" name="Google Shape;1538;p182">
            <a:hlinkClick r:id="rId4" action="ppaction://hlinksldjump"/>
          </p:cNvPr>
          <p:cNvSpPr/>
          <p:nvPr/>
        </p:nvSpPr>
        <p:spPr>
          <a:xfrm>
            <a:off x="6451750" y="4941175"/>
            <a:ext cx="1524000" cy="10800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" name="Google Shape;1543;p183" descr="data:image/jpeg;base64,/9j/4AAQSkZJRgABAQAAAQABAAD/2wCEAAkGBxQSEhQUEhQUFBUUFxUUFhcVFBQUFRQVFBQWFhUUFRQYHCggGBwlHBQUITEhJSkrLi4uFx8zODMtNygtLisBCgoKDg0OGxAQGywmHyUsLCwsLCwsLCwsLCwsLCwsLCwsLCwsLCwsLCwsLCwsLCwsLCwsLCwsLCwsLCwsLCwsLP/AABEIALcBEwMBIgACEQEDEQH/xAAcAAACAgMBAQAAAAAAAAAAAAAEBQMGAAECBwj/xAA+EAACAQIFAgQDBAoABgMBAAABAhEAAwQFEiExQVEGEyJhcYGRFDKh8AcjQlJigrHB0eEVJENykvEzU6Il/8QAGQEAAwEBAQAAAAAAAAAAAAAAAQIDAAQF/8QAKBEAAgICAgEEAgEFAAAAAAAAAAECESExAxJBBCIyURNh8CNCcaGx/9oADAMBAAIRAxEAPwC/37dAXVptiVpZcSuQsiO01FIlDW7cUbZFYdM6tWqNtJFR2hUwNFCtnc0sz3Mhh7F283FtGb4wNhRj3Kon6Wb3/wDPuCY9duPf1jb6TRFPF86zR8ReuXbrFncyTxwIAA6AAAUuY0zyTJWxRbS6oEKg6pJhtW4A7aT9RT3D+AySA17mB6bf7UiVBJ3P3unT5VbskLTZTawVesP4EtMVBxW5JUCLcll+8s6zBGxI3++Pm3t+F8Hatx5S3rq8G7cZSzSYVgOOg+71HuazmjdWU/IMRijbuLaOm3AL3C3lhQpJA188k8d96lwOb6DcGuQLZthtBuBQRGi2G2EwB2AZonao8+t37t9kuTbtrGlA02wB/wDXCqG+MSOtLcWFQAD5Dt7nvSYbLw4n17y1/wBOMTfLmTxAEb7gCB8aggdqjZq0DVEqIzn2ZJA+Hzrtbrjh2A+JNRTXQas0KmdJiiDMkkncncmjPMng0AV6j5/6qyeEsoS8dd4kWVkMAYdzEAL2Enn2PNS5Elk7/T+opNMtuU+CsPbFq9em5c0rcNkABdZAaGIO4G2xiY+VWMMzMwYAazqLEzp9ASUj7uw4Ajck80JhnDKoVwzhdzGn1dTBJ7j8fkfhpA5meYI543O/SPxqLbeR0k8nGAtNbsrbuXTfuKzb6DJVnJBbosTHbYV1egEeYCiTvI7/AA+Qj3rJIcgHpyZIPTj881SzmRS9bW4CUW+wI51KwISOkjVMf5rbyL+LFotVnBWDcuXkt2j5saiQLimASHlp6fKl2bZI5u2msAIryH8sIigAglyoiTvG3aisHcFx2W0xcRJiREhSvI6gn22Iqa3cYERp0IzB21AkHSVAA+fWj/kaKSzSOsJdVIVFVigI8wqA0SeJ9tqNvYy3ChmVdRGmRAZ+gBIiYpDis6GHYIYIYE6iDAMxue/yrWBxVq8WYNrA2b0mCRzp6H5UqsE4/a2W/DIB8aMFyqh4bxF9WuJcINoMNBJBYJyJI3O0Ak8H2qxXLtMiU+Pq6DlxFdpiKRviq0uMrEWizreom21IcFi5ptZvVhGgyt1AL1ZWAdX3oB+aka7Q9xpNYdIkBqa0agQV2rUQ0Ga65e7QzXKga7RBRNcuV59+mFv+Ute94fhbfb89qv1veqR+mWyfsVsjgXlkfFHA/GmismeiheESbdl7vQ3SpgwQEtaiwPtrBj/Aqxf8RugK7GASRHqmDqA0FdwPeT1ngArsjwcYHDHjzLrHfrrvKrMfYWsJeqyZdZP2aTB04FVael2/Ccx18/8A/NPVgWEgV87JUm4BpAJhz6dKELqhSQpB1b7GFMdiE+d+jWVmV8uS8mQJJbcAj1RBnoO8QZtdCYa5caYe7cUqd9vMvh4/mvW/pSO0D9lRidiQN++lKHVUaLt0SZ9nWpCABue7Fp1SeWbYTp5HB2ANVB7pJk0xzQ+lPdrk/JqWgVSEUhZzbVeDWqtTW9NZppyZmqsmsisFYx0Hplgc3dAq6m0iYAPcyfxpWoremlaTCnRecgzpi8atUidMCI2mBz/6q6YTFhXBVQS3KkQ0D+hrxjDj1A8VffBuKZri2rjqqkSPSNbqvKBiNie/PNc84qLO/g7Sg5fRbku3LmIuoFFu0gjVIa47Eb+WZ0rGrrPTbiZLeS4fU+q0GRtDBW1F1dRBYMDPCpweRTCwRuURRqM7e4Ex/wCK+21TXMWACdI2HTrv0/PSkv6HKJ4nyfQwZDdS3caWhhKMAxARhHAGy/ECmlrH2ryrBMBYJiDrUwdQ78fU06v20KhX/eVzo2b0ywJ9jER2agMXl6aGNkBGEkBoJcmJMCN4nv0rMrGqqiu5+2pAgVWLMOSqx0kHYhjuAZ+tNPDOTYlEVXCeXAAEjUoKhp2AmSSO8+29c+HLFl1LXALlzWdQYgww4KmJAiNvarKmJKjfeeFAgCOg25rBk1HCWf5olwuC0jUeSI+A7b1DirkV3kOZ/acP5kEA3LqjUIOlbjASOnb5UBm96Aado5LsWYvHwaFbNx3qt55mOknekD5kxrKBJyPUsvzcd6sWEzP3rxbA5qynmrTluedzW6ivJ6mmLEVlVKzm4gb1ujQlFqR6kY0F5tTi7SJF4hKmuwKgtmpmubVRRDJETvULtXF25XAaikKH4M0m/SZgvOy2+BzbAujrPlmSPpNM7DxRd0B0ZW4YFT8CINGqEZ47meICWLNkb/Z8JcG3V79t0476sRVpv2Qtq/aZgBODt6x1WzZuYhx772RVAza61rGXbLj1efbE/s6ENtl+qqDVlzXHK0iZAa9dkbgquF8iAfY3Go6Qgh8Y4gjCWVY73HZ49jpUmR/HZb61DlfqwMH94x/LbLmPlbP0oXxtiFP2a2CDosKWggjU5L8/FzUmSYlfs9u3I1tcuQvUq9jEW5+rD61vBk6kKM1B0WxG4L/OWmRSwH8/jTfM/upG+2/zhtvrQAsT0NOhWRL+f7VvT/aiLdj2oj7H2+NawULgtZppg2BI2+dQHCn8/P8AzWsPVg0bke1ZER8qma1BqNhWsFHLNTnw1nS2H1XJMbbbsVIg6SeCPf4UjYGtBaEoqSyV4uaXE7iehZj4mRx/y7lUEBmddOrroWZnZd6sT4m6dPk3WVbmlUVUtEbzNwF1LDbf5CqFhvDF5sPzDffCmdlOzD2JEHj9mOtWzJMQbNyxbdi4RWWTtB0DSF46GOetc0kk8M74SnONOOlZdcLh9KoN20oo1PuzaQBLH97aT70Dnr+VaZpCwrBZ3JYg6QByTInbpJ6UDa8TWbgEXUR9WnQ7qlwMGIKlJmem0/E1XvEPjiybZW0BdcP6dSsFXTI1ztq7RsdzQUG3okuVKmyDJcStkq923cbm2WUagqrtJ7xpG3YHtvr9IGI8s2btj7Rbc7eYH0pAkhNKnZt54G087xN4SF/EKty7sql2SAFGl1j7oG43MTv/AHP8VY8WVKYnDM+GugDzUcEqwG0oVGlgRI33+oDQTTor6jlXLHtr+f6Df0aZi17C3dZllvOSdhJuAOTA2+8WqXxBcgGgv0ZWimCLH/qOxHuFhZ/A1L4lf0k072ccZYPM/EF2Xpdaapc0u6nNCA1ZLBBvIwtCpkvlTtQmHeaPtWamykWHWc4YACsqNMvkTWUuBj2M3KKtXNqSre70dhbk0FsaKG6Hat6qhtttUlUNJkV2KiLRW79R6qCFZKl2KL87albPUwfamYqPL/0rZZ+uGIUbOAr/APcogE/EAD5VQheYCAxA32kxvzt717fn+BF+zctGPUNieh6GvE8ZhmtuyOIZTBFaDByRrJEI96mttBEc9NyI+lQAUVh0Hx/O1OyY6yfAm5wvG207cn+5p7hvD5P/AKpv4My+E1Ec/wBqtaYQCkLqKooZ8PR0mov+CHniOPjXopwYNRXMCO1CmNSKAMpOk7fn8mgjlpH7NeifYAKjfLgelCmHqjzbE5UTuFpZdwJHQ16pdwA7UBicrU8itlAcEzzB8Oa4sXDbcONJK7gMJH0q+Y/JliQKrVjLrXm/8wxS2NzpVmL/AMI0jb4+1HsI+OhngvEmL8nzVRHJui2B5fpiNtxB+9tM0t8bWbnmI7oqhliEnSLnLgT7mavNrO8EltBLBHlLcWm20FRwBIjUKqXijxAji/hyofS/6u4sruD1Vt9txI57Ckj8sIrOulOVnHhHw2zMl67KqCrIu4LEGQx7Dr7/ANV+KwVrC4xlvK7W0OpVWCWkAqrSeN4PworIcbirnmv5l1ks2bp5MBvKZbe3cEhv5ZoLKctv5hfIksxg3LjbhRwCT1O0AdY+Jp8222SbjSUVk9G8L5/9oA8uyVQuyGSp2VUJJ9P8YECOKk8X4bFX8O62GJj03Lfl2zrQncj0yCsTsRtPWKZ5Dk1vCWgltWJEyeSWbSCxmAJ0r9K7u5NhcRikvQfPsQWOhlVwwISSRDkEGCDtEHpEsJ2jpnfSpbCsqy0WrFq0OLaKs9yBufrNC5rlGtTtVtwuGqTEYLals5mfP+f+HCrEgVWGw5Bg17tnuWAztXm2d5aFeYqkJvQvQQ4TDU4sYeu8Nhqa4TDTWbKKNDDBZd6F26VlPMLZhB8KytgmYhpnhRtS5EphhTtSI6o6GNvip0qC3xUk1ZCSRHeoB7sUdcO1Kr45pWCjZvV017agXeKHuYvpWbFWya9i6qHivLVv+oCLg6/vexpzisRSy9dmgsBlTRQmwNwHdGHyqe3hX50nbeSD0q36ZMUTfwc22A7f1pu5LoXDIsLptWx/CPxApwqUFaUqqgbHSIng7DY1s55bRtN4NaPcgsh+Dj+4FMjokn4GaIK21oVqw6uJRlYHqpBH4VJpoiA7Wa4NuitFcPbrBAL1qg7lmmdxCaGuJHNAOhJjbIpN/wAFN+5pUdpPRfc/4qxY5dqV2XIchSwmOCRJ+ApJFYxtE9/wnaVbJkxZLE6ohp9RJ7QRNUrxZgLDMl+1et+W7hLpUh9JO+sKN5jkfA9TV9x1m+QLYdlD2mVpOoGQwneYMsON9q8luZXc81rRQm4radIEkk8R35B+BoQ3sTm1VHoOR5/grVpks6yllVZv1ZltdxLereCxLOv5EVSc6xQTE3BgXvIlwr6U8y2Wcz6QuxO7GAR1MbVcMD4E0YO+rN+vu2xwRpUqyulsdwWVZP0qseDs3w2EJu3bV25e4QgJptrA3WWnUdxMbAbcmmVZaJT7YUsHovhPJbtu1bfEM3mC3B/WMSS124+lu8BkHXcHoN7Vl2G0HY/7HSk+Cxq4hFZVvKQiOuonSfNsq42Vt4FwDccgxxNNMJiCVGrmpMs8QxosOGYVNeO1JrWNitYnNABzSWQ62DZuo3rzXP0Berdm+bAgwap2LaSSa0ZKx1BgNm3vVpyfLtgeaRYK3LCrvlC7CnsWTJEw8CspqtusokhI9mprK0a9quUSgi8ZHaLUkVoVun7GbOCu1BXrNMIqC8KDYtiHHW4FVvFX4NWjMW5qlZxdg1kK2RYvGVAmJmlOJxNdYS7NPQlj/CPvTiywqt2XjemFvF7VNjpnorWy1pGXnSpH0FJz4lwjE27zBCCQRcHpnr6hIpt4aveZhrZ7Ar/4sR/YUr8S+EVxDeYjaLmxmARIETB5kbEcGaqi3f20c2cost+sw1yAetpwyn6GKe5Y1xTpdtY7nmqflnhvE4cN5aWFdj98BhHMQoO3Pc/TarTl4uBV8yNYA1FZCk9wDxWMp2qkPSKrObnEliLdzSOkAVYy3ppUT6j8aLBxSSuyuHB4xvvYlh8FH+K7XKbg3fEXT/NH9KUeMM8xlu6yW1Nm0IAu+X5mo8knY6V6cTQVjGX/ACA74os7b6UJmCD0gR0oDfkV1Q9xCqnVmPdiW/rROSuikuwLNOwEQPee9V3JLOIuEtddwvQEzP8AirllGXTz90c+/tU3Z09opUEY7FDyyQIYCRO43APT41QsffZ7ouKui4bemVJmQefb7xHwr0bFYT2nVAiOpgRQ2B8KavWVjciHkGAdzEcUqJTdVbD8vtI1iyj/AHzYXXJOosQvLczAY96rT+CMEGlbUAdNTkfCCatFzDFCZIkQdj+ex+tA37stA69qJBqNryTkqiiFIA08R7ADn4D5UHjMYo3WR3B/rRy4YmdTGGJgTsBuQaReIYQxuD1EbEbQwPvv9KV3RWStC7F56VPNBXM7ZqSY596jtPXLOzp4+ONDdsTq60Neah9dZ5tCLaHnBB2XPDVccru8VQ7TwZFPssx9XUjh5OMvAvisqtnHnvWU9kOpY8Q0VHZNQ3rs1iNFCxkguK1NRh6xjWs1HWqosQdqyaExl2BWs1CbNrsTXnue4nerZneJ5ql3retqpESQBbsljTLD2Io/CYL2plby/wBqaUjKItRDXRw5NNxgvapxg9qn2DQ4/Rxi4W5YbofMWexAVgPgQp/mq6EV5tljGxeS4P2TuO6nZh9K9KtuGAIMggEHuDxVYSsNHBWuRa61JcFc2AetUAbY7RS/rTC8u1LrlEVE+gMNwCPeoDl6DhFHyrvBtJijClAbKEt3BgVuzhixgfn3o++k11h307BefekZeH7IQClyTwCTH9D+P4U3GOgbb1W87x8QyzALKTO3Ij+hpJdzdmIVAWYmABuST0FTSJ8rjaLTmmIYIXPeD7CYH596WYHNLQKrDl3IWYWJJAAG/E0h8R4q9Y0W3JCsikgGVLAktHwJH4Ud4Tyl7mm/clVBDWx1cjhvZe3f4c5oaPywh79/VctszKQoBlhEE64njp9KrHiV7iFQ7FlIJQkzttI/pVkGZi2r6bLaLEWwJALALJYDtAnnrVHzu/ad9VlDbB3KkgjV3WOB7UktFtifEc1whqS4tcgVzSZ1wWDZaozcrLlDM9GKNJhtq7R9i7BpEl3ej7d+nSITY/XEVlKBiayq0cx6BbuTRdpaW4EzFN7S0ojJkSuxbmsWpVo0CyFrdKcxXand3ikeaNsaxrKVnZ5pJh7ctTTPLm5oLKhJp1oTyPcvwc06s4OhbFxbaamMAU0weLS4mpDqHtSN/ZZRb0QnB9hNQBBuOo5HWoMfmDerSSCNhHSpbWKt21UahcuuAIiSCfekjNS0W/A6vyRNa3qxeHsUQPLb+X+4pPbsuNrgAPsfwI6UUBHX6VWKdnO1RaTWNdVeTHv0oHLsd5g/iHPv71vG4+0g/WuLfu4IXf8Aj4H1rosWrGLpqG247jigL1oA7so+JAoZrWtQ9hldSfvIwZT81MGuTlrDcxH0j51smSSC8Iok/LejiKW4bE2wQqupPZSG+umY+dHo01rGohuLWkuIpXUwBY6VB7ngVu/cCiTQVnCm6wdtlE6fckESPh370jHTzSF3iHMrNtVmLlq8DvbdGI2BBC9QQwIM9qqeU5+mF1MbXmOdgS+gKscRpME77/kuPFOQBgHtBVdQEIGwIA9G3sBHwjtSbwl4VuYi4zYkEWrZjSP+q0TEjfSJEn3jvCWUcG5W3oY+KM0XF2DaWzcF635T/slF1oruuqQTCuyxp5g9Kg8L5pjL94A3LjBASyjSqgBW0ggAASwAH+qZ4lPIxGIZlOh2V5HADIs/iGp5lmLw9sBLQgPquMwiWKrLM0bkwI+lLf2Zxt2F4bDBERbhBcgF2LCS8bmTzvNUHxPghZvMAAFb1JBBEHmI43B2qz5xkvn2GFv72trqSZ1FiSRv0Oox22rzq6YkRB4IiCD1BHekm8DpZMZq1FRA1JNc7OuOiK6aW37kUffNKsQKrxolyukaW7vRtp6X2U3o9UMVfqcXdsm82t1D5ZrVMGj1LLGpzbakGWHamyXakSGIati9S67iIoJ8b71jUOb9+kGbYjY1DiMy96QZpmGx3opCsT5rek1LlSgbn4mlN25qapr9+BoHz/xTvQeKLnKgnNMxN0xwg4Hf3NcZRmr4dwy7r1XuKA1Vwam1Z60YpKj1bLblm6guooJJkA/vcEHtUiZfYS4GYDzCTtMjU3avOPD2dNhrk7lD94f3HvXoWEsB287XqSRcAj+GNQP9qVKsJHPyRcXdhWZ4JSAVgETAP3m9qT+a6gB1Ze2qP7U/v3ZVWlNjqWRuw+PSll5xe1LDfsuOJgjofjVlJJ0c7jaIcFjdDTVl9GItEMAVYQRVFxiNabS3XcHv/ujMqzk2m7qeR/j3qpJNpgl7Jb+FuN5PmrJ2e1PqXpqA6+xqTLfCl3EvrxTXCoM/rWJZvYA8D6VecHird4SjA+3UfEUQcPU/xo75eulKPxV/YJYwqIAFAAAAAGwgbCpLt4ASaGxePtptIJ7Dp8TSfE4+TJP+qazjC8ViNRk/IVvB4+9cchSSFRv2V0g6SEB27xt7UgxOaKOpiRMRMTvE9asGQ+IbDE27dq4iW0a4WOkkgFQSQJJJkfSgGOxTnmIfz2LgL0WJgqCYMnk7muMsw5xFxRAKW3V2LfdBUgge5MUH4jz5bpKoFKqxKPBBKkbiD0n+g2p14ezc6dC2VQBWYDWSzkKSSxjYkgb+/tSjJJyKnmN68Lnluzt0csSSSux3PPFXDw74d0DzbgKsVYKs/dVhBLe57dPjsEOZ4xsbcJS2LJttqBLS0j3AHUf0pz4YOKZ7j3HduEWXLJMrJCnbgk1D+6zoeME3ibxS2CNoiwHVta//ACFIKhNp0kTu23tXnebY+3eus9q2bStvoJDQx+9BAG0/npXqGfDB3Uazir1pQ0wWuIjK6k+pCTsRI294PMV5BmmHFm89tbiXlU+m5bYMrAgEGQSJ3gjuDVZK0CFG2euxdoTXNTWhUHEqpUSsJoZ7FMbVup/s4oJ0K2mKbeHoy3aEVI6RXGun7sn+NG9ArVc+ZW6axaLngr8CmS4jaq3YvUYMRtRRyINxWKpJjcwjrWsbiarmYXpp1EEmT4rN+d6V38aW60C/NZbFU60Jlhtl4369K3NRL+f8V1U5M9P03F0VvZstXM1k1qlOk3Vo8I5xoPkuYVvumfunt8DVXrYatQklao9Zym48my5UgLKgSTB4BJ2o/BYW2h0ghWAXUCZBBG4E1UMhzQ37fAN63GroXQdQe9WLCuLNtrjQSxmSZ2MBRJoJ5ytHJKNEGY5UGFwm0PSx0tPqIO8j57VXsZl9y2Jgle/b2I6VfspxhuISwEyRtuD7igsbl4e+pXoCWUmAexiYJ+VVjLFonKKbyURLxG4JB7gxUjZxdiGuOR7sxH9asmPyDXuIXbsOexiqrmGBZGKtyPx+FPhiU0ctmsVC+aE0Hdw5rLeHpaCFYNLl+4tu2NTuYUTHQk7ngAAn5V6r4d8NLhkIPrusPW+8czpQdFHfk9egHk32arZ4VyNmw906mt6rtmIlWK2QzGD0k3F/8Kw0TM/yGMUPJ0kMQzoQYtkkbkAfdM6oHY+1XHLMFaVCqMHYj1mNJbsI6DfYUsvOtouz3SWaBLcggbD6UWp/VtcgANpg/wAOxk0lj39ITZg1vU4U7o0NpAJIB3joT/emdnxDhkPkkOipaNwkrqhdaJuEJYsWuLwD1pP9hVHLAnfeOm+9McvyErbv3Q36+8sI5Ai1pGq3pn+PST30jtSQuw4SwVn9KuC9OGvCQCGtkEQQT61J7GAQf+2vPpr0vNnxeLwHlXrA85WX1hlAYIZ1FY2YjbbbcnbivPUy66XNvQdY5U7GnbKQlgiR6KtNRWd5C1gKwOpWge4McUttPGxpMMa1JWhzhjRLvSq1eiiPOmkaJ5JHagbz1OXmhcTSrZVLAM1+soZjvWqvRztlmsY2iGx+3NVwXKxrxplE4+zGmJxk9aX3nmoNdbDU9UBJydI15dYBFbL1zNJKVno8HAoK3sx6xXrg1yDG9LRftknFamuQ1cmtQzZ0WrYriulNEVMLy3GtYuLcTkdO46g16jg8ZbvWlfYo8bH94ndTXkpp/wCFMzVGNm7/APFd27aX6MD03rfsScbyekfbbdtSJVdI42EgjaKIwdz9XqBBDDUOTE8bmq74iwQexoRCzpGmN226z2ilmQZziAsC2Xt2tm6EQON+YrWIuLtG0y35VZcMTcmDMiZkzyKB8SZcbw/VlZTeOD8JpPifFwe3FtXFwn0xvDTsPmK2L1x7TXmulSQQy6QANJMo3X/3Wi6wjLia9zESkEwYmpRZ6ASTwBSzB6bl0qXKEDY7bmRH9a9AyvKBYX1Eu5H3tOy7SSIP40yl9ic3Eo5iJshy9mvLqTVBkg7BQOp956Ve/tKW0AkSJJHYdf7fWlunS5e0N7mkEMQFj97TzNEBEthiY33Y96WxG14A84wZu6d4I334M9IoPxFnLpZSzbT1XF0z2gQfTXePxge2XtMdSkEc7fy/Cl+GBvt5l2QLZ53UEdRB96m2rx5GTaWQ3B2jC6zLGCduB0EUzuSdO7FRAHqOw7RUFi8gIOoEnfY7H2qfDaW3n/Xyok27OmWDpBMHeq14uPltYuqpLo8NpUklSN5irG7x7mY+naurW/Mf4rCrGSv+epiY9W4Dcj5GqxnWS27Nl33a47enbuZ2Ap74nxCJftsiB9iGZdyu9d2H1vxIHWO9Rfsf6FUnCmjz6y0GGkfEQRRC1ZfE+Bww1XGc+ZH3QdyegiqlhbnQ7VTatHdCSmrDAaExTV3caDBoe8ZoRjkE50gNjWV0UrK6Dj7BQFcXBWVlGJznIrZrdZRlov6d+81FaNZWVE9M0KwidqysphfBwDBj6V3WVlEC3RlZNZWUAnVbrKysMeheGM4N6wdUl7A9X8SRt86W4XxANZIBRbjlgekHmVHeKyspWjnapsaYaxFy7eRFW2yrpO33upC9AdqTeLcCQ2tDs8B1kwW/ejjpWVlM9DcDcuRJivAYQFlA3JiT8a9PxOIGHs+kcADjk8bxW6ypp4bLet+UYeCDB443kLEQVPA4JHHyqTE3g6EGdxDdOegrKyin7bOKSpigWvLUgMZbadvgAB0pR4qxvlW0sISSxGqSTM9PhWVlaKCsyVjfCXraSSdxCgAGJjgUwyi+LmqdmBkD2PG9brKmlUkcz9rwNraKRMCvJc/xd21iLoS5cVSx21f44FZWVYtw/IK8J4j03QdyNxO+5/3VmxOLNjDlwskDpHPetVlQkveLyL+qedY/GtefWwAY8wImoVNbrKud0cE9y7q55Aj41G1ZWUCHKskBasrKyq0cln//2Q==">
            <a:hlinkClick r:id="rId3"/>
          </p:cNvPr>
          <p:cNvSpPr/>
          <p:nvPr/>
        </p:nvSpPr>
        <p:spPr>
          <a:xfrm>
            <a:off x="53975" y="-830263"/>
            <a:ext cx="2619375" cy="1743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4" name="Google Shape;1544;p183" descr="data:image/jpeg;base64,/9j/4AAQSkZJRgABAQAAAQABAAD/2wCEAAkGBxQSEhQUEhQUFBUUFxUUFhcVFBQUFRQVFBQWFhUUFRQYHCggGBwlHBQUITEhJSkrLi4uFx8zODMtNygtLisBCgoKDg0OGxAQGywmHyUsLCwsLCwsLCwsLCwsLCwsLCwsLCwsLCwsLCwsLCwsLCwsLCwsLCwsLCwsLCwsLCwsLP/AABEIALcBEwMBIgACEQEDEQH/xAAcAAACAgMBAQAAAAAAAAAAAAAEBQMGAAECBwj/xAA+EAACAQIFAgQDBAoABgMBAAABAhEAAwQFEiExQVEGEyJhcYGRFDKh8AcjQlJigrHB0eEVJENykvEzU6Il/8QAGQEAAwEBAQAAAAAAAAAAAAAAAQIDAAQF/8QAKBEAAgICAgEEAgEFAAAAAAAAAAECESExAxJBBCIyURNh8CNCcaGx/9oADAMBAAIRAxEAPwC/37dAXVptiVpZcSuQsiO01FIlDW7cUbZFYdM6tWqNtJFR2hUwNFCtnc0sz3Mhh7F283FtGb4wNhRj3Kon6Wb3/wDPuCY9duPf1jb6TRFPF86zR8ReuXbrFncyTxwIAA6AAAUuY0zyTJWxRbS6oEKg6pJhtW4A7aT9RT3D+AySA17mB6bf7UiVBJ3P3unT5VbskLTZTawVesP4EtMVBxW5JUCLcll+8s6zBGxI3++Pm3t+F8Hatx5S3rq8G7cZSzSYVgOOg+71HuazmjdWU/IMRijbuLaOm3AL3C3lhQpJA188k8d96lwOb6DcGuQLZthtBuBQRGi2G2EwB2AZonao8+t37t9kuTbtrGlA02wB/wDXCqG+MSOtLcWFQAD5Dt7nvSYbLw4n17y1/wBOMTfLmTxAEb7gCB8aggdqjZq0DVEqIzn2ZJA+Hzrtbrjh2A+JNRTXQas0KmdJiiDMkkncncmjPMng0AV6j5/6qyeEsoS8dd4kWVkMAYdzEAL2Enn2PNS5Elk7/T+opNMtuU+CsPbFq9em5c0rcNkABdZAaGIO4G2xiY+VWMMzMwYAazqLEzp9ASUj7uw4Ajck80JhnDKoVwzhdzGn1dTBJ7j8fkfhpA5meYI543O/SPxqLbeR0k8nGAtNbsrbuXTfuKzb6DJVnJBbosTHbYV1egEeYCiTvI7/AA+Qj3rJIcgHpyZIPTj881SzmRS9bW4CUW+wI51KwISOkjVMf5rbyL+LFotVnBWDcuXkt2j5saiQLimASHlp6fKl2bZI5u2msAIryH8sIigAglyoiTvG3aisHcFx2W0xcRJiREhSvI6gn22Iqa3cYERp0IzB21AkHSVAA+fWj/kaKSzSOsJdVIVFVigI8wqA0SeJ9tqNvYy3ChmVdRGmRAZ+gBIiYpDis6GHYIYIYE6iDAMxue/yrWBxVq8WYNrA2b0mCRzp6H5UqsE4/a2W/DIB8aMFyqh4bxF9WuJcINoMNBJBYJyJI3O0Ak8H2qxXLtMiU+Pq6DlxFdpiKRviq0uMrEWizreom21IcFi5ptZvVhGgyt1AL1ZWAdX3oB+aka7Q9xpNYdIkBqa0agQV2rUQ0Ga65e7QzXKga7RBRNcuV59+mFv+Ute94fhbfb89qv1veqR+mWyfsVsjgXlkfFHA/GmismeiheESbdl7vQ3SpgwQEtaiwPtrBj/Aqxf8RugK7GASRHqmDqA0FdwPeT1ngArsjwcYHDHjzLrHfrrvKrMfYWsJeqyZdZP2aTB04FVael2/Ccx18/8A/NPVgWEgV87JUm4BpAJhz6dKELqhSQpB1b7GFMdiE+d+jWVmV8uS8mQJJbcAj1RBnoO8QZtdCYa5caYe7cUqd9vMvh4/mvW/pSO0D9lRidiQN++lKHVUaLt0SZ9nWpCABue7Fp1SeWbYTp5HB2ANVB7pJk0xzQ+lPdrk/JqWgVSEUhZzbVeDWqtTW9NZppyZmqsmsisFYx0Hplgc3dAq6m0iYAPcyfxpWoremlaTCnRecgzpi8atUidMCI2mBz/6q6YTFhXBVQS3KkQ0D+hrxjDj1A8VffBuKZri2rjqqkSPSNbqvKBiNie/PNc84qLO/g7Sg5fRbku3LmIuoFFu0gjVIa47Eb+WZ0rGrrPTbiZLeS4fU+q0GRtDBW1F1dRBYMDPCpweRTCwRuURRqM7e4Ex/wCK+21TXMWACdI2HTrv0/PSkv6HKJ4nyfQwZDdS3caWhhKMAxARhHAGy/ECmlrH2ryrBMBYJiDrUwdQ78fU06v20KhX/eVzo2b0ywJ9jER2agMXl6aGNkBGEkBoJcmJMCN4nv0rMrGqqiu5+2pAgVWLMOSqx0kHYhjuAZ+tNPDOTYlEVXCeXAAEjUoKhp2AmSSO8+29c+HLFl1LXALlzWdQYgww4KmJAiNvarKmJKjfeeFAgCOg25rBk1HCWf5olwuC0jUeSI+A7b1DirkV3kOZ/acP5kEA3LqjUIOlbjASOnb5UBm96Aado5LsWYvHwaFbNx3qt55mOknekD5kxrKBJyPUsvzcd6sWEzP3rxbA5qynmrTluedzW6ivJ6mmLEVlVKzm4gb1ujQlFqR6kY0F5tTi7SJF4hKmuwKgtmpmubVRRDJETvULtXF25XAaikKH4M0m/SZgvOy2+BzbAujrPlmSPpNM7DxRd0B0ZW4YFT8CINGqEZ47meICWLNkb/Z8JcG3V79t0476sRVpv2Qtq/aZgBODt6x1WzZuYhx772RVAza61rGXbLj1efbE/s6ENtl+qqDVlzXHK0iZAa9dkbgquF8iAfY3Go6Qgh8Y4gjCWVY73HZ49jpUmR/HZb61DlfqwMH94x/LbLmPlbP0oXxtiFP2a2CDosKWggjU5L8/FzUmSYlfs9u3I1tcuQvUq9jEW5+rD61vBk6kKM1B0WxG4L/OWmRSwH8/jTfM/upG+2/zhtvrQAsT0NOhWRL+f7VvT/aiLdj2oj7H2+NawULgtZppg2BI2+dQHCn8/P8AzWsPVg0bke1ZER8qma1BqNhWsFHLNTnw1nS2H1XJMbbbsVIg6SeCPf4UjYGtBaEoqSyV4uaXE7iehZj4mRx/y7lUEBmddOrroWZnZd6sT4m6dPk3WVbmlUVUtEbzNwF1LDbf5CqFhvDF5sPzDffCmdlOzD2JEHj9mOtWzJMQbNyxbdi4RWWTtB0DSF46GOetc0kk8M74SnONOOlZdcLh9KoN20oo1PuzaQBLH97aT70Dnr+VaZpCwrBZ3JYg6QByTInbpJ6UDa8TWbgEXUR9WnQ7qlwMGIKlJmem0/E1XvEPjiybZW0BdcP6dSsFXTI1ztq7RsdzQUG3okuVKmyDJcStkq923cbm2WUagqrtJ7xpG3YHtvr9IGI8s2btj7Rbc7eYH0pAkhNKnZt54G087xN4SF/EKty7sql2SAFGl1j7oG43MTv/AHP8VY8WVKYnDM+GugDzUcEqwG0oVGlgRI33+oDQTTor6jlXLHtr+f6Df0aZi17C3dZllvOSdhJuAOTA2+8WqXxBcgGgv0ZWimCLH/qOxHuFhZ/A1L4lf0k072ccZYPM/EF2Xpdaapc0u6nNCA1ZLBBvIwtCpkvlTtQmHeaPtWamykWHWc4YACsqNMvkTWUuBj2M3KKtXNqSre70dhbk0FsaKG6Hat6qhtttUlUNJkV2KiLRW79R6qCFZKl2KL87albPUwfamYqPL/0rZZ+uGIUbOAr/APcogE/EAD5VQheYCAxA32kxvzt717fn+BF+zctGPUNieh6GvE8ZhmtuyOIZTBFaDByRrJEI96mttBEc9NyI+lQAUVh0Hx/O1OyY6yfAm5wvG207cn+5p7hvD5P/AKpv4My+E1Ec/wBqtaYQCkLqKooZ8PR0mov+CHniOPjXopwYNRXMCO1CmNSKAMpOk7fn8mgjlpH7NeifYAKjfLgelCmHqjzbE5UTuFpZdwJHQ16pdwA7UBicrU8itlAcEzzB8Oa4sXDbcONJK7gMJH0q+Y/JliQKrVjLrXm/8wxS2NzpVmL/AMI0jb4+1HsI+OhngvEmL8nzVRHJui2B5fpiNtxB+9tM0t8bWbnmI7oqhliEnSLnLgT7mavNrO8EltBLBHlLcWm20FRwBIjUKqXijxAji/hyofS/6u4sruD1Vt9txI57Ckj8sIrOulOVnHhHw2zMl67KqCrIu4LEGQx7Dr7/ANV+KwVrC4xlvK7W0OpVWCWkAqrSeN4PworIcbirnmv5l1ks2bp5MBvKZbe3cEhv5ZoLKctv5hfIksxg3LjbhRwCT1O0AdY+Jp8222SbjSUVk9G8L5/9oA8uyVQuyGSp2VUJJ9P8YECOKk8X4bFX8O62GJj03Lfl2zrQncj0yCsTsRtPWKZ5Dk1vCWgltWJEyeSWbSCxmAJ0r9K7u5NhcRikvQfPsQWOhlVwwISSRDkEGCDtEHpEsJ2jpnfSpbCsqy0WrFq0OLaKs9yBufrNC5rlGtTtVtwuGqTEYLals5mfP+f+HCrEgVWGw5Bg17tnuWAztXm2d5aFeYqkJvQvQQ4TDU4sYeu8Nhqa4TDTWbKKNDDBZd6F26VlPMLZhB8KytgmYhpnhRtS5EphhTtSI6o6GNvip0qC3xUk1ZCSRHeoB7sUdcO1Kr45pWCjZvV017agXeKHuYvpWbFWya9i6qHivLVv+oCLg6/vexpzisRSy9dmgsBlTRQmwNwHdGHyqe3hX50nbeSD0q36ZMUTfwc22A7f1pu5LoXDIsLptWx/CPxApwqUFaUqqgbHSIng7DY1s55bRtN4NaPcgsh+Dj+4FMjokn4GaIK21oVqw6uJRlYHqpBH4VJpoiA7Wa4NuitFcPbrBAL1qg7lmmdxCaGuJHNAOhJjbIpN/wAFN+5pUdpPRfc/4qxY5dqV2XIchSwmOCRJ+ApJFYxtE9/wnaVbJkxZLE6ohp9RJ7QRNUrxZgLDMl+1et+W7hLpUh9JO+sKN5jkfA9TV9x1m+QLYdlD2mVpOoGQwneYMsON9q8luZXc81rRQm4radIEkk8R35B+BoQ3sTm1VHoOR5/grVpks6yllVZv1ZltdxLereCxLOv5EVSc6xQTE3BgXvIlwr6U8y2Wcz6QuxO7GAR1MbVcMD4E0YO+rN+vu2xwRpUqyulsdwWVZP0qseDs3w2EJu3bV25e4QgJptrA3WWnUdxMbAbcmmVZaJT7YUsHovhPJbtu1bfEM3mC3B/WMSS124+lu8BkHXcHoN7Vl2G0HY/7HSk+Cxq4hFZVvKQiOuonSfNsq42Vt4FwDccgxxNNMJiCVGrmpMs8QxosOGYVNeO1JrWNitYnNABzSWQ62DZuo3rzXP0Berdm+bAgwap2LaSSa0ZKx1BgNm3vVpyfLtgeaRYK3LCrvlC7CnsWTJEw8CspqtusokhI9mprK0a9quUSgi8ZHaLUkVoVun7GbOCu1BXrNMIqC8KDYtiHHW4FVvFX4NWjMW5qlZxdg1kK2RYvGVAmJmlOJxNdYS7NPQlj/CPvTiywqt2XjemFvF7VNjpnorWy1pGXnSpH0FJz4lwjE27zBCCQRcHpnr6hIpt4aveZhrZ7Ar/4sR/YUr8S+EVxDeYjaLmxmARIETB5kbEcGaqi3f20c2cost+sw1yAetpwyn6GKe5Y1xTpdtY7nmqflnhvE4cN5aWFdj98BhHMQoO3Pc/TarTl4uBV8yNYA1FZCk9wDxWMp2qkPSKrObnEliLdzSOkAVYy3ppUT6j8aLBxSSuyuHB4xvvYlh8FH+K7XKbg3fEXT/NH9KUeMM8xlu6yW1Nm0IAu+X5mo8knY6V6cTQVjGX/ACA74os7b6UJmCD0gR0oDfkV1Q9xCqnVmPdiW/rROSuikuwLNOwEQPee9V3JLOIuEtddwvQEzP8AirllGXTz90c+/tU3Z09opUEY7FDyyQIYCRO43APT41QsffZ7ouKui4bemVJmQefb7xHwr0bFYT2nVAiOpgRQ2B8KavWVjciHkGAdzEcUqJTdVbD8vtI1iyj/AHzYXXJOosQvLczAY96rT+CMEGlbUAdNTkfCCatFzDFCZIkQdj+ex+tA37stA69qJBqNryTkqiiFIA08R7ADn4D5UHjMYo3WR3B/rRy4YmdTGGJgTsBuQaReIYQxuD1EbEbQwPvv9KV3RWStC7F56VPNBXM7ZqSY596jtPXLOzp4+ONDdsTq60Neah9dZ5tCLaHnBB2XPDVccru8VQ7TwZFPssx9XUjh5OMvAvisqtnHnvWU9kOpY8Q0VHZNQ3rs1iNFCxkguK1NRh6xjWs1HWqosQdqyaExl2BWs1CbNrsTXnue4nerZneJ5ql3retqpESQBbsljTLD2Io/CYL2plby/wBqaUjKItRDXRw5NNxgvapxg9qn2DQ4/Rxi4W5YbofMWexAVgPgQp/mq6EV5tljGxeS4P2TuO6nZh9K9KtuGAIMggEHuDxVYSsNHBWuRa61JcFc2AetUAbY7RS/rTC8u1LrlEVE+gMNwCPeoDl6DhFHyrvBtJijClAbKEt3BgVuzhixgfn3o++k11h307BefekZeH7IQClyTwCTH9D+P4U3GOgbb1W87x8QyzALKTO3Ij+hpJdzdmIVAWYmABuST0FTSJ8rjaLTmmIYIXPeD7CYH596WYHNLQKrDl3IWYWJJAAG/E0h8R4q9Y0W3JCsikgGVLAktHwJH4Ud4Tyl7mm/clVBDWx1cjhvZe3f4c5oaPywh79/VctszKQoBlhEE64njp9KrHiV7iFQ7FlIJQkzttI/pVkGZi2r6bLaLEWwJALALJYDtAnnrVHzu/ad9VlDbB3KkgjV3WOB7UktFtifEc1whqS4tcgVzSZ1wWDZaozcrLlDM9GKNJhtq7R9i7BpEl3ej7d+nSITY/XEVlKBiayq0cx6BbuTRdpaW4EzFN7S0ojJkSuxbmsWpVo0CyFrdKcxXand3ikeaNsaxrKVnZ5pJh7ctTTPLm5oLKhJp1oTyPcvwc06s4OhbFxbaamMAU0weLS4mpDqHtSN/ZZRb0QnB9hNQBBuOo5HWoMfmDerSSCNhHSpbWKt21UahcuuAIiSCfekjNS0W/A6vyRNa3qxeHsUQPLb+X+4pPbsuNrgAPsfwI6UUBHX6VWKdnO1RaTWNdVeTHv0oHLsd5g/iHPv71vG4+0g/WuLfu4IXf8Aj4H1rosWrGLpqG247jigL1oA7so+JAoZrWtQ9hldSfvIwZT81MGuTlrDcxH0j51smSSC8Iok/LejiKW4bE2wQqupPZSG+umY+dHo01rGohuLWkuIpXUwBY6VB7ngVu/cCiTQVnCm6wdtlE6fckESPh370jHTzSF3iHMrNtVmLlq8DvbdGI2BBC9QQwIM9qqeU5+mF1MbXmOdgS+gKscRpME77/kuPFOQBgHtBVdQEIGwIA9G3sBHwjtSbwl4VuYi4zYkEWrZjSP+q0TEjfSJEn3jvCWUcG5W3oY+KM0XF2DaWzcF635T/slF1oruuqQTCuyxp5g9Kg8L5pjL94A3LjBASyjSqgBW0ggAASwAH+qZ4lPIxGIZlOh2V5HADIs/iGp5lmLw9sBLQgPquMwiWKrLM0bkwI+lLf2Zxt2F4bDBERbhBcgF2LCS8bmTzvNUHxPghZvMAAFb1JBBEHmI43B2qz5xkvn2GFv72trqSZ1FiSRv0Oox22rzq6YkRB4IiCD1BHekm8DpZMZq1FRA1JNc7OuOiK6aW37kUffNKsQKrxolyukaW7vRtp6X2U3o9UMVfqcXdsm82t1D5ZrVMGj1LLGpzbakGWHamyXakSGIati9S67iIoJ8b71jUOb9+kGbYjY1DiMy96QZpmGx3opCsT5rek1LlSgbn4mlN25qapr9+BoHz/xTvQeKLnKgnNMxN0xwg4Hf3NcZRmr4dwy7r1XuKA1Vwam1Z60YpKj1bLblm6guooJJkA/vcEHtUiZfYS4GYDzCTtMjU3avOPD2dNhrk7lD94f3HvXoWEsB287XqSRcAj+GNQP9qVKsJHPyRcXdhWZ4JSAVgETAP3m9qT+a6gB1Ze2qP7U/v3ZVWlNjqWRuw+PSll5xe1LDfsuOJgjofjVlJJ0c7jaIcFjdDTVl9GItEMAVYQRVFxiNabS3XcHv/ujMqzk2m7qeR/j3qpJNpgl7Jb+FuN5PmrJ2e1PqXpqA6+xqTLfCl3EvrxTXCoM/rWJZvYA8D6VecHird4SjA+3UfEUQcPU/xo75eulKPxV/YJYwqIAFAAAAAGwgbCpLt4ASaGxePtptIJ7Dp8TSfE4+TJP+qazjC8ViNRk/IVvB4+9cchSSFRv2V0g6SEB27xt7UgxOaKOpiRMRMTvE9asGQ+IbDE27dq4iW0a4WOkkgFQSQJJJkfSgGOxTnmIfz2LgL0WJgqCYMnk7muMsw5xFxRAKW3V2LfdBUgge5MUH4jz5bpKoFKqxKPBBKkbiD0n+g2p14ezc6dC2VQBWYDWSzkKSSxjYkgb+/tSjJJyKnmN68Lnluzt0csSSSux3PPFXDw74d0DzbgKsVYKs/dVhBLe57dPjsEOZ4xsbcJS2LJttqBLS0j3AHUf0pz4YOKZ7j3HduEWXLJMrJCnbgk1D+6zoeME3ibxS2CNoiwHVta//ACFIKhNp0kTu23tXnebY+3eus9q2bStvoJDQx+9BAG0/npXqGfDB3Uazir1pQ0wWuIjK6k+pCTsRI294PMV5BmmHFm89tbiXlU+m5bYMrAgEGQSJ3gjuDVZK0CFG2euxdoTXNTWhUHEqpUSsJoZ7FMbVup/s4oJ0K2mKbeHoy3aEVI6RXGun7sn+NG9ArVc+ZW6axaLngr8CmS4jaq3YvUYMRtRRyINxWKpJjcwjrWsbiarmYXpp1EEmT4rN+d6V38aW60C/NZbFU60Jlhtl4369K3NRL+f8V1U5M9P03F0VvZstXM1k1qlOk3Vo8I5xoPkuYVvumfunt8DVXrYatQklao9Zym48my5UgLKgSTB4BJ2o/BYW2h0ghWAXUCZBBG4E1UMhzQ37fAN63GroXQdQe9WLCuLNtrjQSxmSZ2MBRJoJ5ytHJKNEGY5UGFwm0PSx0tPqIO8j57VXsZl9y2Jgle/b2I6VfspxhuISwEyRtuD7igsbl4e+pXoCWUmAexiYJ+VVjLFonKKbyURLxG4JB7gxUjZxdiGuOR7sxH9asmPyDXuIXbsOexiqrmGBZGKtyPx+FPhiU0ctmsVC+aE0Hdw5rLeHpaCFYNLl+4tu2NTuYUTHQk7ngAAn5V6r4d8NLhkIPrusPW+8czpQdFHfk9egHk32arZ4VyNmw906mt6rtmIlWK2QzGD0k3F/8Kw0TM/yGMUPJ0kMQzoQYtkkbkAfdM6oHY+1XHLMFaVCqMHYj1mNJbsI6DfYUsvOtouz3SWaBLcggbD6UWp/VtcgANpg/wAOxk0lj39ITZg1vU4U7o0NpAJIB3joT/emdnxDhkPkkOipaNwkrqhdaJuEJYsWuLwD1pP9hVHLAnfeOm+9McvyErbv3Q36+8sI5Ai1pGq3pn+PST30jtSQuw4SwVn9KuC9OGvCQCGtkEQQT61J7GAQf+2vPpr0vNnxeLwHlXrA85WX1hlAYIZ1FY2YjbbbcnbivPUy66XNvQdY5U7GnbKQlgiR6KtNRWd5C1gKwOpWge4McUttPGxpMMa1JWhzhjRLvSq1eiiPOmkaJ5JHagbz1OXmhcTSrZVLAM1+soZjvWqvRztlmsY2iGx+3NVwXKxrxplE4+zGmJxk9aX3nmoNdbDU9UBJydI15dYBFbL1zNJKVno8HAoK3sx6xXrg1yDG9LRftknFamuQ1cmtQzZ0WrYriulNEVMLy3GtYuLcTkdO46g16jg8ZbvWlfYo8bH94ndTXkpp/wCFMzVGNm7/APFd27aX6MD03rfsScbyekfbbdtSJVdI42EgjaKIwdz9XqBBDDUOTE8bmq74iwQexoRCzpGmN226z2ilmQZziAsC2Xt2tm6EQON+YrWIuLtG0y35VZcMTcmDMiZkzyKB8SZcbw/VlZTeOD8JpPifFwe3FtXFwn0xvDTsPmK2L1x7TXmulSQQy6QANJMo3X/3Wi6wjLia9zESkEwYmpRZ6ASTwBSzB6bl0qXKEDY7bmRH9a9AyvKBYX1Eu5H3tOy7SSIP40yl9ic3Eo5iJshy9mvLqTVBkg7BQOp956Ve/tKW0AkSJJHYdf7fWlunS5e0N7mkEMQFj97TzNEBEthiY33Y96WxG14A84wZu6d4I334M9IoPxFnLpZSzbT1XF0z2gQfTXePxge2XtMdSkEc7fy/Cl+GBvt5l2QLZ53UEdRB96m2rx5GTaWQ3B2jC6zLGCduB0EUzuSdO7FRAHqOw7RUFi8gIOoEnfY7H2qfDaW3n/Xyok27OmWDpBMHeq14uPltYuqpLo8NpUklSN5irG7x7mY+naurW/Mf4rCrGSv+epiY9W4Dcj5GqxnWS27Nl33a47enbuZ2Ap74nxCJftsiB9iGZdyu9d2H1vxIHWO9Rfsf6FUnCmjz6y0GGkfEQRRC1ZfE+Bww1XGc+ZH3QdyegiqlhbnQ7VTatHdCSmrDAaExTV3caDBoe8ZoRjkE50gNjWV0UrK6Dj7BQFcXBWVlGJznIrZrdZRlov6d+81FaNZWVE9M0KwidqysphfBwDBj6V3WVlEC3RlZNZWUAnVbrKysMeheGM4N6wdUl7A9X8SRt86W4XxANZIBRbjlgekHmVHeKyspWjnapsaYaxFy7eRFW2yrpO33upC9AdqTeLcCQ2tDs8B1kwW/ejjpWVlM9DcDcuRJivAYQFlA3JiT8a9PxOIGHs+kcADjk8bxW6ypp4bLet+UYeCDB443kLEQVPA4JHHyqTE3g6EGdxDdOegrKyin7bOKSpigWvLUgMZbadvgAB0pR4qxvlW0sISSxGqSTM9PhWVlaKCsyVjfCXraSSdxCgAGJjgUwyi+LmqdmBkD2PG9brKmlUkcz9rwNraKRMCvJc/xd21iLoS5cVSx21f44FZWVYtw/IK8J4j03QdyNxO+5/3VmxOLNjDlwskDpHPetVlQkveLyL+qedY/GtefWwAY8wImoVNbrKud0cE9y7q55Aj41G1ZWUCHKskBasrKyq0cln//2Q==">
            <a:hlinkClick r:id="rId3"/>
          </p:cNvPr>
          <p:cNvSpPr/>
          <p:nvPr/>
        </p:nvSpPr>
        <p:spPr>
          <a:xfrm>
            <a:off x="206375" y="-677863"/>
            <a:ext cx="2619375" cy="1743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5" name="Google Shape;1545;p183"/>
          <p:cNvSpPr txBox="1"/>
          <p:nvPr/>
        </p:nvSpPr>
        <p:spPr>
          <a:xfrm>
            <a:off x="683568" y="4400320"/>
            <a:ext cx="54006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6. I play soccer _________ day.  </a:t>
            </a:r>
            <a:endParaRPr/>
          </a:p>
        </p:txBody>
      </p:sp>
      <p:sp>
        <p:nvSpPr>
          <p:cNvPr id="1546" name="Google Shape;1546;p183">
            <a:hlinkClick r:id="rId4" action="ppaction://hlinksldjump"/>
          </p:cNvPr>
          <p:cNvSpPr txBox="1"/>
          <p:nvPr/>
        </p:nvSpPr>
        <p:spPr>
          <a:xfrm>
            <a:off x="5865748" y="1667432"/>
            <a:ext cx="2376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every </a:t>
            </a:r>
            <a:endParaRPr/>
          </a:p>
        </p:txBody>
      </p:sp>
      <p:sp>
        <p:nvSpPr>
          <p:cNvPr id="1547" name="Google Shape;1547;p183">
            <a:hlinkClick r:id="rId5" action="ppaction://hlinksldjump"/>
          </p:cNvPr>
          <p:cNvSpPr txBox="1"/>
          <p:nvPr/>
        </p:nvSpPr>
        <p:spPr>
          <a:xfrm>
            <a:off x="5865748" y="3252792"/>
            <a:ext cx="2553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in</a:t>
            </a:r>
            <a:endParaRPr/>
          </a:p>
        </p:txBody>
      </p:sp>
      <p:sp>
        <p:nvSpPr>
          <p:cNvPr id="1548" name="Google Shape;1548;p183">
            <a:hlinkClick r:id="rId5" action="ppaction://hlinksldjump"/>
          </p:cNvPr>
          <p:cNvSpPr txBox="1"/>
          <p:nvPr/>
        </p:nvSpPr>
        <p:spPr>
          <a:xfrm>
            <a:off x="5865748" y="2436919"/>
            <a:ext cx="2931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at </a:t>
            </a:r>
            <a:endParaRPr/>
          </a:p>
        </p:txBody>
      </p:sp>
      <p:pic>
        <p:nvPicPr>
          <p:cNvPr id="1549" name="Google Shape;1549;p183" descr="Imagen relacionada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56286" y="1269804"/>
            <a:ext cx="4602929" cy="2807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4" name="Google Shape;1554;p184" descr="https://encrypted-tbn0.gstatic.com/images?q=tbn:ANd9GcQzs1cTCN8q_wWkfNhx-PQ7CxM6ZpDy8S7nzt_bGiC31nZp_0mw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576" y="1628800"/>
            <a:ext cx="7604045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1555" name="Google Shape;1555;p184">
            <a:hlinkClick r:id="rId5" action="ppaction://hlinksldjump"/>
          </p:cNvPr>
          <p:cNvSpPr/>
          <p:nvPr/>
        </p:nvSpPr>
        <p:spPr>
          <a:xfrm>
            <a:off x="6516229" y="5200318"/>
            <a:ext cx="1686900" cy="1037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0" name="Google Shape;1560;p185" descr="https://encrypted-tbn2.gstatic.com/images?q=tbn:ANd9GcTmAUSal1Iru8AByWzsKG_wALBbilp9P_qn_oq9uyKbJiHutkW1M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908" y="1124744"/>
            <a:ext cx="7413240" cy="4085603"/>
          </a:xfrm>
          <a:prstGeom prst="rect">
            <a:avLst/>
          </a:prstGeom>
          <a:noFill/>
          <a:ln>
            <a:noFill/>
          </a:ln>
        </p:spPr>
      </p:pic>
      <p:sp>
        <p:nvSpPr>
          <p:cNvPr id="1561" name="Google Shape;1561;p185">
            <a:hlinkClick r:id="rId5" action="ppaction://hlinksldjump"/>
          </p:cNvPr>
          <p:cNvSpPr/>
          <p:nvPr/>
        </p:nvSpPr>
        <p:spPr>
          <a:xfrm>
            <a:off x="6944680" y="5298318"/>
            <a:ext cx="1440160" cy="936104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" name="Google Shape;1566;p186"/>
          <p:cNvSpPr txBox="1"/>
          <p:nvPr/>
        </p:nvSpPr>
        <p:spPr>
          <a:xfrm>
            <a:off x="1115616" y="4581128"/>
            <a:ext cx="734481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7. I go to the gym _____ Friday night.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rgbClr val="36609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7" name="Google Shape;1567;p186">
            <a:hlinkClick r:id="rId3" action="ppaction://hlinksldjump"/>
          </p:cNvPr>
          <p:cNvSpPr txBox="1"/>
          <p:nvPr/>
        </p:nvSpPr>
        <p:spPr>
          <a:xfrm>
            <a:off x="5436096" y="1268760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on </a:t>
            </a:r>
            <a:endParaRPr/>
          </a:p>
        </p:txBody>
      </p:sp>
      <p:sp>
        <p:nvSpPr>
          <p:cNvPr id="1568" name="Google Shape;1568;p186">
            <a:hlinkClick r:id="rId4" action="ppaction://hlinksldjump"/>
          </p:cNvPr>
          <p:cNvSpPr txBox="1"/>
          <p:nvPr/>
        </p:nvSpPr>
        <p:spPr>
          <a:xfrm>
            <a:off x="5436096" y="2863259"/>
            <a:ext cx="259228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at </a:t>
            </a:r>
            <a:endParaRPr/>
          </a:p>
        </p:txBody>
      </p:sp>
      <p:sp>
        <p:nvSpPr>
          <p:cNvPr id="1569" name="Google Shape;1569;p186">
            <a:hlinkClick r:id="rId4" action="ppaction://hlinksldjump"/>
          </p:cNvPr>
          <p:cNvSpPr txBox="1"/>
          <p:nvPr/>
        </p:nvSpPr>
        <p:spPr>
          <a:xfrm>
            <a:off x="5436096" y="2048220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in </a:t>
            </a:r>
            <a:endParaRPr/>
          </a:p>
        </p:txBody>
      </p:sp>
      <p:pic>
        <p:nvPicPr>
          <p:cNvPr id="1570" name="Google Shape;1570;p186" descr="Resultado de imagen para go to the gym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7584" y="1272245"/>
            <a:ext cx="4310718" cy="2877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25" descr="C:\Users\Erika\Pictures\carita feliz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3728" y="260648"/>
            <a:ext cx="5616624" cy="5020298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5"/>
          <p:cNvSpPr txBox="1"/>
          <p:nvPr/>
        </p:nvSpPr>
        <p:spPr>
          <a:xfrm>
            <a:off x="2915816" y="5363924"/>
            <a:ext cx="352839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Terrific!! </a:t>
            </a:r>
            <a:endParaRPr/>
          </a:p>
        </p:txBody>
      </p:sp>
      <p:sp>
        <p:nvSpPr>
          <p:cNvPr id="196" name="Google Shape;196;p25">
            <a:hlinkClick r:id="rId4" action="ppaction://hlinksldjump"/>
          </p:cNvPr>
          <p:cNvSpPr/>
          <p:nvPr/>
        </p:nvSpPr>
        <p:spPr>
          <a:xfrm>
            <a:off x="6732240" y="5949280"/>
            <a:ext cx="864096" cy="50405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5" name="Google Shape;1575;p187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6" name="Google Shape;1576;p187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7" name="Google Shape;1577;p187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8" name="Google Shape;1578;p187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457200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79" name="Google Shape;1579;p187" descr="https://encrypted-tbn3.gstatic.com/images?q=tbn:ANd9GcSgPSTglKyB8bmdtSI7wqdNTLaDn8dRMkrk7hwRn-u8CRpayUSm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19672" y="160337"/>
            <a:ext cx="5566821" cy="5566821"/>
          </a:xfrm>
          <a:prstGeom prst="rect">
            <a:avLst/>
          </a:prstGeom>
          <a:noFill/>
          <a:ln>
            <a:noFill/>
          </a:ln>
        </p:spPr>
      </p:pic>
      <p:sp>
        <p:nvSpPr>
          <p:cNvPr id="1580" name="Google Shape;1580;p187">
            <a:hlinkClick r:id="rId5" action="ppaction://hlinksldjump"/>
          </p:cNvPr>
          <p:cNvSpPr/>
          <p:nvPr/>
        </p:nvSpPr>
        <p:spPr>
          <a:xfrm>
            <a:off x="6804251" y="5209793"/>
            <a:ext cx="1654500" cy="1027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5" name="Google Shape;1585;p188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6" name="Google Shape;1586;p188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7" name="Google Shape;1587;p188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8" name="Google Shape;1588;p188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457200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9" name="Google Shape;1589;p188" descr="data:image/jpeg;base64,/9j/4AAQSkZJRgABAQAAAQABAAD/2wCEAAkGBxQREhQUEBQWFhUXFhQUGRcSGBUZGBcYFBcaGBgcGRcYHiggIBoxHR4ZITEhJSkrLi4uGR8zODMsNygtLisBCgoKDg0OGxAQGy0kICQsLDQtNC8yNCw0LDI0LCwsLDQsLCwsLTQsLywvLCw0LDQsLDQsLCwuLCwsLCwsLCwvLP/AABEIAOEA4QMBEQACEQEDEQH/xAAcAAEAAwADAQEAAAAAAAAAAAAABQYHAQMEAgj/xABBEAABAwIDBQUGBAMGBwEAAAABAAIDBBEFEiEGMUFRYQcTcYGRIjJCUqGxFGKSwTNygiRDstHh8BUjU1SiwvEX/8QAGwEBAAMBAQEBAAAAAAAAAAAAAAMEBQIGAQf/xAA/EQACAQMBBAULAgMHBQAAAAAAAQIDBBEhBRIxQSJRYXGRBhMUMoGhscHR4fAjQjNSUxUkYnKSwvEWJUPS4v/aAAwDAQACEQMRAD8A3FAEAQBAEAQBAEAQBAEAQBAEAQBAEAQBAEAQBAEAQBAEAQBAEAQBAEAQBAEAQBAEAQBAEAQBAEAQBAEAQBAEAQBAEAQBAEAQBAEAQBAEAQBAEAQBAEAQBAEAQBAEAQBAEAQBAEAQBAEAQBAEAQBAEAQBAEAQBAEAQBAEBUtvtsRh7GtY0PmffK118rQPidbW19LaX15KCvW82u01dlbMd7N5eIrj9EUak7VaxpDpoonxk29lr23tvs65F/JVleS5o3ank7bPMac2pduH7sI1fA8VZVwMmi914vY7wRoQeoOivRlvRUus8pc287eq6U+KIrbfapmHw5tHSvuI2HiRvcfyj/RR1qyprtLWzdnzvKu6tIri/wA5mY0XaDiRe6Rp7xrfac0R3Y1vUtFwOpKqK6q6yxoenq7EsIxUG91vg86vx4mlbFbZR4g0i2SZou5l73HNp4j7K7SqKpHK9p5raWzKlnLXWL4P6loUhmBAEAQBAEAQBAEAQBAEAQBAEAQBAEAQHTVVTIml8rmsaN7nkADzK+N41Z1CEpvdisvsOKKsZMwPicHsO5zTcHgvp9qU5U5bs1hnehwEBgvalUmTEpW/II42/oDj/wCTisq5earPe7CgoWUZdeW/HHwRpeNbOUv/AA9lNO9sLGNaWyEtBa8DVwvvJubjjdXqlGLp7vDB5e3vrj0t1qa3m3qutdX0OzYKppGQ/hqOfvjHdziQQTncTfda19NF9ouCjuxecHO1IXMqnn68N3e4exGT9oOIuqcQmtchju5YP5DlIA6uufNZ1eTnUZ67ZFBULOLfNZft+xsezeBR0NEIiBfIXSn5nEe1fpwHQBaMYKnTweMvLud1cOp26di5fnWY72byluJU+W4u5zSPyljt/wDvgqFq35xHs9swTsZ55Y+KNs2k2hhoYu8nPRrW+888gP34LRqVIwWWeIs7OrdVNymu98l3mS1/adWyyAw5Y230Y1ucnoSRc+VlS9Lm3oj1tLyftacP1G2+vh+e00XYbbJmIMLXDJMwAubwI+ZvS/DgrdKsqi7Tzm09mTs5Jp5i+D+TLWpjLCAIAgCAIAgCAIAgCAIAgCAIAgKD2y07nUTHA6MlaXDmHAtH1I9VUvE9xM3vJ2ajdOL5xePiePsVxDNDNCT7jw8DpILG3m36paSzBrqJ/KSju1o1FzWPD7M0pWzzRwUBh/a1hjoa4y65ZmteDwzMAa4eOgP9SyriLjUye52BcRqWvm+cc+D1JbbzEqOtoYZ+9/tDQGtjaRfM62cPbwGl7+CmuZQnFSz3FLZNC6tbuVLd6L4vs5YY7EqN3eVEtvZDWR34FxOY+gA/UEs48ZH3ymqx3adPnq/kV7bDDzRYmXPByOmFQ38zXPzkDwNwoZR3K2vWaOzqyurDcjxUd324wXXb7buA0joqSQPkmGU5fgYfevyNtLdeis3FaO5iLzkw9k7IrekKdaOFHXXm+RW+yHBnS1f4gj2IQdeb3jKAOfskk+XNRWlPMt7qNPyiulCh5lcZfBfchdtsVfW10lruAeYYmDkHZRYcydfNQ1ZupP4F3ZlvC1tU3plZk/Zn3Gr7FbIRYfFnkDTOW5nyH4NLlrSdzRxPH0Av0qMaay+J5LaW0ql5UxHKjyXX2vtMy2WxDNjDJYrhstRJp+SVztLeB+iqUJPz2nPJ6i+obuzHCfGMV4rBvQWmeCOUAQBAEAQBAEAQBAEAQBAEAQFF7Uq6thijNHmaz2jK+MXc21st+Td+vTfzq3M5pdE29iUbSpUar4z+1Pn1+0y/ENsaueAwTS52EgnM1ub2TcDNa+/VU5V5Sjus9VR2VbUayrU44a7dPAleyfEhDXBrjYSsdH/Vo5v2t5qS0b38Iq7foectd5ftefkzdVpHhAgPDi+Ew1UZjqGB7Tz3g8wRqD1C4nTjNYkTULipQnv03hlNHZNSZr95Nl+XMz0vluq/ocOtmz/1HdbuMR78fcumFYZFTRtigYGMbuA+pJOpPUqzGKisIxa1epWm51Hls6MdwGCtZkqGBwGoOoc09HDULmpSjNakltd1raW9Slj5+wp0vZJTF92zTBvy+wT5Ot+yr+hxzxNiPlJcqOHGLfX9i74ThcVLE2KBuVjeHEniSeJ6q1GKisIw69epXm6lR5bMWq4P+GYuH1DSYxM6VpA3sfcgt5kX9Qs6OKVbpcD2tOfp2ztyk+lhJ96+pK7d9oramIwUYcGPFpHuFiR8rRyPEnwXde5UluxKuythypVFVr8VwXzfyOeyDZ1zpfxcjbMYHNjv8T3aEjoBceJ6L7aUv3v2HzyhvoqHo8Xq+PYvuXDbbbmKhBjjtJUEaM+Fl9xeR/h3npvU9auoaLiY+zdk1Lt7z0h19fcUrYntAmFVlrJC+OZwFza0bjoC0Dc3gR5qK3uW3uz58Db2nsWkqG9Qjhx96+psgV08acoAgCAIAgCAIAgCAID4lkDQXOIAAJJOgAG8k8kyfUm3hGSbSdqUpkc2hDRG24zvbmc63EA6BviL/ZUKl289Hgets/J6nuKVw3l8ly+rJbs424lrJnU9Xlc4tLmODQL5d7SBpu18ipLeu5vdZU2xsinbU1Vo5xnDRMY/2dUlUS5rTC83OaGwBPVh09LL7UtYyeVoUrTbV1brGd5dv1Mh2gwabDanI42c0h8cjdzgDcOHW+8c1RlGVKfHU9laXVK+oZXPRrqN12Rxc1lJFM5uVzgQRwu0lpI6Ei61YS34qSPB39sra4lSTyl/yTK7KYQBAcXQHAeDuKA+kAQHhxfCIapnd1EbXt67weYI1B8FxOnGaxJE1C4qUJb9N4ZVaLsuoo353d5IL3DJHDKNfygEjxKhjawTyatXb93OG6sLtS1/O4bfbXNw6NsFM0CZzBlAFmxM1ANt19CAOnkflet5tbseJ82VsyV7N1Kj6KevW3+cSgbEbISYlI6WZzhCHHO/4pHHUhpPHmeqq0KLqPL4Hodp7ThYwVKklvY0XJL84Er2stpYRT01PGxr2XccgF2tIsA47ySddddL8V3dbsWlHkVPJ/z9WU61Rtp6a839jT9mZ3SUlO+T33QxuPiWhaOc6nl7uMYV5xjwUnjxJNCuEAQBAEAQBAEAQBAZ32xY2YoI6dhsZiS4j5GW08yR5AqldzxHd6z0Pk9aKpWdWXCPDvf0IfsuxKiZBNFOWMldmzGWwD47aAOPLXTqubeVNQafEt7doXUqsalNNxXDHJlJwDGPwVWyeMZgxz/ZJtma4Ftr+BValU83LJvXdr6VbOlJ4bx48S+P7YDf2aTTrLr9GK0r1c0efXkw8a1fd9zRKzC4KtkZqIWvsA4CQXLS4aj/ADHRW5U4y4o85Tr1aEn5qTXdzPfFGGgNaAGgWAAsABwAC7IW23ln2h8OqpnbG1z5HBrWglznGwAG8kr43jidRi5NRistlKdtDV4i4twxoigBs6qmG88e7Yf9+Cg85Ko+hw6zY9Dt7NZu3mX8i/3P89p6GbAMfc1VVUzOI1JkLW+TRuHmioN+tJv3Eb2tKOlKnCK7s+86D2bRRuz0tRUQuG4h4Iv10BPquVbuOd2TRJ/bVSS3asIyXcS+zWKS95JSVdjPE1rw9ujZY3aB4HA30IU1OWdHxX5kqXdCnuRr0fVly/lfV29hYlIUAgCApHaZsk6tjbJAAZo7i1wM7DvFzpcHUX6qpc0HPWPE29jbSVpNxqeq/czNqcYrSNMMbaqNtzoxj7XO+zgPsVVTrQW6s47j0k/7MuZecm4N9r+WT0bN7D1VZMHVDJI4815HzXDncw0O1Ljz3L7St5TeZcCO92vbW1LdotOXJLgvDQ3WKMNAa0WAAAA4AaBah4Vtt5Z9ofAgCAIAgCAIAgCAICG2l2chr48kw1Fy17bZmE8jy5jioqtJVFhluzvatpU36b71yZiG1WyFRQO/5gzRXs2Vvum+64+E9D9Vm1aMqfE9zYbUo3axHSXU/l1kRhbInTRioc5sRcA9zLZgOYuo6ai5Le4F24lUVKTpLMsaZN62e2RoYQyWnja8kBzZHHOd2haToPKy1adGnHVI/P7vaN3WbhVk11rgWVTGcEBwUBQq1xxiqdA0kUVO4d6Wkjv5RuaCPhH7X4giq/1Z4/avezcp/wDbqCqtfqzXR/wrr73+cy800DY2tZG0Na0Boa0WAA3ABWkYspSk3KTy2dqHIQFQx1xjxbD3N/vGVETjzAaHAeuqhelVdqZrWyUrCunycWvHHwLepjJCAIAgCAIAgCAIAgCAIAgCAIAgKv2gbTmgpw5gBlkORgO4WFy4jiBp5kKCvV83HtNPZVh6ZW3ZeqtWd2yWKvfh8dRWPAJa57nkBoDQ42Jtp7tl1Tk3BSkR31vCF3KjRWmcJcdf+T14VitPiMLzFaSK5jcHtIB0BILXDdYhfYzjUWnAir29a0qJT6MuK1+hSca7LIpZS6kmEYv7cbhny3+WxuPA+qrTtE5dF4Nu28oatOGK0d7qfDPeaBg+HNpoI4WElsbQ0E7zbeT1J1VuEd2KR5+vWlWqSqS4t5PauiIICsdoWNGmpCIv40xEMYG/M/eR1A+pCgrzcYacXoaWyrVV7hb/AKsdX3I9+ymCNoqWOFtrgXeR8T3auProOgCkpw3IqJXvbqVzXlVfPh2LkTC7KoQBAUrayS+KYW0b7zuPhlA/YqCT/Wj3P4GzYx/uNxL/AC/EuoU5jBAEAQBAEAQBAEAQBAEAQBAEAQGK9staX1jI/hjiH6pCST6Bo8lm3cszx1HtfJyko28p82/h+MhqvbOaShZRWa1jQ1pc2+ZzW7mn6eNlG67dPcLtPZNKF27nOW+XUyf2U2tho8LmY19qkuflbY3JeAA6+7Qa+Slp1lCk1zM6/wBm1bm/jJroYWX3cvaTPYpGTHUyOJJdIxpJJNy1pJOvH2lLZ6ptlPykaVSnTS0S+f2NLVw80EAQFExwficapIT7sEbpyPzE6fUMVaXSrJdSNy2fmdm1ai4zaj+e8vasmGEAQHDjbegKJswfx+IzV2+GEGngPM/E4eRd5PHJVqXTm6nLgjcvP7pZwtf3S6UuzqX51F8VkwwgCAIAgCAIAgCAIAgCAIAgCAICNxfA6eqFqiJr+RI9oeDhqFHKnGXFE9C6rUHmlJooWM9krCSaSYt/JKMw8nDX1BVWdmv2s37fykqRWK0c9q0KdiHZ/XxG3c94N14iHD03+oVedvNPgbVHblnUWssd5rHZ3gTqKjayUASPc6R4BvYusAL88oHndX7eDhDDPJbWvI3Vy5w9VLC/O8tCnMwIAgKO0iPHiXm3e0lmX3EhwuB1s0qssKu+42tZ7KW7+2evh9y8BWTFCAICqbcVb391Q05tLUkhzh/dwt/iO9NPVQVm3iC5/A09m04x3rmoujD3y5L5k/hOHR00TIYW5WMFgPuT1J1J6qaMVFYRRrVp1pupN5bPYvpEEAQBAEAQBAEAQBAEAQBAEAQHlxSZzIZXxtzPbG9zW/M4NJA9VzN4TZJRjGVSMZPCbWTEqHtGr4HESOEmurZm2I9LELOV1NPU9tU2FZVo5hp2plwwjtZgfYVMToz8zPbb6aEfVWKd3GTxLQx7jycrQ1pSUvc/p7y44VtJS1Nu4mY4n4b2d+k6qxGcZeq8mPXsq9D+JBr86yVXZVOUB1zzNY0ueQ1rQSS42AA3knkvjaSyz7GLk8JZZWI9rnVBIw+mfO0GxleRFDpvs4gk+QUaq73qLPwNGWz1RWbmai+pdKXhy9rKlt3heJzObUvZCwQAub3L/aaN5Jc6xO7/AEVWvGq+ljh1Gvsu4sKadHMnv8crTwWSy9ne2ArY8kxAnZvG7OODgOfMKehW31rxM7a+zHaVMw9R8OzsLmrBjhAULaaR1FicVbIxzqd0PcPcwX7s3Juem438VWk9yrvvg1juNyzUbmylbRaU1LeWefIutDXRzsD4Xte07i03CsZyY1SlOnLdmsPtPQvpwEAQBAEAQBAEAQBAEAQBAEAQBAVXa3EMNj9mvETn290szyAHwFx46KvVlSj6xp2FC+nrb5S684Rj+01VQyO/sMMkeu97tD4N1I9fJZ03Bvoo9lY0ryC/vE0/zr0InDqd0ksbI75nPa0W33JAuvkM72EXK84wpylLgkz9PRtsAOQsto/LuJ9ICj9pZfM6jomOLRUynOR8keUn/Ff+kKtcZk4wXM2tj7tNVbmSzuR072XGipGQxtjiaGsaA1oG4AKwkksIyKlSVSTnJ5bILabZl1c9rZKh7KcAXhiABe6+9zzvFraWUVSk5vV6F2zvlaxbhBOfW9cLsXX2nhZ2Z0LbFolDhucJHAg8x1XHosMaFiW3byWjax3I7zLUYdYyyOqKQaOkeLzQ33FxHvM5neF3mUMJ6rr+pCo0rvSEd2pyS9WXd1P3MtMbw4Ag3BAII4g7lMZrWNGcuaCLHUHmvjWQVis2IgLjJTOkpZCb5qdxaCerPdIULoJPMXg0YbTq43aqU1/iWffxPNBi9VQuDMRtJCXBraqMWsSbN71oGnivsZTi0p+JJK3oXMd620klrF+/dfPuLgCpjKOUAQBAEAQBAEAQBAEAQBAEAKAyfGezWqqauaV0sQY97nhxLi6xPsjLbgNN/BUJW05ybZ6u229QoW8KcYPKXs8fsSGH9kkDbd/NI88mBrB+5UkbOHMr1vKSvL+HFL3lzwfZympB/Z4WMPzWu8+Lzc/VWI04x4Ixbi8r3D/Vk38PAlV2VggKhtkAyrw2Z3utmkjJPAzMs36hQVNJxZq7PzK3uKa4uKfg9S3qcyggCA+Jow5pa4XBBBB4g6FfGsrATaeUV3s7kJoYg43yGSIHmI5HNH0C4otuCyaO1opXUmueH4pNllUhnBAdNXTNlY5kjQ5rgWuB3EHevjSawzqE5QkpReGiH2Wc6IPpZSS6AgNJ3vhd/Dd92nq0qOk3jdfFfiLd5ibVeK0lx7Jc18+5k8pSkEAQBAEAQBAEAQBAEAQBAEAQBAEAQBAZ92pYwHMbQwsdLUSFrwGAkxhpuDprmNvIXJ4XqXMs9CPE39iW2JO6qPdhHK15/YkNm9qJGNZFijHQSmwbJILMl/q3B/S6kpVNMT0fxK13YwlJztHvx5pcV7OOO0uAN9ynMk5QFV2q2qbEPw9Ie9q5PYYxmuQn4nkaADfY8uWqhqVP2x1Zp2Vg6n6tXo01q2+fYuvJL7N4X+Epoob3LG+0ebiczj+old047sUipd3Hn60qnW/dy9xJrsrhAEBW9pmTQywVVPE6UtzQyRstd0b/AGgRfiHAfqKinmL3ksmhaOnUpzo1Zbqeqb619UdEm1FT8OG1JP5jGP3K585PPqnSsaPOvH3/AEPpuO17vdw0j+eoiH2uvqnN8I+I9FtFxr+EWfX47EyLilpx0dO4kejLJvVP5V4/Y581ZL/yS/0//Rz+LxMb6elPhM8fdiKVTqXifPN2X9SX+lf+x56vaeppRnrqQMhBaHSQyh4bmNrlpANtV9dTHrLBLTsaNd7tCpmXU1jPtyy1xSBwDmm4IBBHEHUFSmY008M+0PgQBAEAQBAEAQBAEAQBAEBUNk6VprsRldrJ3zYwTvawMBAHQ6fpCr0V0pPtNa+qP0WhTXq7rfty/wA9pa54GyNLXta5p4OAI9Cp2kzKjJxeYvBCO2TiF+5kngvwgle1vkw3aPILhw4YbRcV9UfrqMu9LPjxPHW7Fd6LOra23LvW2Pj7K4dHKxvPBNT2l5t5VKGe77kJS7Hvwh76unk75jGO7yORtnmPRzsjwbZtL7heyjVHzLc0y9U2mtoQVvVW629GuGeCyuo0GlnEjGvb7rmtcPBwuFbMCcXCTi+KO1DkIAgCAIAgCAIDPu1HFb01RAN4NMNN5zuc4+Vmj1VS4eVudqN7YlBq4hV/ze5Y+ZfKSPKxreTWj0FlbMObzJs7UOQgCAIAgCAIAgCAIAgCAICr1zxR1zZXaRVQbE88GzM/hk/zAlt+gUDxCeeT+JpU07i1cF61PLXbF8fB6+JaFOZp5q2vihbmmkYwb7vcB918cktWd06U6jxBNvsIgba0N7fiGDxDgPUhRqtB8y3/AGbd/wBNlf207QKUU0kdNIJZZGuYMl7NDgQXEkW0F9OdlDXuIbrS1yaGzdj3Eq8ZVY7sU86lxwKIMpoGgghsUbbjcbNAuOitR4GPcS3q05Pm38T3r6QhAEAQBAEAQBAYVtPiIrMTIYbxuqIIgR8WQ5L+FyVmue/V060e4sqDtrHelxUZPx1N1C0jw4QBAEAQBAEAQBAEAQBAEAQEXtM2M0s/ftzRiN7nD+VpOnXkVHVxuPJYtHPz8PNvDysFN2UocSq6WJ8taYo3D2Q1jTK5g0BLzu+6r041pRy5cTYv6ljb15RhS3mutvGeehZcJ2Pp4Hd44Onm4y1B7x/lfQeSnhRjHtZm19oVqsdxdGPVHRff2k/3Y5BSYTKJ558Oik/iRRu/mY0/cJhcCSNWcPVk17SAxNjcNMcsF2wvlZHJDvb/AMzQPjB90g2uBoQopfptY4N/EvUd683oT1kotp89OT6/j7C0qYzQgCA8WI4vBT/x5Y4+WdwBPgDquJTjHiyWlb1aulOLfcska3bShJsKlhPIZj9gvirQfMsPZt0ll02j4n23oWXzT7t/sSn7NXLuKa5nUNmXU+EPevqRFX2p0TAcneyH8rLX83EKN3cMaFyn5P3kuKS739MlK2m7S56lro4GiCMggkG73A/m4eXqq1W6clhLBuWWwKVGSnVe814fcgthI82IUoH/AFWn9Ov7Li31qov7Vko2dR9h+i1rH5yEAQBAEAQBAEAQBAEAQBAEB4cdou/p5ohvkjeweLmkD6ripHei0TW1XzVaNTqafvIbs8xIS0bIz7MkAEEjDva6PQXHgPuuaM1KCLm1aLp3MprWM+kn151LOpTNCAIDL+0LHTPUw09Mx8wp5GzTd0C7Vp0bpyGa/UgcFSq1N6aUdccT02yrRUqE61WSjvpqOdOPM0XDMRjqI2ywuzMdu4EcwRvBG4hXE86o87WozozcJrDR6ivpGUTFdoaiumdS4UQ1rDaWqOrW8wzmeu88LDVVnOVR7sOHNm3Rs6NrTVe71b9WHN9r7PzsJLB9g6WEh8wNTNxkqCX3PRp09bnqu40ILV6vtK9fa1xUW7DoR6o6FlipmN91jR/KAPspUkjOcm+LPsxjkEwfMnlkwqB3vQxHxYw/cL5uR6jtVqi4SfieY7NUf/awcv4Uf+S+OlB8kTem3P8AUl4v6nbRYHTQuzQwRRutbMxjWmx36gXX1QiuCOKl1XqrdnNtdrbJBdEAQBAEAQBAEAQBAEAQBAEAQBAU7aHAJop/xuHEd7a0sJ0bOB/7f6ededOSlvw9prWl3SnS9GufV5PnH7HTL2l00YInjnjlA1iczW/IEm1uq5d1FLLTO47DuKj/AE3GUetMgv8A9Brqx+TDabQHe4F5/qNw1vmo1cVJvoIvvY1pbR3rqpr2aeHNlhgwTEalgFbViJp96OlaA4jl3vDyBU+5OS6T8PqZ0rqyoyzQp7z5OT/2/UseDYNDSR93TsDBvPzOPNzt5KljFRWEZ9xc1bie/UeX+cOor+xNUwyYi9pAjFU62tmizRmPKxOt1DRkuk+WS/tGnJQoRa6W589DwYtjcmKSGjw8kQ3tPUj3cvFrDxv9fC5XyUnVe7Hhzf0JqFrCyh6Rcrpftj29b7vzUuODYVFSxNigaGtb6k8S48Sp4xUVhGTXr1K9R1Kjy2e5dEIQBAEAQBAEAQBAEAQBAEAQBAEAQBAEAQBAEBSe1TADU0veRtvLCc4sPaLPjA+jrdFVuqblHK5G1sO8Vvcbsn0Zae3kcdmOJ0woY2Mexjm5u8a4gOzEkl2u8EWseWnBfaNSCglkbaoV/S5Skm0+HcS2JbbUMAOeoYSPhjOc+jb/AFXcq9NcypR2Zd1fVg/bp8SvYhjdfiLSzD6d0MTtDPOcjiD8o4DqLnwUcpVanqrC7S/StbOzkpXM96S/bHXxfyOjA+yiNmtXM6TnHHdjL9XXufolO1UV0nn4Et15Q1J/wYqPa9X9jQaGijgYI4WNYwbmtFh/96qyklojz9SpOpJym8t9Z6F9OAgCAIAgCAIAgCAIAgCAIAgCAIAgCAIAgCAIAgBQFartg6CZ5e+ABxNzkLmgnwaQFD5innODRpbWu6cd2M9O3X4nsw7ZWjpyHRU8YcNziMzh4F1yF3GnGPBENa/uayxOba7/AJEyuyoEAQBAEAQBAEAQBAEAQBAEAQBAEAQBAEAQBAEAQBAEAQBAEAQBAEAQBAEAQBAEAQBAEAQBAEAQBAEAQBAEAQBAEAQBAEAQBAEAQBAEAQBAEAQBAEAQBAEAQBAEAQBAEAQBAEAQBAEAQBAEAQBAEAQBAEAQBAEAQBAEAQBAEAQBAEAQBAEAQBAEAQBAEAQBAEAQBAEAQBAEAQBAEAQBAEAQBAEAQBAEAQBAEAQBAEAQBAEAQBAEAQBAEAQBAEAQBAEAQBAEAQBAEB//2Q==">
            <a:hlinkClick r:id="rId3"/>
          </p:cNvPr>
          <p:cNvSpPr/>
          <p:nvPr/>
        </p:nvSpPr>
        <p:spPr>
          <a:xfrm>
            <a:off x="53975" y="-17907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0" name="Google Shape;1590;p188" descr="https://encrypted-tbn3.gstatic.com/images?q=tbn:ANd9GcTBsc1AEXXy0Z4tp7JhKYohTQfQTSX4lacct0sPuKVN6p4NrhrG9A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5776" y="336255"/>
            <a:ext cx="4320480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1591" name="Google Shape;1591;p188"/>
          <p:cNvSpPr txBox="1"/>
          <p:nvPr/>
        </p:nvSpPr>
        <p:spPr>
          <a:xfrm>
            <a:off x="2771800" y="4656735"/>
            <a:ext cx="41044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 i="1">
                <a:solidFill>
                  <a:srgbClr val="FF0000"/>
                </a:solidFill>
                <a:latin typeface="Algerian"/>
                <a:ea typeface="Algerian"/>
                <a:cs typeface="Algerian"/>
                <a:sym typeface="Algerian"/>
              </a:rPr>
              <a:t>Try again!!!</a:t>
            </a:r>
            <a:endParaRPr/>
          </a:p>
        </p:txBody>
      </p:sp>
      <p:sp>
        <p:nvSpPr>
          <p:cNvPr id="1592" name="Google Shape;1592;p188">
            <a:hlinkClick r:id="rId6" action="ppaction://hlinksldjump"/>
          </p:cNvPr>
          <p:cNvSpPr/>
          <p:nvPr/>
        </p:nvSpPr>
        <p:spPr>
          <a:xfrm>
            <a:off x="7020276" y="5200318"/>
            <a:ext cx="1457400" cy="103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" name="Google Shape;1597;p189" descr="data:image/jpeg;base64,/9j/4AAQSkZJRgABAQAAAQABAAD/2wCEAAkGBxQTEhUUEhQVFRQUFRQVFBQXFxQXFBcVFBQWFhQVFBUYHSggGBolHBQUITEhJSkrLi4uFx8zODMsNygtLiwBCgoKDg0OGhAQGywmICQsLCwsLCwvLCwtLCwsLywsLCwsLCwsNCwsLCwsLCwsLCwsLCwvLCwsLCwsLCwsLCwsLP/AABEIALEBHAMBIgACEQEDEQH/xAAbAAACAwEBAQAAAAAAAAAAAAACAwEEBQAGB//EAD0QAAEDAgQDBQYDBwUAAwAAAAEAAhEDIQQSMUEFUWEiMnGBkQYTobHB8ELR8RQjUnKywuEVM2KCkgcW0v/EABoBAAMBAQEBAAAAAAAAAAAAAAECAwAEBQb/xAArEQACAgEEAQMCBgMAAAAAAAAAAQIRAxIhMUEEEzJRcYEUImGRofAFUuH/2gAMAwEAAhEDEQA/AMQNRgIw1NGGdyK+mtI8lRb4QkBGGogxNaxYAsMU5FYaxGKS1hoWGdkdCkvYtPD0Ja7pB+MKvVo3QUtwSWxRyqMitmkhLE9iUVsqjKnFqNlHc2Hz8EWKIbTnRSWxp6/knPOwsOX5pLilqw8AOKAoyFBC1GsCFBCOFBCVoZMCFMKYXJGhkRCghEoQGQBCGExQsEXCEtTcqkMTJgEZEJprRo4Sbbq5/o5Ak6feqPqJG0NmCaCU6kts0hMSENfAgBUjlFeMwnU0JYtOthIK5mAJAjU6BWWVE3jZkli1cA/CimBVpOdUzGXS7Ll2ADXtjzlNPCiD2h5K7T4CSAYF+spcmaLVW/tsPDFJPgoithN6Hjet8vfLJxoYajjSaWsnstJkgciV6w+yxiSYWfX4LBgEJcWaEX7m/q7Gnim1whlEiROi2NYhYrU+m8jcqMoW7KY82hNFjEUr6XXNprmVDvfxV2g1p6fJBukbaTsVTop7cOr1PBHXUcwruHwROyi8g+n5KXDsLLiObXfAT9FVxWGuV7LhPCyKjXRYG/gq/FuEFrjAtspLMtdfoFw/KeLfRSTSXojwxzzDRPPkBzJ2Cq4hjaVm9p27th/L+a6VlXC5IvH2+DJOGDbu1/h/P8lWrVJ+/kn1ySqzmq0V2yMn0hTkEJpCghOTYqFCZCEhBmQELoRQuKVjoAhDCZChIx0LXI0MJRkQQohFCgrBGNp2lXcFgzGc91seaDheIa09qI5ETJT+IcQzCGjKOXPkld8DquR1R1JtRp58joVcxtUNNicrhz+i8yKm+6KrWJAANh9lbQbWPx5E9nT4qt+1W68tlz6sgCEl4Vox+RG/gu0auYiSJWxgqLTprpr0Xls8KW4lwNiVnib4MsiXJ6PitXKALTuUPDOLAEF2gWBiMWXRKr+9RXj2qZnmp7Hva3HGEajwXmMbxYZjF1i1KiSXKmPxYrkWXkN8G+1NalNTmJBLHU1doKmxW6RU5IpFmvgKpBEGF7TglVr4zNbmG4t6heDwz16fgNc5gGiSuHyIWmdMJbnsWtA0Q1KYcIIlE1yleUdm1HnPaEFrcjBlabmNXeJXicXTX0fi1EPbAIzDYkBeF4jQLSQRHivU8SSquzizJmBVYq7mq/WaqjwvSicciuQhhNLVGVOSElqgtTi1CQsZCYUZU0hDCVjoWQohMIQwkY6AhQQjhAUBiCEBREoSgE4FcXKFCwQVOaFxCEpkAElRKIlDCohWLcgKaQhLVWJNiigJTS1LIVUIxZQphCGFRCm+E1qW1qYGrhK2OYVZpFVqbVcYA3W55fmlZSJewlObkwNytajxPKMtLsg6u/E7z2HRedNcnXyGydTqKMsWrkoslcHqsHxct3WxjuLfu2OB72YHxEfmvCMrLRfipogfwv8AmP8AC58njq06KRybNFrF48ndZ1XGEiDccjdVn1Eh71eOJEnNk1QDpb5KnUYml6jMrpURbsrFiEtVoBLITWI0JhQWJpYoIQsyK7moHBWHNSiFhkJIUQjKAlKx0C5AURKAoDAOQoihKFGOlRK4qEQkEqFK5MgMiFBCKF0JkKBCGE2F0KiFYktQOarBahLVRMVlUsQ5FaLFGRUTEo2GsT6dJExkapuq4xkDpp6qAFe4bgxUflLg2dCTAnkrHEeGimXDMLQQNyDysl1xUtPY9Or6M1gTTTIUMYTorRpENBJEHkRPmEXQE2Vs0KzSqyxw8D6FKe0baKaW/gUslsNGW4v3ihzktyGU1C2GULnKMyEoikhyMOSlwcsYaShcluchLkoUE4JTkbnJZKwwpwSymuKWVggFAUZQFAYAqCEZUQsYCFEI4XQsawIU5UzKuypgAZV2VNDVORMjCsqjIn5FORMgMr5V2RWRTRiinsWin7td7lOq12N1MnS17xMKo/F1Z7NIR1eJU5eRjjyyiwTfCN8BEFICYGLHOC0JrnzquaFLggGzb4Xi8MAczAHWIJuJjble62RjBVaPdhjqZjOyADJmd+a8O5qijUc0y0keBXHl8VS3T3OmHkVs0eqbwJry5oa5kWa7NIJ/5A6jwjzWHisG6k/K8QfgRzBTG8cqmAX6R8DutPCY2lOaqDULgAZhwA2Am4gz8EsfWx+7cL9Oft2PMvCWtTiVJmYloEbQeennsssrsjK1ZzSVOiCuAUqQiAEhRCNdCARTggKc5A5YIkoCmuSyFgiygKaQhhYNi4UZU7Kphag2IyqcibkU5FqNYnIuyJ+RRlRSNYoMRBiYGowxGhbFhiIMTBTTW0kxrEBiIUlGLxTKQ7RvyFyvPY/jjzIb2RpA73qpyyxiUUG92beMxLKfeNzo0anwCzf2l9TUZG8hYkHY/e+iRhOFveQ83ymbkC8aknU2+C1sHh4DszmxaHHTX8M2815nkeY3tE7MOFc0UKeEMkAEu1dz7MRPLUeqY7h1R5lotYXEmQBN5VoUWh255xuOvRE3GlkjKDf+IWsLD0XA8rTs61FG22kmhipYXjNB+lQD+a3xNlpMHmF9ImnweC4tcoHKhICbkQuasAQ9gQZQjqJDiUAk5EQlAHJjFqNZz3FLcQnvYlmkgjMS4KIT/clR7pazFeFxVj3SkUuiFhKpQEK46h5KPcrWYpFqCFeFG8AX5LVwvAZYalUljdAMpzExOh2SzyRgrkPGEpcHm8qJtJbdDhbXl2V1mie1DT6bqcRw3ILzJ03BHQhBZoPZMb05dlP/AEWplD4kETa5A6hA3hztY6fry1W3wvFe7IDmW5nN42Gi0MZx9txlMC0AwLKLzZU6SsqscGrujx7qKHIvRYjHU3t/2xtvB9QFHD+Hte4yxzZEgSIvb8Wqr61K5KhPT3qLPPZFwprdr8HIPMdIJB6hDT4JUP4Y3l1gnWaHyK8c7qjHbSTW0VdrUqbDBq0yRs0knwsNVSxeMaLNPSfoN0s/JxwjqbGjgm3VE1S1glxAWZxHHuEBvZBEg6mxv4beqr8QqtzAGS86DYa9o8z+SKlhhJc89rVoNyOQyzA+dl5uXzpSXwjqhgS/VmRRoVXOMDTV7pj131WlhuH0qcOnM+Brz6RomtBaCCTBidLxoSNymYcaxzjX10XnZ/Mb2XB1QxrsW6oZkjXnZo8PvZDUeTcjMRBDR9Sn1wBqT9fJIJg3taQJ56T10XI/Ib4KqNCmVHEkvMCdBIMdSflAUOxbAYyj1H1Kq8SZnEtfEGZAm+1t9vVZNWm6ZDZnUloMnmJNh08VzSzubFc62FiQZv5foreC4lUYf3by257Mkg+RsqTarXXaQYsfLVA5vPrEE+S+mxZVJXFnDKNbHscB7Vv0qMzdYynr0+C9BgOI0q3ddDv4HWd5c/JfLwXDRx9J9fzVuhWP4rR9yuqOaSIyxRZ9MfhTKg4R0aW0WJ7NcfMilXNiYZUN4P8AC48uq9vh8IZEmBzhWeVVZB4mmYlHCFxgAk+C9FhfZprW567srYkAWd5zotlnuaLcwHby7zfrC89xjiBq2c0iNCJj0XHPyZzdR2R0RwRjvLdlqhUwgkZJF7kyfLYI6+Aw5a51IEm2Vugv1C8ZjOJ0qRyudca9LTCpcR9pAxhFEu94QC0xLQMw16LnlnhG3r3+pVQb5iet/Zqf4nlhPdaWz6uG3kngNAFOoNe64C3iCNQZC8Twb2re+W12h4bc1SWgNgdoT5c917vhNUVqDYby/dOcAWyfGyaPkauwvDXCKbOGPzgZYBNnEEM+I+Ca/BuYDmAIvBGoI+I8CtqtihSgOdkAHcbJI3jMVmY/2hA/29+fe80yz5JPgX0oxXJA4YxzQ57iQQMogTO8mD+ar4vhoZT7GftXJgObHKRysrFLiQeyPdHtRJbpb+EaAo6ONLajWvzZdpNxPTl5oerNMOiLRgNwDQ67nbRA/NenwlKaeW7/APlIJ8F2JrkyPdkzMEA/VvgqZx7qbS2CCdZsdOcJpyllQIqONnYrDBndpy/xbpzgFWcE9xBYRlfEg2PZ8RpCznuc4AinJ1BcZnwFpS6lSsy5bkncDbl4ILG2q2sbWk73B4pSdzDiJsJmyRw/De80aSd+Xr/lBVrwMz3wOZMfNThfafC0xEOcRvBIPgFZuUIV2TSUpWar+Bs2zA7wQqfE8PQogZ62SBoTmMdGtv6BYvFfa6rUtS/dMPh7w+e3l6rzeIaJzOJJ1JJJJ+N/Fczz6FqnIt6afCPXVva5rQKeHEzrVePLst2858Fg4vE1ary+rUc61mzYD6eSw6nE2s7IBbIMHqTo373VijiWlpObNBuLiwmZPr8FyfjMUradfVFFF8GnSe0TMgnu336T4pDCXEBs6ntHkBePHn1WfhajXRJ0PZA1F/gr2HxgyGDbznz5aLny54R3TvYRRcXKVvfr6dIgUBTM/iFgYk+RPzRjENAcfx3jx5u5hVu/ldPZImP0UYgtnQAExrrEaW8fRcuXN3ItDgOliZjNvJPnpfwUN4kGm7YaN9dfBZ1au0viXAg6yI8CNlRxT40JN7wRvzhctuTDqrY26uMa4yHA6brPxGILCYJiYj0i5Fh5rKDnAgCC0kS4RltfQjlz6q27HunLAdYiw1AtJ3+llbS000Fys0WtlrYDiCL30JvBB0CzaoLDlFwLju73OrTuSreIqdjK6xi2XaRII6W+CzqlfSMpsLmCfOCoQTbbYrTMrgjHZT2SbRyBtNjMRutRtEmdAOc6eiq0KoNPsgNg3abGPoLbJbsc1gPvYM2DAOeubYlelHyMkbUUCUE3Zep2Ga0G2s7xptqFXw+LBcQIgQImL6rM4jxYvEAW0B6CPTZJ4S4zrAg3Ogm8j4Kzz5XG3sBYkj0zsY1kgnNsQL322tot/hn/AMkVqVNlMFgi2ZzJfAItmPReFw7gakag6v0mJExHX9VLsPLz3SJ7O9t99enPRSlnyPmTMoJH37hXtC3EtDswf2QXNES2ZA8LtPovMe2PtG7/AGaTHDM0y4Egu6NJERpcagrxXCazmNDs4YQ8gGbk6tsDyI5arO4vxYve+XEiXaixcTcmBryGyaXmLJHQlT7r+9mWOndl1ji5lwQ9oLiDmBIg3iP8QFTxD3AAuNodZoDjI5gnuzN/msvB1A4vBJiDFpOgy23R4+rLBAcIEElwDna6jYXAjWynGMUVZs8HrVZkufTa8ZQ802kEydSREwRppGhXvfYXifuQ9tRwc5zmim4ZdcuwbeRuTyXyOjxGpMGORAAFom24XpPZLi4pPbDJGbNlLQSTaCwj8X+F1wyrUlIlKLp0fWsU4P72Ynnmuq1DhoeYAeTtpHrCvYKpnY1+XLmaHQdROxkK2MSYIdmdMbmy9N7L8qOFPfdlOjhXMFg/XUudlPpZDiqLpl0zyuPQKxW4hkjRrebiL+JKw+Je1LRIb29+TQfHUoR1J20M6fBtYbGZe9nJ/nVj9vafwl297x+e68G/2qqfhYz0d6zKpYzjFWqCC+BHdZYeZ3WlCHLDFy4PdYz2poUQR+M65ANfWB4SvK8S9sarz+7AZr2yLn4QvMuF9ZU5ZsLcyd0tQW42pvYmvin1nS9z3mdZMX+ilzHmYkNHkbamVNENDZzSdpgD0tZLxuPDesaxoB566SpZvIjDdjxgNYx3KOsjnzPghqEHxFstwDrbmSk4PHioDlkToT0vofBUsRiTpc69DrcgDe41XjeZ5Dyy0x4LwjSAxIkE5THWbbzBScM0gOLSb2I5GbHx1+5TKmLm+2jrHYdNNSk0KwzwSA38RhswADfQN25n4KCT0jmlgmFr3SAA0GbkkgjTmTb4FVHVCQQDAkhpuLgb3tz3TKOMIJGnWwzGNM2nattsqNR8ONTL+7FhY5AYA25W81NRercWVFvA8RFNxa45mGAdtYBjSOvOFt8QrSGyCW5jNi7QWMbrznC6rX1AJIO0Ab/8ToInwWxXxfYORtw7kABGxNgJukyx/MkK9jsULXHaaLxExsbiBN/8rEe2XmCQCQTNiDPIahXcpIkwAdgObZveJv1VXiFVhf3yT3W2n/BHXoqY41sFIeaZJMGG9J73PmhqU8kZRBdtfS9je519EFKjUbGuUgiJ/wCW1o5/dk6s0tytEnNa5zTrYQJA3VddbI3LsvYKuakuIMtiGDUbA3nUTooxLhmNnDoAR8iFToUcjnOa45iINiREgSeY6IMSahcTDYmBJyzG4FrTKi1ctVmfwWTw9+UBrm7SfdwbcoNtOW6ysZ7NVHmQ5s9QR4TDf1XqG7/p0RPfGxPQXUY+Rki9ilvs8kz2crNB7LDIgkOGnQEW9VUqcCxAB/duJO4c0iP/AEvdh0jSOn35LgNSqLzci6X9+5jwJwmIETSfYESGnfQdnldODn0wIpukC/Ye06gjUXXuWu+/BE19tJ15fmi/Nb5ijVZ8/o8ReGuDzfMHDMJM6n5b9ENV5cTlgxJJFxfY8rr6I4g8piT9hLcxm7G/BFeauVD+f+GPnODrQ52mnyOyr1qhOu0j4r6R+wUDM0qenIed4SavBcMZmiyZ2t8oVV50e4sNHgsDiix0yLi8iSCNI6rXwROb3l2sEGCJBLrkSSIM7fqt53sxhjP7uN7Pd+ajGezNN8AGoAIhocI3MwR1Wfl429rRtLPTYP2rqOotIcGiBecznDnmcZvdZtbjL31BNSGkHUkz1mdrLHwvs41ggVKgEz+G3hayb/oRBltc20BaPTVdj/yydV19dzn9BGljHWkuBJ0M7ROiyH40l3ZIgAja3WeUKzU4dWIu9jjINwRpE87RKqf6Q9jS1nuzmJuXQYIt+GwS5v8AJvIqi6NDBTtgHiLuhGblpp9PkrzBIsTff8lgYTgeIbUBdBZMmHC9+sLepMqEkGnDdiC0iI8fuVTF5qgqcrBkxW9ifeQbARz+QCh7psY+niidh3n8Py1+90LaLgLsd6FCXlRfaEWN/ArFOjTX9YEKnjBmzA6AXgQbSOzPjquZXcS4OpvBbOV2UgHz/JBUL3NnK4FwIjKTHjty9Vy5MuqkVjBpkYHEfvHbdmWxcBg531uf8q1iSW22jNJu4xFhpHlyWfwbD1GuH7txkEHsnQ6kyOg8gmV8JjBU7NNzgLHuw4GN/JSko6+Vx8lUijiWFrgM0B8CDdkEwbzprfouw5YH5cwcQCCLmbaaR53V7EcOxGQh9PUbEk6Wb2RaDyWXXpVaVQPaxw0MBr4i/ZJjWPorxkpKrQaL+Mxzycvu+yY1mIAkSTI205LqmCc4NawNbTzTmJ7WneEmTP5DZRXbiHwRSe0iJiYgiLH9UfD8BXDmuLKuUE6C95uWbeUJG0o2ml9zJGjgcAKRzAlxIMutM7/SPBRiwQAQ4xbNJ3bexi2keWyDFe/MH3b41iCJibWSsNh6sE+4eZECSbXMwNBsPXmudf7Sa/gWUU3sFTxOeHVHssczGg9o3JLSLTp1+aSMVTfEHtCJJytAFrC+thc8id4NSj7PV35uwRO7ra696/K60+H+xri6XuawAzE5tDb7KrKWGHMhtPwFw9wcDLg7LoTIAIMTyOgVepLak6tBLoESD4n5L1dLhDQzKagNgLAj9Ej/AERpPacAdtSY6z8ly/icepsdRKFPEh7DluCIIN3DawOo+Sz3YltIubDTeZJg+h8Fuf8A12m3u1CA6bjLadteiY3g1M96oTFpsLdbpFmxL5oT02ym2sTr581D64O0+tviuFYgAkQYtPKdfiFDqoInmb73GsFbSZtrscx4O7ZRh5Gp8emkSVUDD/xGnI2GsKbzr8rna3og4IGp/BeNb033HpqgD5sDrvYD4qo2qZidCDMR8PP4Jz3OE+kD1HktoZtZYzW108Y89kNQgmQYPh93nxVYg7H5fZUFgm/itpBr/QtzoJE33j7Gqh7jaTt8eSrtcRtp929Pkpqgbz5Sb+I+7raQqQ5rmxeb+HnsobWGwnSDO+6q5rxp66ptOiPxT4X2RpIKmWhVnQ29VDnTbMR0+9VUAF7kT8tPqPgoc7rP3HmtpRta7LNte111tBE/RE1jfAR69UipUDhAbpA3G1/FQ2dPX/CDQ2pD3sANifook6g/RKe46ASB1+77LgSL3HTefoEKA2PFQ3k6X3+SH3hMpTa1tY+90OY+Owj7+4Q0i6rHNqHrG26Y2o7/ABfySA7nP3z5FcDvrt980NJiwHP1v9+KP9oO/wA1WJtqfsLiQLj0IJ9fghoMW/f+H39hQ2oTzHr9Uh0gjXr0vqF2cnU/PQaoaDO+y29xHp9yg96YmVVOIO525H6prHSLEX3mLeH581tAr34HCpJ1Kh1WdOX3oli4uR1vvtCInSI+vhHmENKCkMe/7lR73aPieWqriv8Ah1PMiw8Y+aNzo8PlbcLaDbjg4TrB5E7qDUI0+BPw9FWdUdp0Gv3ZG6oNTGtuu+wR0GsZm8b89PVPZhbd5vr/AIVP3s6EeHjtH3oiId/AT1CGljxkvizIZt97tRt7vp9Fy5dr9v3J/BNTvf8AU/NqlmhXLlN8AY6h9W/MJw7r/v8AhXLkB4e1i6X4P5f7kdfvDy/uXLkr5NL2i2d0eI+iJn/6/uXLkX2K+hzu6f5PyRP/ALR8guXJHwUj7So7v+R/ocjp90eJ+q5cq9EhdPu/9j/UUWF3+9wuXIGjyRiO76fVHS38D8ly5KuCj7+hVZ+fyCtDbxd/UFC5NInHhBP7vr8wkO1b4n5LlyCCWH94/wAx+TUvb0XLkVx+wz4f1DxHdH8o+YU09fJ39QXLkvSDLkRS+rvmreH73/r+pcuWlwycOQR+Lw/vT6Wn/b+4rlyWRolZ/ed5/JWOf3sFK5aXtKRGM77vvdJpd3/z8ly5Tlyw9/uVa3dd5f1OTaW/j9AuXK/QD//Z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8" name="Google Shape;1598;p189" descr="data:image/jpeg;base64,/9j/4AAQSkZJRgABAQAAAQABAAD/2wCEAAkGBxQTEhUUEhQVFRQUFRQVFBQXFxQXFBcVFBQWFhQVFBUYHSggGBolHBQUITEhJSkrLi4uFx8zODMsNygtLiwBCgoKDg0OGhAQGywmICQsLCwsLCwvLCwtLCwsLywsLCwsLCwsNCwsLCwsLCwsLCwsLCwvLCwsLCwsLCwsLCwsLP/AABEIALEBHAMBIgACEQEDEQH/xAAbAAACAwEBAQAAAAAAAAAAAAACAwEEBQAGB//EAD0QAAEDAgQDBQYDBwUAAwAAAAEAAhEDIQQSMUEFUWEiMnGBkQYTobHB8ELR8RQjUnKywuEVM2KCkgcW0v/EABoBAAMBAQEBAAAAAAAAAAAAAAECAwAEBQb/xAArEQACAgEEAQMCBgMAAAAAAAAAAQIRAxIhMUEEEzJRcYEUImGRofAFUuH/2gAMAwEAAhEDEQA/AMQNRgIw1NGGdyK+mtI8lRb4QkBGGogxNaxYAsMU5FYaxGKS1hoWGdkdCkvYtPD0Ja7pB+MKvVo3QUtwSWxRyqMitmkhLE9iUVsqjKnFqNlHc2Hz8EWKIbTnRSWxp6/knPOwsOX5pLilqw8AOKAoyFBC1GsCFBCOFBCVoZMCFMKYXJGhkRCghEoQGQBCGExQsEXCEtTcqkMTJgEZEJprRo4Sbbq5/o5Ak6feqPqJG0NmCaCU6kts0hMSENfAgBUjlFeMwnU0JYtOthIK5mAJAjU6BWWVE3jZkli1cA/CimBVpOdUzGXS7Ll2ADXtjzlNPCiD2h5K7T4CSAYF+spcmaLVW/tsPDFJPgoithN6Hjet8vfLJxoYajjSaWsnstJkgciV6w+yxiSYWfX4LBgEJcWaEX7m/q7Gnim1whlEiROi2NYhYrU+m8jcqMoW7KY82hNFjEUr6XXNprmVDvfxV2g1p6fJBukbaTsVTop7cOr1PBHXUcwruHwROyi8g+n5KXDsLLiObXfAT9FVxWGuV7LhPCyKjXRYG/gq/FuEFrjAtspLMtdfoFw/KeLfRSTSXojwxzzDRPPkBzJ2Cq4hjaVm9p27th/L+a6VlXC5IvH2+DJOGDbu1/h/P8lWrVJ+/kn1ySqzmq0V2yMn0hTkEJpCghOTYqFCZCEhBmQELoRQuKVjoAhDCZChIx0LXI0MJRkQQohFCgrBGNp2lXcFgzGc91seaDheIa09qI5ETJT+IcQzCGjKOXPkld8DquR1R1JtRp58joVcxtUNNicrhz+i8yKm+6KrWJAANh9lbQbWPx5E9nT4qt+1W68tlz6sgCEl4Vox+RG/gu0auYiSJWxgqLTprpr0Xls8KW4lwNiVnib4MsiXJ6PitXKALTuUPDOLAEF2gWBiMWXRKr+9RXj2qZnmp7Hva3HGEajwXmMbxYZjF1i1KiSXKmPxYrkWXkN8G+1NalNTmJBLHU1doKmxW6RU5IpFmvgKpBEGF7TglVr4zNbmG4t6heDwz16fgNc5gGiSuHyIWmdMJbnsWtA0Q1KYcIIlE1yleUdm1HnPaEFrcjBlabmNXeJXicXTX0fi1EPbAIzDYkBeF4jQLSQRHivU8SSquzizJmBVYq7mq/WaqjwvSicciuQhhNLVGVOSElqgtTi1CQsZCYUZU0hDCVjoWQohMIQwkY6AhQQjhAUBiCEBREoSgE4FcXKFCwQVOaFxCEpkAElRKIlDCohWLcgKaQhLVWJNiigJTS1LIVUIxZQphCGFRCm+E1qW1qYGrhK2OYVZpFVqbVcYA3W55fmlZSJewlObkwNytajxPKMtLsg6u/E7z2HRedNcnXyGydTqKMsWrkoslcHqsHxct3WxjuLfu2OB72YHxEfmvCMrLRfipogfwv8AmP8AC58njq06KRybNFrF48ndZ1XGEiDccjdVn1Eh71eOJEnNk1QDpb5KnUYml6jMrpURbsrFiEtVoBLITWI0JhQWJpYoIQsyK7moHBWHNSiFhkJIUQjKAlKx0C5AURKAoDAOQoihKFGOlRK4qEQkEqFK5MgMiFBCKF0JkKBCGE2F0KiFYktQOarBahLVRMVlUsQ5FaLFGRUTEo2GsT6dJExkapuq4xkDpp6qAFe4bgxUflLg2dCTAnkrHEeGimXDMLQQNyDysl1xUtPY9Or6M1gTTTIUMYTorRpENBJEHkRPmEXQE2Vs0KzSqyxw8D6FKe0baKaW/gUslsNGW4v3ihzktyGU1C2GULnKMyEoikhyMOSlwcsYaShcluchLkoUE4JTkbnJZKwwpwSymuKWVggFAUZQFAYAqCEZUQsYCFEI4XQsawIU5UzKuypgAZV2VNDVORMjCsqjIn5FORMgMr5V2RWRTRiinsWin7td7lOq12N1MnS17xMKo/F1Z7NIR1eJU5eRjjyyiwTfCN8BEFICYGLHOC0JrnzquaFLggGzb4Xi8MAczAHWIJuJjble62RjBVaPdhjqZjOyADJmd+a8O5qijUc0y0keBXHl8VS3T3OmHkVs0eqbwJry5oa5kWa7NIJ/5A6jwjzWHisG6k/K8QfgRzBTG8cqmAX6R8DutPCY2lOaqDULgAZhwA2Am4gz8EsfWx+7cL9Oft2PMvCWtTiVJmYloEbQeennsssrsjK1ZzSVOiCuAUqQiAEhRCNdCARTggKc5A5YIkoCmuSyFgiygKaQhhYNi4UZU7Kphag2IyqcibkU5FqNYnIuyJ+RRlRSNYoMRBiYGowxGhbFhiIMTBTTW0kxrEBiIUlGLxTKQ7RvyFyvPY/jjzIb2RpA73qpyyxiUUG92beMxLKfeNzo0anwCzf2l9TUZG8hYkHY/e+iRhOFveQ83ymbkC8aknU2+C1sHh4DszmxaHHTX8M2815nkeY3tE7MOFc0UKeEMkAEu1dz7MRPLUeqY7h1R5lotYXEmQBN5VoUWh255xuOvRE3GlkjKDf+IWsLD0XA8rTs61FG22kmhipYXjNB+lQD+a3xNlpMHmF9ImnweC4tcoHKhICbkQuasAQ9gQZQjqJDiUAk5EQlAHJjFqNZz3FLcQnvYlmkgjMS4KIT/clR7pazFeFxVj3SkUuiFhKpQEK46h5KPcrWYpFqCFeFG8AX5LVwvAZYalUljdAMpzExOh2SzyRgrkPGEpcHm8qJtJbdDhbXl2V1mie1DT6bqcRw3ILzJ03BHQhBZoPZMb05dlP/AEWplD4kETa5A6hA3hztY6fry1W3wvFe7IDmW5nN42Gi0MZx9txlMC0AwLKLzZU6SsqscGrujx7qKHIvRYjHU3t/2xtvB9QFHD+Hte4yxzZEgSIvb8Wqr61K5KhPT3qLPPZFwprdr8HIPMdIJB6hDT4JUP4Y3l1gnWaHyK8c7qjHbSTW0VdrUqbDBq0yRs0knwsNVSxeMaLNPSfoN0s/JxwjqbGjgm3VE1S1glxAWZxHHuEBvZBEg6mxv4beqr8QqtzAGS86DYa9o8z+SKlhhJc89rVoNyOQyzA+dl5uXzpSXwjqhgS/VmRRoVXOMDTV7pj131WlhuH0qcOnM+Brz6RomtBaCCTBidLxoSNymYcaxzjX10XnZ/Mb2XB1QxrsW6oZkjXnZo8PvZDUeTcjMRBDR9Sn1wBqT9fJIJg3taQJ56T10XI/Ib4KqNCmVHEkvMCdBIMdSflAUOxbAYyj1H1Kq8SZnEtfEGZAm+1t9vVZNWm6ZDZnUloMnmJNh08VzSzubFc62FiQZv5foreC4lUYf3by257Mkg+RsqTarXXaQYsfLVA5vPrEE+S+mxZVJXFnDKNbHscB7Vv0qMzdYynr0+C9BgOI0q3ddDv4HWd5c/JfLwXDRx9J9fzVuhWP4rR9yuqOaSIyxRZ9MfhTKg4R0aW0WJ7NcfMilXNiYZUN4P8AC48uq9vh8IZEmBzhWeVVZB4mmYlHCFxgAk+C9FhfZprW567srYkAWd5zotlnuaLcwHby7zfrC89xjiBq2c0iNCJj0XHPyZzdR2R0RwRjvLdlqhUwgkZJF7kyfLYI6+Aw5a51IEm2Vugv1C8ZjOJ0qRyudca9LTCpcR9pAxhFEu94QC0xLQMw16LnlnhG3r3+pVQb5iet/Zqf4nlhPdaWz6uG3kngNAFOoNe64C3iCNQZC8Twb2re+W12h4bc1SWgNgdoT5c917vhNUVqDYby/dOcAWyfGyaPkauwvDXCKbOGPzgZYBNnEEM+I+Ca/BuYDmAIvBGoI+I8CtqtihSgOdkAHcbJI3jMVmY/2hA/29+fe80yz5JPgX0oxXJA4YxzQ57iQQMogTO8mD+ar4vhoZT7GftXJgObHKRysrFLiQeyPdHtRJbpb+EaAo6ONLajWvzZdpNxPTl5oerNMOiLRgNwDQ67nbRA/NenwlKaeW7/APlIJ8F2JrkyPdkzMEA/VvgqZx7qbS2CCdZsdOcJpyllQIqONnYrDBndpy/xbpzgFWcE9xBYRlfEg2PZ8RpCznuc4AinJ1BcZnwFpS6lSsy5bkncDbl4ILG2q2sbWk73B4pSdzDiJsJmyRw/De80aSd+Xr/lBVrwMz3wOZMfNThfafC0xEOcRvBIPgFZuUIV2TSUpWar+Bs2zA7wQqfE8PQogZ62SBoTmMdGtv6BYvFfa6rUtS/dMPh7w+e3l6rzeIaJzOJJ1JJJJ+N/Fczz6FqnIt6afCPXVva5rQKeHEzrVePLst2858Fg4vE1ary+rUc61mzYD6eSw6nE2s7IBbIMHqTo373VijiWlpObNBuLiwmZPr8FyfjMUradfVFFF8GnSe0TMgnu336T4pDCXEBs6ntHkBePHn1WfhajXRJ0PZA1F/gr2HxgyGDbznz5aLny54R3TvYRRcXKVvfr6dIgUBTM/iFgYk+RPzRjENAcfx3jx5u5hVu/ldPZImP0UYgtnQAExrrEaW8fRcuXN3ItDgOliZjNvJPnpfwUN4kGm7YaN9dfBZ1au0viXAg6yI8CNlRxT40JN7wRvzhctuTDqrY26uMa4yHA6brPxGILCYJiYj0i5Fh5rKDnAgCC0kS4RltfQjlz6q27HunLAdYiw1AtJ3+llbS000Fys0WtlrYDiCL30JvBB0CzaoLDlFwLju73OrTuSreIqdjK6xi2XaRII6W+CzqlfSMpsLmCfOCoQTbbYrTMrgjHZT2SbRyBtNjMRutRtEmdAOc6eiq0KoNPsgNg3abGPoLbJbsc1gPvYM2DAOeubYlelHyMkbUUCUE3Zep2Ga0G2s7xptqFXw+LBcQIgQImL6rM4jxYvEAW0B6CPTZJ4S4zrAg3Ogm8j4Kzz5XG3sBYkj0zsY1kgnNsQL322tot/hn/AMkVqVNlMFgi2ZzJfAItmPReFw7gakag6v0mJExHX9VLsPLz3SJ7O9t99enPRSlnyPmTMoJH37hXtC3EtDswf2QXNES2ZA8LtPovMe2PtG7/AGaTHDM0y4Egu6NJERpcagrxXCazmNDs4YQ8gGbk6tsDyI5arO4vxYve+XEiXaixcTcmBryGyaXmLJHQlT7r+9mWOndl1ji5lwQ9oLiDmBIg3iP8QFTxD3AAuNodZoDjI5gnuzN/msvB1A4vBJiDFpOgy23R4+rLBAcIEElwDna6jYXAjWynGMUVZs8HrVZkufTa8ZQ802kEydSREwRppGhXvfYXifuQ9tRwc5zmim4ZdcuwbeRuTyXyOjxGpMGORAAFom24XpPZLi4pPbDJGbNlLQSTaCwj8X+F1wyrUlIlKLp0fWsU4P72Ynnmuq1DhoeYAeTtpHrCvYKpnY1+XLmaHQdROxkK2MSYIdmdMbmy9N7L8qOFPfdlOjhXMFg/XUudlPpZDiqLpl0zyuPQKxW4hkjRrebiL+JKw+Je1LRIb29+TQfHUoR1J20M6fBtYbGZe9nJ/nVj9vafwl297x+e68G/2qqfhYz0d6zKpYzjFWqCC+BHdZYeZ3WlCHLDFy4PdYz2poUQR+M65ANfWB4SvK8S9sarz+7AZr2yLn4QvMuF9ZU5ZsLcyd0tQW42pvYmvin1nS9z3mdZMX+ilzHmYkNHkbamVNENDZzSdpgD0tZLxuPDesaxoB566SpZvIjDdjxgNYx3KOsjnzPghqEHxFstwDrbmSk4PHioDlkToT0vofBUsRiTpc69DrcgDe41XjeZ5Dyy0x4LwjSAxIkE5THWbbzBScM0gOLSb2I5GbHx1+5TKmLm+2jrHYdNNSk0KwzwSA38RhswADfQN25n4KCT0jmlgmFr3SAA0GbkkgjTmTb4FVHVCQQDAkhpuLgb3tz3TKOMIJGnWwzGNM2nattsqNR8ONTL+7FhY5AYA25W81NRercWVFvA8RFNxa45mGAdtYBjSOvOFt8QrSGyCW5jNi7QWMbrznC6rX1AJIO0Ab/8ToInwWxXxfYORtw7kABGxNgJukyx/MkK9jsULXHaaLxExsbiBN/8rEe2XmCQCQTNiDPIahXcpIkwAdgObZveJv1VXiFVhf3yT3W2n/BHXoqY41sFIeaZJMGG9J73PmhqU8kZRBdtfS9je519EFKjUbGuUgiJ/wCW1o5/dk6s0tytEnNa5zTrYQJA3VddbI3LsvYKuakuIMtiGDUbA3nUTooxLhmNnDoAR8iFToUcjnOa45iINiREgSeY6IMSahcTDYmBJyzG4FrTKi1ctVmfwWTw9+UBrm7SfdwbcoNtOW6ysZ7NVHmQ5s9QR4TDf1XqG7/p0RPfGxPQXUY+Rki9ilvs8kz2crNB7LDIgkOGnQEW9VUqcCxAB/duJO4c0iP/AEvdh0jSOn35LgNSqLzci6X9+5jwJwmIETSfYESGnfQdnldODn0wIpukC/Ye06gjUXXuWu+/BE19tJ15fmi/Nb5ijVZ8/o8ReGuDzfMHDMJM6n5b9ENV5cTlgxJJFxfY8rr6I4g8piT9hLcxm7G/BFeauVD+f+GPnODrQ52mnyOyr1qhOu0j4r6R+wUDM0qenIed4SavBcMZmiyZ2t8oVV50e4sNHgsDiix0yLi8iSCNI6rXwROb3l2sEGCJBLrkSSIM7fqt53sxhjP7uN7Pd+ajGezNN8AGoAIhocI3MwR1Wfl429rRtLPTYP2rqOotIcGiBecznDnmcZvdZtbjL31BNSGkHUkz1mdrLHwvs41ggVKgEz+G3hayb/oRBltc20BaPTVdj/yydV19dzn9BGljHWkuBJ0M7ROiyH40l3ZIgAja3WeUKzU4dWIu9jjINwRpE87RKqf6Q9jS1nuzmJuXQYIt+GwS5v8AJvIqi6NDBTtgHiLuhGblpp9PkrzBIsTff8lgYTgeIbUBdBZMmHC9+sLepMqEkGnDdiC0iI8fuVTF5qgqcrBkxW9ifeQbARz+QCh7psY+niidh3n8Py1+90LaLgLsd6FCXlRfaEWN/ArFOjTX9YEKnjBmzA6AXgQbSOzPjquZXcS4OpvBbOV2UgHz/JBUL3NnK4FwIjKTHjty9Vy5MuqkVjBpkYHEfvHbdmWxcBg531uf8q1iSW22jNJu4xFhpHlyWfwbD1GuH7txkEHsnQ6kyOg8gmV8JjBU7NNzgLHuw4GN/JSko6+Vx8lUijiWFrgM0B8CDdkEwbzprfouw5YH5cwcQCCLmbaaR53V7EcOxGQh9PUbEk6Wb2RaDyWXXpVaVQPaxw0MBr4i/ZJjWPorxkpKrQaL+Mxzycvu+yY1mIAkSTI205LqmCc4NawNbTzTmJ7WneEmTP5DZRXbiHwRSe0iJiYgiLH9UfD8BXDmuLKuUE6C95uWbeUJG0o2ml9zJGjgcAKRzAlxIMutM7/SPBRiwQAQ4xbNJ3bexi2keWyDFe/MH3b41iCJibWSsNh6sE+4eZECSbXMwNBsPXmudf7Sa/gWUU3sFTxOeHVHssczGg9o3JLSLTp1+aSMVTfEHtCJJytAFrC+thc8id4NSj7PV35uwRO7ra696/K60+H+xri6XuawAzE5tDb7KrKWGHMhtPwFw9wcDLg7LoTIAIMTyOgVepLak6tBLoESD4n5L1dLhDQzKagNgLAj9Ej/AERpPacAdtSY6z8ly/icepsdRKFPEh7DluCIIN3DawOo+Sz3YltIubDTeZJg+h8Fuf8A12m3u1CA6bjLadteiY3g1M96oTFpsLdbpFmxL5oT02ym2sTr581D64O0+tviuFYgAkQYtPKdfiFDqoInmb73GsFbSZtrscx4O7ZRh5Gp8emkSVUDD/xGnI2GsKbzr8rna3og4IGp/BeNb033HpqgD5sDrvYD4qo2qZidCDMR8PP4Jz3OE+kD1HktoZtZYzW108Y89kNQgmQYPh93nxVYg7H5fZUFgm/itpBr/QtzoJE33j7Gqh7jaTt8eSrtcRtp929Pkpqgbz5Sb+I+7raQqQ5rmxeb+HnsobWGwnSDO+6q5rxp66ptOiPxT4X2RpIKmWhVnQ29VDnTbMR0+9VUAF7kT8tPqPgoc7rP3HmtpRta7LNte111tBE/RE1jfAR69UipUDhAbpA3G1/FQ2dPX/CDQ2pD3sANifook6g/RKe46ASB1+77LgSL3HTefoEKA2PFQ3k6X3+SH3hMpTa1tY+90OY+Owj7+4Q0i6rHNqHrG26Y2o7/ABfySA7nP3z5FcDvrt980NJiwHP1v9+KP9oO/wA1WJtqfsLiQLj0IJ9fghoMW/f+H39hQ2oTzHr9Uh0gjXr0vqF2cnU/PQaoaDO+y29xHp9yg96YmVVOIO525H6prHSLEX3mLeH581tAr34HCpJ1Kh1WdOX3oli4uR1vvtCInSI+vhHmENKCkMe/7lR73aPieWqriv8Ah1PMiw8Y+aNzo8PlbcLaDbjg4TrB5E7qDUI0+BPw9FWdUdp0Gv3ZG6oNTGtuu+wR0GsZm8b89PVPZhbd5vr/AIVP3s6EeHjtH3oiId/AT1CGljxkvizIZt97tRt7vp9Fy5dr9v3J/BNTvf8AU/NqlmhXLlN8AY6h9W/MJw7r/v8AhXLkB4e1i6X4P5f7kdfvDy/uXLkr5NL2i2d0eI+iJn/6/uXLkX2K+hzu6f5PyRP/ALR8guXJHwUj7So7v+R/ocjp90eJ+q5cq9EhdPu/9j/UUWF3+9wuXIGjyRiO76fVHS38D8ly5KuCj7+hVZ+fyCtDbxd/UFC5NInHhBP7vr8wkO1b4n5LlyCCWH94/wAx+TUvb0XLkVx+wz4f1DxHdH8o+YU09fJ39QXLkvSDLkRS+rvmreH73/r+pcuWlwycOQR+Lw/vT6Wn/b+4rlyWRolZ/ed5/JWOf3sFK5aXtKRGM77vvdJpd3/z8ly5Tlyw9/uVa3dd5f1OTaW/j9AuXK/QD//Z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9" name="Google Shape;1599;p189"/>
          <p:cNvSpPr txBox="1"/>
          <p:nvPr/>
        </p:nvSpPr>
        <p:spPr>
          <a:xfrm>
            <a:off x="611560" y="4949815"/>
            <a:ext cx="727280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8. I have dinner with my family ____  7:00 p.m.  </a:t>
            </a:r>
            <a:endParaRPr/>
          </a:p>
        </p:txBody>
      </p:sp>
      <p:sp>
        <p:nvSpPr>
          <p:cNvPr id="1600" name="Google Shape;1600;p189">
            <a:hlinkClick r:id="rId3" action="ppaction://hlinksldjump"/>
          </p:cNvPr>
          <p:cNvSpPr txBox="1"/>
          <p:nvPr/>
        </p:nvSpPr>
        <p:spPr>
          <a:xfrm>
            <a:off x="6084168" y="1268760"/>
            <a:ext cx="273630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in</a:t>
            </a:r>
            <a:endParaRPr/>
          </a:p>
        </p:txBody>
      </p:sp>
      <p:sp>
        <p:nvSpPr>
          <p:cNvPr id="1601" name="Google Shape;1601;p189">
            <a:hlinkClick r:id="rId4" action="ppaction://hlinksldjump"/>
          </p:cNvPr>
          <p:cNvSpPr txBox="1"/>
          <p:nvPr/>
        </p:nvSpPr>
        <p:spPr>
          <a:xfrm>
            <a:off x="6074474" y="2839898"/>
            <a:ext cx="274599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at</a:t>
            </a:r>
            <a:endParaRPr/>
          </a:p>
        </p:txBody>
      </p:sp>
      <p:sp>
        <p:nvSpPr>
          <p:cNvPr id="1602" name="Google Shape;1602;p189">
            <a:hlinkClick r:id="rId3" action="ppaction://hlinksldjump"/>
          </p:cNvPr>
          <p:cNvSpPr txBox="1"/>
          <p:nvPr/>
        </p:nvSpPr>
        <p:spPr>
          <a:xfrm>
            <a:off x="6084168" y="2070458"/>
            <a:ext cx="274599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on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3" name="Google Shape;1603;p189" descr="Resultado de imagen para have dinner with my famil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87624" y="980728"/>
            <a:ext cx="43815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8" name="Google Shape;1608;p190" descr="http://rlv.zcache.es/cara_sonriente_de_risa_etiquetas_redondas-r786c1d93e2f740bc8f3aece1f1e49c6b_v9waf_8byvr_5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0306" y="569807"/>
            <a:ext cx="4876800" cy="487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609" name="Google Shape;1609;p190">
            <a:hlinkClick r:id="rId4" action="ppaction://hlinksldjump"/>
          </p:cNvPr>
          <p:cNvSpPr/>
          <p:nvPr/>
        </p:nvSpPr>
        <p:spPr>
          <a:xfrm>
            <a:off x="6588225" y="4774075"/>
            <a:ext cx="1946400" cy="1319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4" name="Google Shape;1614;p191" descr="https://encrypted-tbn2.gstatic.com/images?q=tbn:ANd9GcTmAUSal1Iru8AByWzsKG_wALBbilp9P_qn_oq9uyKbJiHutkW1M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908" y="1124744"/>
            <a:ext cx="7413240" cy="4085603"/>
          </a:xfrm>
          <a:prstGeom prst="rect">
            <a:avLst/>
          </a:prstGeom>
          <a:noFill/>
          <a:ln>
            <a:noFill/>
          </a:ln>
        </p:spPr>
      </p:pic>
      <p:sp>
        <p:nvSpPr>
          <p:cNvPr id="1615" name="Google Shape;1615;p191">
            <a:hlinkClick r:id="rId5" action="ppaction://hlinksldjump"/>
          </p:cNvPr>
          <p:cNvSpPr/>
          <p:nvPr/>
        </p:nvSpPr>
        <p:spPr>
          <a:xfrm>
            <a:off x="6444196" y="5210351"/>
            <a:ext cx="1730400" cy="1003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Google Shape;1620;p192"/>
          <p:cNvSpPr txBox="1"/>
          <p:nvPr/>
        </p:nvSpPr>
        <p:spPr>
          <a:xfrm>
            <a:off x="827584" y="5013176"/>
            <a:ext cx="684076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9. I have lunch with my friends _____ noon. </a:t>
            </a:r>
            <a:endParaRPr/>
          </a:p>
        </p:txBody>
      </p:sp>
      <p:sp>
        <p:nvSpPr>
          <p:cNvPr id="1621" name="Google Shape;1621;p192">
            <a:hlinkClick r:id="rId3" action="ppaction://hlinksldjump"/>
          </p:cNvPr>
          <p:cNvSpPr txBox="1"/>
          <p:nvPr/>
        </p:nvSpPr>
        <p:spPr>
          <a:xfrm>
            <a:off x="5633035" y="1898386"/>
            <a:ext cx="316835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in </a:t>
            </a:r>
            <a:endParaRPr/>
          </a:p>
        </p:txBody>
      </p:sp>
      <p:sp>
        <p:nvSpPr>
          <p:cNvPr id="1622" name="Google Shape;1622;p192">
            <a:hlinkClick r:id="rId3" action="ppaction://hlinksldjump"/>
          </p:cNvPr>
          <p:cNvSpPr txBox="1"/>
          <p:nvPr/>
        </p:nvSpPr>
        <p:spPr>
          <a:xfrm>
            <a:off x="5598724" y="2634878"/>
            <a:ext cx="316835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on </a:t>
            </a:r>
            <a:endParaRPr/>
          </a:p>
        </p:txBody>
      </p:sp>
      <p:sp>
        <p:nvSpPr>
          <p:cNvPr id="1623" name="Google Shape;1623;p192">
            <a:hlinkClick r:id="rId4" action="ppaction://hlinksldjump"/>
          </p:cNvPr>
          <p:cNvSpPr txBox="1"/>
          <p:nvPr/>
        </p:nvSpPr>
        <p:spPr>
          <a:xfrm>
            <a:off x="5580112" y="3404319"/>
            <a:ext cx="316835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at </a:t>
            </a:r>
            <a:endParaRPr/>
          </a:p>
        </p:txBody>
      </p:sp>
      <p:pic>
        <p:nvPicPr>
          <p:cNvPr id="1624" name="Google Shape;1624;p192" descr="Resultado de imagen para have lunch with my friend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3608" y="1380492"/>
            <a:ext cx="4283968" cy="3212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9" name="Google Shape;1629;p193" descr="https://encrypted-tbn0.gstatic.com/images?q=tbn:ANd9GcQbRLg16Pnt1hzWst_Qbt_cD8nYzu_Bo1A8RT9PTOHmbkXI04L0jg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1600" y="764703"/>
            <a:ext cx="6984776" cy="5414235"/>
          </a:xfrm>
          <a:prstGeom prst="rect">
            <a:avLst/>
          </a:prstGeom>
          <a:noFill/>
          <a:ln>
            <a:noFill/>
          </a:ln>
        </p:spPr>
      </p:pic>
      <p:sp>
        <p:nvSpPr>
          <p:cNvPr id="1630" name="Google Shape;1630;p193">
            <a:hlinkClick r:id="rId5" action="ppaction://hlinksldjump"/>
          </p:cNvPr>
          <p:cNvSpPr/>
          <p:nvPr/>
        </p:nvSpPr>
        <p:spPr>
          <a:xfrm>
            <a:off x="7092272" y="5598178"/>
            <a:ext cx="1385400" cy="927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5" name="Google Shape;1635;p194" descr="https://encrypted-tbn3.gstatic.com/images?q=tbn:ANd9GcTwlkKkK6rVBwfhrXbI1UI90AFSLU5htcXEztW4fupvk5yudHA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52969" y="836712"/>
            <a:ext cx="5571359" cy="5571359"/>
          </a:xfrm>
          <a:prstGeom prst="rect">
            <a:avLst/>
          </a:prstGeom>
          <a:noFill/>
          <a:ln>
            <a:noFill/>
          </a:ln>
        </p:spPr>
      </p:pic>
      <p:sp>
        <p:nvSpPr>
          <p:cNvPr id="1636" name="Google Shape;1636;p194">
            <a:hlinkClick r:id="rId5" action="ppaction://hlinksldjump"/>
          </p:cNvPr>
          <p:cNvSpPr/>
          <p:nvPr/>
        </p:nvSpPr>
        <p:spPr>
          <a:xfrm>
            <a:off x="6984278" y="5407477"/>
            <a:ext cx="1588200" cy="1000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" name="Google Shape;1641;p195"/>
          <p:cNvSpPr txBox="1"/>
          <p:nvPr/>
        </p:nvSpPr>
        <p:spPr>
          <a:xfrm>
            <a:off x="971600" y="4833203"/>
            <a:ext cx="676875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10. I have exams _____ month. </a:t>
            </a:r>
            <a:endParaRPr/>
          </a:p>
        </p:txBody>
      </p:sp>
      <p:sp>
        <p:nvSpPr>
          <p:cNvPr id="1642" name="Google Shape;1642;p195">
            <a:hlinkClick r:id="rId3" action="ppaction://hlinksldjump"/>
          </p:cNvPr>
          <p:cNvSpPr txBox="1"/>
          <p:nvPr/>
        </p:nvSpPr>
        <p:spPr>
          <a:xfrm>
            <a:off x="6084168" y="1340768"/>
            <a:ext cx="252028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every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3" name="Google Shape;1643;p195">
            <a:hlinkClick r:id="rId4" action="ppaction://hlinksldjump"/>
          </p:cNvPr>
          <p:cNvSpPr txBox="1"/>
          <p:nvPr/>
        </p:nvSpPr>
        <p:spPr>
          <a:xfrm>
            <a:off x="6126506" y="2876527"/>
            <a:ext cx="180020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at</a:t>
            </a:r>
            <a:endParaRPr/>
          </a:p>
        </p:txBody>
      </p:sp>
      <p:sp>
        <p:nvSpPr>
          <p:cNvPr id="1644" name="Google Shape;1644;p195">
            <a:hlinkClick r:id="rId4" action="ppaction://hlinksldjump"/>
          </p:cNvPr>
          <p:cNvSpPr txBox="1"/>
          <p:nvPr/>
        </p:nvSpPr>
        <p:spPr>
          <a:xfrm>
            <a:off x="6096953" y="2110209"/>
            <a:ext cx="180020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in</a:t>
            </a:r>
            <a:endParaRPr/>
          </a:p>
        </p:txBody>
      </p:sp>
      <p:pic>
        <p:nvPicPr>
          <p:cNvPr id="1645" name="Google Shape;1645;p195" descr="Imagen relacionad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5576" y="1447777"/>
            <a:ext cx="51435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0" name="Google Shape;1650;p196" descr="data:image/jpeg;base64,/9j/4AAQSkZJRgABAQAAAQABAAD/2wCEAAkGBw8QDxQUEBQUFBQUFBQUFBQUFRQUFBQUFBQWFhQUFBUYHCggGBwlHhUVITEhJSkrLi4uFx8zODMsNygtLi0BCgoKDg0OGhAQGy8kICYwMCwtLCwsLC0sLCwsLC8sLCwsLCwsLCwsLCwsLCwsLCwsLCwsLCwsLCwsLCwsLCwsLP/AABEIAOEA4QMBEQACEQEDEQH/xAAcAAABBQEBAQAAAAAAAAAAAAAAAQMEBQYHAgj/xABGEAACAQMBBAYHAwkGBgMAAAABAgMABBEFBhIhMRMiQVFhcQcUMlKBkaFCcrEjM0NikrLBwtEVJGOCouFTVKPS8PEWg5P/xAAbAQEAAQUBAAAAAAAAAAAAAAAABAECAwUGB//EADgRAAIBAwEFBQgCAgMAAgMAAAABAgMEEQUSITFBUQYTMmGBFCJxkaGxwdFC4WLwI0PxM1IVU3L/2gAMAwEAAhEDEQA/AO4UAUAUAUAUAUAUAUAUAUAUAUAUAUAUAUAUAEirXOK4sHgyqOZHzFYJ3lvDxTS9UXbL6Hg3UY+0Kjy1eyjxqr7/AGK93PoeDfR9/wBDUaXaCwj/ADz8E/0XKhPoeTqKePyqPLtNZrgpP0LlbzPB1NfdP0qO+1VHlTf0LvZn1PSaih55FTbPtBbXEth5i31/ZZOjKO8lqwIyONb0wi0AUAUAUAUAUAUAUAUAVRtLiBC4HMj51jlXpR8UkvVFcM8G4QfaHzFRpanZx41Y/NF3dy6Hg3kfvfjUeWuWMf8AsXpkr3M+h4OoR+PyqPLtJYrg2/Qu7iZ4OpL3H6VGl2ptlwhJ/L9l3s0jwdT7l+v+1Rp9q1/Gl83/AEXK28zwdSb3R9ajy7VVuVNfNl3sy6nk6hJ4fKo8u014+GyvT+yvs8Twb2Tv+gqNPX76X88fBIu7iHQ8G5kP2j88VHnq17LjVl6PH2LlSh0PBkbtJ+ZqNK7ry8U5P1ZdsR6Hk1hlOUuLK4Eq0qFALQBQCUAUTwUG9J1Hcu2gJ4FVkXwDZBHzU/OvS9DupXFnGU+K3fIgVo7MjS1tzEFAFAFAJI4UZPIVirVoUYOpN4SKpNvCK6TUmz1QMePOuOue1FRyxQikvMlRtljeNG/k7x8hUCfaK+lwkl8EvzkvVCB4N3J7x+lRpa1fS41H9F9kXdzDoeDM5+0fmajz1C6nxqS+bLlTj0PJYntNR5VqkuMm/Uu2UeaxlQoAoBaFBKYAVXDAVQqLQBQBQBQBQBQCUAtAJQBQC0BQXZ3dWt296Ir+y5P81d32Wnm2nHpL7pEK58Rv66cjhQBQBQEHVid0Dx/CuW7U1JKhCK4N/ZEi2W9sra4YmiUQKfWtpba0YLIWZyM7iDJA7zk4FbG00ytcrajuXVky1sK1wtqK3dWOaPtDbXRxEx3wMlGG62O8dh+Bq2606tbLM1u6otuLKtb75rd15EvUb+K3jMkrbqj4knsAHaaj29vOvNQgt5hpUZ1ZbEFlmRm9ISBurASO9pAp+QB/Gt9Hs+8b5/Q3EdCm1vnv+BoNA2ihvAQmVdeLI2M47wRwIrVXunVbVpy3rqa+7sals/e3rqhjanaNbNQFAaVuKqeSj3m8PDtrLpunO6bb3RX+4RfYWLuW290Vxf4M4mo62431V90jOBHGBjwU9atw7bTIvYbWfizZuhpsXsOW/wCL/wDC+2S2kN1vRygLKgzw4BlzgnB5EHGR41q9S05W+KkN8X9P/TXahYK3xODzF/T/ANMZYevtPM1s0hkRmLgMMnrkcVbg3LlXQVvZY0oKslh4x8jd1fZY0oRqpYa3bvLqX2kbayI/R3q7vHBcKVZfvp3eI+Vay50WEo7du/Tr8GQLjSYyjt27z5fpm3VgQCDkHiCOIIPIiuaknF4ZosY3M9VQBQBQBQBQBQBQBQBQBQGe1/q3tm3jKv7h/rXZ9lJe7Vj8GRLnkdAQ8B5V15FFoAoAoCBq3JfM1ynapf8ADTfm/sSbbiyuriCYRdSvBBDJI3JFLY7yOQ+JwKkW1F1qsaa5svo03VqRgubMRsfowvHkubob4LEAHk7nixI7QMgAf0ro9UvPZYRoUdz+yN9qV17NGNCju3f78zV2WztrBN0sSbrYIA3jujPPdU8q0tbULivS7ubyvgaire161Pu5vK+vzMrtOz3uopaqcKhCnwJXfkbzC8B/vW609RtLKVw1ve/9G2sVG2tJXDW9/wDi+ptLTS7eJAiRoFHD2QSfFieZ8652rd1qk9qUnk0lSvUqS2pSeTFyQLa61GIhuq5XqjgAJQVIHhkZxXRRm7jTJOe9r8G8jN19Ok572vwJp0QvdYkaTisZcgHliIhEGO7PGlxJ2mnRjHi/zvYrSdtYRjHjL8739DoFcrvOdwYO0ATXmC8iz5x+tDvN9a6ermWlJy6fk6Cp72lpy/3eObL9TV7pOwiU/wDVQ/zGrdR9/T6cvh9i2+96xpS+H2f6Lza3SI7i3diB0kasyP29UZKk9xxWt0y8nRrKP8XuaIGn3U6NVJcG8NEP0eXjSWhVuPROVX7pAYD4ZNZ9doqFwpLmvqZ9YpKFfaXNZ9TU1pDVBQBQBQBQBQBQBQBQBQGe2u4G1buuAP2kb/trquykv+apHyX3ItzwRvbY5RT4Cu4Ig5QBQBQELVh1R5/wrm+08M2sX0kZ7d+8VlcCTjObfORYPjteMHy3wf4CtvoizdL4P7Gx0lZuo+v2M/G+oC1torNWCPFvs6AZLs7bwLn2McO7nW2lG07+pUuHvTxh9Et242Mlad/UncPenhJ9OW7mUuq2FzHOkU0heR93gJHfdLthQSe3t4VPoVqNSlKpCOIrPJLOCdQr0KlKVSEcRWeS34Rd20i22tN0x4Hqh2/XjXdYnxIxnxqBVTuNN/416fBkCcXX05bHFcvg2dAdgASTgDiSeAA781yihJvCW851b9yMBp8vr2sdInGOM7wP6sY3VPxY5rqa8fZNO7uXF/dnRVY+y6f3cuMvzx+SG7e5/s7VJelB6OTf44z1JGDq478HgfjV1Sl7fYx7visfNbsF06fttlHY4rH0WMGpu9q7KOMsJVc44IhyxPYMdnma01LSbmU9lxx5vgamnptxOWzsteb4FDsJayTXEt3J2lgvcXc5bHgo4fGtnrFWNKhG2j/qX7NhqtSNKlG2h6+nD5kRr9LTWZnkzu5YHAyRvxqRw86zqhK502EIcf0zMqErjT4Rhx/TZL2i2zikhaO3DkyDdLsN0BW4EKOZJ5cu2o9jo06dRVKrW7fgw2ek1IVFOs1hb8ZLzYzS2trUBxh5CZGHauQAoPjgCtbq9yq9f3eC3EHUrlV67ceC3Ivq1ZACgCgDFCg3LOi+0yr94gfjWSNGpLwxb9BlIivq9ovOeEecsY/jWZWNy+FOXyZbtx6iR61ZscLcQE9wljJ+Waq7C6Sy6cvkxtx6k4Gori1uZcLVCoUBQ7aD+7K3uzRN8yV/mrouzM8XmOsWR7he6bXTWzCh/VFegEIk0AUAtAQ9UHU+NaPtFHNjLya+5moeNFVXnJPIGu6f6zbSRZwWHVJ7GByp+YFS7K47itGp8/gZ7Wv3FWNTp9jC2d9qtonQLC2ATu5iaTGTk7rKcEZz3101WhYXMu+lL64+hvqtGxuJd9Kfx34+ha7L7Oz9P6zeZ38llViCxY/bbHLHYPwxUHUdRpql7Pb8OD6Y8iJfX1Pu+4t+HN+RcbSbNx3gBzuSKMK4GQR7rDtFa+w1Kdq8YzF8v0QrK/nbPC3xfIyN3s1PEAk93DHGeQknZVI8I2wDW/pahSqe/TpNvyj+TZvWLWPvbG/4L7m12e0SK0i3UO8zYLyHm3djuHHgPGucv7ypcVMyWMcF0/s1N3dzuZ7UuHJdB/VdJgul3Zl3sciODL5MOVYra8q28tqm/wBGOhc1KEtqm8FHFsJaBslpWHullA+JVQfrWylrtdxwkl5k+Ws3DWFhehpbeBI0CIoVVGAAMACtNUqSqScpPLZq5SlNuUnlka/0i2n4zRKx94jDftDjWeje1qO6nJoy0rmrS8Emhux0G0hbeiiRWHJvaYeRbOKurahcVVicnguq3deqsTm2ixqGRxq6uY4kZ5WVEUZZmICgd5JrJSpTqzUILLfIo2kYTU/SWpJWwgabs6WXMUXmo9pvpXTW/ZtpbVzPZ8lvf6LqNGvcPFGDfnwRnbrabVpvauViHuwRqP8AU2W+tbanplhS4U9r/wDpm0p6DXl/8k8fAq5opJPz1xcy57Hmcj5A4qbGUIboQivgkTIdn7deOUn6r9EZdGth+jU+eT/Gr3c1epnjolnH+P1Y4NNgH6NP2RVrr1HzMy0mzX/WhW06A840/ZFVVep1D0qzf/Wj3szrl3bXkcFi7GN5UUwHrxkk9fdzxUAZOQRyJ41iv7O3rUJVLhLKT38/I4y67qFw42/h/wByd4rzUyhQFLtimbGXw6Nv2ZUP8K3PZ+ezfw88r6GGv4GanZ6Tetoz+qPwr0kgFjQBQBQEfUB+TPwrWazHasaq8vsZKT99FNXmBsRaFAoMCUyBHbAJxnAJx347KvprM0mHwMRsJs3YXumPqOoos804nkkeQkiJELjcjGcLuhcg8x8BXrlKlCjBU4LCRrG23lk/0XmU6Pa9KSTuNjPPoxIwjH7OMeGK861/Y9uns+WfjjeTqPgRqq0pmCgCgCgCgCiKHIdt9Z9fu2iU5tbZt3APVmnHtMe8LyHxPbXe6TZex0FNr35fNLoTNNsld1XKfgjx82Vegabc6nder2hCIozLNjKxpyyPPBAHb4AE1u6VD+U+JXUNYlnurf3YrdlfjoiRtRoiadqRt0lkkT1VJWaVgSGZ2B5YAHV+tVuIrZ3Is0O4mrluct2HnLKxdRQkYD7pbcEm6ejL8eoH5Z4H5HuqM7eajk3sdctZVe7WemeWSXWA3AtAVetX/RruqesRxPur3+dSreltPaZz+t6l3Ue5pv3nx8l+zo/ou2R9Vi9ZnXE8q9RSOMUR7PBm5nuGB31yfaDVe+n3FJ+6uPm/0jmaNPCyze1zBIFoCt2jTes7gf4Tn5KT/CtjpMtm9pPzMdXwMt9jJN6zj8h+FeomuLugCgCgGbwZjbyqJfQ27apH/F/Yug8SRS15QbMKAKAKARmAGTwA4knkAO01WKbaS4lDEeju0W8h1O0jEv8AZszuYJx+TIMvCaOLeHFQRwOMc8869Zte97mHfLEsLJrZYzuHEtp9Du7e3kmeexucQwvLu79vMB1IyQBlWHAeXIYOdJrulQrUpVqaxNb35rn6majVw8M2lcATQoAoAoAoDKekTaA2lruRH+8XGY4u9R+kl/yg8+8it5odgriv3k17kN78+iLGpTahDi9xyxbOQiK1thvSzMI0HLnxdiewcyT2DPdXc0l3lRyZu9RnGws421Pi+P5fqfQOxuzEOmWiwxcW9qWTtkkIG8x8OGAOwAVNOSOSXejtrG09zE+90KOBMVyMQwqqhN7s3nH1JHKqNFyk0txqPTZBHDptnFEqoi3sSoqgAKqwzYCjs7KS4Mvof/JH4r7nPq056cRr66ESFjz5KO81kpU3Ulgg6jfRtKTk+PJef9cy09GOyxvJ/W7kZijbKAjhLKD+6v4gDsNQdd1NW1LuKXif0X7ZwsdqrN1JvOTs1cA2SQoVCgGL6PeikX3kcfNSKkWktmvCXmvuWy8LPPo5l3rFPIV60aw1NALQCUB4mHVPkasqrMJLyZVcShryGSw8GzCqFRaAqdpdeisYOkkDMWYRxRpxeWRvZRB3mp+nafUva3dw3dX0RjnNQWTDXF/d3t0tpe3DQ9IyrLZ6fCZpY1cgBbm4OVTGetjex2gV3tnotpatSisy6v8AC4EOdWUjs2mWEVtDHDCu7HEoRF4nCgYHE8/OtsYig9JeiyXumSpCMzR7s8OOfSxHeAHiQCPjVGk1hgzMHpD071SKaaTdaTqtEFZpEkUflAyKMgA9p7CK89qaBdOvOnCO5b0+Ca5E5Vo7KbNPZ3Uc0ayRMHRxvKynIIPaK0tajOjN05rDXFGZNNZH6xFQoDxI4UFmIAAJJPIAcSTV9ODnJRXFlG8HE9T1Rr+7kuTnc/N26nPCJSetjsLHJ+OK9Dt7ZWlvGguPGXm3+jc6HabUncy+EfyzYehbTFmurq7bj0WLaLwJAaVvP2OPcTW3ow2YI0WqXLr3MpcluXoW23t9qw1mwhs+lWAmN3KA9G/5UiZZTjG6sag4Pv8AfjGU14/srtgk+uXdnDbxpGvSs0qjEkk0LrHI0vYQSSB2jd5nOABVenK6DPYW/aZJJz4CNQoz577fKsdWWINkzT6feXNOPmvpvMG7hQSTgAZJ8K1cYtvCPQ6tWNKDnN4SIGgaRLq16I1ysa8ZG/4cWf325Dx8BWW8u6en27m+PJdWcDeXM72s5PhyXRHe7K0jhiSOJQqIoVVHIAV5rXrzrVHUm8tl6WFgfrEVCgCgExV0HiSZR8Cu9GTYt2X3WZfkSK9eg8xTNWzZVcAoAoBG5GgKBudeR3MdmtNdG/ubOPBBWEuCgMHtxDcXeo2drYnduYlluekbAjhjbEfSnvYHlgcDjzHbdlaMlTqVXweEuu7/ANIlw1uRTnaKGxi9W0yZbaBXxcanInTTXU4xvi2i4mU5PM8ADzAwW6winXtF2itLvqxSqZQiSPCxCzRhwCOkj5qeI4eNAV+r7eafbXSWzO0k7yLH0cK9IUZyAOkxwXmOHPHZQEiXQNMtpZr1oYkco5mlI4bmMyEg8BkDiQMntoDnXon1u0Nu1uJFSQzzSRwN1SsTtvKiZ4NjjwHLNcT2ls6sq3fxj7uEm118yZQkksHQq5PBJFoDA+lLWiI1soj15xvTEc0tweOfvkY8ge+uo7PWS2ndTW6PDzf9CnRlcVY0Y8+PkuZio1CgADAGAB4CuibbeWd1TpRhBQjwW42Hof2nsrKC6gu5o4GE5lXpCFDoyIvVJ9o9TkOOCK20XmKaPN7mnKnVlGXFNkjUvTKRcZtbYyWiEB5GJSRx9po1PBcdzc+3do5JPBSNvUlB1FF7K4vkb/Z3TtPy17ZogN4BI0q5y4brdvs5JyQMcefGrjCcW2r1f1/VZ51OYosW8B7Cqe2w82LHPcwqLdTwlE6Ts7auVR1nwW5fF/0ZnUJZLiVbeAF2ZgoA+25PAeQ5k+BPZVlOMaMHVqbsbzHrWod/Puab91cfN/0du2N2cj0+1Ea4aRsNM/vvjs/VHIDu8zXnuq6jK9rOX8VuS8v7IFOGysF5WsMgtAFAFAFAVPo+O7LdJ7s8v77Yr1qzltW9OX+K+xrJeJm2qQWhQBQBQFDKMMfM/jXlepw2Lyqv8n9d5sab9xHmoJkCgMF6U7FkiF3DK8MwAtWZSArQzuAwc8wBknI7/IjrOzF3JVHb8nl/DC/JFuI7tok+ifZ6A3FzOQG9UmaxtgcYjSEDflC8g7sS2efE95rtiIVGyuy8F/DNcSNNHO17dkTwyNHLumTBXPdwPzPfXKavrFeyutiGGsLc+vUk0qalHeWNzse9hNb3WlRpJJB0nSRTMd6fpObdKeUnFsE4HH4HDpnaPM5K6e58GluRdUobvdGdrrnWtZgaKO1NnCgDSJLIN+4kB/NoQMbg58cAnHHsrd1tbsqTitvOem/HmzDGjJnHpoXikKuGSRGwVOVdGHHzB5GtpGUZxzF5T+TLN6Z1f0eekAzFLW8P5U9WKY8pO5JO5+49vnz43WtC2E7i34cXHp5r9EmlV5M6DqN7HbwvLKcJGpdj4Adnj2fGuYt7eVepGnDi3gkSeFk4kLmS5lkuZvbnO9j3IxwjjHkMV6IqUKFONCHCP1fNnR6JZunTdefGX2/sjancugCoDlyFD/ZUk4+dZaNNS3vkZNWvKtFKnTTTlu2uSz+SRLbRvxdVYjtIFY1UlHgydVsaNbDqxUn1HNwYxgYxjHZjuq3Lzkz9zDY7tLdwwS9L2g1C0tJbK3dOhk3t123ultxJ7YTB7ckjuJJqerlbPvcTkKug1O+2KUk4/VfFFBqFwtvEI4+Bxw/VHax8f/OysVKLqy25E7ULiFhbq2o+J8X+fizonoq2S9Xj9anXEsq/klI4xxHtx2M30GB2muV7Q6p3kvZqb91cfN9PQ52jTwss6HXKskiUAtAJQC0AUBT7Ind1G7X/ABN79pQ38a9R0iW1ZUn5Gtq+Nm4rYlgUAUAUBSXYxI3nXmmuw2b+p54f0RPo+BDVagzBQEbULGK4ieKZQ8bjDKeRH8CDg5HLFZqFepQmqlN4aLZRTWGZKx0LUdKlk/sjoHgmClorlnzHIo3d9GHMEY59w7q7Ox7S0nTxc5UuqW5/oizt3n3S72N0Q2NlHA7b7jeaRhyLuxZsd444z4VzGq3qvLmVWPDgvgiRThsxwXVa0yBQGY212Nh1GPIwlwowkuOYHJJPeX6js7jutK1ipZy2XvhzXTzRhqUlI4VqFlLbytFMpSSM4I7QRxBBHMciCK9DpVadampweUyE008GtvdrLjUbWG2l/RneuJP+ME/NAjs7z3lQRWoo6XSs6868OfBdM8TZ6fQd5VjTfBb38P7Eq875JLciFq+RCSPslW/ZYGs9v48Gp1qL9lclyafyZLjcMARxB4isUotPDNjQrRrU1OL3M8XE6xrvMcD6k9wHaarCDm8Ix3V1TtobdR/t/AriWQmdzu73Do8DLADqAnv7ak4jL/jW/HM59yrUW7+o9na/j1XL1Lv0cbMNf3JuLgZgibODyllHEJj3V4E/Ad9a3W9SVnR7qn439F1+PQ0O1OvUdSfM7ZXnreSQFUKhQBQBQBQBQFJox3dYmHvJG3+gD+Fek6BLasYeWV9TX1vGzd1uTEFAFAFAU9+Pyhrz3tLHF7nqkTrfwEeufM4UAlALQBQBQBQCUBhPS1olvLZm5YhJoQAjf8QM2OhPfknIPYc9hNdN2bvKsK/cLfGX08/2R60E1k55pVl0ScfabBbw7hXVV6u3LHJHXaPYezUtuXilx8uiJ1YDcCVUo0msMhGwKkmFzHnmuAy+YB5VmVZNe+smnlpM6cnK1qOGeXFBDYhW35WLsORbgq+Q7KrKs2tmCwKOmRpy7+5nttdeCGNOsJdUvEhi4LzLdiRjG/Ifpgd5AqtevTsbd1Z/+vkjmdQvJXtfK8K4fv1O96Vp0VrAkMK7qRjCjt7ySe0k5JPea81urmpcVXVm97/3BSMUlhEuo5cFAFAFAFAFAFAUKnd1hD70C/R3FegdmZZs8dJMg3HiN9XRGAKAKAKAqtTHX+FcL2qji4hLqvyTLbgyJXLkkKAKAKqk3wKBRxa4oZCqFQoBKFDlHpA1f1u9ECHMNocv3PcHs8dwcPMtXc6JaezW3ey8U/pH++JL0219puMvwx3v48kU1bA7QKAKAKApNdvv0a/5z+C/1qbbUv5M5PXdR2n7PT4Lxfr9nYvR5s3HY2inKtLMFeWRSGB4ZVEbtVcnzJJ7a4XXNQnc13Heox3JfdmnpQUUaqtGZgoAoAoAoAoAoAoDP6od3UrRveSRfkyn+au37KSzRqR819iHc8UdAFdWRgoBaASgKzVR1h5VxvauG+lL4r7Eq2fEhVx5LGL28igjaSZ1RFGWZjgD/wA7qy0KFStNQprLZa2kt5zzV/SPLLldPiAX/mJwQD4xxcz5t8q6u17PU6fvXUsv/wCq/L/Rmt7S4un/AMccLq+BlLwz3BzdXE0xPMFykfwjTAFbumqVJYpQUfTL+bN1S7P0uNWTk/khm1iktT0lm7wyL1gFYlHx9l0JwwPjV83CutitFNPy+xbeaHSjTc6GVJb+PE6xsRtSupW5fd3JI2CyJnIBIyGU+6ePyI7K4fV9MdjVSTzF70/wc9SqbaNHWpMpQ7a696jZvIvGVsRwr70r8jjtAGWPlW00ix9ruFF+Fb38F+zHNtblxfA5LZwdGgBOWOWdjzZ24sxPnXc1J7Ut3Dgvgdpp1oragoc+L+I/WMnBQplN4ChUh6ne9EnD2jwX+vwrNRpbct/A1WragrWliPifD9lDc6dcJFHNJG4jmyY5COq+Cc8e/gTx5jiMip0K1OU3TjJZjxXQ4R5fvM03o/2zksJVilYtau2GB/Qlj+cTuHvD48+ep1jSYXdNzgsTXDz8n+DJSqOLxyO6A55V5y008Mmi1QqFAFAFAFAFAFAZ7abhcWb90jr+0FP8tdf2Un71WPwf3ItyuBv4jlR5CuzIh6oAoAoCv1Yez8a5btVHNCEvP8Ei28TK6uGJpx/bTVGvr6RCf7vauY0T7Lyj85Iw7cHqjwHia77SrWNpaxkl7897fRckTtKso3VVzn4Y8urK6ph16SSwhaoVCgJXo2vvVdWaInCXKlR94ZeP+dfjUbXaHtFjtrjDf6cGef3NH2e7lDly+HFHZ68/SyVOObWav69fsynMFtmKLueT9LJ49gHgAa9A0209jtUn45b38OSNlo1r31Z1peGPD4/0QaknWjN45WNyvAhWI8wDir6aTkkyLfzlTtqk48UmbGT0cwto0V3aNILv1ZLhizs6zkxh3RlJwM8cYx2ZzW0lBNYwee0rmrSmpwk8/H7mMju1MQkPBSob6cq1jpvb2Ud9C+g7VXEtyxn16HjZDQX1W964Igjw0pHYmerEp95uPw3j3VTUr6On2+V4nuXx6+hxFetO7rOpP/xdDuF9pkE0BgkRTEVC7mMAAezu+6RgYI5Yrz2jd1aVbvov3uOepkcU1g+c9c042t1NATvdFIyA96g9UnxIIzXqNrXVejCquaTIElh4O7ej69M+l2zsckIYyTzJido8/wCivOtboqle1Irrn57ybSeYo0VakyhQBQBQBQBQBQGf2xGI4G924T6q4rp+y0sXM11j+SNc+FG6s2zGp8BXdkMeoAoAoCFqo6o865/tLHNlno0ZrfxlXXnqJ5w65hMV3eRnmt1K3wkO+p+Rr0mnNVLelNc4r6G97Py/46kOaefmhaHQhQBQFZq+/G0c8ftxOrDzVgyZ8Mj61JobM4ypS4NHMdobZ+7Xjy3P8HStr9s09RjFo2Z7yMGMDnEjjryP3Y6yjxHga5TTdGkrqTrL3YP5vkaSO1Vap098mYO2gWNFReSjH+9dLObnJyZ3VpbRt6UaceX3G7+4McbMOJHAZ5ZJwM+HGq0obckmYdSupW1vKpHjwXqdE070S289qGe+mkkdc78LRmDJHEKuDvL8ePhWzVOK4I4Kpd16jbnNvPmbxNB3NL9SSQjFr6ssuMEfkujD4HLvxVxHPnjX9ntRthFDcQGJd9YlkJBhkcnCnpBwAxx48eZIrFsqDlUZOrXs6tGFBblH6vqdE0jaDRtIiS1E6u460zxq0g3zgM7sgIAzgAZ4AAVxV1YahqVR19jC/im8bvIpGcILBP2p2+s7OP8AJss8zLlI0IKjIyrSMOCjjnHM93bUXT9Br3E81FsxXFvj6F06yS3HDbu5eWR5JDvPIzO572Y5Plz5V6DThGnBQjwSwQm87zu/oxtzHpFuD9oSP8JJXZfoRXnXaCalfzxywvkkTaKxBGprSmYKASgFoAoAoAoCi20H9zJ92SFv+oo/jW+7NyxfJdUzBceA2OjvvQIf1RXohBJlAFAFARdSH5P4itPr0Nqxn5Yf1MtF++iprzUnnJfSBa9Dq299m5gVvOSIlG/07p+Nd1otXvLDZ5wePR71+TYaNV2Ltx/+y+qKip514UAUB5kQMCDxB4EVVNp5Rjq0oVYOE1lMYs7GOLO6OJ5k8TjurJUqynxIdlptC1y4cerJNYjYEPUmQBOkJWIyxiYrguIS35TcB5tjlUm1S2zRdoZyjbJLg3vO3+jzQdLto3k0yQyRzbu8el6Rcrn7P2W48cjPKtgcSa6gIeraXBdwtDcRrJG2N5W5HByCO0EHtFAVs+i2FnYTpHDFFD0MvSBVADKEbe3zzbhniaA+VIjwAPPA4duaMqbLZLYK6vXVpUaG3yCzuCruPdjU8ePvch48q02o61RtItQe1Pklv+Zlp0nI7nBCsaKiAKqgKoHIKowAPgK86qVJTk5S4snJYHKxlQoBKAWgCgEoBaAqdq0zYz+Cb37DBv4VtdDns31P44+hireBmh2Xk3rSM/qivTTXlrQBQBQDF+PybVr9VjtWVVf4svp+JFLXlpsjC+luz/u0NwOdvMu8f8ObCMP2ujrpuzVf/lnQf8l9V/RSNTuqsKq5NGJrozvk01lBQqJQC0AUAUA2twkM9tNIoeKK4jaVSN4GPOHJXtwDnFSrWSUsHPdoqUpUIzXJ7/U+g9C0uygQtZRxRpMRITEAEfIGGGOGMd1TzjSbd3UcMbSSuqIg3mdyFVQO0k8BQHN59p9T1SRv7KZbW0jyBcyxh2uXHZGjcAnDGf48K1V/q9CzajLe3yXJdWZYUnIr7zVtX1e1SyktpLXewt9cyDcVlU9ZbdT7W9w48RzHLjVLvWbWhT24yUnyS3/PoI0pNmxsdMt4FCwxRoFAA3UUHgMcSBxPjXnta8r1W3ObfqyaopEyou8uEpgBQC0wApgCMQBk8AKqk28IqN29wkiho2V1PJlIYH4ir6lKVN7MlhlZRlB4ksMaj1GFpTErqZFGWTPWA4f1HzrJK2qxpKq4+6+Ze6NRQVRr3XzJVRzGQdbj3rWde+GUf6Dipumz2Luk/wDJfcsqb4sm7CS71lH5V6qa00NAFAFAN3IyjeVYLqO1RnHqn9iseKKKvJDZkHXdOF1azQH9LGyeRI6p+BwfhUqxuHb3EKq5MtnHai0cT012MYD8HXKOO5kO6wPyr0SqltZXB716nXaRcd9axzxW5+hKrEbMKAKAKAKARlBGDxB4EeFVTxwLakIzi4zWVzKi09auZks7SWbo2fqR9LJ0SkZLSbucBRxP+5qfUuFQourV5I85uoUu/lGh4Tp19sbYW8QkvZ7y5jjK4immd497OBiMY7ezOK5GGu3t1LuqKUW87/Iz29i601CG9mx02eKSFGgwIyo3ABugAcN3d7MYxiucuYVY1ZKr4uZlqUpUpOElhogttDALwW3W3+W9w3A2N4JnOc48KkLTqrtvaOXTnjqSVY1XQ7/l9cdSRrmoi2t3lxndAwOWWYgKM+ZrFZW3tFaNPqYrWg69WNNcxrZ7VTc2omkUJ7eePVwhI3uPZwrJfWioV+6g88PqX3lsqFZ04vPD6mYvtrbq4lMdgmQOR3d92A+1g8FHnW5o6TQo01O5f1wkbalplClBTuX6cP8A0ZG0ep2rKbuMshPJlVSe/dZOGfA1e9OsbmLVB7/Jv65LvYLO4TVCWH6/XI9t9qDMls8TsI5Fd+qSufYwTjuBPDzrHo1BQlVjOPvLCLNIoRUqiqRzJYW/1Is2mapYjpUkLqOLbrtIAP1kccvEVnjc2N2+6lHD+GPqjNG4sbp93KOH8MfVGhtdXF9p85xuuI5FdezO4SCPA1qqlm7S8guKymjWVbV2t1BcVlNfMz+z2uC006QjBkaZhGviY0yxHcOdbW9sXc3kVyxv+f5NneWbuLyK5Y3/ADZZbBaS3WupclpMhM8yCcu58yOHh51D1q7jhW9PguP4RF1a5i8W9PguP69DZVzppTzMm8rDvBHzGKy0JbNWL819ykuBE9GcmbJR3cK9dzk1ZrqAKAKA8yDgfKrZLKaBQ15FUjsza6M2i4CVYVOPbX6f6rqkoAwlyPWE7t/lMB4563xrv9MuPaLKL5w91/g2WiV+7rypPhLeviiBUo6wSgFoAoAoCs1y93E3Qesw4nuXtPx/rUq2pbT2mc/rt/3UO5g/efHyX9nSfRZst6rB6xMuJ514A844TxVfAtgMf8o7K5HtDqff1O4g/dj9X/RzNGnhZZrdasBc28kR+0vVPcw4qfmBWks7h0K0ai/1E62rOjVjUXL7czMejm+ISWB+BjO+AewHg4+BH+qt1rlDMoVY8936NrrVFOUasee79fQxxvz6z0/+N0vw397Hy4Vve4Xcd1/jj6fs3aoruO6/xx9P2bf0jXgFtGg/SOG/yoM5+ZWue0Oi+/lJ8lg0Gi0s1nJ8l99x413etdIjj5Myxxt/mBeT54YfGq2mLnUZT5LL/CK2mLi/c3wy3+iz2J09YbNGx1pR0jHt4+yPIDH1qHq9w6tw48o7kR9TrurcSXJbkG3KKbCXPYYyPPpFH8SPjTR5SV3HHPP2KaVJq6jjz+xi9UUtpNqT2SzIPIliP3a6G3aV/VS6Jm9t8K+qryT+xd3u3SdFuwxsXKhd58BQcYJwCS3lwrX0tDl3u3UluzncQKejT281GsZ5EjYnSJIrWZpQV6VcKp4HdCsASOzO8eHhWLVbuFSvCMHnZfH1MWqXUKleCg87PP1MJpjRdJH0+8Y8guF547f9/CukrqbhLu/FyOhuFN05d34uR2W0mjdFaIgoQN0ryx2Yrz+tCcZtTW/mcROMoyanxHqxFoCqp4eShV+jc4SZPdlkX5ORXrlGW1Ti/JfY1j4m0rKUCgCgA0BQOOJ8zXk99HZuKi/yf3NlB+6hKil5jfSjpJlsxOgzJaN0o7zFymXywA3+Sug7PXfd3Doy4T3evL9FjnKnKNWPGLyc+jcMoI5EAj411co7LwzvKNWNWmqkeDPVWmUKAKAbuJgiFm5Af+hV8IOTwiPdXEbek6kuX1Y76OtnTqF4ZphmGFgzdzyc0iHeBgE+GB9qsGtX6s7fu4P3pbl5LmzgHOdxVdSfP/cHb686bySAoVObbRFrK/laPlNE+P8A7VIY/BxvV2Nhi7tIKf8AFr6f0dNZJXVrGMv4tfT+hmDSM6S82OPTBx9xMxn6sx+FXzu8ahGlnlj1e9F87rF/Gn5Y9Xv/AEJbTtfXFlE2SI0VG8dwlnPxVFFXVYRtKNaoubb/AAis6atKNaa5vd68PuzX7dWbS2ZKjJjZZMD3QCG+QOfhWg0euqdz73PcaXSqyp3C2ue4i7K7TW3qyRyusbxqE65wGC8FIY8OWOFZ9S0ys60p045T37jNf6fWVaU4Rynv3FbtnryXIS3tj0mWBYrxDNnqIvfx458BUvSrCVvmvW3bv9ZJ0yzlRbr1t2P9yP7Vad0Glwx9sbpk97MG3j82NY9NuO+v5z6p/JFmn1+9vZT6pjUWx0VxaxSwsY5GjViGyyMxAz4rx/8AVXy1idC4lTqLKTa8y+Wq1KNeUKiyk2ujHdlr+9iuRaXKswIOGbJKAKSCH+0hxjj3/CrNQo21Sl7TRaT+/p1Md/RtqlL2ik0vLr6cmVmx+lRXBuYZRyC4I9pGVnXKnv8ADtqXqd1OhGlVg/73Il6lcToqlVg/01hD8Nhqeny4gBljY8gN5G8WXnGfH6mscq9je081Hstej/sxzr2V5DNT3ZfX+zoQrlHxOdFqgKnYY7t1dp/jOf2jvfxr1bT57drTl/ijWzWJM21TCwKAKAKAorgYdvM15frEdm9qrz+5sKXgR4rWmURlBBBGQRgg8iDzBq6EnF5XEoziOuaW2mXDRSAiBmJtpT7BQ8eiJ7GXl8M16JZ3Ub6kqkX7y8S556+ps9J1GNtmjW3R5Pp5EcXMfvr+0Kzd3LodEr62f/YvmBuo/fT9of1p3c+gd9bL/sXzGZtThUe0D4LxP9KvjQm+RFr6zaUl4svohnTtOvNVkCW6Howes54Rp4u/af1Rk/jV1e5t7CDlVlv6c38EctfahVvZY4RXBflnb9m9FjsbVII+IXizHm7txZz5ns7Bgdled6hezvK7qy9F0XIxwjsrBaVCLwoDLbb6FLcrG0KhnQsCMhcq2O/hwI+preaRfQt3KNR4T+5tNLvIW8pKpwf3LTTtL3bFLeXH5rcfHEZIO8Qe3iahV7rN260OuUQ61xm5daHXKKTY/Zma2meSfd4LuJunOcnrN4cAPma2OqanTr0lCn8X+jYajqFO4pqFPPV/o1+K0GTTmc1DYu0lYsN+Ik5IjI3SfusCB8MVt6GtXFOOy8S+JsqOq3FOOzua8yVo+zNtatvICz9juckd+6MAD5VhutUr3C2Zbl0RhudQr11sye7oi0uraOVCkih1PNWGQccag0q06UtqDwyLCcoS2ovDPcUaqoVQAAAABwAA5ACrZTcpOT4lrbbyz1VMlMDccCKWKqoLHLEAAse9j21dKrOSSbylwLnJtJN8ByrC0WhUauJ0jRnchVUFmJ5ADiTWWjRnVmoQWWy1vCyyh9GsjTTXE+MCSRmHkT1fpivVbWj3NGFPokjWyeXk6HUgoLQCUAUBS3oxI1ecdoYbN/Pzw/oT6D9wZrSGYKAbngSRSsiq6nmrAMp8weFZKdWdN7UHh+RRpPiUU2xGlPztIR91Sn7pFbGGt30VhVH67zG6UOh4GwWk/wDKp85P+6rv/wA9ff8A7PsU7mHQdg2L0tCCLSHI5by7/wC9mrJ61fSWHUZcqUFyL2ONVACgKByAAAHkByrWznKbzJ5Zelg9VaVCgCgChQKFQoAoAxRJvgUEZgOZA8+FZVQqvhF/JjKIk2qWye3NEv3pEH4mpENNu5+GnL5FveRXMiSbUaevO5i/ysG/dzUiOh38v+t+uF+S11odSJJtvpw5Ss33Ypj9SmKkx7N3z5Jepb38CPJt5aD2UuH+7GB+8wqTDstcvxSivmy13MRk7c59i0nb7xRfw3qkQ7KS/lUXoijueiG32svmB6KywewvIzD4gKM/OpMOylFeKo/ki13L6EWbS9V1JlW4xHECCUQFVJ72yST8TW4sdKtrPfTW/q+JhnUlLidL2f0dLSEIvxrZFhZ0AtAJQBQFNqrhZRk43uXie6uS7S6dOpi4prOFh/hkm3ml7rGK4omBQBQBirlTm+CZTIzLdRL7Tov3mUfiazRs7ifhpyfoyjlFcyFJtDYrzubfPcJYyfkDUqOj30uFJ/b7lvew6kSXbHTl5zg/dSR/3VNSYdnr6X8cfFot7+HUjPt1Yj2elf7sTfzYqRDsxdvxOK9S13ERhtvIj7FvcN5qi/zGpEeylX+VRfJlPaV0G220uD+bsnPi0mPoEP41Jj2Uh/Kq/Rf2W+0+Qn/yLVH9i0RfvF2/DFSIdlrVcZSfyLXcyFF3rr8o4U8o2P7zGpMezliuTfqW9/M9Cw15+cwX7scY/lqRHRLGP/WvqW99Pqexstq7+3dyj7rbv7uKkQ060h4acfkineS6npfR7dN+cuZm85ZD+LVJjRpx4RXyRbljqei2I+25bz4/jWRbuBQmwejSzXnQE+HYKyX7OaAmRbI2S/ox8qAmR6BaryjX5CgJCabCOSL8qAdW2QclHyoB0KByoAoAoAoAoAoCLqNgk6FXGQaAxOpaBqkTYtrhtzsDBHx4ZZSa11XSLKpLalTWfl9jIqs1wZBGg62/tXLDyWNf3VFVjpNlHhSj8inez6nobEag/wCcu5//ANXH4GpEbWhHhBfJFNp9T2PRmW/OSu33mY/iazKMVwRbkkw+i61HOrgT4fR3ZL2ZoCdFsVZL9gUBMj2atF5Rr8qAlJpFuvKNflQDy2cQ5KvyoB0RKOwfKgPQAoAoAoAoBaASgCgCgCgCgCgFoBKAKAWgEoAoAoBaAKASgCgCgCgCgFoBKAKAKAKAKAKAKAKAWgEoAoAoAoAoBaASgCgCgFoBKAKAWgEoAoAoBaASgCgFoBKAKAKAKAKAKAKAKAWgEoAoBaASgCgCgCgCgCgP/9k=">
            <a:hlinkClick r:id="rId3"/>
          </p:cNvPr>
          <p:cNvSpPr/>
          <p:nvPr/>
        </p:nvSpPr>
        <p:spPr>
          <a:xfrm>
            <a:off x="53975" y="-17907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1" name="Google Shape;1651;p196" descr="data:image/jpeg;base64,/9j/4AAQSkZJRgABAQAAAQABAAD/2wCEAAkGBw8QDxQUEBQUFBQUFBQUFBQUFRQUFBQUFBQWFhQUFBUYHCggGBwlHhUVITEhJSkrLi4uFx8zODMsNygtLi0BCgoKDg0OGhAQGy8kICYwMCwtLCwsLC0sLCwsLC8sLCwsLCwsLCwsLCwsLCwsLCwsLCwsLCwsLCwsLCwsLCwsLP/AABEIAOEA4QMBEQACEQEDEQH/xAAcAAABBQEBAQAAAAAAAAAAAAAAAQMEBQYHAgj/xABGEAACAQMBBAYHAwkGBgMAAAABAgMABBEFBhIhMRMiQVFhcQcUMlKBkaFCcrEjM0NikrLBwtEVJGOCouFTVKPS8PEWg5P/xAAbAQEAAQUBAAAAAAAAAAAAAAAABAECAwUGB//EADgRAAIBAwEFBQgCAgMAAgMAAAABAgMEEQUSITFBUQYTMmGBFCJxkaGxwdFC4WLwI0PxM1IVU3L/2gAMAwEAAhEDEQA/AO4UAUAUAUAUAUAUAUAUAUAUAUAUAUAUAUAUAEirXOK4sHgyqOZHzFYJ3lvDxTS9UXbL6Hg3UY+0Kjy1eyjxqr7/AGK93PoeDfR9/wBDUaXaCwj/ADz8E/0XKhPoeTqKePyqPLtNZrgpP0LlbzPB1NfdP0qO+1VHlTf0LvZn1PSaih55FTbPtBbXEth5i31/ZZOjKO8lqwIyONb0wi0AUAUAUAUAUAUAUAUAVRtLiBC4HMj51jlXpR8UkvVFcM8G4QfaHzFRpanZx41Y/NF3dy6Hg3kfvfjUeWuWMf8AsXpkr3M+h4OoR+PyqPLtJYrg2/Qu7iZ4OpL3H6VGl2ptlwhJ/L9l3s0jwdT7l+v+1Rp9q1/Gl83/AEXK28zwdSb3R9ajy7VVuVNfNl3sy6nk6hJ4fKo8u014+GyvT+yvs8Twb2Tv+gqNPX76X88fBIu7iHQ8G5kP2j88VHnq17LjVl6PH2LlSh0PBkbtJ+ZqNK7ry8U5P1ZdsR6Hk1hlOUuLK4Eq0qFALQBQCUAUTwUG9J1Hcu2gJ4FVkXwDZBHzU/OvS9DupXFnGU+K3fIgVo7MjS1tzEFAFAFAJI4UZPIVirVoUYOpN4SKpNvCK6TUmz1QMePOuOue1FRyxQikvMlRtljeNG/k7x8hUCfaK+lwkl8EvzkvVCB4N3J7x+lRpa1fS41H9F9kXdzDoeDM5+0fmajz1C6nxqS+bLlTj0PJYntNR5VqkuMm/Uu2UeaxlQoAoBaFBKYAVXDAVQqLQBQBQBQBQBQCUAtAJQBQC0BQXZ3dWt296Ir+y5P81d32Wnm2nHpL7pEK58Rv66cjhQBQBQEHVid0Dx/CuW7U1JKhCK4N/ZEi2W9sra4YmiUQKfWtpba0YLIWZyM7iDJA7zk4FbG00ytcrajuXVky1sK1wtqK3dWOaPtDbXRxEx3wMlGG62O8dh+Bq2606tbLM1u6otuLKtb75rd15EvUb+K3jMkrbqj4knsAHaaj29vOvNQgt5hpUZ1ZbEFlmRm9ISBurASO9pAp+QB/Gt9Hs+8b5/Q3EdCm1vnv+BoNA2ihvAQmVdeLI2M47wRwIrVXunVbVpy3rqa+7sals/e3rqhjanaNbNQFAaVuKqeSj3m8PDtrLpunO6bb3RX+4RfYWLuW290Vxf4M4mo62431V90jOBHGBjwU9atw7bTIvYbWfizZuhpsXsOW/wCL/wDC+2S2kN1vRygLKgzw4BlzgnB5EHGR41q9S05W+KkN8X9P/TXahYK3xODzF/T/ANMZYevtPM1s0hkRmLgMMnrkcVbg3LlXQVvZY0oKslh4x8jd1fZY0oRqpYa3bvLqX2kbayI/R3q7vHBcKVZfvp3eI+Vay50WEo7du/Tr8GQLjSYyjt27z5fpm3VgQCDkHiCOIIPIiuaknF4ZosY3M9VQBQBQBQBQBQBQBQBQBQGe1/q3tm3jKv7h/rXZ9lJe7Vj8GRLnkdAQ8B5V15FFoAoAoCBq3JfM1ynapf8ADTfm/sSbbiyuriCYRdSvBBDJI3JFLY7yOQ+JwKkW1F1qsaa5svo03VqRgubMRsfowvHkubob4LEAHk7nixI7QMgAf0ro9UvPZYRoUdz+yN9qV17NGNCju3f78zV2WztrBN0sSbrYIA3jujPPdU8q0tbULivS7ubyvgaire161Pu5vK+vzMrtOz3uopaqcKhCnwJXfkbzC8B/vW609RtLKVw1ve/9G2sVG2tJXDW9/wDi+ptLTS7eJAiRoFHD2QSfFieZ8652rd1qk9qUnk0lSvUqS2pSeTFyQLa61GIhuq5XqjgAJQVIHhkZxXRRm7jTJOe9r8G8jN19Ok572vwJp0QvdYkaTisZcgHliIhEGO7PGlxJ2mnRjHi/zvYrSdtYRjHjL8739DoFcrvOdwYO0ATXmC8iz5x+tDvN9a6ermWlJy6fk6Cp72lpy/3eObL9TV7pOwiU/wDVQ/zGrdR9/T6cvh9i2+96xpS+H2f6Lza3SI7i3diB0kasyP29UZKk9xxWt0y8nRrKP8XuaIGn3U6NVJcG8NEP0eXjSWhVuPROVX7pAYD4ZNZ9doqFwpLmvqZ9YpKFfaXNZ9TU1pDVBQBQBQBQBQBQBQBQBQGe2u4G1buuAP2kb/trquykv+apHyX3ItzwRvbY5RT4Cu4Ig5QBQBQELVh1R5/wrm+08M2sX0kZ7d+8VlcCTjObfORYPjteMHy3wf4CtvoizdL4P7Gx0lZuo+v2M/G+oC1torNWCPFvs6AZLs7bwLn2McO7nW2lG07+pUuHvTxh9Et242Mlad/UncPenhJ9OW7mUuq2FzHOkU0heR93gJHfdLthQSe3t4VPoVqNSlKpCOIrPJLOCdQr0KlKVSEcRWeS34Rd20i22tN0x4Hqh2/XjXdYnxIxnxqBVTuNN/416fBkCcXX05bHFcvg2dAdgASTgDiSeAA781yihJvCW851b9yMBp8vr2sdInGOM7wP6sY3VPxY5rqa8fZNO7uXF/dnRVY+y6f3cuMvzx+SG7e5/s7VJelB6OTf44z1JGDq478HgfjV1Sl7fYx7visfNbsF06fttlHY4rH0WMGpu9q7KOMsJVc44IhyxPYMdnma01LSbmU9lxx5vgamnptxOWzsteb4FDsJayTXEt3J2lgvcXc5bHgo4fGtnrFWNKhG2j/qX7NhqtSNKlG2h6+nD5kRr9LTWZnkzu5YHAyRvxqRw86zqhK502EIcf0zMqErjT4Rhx/TZL2i2zikhaO3DkyDdLsN0BW4EKOZJ5cu2o9jo06dRVKrW7fgw2ek1IVFOs1hb8ZLzYzS2trUBxh5CZGHauQAoPjgCtbq9yq9f3eC3EHUrlV67ceC3Ivq1ZACgCgDFCg3LOi+0yr94gfjWSNGpLwxb9BlIivq9ovOeEecsY/jWZWNy+FOXyZbtx6iR61ZscLcQE9wljJ+Waq7C6Sy6cvkxtx6k4Gori1uZcLVCoUBQ7aD+7K3uzRN8yV/mrouzM8XmOsWR7he6bXTWzCh/VFegEIk0AUAtAQ9UHU+NaPtFHNjLya+5moeNFVXnJPIGu6f6zbSRZwWHVJ7GByp+YFS7K47itGp8/gZ7Wv3FWNTp9jC2d9qtonQLC2ATu5iaTGTk7rKcEZz3101WhYXMu+lL64+hvqtGxuJd9Kfx34+ha7L7Oz9P6zeZ38llViCxY/bbHLHYPwxUHUdRpql7Pb8OD6Y8iJfX1Pu+4t+HN+RcbSbNx3gBzuSKMK4GQR7rDtFa+w1Kdq8YzF8v0QrK/nbPC3xfIyN3s1PEAk93DHGeQknZVI8I2wDW/pahSqe/TpNvyj+TZvWLWPvbG/4L7m12e0SK0i3UO8zYLyHm3djuHHgPGucv7ypcVMyWMcF0/s1N3dzuZ7UuHJdB/VdJgul3Zl3sciODL5MOVYra8q28tqm/wBGOhc1KEtqm8FHFsJaBslpWHullA+JVQfrWylrtdxwkl5k+Ws3DWFhehpbeBI0CIoVVGAAMACtNUqSqScpPLZq5SlNuUnlka/0i2n4zRKx94jDftDjWeje1qO6nJoy0rmrS8Emhux0G0hbeiiRWHJvaYeRbOKurahcVVicnguq3deqsTm2ixqGRxq6uY4kZ5WVEUZZmICgd5JrJSpTqzUILLfIo2kYTU/SWpJWwgabs6WXMUXmo9pvpXTW/ZtpbVzPZ8lvf6LqNGvcPFGDfnwRnbrabVpvauViHuwRqP8AU2W+tbanplhS4U9r/wDpm0p6DXl/8k8fAq5opJPz1xcy57Hmcj5A4qbGUIboQivgkTIdn7deOUn6r9EZdGth+jU+eT/Gr3c1epnjolnH+P1Y4NNgH6NP2RVrr1HzMy0mzX/WhW06A840/ZFVVep1D0qzf/Wj3szrl3bXkcFi7GN5UUwHrxkk9fdzxUAZOQRyJ41iv7O3rUJVLhLKT38/I4y67qFw42/h/wByd4rzUyhQFLtimbGXw6Nv2ZUP8K3PZ+ezfw88r6GGv4GanZ6Tetoz+qPwr0kgFjQBQBQEfUB+TPwrWazHasaq8vsZKT99FNXmBsRaFAoMCUyBHbAJxnAJx347KvprM0mHwMRsJs3YXumPqOoos804nkkeQkiJELjcjGcLuhcg8x8BXrlKlCjBU4LCRrG23lk/0XmU6Pa9KSTuNjPPoxIwjH7OMeGK861/Y9uns+WfjjeTqPgRqq0pmCgCgCgCgCiKHIdt9Z9fu2iU5tbZt3APVmnHtMe8LyHxPbXe6TZex0FNr35fNLoTNNsld1XKfgjx82Vegabc6nder2hCIozLNjKxpyyPPBAHb4AE1u6VD+U+JXUNYlnurf3YrdlfjoiRtRoiadqRt0lkkT1VJWaVgSGZ2B5YAHV+tVuIrZ3Is0O4mrluct2HnLKxdRQkYD7pbcEm6ejL8eoH5Z4H5HuqM7eajk3sdctZVe7WemeWSXWA3AtAVetX/RruqesRxPur3+dSreltPaZz+t6l3Ue5pv3nx8l+zo/ou2R9Vi9ZnXE8q9RSOMUR7PBm5nuGB31yfaDVe+n3FJ+6uPm/0jmaNPCyze1zBIFoCt2jTes7gf4Tn5KT/CtjpMtm9pPzMdXwMt9jJN6zj8h+FeomuLugCgCgGbwZjbyqJfQ27apH/F/Yug8SRS15QbMKAKAKARmAGTwA4knkAO01WKbaS4lDEeju0W8h1O0jEv8AZszuYJx+TIMvCaOLeHFQRwOMc8869Zte97mHfLEsLJrZYzuHEtp9Du7e3kmeexucQwvLu79vMB1IyQBlWHAeXIYOdJrulQrUpVqaxNb35rn6majVw8M2lcATQoAoAoAoDKekTaA2lruRH+8XGY4u9R+kl/yg8+8it5odgriv3k17kN78+iLGpTahDi9xyxbOQiK1thvSzMI0HLnxdiewcyT2DPdXc0l3lRyZu9RnGws421Pi+P5fqfQOxuzEOmWiwxcW9qWTtkkIG8x8OGAOwAVNOSOSXejtrG09zE+90KOBMVyMQwqqhN7s3nH1JHKqNFyk0txqPTZBHDptnFEqoi3sSoqgAKqwzYCjs7KS4Mvof/JH4r7nPq056cRr66ESFjz5KO81kpU3Ulgg6jfRtKTk+PJef9cy09GOyxvJ/W7kZijbKAjhLKD+6v4gDsNQdd1NW1LuKXif0X7ZwsdqrN1JvOTs1cA2SQoVCgGL6PeikX3kcfNSKkWktmvCXmvuWy8LPPo5l3rFPIV60aw1NALQCUB4mHVPkasqrMJLyZVcShryGSw8GzCqFRaAqdpdeisYOkkDMWYRxRpxeWRvZRB3mp+nafUva3dw3dX0RjnNQWTDXF/d3t0tpe3DQ9IyrLZ6fCZpY1cgBbm4OVTGetjex2gV3tnotpatSisy6v8AC4EOdWUjs2mWEVtDHDCu7HEoRF4nCgYHE8/OtsYig9JeiyXumSpCMzR7s8OOfSxHeAHiQCPjVGk1hgzMHpD071SKaaTdaTqtEFZpEkUflAyKMgA9p7CK89qaBdOvOnCO5b0+Ca5E5Vo7KbNPZ3Uc0ayRMHRxvKynIIPaK0tajOjN05rDXFGZNNZH6xFQoDxI4UFmIAAJJPIAcSTV9ODnJRXFlG8HE9T1Rr+7kuTnc/N26nPCJSetjsLHJ+OK9Dt7ZWlvGguPGXm3+jc6HabUncy+EfyzYehbTFmurq7bj0WLaLwJAaVvP2OPcTW3ow2YI0WqXLr3MpcluXoW23t9qw1mwhs+lWAmN3KA9G/5UiZZTjG6sag4Pv8AfjGU14/srtgk+uXdnDbxpGvSs0qjEkk0LrHI0vYQSSB2jd5nOABVenK6DPYW/aZJJz4CNQoz577fKsdWWINkzT6feXNOPmvpvMG7hQSTgAZJ8K1cYtvCPQ6tWNKDnN4SIGgaRLq16I1ysa8ZG/4cWf325Dx8BWW8u6en27m+PJdWcDeXM72s5PhyXRHe7K0jhiSOJQqIoVVHIAV5rXrzrVHUm8tl6WFgfrEVCgCgExV0HiSZR8Cu9GTYt2X3WZfkSK9eg8xTNWzZVcAoAoBG5GgKBudeR3MdmtNdG/ubOPBBWEuCgMHtxDcXeo2drYnduYlluekbAjhjbEfSnvYHlgcDjzHbdlaMlTqVXweEuu7/ANIlw1uRTnaKGxi9W0yZbaBXxcanInTTXU4xvi2i4mU5PM8ADzAwW6winXtF2itLvqxSqZQiSPCxCzRhwCOkj5qeI4eNAV+r7eafbXSWzO0k7yLH0cK9IUZyAOkxwXmOHPHZQEiXQNMtpZr1oYkco5mlI4bmMyEg8BkDiQMntoDnXon1u0Nu1uJFSQzzSRwN1SsTtvKiZ4NjjwHLNcT2ls6sq3fxj7uEm118yZQkksHQq5PBJFoDA+lLWiI1soj15xvTEc0tweOfvkY8ge+uo7PWS2ndTW6PDzf9CnRlcVY0Y8+PkuZio1CgADAGAB4CuibbeWd1TpRhBQjwW42Hof2nsrKC6gu5o4GE5lXpCFDoyIvVJ9o9TkOOCK20XmKaPN7mnKnVlGXFNkjUvTKRcZtbYyWiEB5GJSRx9po1PBcdzc+3do5JPBSNvUlB1FF7K4vkb/Z3TtPy17ZogN4BI0q5y4brdvs5JyQMcefGrjCcW2r1f1/VZ51OYosW8B7Cqe2w82LHPcwqLdTwlE6Ts7auVR1nwW5fF/0ZnUJZLiVbeAF2ZgoA+25PAeQ5k+BPZVlOMaMHVqbsbzHrWod/Puab91cfN/0du2N2cj0+1Ea4aRsNM/vvjs/VHIDu8zXnuq6jK9rOX8VuS8v7IFOGysF5WsMgtAFAFAFAVPo+O7LdJ7s8v77Yr1qzltW9OX+K+xrJeJm2qQWhQBQBQFDKMMfM/jXlepw2Lyqv8n9d5sab9xHmoJkCgMF6U7FkiF3DK8MwAtWZSArQzuAwc8wBknI7/IjrOzF3JVHb8nl/DC/JFuI7tok+ifZ6A3FzOQG9UmaxtgcYjSEDflC8g7sS2efE95rtiIVGyuy8F/DNcSNNHO17dkTwyNHLumTBXPdwPzPfXKavrFeyutiGGsLc+vUk0qalHeWNzse9hNb3WlRpJJB0nSRTMd6fpObdKeUnFsE4HH4HDpnaPM5K6e58GluRdUobvdGdrrnWtZgaKO1NnCgDSJLIN+4kB/NoQMbg58cAnHHsrd1tbsqTitvOem/HmzDGjJnHpoXikKuGSRGwVOVdGHHzB5GtpGUZxzF5T+TLN6Z1f0eekAzFLW8P5U9WKY8pO5JO5+49vnz43WtC2E7i34cXHp5r9EmlV5M6DqN7HbwvLKcJGpdj4Adnj2fGuYt7eVepGnDi3gkSeFk4kLmS5lkuZvbnO9j3IxwjjHkMV6IqUKFONCHCP1fNnR6JZunTdefGX2/sjancugCoDlyFD/ZUk4+dZaNNS3vkZNWvKtFKnTTTlu2uSz+SRLbRvxdVYjtIFY1UlHgydVsaNbDqxUn1HNwYxgYxjHZjuq3Lzkz9zDY7tLdwwS9L2g1C0tJbK3dOhk3t123ultxJ7YTB7ckjuJJqerlbPvcTkKug1O+2KUk4/VfFFBqFwtvEI4+Bxw/VHax8f/OysVKLqy25E7ULiFhbq2o+J8X+fizonoq2S9Xj9anXEsq/klI4xxHtx2M30GB2muV7Q6p3kvZqb91cfN9PQ52jTwss6HXKskiUAtAJQC0AUBT7Ind1G7X/ABN79pQ38a9R0iW1ZUn5Gtq+Nm4rYlgUAUAUBSXYxI3nXmmuw2b+p54f0RPo+BDVagzBQEbULGK4ieKZQ8bjDKeRH8CDg5HLFZqFepQmqlN4aLZRTWGZKx0LUdKlk/sjoHgmClorlnzHIo3d9GHMEY59w7q7Ox7S0nTxc5UuqW5/oizt3n3S72N0Q2NlHA7b7jeaRhyLuxZsd444z4VzGq3qvLmVWPDgvgiRThsxwXVa0yBQGY212Nh1GPIwlwowkuOYHJJPeX6js7jutK1ipZy2XvhzXTzRhqUlI4VqFlLbytFMpSSM4I7QRxBBHMciCK9DpVadampweUyE008GtvdrLjUbWG2l/RneuJP+ME/NAjs7z3lQRWoo6XSs6868OfBdM8TZ6fQd5VjTfBb38P7Eq875JLciFq+RCSPslW/ZYGs9v48Gp1qL9lclyafyZLjcMARxB4isUotPDNjQrRrU1OL3M8XE6xrvMcD6k9wHaarCDm8Ix3V1TtobdR/t/AriWQmdzu73Do8DLADqAnv7ak4jL/jW/HM59yrUW7+o9na/j1XL1Lv0cbMNf3JuLgZgibODyllHEJj3V4E/Ad9a3W9SVnR7qn439F1+PQ0O1OvUdSfM7ZXnreSQFUKhQBQBQBQBQFJox3dYmHvJG3+gD+Fek6BLasYeWV9TX1vGzd1uTEFAFAFAU9+Pyhrz3tLHF7nqkTrfwEeufM4UAlALQBQBQBQCUBhPS1olvLZm5YhJoQAjf8QM2OhPfknIPYc9hNdN2bvKsK/cLfGX08/2R60E1k55pVl0ScfabBbw7hXVV6u3LHJHXaPYezUtuXilx8uiJ1YDcCVUo0msMhGwKkmFzHnmuAy+YB5VmVZNe+smnlpM6cnK1qOGeXFBDYhW35WLsORbgq+Q7KrKs2tmCwKOmRpy7+5nttdeCGNOsJdUvEhi4LzLdiRjG/Ifpgd5AqtevTsbd1Z/+vkjmdQvJXtfK8K4fv1O96Vp0VrAkMK7qRjCjt7ySe0k5JPea81urmpcVXVm97/3BSMUlhEuo5cFAFAFAFAFAFAUKnd1hD70C/R3FegdmZZs8dJMg3HiN9XRGAKAKAKAqtTHX+FcL2qji4hLqvyTLbgyJXLkkKAKAKqk3wKBRxa4oZCqFQoBKFDlHpA1f1u9ECHMNocv3PcHs8dwcPMtXc6JaezW3ey8U/pH++JL0219puMvwx3v48kU1bA7QKAKAKApNdvv0a/5z+C/1qbbUv5M5PXdR2n7PT4Lxfr9nYvR5s3HY2inKtLMFeWRSGB4ZVEbtVcnzJJ7a4XXNQnc13Heox3JfdmnpQUUaqtGZgoAoAoAoAoAoAoDP6od3UrRveSRfkyn+au37KSzRqR819iHc8UdAFdWRgoBaASgKzVR1h5VxvauG+lL4r7Eq2fEhVx5LGL28igjaSZ1RFGWZjgD/wA7qy0KFStNQprLZa2kt5zzV/SPLLldPiAX/mJwQD4xxcz5t8q6u17PU6fvXUsv/wCq/L/Rmt7S4un/AMccLq+BlLwz3BzdXE0xPMFykfwjTAFbumqVJYpQUfTL+bN1S7P0uNWTk/khm1iktT0lm7wyL1gFYlHx9l0JwwPjV83CutitFNPy+xbeaHSjTc6GVJb+PE6xsRtSupW5fd3JI2CyJnIBIyGU+6ePyI7K4fV9MdjVSTzF70/wc9SqbaNHWpMpQ7a696jZvIvGVsRwr70r8jjtAGWPlW00ix9ruFF+Fb38F+zHNtblxfA5LZwdGgBOWOWdjzZ24sxPnXc1J7Ut3Dgvgdpp1oragoc+L+I/WMnBQplN4ChUh6ne9EnD2jwX+vwrNRpbct/A1WragrWliPifD9lDc6dcJFHNJG4jmyY5COq+Cc8e/gTx5jiMip0K1OU3TjJZjxXQ4R5fvM03o/2zksJVilYtau2GB/Qlj+cTuHvD48+ep1jSYXdNzgsTXDz8n+DJSqOLxyO6A55V5y008Mmi1QqFAFAFAFAFAFAZ7abhcWb90jr+0FP8tdf2Un71WPwf3ItyuBv4jlR5CuzIh6oAoAoCv1Yez8a5btVHNCEvP8Ei28TK6uGJpx/bTVGvr6RCf7vauY0T7Lyj85Iw7cHqjwHia77SrWNpaxkl7897fRckTtKso3VVzn4Y8urK6ph16SSwhaoVCgJXo2vvVdWaInCXKlR94ZeP+dfjUbXaHtFjtrjDf6cGef3NH2e7lDly+HFHZ68/SyVOObWav69fsynMFtmKLueT9LJ49gHgAa9A0209jtUn45b38OSNlo1r31Z1peGPD4/0QaknWjN45WNyvAhWI8wDir6aTkkyLfzlTtqk48UmbGT0cwto0V3aNILv1ZLhizs6zkxh3RlJwM8cYx2ZzW0lBNYwee0rmrSmpwk8/H7mMju1MQkPBSob6cq1jpvb2Ud9C+g7VXEtyxn16HjZDQX1W964Igjw0pHYmerEp95uPw3j3VTUr6On2+V4nuXx6+hxFetO7rOpP/xdDuF9pkE0BgkRTEVC7mMAAezu+6RgYI5Yrz2jd1aVbvov3uOepkcU1g+c9c042t1NATvdFIyA96g9UnxIIzXqNrXVejCquaTIElh4O7ej69M+l2zsckIYyTzJido8/wCivOtboqle1Irrn57ybSeYo0VakyhQBQBQBQBQBQGf2xGI4G924T6q4rp+y0sXM11j+SNc+FG6s2zGp8BXdkMeoAoAoCFqo6o865/tLHNlno0ZrfxlXXnqJ5w65hMV3eRnmt1K3wkO+p+Rr0mnNVLelNc4r6G97Py/46kOaefmhaHQhQBQFZq+/G0c8ftxOrDzVgyZ8Mj61JobM4ypS4NHMdobZ+7Xjy3P8HStr9s09RjFo2Z7yMGMDnEjjryP3Y6yjxHga5TTdGkrqTrL3YP5vkaSO1Vap098mYO2gWNFReSjH+9dLObnJyZ3VpbRt6UaceX3G7+4McbMOJHAZ5ZJwM+HGq0obckmYdSupW1vKpHjwXqdE070S289qGe+mkkdc78LRmDJHEKuDvL8ePhWzVOK4I4Kpd16jbnNvPmbxNB3NL9SSQjFr6ssuMEfkujD4HLvxVxHPnjX9ntRthFDcQGJd9YlkJBhkcnCnpBwAxx48eZIrFsqDlUZOrXs6tGFBblH6vqdE0jaDRtIiS1E6u460zxq0g3zgM7sgIAzgAZ4AAVxV1YahqVR19jC/im8bvIpGcILBP2p2+s7OP8AJss8zLlI0IKjIyrSMOCjjnHM93bUXT9Br3E81FsxXFvj6F06yS3HDbu5eWR5JDvPIzO572Y5Plz5V6DThGnBQjwSwQm87zu/oxtzHpFuD9oSP8JJXZfoRXnXaCalfzxywvkkTaKxBGprSmYKASgFoAoAoAoCi20H9zJ92SFv+oo/jW+7NyxfJdUzBceA2OjvvQIf1RXohBJlAFAFARdSH5P4itPr0Nqxn5Yf1MtF++iprzUnnJfSBa9Dq299m5gVvOSIlG/07p+Nd1otXvLDZ5wePR71+TYaNV2Ltx/+y+qKip514UAUB5kQMCDxB4EVVNp5Rjq0oVYOE1lMYs7GOLO6OJ5k8TjurJUqynxIdlptC1y4cerJNYjYEPUmQBOkJWIyxiYrguIS35TcB5tjlUm1S2zRdoZyjbJLg3vO3+jzQdLto3k0yQyRzbu8el6Rcrn7P2W48cjPKtgcSa6gIeraXBdwtDcRrJG2N5W5HByCO0EHtFAVs+i2FnYTpHDFFD0MvSBVADKEbe3zzbhniaA+VIjwAPPA4duaMqbLZLYK6vXVpUaG3yCzuCruPdjU8ePvch48q02o61RtItQe1Pklv+Zlp0nI7nBCsaKiAKqgKoHIKowAPgK86qVJTk5S4snJYHKxlQoBKAWgCgEoBaAqdq0zYz+Cb37DBv4VtdDns31P44+hireBmh2Xk3rSM/qivTTXlrQBQBQDF+PybVr9VjtWVVf4svp+JFLXlpsjC+luz/u0NwOdvMu8f8ObCMP2ujrpuzVf/lnQf8l9V/RSNTuqsKq5NGJrozvk01lBQqJQC0AUAUA2twkM9tNIoeKK4jaVSN4GPOHJXtwDnFSrWSUsHPdoqUpUIzXJ7/U+g9C0uygQtZRxRpMRITEAEfIGGGOGMd1TzjSbd3UcMbSSuqIg3mdyFVQO0k8BQHN59p9T1SRv7KZbW0jyBcyxh2uXHZGjcAnDGf48K1V/q9CzajLe3yXJdWZYUnIr7zVtX1e1SyktpLXewt9cyDcVlU9ZbdT7W9w48RzHLjVLvWbWhT24yUnyS3/PoI0pNmxsdMt4FCwxRoFAA3UUHgMcSBxPjXnta8r1W3ObfqyaopEyou8uEpgBQC0wApgCMQBk8AKqk28IqN29wkiho2V1PJlIYH4ir6lKVN7MlhlZRlB4ksMaj1GFpTErqZFGWTPWA4f1HzrJK2qxpKq4+6+Ze6NRQVRr3XzJVRzGQdbj3rWde+GUf6Dipumz2Luk/wDJfcsqb4sm7CS71lH5V6qa00NAFAFAN3IyjeVYLqO1RnHqn9iseKKKvJDZkHXdOF1azQH9LGyeRI6p+BwfhUqxuHb3EKq5MtnHai0cT012MYD8HXKOO5kO6wPyr0SqltZXB716nXaRcd9axzxW5+hKrEbMKAKAKAKARlBGDxB4EeFVTxwLakIzi4zWVzKi09auZks7SWbo2fqR9LJ0SkZLSbucBRxP+5qfUuFQourV5I85uoUu/lGh4Tp19sbYW8QkvZ7y5jjK4immd497OBiMY7ezOK5GGu3t1LuqKUW87/Iz29i601CG9mx02eKSFGgwIyo3ABugAcN3d7MYxiucuYVY1ZKr4uZlqUpUpOElhogttDALwW3W3+W9w3A2N4JnOc48KkLTqrtvaOXTnjqSVY1XQ7/l9cdSRrmoi2t3lxndAwOWWYgKM+ZrFZW3tFaNPqYrWg69WNNcxrZ7VTc2omkUJ7eePVwhI3uPZwrJfWioV+6g88PqX3lsqFZ04vPD6mYvtrbq4lMdgmQOR3d92A+1g8FHnW5o6TQo01O5f1wkbalplClBTuX6cP8A0ZG0ep2rKbuMshPJlVSe/dZOGfA1e9OsbmLVB7/Jv65LvYLO4TVCWH6/XI9t9qDMls8TsI5Fd+qSufYwTjuBPDzrHo1BQlVjOPvLCLNIoRUqiqRzJYW/1Is2mapYjpUkLqOLbrtIAP1kccvEVnjc2N2+6lHD+GPqjNG4sbp93KOH8MfVGhtdXF9p85xuuI5FdezO4SCPA1qqlm7S8guKymjWVbV2t1BcVlNfMz+z2uC006QjBkaZhGviY0yxHcOdbW9sXc3kVyxv+f5NneWbuLyK5Y3/ADZZbBaS3WupclpMhM8yCcu58yOHh51D1q7jhW9PguP4RF1a5i8W9PguP69DZVzppTzMm8rDvBHzGKy0JbNWL819ykuBE9GcmbJR3cK9dzk1ZrqAKAKA8yDgfKrZLKaBQ15FUjsza6M2i4CVYVOPbX6f6rqkoAwlyPWE7t/lMB4563xrv9MuPaLKL5w91/g2WiV+7rypPhLeviiBUo6wSgFoAoAoCs1y93E3Qesw4nuXtPx/rUq2pbT2mc/rt/3UO5g/efHyX9nSfRZst6rB6xMuJ514A844TxVfAtgMf8o7K5HtDqff1O4g/dj9X/RzNGnhZZrdasBc28kR+0vVPcw4qfmBWks7h0K0ai/1E62rOjVjUXL7czMejm+ISWB+BjO+AewHg4+BH+qt1rlDMoVY8936NrrVFOUasee79fQxxvz6z0/+N0vw397Hy4Vve4Xcd1/jj6fs3aoruO6/xx9P2bf0jXgFtGg/SOG/yoM5+ZWue0Oi+/lJ8lg0Gi0s1nJ8l99x413etdIjj5Myxxt/mBeT54YfGq2mLnUZT5LL/CK2mLi/c3wy3+iz2J09YbNGx1pR0jHt4+yPIDH1qHq9w6tw48o7kR9TrurcSXJbkG3KKbCXPYYyPPpFH8SPjTR5SV3HHPP2KaVJq6jjz+xi9UUtpNqT2SzIPIliP3a6G3aV/VS6Jm9t8K+qryT+xd3u3SdFuwxsXKhd58BQcYJwCS3lwrX0tDl3u3UluzncQKejT281GsZ5EjYnSJIrWZpQV6VcKp4HdCsASOzO8eHhWLVbuFSvCMHnZfH1MWqXUKleCg87PP1MJpjRdJH0+8Y8guF547f9/CukrqbhLu/FyOhuFN05d34uR2W0mjdFaIgoQN0ryx2Yrz+tCcZtTW/mcROMoyanxHqxFoCqp4eShV+jc4SZPdlkX5ORXrlGW1Ti/JfY1j4m0rKUCgCgA0BQOOJ8zXk99HZuKi/yf3NlB+6hKil5jfSjpJlsxOgzJaN0o7zFymXywA3+Sug7PXfd3Doy4T3evL9FjnKnKNWPGLyc+jcMoI5EAj411co7LwzvKNWNWmqkeDPVWmUKAKAbuJgiFm5Af+hV8IOTwiPdXEbek6kuX1Y76OtnTqF4ZphmGFgzdzyc0iHeBgE+GB9qsGtX6s7fu4P3pbl5LmzgHOdxVdSfP/cHb686bySAoVObbRFrK/laPlNE+P8A7VIY/BxvV2Nhi7tIKf8AFr6f0dNZJXVrGMv4tfT+hmDSM6S82OPTBx9xMxn6sx+FXzu8ahGlnlj1e9F87rF/Gn5Y9Xv/AEJbTtfXFlE2SI0VG8dwlnPxVFFXVYRtKNaoubb/AAis6atKNaa5vd68PuzX7dWbS2ZKjJjZZMD3QCG+QOfhWg0euqdz73PcaXSqyp3C2ue4i7K7TW3qyRyusbxqE65wGC8FIY8OWOFZ9S0ys60p045T37jNf6fWVaU4Rynv3FbtnryXIS3tj0mWBYrxDNnqIvfx458BUvSrCVvmvW3bv9ZJ0yzlRbr1t2P9yP7Vad0Glwx9sbpk97MG3j82NY9NuO+v5z6p/JFmn1+9vZT6pjUWx0VxaxSwsY5GjViGyyMxAz4rx/8AVXy1idC4lTqLKTa8y+Wq1KNeUKiyk2ujHdlr+9iuRaXKswIOGbJKAKSCH+0hxjj3/CrNQo21Sl7TRaT+/p1Md/RtqlL2ik0vLr6cmVmx+lRXBuYZRyC4I9pGVnXKnv8ADtqXqd1OhGlVg/73Il6lcToqlVg/01hD8Nhqeny4gBljY8gN5G8WXnGfH6mscq9je081Hstej/sxzr2V5DNT3ZfX+zoQrlHxOdFqgKnYY7t1dp/jOf2jvfxr1bT57drTl/ijWzWJM21TCwKAKAKAorgYdvM15frEdm9qrz+5sKXgR4rWmURlBBBGQRgg8iDzBq6EnF5XEoziOuaW2mXDRSAiBmJtpT7BQ8eiJ7GXl8M16JZ3Ub6kqkX7y8S556+ps9J1GNtmjW3R5Pp5EcXMfvr+0Kzd3LodEr62f/YvmBuo/fT9of1p3c+gd9bL/sXzGZtThUe0D4LxP9KvjQm+RFr6zaUl4svohnTtOvNVkCW6Howes54Rp4u/af1Rk/jV1e5t7CDlVlv6c38EctfahVvZY4RXBflnb9m9FjsbVII+IXizHm7txZz5ns7Bgdled6hezvK7qy9F0XIxwjsrBaVCLwoDLbb6FLcrG0KhnQsCMhcq2O/hwI+preaRfQt3KNR4T+5tNLvIW8pKpwf3LTTtL3bFLeXH5rcfHEZIO8Qe3iahV7rN260OuUQ61xm5daHXKKTY/Zma2meSfd4LuJunOcnrN4cAPma2OqanTr0lCn8X+jYajqFO4pqFPPV/o1+K0GTTmc1DYu0lYsN+Ik5IjI3SfusCB8MVt6GtXFOOy8S+JsqOq3FOOzua8yVo+zNtatvICz9juckd+6MAD5VhutUr3C2Zbl0RhudQr11sye7oi0uraOVCkih1PNWGQccag0q06UtqDwyLCcoS2ovDPcUaqoVQAAAABwAA5ACrZTcpOT4lrbbyz1VMlMDccCKWKqoLHLEAAse9j21dKrOSSbylwLnJtJN8ByrC0WhUauJ0jRnchVUFmJ5ADiTWWjRnVmoQWWy1vCyyh9GsjTTXE+MCSRmHkT1fpivVbWj3NGFPokjWyeXk6HUgoLQCUAUBS3oxI1ecdoYbN/Pzw/oT6D9wZrSGYKAbngSRSsiq6nmrAMp8weFZKdWdN7UHh+RRpPiUU2xGlPztIR91Sn7pFbGGt30VhVH67zG6UOh4GwWk/wDKp85P+6rv/wA9ff8A7PsU7mHQdg2L0tCCLSHI5by7/wC9mrJ61fSWHUZcqUFyL2ONVACgKByAAAHkByrWznKbzJ5Zelg9VaVCgCgChQKFQoAoAxRJvgUEZgOZA8+FZVQqvhF/JjKIk2qWye3NEv3pEH4mpENNu5+GnL5FveRXMiSbUaevO5i/ysG/dzUiOh38v+t+uF+S11odSJJtvpw5Ss33Ypj9SmKkx7N3z5Jepb38CPJt5aD2UuH+7GB+8wqTDstcvxSivmy13MRk7c59i0nb7xRfw3qkQ7KS/lUXoijueiG32svmB6KywewvIzD4gKM/OpMOylFeKo/ki13L6EWbS9V1JlW4xHECCUQFVJ72yST8TW4sdKtrPfTW/q+JhnUlLidL2f0dLSEIvxrZFhZ0AtAJQBQFNqrhZRk43uXie6uS7S6dOpi4prOFh/hkm3ml7rGK4omBQBQBirlTm+CZTIzLdRL7Tov3mUfiazRs7ifhpyfoyjlFcyFJtDYrzubfPcJYyfkDUqOj30uFJ/b7lvew6kSXbHTl5zg/dSR/3VNSYdnr6X8cfFot7+HUjPt1Yj2elf7sTfzYqRDsxdvxOK9S13ERhtvIj7FvcN5qi/zGpEeylX+VRfJlPaV0G220uD+bsnPi0mPoEP41Jj2Uh/Kq/Rf2W+0+Qn/yLVH9i0RfvF2/DFSIdlrVcZSfyLXcyFF3rr8o4U8o2P7zGpMezliuTfqW9/M9Cw15+cwX7scY/lqRHRLGP/WvqW99Pqexstq7+3dyj7rbv7uKkQ060h4acfkineS6npfR7dN+cuZm85ZD+LVJjRpx4RXyRbljqei2I+25bz4/jWRbuBQmwejSzXnQE+HYKyX7OaAmRbI2S/ox8qAmR6BaryjX5CgJCabCOSL8qAdW2QclHyoB0KByoAoAoAoAoAoCLqNgk6FXGQaAxOpaBqkTYtrhtzsDBHx4ZZSa11XSLKpLalTWfl9jIqs1wZBGg62/tXLDyWNf3VFVjpNlHhSj8inez6nobEag/wCcu5//ANXH4GpEbWhHhBfJFNp9T2PRmW/OSu33mY/iazKMVwRbkkw+i61HOrgT4fR3ZL2ZoCdFsVZL9gUBMj2atF5Rr8qAlJpFuvKNflQDy2cQ5KvyoB0RKOwfKgPQAoAoAoAoBaASgCgCgCgCgCgFoBKAKAWgEoAoAoBaAKASgCgCgCgCgFoBKAKAKAKAKAKAKAKAWgEoAoAoAoAoBaASgCgCgFoBKAKAWgEoAoAoBaASgCgFoBKAKAKAKAKAKAKAKAWgEoAoBaASgCgCgCgCgCgP/9k=">
            <a:hlinkClick r:id="rId3"/>
          </p:cNvPr>
          <p:cNvSpPr/>
          <p:nvPr/>
        </p:nvSpPr>
        <p:spPr>
          <a:xfrm>
            <a:off x="206375" y="-16383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2" name="Google Shape;1652;p196" descr="https://encrypted-tbn3.gstatic.com/images?q=tbn:ANd9GcTDlskNxys3AvHObv1Vxj5ZIyBP49-yB4Oo9mPFiMe5Cr0jR_g0gQ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25637" y="233362"/>
            <a:ext cx="5662315" cy="5662315"/>
          </a:xfrm>
          <a:prstGeom prst="rect">
            <a:avLst/>
          </a:prstGeom>
          <a:noFill/>
          <a:ln>
            <a:noFill/>
          </a:ln>
        </p:spPr>
      </p:pic>
      <p:sp>
        <p:nvSpPr>
          <p:cNvPr id="1653" name="Google Shape;1653;p196">
            <a:hlinkClick r:id="rId6" action="ppaction://hlinksldjump"/>
          </p:cNvPr>
          <p:cNvSpPr/>
          <p:nvPr/>
        </p:nvSpPr>
        <p:spPr>
          <a:xfrm>
            <a:off x="6667953" y="5219279"/>
            <a:ext cx="1715100" cy="120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620688"/>
            <a:ext cx="7723389" cy="5118991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6"/>
          <p:cNvSpPr txBox="1"/>
          <p:nvPr/>
        </p:nvSpPr>
        <p:spPr>
          <a:xfrm>
            <a:off x="1907704" y="4941168"/>
            <a:ext cx="53285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wrong!!</a:t>
            </a:r>
            <a:endParaRPr/>
          </a:p>
        </p:txBody>
      </p:sp>
      <p:sp>
        <p:nvSpPr>
          <p:cNvPr id="203" name="Google Shape;203;p26">
            <a:hlinkClick r:id="rId4" action="ppaction://hlinksldjump"/>
          </p:cNvPr>
          <p:cNvSpPr/>
          <p:nvPr/>
        </p:nvSpPr>
        <p:spPr>
          <a:xfrm>
            <a:off x="6732240" y="5661248"/>
            <a:ext cx="864096" cy="504056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" name="Google Shape;1658;p197" descr="https://encrypted-tbn1.gstatic.com/images?q=tbn:ANd9GcRjZES4Q4-HC8ZA5r-3lxVZGJbQ6oWXbGQZGCqwb7jRnChZcI9kNw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3648" y="476672"/>
            <a:ext cx="5688632" cy="4555438"/>
          </a:xfrm>
          <a:prstGeom prst="rect">
            <a:avLst/>
          </a:prstGeom>
          <a:noFill/>
          <a:ln>
            <a:noFill/>
          </a:ln>
        </p:spPr>
      </p:pic>
      <p:sp>
        <p:nvSpPr>
          <p:cNvPr id="1659" name="Google Shape;1659;p197">
            <a:hlinkClick r:id="rId5" action="ppaction://hlinksldjump"/>
          </p:cNvPr>
          <p:cNvSpPr/>
          <p:nvPr/>
        </p:nvSpPr>
        <p:spPr>
          <a:xfrm>
            <a:off x="6948278" y="5266648"/>
            <a:ext cx="1520100" cy="1114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4" name="Google Shape;1664;p19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400"/>
              <a:buFont typeface="Arial"/>
              <a:buNone/>
            </a:pPr>
            <a:r>
              <a:rPr lang="es-ES" sz="4400" b="1" i="0" u="none" strike="noStrike" cap="none">
                <a:solidFill>
                  <a:srgbClr val="7030A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ADVERBS OF FREQUENCY</a:t>
            </a:r>
            <a:r>
              <a:rPr lang="es-ES" sz="4400" b="1" i="0" u="none" strike="noStrike" cap="non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</p:txBody>
      </p:sp>
      <p:pic>
        <p:nvPicPr>
          <p:cNvPr id="1665" name="Google Shape;1665;p19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528762" y="1829594"/>
            <a:ext cx="6086475" cy="406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" name="Google Shape;1671;p199"/>
          <p:cNvSpPr txBox="1">
            <a:spLocks noGrp="1"/>
          </p:cNvSpPr>
          <p:nvPr>
            <p:ph type="title"/>
          </p:nvPr>
        </p:nvSpPr>
        <p:spPr>
          <a:xfrm>
            <a:off x="505240" y="260648"/>
            <a:ext cx="8229600" cy="792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PRACTICE 6. </a:t>
            </a:r>
            <a:endParaRPr/>
          </a:p>
        </p:txBody>
      </p:sp>
      <p:sp>
        <p:nvSpPr>
          <p:cNvPr id="1672" name="Google Shape;1672;p199">
            <a:hlinkClick r:id="rId3" action="ppaction://hlinksldjump"/>
          </p:cNvPr>
          <p:cNvSpPr txBox="1"/>
          <p:nvPr/>
        </p:nvSpPr>
        <p:spPr>
          <a:xfrm>
            <a:off x="457200" y="2890391"/>
            <a:ext cx="806489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A) Mark does always his homework.   </a:t>
            </a:r>
            <a:endParaRPr/>
          </a:p>
        </p:txBody>
      </p:sp>
      <p:sp>
        <p:nvSpPr>
          <p:cNvPr id="1673" name="Google Shape;1673;p199"/>
          <p:cNvSpPr txBox="1"/>
          <p:nvPr/>
        </p:nvSpPr>
        <p:spPr>
          <a:xfrm>
            <a:off x="505240" y="1141124"/>
            <a:ext cx="8064896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Click on </a:t>
            </a:r>
            <a:r>
              <a:rPr lang="es-ES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 correct answer. </a:t>
            </a:r>
            <a:endParaRPr/>
          </a:p>
        </p:txBody>
      </p:sp>
      <p:sp>
        <p:nvSpPr>
          <p:cNvPr id="1674" name="Google Shape;1674;p199"/>
          <p:cNvSpPr txBox="1">
            <a:spLocks noGrp="1"/>
          </p:cNvSpPr>
          <p:nvPr>
            <p:ph type="body" idx="1"/>
          </p:nvPr>
        </p:nvSpPr>
        <p:spPr>
          <a:xfrm>
            <a:off x="457200" y="2060848"/>
            <a:ext cx="8229600" cy="589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s-ES"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What sentence is correct? </a:t>
            </a:r>
            <a:endParaRPr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5" name="Google Shape;1675;p199">
            <a:hlinkClick r:id="rId4" action="ppaction://hlinksldjump"/>
          </p:cNvPr>
          <p:cNvSpPr txBox="1"/>
          <p:nvPr/>
        </p:nvSpPr>
        <p:spPr>
          <a:xfrm>
            <a:off x="482760" y="3933056"/>
            <a:ext cx="806489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00B050"/>
                </a:solidFill>
                <a:latin typeface="Nunito"/>
                <a:ea typeface="Nunito"/>
                <a:cs typeface="Nunito"/>
                <a:sym typeface="Nunito"/>
              </a:rPr>
              <a:t>B) Mark always does his homework.   </a:t>
            </a:r>
            <a:endParaRPr/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0" name="Google Shape;1680;p200" descr="C:\Users\Erika\Pictures\carita triste.pn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59632" y="620688"/>
            <a:ext cx="6552728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1681" name="Google Shape;1681;p200"/>
          <p:cNvSpPr txBox="1"/>
          <p:nvPr/>
        </p:nvSpPr>
        <p:spPr>
          <a:xfrm>
            <a:off x="2699792" y="5085184"/>
            <a:ext cx="345638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1682" name="Google Shape;1682;p200">
            <a:hlinkClick r:id="rId4" action="ppaction://hlinksldjump"/>
          </p:cNvPr>
          <p:cNvSpPr/>
          <p:nvPr/>
        </p:nvSpPr>
        <p:spPr>
          <a:xfrm>
            <a:off x="6933179" y="5266657"/>
            <a:ext cx="1468800" cy="985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:fade thruBlk="1"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7" name="Google Shape;1687;p201" descr="https://encrypted-tbn3.gstatic.com/images?q=tbn:ANd9GcR1uqQtSDWmOwMOcXNqAonyqn4QGbMkPyOV8iXXd58YwrnvXFlDYQS3_uzY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908720"/>
            <a:ext cx="5315790" cy="5343476"/>
          </a:xfrm>
          <a:prstGeom prst="rect">
            <a:avLst/>
          </a:prstGeom>
          <a:noFill/>
          <a:ln>
            <a:noFill/>
          </a:ln>
        </p:spPr>
      </p:pic>
      <p:sp>
        <p:nvSpPr>
          <p:cNvPr id="1688" name="Google Shape;1688;p201">
            <a:hlinkClick r:id="rId4" action="ppaction://hlinksldjump"/>
          </p:cNvPr>
          <p:cNvSpPr/>
          <p:nvPr/>
        </p:nvSpPr>
        <p:spPr>
          <a:xfrm>
            <a:off x="7236301" y="5522402"/>
            <a:ext cx="1468800" cy="100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3" name="Google Shape;1693;p202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4" name="Google Shape;1694;p202">
            <a:hlinkClick r:id="rId3" action="ppaction://hlinksldjump"/>
          </p:cNvPr>
          <p:cNvSpPr txBox="1"/>
          <p:nvPr/>
        </p:nvSpPr>
        <p:spPr>
          <a:xfrm>
            <a:off x="539550" y="1844825"/>
            <a:ext cx="81471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a) They are never late for school.  </a:t>
            </a:r>
            <a:endParaRPr/>
          </a:p>
        </p:txBody>
      </p:sp>
      <p:sp>
        <p:nvSpPr>
          <p:cNvPr id="1695" name="Google Shape;1695;p202">
            <a:hlinkClick r:id="rId4" action="ppaction://hlinksldjump"/>
          </p:cNvPr>
          <p:cNvSpPr txBox="1"/>
          <p:nvPr/>
        </p:nvSpPr>
        <p:spPr>
          <a:xfrm>
            <a:off x="495886" y="3175055"/>
            <a:ext cx="7950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3F3151"/>
                </a:solidFill>
                <a:latin typeface="Calibri"/>
                <a:ea typeface="Calibri"/>
                <a:cs typeface="Calibri"/>
                <a:sym typeface="Calibri"/>
              </a:rPr>
              <a:t>b) They never are late for school.  </a:t>
            </a:r>
            <a:endParaRPr/>
          </a:p>
        </p:txBody>
      </p:sp>
      <p:sp>
        <p:nvSpPr>
          <p:cNvPr id="1696" name="Google Shape;1696;p202"/>
          <p:cNvSpPr txBox="1"/>
          <p:nvPr/>
        </p:nvSpPr>
        <p:spPr>
          <a:xfrm>
            <a:off x="755576" y="832144"/>
            <a:ext cx="8229600" cy="589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What sentence is correct</a:t>
            </a: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/>
          </a:p>
          <a:p>
            <a: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1" name="Google Shape;1701;p20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620688"/>
            <a:ext cx="7723389" cy="5118991"/>
          </a:xfrm>
          <a:prstGeom prst="rect">
            <a:avLst/>
          </a:prstGeom>
          <a:noFill/>
          <a:ln>
            <a:noFill/>
          </a:ln>
        </p:spPr>
      </p:pic>
      <p:sp>
        <p:nvSpPr>
          <p:cNvPr id="1702" name="Google Shape;1702;p203"/>
          <p:cNvSpPr txBox="1"/>
          <p:nvPr/>
        </p:nvSpPr>
        <p:spPr>
          <a:xfrm>
            <a:off x="1907704" y="4941168"/>
            <a:ext cx="53285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wrong!!</a:t>
            </a:r>
            <a:endParaRPr/>
          </a:p>
        </p:txBody>
      </p:sp>
      <p:sp>
        <p:nvSpPr>
          <p:cNvPr id="1703" name="Google Shape;1703;p203">
            <a:hlinkClick r:id="rId4" action="ppaction://hlinksldjump"/>
          </p:cNvPr>
          <p:cNvSpPr/>
          <p:nvPr/>
        </p:nvSpPr>
        <p:spPr>
          <a:xfrm>
            <a:off x="6732256" y="5285572"/>
            <a:ext cx="1386600" cy="8796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9" name="Google Shape;1709;p204" descr="C:\Users\Erika\Pictures\carita feliz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3728" y="260648"/>
            <a:ext cx="5616624" cy="5020298"/>
          </a:xfrm>
          <a:prstGeom prst="rect">
            <a:avLst/>
          </a:prstGeom>
          <a:noFill/>
          <a:ln>
            <a:noFill/>
          </a:ln>
        </p:spPr>
      </p:pic>
      <p:sp>
        <p:nvSpPr>
          <p:cNvPr id="1710" name="Google Shape;1710;p204"/>
          <p:cNvSpPr txBox="1"/>
          <p:nvPr/>
        </p:nvSpPr>
        <p:spPr>
          <a:xfrm>
            <a:off x="2915816" y="5363924"/>
            <a:ext cx="352839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Terrific!! </a:t>
            </a:r>
            <a:endParaRPr/>
          </a:p>
        </p:txBody>
      </p:sp>
      <p:sp>
        <p:nvSpPr>
          <p:cNvPr id="1711" name="Google Shape;1711;p204">
            <a:hlinkClick r:id="rId4" action="ppaction://hlinksldjump"/>
          </p:cNvPr>
          <p:cNvSpPr/>
          <p:nvPr/>
        </p:nvSpPr>
        <p:spPr>
          <a:xfrm>
            <a:off x="6905447" y="5228763"/>
            <a:ext cx="1581900" cy="1042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6" name="Google Shape;1716;p205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7" name="Google Shape;1717;p205">
            <a:hlinkClick r:id="rId3" action="ppaction://hlinksldjump"/>
          </p:cNvPr>
          <p:cNvSpPr txBox="1"/>
          <p:nvPr/>
        </p:nvSpPr>
        <p:spPr>
          <a:xfrm>
            <a:off x="539552" y="1844824"/>
            <a:ext cx="7776864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a) Mary sometimes goes to the gym at noon.  </a:t>
            </a:r>
            <a:endParaRPr/>
          </a:p>
        </p:txBody>
      </p:sp>
      <p:sp>
        <p:nvSpPr>
          <p:cNvPr id="1718" name="Google Shape;1718;p205">
            <a:hlinkClick r:id="rId4" action="ppaction://hlinksldjump"/>
          </p:cNvPr>
          <p:cNvSpPr txBox="1"/>
          <p:nvPr/>
        </p:nvSpPr>
        <p:spPr>
          <a:xfrm>
            <a:off x="521968" y="3861048"/>
            <a:ext cx="7950346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b) Mary goes sometimes to the gym at noon.   </a:t>
            </a:r>
            <a:endParaRPr/>
          </a:p>
        </p:txBody>
      </p:sp>
      <p:sp>
        <p:nvSpPr>
          <p:cNvPr id="1719" name="Google Shape;1719;p205"/>
          <p:cNvSpPr txBox="1"/>
          <p:nvPr/>
        </p:nvSpPr>
        <p:spPr>
          <a:xfrm>
            <a:off x="755576" y="832144"/>
            <a:ext cx="8229600" cy="589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What sentence is correct</a:t>
            </a: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4" name="Google Shape;1724;p206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5" name="Google Shape;1725;p206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6" name="Google Shape;1726;p206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460375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7" name="Google Shape;1727;p206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612775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8" name="Google Shape;1728;p206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765175" y="4651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9" name="Google Shape;1729;p206" descr="http://t0.gstatic.com/images?q=tbn:ANd9GcQHU0T4vyw_kWFsQksCGa0RuDv0WtBf9YzuKfIB605501fiMhW-OQ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477892"/>
            <a:ext cx="5472608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1730" name="Google Shape;1730;p206"/>
          <p:cNvSpPr txBox="1"/>
          <p:nvPr/>
        </p:nvSpPr>
        <p:spPr>
          <a:xfrm>
            <a:off x="2752475" y="4654356"/>
            <a:ext cx="410445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EXCELLENT!!!!</a:t>
            </a:r>
            <a:endParaRPr/>
          </a:p>
        </p:txBody>
      </p:sp>
      <p:sp>
        <p:nvSpPr>
          <p:cNvPr id="1731" name="Google Shape;1731;p206">
            <a:hlinkClick r:id="rId4" action="ppaction://hlinksldjump"/>
          </p:cNvPr>
          <p:cNvSpPr/>
          <p:nvPr/>
        </p:nvSpPr>
        <p:spPr>
          <a:xfrm>
            <a:off x="7092270" y="5177572"/>
            <a:ext cx="1736100" cy="1203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10969"/>
            <a:ext cx="8229600" cy="1143000"/>
          </a:xfrm>
        </p:spPr>
        <p:txBody>
          <a:bodyPr/>
          <a:lstStyle/>
          <a:p>
            <a:r>
              <a:rPr lang="es-MX" sz="2800" b="1" dirty="0">
                <a:solidFill>
                  <a:schemeClr val="bg2">
                    <a:lumMod val="75000"/>
                  </a:schemeClr>
                </a:solidFill>
              </a:rPr>
              <a:t>Guion explicativo para el empleo del material, con relación a los objetivos y contenidos del curso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53969"/>
            <a:ext cx="8229600" cy="43589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1600" dirty="0"/>
              <a:t>La asignatura de inglés </a:t>
            </a:r>
            <a:r>
              <a:rPr lang="es-MX" sz="1600" dirty="0" smtClean="0"/>
              <a:t>1 del </a:t>
            </a:r>
            <a:r>
              <a:rPr lang="es-MX" sz="1600" dirty="0"/>
              <a:t>campo disciplinar de la Comunicación ubicándose en el </a:t>
            </a:r>
            <a:r>
              <a:rPr lang="es-MX" sz="1600" dirty="0" smtClean="0"/>
              <a:t>segundo semestre </a:t>
            </a:r>
            <a:r>
              <a:rPr lang="es-MX" sz="1600" dirty="0"/>
              <a:t>con el propósito general </a:t>
            </a:r>
            <a:r>
              <a:rPr lang="es-MX" sz="1600" dirty="0" smtClean="0"/>
              <a:t>de: </a:t>
            </a:r>
          </a:p>
          <a:p>
            <a:pPr marL="0" indent="0" algn="just">
              <a:buNone/>
            </a:pPr>
            <a:r>
              <a:rPr lang="es-MX" sz="1600" i="1" dirty="0" smtClean="0"/>
              <a:t>	</a:t>
            </a:r>
          </a:p>
          <a:p>
            <a:pPr marL="0" indent="0" algn="just">
              <a:buNone/>
            </a:pPr>
            <a:r>
              <a:rPr lang="es-MX" sz="1600" i="1" dirty="0"/>
              <a:t>	</a:t>
            </a:r>
            <a:r>
              <a:rPr lang="es-MX" sz="1600" i="1" dirty="0" smtClean="0"/>
              <a:t>Emplea </a:t>
            </a:r>
            <a:r>
              <a:rPr lang="es-MX" sz="1600" i="1" dirty="0"/>
              <a:t>el idioma inglés de forma sencilla a través de expresiones cotidianas </a:t>
            </a:r>
            <a:r>
              <a:rPr lang="es-MX" sz="1600" i="1" dirty="0" smtClean="0"/>
              <a:t>	y 	representaciones </a:t>
            </a:r>
            <a:r>
              <a:rPr lang="es-MX" sz="1600" i="1" dirty="0"/>
              <a:t>lingüísticas básicas asociadas al contexto cultural y social </a:t>
            </a:r>
            <a:r>
              <a:rPr lang="es-MX" sz="1600" i="1" dirty="0" smtClean="0"/>
              <a:t>	en </a:t>
            </a:r>
            <a:r>
              <a:rPr lang="es-MX" sz="1600" i="1" dirty="0"/>
              <a:t>el </a:t>
            </a:r>
            <a:r>
              <a:rPr lang="es-MX" sz="1600" i="1" dirty="0" smtClean="0"/>
              <a:t>	que </a:t>
            </a:r>
            <a:r>
              <a:rPr lang="es-MX" sz="1600" i="1" dirty="0"/>
              <a:t>se desenvuelve, para satisfacer sus necesidades inmediatas de </a:t>
            </a:r>
            <a:r>
              <a:rPr lang="es-MX" sz="1600" i="1" dirty="0" smtClean="0"/>
              <a:t>	interacción</a:t>
            </a:r>
            <a:r>
              <a:rPr lang="es-MX" sz="1600" i="1" dirty="0"/>
              <a:t>, supervivencia o de relación con su entorno. </a:t>
            </a:r>
          </a:p>
          <a:p>
            <a:pPr marL="0" indent="0" algn="just">
              <a:buNone/>
            </a:pPr>
            <a:endParaRPr lang="es-MX" sz="1600" dirty="0" smtClean="0"/>
          </a:p>
          <a:p>
            <a:pPr marL="0" indent="0" algn="just">
              <a:buNone/>
            </a:pPr>
            <a:r>
              <a:rPr lang="es-MX" sz="1600" dirty="0" smtClean="0"/>
              <a:t>El </a:t>
            </a:r>
            <a:r>
              <a:rPr lang="es-MX" sz="1600" dirty="0"/>
              <a:t>curso se compone de 4 módulos:</a:t>
            </a:r>
          </a:p>
          <a:p>
            <a:pPr marL="0" indent="0" algn="just">
              <a:buNone/>
            </a:pPr>
            <a:r>
              <a:rPr lang="es-MX" sz="1600" dirty="0"/>
              <a:t>El primer módulo hace </a:t>
            </a:r>
            <a:r>
              <a:rPr lang="es-MX" sz="1600" dirty="0" smtClean="0"/>
              <a:t>referencia a su información personal y hace una introducción de los temas básicos del idioma.  </a:t>
            </a:r>
            <a:r>
              <a:rPr lang="es-MX" sz="1600" dirty="0"/>
              <a:t>El módulo dos </a:t>
            </a:r>
            <a:r>
              <a:rPr lang="es-MX" sz="1600" dirty="0" smtClean="0"/>
              <a:t>se enfoca en su vida diaria: hábitos y rutinas,  el módulo tres se basa en su entorno: casa, escuela y ciudad. Y por </a:t>
            </a:r>
            <a:r>
              <a:rPr lang="es-MX" sz="1600" dirty="0"/>
              <a:t>ú</a:t>
            </a:r>
            <a:r>
              <a:rPr lang="es-MX" sz="1600" dirty="0" smtClean="0"/>
              <a:t>ltimo el cuarto se basa en cómo la cómo es el estudiante y cómo son las personas que lo rodean. </a:t>
            </a:r>
            <a:endParaRPr lang="es-MX" sz="1600" dirty="0"/>
          </a:p>
          <a:p>
            <a:pPr marL="0" indent="0">
              <a:buNone/>
            </a:pP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6805115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27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1600" y="2306846"/>
            <a:ext cx="1878445" cy="1766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7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156176" y="2323914"/>
            <a:ext cx="1512168" cy="17069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7">
            <a:hlinkClick r:id="rId5" action="ppaction://hlinksldjump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677861" y="908720"/>
            <a:ext cx="1572254" cy="170997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7"/>
          <p:cNvSpPr txBox="1"/>
          <p:nvPr/>
        </p:nvSpPr>
        <p:spPr>
          <a:xfrm>
            <a:off x="2681790" y="4365104"/>
            <a:ext cx="356439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Have breakfast .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6" name="Google Shape;1736;p207" descr="http://3.bp.blogspot.com/-PpuOKZI9ayc/UzjUabID1XI/AAAAAAABlWY/o4_RZ9tnxao/s1600/Emoticons%2BTristes%2B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476672"/>
            <a:ext cx="5715000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7" name="Google Shape;1737;p207"/>
          <p:cNvSpPr txBox="1"/>
          <p:nvPr/>
        </p:nvSpPr>
        <p:spPr>
          <a:xfrm>
            <a:off x="2267744" y="5373216"/>
            <a:ext cx="489654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1738" name="Google Shape;1738;p207">
            <a:hlinkClick r:id="rId4" action="ppaction://hlinksldjump"/>
          </p:cNvPr>
          <p:cNvSpPr/>
          <p:nvPr/>
        </p:nvSpPr>
        <p:spPr>
          <a:xfrm>
            <a:off x="6660221" y="5427674"/>
            <a:ext cx="1656600" cy="953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" name="Google Shape;1743;p208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4" name="Google Shape;1744;p208">
            <a:hlinkClick r:id="rId3" action="ppaction://hlinksldjump"/>
          </p:cNvPr>
          <p:cNvSpPr txBox="1"/>
          <p:nvPr/>
        </p:nvSpPr>
        <p:spPr>
          <a:xfrm>
            <a:off x="539552" y="1844824"/>
            <a:ext cx="7776864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4F6128"/>
                </a:solidFill>
                <a:latin typeface="Calibri"/>
                <a:ea typeface="Calibri"/>
                <a:cs typeface="Calibri"/>
                <a:sym typeface="Calibri"/>
              </a:rPr>
              <a:t>a) He goes often on picnics with his friends.  </a:t>
            </a:r>
            <a:endParaRPr/>
          </a:p>
        </p:txBody>
      </p:sp>
      <p:sp>
        <p:nvSpPr>
          <p:cNvPr id="1745" name="Google Shape;1745;p208">
            <a:hlinkClick r:id="rId4" action="ppaction://hlinksldjump"/>
          </p:cNvPr>
          <p:cNvSpPr txBox="1"/>
          <p:nvPr/>
        </p:nvSpPr>
        <p:spPr>
          <a:xfrm>
            <a:off x="452811" y="3939327"/>
            <a:ext cx="7950346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b) He often goes on picnics with his friends. </a:t>
            </a:r>
            <a:endParaRPr/>
          </a:p>
        </p:txBody>
      </p:sp>
      <p:sp>
        <p:nvSpPr>
          <p:cNvPr id="1746" name="Google Shape;1746;p208"/>
          <p:cNvSpPr txBox="1"/>
          <p:nvPr/>
        </p:nvSpPr>
        <p:spPr>
          <a:xfrm>
            <a:off x="755576" y="832144"/>
            <a:ext cx="8229600" cy="589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What sentence is correct</a:t>
            </a: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" name="Google Shape;1751;p209" descr="http://rlv.zcache.es/guino_de_la_cara_sonriente_grumpey_pegatina-rd509e05852fd40f19ca921735d6cfabf_v9wth_8byvr_512.jpg?bg=0xfffff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10009" y="548680"/>
            <a:ext cx="5524872" cy="4971618"/>
          </a:xfrm>
          <a:prstGeom prst="rect">
            <a:avLst/>
          </a:prstGeom>
          <a:noFill/>
          <a:ln>
            <a:noFill/>
          </a:ln>
        </p:spPr>
      </p:pic>
      <p:sp>
        <p:nvSpPr>
          <p:cNvPr id="1752" name="Google Shape;1752;p209"/>
          <p:cNvSpPr txBox="1"/>
          <p:nvPr/>
        </p:nvSpPr>
        <p:spPr>
          <a:xfrm>
            <a:off x="1835696" y="5661248"/>
            <a:ext cx="561662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Well done!!!! </a:t>
            </a:r>
            <a:endParaRPr/>
          </a:p>
        </p:txBody>
      </p:sp>
      <p:sp>
        <p:nvSpPr>
          <p:cNvPr id="1753" name="Google Shape;1753;p209">
            <a:hlinkClick r:id="rId4" action="ppaction://hlinksldjump"/>
          </p:cNvPr>
          <p:cNvSpPr/>
          <p:nvPr/>
        </p:nvSpPr>
        <p:spPr>
          <a:xfrm>
            <a:off x="6747508" y="5115026"/>
            <a:ext cx="1654500" cy="113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8" name="Google Shape;1758;p210" descr="http://imagenesparamifacebook.net/wp-content/uploads/2013/03/triste-cari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5696" y="764704"/>
            <a:ext cx="5328592" cy="4482297"/>
          </a:xfrm>
          <a:prstGeom prst="rect">
            <a:avLst/>
          </a:prstGeom>
          <a:noFill/>
          <a:ln>
            <a:noFill/>
          </a:ln>
        </p:spPr>
      </p:pic>
      <p:sp>
        <p:nvSpPr>
          <p:cNvPr id="1759" name="Google Shape;1759;p210"/>
          <p:cNvSpPr txBox="1"/>
          <p:nvPr/>
        </p:nvSpPr>
        <p:spPr>
          <a:xfrm>
            <a:off x="1619672" y="5085184"/>
            <a:ext cx="56886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1760" name="Google Shape;1760;p210">
            <a:hlinkClick r:id="rId4" action="ppaction://hlinksldjump"/>
          </p:cNvPr>
          <p:cNvSpPr/>
          <p:nvPr/>
        </p:nvSpPr>
        <p:spPr>
          <a:xfrm>
            <a:off x="6732260" y="5285576"/>
            <a:ext cx="1698300" cy="10236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5" name="Google Shape;1765;p211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6" name="Google Shape;1766;p211">
            <a:hlinkClick r:id="rId3" action="ppaction://hlinksldjump"/>
          </p:cNvPr>
          <p:cNvSpPr txBox="1"/>
          <p:nvPr/>
        </p:nvSpPr>
        <p:spPr>
          <a:xfrm>
            <a:off x="539552" y="1844824"/>
            <a:ext cx="7776864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3F3151"/>
                </a:solidFill>
                <a:latin typeface="Calibri"/>
                <a:ea typeface="Calibri"/>
                <a:cs typeface="Calibri"/>
                <a:sym typeface="Calibri"/>
              </a:rPr>
              <a:t>a) We go dancing usually on Monday.  </a:t>
            </a:r>
            <a:endParaRPr/>
          </a:p>
        </p:txBody>
      </p:sp>
      <p:sp>
        <p:nvSpPr>
          <p:cNvPr id="1767" name="Google Shape;1767;p211">
            <a:hlinkClick r:id="rId4" action="ppaction://hlinksldjump"/>
          </p:cNvPr>
          <p:cNvSpPr txBox="1"/>
          <p:nvPr/>
        </p:nvSpPr>
        <p:spPr>
          <a:xfrm>
            <a:off x="450811" y="3861048"/>
            <a:ext cx="7950346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b) We usually go dancing on Monday.  </a:t>
            </a:r>
            <a:endParaRPr/>
          </a:p>
        </p:txBody>
      </p:sp>
      <p:sp>
        <p:nvSpPr>
          <p:cNvPr id="1768" name="Google Shape;1768;p211"/>
          <p:cNvSpPr txBox="1"/>
          <p:nvPr/>
        </p:nvSpPr>
        <p:spPr>
          <a:xfrm>
            <a:off x="755576" y="832144"/>
            <a:ext cx="8229600" cy="589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What sentence is correct</a:t>
            </a: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4" name="Google Shape;1774;p212" descr="http://rlv.zcache.es/cara_sonriente_de_risa_etiquetas_redondas-r786c1d93e2f740bc8f3aece1f1e49c6b_v9waf_8byvr_5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0306" y="569807"/>
            <a:ext cx="4876800" cy="487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775" name="Google Shape;1775;p212"/>
          <p:cNvSpPr txBox="1"/>
          <p:nvPr/>
        </p:nvSpPr>
        <p:spPr>
          <a:xfrm>
            <a:off x="2339752" y="5085184"/>
            <a:ext cx="48768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VERY GOOD!!! </a:t>
            </a:r>
            <a:endParaRPr/>
          </a:p>
        </p:txBody>
      </p:sp>
      <p:sp>
        <p:nvSpPr>
          <p:cNvPr id="1776" name="Google Shape;1776;p212">
            <a:hlinkClick r:id="rId4" action="ppaction://hlinksldjump"/>
          </p:cNvPr>
          <p:cNvSpPr/>
          <p:nvPr/>
        </p:nvSpPr>
        <p:spPr>
          <a:xfrm>
            <a:off x="7027100" y="4887750"/>
            <a:ext cx="1640100" cy="1205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" name="Google Shape;1781;p213" descr="http://spd.fotolog.com/photo/13/29/111/quecorralavozzzz/1235063832629_f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1640" y="780015"/>
            <a:ext cx="6768752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1782" name="Google Shape;1782;p213"/>
          <p:cNvSpPr txBox="1"/>
          <p:nvPr/>
        </p:nvSpPr>
        <p:spPr>
          <a:xfrm>
            <a:off x="1871700" y="4941168"/>
            <a:ext cx="56886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1783" name="Google Shape;1783;p213">
            <a:hlinkClick r:id="rId4" action="ppaction://hlinksldjump"/>
          </p:cNvPr>
          <p:cNvSpPr/>
          <p:nvPr/>
        </p:nvSpPr>
        <p:spPr>
          <a:xfrm>
            <a:off x="6300206" y="5209798"/>
            <a:ext cx="1628100" cy="117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8" name="Google Shape;1788;p214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9" name="Google Shape;1789;p214">
            <a:hlinkClick r:id="rId3" action="ppaction://hlinksldjump"/>
          </p:cNvPr>
          <p:cNvSpPr txBox="1"/>
          <p:nvPr/>
        </p:nvSpPr>
        <p:spPr>
          <a:xfrm>
            <a:off x="539552" y="1844824"/>
            <a:ext cx="7272808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 b="1">
                <a:solidFill>
                  <a:srgbClr val="009900"/>
                </a:solidFill>
                <a:latin typeface="Calibri"/>
                <a:ea typeface="Calibri"/>
                <a:cs typeface="Calibri"/>
                <a:sym typeface="Calibri"/>
              </a:rPr>
              <a:t>a) Carol always does her homework at 5pm.  </a:t>
            </a:r>
            <a:endParaRPr/>
          </a:p>
        </p:txBody>
      </p:sp>
      <p:sp>
        <p:nvSpPr>
          <p:cNvPr id="1790" name="Google Shape;1790;p214"/>
          <p:cNvSpPr txBox="1"/>
          <p:nvPr/>
        </p:nvSpPr>
        <p:spPr>
          <a:xfrm>
            <a:off x="755576" y="832144"/>
            <a:ext cx="8229600" cy="589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 What sentence is correct</a:t>
            </a: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1" name="Google Shape;1791;p214">
            <a:hlinkClick r:id="rId4" action="ppaction://hlinksldjump"/>
          </p:cNvPr>
          <p:cNvSpPr txBox="1"/>
          <p:nvPr/>
        </p:nvSpPr>
        <p:spPr>
          <a:xfrm>
            <a:off x="473202" y="3689738"/>
            <a:ext cx="7272808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 b="1">
                <a:solidFill>
                  <a:srgbClr val="974806"/>
                </a:solidFill>
                <a:latin typeface="Calibri"/>
                <a:ea typeface="Calibri"/>
                <a:cs typeface="Calibri"/>
                <a:sym typeface="Calibri"/>
              </a:rPr>
              <a:t>b) Carol does her homework always at 5pm.  </a:t>
            </a:r>
            <a:endParaRPr/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6" name="Google Shape;1796;p215" descr="https://encrypted-tbn0.gstatic.com/images?q=tbn:ANd9GcQzs1cTCN8q_wWkfNhx-PQ7CxM6ZpDy8S7nzt_bGiC31nZp_0mw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576" y="1628800"/>
            <a:ext cx="7604045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1797" name="Google Shape;1797;p215">
            <a:hlinkClick r:id="rId5" action="ppaction://hlinksldjump"/>
          </p:cNvPr>
          <p:cNvSpPr/>
          <p:nvPr/>
        </p:nvSpPr>
        <p:spPr>
          <a:xfrm>
            <a:off x="6516229" y="5134017"/>
            <a:ext cx="1705800" cy="1103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" name="Google Shape;1802;p216" descr="https://encrypted-tbn2.gstatic.com/images?q=tbn:ANd9GcTmAUSal1Iru8AByWzsKG_wALBbilp9P_qn_oq9uyKbJiHutkW1M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908" y="1124744"/>
            <a:ext cx="7413240" cy="4085603"/>
          </a:xfrm>
          <a:prstGeom prst="rect">
            <a:avLst/>
          </a:prstGeom>
          <a:noFill/>
          <a:ln>
            <a:noFill/>
          </a:ln>
        </p:spPr>
      </p:pic>
      <p:sp>
        <p:nvSpPr>
          <p:cNvPr id="1803" name="Google Shape;1803;p216">
            <a:hlinkClick r:id="rId5" action="ppaction://hlinksldjump"/>
          </p:cNvPr>
          <p:cNvSpPr/>
          <p:nvPr/>
        </p:nvSpPr>
        <p:spPr>
          <a:xfrm>
            <a:off x="6944675" y="5298326"/>
            <a:ext cx="1580400" cy="106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28" descr="https://encrypted-tbn3.gstatic.com/images?q=tbn:ANd9GcR1uqQtSDWmOwMOcXNqAonyqn4QGbMkPyOV8iXXd58YwrnvXFlDYQS3_uzY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547664" y="908720"/>
            <a:ext cx="5315790" cy="5343476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8">
            <a:hlinkClick r:id="rId4" action="ppaction://hlinksldjump"/>
          </p:cNvPr>
          <p:cNvSpPr/>
          <p:nvPr/>
        </p:nvSpPr>
        <p:spPr>
          <a:xfrm>
            <a:off x="7236296" y="5733256"/>
            <a:ext cx="1224136" cy="79208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8" name="Google Shape;1808;p217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9" name="Google Shape;1809;p217">
            <a:hlinkClick r:id="rId3" action="ppaction://hlinksldjump"/>
          </p:cNvPr>
          <p:cNvSpPr txBox="1"/>
          <p:nvPr/>
        </p:nvSpPr>
        <p:spPr>
          <a:xfrm>
            <a:off x="539552" y="1844824"/>
            <a:ext cx="7776864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632423"/>
                </a:solidFill>
                <a:latin typeface="Calibri"/>
                <a:ea typeface="Calibri"/>
                <a:cs typeface="Calibri"/>
                <a:sym typeface="Calibri"/>
              </a:rPr>
              <a:t>a) Ben and Jane rarely eat in the school.  </a:t>
            </a:r>
            <a:endParaRPr/>
          </a:p>
        </p:txBody>
      </p:sp>
      <p:sp>
        <p:nvSpPr>
          <p:cNvPr id="1810" name="Google Shape;1810;p217">
            <a:hlinkClick r:id="rId4" action="ppaction://hlinksldjump"/>
          </p:cNvPr>
          <p:cNvSpPr txBox="1"/>
          <p:nvPr/>
        </p:nvSpPr>
        <p:spPr>
          <a:xfrm>
            <a:off x="457200" y="3939327"/>
            <a:ext cx="7950346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b) Ben and Jane eat in the school rarely.  </a:t>
            </a:r>
            <a:endParaRPr/>
          </a:p>
        </p:txBody>
      </p:sp>
      <p:sp>
        <p:nvSpPr>
          <p:cNvPr id="1811" name="Google Shape;1811;p217"/>
          <p:cNvSpPr txBox="1"/>
          <p:nvPr/>
        </p:nvSpPr>
        <p:spPr>
          <a:xfrm>
            <a:off x="755576" y="832144"/>
            <a:ext cx="8229600" cy="589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7. What sentence is correct</a:t>
            </a: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Google Shape;1816;p218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7" name="Google Shape;1817;p218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8" name="Google Shape;1818;p218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9" name="Google Shape;1819;p218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457200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20" name="Google Shape;1820;p218" descr="https://encrypted-tbn3.gstatic.com/images?q=tbn:ANd9GcSgPSTglKyB8bmdtSI7wqdNTLaDn8dRMkrk7hwRn-u8CRpayUSm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19672" y="160337"/>
            <a:ext cx="5566821" cy="5566821"/>
          </a:xfrm>
          <a:prstGeom prst="rect">
            <a:avLst/>
          </a:prstGeom>
          <a:noFill/>
          <a:ln>
            <a:noFill/>
          </a:ln>
        </p:spPr>
      </p:pic>
      <p:sp>
        <p:nvSpPr>
          <p:cNvPr id="1821" name="Google Shape;1821;p218">
            <a:hlinkClick r:id="rId5" action="ppaction://hlinksldjump"/>
          </p:cNvPr>
          <p:cNvSpPr/>
          <p:nvPr/>
        </p:nvSpPr>
        <p:spPr>
          <a:xfrm>
            <a:off x="6804251" y="5190843"/>
            <a:ext cx="1673400" cy="1046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6" name="Google Shape;1826;p219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7" name="Google Shape;1827;p219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8" name="Google Shape;1828;p219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9" name="Google Shape;1829;p219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457200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0" name="Google Shape;1830;p219" descr="data:image/jpeg;base64,/9j/4AAQSkZJRgABAQAAAQABAAD/2wCEAAkGBxQREhQUEBQWFhUXFhQUGRcSGBUZGBcYFBcaGBgcGRcYHiggIBoxHR4ZITEhJSkrLi4uGR8zODMsNygtLisBCgoKDg0OGxAQGy0kICQsLDQtNC8yNCw0LDI0LCwsLDQsLCwsLTQsLywvLCw0LDQsLDQsLCwuLCwsLCwsLCwvLP/AABEIAOEA4QMBEQACEQEDEQH/xAAcAAEAAwADAQEAAAAAAAAAAAAABQYHAQMEAgj/xABBEAABAwIDBQUGBAMGBwEAAAABAAIDBBEFEiEGMUFRYQcTcYGRIjJCUqGxFGKSwTNygiRDstHh8BUjU1SiwvEX/8QAGwEBAAMBAQEBAAAAAAAAAAAAAAMEBQIGAQf/xAA/EQACAQMBBAULAgMHBQAAAAAAAQIDBBEhBRIxQSJRYXGRBhMUMoGhscHR4fAjQjNSUxUkYnKSwvEWJUPS4v/aAAwDAQACEQMRAD8A3FAEAQBAEAQBAEAQBAEAQBAEAQBAEAQBAEAQBAEAQBAEAQBAEAQBAEAQBAEAQBAEAQBAEAQBAEAQBAEAQBAEAQBAEAQBAEAQBAEAQBAEAQBAEAQBAEAQBAEAQBAEAQBAEAQBAEAQBAEAQBAEAQBAEAQBAEAQBAEAQBAEBUtvtsRh7GtY0PmffK118rQPidbW19LaX15KCvW82u01dlbMd7N5eIrj9EUak7VaxpDpoonxk29lr23tvs65F/JVleS5o3ank7bPMac2pduH7sI1fA8VZVwMmi914vY7wRoQeoOivRlvRUus8pc287eq6U+KIrbfapmHw5tHSvuI2HiRvcfyj/RR1qyprtLWzdnzvKu6tIri/wA5mY0XaDiRe6Rp7xrfac0R3Y1vUtFwOpKqK6q6yxoenq7EsIxUG91vg86vx4mlbFbZR4g0i2SZou5l73HNp4j7K7SqKpHK9p5raWzKlnLXWL4P6loUhmBAEAQBAEAQBAEAQBAEAQBAEAQBAEAQHTVVTIml8rmsaN7nkADzK+N41Z1CEpvdisvsOKKsZMwPicHsO5zTcHgvp9qU5U5bs1hnehwEBgvalUmTEpW/II42/oDj/wCTisq5earPe7CgoWUZdeW/HHwRpeNbOUv/AA9lNO9sLGNaWyEtBa8DVwvvJubjjdXqlGLp7vDB5e3vrj0t1qa3m3qutdX0OzYKppGQ/hqOfvjHdziQQTncTfda19NF9ouCjuxecHO1IXMqnn68N3e4exGT9oOIuqcQmtchju5YP5DlIA6uufNZ1eTnUZ67ZFBULOLfNZft+xsezeBR0NEIiBfIXSn5nEe1fpwHQBaMYKnTweMvLud1cOp26di5fnWY72byluJU+W4u5zSPyljt/wDvgqFq35xHs9swTsZ55Y+KNs2k2hhoYu8nPRrW+888gP34LRqVIwWWeIs7OrdVNymu98l3mS1/adWyyAw5Y230Y1ucnoSRc+VlS9Lm3oj1tLyftacP1G2+vh+e00XYbbJmIMLXDJMwAubwI+ZvS/DgrdKsqi7Tzm09mTs5Jp5i+D+TLWpjLCAIAgCAIAgCAIAgCAIAgCAIAgKD2y07nUTHA6MlaXDmHAtH1I9VUvE9xM3vJ2ajdOL5xePiePsVxDNDNCT7jw8DpILG3m36paSzBrqJ/KSju1o1FzWPD7M0pWzzRwUBh/a1hjoa4y65ZmteDwzMAa4eOgP9SyriLjUye52BcRqWvm+cc+D1JbbzEqOtoYZ+9/tDQGtjaRfM62cPbwGl7+CmuZQnFSz3FLZNC6tbuVLd6L4vs5YY7EqN3eVEtvZDWR34FxOY+gA/UEs48ZH3ymqx3adPnq/kV7bDDzRYmXPByOmFQ38zXPzkDwNwoZR3K2vWaOzqyurDcjxUd324wXXb7buA0joqSQPkmGU5fgYfevyNtLdeis3FaO5iLzkw9k7IrekKdaOFHXXm+RW+yHBnS1f4gj2IQdeb3jKAOfskk+XNRWlPMt7qNPyiulCh5lcZfBfchdtsVfW10lruAeYYmDkHZRYcydfNQ1ZupP4F3ZlvC1tU3plZk/Zn3Gr7FbIRYfFnkDTOW5nyH4NLlrSdzRxPH0Av0qMaay+J5LaW0ql5UxHKjyXX2vtMy2WxDNjDJYrhstRJp+SVztLeB+iqUJPz2nPJ6i+obuzHCfGMV4rBvQWmeCOUAQBAEAQBAEAQBAEAQBAEAQFF7Uq6thijNHmaz2jK+MXc21st+Td+vTfzq3M5pdE29iUbSpUar4z+1Pn1+0y/ENsaueAwTS52EgnM1ub2TcDNa+/VU5V5Sjus9VR2VbUayrU44a7dPAleyfEhDXBrjYSsdH/Vo5v2t5qS0b38Iq7foectd5ftefkzdVpHhAgPDi+Ew1UZjqGB7Tz3g8wRqD1C4nTjNYkTULipQnv03hlNHZNSZr95Nl+XMz0vluq/ocOtmz/1HdbuMR78fcumFYZFTRtigYGMbuA+pJOpPUqzGKisIxa1epWm51Hls6MdwGCtZkqGBwGoOoc09HDULmpSjNakltd1raW9Slj5+wp0vZJTF92zTBvy+wT5Ot+yr+hxzxNiPlJcqOHGLfX9i74ThcVLE2KBuVjeHEniSeJ6q1GKisIw69epXm6lR5bMWq4P+GYuH1DSYxM6VpA3sfcgt5kX9Qs6OKVbpcD2tOfp2ztyk+lhJ96+pK7d9oramIwUYcGPFpHuFiR8rRyPEnwXde5UluxKuythypVFVr8VwXzfyOeyDZ1zpfxcjbMYHNjv8T3aEjoBceJ6L7aUv3v2HzyhvoqHo8Xq+PYvuXDbbbmKhBjjtJUEaM+Fl9xeR/h3npvU9auoaLiY+zdk1Lt7z0h19fcUrYntAmFVlrJC+OZwFza0bjoC0Dc3gR5qK3uW3uz58Db2nsWkqG9Qjhx96+psgV08acoAgCAIAgCAIAgCAID4lkDQXOIAAJJOgAG8k8kyfUm3hGSbSdqUpkc2hDRG24zvbmc63EA6BviL/ZUKl289Hgets/J6nuKVw3l8ly+rJbs424lrJnU9Xlc4tLmODQL5d7SBpu18ipLeu5vdZU2xsinbU1Vo5xnDRMY/2dUlUS5rTC83OaGwBPVh09LL7UtYyeVoUrTbV1brGd5dv1Mh2gwabDanI42c0h8cjdzgDcOHW+8c1RlGVKfHU9laXVK+oZXPRrqN12Rxc1lJFM5uVzgQRwu0lpI6Ei61YS34qSPB39sra4lSTyl/yTK7KYQBAcXQHAeDuKA+kAQHhxfCIapnd1EbXt67weYI1B8FxOnGaxJE1C4qUJb9N4ZVaLsuoo353d5IL3DJHDKNfygEjxKhjawTyatXb93OG6sLtS1/O4bfbXNw6NsFM0CZzBlAFmxM1ANt19CAOnkflet5tbseJ82VsyV7N1Kj6KevW3+cSgbEbISYlI6WZzhCHHO/4pHHUhpPHmeqq0KLqPL4Hodp7ThYwVKklvY0XJL84Er2stpYRT01PGxr2XccgF2tIsA47ySddddL8V3dbsWlHkVPJ/z9WU61Rtp6a839jT9mZ3SUlO+T33QxuPiWhaOc6nl7uMYV5xjwUnjxJNCuEAQBAEAQBAEAQBAZ32xY2YoI6dhsZiS4j5GW08yR5AqldzxHd6z0Pk9aKpWdWXCPDvf0IfsuxKiZBNFOWMldmzGWwD47aAOPLXTqubeVNQafEt7doXUqsalNNxXDHJlJwDGPwVWyeMZgxz/ZJtma4Ftr+BValU83LJvXdr6VbOlJ4bx48S+P7YDf2aTTrLr9GK0r1c0efXkw8a1fd9zRKzC4KtkZqIWvsA4CQXLS4aj/ADHRW5U4y4o85Tr1aEn5qTXdzPfFGGgNaAGgWAAsABwAC7IW23ln2h8OqpnbG1z5HBrWglznGwAG8kr43jidRi5NRistlKdtDV4i4twxoigBs6qmG88e7Yf9+Cg85Ko+hw6zY9Dt7NZu3mX8i/3P89p6GbAMfc1VVUzOI1JkLW+TRuHmioN+tJv3Eb2tKOlKnCK7s+86D2bRRuz0tRUQuG4h4Iv10BPquVbuOd2TRJ/bVSS3asIyXcS+zWKS95JSVdjPE1rw9ujZY3aB4HA30IU1OWdHxX5kqXdCnuRr0fVly/lfV29hYlIUAgCApHaZsk6tjbJAAZo7i1wM7DvFzpcHUX6qpc0HPWPE29jbSVpNxqeq/czNqcYrSNMMbaqNtzoxj7XO+zgPsVVTrQW6s47j0k/7MuZecm4N9r+WT0bN7D1VZMHVDJI4815HzXDncw0O1Ljz3L7St5TeZcCO92vbW1LdotOXJLgvDQ3WKMNAa0WAAAA4AaBah4Vtt5Z9ofAgCAIAgCAIAgCAICG2l2chr48kw1Fy17bZmE8jy5jioqtJVFhluzvatpU36b71yZiG1WyFRQO/5gzRXs2Vvum+64+E9D9Vm1aMqfE9zYbUo3axHSXU/l1kRhbInTRioc5sRcA9zLZgOYuo6ai5Le4F24lUVKTpLMsaZN62e2RoYQyWnja8kBzZHHOd2haToPKy1adGnHVI/P7vaN3WbhVk11rgWVTGcEBwUBQq1xxiqdA0kUVO4d6Wkjv5RuaCPhH7X4giq/1Z4/avezcp/wDbqCqtfqzXR/wrr73+cy800DY2tZG0Na0Boa0WAA3ABWkYspSk3KTy2dqHIQFQx1xjxbD3N/vGVETjzAaHAeuqhelVdqZrWyUrCunycWvHHwLepjJCAIAgCAIAgCAIAgCAIAgCAIAgKv2gbTmgpw5gBlkORgO4WFy4jiBp5kKCvV83HtNPZVh6ZW3ZeqtWd2yWKvfh8dRWPAJa57nkBoDQ42Jtp7tl1Tk3BSkR31vCF3KjRWmcJcdf+T14VitPiMLzFaSK5jcHtIB0BILXDdYhfYzjUWnAir29a0qJT6MuK1+hSca7LIpZS6kmEYv7cbhny3+WxuPA+qrTtE5dF4Nu28oatOGK0d7qfDPeaBg+HNpoI4WElsbQ0E7zbeT1J1VuEd2KR5+vWlWqSqS4t5PauiIICsdoWNGmpCIv40xEMYG/M/eR1A+pCgrzcYacXoaWyrVV7hb/AKsdX3I9+ymCNoqWOFtrgXeR8T3auProOgCkpw3IqJXvbqVzXlVfPh2LkTC7KoQBAUrayS+KYW0b7zuPhlA/YqCT/Wj3P4GzYx/uNxL/AC/EuoU5jBAEAQBAEAQBAEAQBAEAQBAEAQGK9staX1jI/hjiH6pCST6Bo8lm3cszx1HtfJyko28p82/h+MhqvbOaShZRWa1jQ1pc2+ZzW7mn6eNlG67dPcLtPZNKF27nOW+XUyf2U2tho8LmY19qkuflbY3JeAA6+7Qa+Slp1lCk1zM6/wBm1bm/jJroYWX3cvaTPYpGTHUyOJJdIxpJJNy1pJOvH2lLZ6ptlPykaVSnTS0S+f2NLVw80EAQFExwficapIT7sEbpyPzE6fUMVaXSrJdSNy2fmdm1ai4zaj+e8vasmGEAQHDjbegKJswfx+IzV2+GEGngPM/E4eRd5PHJVqXTm6nLgjcvP7pZwtf3S6UuzqX51F8VkwwgCAIAgCAIAgCAIAgCAIAgCAICNxfA6eqFqiJr+RI9oeDhqFHKnGXFE9C6rUHmlJooWM9krCSaSYt/JKMw8nDX1BVWdmv2s37fykqRWK0c9q0KdiHZ/XxG3c94N14iHD03+oVedvNPgbVHblnUWssd5rHZ3gTqKjayUASPc6R4BvYusAL88oHndX7eDhDDPJbWvI3Vy5w9VLC/O8tCnMwIAgKO0iPHiXm3e0lmX3EhwuB1s0qssKu+42tZ7KW7+2evh9y8BWTFCAICqbcVb391Q05tLUkhzh/dwt/iO9NPVQVm3iC5/A09m04x3rmoujD3y5L5k/hOHR00TIYW5WMFgPuT1J1J6qaMVFYRRrVp1pupN5bPYvpEEAQBAEAQBAEAQBAEAQBAEAQHlxSZzIZXxtzPbG9zW/M4NJA9VzN4TZJRjGVSMZPCbWTEqHtGr4HESOEmurZm2I9LELOV1NPU9tU2FZVo5hp2plwwjtZgfYVMToz8zPbb6aEfVWKd3GTxLQx7jycrQ1pSUvc/p7y44VtJS1Nu4mY4n4b2d+k6qxGcZeq8mPXsq9D+JBr86yVXZVOUB1zzNY0ueQ1rQSS42AA3knkvjaSyz7GLk8JZZWI9rnVBIw+mfO0GxleRFDpvs4gk+QUaq73qLPwNGWz1RWbmai+pdKXhy9rKlt3heJzObUvZCwQAub3L/aaN5Jc6xO7/AEVWvGq+ljh1Gvsu4sKadHMnv8crTwWSy9ne2ArY8kxAnZvG7OODgOfMKehW31rxM7a+zHaVMw9R8OzsLmrBjhAULaaR1FicVbIxzqd0PcPcwX7s3Juem438VWk9yrvvg1juNyzUbmylbRaU1LeWefIutDXRzsD4Xte07i03CsZyY1SlOnLdmsPtPQvpwEAQBAEAQBAEAQBAEAQBAEAQBAVXa3EMNj9mvETn290szyAHwFx46KvVlSj6xp2FC+nrb5S684Rj+01VQyO/sMMkeu97tD4N1I9fJZ03Bvoo9lY0ryC/vE0/zr0InDqd0ksbI75nPa0W33JAuvkM72EXK84wpylLgkz9PRtsAOQsto/LuJ9ICj9pZfM6jomOLRUynOR8keUn/Ff+kKtcZk4wXM2tj7tNVbmSzuR072XGipGQxtjiaGsaA1oG4AKwkksIyKlSVSTnJ5bILabZl1c9rZKh7KcAXhiABe6+9zzvFraWUVSk5vV6F2zvlaxbhBOfW9cLsXX2nhZ2Z0LbFolDhucJHAg8x1XHosMaFiW3byWjax3I7zLUYdYyyOqKQaOkeLzQ33FxHvM5neF3mUMJ6rr+pCo0rvSEd2pyS9WXd1P3MtMbw4Ag3BAII4g7lMZrWNGcuaCLHUHmvjWQVis2IgLjJTOkpZCb5qdxaCerPdIULoJPMXg0YbTq43aqU1/iWffxPNBi9VQuDMRtJCXBraqMWsSbN71oGnivsZTi0p+JJK3oXMd620klrF+/dfPuLgCpjKOUAQBAEAQBAEAQBAEAQBAEAKAyfGezWqqauaV0sQY97nhxLi6xPsjLbgNN/BUJW05ybZ6u229QoW8KcYPKXs8fsSGH9kkDbd/NI88mBrB+5UkbOHMr1vKSvL+HFL3lzwfZympB/Z4WMPzWu8+Lzc/VWI04x4Ixbi8r3D/Vk38PAlV2VggKhtkAyrw2Z3utmkjJPAzMs36hQVNJxZq7PzK3uKa4uKfg9S3qcyggCA+Jow5pa4XBBBB4g6FfGsrATaeUV3s7kJoYg43yGSIHmI5HNH0C4otuCyaO1opXUmueH4pNllUhnBAdNXTNlY5kjQ5rgWuB3EHevjSawzqE5QkpReGiH2Wc6IPpZSS6AgNJ3vhd/Dd92nq0qOk3jdfFfiLd5ibVeK0lx7Jc18+5k8pSkEAQBAEAQBAEAQBAEAQBAEAQBAEAQBAZ92pYwHMbQwsdLUSFrwGAkxhpuDprmNvIXJ4XqXMs9CPE39iW2JO6qPdhHK15/YkNm9qJGNZFijHQSmwbJILMl/q3B/S6kpVNMT0fxK13YwlJztHvx5pcV7OOO0uAN9ynMk5QFV2q2qbEPw9Ie9q5PYYxmuQn4nkaADfY8uWqhqVP2x1Zp2Vg6n6tXo01q2+fYuvJL7N4X+Epoob3LG+0ebiczj+old047sUipd3Hn60qnW/dy9xJrsrhAEBW9pmTQywVVPE6UtzQyRstd0b/AGgRfiHAfqKinmL3ksmhaOnUpzo1Zbqeqb619UdEm1FT8OG1JP5jGP3K585PPqnSsaPOvH3/AEPpuO17vdw0j+eoiH2uvqnN8I+I9FtFxr+EWfX47EyLilpx0dO4kejLJvVP5V4/Y581ZL/yS/0//Rz+LxMb6elPhM8fdiKVTqXifPN2X9SX+lf+x56vaeppRnrqQMhBaHSQyh4bmNrlpANtV9dTHrLBLTsaNd7tCpmXU1jPtyy1xSBwDmm4IBBHEHUFSmY008M+0PgQBAEAQBAEAQBAEAQBAEBUNk6VprsRldrJ3zYwTvawMBAHQ6fpCr0V0pPtNa+qP0WhTXq7rfty/wA9pa54GyNLXta5p4OAI9Cp2kzKjJxeYvBCO2TiF+5kngvwgle1vkw3aPILhw4YbRcV9UfrqMu9LPjxPHW7Fd6LOra23LvW2Pj7K4dHKxvPBNT2l5t5VKGe77kJS7Hvwh76unk75jGO7yORtnmPRzsjwbZtL7heyjVHzLc0y9U2mtoQVvVW629GuGeCyuo0GlnEjGvb7rmtcPBwuFbMCcXCTi+KO1DkIAgCAIAgCAIDPu1HFb01RAN4NMNN5zuc4+Vmj1VS4eVudqN7YlBq4hV/ze5Y+ZfKSPKxreTWj0FlbMObzJs7UOQgCAIAgCAIAgCAIAgCAICr1zxR1zZXaRVQbE88GzM/hk/zAlt+gUDxCeeT+JpU07i1cF61PLXbF8fB6+JaFOZp5q2vihbmmkYwb7vcB918cktWd06U6jxBNvsIgba0N7fiGDxDgPUhRqtB8y3/AGbd/wBNlf207QKUU0kdNIJZZGuYMl7NDgQXEkW0F9OdlDXuIbrS1yaGzdj3Eq8ZVY7sU86lxwKIMpoGgghsUbbjcbNAuOitR4GPcS3q05Pm38T3r6QhAEAQBAEAQBAYVtPiIrMTIYbxuqIIgR8WQ5L+FyVmue/V060e4sqDtrHelxUZPx1N1C0jw4QBAEAQBAEAQBAEAQBAEAQEXtM2M0s/ftzRiN7nD+VpOnXkVHVxuPJYtHPz8PNvDysFN2UocSq6WJ8taYo3D2Q1jTK5g0BLzu+6r041pRy5cTYv6ljb15RhS3mutvGeehZcJ2Pp4Hd44Onm4y1B7x/lfQeSnhRjHtZm19oVqsdxdGPVHRff2k/3Y5BSYTKJ558Oik/iRRu/mY0/cJhcCSNWcPVk17SAxNjcNMcsF2wvlZHJDvb/AMzQPjB90g2uBoQopfptY4N/EvUd683oT1kotp89OT6/j7C0qYzQgCA8WI4vBT/x5Y4+WdwBPgDquJTjHiyWlb1aulOLfcska3bShJsKlhPIZj9gvirQfMsPZt0ll02j4n23oWXzT7t/sSn7NXLuKa5nUNmXU+EPevqRFX2p0TAcneyH8rLX83EKN3cMaFyn5P3kuKS739MlK2m7S56lro4GiCMggkG73A/m4eXqq1W6clhLBuWWwKVGSnVe814fcgthI82IUoH/AFWn9Ov7Li31qov7Vko2dR9h+i1rH5yEAQBAEAQBAEAQBAEAQBAEB4cdou/p5ohvkjeweLmkD6ripHei0TW1XzVaNTqafvIbs8xIS0bIz7MkAEEjDva6PQXHgPuuaM1KCLm1aLp3MprWM+kn151LOpTNCAIDL+0LHTPUw09Mx8wp5GzTd0C7Vp0bpyGa/UgcFSq1N6aUdccT02yrRUqE61WSjvpqOdOPM0XDMRjqI2ywuzMdu4EcwRvBG4hXE86o87WozozcJrDR6ivpGUTFdoaiumdS4UQ1rDaWqOrW8wzmeu88LDVVnOVR7sOHNm3Rs6NrTVe71b9WHN9r7PzsJLB9g6WEh8wNTNxkqCX3PRp09bnqu40ILV6vtK9fa1xUW7DoR6o6FlipmN91jR/KAPspUkjOcm+LPsxjkEwfMnlkwqB3vQxHxYw/cL5uR6jtVqi4SfieY7NUf/awcv4Uf+S+OlB8kTem3P8AUl4v6nbRYHTQuzQwRRutbMxjWmx36gXX1QiuCOKl1XqrdnNtdrbJBdEAQBAEAQBAEAQBAEAQBAEAQBAU7aHAJop/xuHEd7a0sJ0bOB/7f6ededOSlvw9prWl3SnS9GufV5PnH7HTL2l00YInjnjlA1iczW/IEm1uq5d1FLLTO47DuKj/AE3GUetMgv8A9Brqx+TDabQHe4F5/qNw1vmo1cVJvoIvvY1pbR3rqpr2aeHNlhgwTEalgFbViJp96OlaA4jl3vDyBU+5OS6T8PqZ0rqyoyzQp7z5OT/2/UseDYNDSR93TsDBvPzOPNzt5KljFRWEZ9xc1bie/UeX+cOor+xNUwyYi9pAjFU62tmizRmPKxOt1DRkuk+WS/tGnJQoRa6W589DwYtjcmKSGjw8kQ3tPUj3cvFrDxv9fC5XyUnVe7Hhzf0JqFrCyh6Rcrpftj29b7vzUuODYVFSxNigaGtb6k8S48Sp4xUVhGTXr1K9R1Kjy2e5dEIQBAEAQBAEAQBAEAQBAEAQBAEAQBAEAQBAEBSe1TADU0veRtvLCc4sPaLPjA+jrdFVuqblHK5G1sO8Vvcbsn0Zae3kcdmOJ0woY2Mexjm5u8a4gOzEkl2u8EWseWnBfaNSCglkbaoV/S5Skm0+HcS2JbbUMAOeoYSPhjOc+jb/AFXcq9NcypR2Zd1fVg/bp8SvYhjdfiLSzD6d0MTtDPOcjiD8o4DqLnwUcpVanqrC7S/StbOzkpXM96S/bHXxfyOjA+yiNmtXM6TnHHdjL9XXufolO1UV0nn4Et15Q1J/wYqPa9X9jQaGijgYI4WNYwbmtFh/96qyklojz9SpOpJym8t9Z6F9OAgCAIAgCAIAgCAIAgCAIAgCAIAgCAIAgCAIAgBQFartg6CZ5e+ABxNzkLmgnwaQFD5innODRpbWu6cd2M9O3X4nsw7ZWjpyHRU8YcNziMzh4F1yF3GnGPBENa/uayxOba7/AJEyuyoEAQBAEAQBAEAQBAEAQBAEAQBAEAQBAEAQBAEAQBAEAQBAEAQBAEAQBAEAQBAEAQBAEAQBAEAQBAEAQBAEAQBAEAQBAEAQBAEAQBAEAQBAEAQBAEAQBAEAQBAEAQBAEAQBAEAQBAEAQBAEAQBAEAQBAEAQBAEAQBAEAQBAEAQBAEAQBAEAQBAEAQBAEAQBAEAQBAEAQBAEAQBAEAQBAEAQBAEAQBAEAQBAEAQBAEAQBAEAQBAEAQBAEAQBAEAQBAEAQBAEAQBAEB//2Q==">
            <a:hlinkClick r:id="rId3"/>
          </p:cNvPr>
          <p:cNvSpPr/>
          <p:nvPr/>
        </p:nvSpPr>
        <p:spPr>
          <a:xfrm>
            <a:off x="53975" y="-17907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31" name="Google Shape;1831;p219" descr="https://encrypted-tbn3.gstatic.com/images?q=tbn:ANd9GcTBsc1AEXXy0Z4tp7JhKYohTQfQTSX4lacct0sPuKVN6p4NrhrG9A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5776" y="336255"/>
            <a:ext cx="4320480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1832" name="Google Shape;1832;p219"/>
          <p:cNvSpPr txBox="1"/>
          <p:nvPr/>
        </p:nvSpPr>
        <p:spPr>
          <a:xfrm>
            <a:off x="2771800" y="4656735"/>
            <a:ext cx="41044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 i="1">
                <a:solidFill>
                  <a:srgbClr val="FF0000"/>
                </a:solidFill>
                <a:latin typeface="Algerian"/>
                <a:ea typeface="Algerian"/>
                <a:cs typeface="Algerian"/>
                <a:sym typeface="Algerian"/>
              </a:rPr>
              <a:t>Try again!!!</a:t>
            </a:r>
            <a:endParaRPr/>
          </a:p>
        </p:txBody>
      </p:sp>
      <p:sp>
        <p:nvSpPr>
          <p:cNvPr id="1833" name="Google Shape;1833;p219">
            <a:hlinkClick r:id="rId6" action="ppaction://hlinksldjump"/>
          </p:cNvPr>
          <p:cNvSpPr/>
          <p:nvPr/>
        </p:nvSpPr>
        <p:spPr>
          <a:xfrm>
            <a:off x="7020275" y="5219276"/>
            <a:ext cx="1590000" cy="10182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Google Shape;1838;p220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9" name="Google Shape;1839;p220">
            <a:hlinkClick r:id="rId3" action="ppaction://hlinksldjump"/>
          </p:cNvPr>
          <p:cNvSpPr txBox="1"/>
          <p:nvPr/>
        </p:nvSpPr>
        <p:spPr>
          <a:xfrm>
            <a:off x="539552" y="1844824"/>
            <a:ext cx="777686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a) It’s often cold in March.  </a:t>
            </a:r>
            <a:endParaRPr/>
          </a:p>
        </p:txBody>
      </p:sp>
      <p:sp>
        <p:nvSpPr>
          <p:cNvPr id="1840" name="Google Shape;1840;p220">
            <a:hlinkClick r:id="rId4" action="ppaction://hlinksldjump"/>
          </p:cNvPr>
          <p:cNvSpPr txBox="1"/>
          <p:nvPr/>
        </p:nvSpPr>
        <p:spPr>
          <a:xfrm>
            <a:off x="510086" y="3004555"/>
            <a:ext cx="795034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b) It’s cold often in March.  </a:t>
            </a:r>
            <a:endParaRPr/>
          </a:p>
        </p:txBody>
      </p:sp>
      <p:sp>
        <p:nvSpPr>
          <p:cNvPr id="1841" name="Google Shape;1841;p220"/>
          <p:cNvSpPr txBox="1"/>
          <p:nvPr/>
        </p:nvSpPr>
        <p:spPr>
          <a:xfrm>
            <a:off x="755576" y="832144"/>
            <a:ext cx="8229600" cy="589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8. What sentence is correct</a:t>
            </a: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2" name="Google Shape;1842;p220">
            <a:hlinkClick r:id="rId4" action="ppaction://hlinksldjump"/>
          </p:cNvPr>
          <p:cNvSpPr txBox="1"/>
          <p:nvPr/>
        </p:nvSpPr>
        <p:spPr>
          <a:xfrm>
            <a:off x="539552" y="4196989"/>
            <a:ext cx="795034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c) It often is cold in March.  </a:t>
            </a:r>
            <a:endParaRPr/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7" name="Google Shape;1847;p221" descr="http://rlv.zcache.es/cara_sonriente_de_risa_etiquetas_redondas-r786c1d93e2f740bc8f3aece1f1e49c6b_v9waf_8byvr_5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0306" y="569807"/>
            <a:ext cx="4876800" cy="487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848" name="Google Shape;1848;p221">
            <a:hlinkClick r:id="rId4" action="ppaction://hlinksldjump"/>
          </p:cNvPr>
          <p:cNvSpPr/>
          <p:nvPr/>
        </p:nvSpPr>
        <p:spPr>
          <a:xfrm>
            <a:off x="6588225" y="4906703"/>
            <a:ext cx="1643400" cy="1186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" name="Google Shape;1853;p222" descr="https://encrypted-tbn2.gstatic.com/images?q=tbn:ANd9GcTmAUSal1Iru8AByWzsKG_wALBbilp9P_qn_oq9uyKbJiHutkW1M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908" y="1124744"/>
            <a:ext cx="7413240" cy="4085603"/>
          </a:xfrm>
          <a:prstGeom prst="rect">
            <a:avLst/>
          </a:prstGeom>
          <a:noFill/>
          <a:ln>
            <a:noFill/>
          </a:ln>
        </p:spPr>
      </p:pic>
      <p:sp>
        <p:nvSpPr>
          <p:cNvPr id="1854" name="Google Shape;1854;p222">
            <a:hlinkClick r:id="rId5" action="ppaction://hlinksldjump"/>
          </p:cNvPr>
          <p:cNvSpPr/>
          <p:nvPr/>
        </p:nvSpPr>
        <p:spPr>
          <a:xfrm>
            <a:off x="6444196" y="5210351"/>
            <a:ext cx="1787400" cy="10794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9" name="Google Shape;1859;p223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0" name="Google Shape;1860;p223">
            <a:hlinkClick r:id="rId3" action="ppaction://hlinksldjump"/>
          </p:cNvPr>
          <p:cNvSpPr txBox="1"/>
          <p:nvPr/>
        </p:nvSpPr>
        <p:spPr>
          <a:xfrm>
            <a:off x="539552" y="1844824"/>
            <a:ext cx="809436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a) He always arrives late for work.  </a:t>
            </a:r>
            <a:endParaRPr/>
          </a:p>
        </p:txBody>
      </p:sp>
      <p:sp>
        <p:nvSpPr>
          <p:cNvPr id="1861" name="Google Shape;1861;p223"/>
          <p:cNvSpPr txBox="1"/>
          <p:nvPr/>
        </p:nvSpPr>
        <p:spPr>
          <a:xfrm>
            <a:off x="755576" y="832144"/>
            <a:ext cx="8229600" cy="589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9. What sentence is correct</a:t>
            </a: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2" name="Google Shape;1862;p223">
            <a:hlinkClick r:id="rId4" action="ppaction://hlinksldjump"/>
          </p:cNvPr>
          <p:cNvSpPr txBox="1"/>
          <p:nvPr/>
        </p:nvSpPr>
        <p:spPr>
          <a:xfrm>
            <a:off x="524825" y="3131500"/>
            <a:ext cx="8460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974806"/>
                </a:solidFill>
                <a:latin typeface="Calibri"/>
                <a:ea typeface="Calibri"/>
                <a:cs typeface="Calibri"/>
                <a:sym typeface="Calibri"/>
              </a:rPr>
              <a:t>b) He arrives late for work always.  </a:t>
            </a:r>
            <a:endParaRPr/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7" name="Google Shape;1867;p224" descr="https://encrypted-tbn0.gstatic.com/images?q=tbn:ANd9GcQbRLg16Pnt1hzWst_Qbt_cD8nYzu_Bo1A8RT9PTOHmbkXI04L0jg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1600" y="764703"/>
            <a:ext cx="6984776" cy="5414235"/>
          </a:xfrm>
          <a:prstGeom prst="rect">
            <a:avLst/>
          </a:prstGeom>
          <a:noFill/>
          <a:ln>
            <a:noFill/>
          </a:ln>
        </p:spPr>
      </p:pic>
      <p:sp>
        <p:nvSpPr>
          <p:cNvPr id="1868" name="Google Shape;1868;p224">
            <a:hlinkClick r:id="rId5" action="ppaction://hlinksldjump"/>
          </p:cNvPr>
          <p:cNvSpPr/>
          <p:nvPr/>
        </p:nvSpPr>
        <p:spPr>
          <a:xfrm>
            <a:off x="7092271" y="5522403"/>
            <a:ext cx="1546500" cy="100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" name="Google Shape;1873;p225" descr="https://encrypted-tbn3.gstatic.com/images?q=tbn:ANd9GcTwlkKkK6rVBwfhrXbI1UI90AFSLU5htcXEztW4fupvk5yudHA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52969" y="836712"/>
            <a:ext cx="5571359" cy="5571359"/>
          </a:xfrm>
          <a:prstGeom prst="rect">
            <a:avLst/>
          </a:prstGeom>
          <a:noFill/>
          <a:ln>
            <a:noFill/>
          </a:ln>
        </p:spPr>
      </p:pic>
      <p:sp>
        <p:nvSpPr>
          <p:cNvPr id="1874" name="Google Shape;1874;p225">
            <a:hlinkClick r:id="rId5" action="ppaction://hlinksldjump"/>
          </p:cNvPr>
          <p:cNvSpPr/>
          <p:nvPr/>
        </p:nvSpPr>
        <p:spPr>
          <a:xfrm>
            <a:off x="6984278" y="5407477"/>
            <a:ext cx="1578600" cy="1043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9" name="Google Shape;1879;p226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0" name="Google Shape;1880;p226">
            <a:hlinkClick r:id="rId3" action="ppaction://hlinksldjump"/>
          </p:cNvPr>
          <p:cNvSpPr txBox="1"/>
          <p:nvPr/>
        </p:nvSpPr>
        <p:spPr>
          <a:xfrm>
            <a:off x="510086" y="1772816"/>
            <a:ext cx="822960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 b="1">
                <a:solidFill>
                  <a:srgbClr val="205867"/>
                </a:solidFill>
                <a:latin typeface="Calibri"/>
                <a:ea typeface="Calibri"/>
                <a:cs typeface="Calibri"/>
                <a:sym typeface="Calibri"/>
              </a:rPr>
              <a:t>a) Mirna is usually early for school.  </a:t>
            </a:r>
            <a:endParaRPr/>
          </a:p>
        </p:txBody>
      </p:sp>
      <p:sp>
        <p:nvSpPr>
          <p:cNvPr id="1881" name="Google Shape;1881;p226">
            <a:hlinkClick r:id="rId4" action="ppaction://hlinksldjump"/>
          </p:cNvPr>
          <p:cNvSpPr txBox="1"/>
          <p:nvPr/>
        </p:nvSpPr>
        <p:spPr>
          <a:xfrm>
            <a:off x="510086" y="3004555"/>
            <a:ext cx="831038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rgbClr val="3F3151"/>
                </a:solidFill>
                <a:latin typeface="Calibri"/>
                <a:ea typeface="Calibri"/>
                <a:cs typeface="Calibri"/>
                <a:sym typeface="Calibri"/>
              </a:rPr>
              <a:t>b) Mirna usually is early for school.  </a:t>
            </a:r>
            <a:endParaRPr/>
          </a:p>
        </p:txBody>
      </p:sp>
      <p:sp>
        <p:nvSpPr>
          <p:cNvPr id="1882" name="Google Shape;1882;p226"/>
          <p:cNvSpPr txBox="1"/>
          <p:nvPr/>
        </p:nvSpPr>
        <p:spPr>
          <a:xfrm>
            <a:off x="755576" y="832144"/>
            <a:ext cx="8229600" cy="589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10. What sentence is correct</a:t>
            </a: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29" descr="data:image/png;base64,iVBORw0KGgoAAAANSUhEUgAAAOEAAADgCAMAAADCMfHtAAAA9lBMVEX////NGSCPFBqFFBiXFBqHFBiUFBqLFBmYFBuOFBrQGSDKAACLFBp/AACCAACOAACJAAB7AADEGB+xFx2TAADKGSCmFhyMAADMCRTLAA3MEBm4Fx6GAAC9GB6fFRv79/f67Ozz0tOtFh3TQ0fhi4344+Tno6WDBw3fgYPkmZuOCRLPJSvtu7zyzc6EAAncv8DYYGPQMTarb3GOLzK0f4DbcHO3cHL45uapU1bWV1rp2dnLqKmfRUikYWK/lJWcJyvuwMHl0dLTtreOJinprq/Ln6HUSk7RNjuXRUedMja6hoeaQ0agVlikTE+dOT2bT1G8enzcdHfQ8bGFAAATRElEQVR4nNWdCVcTyRbHk05I0ksWAyELIWkRRIMEBQRNJEqQUYFR5/t/mVe9b/dW3eruJLz/Oe+cN+PY9I+71tJVhcLqZd6eze8vr27+/f31ayWkr7++XP29X96O1/AOK9L4dv7w6Wuz2202m90JUyWq8mRi/VGzcjWfbfpdpTW+vb+aDFvNZgILUJlxTh5uN/3OErpdfOm2upOKoojpfMqdprK43vSbU3Q9/9RqNS06S3RCG7JbvjzbNABfs8UvZjslkBShBdls7lw9W8jrhTJshvFSEFbsoOw+S8j5l2G3osSVgtCBnDw8r5ic/R22Jgm89Ih24vn9fAy5/DJsgXgZCCvl8mRntHgOzcD4voWYL5sNbe00/5qb5lt0gejLjdBivNpkQI4XrS4PLz1hOVCzeWVuCpD5p4AvD0LbVzcSj8uumC81YrkcY7xfO9/tbxJfSsJyQjuV9daO8c2Qkz9XQcji8ZO5PsA5IQCzEEKAVspZl6teUx00Z0Lmql/XMlBekB00NSJGWJ40FyvnM6UMGCWkUqOAlhl/masFnEsa0KKRtjCPkJlxuUrAm6Giqqoso/iXIEHIMs7VyvhmRktVV0EYpRQAWgnHXA3gvDFR1dUh+pBCQuapKyn/f20PzYYo/MskQMtTH3LnG38ZqmpKQlU1LKmuldi/cP4Zfg4R8VPOgKYRBiQj2mxKbfdgb7/dKRY1R8Vip9Pe2z4YVWzOdIw7v3Idb9wOJ6osoUVX2d3e77hUcdn/ur13UFNt80b+KgWyWTbzAzxrKKoqhWjT7XVAtDhnsb09ituSwjjZya2HmycBuYgMr7ZNoAtj7u9WDGnGZk5LHYtGNQmIEjLntPGodAFl+0CJQBIY86kaDLBKRlQN5SAFnge5vxuJSVVZB+KDBUhEZObbT4vnQha3o94qbOEyI7qAEGKSb7edCc8z5IjMWKvVsiIuPEChFRlfJzufA9keVYNnqxxERpgx3dwHgHwr5sjnMobtiDHWLJWzFI1lGDCJGOIb5eCfMcZawIiYsVZzEc20gLcNtcpB9AGNyn7OfDbjnmIEZsQBa7VRLWUDdz2sxgUasHqQLX+iiNpBKBwTZqwFav5OBTieTBKE1SShUcszAGOMnZpvxrin1sLaSTXsf5wmAatxPtXYXhmfzbgdyjgoIENMMQd3lfTRADGIwLwzTAIxZEYFBUxTFu8bIKCD6APurpjPZjwIzFjBAOUT6m0dAaxWQx66twZAq3Ao3s90gzEJyBLqVynA8VBFCYPQX7WH+ohF31NtRAhQNtv8gYMwDGiM1oPnMO6GEGFAFooSU8VoEIYA1xGCIcQ9LxjVCkYoEYozPAh9wNUWCQCxUxEhlrvkwn93LARcT46JqsZHZAG6Q1xgfECD0AOsrqIPFUob8RDtJNsk7UyZoUHo5WxjI4AMsey9QQLRrZMTkp+iPqpu1IK2fEQYkOanC5GPbsqCtioQYrhfFedTE/XRTSYZLmJkyCFez3iCRhQhH117mYip43ZwQbaJDRtF0zZnaMO9kUIPIVYiiMmhv6A/xdKMl6dHmwZkiN7YBgYUJJt5wzA4QahWNo1XtIYaXo8K8VmIvFmbYdVausSzTGfTeJZYj+pWRYSQsz68GBqOkCDcZJ0IyRtpYHPFTRMDHDeqBoj4XLKMJ81rUREj/sUIHzwTxhi9IHwugCzb8P0UM2LIhBFG9TkFoSMvFFU5Iy6GRkwRH91wqY/KH2dIGTFmQg/R9dEaADjo6676vcF6Efl+CqdTqxYmxfFRTf/x9vTaNM3rl+/efvzAMLNSBr8x+5fGcxq/ZCBGhGriXdKEllAf1fRvkb9vfjs80fXUkD0G9fnN63enLy2dvnt9+F5jmCill08RIwKNzRloQsNrApM/SX+ZfMj161d6PwXeQNc/fk+Oz8ff3vTQ31m7yks2teTL/ZmCTurV+uTv/D3k6oXC0aG0ITX95Dvaab070ZG/tctLNslZfrPOMyHQcOvfsXcqfD/RZfLuQH+NPsrSWwSx6PkXRDj5N/6YZKkImxAohRxC9osfYG+VVO+DyQUsFL7BD9O2eckmMSl1DOYZ57dkHAAm6f3HfavXeo8G2H8l4GP6D36W5gwVYSPGCwacZ7xaCD5f5y8tm+9Jrtr/IQYsnCJG5FeM6DPOp1tyJmTvdih4r3eEjEOxIEroTS/C6TQ2nVHfshQndKMQeTuoXERk/hBFIw2w8AarQPsGXhOjG97PGltbScYqz4TsN9gTboH4yEfs/0MCPEKfwjdi+Bk30y1fCROiY4qeOIYOeYhEwPEJ7u08I+6ESiIbN22FFTahyhn39pGqT0PsfyYCcrKym07BXBN207P6VlxBnmlzrKCLsg3L9BiiTrUgr+x4NRE2YvCUy2GCkDHio6bQa/LqvqPPcJrQxfYXAzJxCkYom1YBwC03zwgm8YUJtVAAw4gIaBYFFcfrTkEb+kV/lnRSJpVT7UM/QTeFbwkMgaiA4oF1m+Om/gBj3oAIhXnG0eBE+J4vE6FIBRyIewZurjHdB4VrRdxJeXnGUU+cMd7FEPOzoL2hCC2JO3P3Sceok6oKobfU+T24pegASP9IArwmWLDIdVOvXlyDYeg4KdbPRBHfCt823NwQAY+IA2lNwd3UDcQlFIZkJ7Xf+ZvwfV/5SZ9qQepMAS+buoPES4jQLTPEsbp+JHrhsZf2CT5tiWrBIrdz23G2SV1A5VClZVJXg54pton9LP0NCZBsQUscQqci4mFIX7MffBC+tD3IIwK+lAH05r8BQmf3CVjvq4JhRUKEJvy7TgU8kprJcnvTRL2wvubsWo8DE43zd2RWmwgvf0i2oNwSSbJe+F9NN61vMR4gQrkwdBDFTTh/1tCTnAWZtDBh9MN3e9oU7Ggkw9BBPCUBiCRrwWCCP0ZnyU41F0BLY8hUQ/8H6Xmc6CQP6FdE4HiG7g17JF7vqdXQ06CY/ePjU3nAYBic1OSXNZ2PEQoGv4B6tKmzfC1YDGo+cMTGDq9YyCUaW8SOLFcLMnWqGGGFDaCAORo3labZo0dowjn6lg6QNd8KhsjKBTj8dRJNckmNgPguC2AqvtBqKUB4VljghKk2XxAmbvIG5CXT5hweWTiE6X6aeOImb0A2zkcJdxbWmgxMmHaHEKEJhxSf6ZAi3EOTafNv4QYo+CmLhSviXHZU3zMA8spF96rwCIwOHcLUe0mJDXZeFuQSTj4VLgAnTVsOfURai52XBYPRRVLl34U7lJA0C4UgflsroLdDCiL8WgAAHUJ03ZAgTTxxE9LrrIAcwkqZQ5hlq95AvHqaI6A/VQNpRYSU1dMcAb0VKEnCbJ+O6MSakQugtgFCjTjizwVwE4RUQHRHl6TSEWaIQyrgWLQASlSHR4jWwwyEVMBCwUw5IoypjRMqeE+Tvh5qEiOo5OppGuFdW+Vr4Sfaeaft2mQAM3ekIkLWteFji5SEcoC5JBvO6GnyxBkfphtbyAIKt4ZRfuYBTniFj/HVchrCQYpZjFfErag4IWdK+G/hHp3FkJ0QdgBlWm5XmWuGt74GEDbvo3NtJVdqynmaVID+6ml6Qs5c29yeLy3F5RDKLVukB8S3yFIJK7zZxNmLBF+p5BRE2fnS1ICZx8B4wW/OCmOcULKpGfQzrD29yYLIaWm6Y2vtKUm4laIgEnYr8PQ+zbc2rvgrM4WLY4xQasJ00M8EWCh8SJ1QBatrhZsp4KaKbDIdDDIC0naxwYR4seha+74WdYBQlUw1GV3UFr5hXUSo4KnUOsdtCRFKpppBJ4+jp9OuXHBGh/ZOBbBcyHWmg6KZA2DaJpzTd1e69smfKKGi0ggHJzQLirejpGrCOV1ppWU/FkqmMl1Nr2iSAD8TVk//SdGEczoa98yhy0amQOx9oFnwcz/1tne+3I9JwTC8tB8Kphpn2xdhgY0K+A+r6Jq4Zso34f5niBChs/sSTzWEhW4q4Cu7ZSGsnkpP3HAGFpWu20dOgb6tRNuOIQdIWj2VbcI7uJNWvG8Qb6BUQ1ol7f2QAyRuYZQBDM5yARLNjfvIORSIFDclfj4YAiStnko14ZyWzRr+OgID0XVTXjYlAo4/REoAYbb4h0TN4E13d/2TviEbloTbFagWjAJSVk/H9Cacl0krwTeW5xw3RYt+OgsWrWGIMHjpm2i9kwZBwOAQF7Ailvj7hKkfgCYASVsYyU24fywWwBg6VwGcySi535BmAwQ/HyRseyeuK/pHR0CQ4QNO/kD1wh0Gg7kmE2C2b08j6hhKVOFaET5gEKwXbq6B5jIyf8Kb/tvTiLzpfBDSrxWWTNBNvU2YCUTi1jXeF675NOEact2NTdiKJLSfoJuqiBFpC6Bmh/OKlG9PhQnVLxUQ5CR6Cibspu6W/fh0jTYgAfI/Hxx0hIjCJlxTEBta6kYPvx6DhE6uSRhxQNkrI/zClTA7J1g95ZlQseeCwwLnFEvI99yCY01sQHFbMugJmxtBE867VqsVP6L9TMaI2AlKgY4ofddAnFE/885TgBJpQJg4qRUcJHpGjNdE0afKr4lf1wm/XjA5RkzUwrAmauJZ4MSwa8RkY9MfcH796OFVSfUHgrT8Fq2K0XYmrm7yODO4JHqtW6I71XTtECxpp4cDqc8j9fdmOiO2eSaMFUNHcK5xjVhNDjG0vq5/Pvx+ejQeW08bj49Ovx/+wztEDlZPf8NjPMFOxylzTQidDXkLG9E7DBX8QT33GMCe+3/SnSvY19/gK4/IkhS3UrA8A95y9Qj2NSXuYVHez8u4d6uvv0ficYx4KTfNKMnT2mydwUZ0N2bIr+pLqacXwbhGjojyT6FFTIgc6n0HG7HK89P8xOK6/+adGX0lpOQLfBS9QAAe6nvJZg3HCFvJ6+Tj229HppW7zNO3HcRHuXmUmRC9GgkxouenazlRf9ALDjFFE1eF66P20racETnHJ25C/hG70iZEFtp8P30mp0ELghCPQktIOvX89Dkcq1/U9vmAypB7OwI81g/8NMN3NHmpI7htecK/4QKe4C95dV+pbvb+Dkv8LMNMKNiZdQ4tCAehuMlLZmwJSj3rSC/5gMjkcBCKrLfZJKI2EgShEp+8SAqekwpCUVU3iBjcv4apNRcB4hUjQFzdtZyZASdfxIB4svGyzcasKAYUphlHl5ifbhiRANjiXE8SVgmclLLkPkjdRLoRJxleQxoVMtovBQl1AxeyEACVIfn+6gfUTwPENV930QkKPXRvveOjElfmovk0hLjOW2dCl60q0MX1jo9S8qgnZGoxilgrrouRNdsRQBgRmkDEteQg+lfXKmvKN+Hp++TF9X4QSt55DG7PcOUjVtcRjJHLuYGbzz0LEgtFIDwUA0TFGK28v9H2VRUAjBNKBaEjs45WRb+Bs37maodTWjFc5lUUcTJJsdEcr4olbyZ85WbU9kOrvGpMkSAkV8Kw5jzErdAPXpUZtc7IwAHDiLJZxhPeoEaCkdWNlSRVbTsEoXoX10OIQ4lSH9UNFzGUwqu7ubuqtl8JR6B9PRqC2EJvkhPrEZvTcDw19Cs2DnKt/1q7ZqhRPhDR+m9aT+kBWc2AFxU9VYPfspEjo9YOB6AS3GQPIbbk60RYY2SiHzCjYqi5+Kqm7SN8IOGQOmLCZJb4iKXwmEY1Ru2MS4laca8S5osAAohD8n3qOOKWADHsqoyxvJ3eWTWtvaty+JKImS1oaSyyYmkrymiM9tNAalpnO2q+JF8cMQcL2oh3/HQTC0cLUt3dk1v5tvBqhpgvStjKB5AhXnCLRtKOjiW3WUwSKNl/1NnfrcTwEL4IYkt4BzddP7mlH2S0IJXRwX5HQzmtP9HaezZdbKyA8oUQhzfiF6frnNej+jLiYxrVulNptLu93+44PIGKnfbewW7ZSNJx8QLEhvSAkK8FCTFhSPuFVfvyqEptNNp1NKpVbPgkHIHPQVQahOl7OZ294IwXRZAOaKzbAv+j6pYYkBFO+Mug6TSbEoKRDymQ4dxQSEBs3Zn5A7KU+oeMaEEK1vkSxguuexOqEd8dm5sWVE8tuacxkTBVFnmRC+0EmuQfgoFup+LKGCL0MNGoYzRG8uJFPuDwLtWMBVXjJ5oZoSPSbPkAhv8HUoRKI8Nwl6ZlXdjDgYC4gNtBUbUmK8ihcZl/xGZcEaHSOM/jdAqxlg1RNEoRUt1UHRprMKCj8fkL7ohKDpBoxGkj9YxaGs0eea66AsJJ48lcJyDTktPi5E6oNu7W5qAh3dcxxsyEMcRhdSl+nVVovHgBMkoCiow4HK6whxEz1oElqhwIfURlqGyQz2a8b9TjeTU/wmnjbkP+GdHyMeqs0oAY4bDxlHJNKXfdnr8IGTIfwulw+JDH/VF5aTxnhtxKS5hAPG7Un56De0Y1W5QcS2YlPB7WL+bmpnFgzRYXDDILIcst9cd7c9MgPF3Pn+r1hiylF3r1xvnS3DQCQbeLn416owHehY0QHg8b9enT/UpH7zlrNj+/e8EwpyJzHk8bjXr99+Xy/4nO03i2fLi5GNaZ2zLU6bFv1Orx8XQ6bFho09/ni7P/R7iwxrPb5fzh8vzp8eLu7m6L/e/x58355WK+vJ2tYcj+P2Ttn0caNlgCAAAAAElFTkSuQmCC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29" descr="data:image/png;base64,iVBORw0KGgoAAAANSUhEUgAAAOEAAADgCAMAAADCMfHtAAAA9lBMVEX////NGSCPFBqFFBiXFBqHFBiUFBqLFBmYFBuOFBrQGSDKAACLFBp/AACCAACOAACJAAB7AADEGB+xFx2TAADKGSCmFhyMAADMCRTLAA3MEBm4Fx6GAAC9GB6fFRv79/f67Ozz0tOtFh3TQ0fhi4344+Tno6WDBw3fgYPkmZuOCRLPJSvtu7zyzc6EAAncv8DYYGPQMTarb3GOLzK0f4DbcHO3cHL45uapU1bWV1rp2dnLqKmfRUikYWK/lJWcJyvuwMHl0dLTtreOJinprq/Ln6HUSk7RNjuXRUedMja6hoeaQ0agVlikTE+dOT2bT1G8enzcdHfQ8bGFAAATRElEQVR4nNWdCVcTyRbHk05I0ksWAyELIWkRRIMEBQRNJEqQUYFR5/t/mVe9b/dW3eruJLz/Oe+cN+PY9I+71tJVhcLqZd6eze8vr27+/f31ayWkr7++XP29X96O1/AOK9L4dv7w6Wuz2202m90JUyWq8mRi/VGzcjWfbfpdpTW+vb+aDFvNZgILUJlxTh5uN/3OErpdfOm2upOKoojpfMqdprK43vSbU3Q9/9RqNS06S3RCG7JbvjzbNABfs8UvZjslkBShBdls7lw9W8jrhTJshvFSEFbsoOw+S8j5l2G3osSVgtCBnDw8r5ic/R22Jgm89Ih24vn9fAy5/DJsgXgZCCvl8mRntHgOzcD4voWYL5sNbe00/5qb5lt0gejLjdBivNpkQI4XrS4PLz1hOVCzeWVuCpD5p4AvD0LbVzcSj8uumC81YrkcY7xfO9/tbxJfSsJyQjuV9daO8c2Qkz9XQcji8ZO5PsA5IQCzEEKAVspZl6teUx00Z0Lmql/XMlBekB00NSJGWJ40FyvnM6UMGCWkUqOAlhl/masFnEsa0KKRtjCPkJlxuUrAm6Giqqoso/iXIEHIMs7VyvhmRktVV0EYpRQAWgnHXA3gvDFR1dUh+pBCQuapKyn/f20PzYYo/MskQMtTH3LnG38ZqmpKQlU1LKmuldi/cP4Zfg4R8VPOgKYRBiQj2mxKbfdgb7/dKRY1R8Vip9Pe2z4YVWzOdIw7v3Idb9wOJ6osoUVX2d3e77hUcdn/ur13UFNt80b+KgWyWTbzAzxrKKoqhWjT7XVAtDhnsb09ituSwjjZya2HmycBuYgMr7ZNoAtj7u9WDGnGZk5LHYtGNQmIEjLntPGodAFl+0CJQBIY86kaDLBKRlQN5SAFnge5vxuJSVVZB+KDBUhEZObbT4vnQha3o94qbOEyI7qAEGKSb7edCc8z5IjMWKvVsiIuPEChFRlfJzufA9keVYNnqxxERpgx3dwHgHwr5sjnMobtiDHWLJWzFI1lGDCJGOIb5eCfMcZawIiYsVZzEc20gLcNtcpB9AGNyn7OfDbjnmIEZsQBa7VRLWUDdz2sxgUasHqQLX+iiNpBKBwTZqwFav5OBTieTBKE1SShUcszAGOMnZpvxrin1sLaSTXsf5wmAatxPtXYXhmfzbgdyjgoIENMMQd3lfTRADGIwLwzTAIxZEYFBUxTFu8bIKCD6APurpjPZjwIzFjBAOUT6m0dAaxWQx66twZAq3Ao3s90gzEJyBLqVynA8VBFCYPQX7WH+ohF31NtRAhQNtv8gYMwDGiM1oPnMO6GEGFAFooSU8VoEIYA1xGCIcQ9LxjVCkYoEYozPAh9wNUWCQCxUxEhlrvkwn93LARcT46JqsZHZAG6Q1xgfECD0AOsrqIPFUob8RDtJNsk7UyZoUHo5WxjI4AMsey9QQLRrZMTkp+iPqpu1IK2fEQYkOanC5GPbsqCtioQYrhfFedTE/XRTSYZLmJkyCFez3iCRhQhH117mYip43ZwQbaJDRtF0zZnaMO9kUIPIVYiiMmhv6A/xdKMl6dHmwZkiN7YBgYUJJt5wzA4QahWNo1XtIYaXo8K8VmIvFmbYdVausSzTGfTeJZYj+pWRYSQsz68GBqOkCDcZJ0IyRtpYHPFTRMDHDeqBoj4XLKMJ81rUREj/sUIHzwTxhi9IHwugCzb8P0UM2LIhBFG9TkFoSMvFFU5Iy6GRkwRH91wqY/KH2dIGTFmQg/R9dEaADjo6676vcF6Efl+CqdTqxYmxfFRTf/x9vTaNM3rl+/efvzAMLNSBr8x+5fGcxq/ZCBGhGriXdKEllAf1fRvkb9vfjs80fXUkD0G9fnN63enLy2dvnt9+F5jmCill08RIwKNzRloQsNrApM/SX+ZfMj161d6PwXeQNc/fk+Oz8ff3vTQ31m7yks2teTL/ZmCTurV+uTv/D3k6oXC0aG0ITX95Dvaab070ZG/tctLNslZfrPOMyHQcOvfsXcqfD/RZfLuQH+NPsrSWwSx6PkXRDj5N/6YZKkImxAohRxC9osfYG+VVO+DyQUsFL7BD9O2eckmMSl1DOYZ57dkHAAm6f3HfavXeo8G2H8l4GP6D36W5gwVYSPGCwacZ7xaCD5f5y8tm+9Jrtr/IQYsnCJG5FeM6DPOp1tyJmTvdih4r3eEjEOxIEroTS/C6TQ2nVHfshQndKMQeTuoXERk/hBFIw2w8AarQPsGXhOjG97PGltbScYqz4TsN9gTboH4yEfs/0MCPEKfwjdi+Bk30y1fCROiY4qeOIYOeYhEwPEJ7u08I+6ESiIbN22FFTahyhn39pGqT0PsfyYCcrKym07BXBN207P6VlxBnmlzrKCLsg3L9BiiTrUgr+x4NRE2YvCUy2GCkDHio6bQa/LqvqPPcJrQxfYXAzJxCkYom1YBwC03zwgm8YUJtVAAw4gIaBYFFcfrTkEb+kV/lnRSJpVT7UM/QTeFbwkMgaiA4oF1m+Om/gBj3oAIhXnG0eBE+J4vE6FIBRyIewZurjHdB4VrRdxJeXnGUU+cMd7FEPOzoL2hCC2JO3P3Sceok6oKobfU+T24pegASP9IArwmWLDIdVOvXlyDYeg4KdbPRBHfCt823NwQAY+IA2lNwd3UDcQlFIZkJ7Xf+ZvwfV/5SZ9qQepMAS+buoPES4jQLTPEsbp+JHrhsZf2CT5tiWrBIrdz23G2SV1A5VClZVJXg54pton9LP0NCZBsQUscQqci4mFIX7MffBC+tD3IIwK+lAH05r8BQmf3CVjvq4JhRUKEJvy7TgU8kprJcnvTRL2wvubsWo8DE43zd2RWmwgvf0i2oNwSSbJe+F9NN61vMR4gQrkwdBDFTTh/1tCTnAWZtDBh9MN3e9oU7Ggkw9BBPCUBiCRrwWCCP0ZnyU41F0BLY8hUQ/8H6Xmc6CQP6FdE4HiG7g17JF7vqdXQ06CY/ePjU3nAYBic1OSXNZ2PEQoGv4B6tKmzfC1YDGo+cMTGDq9YyCUaW8SOLFcLMnWqGGGFDaCAORo3labZo0dowjn6lg6QNd8KhsjKBTj8dRJNckmNgPguC2AqvtBqKUB4VljghKk2XxAmbvIG5CXT5hweWTiE6X6aeOImb0A2zkcJdxbWmgxMmHaHEKEJhxSf6ZAi3EOTafNv4QYo+CmLhSviXHZU3zMA8spF96rwCIwOHcLUe0mJDXZeFuQSTj4VLgAnTVsOfURai52XBYPRRVLl34U7lJA0C4UgflsroLdDCiL8WgAAHUJ03ZAgTTxxE9LrrIAcwkqZQ5hlq95AvHqaI6A/VQNpRYSU1dMcAb0VKEnCbJ+O6MSakQugtgFCjTjizwVwE4RUQHRHl6TSEWaIQyrgWLQASlSHR4jWwwyEVMBCwUw5IoypjRMqeE+Tvh5qEiOo5OppGuFdW+Vr4Sfaeaft2mQAM3ekIkLWteFji5SEcoC5JBvO6GnyxBkfphtbyAIKt4ZRfuYBTniFj/HVchrCQYpZjFfErag4IWdK+G/hHp3FkJ0QdgBlWm5XmWuGt74GEDbvo3NtJVdqynmaVID+6ml6Qs5c29yeLy3F5RDKLVukB8S3yFIJK7zZxNmLBF+p5BRE2fnS1ICZx8B4wW/OCmOcULKpGfQzrD29yYLIaWm6Y2vtKUm4laIgEnYr8PQ+zbc2rvgrM4WLY4xQasJ00M8EWCh8SJ1QBatrhZsp4KaKbDIdDDIC0naxwYR4seha+74WdYBQlUw1GV3UFr5hXUSo4KnUOsdtCRFKpppBJ4+jp9OuXHBGh/ZOBbBcyHWmg6KZA2DaJpzTd1e69smfKKGi0ggHJzQLirejpGrCOV1ppWU/FkqmMl1Nr2iSAD8TVk//SdGEczoa98yhy0amQOx9oFnwcz/1tne+3I9JwTC8tB8Kphpn2xdhgY0K+A+r6Jq4Zso34f5niBChs/sSTzWEhW4q4Cu7ZSGsnkpP3HAGFpWu20dOgb6tRNuOIQdIWj2VbcI7uJNWvG8Qb6BUQ1ol7f2QAyRuYZQBDM5yARLNjfvIORSIFDclfj4YAiStnko14ZyWzRr+OgID0XVTXjYlAo4/REoAYbb4h0TN4E13d/2TviEbloTbFagWjAJSVk/H9Cacl0krwTeW5xw3RYt+OgsWrWGIMHjpm2i9kwZBwOAQF7Ailvj7hKkfgCYASVsYyU24fywWwBg6VwGcySi535BmAwQ/HyRseyeuK/pHR0CQ4QNO/kD1wh0Gg7kmE2C2b08j6hhKVOFaET5gEKwXbq6B5jIyf8Kb/tvTiLzpfBDSrxWWTNBNvU2YCUTi1jXeF675NOEact2NTdiKJLSfoJuqiBFpC6Bmh/OKlG9PhQnVLxUQ5CR6Cibspu6W/fh0jTYgAfI/Hxx0hIjCJlxTEBta6kYPvx6DhE6uSRhxQNkrI/zClTA7J1g95ZlQseeCwwLnFEvI99yCY01sQHFbMugJmxtBE867VqsVP6L9TMaI2AlKgY4ofddAnFE/885TgBJpQJg4qRUcJHpGjNdE0afKr4lf1wm/XjA5RkzUwrAmauJZ4MSwa8RkY9MfcH796OFVSfUHgrT8Fq2K0XYmrm7yODO4JHqtW6I71XTtECxpp4cDqc8j9fdmOiO2eSaMFUNHcK5xjVhNDjG0vq5/Pvx+ejQeW08bj49Ovx/+wztEDlZPf8NjPMFOxylzTQidDXkLG9E7DBX8QT33GMCe+3/SnSvY19/gK4/IkhS3UrA8A95y9Qj2NSXuYVHez8u4d6uvv0ficYx4KTfNKMnT2mydwUZ0N2bIr+pLqacXwbhGjojyT6FFTIgc6n0HG7HK89P8xOK6/+adGX0lpOQLfBS9QAAe6nvJZg3HCFvJ6+Tj229HppW7zNO3HcRHuXmUmRC9GgkxouenazlRf9ALDjFFE1eF66P20racETnHJ25C/hG70iZEFtp8P30mp0ELghCPQktIOvX89Dkcq1/U9vmAypB7OwI81g/8NMN3NHmpI7htecK/4QKe4C95dV+pbvb+Dkv8LMNMKNiZdQ4tCAehuMlLZmwJSj3rSC/5gMjkcBCKrLfZJKI2EgShEp+8SAqekwpCUVU3iBjcv4apNRcB4hUjQFzdtZyZASdfxIB4svGyzcasKAYUphlHl5ifbhiRANjiXE8SVgmclLLkPkjdRLoRJxleQxoVMtovBQl1AxeyEACVIfn+6gfUTwPENV930QkKPXRvveOjElfmovk0hLjOW2dCl60q0MX1jo9S8qgnZGoxilgrrouRNdsRQBgRmkDEteQg+lfXKmvKN+Hp++TF9X4QSt55DG7PcOUjVtcRjJHLuYGbzz0LEgtFIDwUA0TFGK28v9H2VRUAjBNKBaEjs45WRb+Bs37maodTWjFc5lUUcTJJsdEcr4olbyZ85WbU9kOrvGpMkSAkV8Kw5jzErdAPXpUZtc7IwAHDiLJZxhPeoEaCkdWNlSRVbTsEoXoX10OIQ4lSH9UNFzGUwqu7ubuqtl8JR6B9PRqC2EJvkhPrEZvTcDw19Cs2DnKt/1q7ZqhRPhDR+m9aT+kBWc2AFxU9VYPfspEjo9YOB6AS3GQPIbbk60RYY2SiHzCjYqi5+Kqm7SN8IOGQOmLCZJb4iKXwmEY1Ru2MS4laca8S5osAAohD8n3qOOKWADHsqoyxvJ3eWTWtvaty+JKImS1oaSyyYmkrymiM9tNAalpnO2q+JF8cMQcL2oh3/HQTC0cLUt3dk1v5tvBqhpgvStjKB5AhXnCLRtKOjiW3WUwSKNl/1NnfrcTwEL4IYkt4BzddP7mlH2S0IJXRwX5HQzmtP9HaezZdbKyA8oUQhzfiF6frnNej+jLiYxrVulNptLu93+44PIGKnfbewW7ZSNJx8QLEhvSAkK8FCTFhSPuFVfvyqEptNNp1NKpVbPgkHIHPQVQahOl7OZ294IwXRZAOaKzbAv+j6pYYkBFO+Mug6TSbEoKRDymQ4dxQSEBs3Zn5A7KU+oeMaEEK1vkSxguuexOqEd8dm5sWVE8tuacxkTBVFnmRC+0EmuQfgoFup+LKGCL0MNGoYzRG8uJFPuDwLtWMBVXjJ5oZoSPSbPkAhv8HUoRKI8Nwl6ZlXdjDgYC4gNtBUbUmK8ihcZl/xGZcEaHSOM/jdAqxlg1RNEoRUt1UHRprMKCj8fkL7ohKDpBoxGkj9YxaGs0eea66AsJJ48lcJyDTktPi5E6oNu7W5qAh3dcxxsyEMcRhdSl+nVVovHgBMkoCiow4HK6whxEz1oElqhwIfURlqGyQz2a8b9TjeTU/wmnjbkP+GdHyMeqs0oAY4bDxlHJNKXfdnr8IGTIfwulw+JDH/VF5aTxnhtxKS5hAPG7Un56De0Y1W5QcS2YlPB7WL+bmpnFgzRYXDDILIcst9cd7c9MgPF3Pn+r1hiylF3r1xvnS3DQCQbeLn416owHehY0QHg8b9enT/UpH7zlrNj+/e8EwpyJzHk8bjXr99+Xy/4nO03i2fLi5GNaZ2zLU6bFv1Orx8XQ6bFho09/ni7P/R7iwxrPb5fzh8vzp8eLu7m6L/e/x58355WK+vJ2tYcj+P2Ttn0caNlgCAAAAAElFTkSuQmCC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29" descr="data:image/png;base64,iVBORw0KGgoAAAANSUhEUgAAAOEAAADgCAMAAADCMfHtAAAA9lBMVEX////NGSCPFBqFFBiXFBqHFBiUFBqLFBmYFBuOFBrQGSDKAACLFBp/AACCAACOAACJAAB7AADEGB+xFx2TAADKGSCmFhyMAADMCRTLAA3MEBm4Fx6GAAC9GB6fFRv79/f67Ozz0tOtFh3TQ0fhi4344+Tno6WDBw3fgYPkmZuOCRLPJSvtu7zyzc6EAAncv8DYYGPQMTarb3GOLzK0f4DbcHO3cHL45uapU1bWV1rp2dnLqKmfRUikYWK/lJWcJyvuwMHl0dLTtreOJinprq/Ln6HUSk7RNjuXRUedMja6hoeaQ0agVlikTE+dOT2bT1G8enzcdHfQ8bGFAAATRElEQVR4nNWdCVcTyRbHk05I0ksWAyELIWkRRIMEBQRNJEqQUYFR5/t/mVe9b/dW3eruJLz/Oe+cN+PY9I+71tJVhcLqZd6eze8vr27+/f31ayWkr7++XP29X96O1/AOK9L4dv7w6Wuz2202m90JUyWq8mRi/VGzcjWfbfpdpTW+vb+aDFvNZgILUJlxTh5uN/3OErpdfOm2upOKoojpfMqdprK43vSbU3Q9/9RqNS06S3RCG7JbvjzbNABfs8UvZjslkBShBdls7lw9W8jrhTJshvFSEFbsoOw+S8j5l2G3osSVgtCBnDw8r5ic/R22Jgm89Ih24vn9fAy5/DJsgXgZCCvl8mRntHgOzcD4voWYL5sNbe00/5qb5lt0gejLjdBivNpkQI4XrS4PLz1hOVCzeWVuCpD5p4AvD0LbVzcSj8uumC81YrkcY7xfO9/tbxJfSsJyQjuV9daO8c2Qkz9XQcji8ZO5PsA5IQCzEEKAVspZl6teUx00Z0Lmql/XMlBekB00NSJGWJ40FyvnM6UMGCWkUqOAlhl/masFnEsa0KKRtjCPkJlxuUrAm6Giqqoso/iXIEHIMs7VyvhmRktVV0EYpRQAWgnHXA3gvDFR1dUh+pBCQuapKyn/f20PzYYo/MskQMtTH3LnG38ZqmpKQlU1LKmuldi/cP4Zfg4R8VPOgKYRBiQj2mxKbfdgb7/dKRY1R8Vip9Pe2z4YVWzOdIw7v3Idb9wOJ6osoUVX2d3e77hUcdn/ur13UFNt80b+KgWyWTbzAzxrKKoqhWjT7XVAtDhnsb09ituSwjjZya2HmycBuYgMr7ZNoAtj7u9WDGnGZk5LHYtGNQmIEjLntPGodAFl+0CJQBIY86kaDLBKRlQN5SAFnge5vxuJSVVZB+KDBUhEZObbT4vnQha3o94qbOEyI7qAEGKSb7edCc8z5IjMWKvVsiIuPEChFRlfJzufA9keVYNnqxxERpgx3dwHgHwr5sjnMobtiDHWLJWzFI1lGDCJGOIb5eCfMcZawIiYsVZzEc20gLcNtcpB9AGNyn7OfDbjnmIEZsQBa7VRLWUDdz2sxgUasHqQLX+iiNpBKBwTZqwFav5OBTieTBKE1SShUcszAGOMnZpvxrin1sLaSTXsf5wmAatxPtXYXhmfzbgdyjgoIENMMQd3lfTRADGIwLwzTAIxZEYFBUxTFu8bIKCD6APurpjPZjwIzFjBAOUT6m0dAaxWQx66twZAq3Ao3s90gzEJyBLqVynA8VBFCYPQX7WH+ohF31NtRAhQNtv8gYMwDGiM1oPnMO6GEGFAFooSU8VoEIYA1xGCIcQ9LxjVCkYoEYozPAh9wNUWCQCxUxEhlrvkwn93LARcT46JqsZHZAG6Q1xgfECD0AOsrqIPFUob8RDtJNsk7UyZoUHo5WxjI4AMsey9QQLRrZMTkp+iPqpu1IK2fEQYkOanC5GPbsqCtioQYrhfFedTE/XRTSYZLmJkyCFez3iCRhQhH117mYip43ZwQbaJDRtF0zZnaMO9kUIPIVYiiMmhv6A/xdKMl6dHmwZkiN7YBgYUJJt5wzA4QahWNo1XtIYaXo8K8VmIvFmbYdVausSzTGfTeJZYj+pWRYSQsz68GBqOkCDcZJ0IyRtpYHPFTRMDHDeqBoj4XLKMJ81rUREj/sUIHzwTxhi9IHwugCzb8P0UM2LIhBFG9TkFoSMvFFU5Iy6GRkwRH91wqY/KH2dIGTFmQg/R9dEaADjo6676vcF6Efl+CqdTqxYmxfFRTf/x9vTaNM3rl+/efvzAMLNSBr8x+5fGcxq/ZCBGhGriXdKEllAf1fRvkb9vfjs80fXUkD0G9fnN63enLy2dvnt9+F5jmCill08RIwKNzRloQsNrApM/SX+ZfMj161d6PwXeQNc/fk+Oz8ff3vTQ31m7yks2teTL/ZmCTurV+uTv/D3k6oXC0aG0ITX95Dvaab070ZG/tctLNslZfrPOMyHQcOvfsXcqfD/RZfLuQH+NPsrSWwSx6PkXRDj5N/6YZKkImxAohRxC9osfYG+VVO+DyQUsFL7BD9O2eckmMSl1DOYZ57dkHAAm6f3HfavXeo8G2H8l4GP6D36W5gwVYSPGCwacZ7xaCD5f5y8tm+9Jrtr/IQYsnCJG5FeM6DPOp1tyJmTvdih4r3eEjEOxIEroTS/C6TQ2nVHfshQndKMQeTuoXERk/hBFIw2w8AarQPsGXhOjG97PGltbScYqz4TsN9gTboH4yEfs/0MCPEKfwjdi+Bk30y1fCROiY4qeOIYOeYhEwPEJ7u08I+6ESiIbN22FFTahyhn39pGqT0PsfyYCcrKym07BXBN207P6VlxBnmlzrKCLsg3L9BiiTrUgr+x4NRE2YvCUy2GCkDHio6bQa/LqvqPPcJrQxfYXAzJxCkYom1YBwC03zwgm8YUJtVAAw4gIaBYFFcfrTkEb+kV/lnRSJpVT7UM/QTeFbwkMgaiA4oF1m+Om/gBj3oAIhXnG0eBE+J4vE6FIBRyIewZurjHdB4VrRdxJeXnGUU+cMd7FEPOzoL2hCC2JO3P3Sceok6oKobfU+T24pegASP9IArwmWLDIdVOvXlyDYeg4KdbPRBHfCt823NwQAY+IA2lNwd3UDcQlFIZkJ7Xf+ZvwfV/5SZ9qQepMAS+buoPES4jQLTPEsbp+JHrhsZf2CT5tiWrBIrdz23G2SV1A5VClZVJXg54pton9LP0NCZBsQUscQqci4mFIX7MffBC+tD3IIwK+lAH05r8BQmf3CVjvq4JhRUKEJvy7TgU8kprJcnvTRL2wvubsWo8DE43zd2RWmwgvf0i2oNwSSbJe+F9NN61vMR4gQrkwdBDFTTh/1tCTnAWZtDBh9MN3e9oU7Ggkw9BBPCUBiCRrwWCCP0ZnyU41F0BLY8hUQ/8H6Xmc6CQP6FdE4HiG7g17JF7vqdXQ06CY/ePjU3nAYBic1OSXNZ2PEQoGv4B6tKmzfC1YDGo+cMTGDq9YyCUaW8SOLFcLMnWqGGGFDaCAORo3labZo0dowjn6lg6QNd8KhsjKBTj8dRJNckmNgPguC2AqvtBqKUB4VljghKk2XxAmbvIG5CXT5hweWTiE6X6aeOImb0A2zkcJdxbWmgxMmHaHEKEJhxSf6ZAi3EOTafNv4QYo+CmLhSviXHZU3zMA8spF96rwCIwOHcLUe0mJDXZeFuQSTj4VLgAnTVsOfURai52XBYPRRVLl34U7lJA0C4UgflsroLdDCiL8WgAAHUJ03ZAgTTxxE9LrrIAcwkqZQ5hlq95AvHqaI6A/VQNpRYSU1dMcAb0VKEnCbJ+O6MSakQugtgFCjTjizwVwE4RUQHRHl6TSEWaIQyrgWLQASlSHR4jWwwyEVMBCwUw5IoypjRMqeE+Tvh5qEiOo5OppGuFdW+Vr4Sfaeaft2mQAM3ekIkLWteFji5SEcoC5JBvO6GnyxBkfphtbyAIKt4ZRfuYBTniFj/HVchrCQYpZjFfErag4IWdK+G/hHp3FkJ0QdgBlWm5XmWuGt74GEDbvo3NtJVdqynmaVID+6ml6Qs5c29yeLy3F5RDKLVukB8S3yFIJK7zZxNmLBF+p5BRE2fnS1ICZx8B4wW/OCmOcULKpGfQzrD29yYLIaWm6Y2vtKUm4laIgEnYr8PQ+zbc2rvgrM4WLY4xQasJ00M8EWCh8SJ1QBatrhZsp4KaKbDIdDDIC0naxwYR4seha+74WdYBQlUw1GV3UFr5hXUSo4KnUOsdtCRFKpppBJ4+jp9OuXHBGh/ZOBbBcyHWmg6KZA2DaJpzTd1e69smfKKGi0ggHJzQLirejpGrCOV1ppWU/FkqmMl1Nr2iSAD8TVk//SdGEczoa98yhy0amQOx9oFnwcz/1tne+3I9JwTC8tB8Kphpn2xdhgY0K+A+r6Jq4Zso34f5niBChs/sSTzWEhW4q4Cu7ZSGsnkpP3HAGFpWu20dOgb6tRNuOIQdIWj2VbcI7uJNWvG8Qb6BUQ1ol7f2QAyRuYZQBDM5yARLNjfvIORSIFDclfj4YAiStnko14ZyWzRr+OgID0XVTXjYlAo4/REoAYbb4h0TN4E13d/2TviEbloTbFagWjAJSVk/H9Cacl0krwTeW5xw3RYt+OgsWrWGIMHjpm2i9kwZBwOAQF7Ailvj7hKkfgCYASVsYyU24fywWwBg6VwGcySi535BmAwQ/HyRseyeuK/pHR0CQ4QNO/kD1wh0Gg7kmE2C2b08j6hhKVOFaET5gEKwXbq6B5jIyf8Kb/tvTiLzpfBDSrxWWTNBNvU2YCUTi1jXeF675NOEact2NTdiKJLSfoJuqiBFpC6Bmh/OKlG9PhQnVLxUQ5CR6Cibspu6W/fh0jTYgAfI/Hxx0hIjCJlxTEBta6kYPvx6DhE6uSRhxQNkrI/zClTA7J1g95ZlQseeCwwLnFEvI99yCY01sQHFbMugJmxtBE867VqsVP6L9TMaI2AlKgY4ofddAnFE/885TgBJpQJg4qRUcJHpGjNdE0afKr4lf1wm/XjA5RkzUwrAmauJZ4MSwa8RkY9MfcH796OFVSfUHgrT8Fq2K0XYmrm7yODO4JHqtW6I71XTtECxpp4cDqc8j9fdmOiO2eSaMFUNHcK5xjVhNDjG0vq5/Pvx+ejQeW08bj49Ovx/+wztEDlZPf8NjPMFOxylzTQidDXkLG9E7DBX8QT33GMCe+3/SnSvY19/gK4/IkhS3UrA8A95y9Qj2NSXuYVHez8u4d6uvv0ficYx4KTfNKMnT2mydwUZ0N2bIr+pLqacXwbhGjojyT6FFTIgc6n0HG7HK89P8xOK6/+adGX0lpOQLfBS9QAAe6nvJZg3HCFvJ6+Tj229HppW7zNO3HcRHuXmUmRC9GgkxouenazlRf9ALDjFFE1eF66P20racETnHJ25C/hG70iZEFtp8P30mp0ELghCPQktIOvX89Dkcq1/U9vmAypB7OwI81g/8NMN3NHmpI7htecK/4QKe4C95dV+pbvb+Dkv8LMNMKNiZdQ4tCAehuMlLZmwJSj3rSC/5gMjkcBCKrLfZJKI2EgShEp+8SAqekwpCUVU3iBjcv4apNRcB4hUjQFzdtZyZASdfxIB4svGyzcasKAYUphlHl5ifbhiRANjiXE8SVgmclLLkPkjdRLoRJxleQxoVMtovBQl1AxeyEACVIfn+6gfUTwPENV930QkKPXRvveOjElfmovk0hLjOW2dCl60q0MX1jo9S8qgnZGoxilgrrouRNdsRQBgRmkDEteQg+lfXKmvKN+Hp++TF9X4QSt55DG7PcOUjVtcRjJHLuYGbzz0LEgtFIDwUA0TFGK28v9H2VRUAjBNKBaEjs45WRb+Bs37maodTWjFc5lUUcTJJsdEcr4olbyZ85WbU9kOrvGpMkSAkV8Kw5jzErdAPXpUZtc7IwAHDiLJZxhPeoEaCkdWNlSRVbTsEoXoX10OIQ4lSH9UNFzGUwqu7ubuqtl8JR6B9PRqC2EJvkhPrEZvTcDw19Cs2DnKt/1q7ZqhRPhDR+m9aT+kBWc2AFxU9VYPfspEjo9YOB6AS3GQPIbbk60RYY2SiHzCjYqi5+Kqm7SN8IOGQOmLCZJb4iKXwmEY1Ru2MS4laca8S5osAAohD8n3qOOKWADHsqoyxvJ3eWTWtvaty+JKImS1oaSyyYmkrymiM9tNAalpnO2q+JF8cMQcL2oh3/HQTC0cLUt3dk1v5tvBqhpgvStjKB5AhXnCLRtKOjiW3WUwSKNl/1NnfrcTwEL4IYkt4BzddP7mlH2S0IJXRwX5HQzmtP9HaezZdbKyA8oUQhzfiF6frnNej+jLiYxrVulNptLu93+44PIGKnfbewW7ZSNJx8QLEhvSAkK8FCTFhSPuFVfvyqEptNNp1NKpVbPgkHIHPQVQahOl7OZ294IwXRZAOaKzbAv+j6pYYkBFO+Mug6TSbEoKRDymQ4dxQSEBs3Zn5A7KU+oeMaEEK1vkSxguuexOqEd8dm5sWVE8tuacxkTBVFnmRC+0EmuQfgoFup+LKGCL0MNGoYzRG8uJFPuDwLtWMBVXjJ5oZoSPSbPkAhv8HUoRKI8Nwl6ZlXdjDgYC4gNtBUbUmK8ihcZl/xGZcEaHSOM/jdAqxlg1RNEoRUt1UHRprMKCj8fkL7ohKDpBoxGkj9YxaGs0eea66AsJJ48lcJyDTktPi5E6oNu7W5qAh3dcxxsyEMcRhdSl+nVVovHgBMkoCiow4HK6whxEz1oElqhwIfURlqGyQz2a8b9TjeTU/wmnjbkP+GdHyMeqs0oAY4bDxlHJNKXfdnr8IGTIfwulw+JDH/VF5aTxnhtxKS5hAPG7Un56De0Y1W5QcS2YlPB7WL+bmpnFgzRYXDDILIcst9cd7c9MgPF3Pn+r1hiylF3r1xvnS3DQCQbeLn416owHehY0QHg8b9enT/UpH7zlrNj+/e8EwpyJzHk8bjXr99+Xy/4nO03i2fLi5GNaZ2zLU6bFv1Orx8XQ6bFho09/ni7P/R7iwxrPb5fzh8vzp8eLu7m6L/e/x58355WK+vJ2tYcj+P2Ttn0caNlgCAAAAAElFTkSuQmCC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29" descr="data:image/png;base64,iVBORw0KGgoAAAANSUhEUgAAAOEAAADgCAMAAADCMfHtAAAA9lBMVEX////NGSCPFBqFFBiXFBqHFBiUFBqLFBmYFBuOFBrQGSDKAACLFBp/AACCAACOAACJAAB7AADEGB+xFx2TAADKGSCmFhyMAADMCRTLAA3MEBm4Fx6GAAC9GB6fFRv79/f67Ozz0tOtFh3TQ0fhi4344+Tno6WDBw3fgYPkmZuOCRLPJSvtu7zyzc6EAAncv8DYYGPQMTarb3GOLzK0f4DbcHO3cHL45uapU1bWV1rp2dnLqKmfRUikYWK/lJWcJyvuwMHl0dLTtreOJinprq/Ln6HUSk7RNjuXRUedMja6hoeaQ0agVlikTE+dOT2bT1G8enzcdHfQ8bGFAAATRElEQVR4nNWdCVcTyRbHk05I0ksWAyELIWkRRIMEBQRNJEqQUYFR5/t/mVe9b/dW3eruJLz/Oe+cN+PY9I+71tJVhcLqZd6eze8vr27+/f31ayWkr7++XP29X96O1/AOK9L4dv7w6Wuz2202m90JUyWq8mRi/VGzcjWfbfpdpTW+vb+aDFvNZgILUJlxTh5uN/3OErpdfOm2upOKoojpfMqdprK43vSbU3Q9/9RqNS06S3RCG7JbvjzbNABfs8UvZjslkBShBdls7lw9W8jrhTJshvFSEFbsoOw+S8j5l2G3osSVgtCBnDw8r5ic/R22Jgm89Ih24vn9fAy5/DJsgXgZCCvl8mRntHgOzcD4voWYL5sNbe00/5qb5lt0gejLjdBivNpkQI4XrS4PLz1hOVCzeWVuCpD5p4AvD0LbVzcSj8uumC81YrkcY7xfO9/tbxJfSsJyQjuV9daO8c2Qkz9XQcji8ZO5PsA5IQCzEEKAVspZl6teUx00Z0Lmql/XMlBekB00NSJGWJ40FyvnM6UMGCWkUqOAlhl/masFnEsa0KKRtjCPkJlxuUrAm6Giqqoso/iXIEHIMs7VyvhmRktVV0EYpRQAWgnHXA3gvDFR1dUh+pBCQuapKyn/f20PzYYo/MskQMtTH3LnG38ZqmpKQlU1LKmuldi/cP4Zfg4R8VPOgKYRBiQj2mxKbfdgb7/dKRY1R8Vip9Pe2z4YVWzOdIw7v3Idb9wOJ6osoUVX2d3e77hUcdn/ur13UFNt80b+KgWyWTbzAzxrKKoqhWjT7XVAtDhnsb09ituSwjjZya2HmycBuYgMr7ZNoAtj7u9WDGnGZk5LHYtGNQmIEjLntPGodAFl+0CJQBIY86kaDLBKRlQN5SAFnge5vxuJSVVZB+KDBUhEZObbT4vnQha3o94qbOEyI7qAEGKSb7edCc8z5IjMWKvVsiIuPEChFRlfJzufA9keVYNnqxxERpgx3dwHgHwr5sjnMobtiDHWLJWzFI1lGDCJGOIb5eCfMcZawIiYsVZzEc20gLcNtcpB9AGNyn7OfDbjnmIEZsQBa7VRLWUDdz2sxgUasHqQLX+iiNpBKBwTZqwFav5OBTieTBKE1SShUcszAGOMnZpvxrin1sLaSTXsf5wmAatxPtXYXhmfzbgdyjgoIENMMQd3lfTRADGIwLwzTAIxZEYFBUxTFu8bIKCD6APurpjPZjwIzFjBAOUT6m0dAaxWQx66twZAq3Ao3s90gzEJyBLqVynA8VBFCYPQX7WH+ohF31NtRAhQNtv8gYMwDGiM1oPnMO6GEGFAFooSU8VoEIYA1xGCIcQ9LxjVCkYoEYozPAh9wNUWCQCxUxEhlrvkwn93LARcT46JqsZHZAG6Q1xgfECD0AOsrqIPFUob8RDtJNsk7UyZoUHo5WxjI4AMsey9QQLRrZMTkp+iPqpu1IK2fEQYkOanC5GPbsqCtioQYrhfFedTE/XRTSYZLmJkyCFez3iCRhQhH117mYip43ZwQbaJDRtF0zZnaMO9kUIPIVYiiMmhv6A/xdKMl6dHmwZkiN7YBgYUJJt5wzA4QahWNo1XtIYaXo8K8VmIvFmbYdVausSzTGfTeJZYj+pWRYSQsz68GBqOkCDcZJ0IyRtpYHPFTRMDHDeqBoj4XLKMJ81rUREj/sUIHzwTxhi9IHwugCzb8P0UM2LIhBFG9TkFoSMvFFU5Iy6GRkwRH91wqY/KH2dIGTFmQg/R9dEaADjo6676vcF6Efl+CqdTqxYmxfFRTf/x9vTaNM3rl+/efvzAMLNSBr8x+5fGcxq/ZCBGhGriXdKEllAf1fRvkb9vfjs80fXUkD0G9fnN63enLy2dvnt9+F5jmCill08RIwKNzRloQsNrApM/SX+ZfMj161d6PwXeQNc/fk+Oz8ff3vTQ31m7yks2teTL/ZmCTurV+uTv/D3k6oXC0aG0ITX95Dvaab070ZG/tctLNslZfrPOMyHQcOvfsXcqfD/RZfLuQH+NPsrSWwSx6PkXRDj5N/6YZKkImxAohRxC9osfYG+VVO+DyQUsFL7BD9O2eckmMSl1DOYZ57dkHAAm6f3HfavXeo8G2H8l4GP6D36W5gwVYSPGCwacZ7xaCD5f5y8tm+9Jrtr/IQYsnCJG5FeM6DPOp1tyJmTvdih4r3eEjEOxIEroTS/C6TQ2nVHfshQndKMQeTuoXERk/hBFIw2w8AarQPsGXhOjG97PGltbScYqz4TsN9gTboH4yEfs/0MCPEKfwjdi+Bk30y1fCROiY4qeOIYOeYhEwPEJ7u08I+6ESiIbN22FFTahyhn39pGqT0PsfyYCcrKym07BXBN207P6VlxBnmlzrKCLsg3L9BiiTrUgr+x4NRE2YvCUy2GCkDHio6bQa/LqvqPPcJrQxfYXAzJxCkYom1YBwC03zwgm8YUJtVAAw4gIaBYFFcfrTkEb+kV/lnRSJpVT7UM/QTeFbwkMgaiA4oF1m+Om/gBj3oAIhXnG0eBE+J4vE6FIBRyIewZurjHdB4VrRdxJeXnGUU+cMd7FEPOzoL2hCC2JO3P3Sceok6oKobfU+T24pegASP9IArwmWLDIdVOvXlyDYeg4KdbPRBHfCt823NwQAY+IA2lNwd3UDcQlFIZkJ7Xf+ZvwfV/5SZ9qQepMAS+buoPES4jQLTPEsbp+JHrhsZf2CT5tiWrBIrdz23G2SV1A5VClZVJXg54pton9LP0NCZBsQUscQqci4mFIX7MffBC+tD3IIwK+lAH05r8BQmf3CVjvq4JhRUKEJvy7TgU8kprJcnvTRL2wvubsWo8DE43zd2RWmwgvf0i2oNwSSbJe+F9NN61vMR4gQrkwdBDFTTh/1tCTnAWZtDBh9MN3e9oU7Ggkw9BBPCUBiCRrwWCCP0ZnyU41F0BLY8hUQ/8H6Xmc6CQP6FdE4HiG7g17JF7vqdXQ06CY/ePjU3nAYBic1OSXNZ2PEQoGv4B6tKmzfC1YDGo+cMTGDq9YyCUaW8SOLFcLMnWqGGGFDaCAORo3labZo0dowjn6lg6QNd8KhsjKBTj8dRJNckmNgPguC2AqvtBqKUB4VljghKk2XxAmbvIG5CXT5hweWTiE6X6aeOImb0A2zkcJdxbWmgxMmHaHEKEJhxSf6ZAi3EOTafNv4QYo+CmLhSviXHZU3zMA8spF96rwCIwOHcLUe0mJDXZeFuQSTj4VLgAnTVsOfURai52XBYPRRVLl34U7lJA0C4UgflsroLdDCiL8WgAAHUJ03ZAgTTxxE9LrrIAcwkqZQ5hlq95AvHqaI6A/VQNpRYSU1dMcAb0VKEnCbJ+O6MSakQugtgFCjTjizwVwE4RUQHRHl6TSEWaIQyrgWLQASlSHR4jWwwyEVMBCwUw5IoypjRMqeE+Tvh5qEiOo5OppGuFdW+Vr4Sfaeaft2mQAM3ekIkLWteFji5SEcoC5JBvO6GnyxBkfphtbyAIKt4ZRfuYBTniFj/HVchrCQYpZjFfErag4IWdK+G/hHp3FkJ0QdgBlWm5XmWuGt74GEDbvo3NtJVdqynmaVID+6ml6Qs5c29yeLy3F5RDKLVukB8S3yFIJK7zZxNmLBF+p5BRE2fnS1ICZx8B4wW/OCmOcULKpGfQzrD29yYLIaWm6Y2vtKUm4laIgEnYr8PQ+zbc2rvgrM4WLY4xQasJ00M8EWCh8SJ1QBatrhZsp4KaKbDIdDDIC0naxwYR4seha+74WdYBQlUw1GV3UFr5hXUSo4KnUOsdtCRFKpppBJ4+jp9OuXHBGh/ZOBbBcyHWmg6KZA2DaJpzTd1e69smfKKGi0ggHJzQLirejpGrCOV1ppWU/FkqmMl1Nr2iSAD8TVk//SdGEczoa98yhy0amQOx9oFnwcz/1tne+3I9JwTC8tB8Kphpn2xdhgY0K+A+r6Jq4Zso34f5niBChs/sSTzWEhW4q4Cu7ZSGsnkpP3HAGFpWu20dOgb6tRNuOIQdIWj2VbcI7uJNWvG8Qb6BUQ1ol7f2QAyRuYZQBDM5yARLNjfvIORSIFDclfj4YAiStnko14ZyWzRr+OgID0XVTXjYlAo4/REoAYbb4h0TN4E13d/2TviEbloTbFagWjAJSVk/H9Cacl0krwTeW5xw3RYt+OgsWrWGIMHjpm2i9kwZBwOAQF7Ailvj7hKkfgCYASVsYyU24fywWwBg6VwGcySi535BmAwQ/HyRseyeuK/pHR0CQ4QNO/kD1wh0Gg7kmE2C2b08j6hhKVOFaET5gEKwXbq6B5jIyf8Kb/tvTiLzpfBDSrxWWTNBNvU2YCUTi1jXeF675NOEact2NTdiKJLSfoJuqiBFpC6Bmh/OKlG9PhQnVLxUQ5CR6Cibspu6W/fh0jTYgAfI/Hxx0hIjCJlxTEBta6kYPvx6DhE6uSRhxQNkrI/zClTA7J1g95ZlQseeCwwLnFEvI99yCY01sQHFbMugJmxtBE867VqsVP6L9TMaI2AlKgY4ofddAnFE/885TgBJpQJg4qRUcJHpGjNdE0afKr4lf1wm/XjA5RkzUwrAmauJZ4MSwa8RkY9MfcH796OFVSfUHgrT8Fq2K0XYmrm7yODO4JHqtW6I71XTtECxpp4cDqc8j9fdmOiO2eSaMFUNHcK5xjVhNDjG0vq5/Pvx+ejQeW08bj49Ovx/+wztEDlZPf8NjPMFOxylzTQidDXkLG9E7DBX8QT33GMCe+3/SnSvY19/gK4/IkhS3UrA8A95y9Qj2NSXuYVHez8u4d6uvv0ficYx4KTfNKMnT2mydwUZ0N2bIr+pLqacXwbhGjojyT6FFTIgc6n0HG7HK89P8xOK6/+adGX0lpOQLfBS9QAAe6nvJZg3HCFvJ6+Tj229HppW7zNO3HcRHuXmUmRC9GgkxouenazlRf9ALDjFFE1eF66P20racETnHJ25C/hG70iZEFtp8P30mp0ELghCPQktIOvX89Dkcq1/U9vmAypB7OwI81g/8NMN3NHmpI7htecK/4QKe4C95dV+pbvb+Dkv8LMNMKNiZdQ4tCAehuMlLZmwJSj3rSC/5gMjkcBCKrLfZJKI2EgShEp+8SAqekwpCUVU3iBjcv4apNRcB4hUjQFzdtZyZASdfxIB4svGyzcasKAYUphlHl5ifbhiRANjiXE8SVgmclLLkPkjdRLoRJxleQxoVMtovBQl1AxeyEACVIfn+6gfUTwPENV930QkKPXRvveOjElfmovk0hLjOW2dCl60q0MX1jo9S8qgnZGoxilgrrouRNdsRQBgRmkDEteQg+lfXKmvKN+Hp++TF9X4QSt55DG7PcOUjVtcRjJHLuYGbzz0LEgtFIDwUA0TFGK28v9H2VRUAjBNKBaEjs45WRb+Bs37maodTWjFc5lUUcTJJsdEcr4olbyZ85WbU9kOrvGpMkSAkV8Kw5jzErdAPXpUZtc7IwAHDiLJZxhPeoEaCkdWNlSRVbTsEoXoX10OIQ4lSH9UNFzGUwqu7ubuqtl8JR6B9PRqC2EJvkhPrEZvTcDw19Cs2DnKt/1q7ZqhRPhDR+m9aT+kBWc2AFxU9VYPfspEjo9YOB6AS3GQPIbbk60RYY2SiHzCjYqi5+Kqm7SN8IOGQOmLCZJb4iKXwmEY1Ru2MS4laca8S5osAAohD8n3qOOKWADHsqoyxvJ3eWTWtvaty+JKImS1oaSyyYmkrymiM9tNAalpnO2q+JF8cMQcL2oh3/HQTC0cLUt3dk1v5tvBqhpgvStjKB5AhXnCLRtKOjiW3WUwSKNl/1NnfrcTwEL4IYkt4BzddP7mlH2S0IJXRwX5HQzmtP9HaezZdbKyA8oUQhzfiF6frnNej+jLiYxrVulNptLu93+44PIGKnfbewW7ZSNJx8QLEhvSAkK8FCTFhSPuFVfvyqEptNNp1NKpVbPgkHIHPQVQahOl7OZ294IwXRZAOaKzbAv+j6pYYkBFO+Mug6TSbEoKRDymQ4dxQSEBs3Zn5A7KU+oeMaEEK1vkSxguuexOqEd8dm5sWVE8tuacxkTBVFnmRC+0EmuQfgoFup+LKGCL0MNGoYzRG8uJFPuDwLtWMBVXjJ5oZoSPSbPkAhv8HUoRKI8Nwl6ZlXdjDgYC4gNtBUbUmK8ihcZl/xGZcEaHSOM/jdAqxlg1RNEoRUt1UHRprMKCj8fkL7ohKDpBoxGkj9YxaGs0eea66AsJJ48lcJyDTktPi5E6oNu7W5qAh3dcxxsyEMcRhdSl+nVVovHgBMkoCiow4HK6whxEz1oElqhwIfURlqGyQz2a8b9TjeTU/wmnjbkP+GdHyMeqs0oAY4bDxlHJNKXfdnr8IGTIfwulw+JDH/VF5aTxnhtxKS5hAPG7Un56De0Y1W5QcS2YlPB7WL+bmpnFgzRYXDDILIcst9cd7c9MgPF3Pn+r1hiylF3r1xvnS3DQCQbeLn416owHehY0QHg8b9enT/UpH7zlrNj+/e8EwpyJzHk8bjXr99+Xy/4nO03i2fLi5GNaZ2zLU6bFv1Orx8XQ6bFho09/ni7P/R7iwxrPb5fzh8vzp8eLu7m6L/e/x58355WK+vJ2tYcj+P2Ttn0caNlgCAAAAAElFTkSuQmCC">
            <a:hlinkClick r:id="rId3"/>
          </p:cNvPr>
          <p:cNvSpPr/>
          <p:nvPr/>
        </p:nvSpPr>
        <p:spPr>
          <a:xfrm>
            <a:off x="53975" y="-1790700"/>
            <a:ext cx="3752850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29" descr="data:image/png;base64,iVBORw0KGgoAAAANSUhEUgAAAOEAAADgCAMAAADCMfHtAAAA9lBMVEX////NGSCPFBqFFBiXFBqHFBiUFBqLFBmYFBuOFBrQGSDKAACLFBp/AACCAACOAACJAAB7AADEGB+xFx2TAADKGSCmFhyMAADMCRTLAA3MEBm4Fx6GAAC9GB6fFRv79/f67Ozz0tOtFh3TQ0fhi4344+Tno6WDBw3fgYPkmZuOCRLPJSvtu7zyzc6EAAncv8DYYGPQMTarb3GOLzK0f4DbcHO3cHL45uapU1bWV1rp2dnLqKmfRUikYWK/lJWcJyvuwMHl0dLTtreOJinprq/Ln6HUSk7RNjuXRUedMja6hoeaQ0agVlikTE+dOT2bT1G8enzcdHfQ8bGFAAATRElEQVR4nNWdCVcTyRbHk05I0ksWAyELIWkRRIMEBQRNJEqQUYFR5/t/mVe9b/dW3eruJLz/Oe+cN+PY9I+71tJVhcLqZd6eze8vr27+/f31ayWkr7++XP29X96O1/AOK9L4dv7w6Wuz2202m90JUyWq8mRi/VGzcjWfbfpdpTW+vb+aDFvNZgILUJlxTh5uN/3OErpdfOm2upOKoojpfMqdprK43vSbU3Q9/9RqNS06S3RCG7JbvjzbNABfs8UvZjslkBShBdls7lw9W8jrhTJshvFSEFbsoOw+S8j5l2G3osSVgtCBnDw8r5ic/R22Jgm89Ih24vn9fAy5/DJsgXgZCCvl8mRntHgOzcD4voWYL5sNbe00/5qb5lt0gejLjdBivNpkQI4XrS4PLz1hOVCzeWVuCpD5p4AvD0LbVzcSj8uumC81YrkcY7xfO9/tbxJfSsJyQjuV9daO8c2Qkz9XQcji8ZO5PsA5IQCzEEKAVspZl6teUx00Z0Lmql/XMlBekB00NSJGWJ40FyvnM6UMGCWkUqOAlhl/masFnEsa0KKRtjCPkJlxuUrAm6Giqqoso/iXIEHIMs7VyvhmRktVV0EYpRQAWgnHXA3gvDFR1dUh+pBCQuapKyn/f20PzYYo/MskQMtTH3LnG38ZqmpKQlU1LKmuldi/cP4Zfg4R8VPOgKYRBiQj2mxKbfdgb7/dKRY1R8Vip9Pe2z4YVWzOdIw7v3Idb9wOJ6osoUVX2d3e77hUcdn/ur13UFNt80b+KgWyWTbzAzxrKKoqhWjT7XVAtDhnsb09ituSwjjZya2HmycBuYgMr7ZNoAtj7u9WDGnGZk5LHYtGNQmIEjLntPGodAFl+0CJQBIY86kaDLBKRlQN5SAFnge5vxuJSVVZB+KDBUhEZObbT4vnQha3o94qbOEyI7qAEGKSb7edCc8z5IjMWKvVsiIuPEChFRlfJzufA9keVYNnqxxERpgx3dwHgHwr5sjnMobtiDHWLJWzFI1lGDCJGOIb5eCfMcZawIiYsVZzEc20gLcNtcpB9AGNyn7OfDbjnmIEZsQBa7VRLWUDdz2sxgUasHqQLX+iiNpBKBwTZqwFav5OBTieTBKE1SShUcszAGOMnZpvxrin1sLaSTXsf5wmAatxPtXYXhmfzbgdyjgoIENMMQd3lfTRADGIwLwzTAIxZEYFBUxTFu8bIKCD6APurpjPZjwIzFjBAOUT6m0dAaxWQx66twZAq3Ao3s90gzEJyBLqVynA8VBFCYPQX7WH+ohF31NtRAhQNtv8gYMwDGiM1oPnMO6GEGFAFooSU8VoEIYA1xGCIcQ9LxjVCkYoEYozPAh9wNUWCQCxUxEhlrvkwn93LARcT46JqsZHZAG6Q1xgfECD0AOsrqIPFUob8RDtJNsk7UyZoUHo5WxjI4AMsey9QQLRrZMTkp+iPqpu1IK2fEQYkOanC5GPbsqCtioQYrhfFedTE/XRTSYZLmJkyCFez3iCRhQhH117mYip43ZwQbaJDRtF0zZnaMO9kUIPIVYiiMmhv6A/xdKMl6dHmwZkiN7YBgYUJJt5wzA4QahWNo1XtIYaXo8K8VmIvFmbYdVausSzTGfTeJZYj+pWRYSQsz68GBqOkCDcZJ0IyRtpYHPFTRMDHDeqBoj4XLKMJ81rUREj/sUIHzwTxhi9IHwugCzb8P0UM2LIhBFG9TkFoSMvFFU5Iy6GRkwRH91wqY/KH2dIGTFmQg/R9dEaADjo6676vcF6Efl+CqdTqxYmxfFRTf/x9vTaNM3rl+/efvzAMLNSBr8x+5fGcxq/ZCBGhGriXdKEllAf1fRvkb9vfjs80fXUkD0G9fnN63enLy2dvnt9+F5jmCill08RIwKNzRloQsNrApM/SX+ZfMj161d6PwXeQNc/fk+Oz8ff3vTQ31m7yks2teTL/ZmCTurV+uTv/D3k6oXC0aG0ITX95Dvaab070ZG/tctLNslZfrPOMyHQcOvfsXcqfD/RZfLuQH+NPsrSWwSx6PkXRDj5N/6YZKkImxAohRxC9osfYG+VVO+DyQUsFL7BD9O2eckmMSl1DOYZ57dkHAAm6f3HfavXeo8G2H8l4GP6D36W5gwVYSPGCwacZ7xaCD5f5y8tm+9Jrtr/IQYsnCJG5FeM6DPOp1tyJmTvdih4r3eEjEOxIEroTS/C6TQ2nVHfshQndKMQeTuoXERk/hBFIw2w8AarQPsGXhOjG97PGltbScYqz4TsN9gTboH4yEfs/0MCPEKfwjdi+Bk30y1fCROiY4qeOIYOeYhEwPEJ7u08I+6ESiIbN22FFTahyhn39pGqT0PsfyYCcrKym07BXBN207P6VlxBnmlzrKCLsg3L9BiiTrUgr+x4NRE2YvCUy2GCkDHio6bQa/LqvqPPcJrQxfYXAzJxCkYom1YBwC03zwgm8YUJtVAAw4gIaBYFFcfrTkEb+kV/lnRSJpVT7UM/QTeFbwkMgaiA4oF1m+Om/gBj3oAIhXnG0eBE+J4vE6FIBRyIewZurjHdB4VrRdxJeXnGUU+cMd7FEPOzoL2hCC2JO3P3Sceok6oKobfU+T24pegASP9IArwmWLDIdVOvXlyDYeg4KdbPRBHfCt823NwQAY+IA2lNwd3UDcQlFIZkJ7Xf+ZvwfV/5SZ9qQepMAS+buoPES4jQLTPEsbp+JHrhsZf2CT5tiWrBIrdz23G2SV1A5VClZVJXg54pton9LP0NCZBsQUscQqci4mFIX7MffBC+tD3IIwK+lAH05r8BQmf3CVjvq4JhRUKEJvy7TgU8kprJcnvTRL2wvubsWo8DE43zd2RWmwgvf0i2oNwSSbJe+F9NN61vMR4gQrkwdBDFTTh/1tCTnAWZtDBh9MN3e9oU7Ggkw9BBPCUBiCRrwWCCP0ZnyU41F0BLY8hUQ/8H6Xmc6CQP6FdE4HiG7g17JF7vqdXQ06CY/ePjU3nAYBic1OSXNZ2PEQoGv4B6tKmzfC1YDGo+cMTGDq9YyCUaW8SOLFcLMnWqGGGFDaCAORo3labZo0dowjn6lg6QNd8KhsjKBTj8dRJNckmNgPguC2AqvtBqKUB4VljghKk2XxAmbvIG5CXT5hweWTiE6X6aeOImb0A2zkcJdxbWmgxMmHaHEKEJhxSf6ZAi3EOTafNv4QYo+CmLhSviXHZU3zMA8spF96rwCIwOHcLUe0mJDXZeFuQSTj4VLgAnTVsOfURai52XBYPRRVLl34U7lJA0C4UgflsroLdDCiL8WgAAHUJ03ZAgTTxxE9LrrIAcwkqZQ5hlq95AvHqaI6A/VQNpRYSU1dMcAb0VKEnCbJ+O6MSakQugtgFCjTjizwVwE4RUQHRHl6TSEWaIQyrgWLQASlSHR4jWwwyEVMBCwUw5IoypjRMqeE+Tvh5qEiOo5OppGuFdW+Vr4Sfaeaft2mQAM3ekIkLWteFji5SEcoC5JBvO6GnyxBkfphtbyAIKt4ZRfuYBTniFj/HVchrCQYpZjFfErag4IWdK+G/hHp3FkJ0QdgBlWm5XmWuGt74GEDbvo3NtJVdqynmaVID+6ml6Qs5c29yeLy3F5RDKLVukB8S3yFIJK7zZxNmLBF+p5BRE2fnS1ICZx8B4wW/OCmOcULKpGfQzrD29yYLIaWm6Y2vtKUm4laIgEnYr8PQ+zbc2rvgrM4WLY4xQasJ00M8EWCh8SJ1QBatrhZsp4KaKbDIdDDIC0naxwYR4seha+74WdYBQlUw1GV3UFr5hXUSo4KnUOsdtCRFKpppBJ4+jp9OuXHBGh/ZOBbBcyHWmg6KZA2DaJpzTd1e69smfKKGi0ggHJzQLirejpGrCOV1ppWU/FkqmMl1Nr2iSAD8TVk//SdGEczoa98yhy0amQOx9oFnwcz/1tne+3I9JwTC8tB8Kphpn2xdhgY0K+A+r6Jq4Zso34f5niBChs/sSTzWEhW4q4Cu7ZSGsnkpP3HAGFpWu20dOgb6tRNuOIQdIWj2VbcI7uJNWvG8Qb6BUQ1ol7f2QAyRuYZQBDM5yARLNjfvIORSIFDclfj4YAiStnko14ZyWzRr+OgID0XVTXjYlAo4/REoAYbb4h0TN4E13d/2TviEbloTbFagWjAJSVk/H9Cacl0krwTeW5xw3RYt+OgsWrWGIMHjpm2i9kwZBwOAQF7Ailvj7hKkfgCYASVsYyU24fywWwBg6VwGcySi535BmAwQ/HyRseyeuK/pHR0CQ4QNO/kD1wh0Gg7kmE2C2b08j6hhKVOFaET5gEKwXbq6B5jIyf8Kb/tvTiLzpfBDSrxWWTNBNvU2YCUTi1jXeF675NOEact2NTdiKJLSfoJuqiBFpC6Bmh/OKlG9PhQnVLxUQ5CR6Cibspu6W/fh0jTYgAfI/Hxx0hIjCJlxTEBta6kYPvx6DhE6uSRhxQNkrI/zClTA7J1g95ZlQseeCwwLnFEvI99yCY01sQHFbMugJmxtBE867VqsVP6L9TMaI2AlKgY4ofddAnFE/885TgBJpQJg4qRUcJHpGjNdE0afKr4lf1wm/XjA5RkzUwrAmauJZ4MSwa8RkY9MfcH796OFVSfUHgrT8Fq2K0XYmrm7yODO4JHqtW6I71XTtECxpp4cDqc8j9fdmOiO2eSaMFUNHcK5xjVhNDjG0vq5/Pvx+ejQeW08bj49Ovx/+wztEDlZPf8NjPMFOxylzTQidDXkLG9E7DBX8QT33GMCe+3/SnSvY19/gK4/IkhS3UrA8A95y9Qj2NSXuYVHez8u4d6uvv0ficYx4KTfNKMnT2mydwUZ0N2bIr+pLqacXwbhGjojyT6FFTIgc6n0HG7HK89P8xOK6/+adGX0lpOQLfBS9QAAe6nvJZg3HCFvJ6+Tj229HppW7zNO3HcRHuXmUmRC9GgkxouenazlRf9ALDjFFE1eF66P20racETnHJ25C/hG70iZEFtp8P30mp0ELghCPQktIOvX89Dkcq1/U9vmAypB7OwI81g/8NMN3NHmpI7htecK/4QKe4C95dV+pbvb+Dkv8LMNMKNiZdQ4tCAehuMlLZmwJSj3rSC/5gMjkcBCKrLfZJKI2EgShEp+8SAqekwpCUVU3iBjcv4apNRcB4hUjQFzdtZyZASdfxIB4svGyzcasKAYUphlHl5ifbhiRANjiXE8SVgmclLLkPkjdRLoRJxleQxoVMtovBQl1AxeyEACVIfn+6gfUTwPENV930QkKPXRvveOjElfmovk0hLjOW2dCl60q0MX1jo9S8qgnZGoxilgrrouRNdsRQBgRmkDEteQg+lfXKmvKN+Hp++TF9X4QSt55DG7PcOUjVtcRjJHLuYGbzz0LEgtFIDwUA0TFGK28v9H2VRUAjBNKBaEjs45WRb+Bs37maodTWjFc5lUUcTJJsdEcr4olbyZ85WbU9kOrvGpMkSAkV8Kw5jzErdAPXpUZtc7IwAHDiLJZxhPeoEaCkdWNlSRVbTsEoXoX10OIQ4lSH9UNFzGUwqu7ubuqtl8JR6B9PRqC2EJvkhPrEZvTcDw19Cs2DnKt/1q7ZqhRPhDR+m9aT+kBWc2AFxU9VYPfspEjo9YOB6AS3GQPIbbk60RYY2SiHzCjYqi5+Kqm7SN8IOGQOmLCZJb4iKXwmEY1Ru2MS4laca8S5osAAohD8n3qOOKWADHsqoyxvJ3eWTWtvaty+JKImS1oaSyyYmkrymiM9tNAalpnO2q+JF8cMQcL2oh3/HQTC0cLUt3dk1v5tvBqhpgvStjKB5AhXnCLRtKOjiW3WUwSKNl/1NnfrcTwEL4IYkt4BzddP7mlH2S0IJXRwX5HQzmtP9HaezZdbKyA8oUQhzfiF6frnNej+jLiYxrVulNptLu93+44PIGKnfbewW7ZSNJx8QLEhvSAkK8FCTFhSPuFVfvyqEptNNp1NKpVbPgkHIHPQVQahOl7OZ294IwXRZAOaKzbAv+j6pYYkBFO+Mug6TSbEoKRDymQ4dxQSEBs3Zn5A7KU+oeMaEEK1vkSxguuexOqEd8dm5sWVE8tuacxkTBVFnmRC+0EmuQfgoFup+LKGCL0MNGoYzRG8uJFPuDwLtWMBVXjJ5oZoSPSbPkAhv8HUoRKI8Nwl6ZlXdjDgYC4gNtBUbUmK8ihcZl/xGZcEaHSOM/jdAqxlg1RNEoRUt1UHRprMKCj8fkL7ohKDpBoxGkj9YxaGs0eea66AsJJ48lcJyDTktPi5E6oNu7W5qAh3dcxxsyEMcRhdSl+nVVovHgBMkoCiow4HK6whxEz1oElqhwIfURlqGyQz2a8b9TjeTU/wmnjbkP+GdHyMeqs0oAY4bDxlHJNKXfdnr8IGTIfwulw+JDH/VF5aTxnhtxKS5hAPG7Un56De0Y1W5QcS2YlPB7WL+bmpnFgzRYXDDILIcst9cd7c9MgPF3Pn+r1hiylF3r1xvnS3DQCQbeLn416owHehY0QHg8b9enT/UpH7zlrNj+/e8EwpyJzHk8bjXr99+Xy/4nO03i2fLi5GNaZ2zLU6bFv1Orx8XQ6bFho09/ni7P/R7iwxrPb5fzh8vzp8eLu7m6L/e/x58355WK+vJ2tYcj+P2Ttn0caNlgCAAAAAElFTkSuQmCC">
            <a:hlinkClick r:id="rId3"/>
          </p:cNvPr>
          <p:cNvSpPr/>
          <p:nvPr/>
        </p:nvSpPr>
        <p:spPr>
          <a:xfrm>
            <a:off x="206375" y="-1638300"/>
            <a:ext cx="3752850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8" name="Google Shape;228;p29" descr="https://encrypted-tbn1.gstatic.com/images?q=tbn:ANd9GcSDngOaeqjulU--Ls6G7tGOCTV4vpEz6o5kGe-KsCL1_drCNAbL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50077" y="404664"/>
            <a:ext cx="5040560" cy="501536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9">
            <a:hlinkClick r:id="rId6" action="ppaction://hlinksldjump"/>
          </p:cNvPr>
          <p:cNvSpPr/>
          <p:nvPr/>
        </p:nvSpPr>
        <p:spPr>
          <a:xfrm>
            <a:off x="7090637" y="5805264"/>
            <a:ext cx="793731" cy="576064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7" name="Google Shape;1887;p227" descr="data:image/jpeg;base64,/9j/4AAQSkZJRgABAQAAAQABAAD/2wCEAAkGBw8QDxQUEBQUFBQUFBQUFBQUFRQUFBQUFBQWFhQUFBUYHCggGBwlHhUVITEhJSkrLi4uFx8zODMsNygtLi0BCgoKDg0OGhAQGy8kICYwMCwtLCwsLC0sLCwsLC8sLCwsLCwsLCwsLCwsLCwsLCwsLCwsLCwsLCwsLCwsLCwsLP/AABEIAOEA4QMBEQACEQEDEQH/xAAcAAABBQEBAQAAAAAAAAAAAAAAAQMEBQYHAgj/xABGEAACAQMBBAYHAwkGBgMAAAABAgMABBEFBhIhMRMiQVFhcQcUMlKBkaFCcrEjM0NikrLBwtEVJGOCouFTVKPS8PEWg5P/xAAbAQEAAQUBAAAAAAAAAAAAAAAABAECAwUGB//EADgRAAIBAwEFBQgCAgMAAgMAAAABAgMEEQUSITFBUQYTMmGBFCJxkaGxwdFC4WLwI0PxM1IVU3L/2gAMAwEAAhEDEQA/AO4UAUAUAUAUAUAUAUAUAUAUAUAUAUAUAUAUAEirXOK4sHgyqOZHzFYJ3lvDxTS9UXbL6Hg3UY+0Kjy1eyjxqr7/AGK93PoeDfR9/wBDUaXaCwj/ADz8E/0XKhPoeTqKePyqPLtNZrgpP0LlbzPB1NfdP0qO+1VHlTf0LvZn1PSaih55FTbPtBbXEth5i31/ZZOjKO8lqwIyONb0wi0AUAUAUAUAUAUAUAUAVRtLiBC4HMj51jlXpR8UkvVFcM8G4QfaHzFRpanZx41Y/NF3dy6Hg3kfvfjUeWuWMf8AsXpkr3M+h4OoR+PyqPLtJYrg2/Qu7iZ4OpL3H6VGl2ptlwhJ/L9l3s0jwdT7l+v+1Rp9q1/Gl83/AEXK28zwdSb3R9ajy7VVuVNfNl3sy6nk6hJ4fKo8u014+GyvT+yvs8Twb2Tv+gqNPX76X88fBIu7iHQ8G5kP2j88VHnq17LjVl6PH2LlSh0PBkbtJ+ZqNK7ry8U5P1ZdsR6Hk1hlOUuLK4Eq0qFALQBQCUAUTwUG9J1Hcu2gJ4FVkXwDZBHzU/OvS9DupXFnGU+K3fIgVo7MjS1tzEFAFAFAJI4UZPIVirVoUYOpN4SKpNvCK6TUmz1QMePOuOue1FRyxQikvMlRtljeNG/k7x8hUCfaK+lwkl8EvzkvVCB4N3J7x+lRpa1fS41H9F9kXdzDoeDM5+0fmajz1C6nxqS+bLlTj0PJYntNR5VqkuMm/Uu2UeaxlQoAoBaFBKYAVXDAVQqLQBQBQBQBQBQCUAtAJQBQC0BQXZ3dWt296Ir+y5P81d32Wnm2nHpL7pEK58Rv66cjhQBQBQEHVid0Dx/CuW7U1JKhCK4N/ZEi2W9sra4YmiUQKfWtpba0YLIWZyM7iDJA7zk4FbG00ytcrajuXVky1sK1wtqK3dWOaPtDbXRxEx3wMlGG62O8dh+Bq2606tbLM1u6otuLKtb75rd15EvUb+K3jMkrbqj4knsAHaaj29vOvNQgt5hpUZ1ZbEFlmRm9ISBurASO9pAp+QB/Gt9Hs+8b5/Q3EdCm1vnv+BoNA2ihvAQmVdeLI2M47wRwIrVXunVbVpy3rqa+7sals/e3rqhjanaNbNQFAaVuKqeSj3m8PDtrLpunO6bb3RX+4RfYWLuW290Vxf4M4mo62431V90jOBHGBjwU9atw7bTIvYbWfizZuhpsXsOW/wCL/wDC+2S2kN1vRygLKgzw4BlzgnB5EHGR41q9S05W+KkN8X9P/TXahYK3xODzF/T/ANMZYevtPM1s0hkRmLgMMnrkcVbg3LlXQVvZY0oKslh4x8jd1fZY0oRqpYa3bvLqX2kbayI/R3q7vHBcKVZfvp3eI+Vay50WEo7du/Tr8GQLjSYyjt27z5fpm3VgQCDkHiCOIIPIiuaknF4ZosY3M9VQBQBQBQBQBQBQBQBQBQGe1/q3tm3jKv7h/rXZ9lJe7Vj8GRLnkdAQ8B5V15FFoAoAoCBq3JfM1ynapf8ADTfm/sSbbiyuriCYRdSvBBDJI3JFLY7yOQ+JwKkW1F1qsaa5svo03VqRgubMRsfowvHkubob4LEAHk7nixI7QMgAf0ro9UvPZYRoUdz+yN9qV17NGNCju3f78zV2WztrBN0sSbrYIA3jujPPdU8q0tbULivS7ubyvgaire161Pu5vK+vzMrtOz3uopaqcKhCnwJXfkbzC8B/vW609RtLKVw1ve/9G2sVG2tJXDW9/wDi+ptLTS7eJAiRoFHD2QSfFieZ8652rd1qk9qUnk0lSvUqS2pSeTFyQLa61GIhuq5XqjgAJQVIHhkZxXRRm7jTJOe9r8G8jN19Ok572vwJp0QvdYkaTisZcgHliIhEGO7PGlxJ2mnRjHi/zvYrSdtYRjHjL8739DoFcrvOdwYO0ATXmC8iz5x+tDvN9a6ermWlJy6fk6Cp72lpy/3eObL9TV7pOwiU/wDVQ/zGrdR9/T6cvh9i2+96xpS+H2f6Lza3SI7i3diB0kasyP29UZKk9xxWt0y8nRrKP8XuaIGn3U6NVJcG8NEP0eXjSWhVuPROVX7pAYD4ZNZ9doqFwpLmvqZ9YpKFfaXNZ9TU1pDVBQBQBQBQBQBQBQBQBQGe2u4G1buuAP2kb/trquykv+apHyX3ItzwRvbY5RT4Cu4Ig5QBQBQELVh1R5/wrm+08M2sX0kZ7d+8VlcCTjObfORYPjteMHy3wf4CtvoizdL4P7Gx0lZuo+v2M/G+oC1torNWCPFvs6AZLs7bwLn2McO7nW2lG07+pUuHvTxh9Et242Mlad/UncPenhJ9OW7mUuq2FzHOkU0heR93gJHfdLthQSe3t4VPoVqNSlKpCOIrPJLOCdQr0KlKVSEcRWeS34Rd20i22tN0x4Hqh2/XjXdYnxIxnxqBVTuNN/416fBkCcXX05bHFcvg2dAdgASTgDiSeAA781yihJvCW851b9yMBp8vr2sdInGOM7wP6sY3VPxY5rqa8fZNO7uXF/dnRVY+y6f3cuMvzx+SG7e5/s7VJelB6OTf44z1JGDq478HgfjV1Sl7fYx7visfNbsF06fttlHY4rH0WMGpu9q7KOMsJVc44IhyxPYMdnma01LSbmU9lxx5vgamnptxOWzsteb4FDsJayTXEt3J2lgvcXc5bHgo4fGtnrFWNKhG2j/qX7NhqtSNKlG2h6+nD5kRr9LTWZnkzu5YHAyRvxqRw86zqhK502EIcf0zMqErjT4Rhx/TZL2i2zikhaO3DkyDdLsN0BW4EKOZJ5cu2o9jo06dRVKrW7fgw2ek1IVFOs1hb8ZLzYzS2trUBxh5CZGHauQAoPjgCtbq9yq9f3eC3EHUrlV67ceC3Ivq1ZACgCgDFCg3LOi+0yr94gfjWSNGpLwxb9BlIivq9ovOeEecsY/jWZWNy+FOXyZbtx6iR61ZscLcQE9wljJ+Waq7C6Sy6cvkxtx6k4Gori1uZcLVCoUBQ7aD+7K3uzRN8yV/mrouzM8XmOsWR7he6bXTWzCh/VFegEIk0AUAtAQ9UHU+NaPtFHNjLya+5moeNFVXnJPIGu6f6zbSRZwWHVJ7GByp+YFS7K47itGp8/gZ7Wv3FWNTp9jC2d9qtonQLC2ATu5iaTGTk7rKcEZz3101WhYXMu+lL64+hvqtGxuJd9Kfx34+ha7L7Oz9P6zeZ38llViCxY/bbHLHYPwxUHUdRpql7Pb8OD6Y8iJfX1Pu+4t+HN+RcbSbNx3gBzuSKMK4GQR7rDtFa+w1Kdq8YzF8v0QrK/nbPC3xfIyN3s1PEAk93DHGeQknZVI8I2wDW/pahSqe/TpNvyj+TZvWLWPvbG/4L7m12e0SK0i3UO8zYLyHm3djuHHgPGucv7ypcVMyWMcF0/s1N3dzuZ7UuHJdB/VdJgul3Zl3sciODL5MOVYra8q28tqm/wBGOhc1KEtqm8FHFsJaBslpWHullA+JVQfrWylrtdxwkl5k+Ws3DWFhehpbeBI0CIoVVGAAMACtNUqSqScpPLZq5SlNuUnlka/0i2n4zRKx94jDftDjWeje1qO6nJoy0rmrS8Emhux0G0hbeiiRWHJvaYeRbOKurahcVVicnguq3deqsTm2ixqGRxq6uY4kZ5WVEUZZmICgd5JrJSpTqzUILLfIo2kYTU/SWpJWwgabs6WXMUXmo9pvpXTW/ZtpbVzPZ8lvf6LqNGvcPFGDfnwRnbrabVpvauViHuwRqP8AU2W+tbanplhS4U9r/wDpm0p6DXl/8k8fAq5opJPz1xcy57Hmcj5A4qbGUIboQivgkTIdn7deOUn6r9EZdGth+jU+eT/Gr3c1epnjolnH+P1Y4NNgH6NP2RVrr1HzMy0mzX/WhW06A840/ZFVVep1D0qzf/Wj3szrl3bXkcFi7GN5UUwHrxkk9fdzxUAZOQRyJ41iv7O3rUJVLhLKT38/I4y67qFw42/h/wByd4rzUyhQFLtimbGXw6Nv2ZUP8K3PZ+ezfw88r6GGv4GanZ6Tetoz+qPwr0kgFjQBQBQEfUB+TPwrWazHasaq8vsZKT99FNXmBsRaFAoMCUyBHbAJxnAJx347KvprM0mHwMRsJs3YXumPqOoos804nkkeQkiJELjcjGcLuhcg8x8BXrlKlCjBU4LCRrG23lk/0XmU6Pa9KSTuNjPPoxIwjH7OMeGK861/Y9uns+WfjjeTqPgRqq0pmCgCgCgCgCiKHIdt9Z9fu2iU5tbZt3APVmnHtMe8LyHxPbXe6TZex0FNr35fNLoTNNsld1XKfgjx82Vegabc6nder2hCIozLNjKxpyyPPBAHb4AE1u6VD+U+JXUNYlnurf3YrdlfjoiRtRoiadqRt0lkkT1VJWaVgSGZ2B5YAHV+tVuIrZ3Is0O4mrluct2HnLKxdRQkYD7pbcEm6ejL8eoH5Z4H5HuqM7eajk3sdctZVe7WemeWSXWA3AtAVetX/RruqesRxPur3+dSreltPaZz+t6l3Ue5pv3nx8l+zo/ou2R9Vi9ZnXE8q9RSOMUR7PBm5nuGB31yfaDVe+n3FJ+6uPm/0jmaNPCyze1zBIFoCt2jTes7gf4Tn5KT/CtjpMtm9pPzMdXwMt9jJN6zj8h+FeomuLugCgCgGbwZjbyqJfQ27apH/F/Yug8SRS15QbMKAKAKARmAGTwA4knkAO01WKbaS4lDEeju0W8h1O0jEv8AZszuYJx+TIMvCaOLeHFQRwOMc8869Zte97mHfLEsLJrZYzuHEtp9Du7e3kmeexucQwvLu79vMB1IyQBlWHAeXIYOdJrulQrUpVqaxNb35rn6majVw8M2lcATQoAoAoAoDKekTaA2lruRH+8XGY4u9R+kl/yg8+8it5odgriv3k17kN78+iLGpTahDi9xyxbOQiK1thvSzMI0HLnxdiewcyT2DPdXc0l3lRyZu9RnGws421Pi+P5fqfQOxuzEOmWiwxcW9qWTtkkIG8x8OGAOwAVNOSOSXejtrG09zE+90KOBMVyMQwqqhN7s3nH1JHKqNFyk0txqPTZBHDptnFEqoi3sSoqgAKqwzYCjs7KS4Mvof/JH4r7nPq056cRr66ESFjz5KO81kpU3Ulgg6jfRtKTk+PJef9cy09GOyxvJ/W7kZijbKAjhLKD+6v4gDsNQdd1NW1LuKXif0X7ZwsdqrN1JvOTs1cA2SQoVCgGL6PeikX3kcfNSKkWktmvCXmvuWy8LPPo5l3rFPIV60aw1NALQCUB4mHVPkasqrMJLyZVcShryGSw8GzCqFRaAqdpdeisYOkkDMWYRxRpxeWRvZRB3mp+nafUva3dw3dX0RjnNQWTDXF/d3t0tpe3DQ9IyrLZ6fCZpY1cgBbm4OVTGetjex2gV3tnotpatSisy6v8AC4EOdWUjs2mWEVtDHDCu7HEoRF4nCgYHE8/OtsYig9JeiyXumSpCMzR7s8OOfSxHeAHiQCPjVGk1hgzMHpD071SKaaTdaTqtEFZpEkUflAyKMgA9p7CK89qaBdOvOnCO5b0+Ca5E5Vo7KbNPZ3Uc0ayRMHRxvKynIIPaK0tajOjN05rDXFGZNNZH6xFQoDxI4UFmIAAJJPIAcSTV9ODnJRXFlG8HE9T1Rr+7kuTnc/N26nPCJSetjsLHJ+OK9Dt7ZWlvGguPGXm3+jc6HabUncy+EfyzYehbTFmurq7bj0WLaLwJAaVvP2OPcTW3ow2YI0WqXLr3MpcluXoW23t9qw1mwhs+lWAmN3KA9G/5UiZZTjG6sag4Pv8AfjGU14/srtgk+uXdnDbxpGvSs0qjEkk0LrHI0vYQSSB2jd5nOABVenK6DPYW/aZJJz4CNQoz577fKsdWWINkzT6feXNOPmvpvMG7hQSTgAZJ8K1cYtvCPQ6tWNKDnN4SIGgaRLq16I1ysa8ZG/4cWf325Dx8BWW8u6en27m+PJdWcDeXM72s5PhyXRHe7K0jhiSOJQqIoVVHIAV5rXrzrVHUm8tl6WFgfrEVCgCgExV0HiSZR8Cu9GTYt2X3WZfkSK9eg8xTNWzZVcAoAoBG5GgKBudeR3MdmtNdG/ubOPBBWEuCgMHtxDcXeo2drYnduYlluekbAjhjbEfSnvYHlgcDjzHbdlaMlTqVXweEuu7/ANIlw1uRTnaKGxi9W0yZbaBXxcanInTTXU4xvi2i4mU5PM8ADzAwW6winXtF2itLvqxSqZQiSPCxCzRhwCOkj5qeI4eNAV+r7eafbXSWzO0k7yLH0cK9IUZyAOkxwXmOHPHZQEiXQNMtpZr1oYkco5mlI4bmMyEg8BkDiQMntoDnXon1u0Nu1uJFSQzzSRwN1SsTtvKiZ4NjjwHLNcT2ls6sq3fxj7uEm118yZQkksHQq5PBJFoDA+lLWiI1soj15xvTEc0tweOfvkY8ge+uo7PWS2ndTW6PDzf9CnRlcVY0Y8+PkuZio1CgADAGAB4CuibbeWd1TpRhBQjwW42Hof2nsrKC6gu5o4GE5lXpCFDoyIvVJ9o9TkOOCK20XmKaPN7mnKnVlGXFNkjUvTKRcZtbYyWiEB5GJSRx9po1PBcdzc+3do5JPBSNvUlB1FF7K4vkb/Z3TtPy17ZogN4BI0q5y4brdvs5JyQMcefGrjCcW2r1f1/VZ51OYosW8B7Cqe2w82LHPcwqLdTwlE6Ts7auVR1nwW5fF/0ZnUJZLiVbeAF2ZgoA+25PAeQ5k+BPZVlOMaMHVqbsbzHrWod/Puab91cfN/0du2N2cj0+1Ea4aRsNM/vvjs/VHIDu8zXnuq6jK9rOX8VuS8v7IFOGysF5WsMgtAFAFAFAVPo+O7LdJ7s8v77Yr1qzltW9OX+K+xrJeJm2qQWhQBQBQFDKMMfM/jXlepw2Lyqv8n9d5sab9xHmoJkCgMF6U7FkiF3DK8MwAtWZSArQzuAwc8wBknI7/IjrOzF3JVHb8nl/DC/JFuI7tok+ifZ6A3FzOQG9UmaxtgcYjSEDflC8g7sS2efE95rtiIVGyuy8F/DNcSNNHO17dkTwyNHLumTBXPdwPzPfXKavrFeyutiGGsLc+vUk0qalHeWNzse9hNb3WlRpJJB0nSRTMd6fpObdKeUnFsE4HH4HDpnaPM5K6e58GluRdUobvdGdrrnWtZgaKO1NnCgDSJLIN+4kB/NoQMbg58cAnHHsrd1tbsqTitvOem/HmzDGjJnHpoXikKuGSRGwVOVdGHHzB5GtpGUZxzF5T+TLN6Z1f0eekAzFLW8P5U9WKY8pO5JO5+49vnz43WtC2E7i34cXHp5r9EmlV5M6DqN7HbwvLKcJGpdj4Adnj2fGuYt7eVepGnDi3gkSeFk4kLmS5lkuZvbnO9j3IxwjjHkMV6IqUKFONCHCP1fNnR6JZunTdefGX2/sjancugCoDlyFD/ZUk4+dZaNNS3vkZNWvKtFKnTTTlu2uSz+SRLbRvxdVYjtIFY1UlHgydVsaNbDqxUn1HNwYxgYxjHZjuq3Lzkz9zDY7tLdwwS9L2g1C0tJbK3dOhk3t123ultxJ7YTB7ckjuJJqerlbPvcTkKug1O+2KUk4/VfFFBqFwtvEI4+Bxw/VHax8f/OysVKLqy25E7ULiFhbq2o+J8X+fizonoq2S9Xj9anXEsq/klI4xxHtx2M30GB2muV7Q6p3kvZqb91cfN9PQ52jTwss6HXKskiUAtAJQC0AUBT7Ind1G7X/ABN79pQ38a9R0iW1ZUn5Gtq+Nm4rYlgUAUAUBSXYxI3nXmmuw2b+p54f0RPo+BDVagzBQEbULGK4ieKZQ8bjDKeRH8CDg5HLFZqFepQmqlN4aLZRTWGZKx0LUdKlk/sjoHgmClorlnzHIo3d9GHMEY59w7q7Ox7S0nTxc5UuqW5/oizt3n3S72N0Q2NlHA7b7jeaRhyLuxZsd444z4VzGq3qvLmVWPDgvgiRThsxwXVa0yBQGY212Nh1GPIwlwowkuOYHJJPeX6js7jutK1ipZy2XvhzXTzRhqUlI4VqFlLbytFMpSSM4I7QRxBBHMciCK9DpVadampweUyE008GtvdrLjUbWG2l/RneuJP+ME/NAjs7z3lQRWoo6XSs6868OfBdM8TZ6fQd5VjTfBb38P7Eq875JLciFq+RCSPslW/ZYGs9v48Gp1qL9lclyafyZLjcMARxB4isUotPDNjQrRrU1OL3M8XE6xrvMcD6k9wHaarCDm8Ix3V1TtobdR/t/AriWQmdzu73Do8DLADqAnv7ak4jL/jW/HM59yrUW7+o9na/j1XL1Lv0cbMNf3JuLgZgibODyllHEJj3V4E/Ad9a3W9SVnR7qn439F1+PQ0O1OvUdSfM7ZXnreSQFUKhQBQBQBQBQFJox3dYmHvJG3+gD+Fek6BLasYeWV9TX1vGzd1uTEFAFAFAU9+Pyhrz3tLHF7nqkTrfwEeufM4UAlALQBQBQBQCUBhPS1olvLZm5YhJoQAjf8QM2OhPfknIPYc9hNdN2bvKsK/cLfGX08/2R60E1k55pVl0ScfabBbw7hXVV6u3LHJHXaPYezUtuXilx8uiJ1YDcCVUo0msMhGwKkmFzHnmuAy+YB5VmVZNe+smnlpM6cnK1qOGeXFBDYhW35WLsORbgq+Q7KrKs2tmCwKOmRpy7+5nttdeCGNOsJdUvEhi4LzLdiRjG/Ifpgd5AqtevTsbd1Z/+vkjmdQvJXtfK8K4fv1O96Vp0VrAkMK7qRjCjt7ySe0k5JPea81urmpcVXVm97/3BSMUlhEuo5cFAFAFAFAFAFAUKnd1hD70C/R3FegdmZZs8dJMg3HiN9XRGAKAKAKAqtTHX+FcL2qji4hLqvyTLbgyJXLkkKAKAKqk3wKBRxa4oZCqFQoBKFDlHpA1f1u9ECHMNocv3PcHs8dwcPMtXc6JaezW3ey8U/pH++JL0219puMvwx3v48kU1bA7QKAKAKApNdvv0a/5z+C/1qbbUv5M5PXdR2n7PT4Lxfr9nYvR5s3HY2inKtLMFeWRSGB4ZVEbtVcnzJJ7a4XXNQnc13Heox3JfdmnpQUUaqtGZgoAoAoAoAoAoAoDP6od3UrRveSRfkyn+au37KSzRqR819iHc8UdAFdWRgoBaASgKzVR1h5VxvauG+lL4r7Eq2fEhVx5LGL28igjaSZ1RFGWZjgD/wA7qy0KFStNQprLZa2kt5zzV/SPLLldPiAX/mJwQD4xxcz5t8q6u17PU6fvXUsv/wCq/L/Rmt7S4un/AMccLq+BlLwz3BzdXE0xPMFykfwjTAFbumqVJYpQUfTL+bN1S7P0uNWTk/khm1iktT0lm7wyL1gFYlHx9l0JwwPjV83CutitFNPy+xbeaHSjTc6GVJb+PE6xsRtSupW5fd3JI2CyJnIBIyGU+6ePyI7K4fV9MdjVSTzF70/wc9SqbaNHWpMpQ7a696jZvIvGVsRwr70r8jjtAGWPlW00ix9ruFF+Fb38F+zHNtblxfA5LZwdGgBOWOWdjzZ24sxPnXc1J7Ut3Dgvgdpp1oragoc+L+I/WMnBQplN4ChUh6ne9EnD2jwX+vwrNRpbct/A1WragrWliPifD9lDc6dcJFHNJG4jmyY5COq+Cc8e/gTx5jiMip0K1OU3TjJZjxXQ4R5fvM03o/2zksJVilYtau2GB/Qlj+cTuHvD48+ep1jSYXdNzgsTXDz8n+DJSqOLxyO6A55V5y008Mmi1QqFAFAFAFAFAFAZ7abhcWb90jr+0FP8tdf2Un71WPwf3ItyuBv4jlR5CuzIh6oAoAoCv1Yez8a5btVHNCEvP8Ei28TK6uGJpx/bTVGvr6RCf7vauY0T7Lyj85Iw7cHqjwHia77SrWNpaxkl7897fRckTtKso3VVzn4Y8urK6ph16SSwhaoVCgJXo2vvVdWaInCXKlR94ZeP+dfjUbXaHtFjtrjDf6cGef3NH2e7lDly+HFHZ68/SyVOObWav69fsynMFtmKLueT9LJ49gHgAa9A0209jtUn45b38OSNlo1r31Z1peGPD4/0QaknWjN45WNyvAhWI8wDir6aTkkyLfzlTtqk48UmbGT0cwto0V3aNILv1ZLhizs6zkxh3RlJwM8cYx2ZzW0lBNYwee0rmrSmpwk8/H7mMju1MQkPBSob6cq1jpvb2Ud9C+g7VXEtyxn16HjZDQX1W964Igjw0pHYmerEp95uPw3j3VTUr6On2+V4nuXx6+hxFetO7rOpP/xdDuF9pkE0BgkRTEVC7mMAAezu+6RgYI5Yrz2jd1aVbvov3uOepkcU1g+c9c042t1NATvdFIyA96g9UnxIIzXqNrXVejCquaTIElh4O7ej69M+l2zsckIYyTzJido8/wCivOtboqle1Irrn57ybSeYo0VakyhQBQBQBQBQBQGf2xGI4G924T6q4rp+y0sXM11j+SNc+FG6s2zGp8BXdkMeoAoAoCFqo6o865/tLHNlno0ZrfxlXXnqJ5w65hMV3eRnmt1K3wkO+p+Rr0mnNVLelNc4r6G97Py/46kOaefmhaHQhQBQFZq+/G0c8ftxOrDzVgyZ8Mj61JobM4ypS4NHMdobZ+7Xjy3P8HStr9s09RjFo2Z7yMGMDnEjjryP3Y6yjxHga5TTdGkrqTrL3YP5vkaSO1Vap098mYO2gWNFReSjH+9dLObnJyZ3VpbRt6UaceX3G7+4McbMOJHAZ5ZJwM+HGq0obckmYdSupW1vKpHjwXqdE070S289qGe+mkkdc78LRmDJHEKuDvL8ePhWzVOK4I4Kpd16jbnNvPmbxNB3NL9SSQjFr6ssuMEfkujD4HLvxVxHPnjX9ntRthFDcQGJd9YlkJBhkcnCnpBwAxx48eZIrFsqDlUZOrXs6tGFBblH6vqdE0jaDRtIiS1E6u460zxq0g3zgM7sgIAzgAZ4AAVxV1YahqVR19jC/im8bvIpGcILBP2p2+s7OP8AJss8zLlI0IKjIyrSMOCjjnHM93bUXT9Br3E81FsxXFvj6F06yS3HDbu5eWR5JDvPIzO572Y5Plz5V6DThGnBQjwSwQm87zu/oxtzHpFuD9oSP8JJXZfoRXnXaCalfzxywvkkTaKxBGprSmYKASgFoAoAoAoCi20H9zJ92SFv+oo/jW+7NyxfJdUzBceA2OjvvQIf1RXohBJlAFAFARdSH5P4itPr0Nqxn5Yf1MtF++iprzUnnJfSBa9Dq299m5gVvOSIlG/07p+Nd1otXvLDZ5wePR71+TYaNV2Ltx/+y+qKip514UAUB5kQMCDxB4EVVNp5Rjq0oVYOE1lMYs7GOLO6OJ5k8TjurJUqynxIdlptC1y4cerJNYjYEPUmQBOkJWIyxiYrguIS35TcB5tjlUm1S2zRdoZyjbJLg3vO3+jzQdLto3k0yQyRzbu8el6Rcrn7P2W48cjPKtgcSa6gIeraXBdwtDcRrJG2N5W5HByCO0EHtFAVs+i2FnYTpHDFFD0MvSBVADKEbe3zzbhniaA+VIjwAPPA4duaMqbLZLYK6vXVpUaG3yCzuCruPdjU8ePvch48q02o61RtItQe1Pklv+Zlp0nI7nBCsaKiAKqgKoHIKowAPgK86qVJTk5S4snJYHKxlQoBKAWgCgEoBaAqdq0zYz+Cb37DBv4VtdDns31P44+hireBmh2Xk3rSM/qivTTXlrQBQBQDF+PybVr9VjtWVVf4svp+JFLXlpsjC+luz/u0NwOdvMu8f8ObCMP2ujrpuzVf/lnQf8l9V/RSNTuqsKq5NGJrozvk01lBQqJQC0AUAUA2twkM9tNIoeKK4jaVSN4GPOHJXtwDnFSrWSUsHPdoqUpUIzXJ7/U+g9C0uygQtZRxRpMRITEAEfIGGGOGMd1TzjSbd3UcMbSSuqIg3mdyFVQO0k8BQHN59p9T1SRv7KZbW0jyBcyxh2uXHZGjcAnDGf48K1V/q9CzajLe3yXJdWZYUnIr7zVtX1e1SyktpLXewt9cyDcVlU9ZbdT7W9w48RzHLjVLvWbWhT24yUnyS3/PoI0pNmxsdMt4FCwxRoFAA3UUHgMcSBxPjXnta8r1W3ObfqyaopEyou8uEpgBQC0wApgCMQBk8AKqk28IqN29wkiho2V1PJlIYH4ir6lKVN7MlhlZRlB4ksMaj1GFpTErqZFGWTPWA4f1HzrJK2qxpKq4+6+Ze6NRQVRr3XzJVRzGQdbj3rWde+GUf6Dipumz2Luk/wDJfcsqb4sm7CS71lH5V6qa00NAFAFAN3IyjeVYLqO1RnHqn9iseKKKvJDZkHXdOF1azQH9LGyeRI6p+BwfhUqxuHb3EKq5MtnHai0cT012MYD8HXKOO5kO6wPyr0SqltZXB716nXaRcd9axzxW5+hKrEbMKAKAKAKARlBGDxB4EeFVTxwLakIzi4zWVzKi09auZks7SWbo2fqR9LJ0SkZLSbucBRxP+5qfUuFQourV5I85uoUu/lGh4Tp19sbYW8QkvZ7y5jjK4immd497OBiMY7ezOK5GGu3t1LuqKUW87/Iz29i601CG9mx02eKSFGgwIyo3ABugAcN3d7MYxiucuYVY1ZKr4uZlqUpUpOElhogttDALwW3W3+W9w3A2N4JnOc48KkLTqrtvaOXTnjqSVY1XQ7/l9cdSRrmoi2t3lxndAwOWWYgKM+ZrFZW3tFaNPqYrWg69WNNcxrZ7VTc2omkUJ7eePVwhI3uPZwrJfWioV+6g88PqX3lsqFZ04vPD6mYvtrbq4lMdgmQOR3d92A+1g8FHnW5o6TQo01O5f1wkbalplClBTuX6cP8A0ZG0ep2rKbuMshPJlVSe/dZOGfA1e9OsbmLVB7/Jv65LvYLO4TVCWH6/XI9t9qDMls8TsI5Fd+qSufYwTjuBPDzrHo1BQlVjOPvLCLNIoRUqiqRzJYW/1Is2mapYjpUkLqOLbrtIAP1kccvEVnjc2N2+6lHD+GPqjNG4sbp93KOH8MfVGhtdXF9p85xuuI5FdezO4SCPA1qqlm7S8guKymjWVbV2t1BcVlNfMz+z2uC006QjBkaZhGviY0yxHcOdbW9sXc3kVyxv+f5NneWbuLyK5Y3/ADZZbBaS3WupclpMhM8yCcu58yOHh51D1q7jhW9PguP4RF1a5i8W9PguP69DZVzppTzMm8rDvBHzGKy0JbNWL819ykuBE9GcmbJR3cK9dzk1ZrqAKAKA8yDgfKrZLKaBQ15FUjsza6M2i4CVYVOPbX6f6rqkoAwlyPWE7t/lMB4563xrv9MuPaLKL5w91/g2WiV+7rypPhLeviiBUo6wSgFoAoAoCs1y93E3Qesw4nuXtPx/rUq2pbT2mc/rt/3UO5g/efHyX9nSfRZst6rB6xMuJ514A844TxVfAtgMf8o7K5HtDqff1O4g/dj9X/RzNGnhZZrdasBc28kR+0vVPcw4qfmBWks7h0K0ai/1E62rOjVjUXL7czMejm+ISWB+BjO+AewHg4+BH+qt1rlDMoVY8936NrrVFOUasee79fQxxvz6z0/+N0vw397Hy4Vve4Xcd1/jj6fs3aoruO6/xx9P2bf0jXgFtGg/SOG/yoM5+ZWue0Oi+/lJ8lg0Gi0s1nJ8l99x413etdIjj5Myxxt/mBeT54YfGq2mLnUZT5LL/CK2mLi/c3wy3+iz2J09YbNGx1pR0jHt4+yPIDH1qHq9w6tw48o7kR9TrurcSXJbkG3KKbCXPYYyPPpFH8SPjTR5SV3HHPP2KaVJq6jjz+xi9UUtpNqT2SzIPIliP3a6G3aV/VS6Jm9t8K+qryT+xd3u3SdFuwxsXKhd58BQcYJwCS3lwrX0tDl3u3UluzncQKejT281GsZ5EjYnSJIrWZpQV6VcKp4HdCsASOzO8eHhWLVbuFSvCMHnZfH1MWqXUKleCg87PP1MJpjRdJH0+8Y8guF547f9/CukrqbhLu/FyOhuFN05d34uR2W0mjdFaIgoQN0ryx2Yrz+tCcZtTW/mcROMoyanxHqxFoCqp4eShV+jc4SZPdlkX5ORXrlGW1Ti/JfY1j4m0rKUCgCgA0BQOOJ8zXk99HZuKi/yf3NlB+6hKil5jfSjpJlsxOgzJaN0o7zFymXywA3+Sug7PXfd3Doy4T3evL9FjnKnKNWPGLyc+jcMoI5EAj411co7LwzvKNWNWmqkeDPVWmUKAKAbuJgiFm5Af+hV8IOTwiPdXEbek6kuX1Y76OtnTqF4ZphmGFgzdzyc0iHeBgE+GB9qsGtX6s7fu4P3pbl5LmzgHOdxVdSfP/cHb686bySAoVObbRFrK/laPlNE+P8A7VIY/BxvV2Nhi7tIKf8AFr6f0dNZJXVrGMv4tfT+hmDSM6S82OPTBx9xMxn6sx+FXzu8ahGlnlj1e9F87rF/Gn5Y9Xv/AEJbTtfXFlE2SI0VG8dwlnPxVFFXVYRtKNaoubb/AAis6atKNaa5vd68PuzX7dWbS2ZKjJjZZMD3QCG+QOfhWg0euqdz73PcaXSqyp3C2ue4i7K7TW3qyRyusbxqE65wGC8FIY8OWOFZ9S0ys60p045T37jNf6fWVaU4Rynv3FbtnryXIS3tj0mWBYrxDNnqIvfx458BUvSrCVvmvW3bv9ZJ0yzlRbr1t2P9yP7Vad0Glwx9sbpk97MG3j82NY9NuO+v5z6p/JFmn1+9vZT6pjUWx0VxaxSwsY5GjViGyyMxAz4rx/8AVXy1idC4lTqLKTa8y+Wq1KNeUKiyk2ujHdlr+9iuRaXKswIOGbJKAKSCH+0hxjj3/CrNQo21Sl7TRaT+/p1Md/RtqlL2ik0vLr6cmVmx+lRXBuYZRyC4I9pGVnXKnv8ADtqXqd1OhGlVg/73Il6lcToqlVg/01hD8Nhqeny4gBljY8gN5G8WXnGfH6mscq9je081Hstej/sxzr2V5DNT3ZfX+zoQrlHxOdFqgKnYY7t1dp/jOf2jvfxr1bT57drTl/ijWzWJM21TCwKAKAKAorgYdvM15frEdm9qrz+5sKXgR4rWmURlBBBGQRgg8iDzBq6EnF5XEoziOuaW2mXDRSAiBmJtpT7BQ8eiJ7GXl8M16JZ3Ub6kqkX7y8S556+ps9J1GNtmjW3R5Pp5EcXMfvr+0Kzd3LodEr62f/YvmBuo/fT9of1p3c+gd9bL/sXzGZtThUe0D4LxP9KvjQm+RFr6zaUl4svohnTtOvNVkCW6Howes54Rp4u/af1Rk/jV1e5t7CDlVlv6c38EctfahVvZY4RXBflnb9m9FjsbVII+IXizHm7txZz5ns7Bgdled6hezvK7qy9F0XIxwjsrBaVCLwoDLbb6FLcrG0KhnQsCMhcq2O/hwI+preaRfQt3KNR4T+5tNLvIW8pKpwf3LTTtL3bFLeXH5rcfHEZIO8Qe3iahV7rN260OuUQ61xm5daHXKKTY/Zma2meSfd4LuJunOcnrN4cAPma2OqanTr0lCn8X+jYajqFO4pqFPPV/o1+K0GTTmc1DYu0lYsN+Ik5IjI3SfusCB8MVt6GtXFOOy8S+JsqOq3FOOzua8yVo+zNtatvICz9juckd+6MAD5VhutUr3C2Zbl0RhudQr11sye7oi0uraOVCkih1PNWGQccag0q06UtqDwyLCcoS2ovDPcUaqoVQAAAABwAA5ACrZTcpOT4lrbbyz1VMlMDccCKWKqoLHLEAAse9j21dKrOSSbylwLnJtJN8ByrC0WhUauJ0jRnchVUFmJ5ADiTWWjRnVmoQWWy1vCyyh9GsjTTXE+MCSRmHkT1fpivVbWj3NGFPokjWyeXk6HUgoLQCUAUBS3oxI1ecdoYbN/Pzw/oT6D9wZrSGYKAbngSRSsiq6nmrAMp8weFZKdWdN7UHh+RRpPiUU2xGlPztIR91Sn7pFbGGt30VhVH67zG6UOh4GwWk/wDKp85P+6rv/wA9ff8A7PsU7mHQdg2L0tCCLSHI5by7/wC9mrJ61fSWHUZcqUFyL2ONVACgKByAAAHkByrWznKbzJ5Zelg9VaVCgCgChQKFQoAoAxRJvgUEZgOZA8+FZVQqvhF/JjKIk2qWye3NEv3pEH4mpENNu5+GnL5FveRXMiSbUaevO5i/ysG/dzUiOh38v+t+uF+S11odSJJtvpw5Ss33Ypj9SmKkx7N3z5Jepb38CPJt5aD2UuH+7GB+8wqTDstcvxSivmy13MRk7c59i0nb7xRfw3qkQ7KS/lUXoijueiG32svmB6KywewvIzD4gKM/OpMOylFeKo/ki13L6EWbS9V1JlW4xHECCUQFVJ72yST8TW4sdKtrPfTW/q+JhnUlLidL2f0dLSEIvxrZFhZ0AtAJQBQFNqrhZRk43uXie6uS7S6dOpi4prOFh/hkm3ml7rGK4omBQBQBirlTm+CZTIzLdRL7Tov3mUfiazRs7ifhpyfoyjlFcyFJtDYrzubfPcJYyfkDUqOj30uFJ/b7lvew6kSXbHTl5zg/dSR/3VNSYdnr6X8cfFot7+HUjPt1Yj2elf7sTfzYqRDsxdvxOK9S13ERhtvIj7FvcN5qi/zGpEeylX+VRfJlPaV0G220uD+bsnPi0mPoEP41Jj2Uh/Kq/Rf2W+0+Qn/yLVH9i0RfvF2/DFSIdlrVcZSfyLXcyFF3rr8o4U8o2P7zGpMezliuTfqW9/M9Cw15+cwX7scY/lqRHRLGP/WvqW99Pqexstq7+3dyj7rbv7uKkQ060h4acfkineS6npfR7dN+cuZm85ZD+LVJjRpx4RXyRbljqei2I+25bz4/jWRbuBQmwejSzXnQE+HYKyX7OaAmRbI2S/ox8qAmR6BaryjX5CgJCabCOSL8qAdW2QclHyoB0KByoAoAoAoAoAoCLqNgk6FXGQaAxOpaBqkTYtrhtzsDBHx4ZZSa11XSLKpLalTWfl9jIqs1wZBGg62/tXLDyWNf3VFVjpNlHhSj8inez6nobEag/wCcu5//ANXH4GpEbWhHhBfJFNp9T2PRmW/OSu33mY/iazKMVwRbkkw+i61HOrgT4fR3ZL2ZoCdFsVZL9gUBMj2atF5Rr8qAlJpFuvKNflQDy2cQ5KvyoB0RKOwfKgPQAoAoAoAoBaASgCgCgCgCgCgFoBKAKAWgEoAoAoBaAKASgCgCgCgCgFoBKAKAKAKAKAKAKAKAWgEoAoAoAoAoBaASgCgCgFoBKAKAWgEoAoAoBaASgCgFoBKAKAKAKAKAKAKAKAWgEoAoBaASgCgCgCgCgCgP/9k=">
            <a:hlinkClick r:id="rId3"/>
          </p:cNvPr>
          <p:cNvSpPr/>
          <p:nvPr/>
        </p:nvSpPr>
        <p:spPr>
          <a:xfrm>
            <a:off x="53975" y="-17907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8" name="Google Shape;1888;p227" descr="data:image/jpeg;base64,/9j/4AAQSkZJRgABAQAAAQABAAD/2wCEAAkGBw8QDxQUEBQUFBQUFBQUFBQUFRQUFBQUFBQWFhQUFBUYHCggGBwlHhUVITEhJSkrLi4uFx8zODMsNygtLi0BCgoKDg0OGhAQGy8kICYwMCwtLCwsLC0sLCwsLC8sLCwsLCwsLCwsLCwsLCwsLCwsLCwsLCwsLCwsLCwsLCwsLP/AABEIAOEA4QMBEQACEQEDEQH/xAAcAAABBQEBAQAAAAAAAAAAAAAAAQMEBQYHAgj/xABGEAACAQMBBAYHAwkGBgMAAAABAgMABBEFBhIhMRMiQVFhcQcUMlKBkaFCcrEjM0NikrLBwtEVJGOCouFTVKPS8PEWg5P/xAAbAQEAAQUBAAAAAAAAAAAAAAAABAECAwUGB//EADgRAAIBAwEFBQgCAgMAAgMAAAABAgMEEQUSITFBUQYTMmGBFCJxkaGxwdFC4WLwI0PxM1IVU3L/2gAMAwEAAhEDEQA/AO4UAUAUAUAUAUAUAUAUAUAUAUAUAUAUAUAUAEirXOK4sHgyqOZHzFYJ3lvDxTS9UXbL6Hg3UY+0Kjy1eyjxqr7/AGK93PoeDfR9/wBDUaXaCwj/ADz8E/0XKhPoeTqKePyqPLtNZrgpP0LlbzPB1NfdP0qO+1VHlTf0LvZn1PSaih55FTbPtBbXEth5i31/ZZOjKO8lqwIyONb0wi0AUAUAUAUAUAUAUAUAVRtLiBC4HMj51jlXpR8UkvVFcM8G4QfaHzFRpanZx41Y/NF3dy6Hg3kfvfjUeWuWMf8AsXpkr3M+h4OoR+PyqPLtJYrg2/Qu7iZ4OpL3H6VGl2ptlwhJ/L9l3s0jwdT7l+v+1Rp9q1/Gl83/AEXK28zwdSb3R9ajy7VVuVNfNl3sy6nk6hJ4fKo8u014+GyvT+yvs8Twb2Tv+gqNPX76X88fBIu7iHQ8G5kP2j88VHnq17LjVl6PH2LlSh0PBkbtJ+ZqNK7ry8U5P1ZdsR6Hk1hlOUuLK4Eq0qFALQBQCUAUTwUG9J1Hcu2gJ4FVkXwDZBHzU/OvS9DupXFnGU+K3fIgVo7MjS1tzEFAFAFAJI4UZPIVirVoUYOpN4SKpNvCK6TUmz1QMePOuOue1FRyxQikvMlRtljeNG/k7x8hUCfaK+lwkl8EvzkvVCB4N3J7x+lRpa1fS41H9F9kXdzDoeDM5+0fmajz1C6nxqS+bLlTj0PJYntNR5VqkuMm/Uu2UeaxlQoAoBaFBKYAVXDAVQqLQBQBQBQBQBQCUAtAJQBQC0BQXZ3dWt296Ir+y5P81d32Wnm2nHpL7pEK58Rv66cjhQBQBQEHVid0Dx/CuW7U1JKhCK4N/ZEi2W9sra4YmiUQKfWtpba0YLIWZyM7iDJA7zk4FbG00ytcrajuXVky1sK1wtqK3dWOaPtDbXRxEx3wMlGG62O8dh+Bq2606tbLM1u6otuLKtb75rd15EvUb+K3jMkrbqj4knsAHaaj29vOvNQgt5hpUZ1ZbEFlmRm9ISBurASO9pAp+QB/Gt9Hs+8b5/Q3EdCm1vnv+BoNA2ihvAQmVdeLI2M47wRwIrVXunVbVpy3rqa+7sals/e3rqhjanaNbNQFAaVuKqeSj3m8PDtrLpunO6bb3RX+4RfYWLuW290Vxf4M4mo62431V90jOBHGBjwU9atw7bTIvYbWfizZuhpsXsOW/wCL/wDC+2S2kN1vRygLKgzw4BlzgnB5EHGR41q9S05W+KkN8X9P/TXahYK3xODzF/T/ANMZYevtPM1s0hkRmLgMMnrkcVbg3LlXQVvZY0oKslh4x8jd1fZY0oRqpYa3bvLqX2kbayI/R3q7vHBcKVZfvp3eI+Vay50WEo7du/Tr8GQLjSYyjt27z5fpm3VgQCDkHiCOIIPIiuaknF4ZosY3M9VQBQBQBQBQBQBQBQBQBQGe1/q3tm3jKv7h/rXZ9lJe7Vj8GRLnkdAQ8B5V15FFoAoAoCBq3JfM1ynapf8ADTfm/sSbbiyuriCYRdSvBBDJI3JFLY7yOQ+JwKkW1F1qsaa5svo03VqRgubMRsfowvHkubob4LEAHk7nixI7QMgAf0ro9UvPZYRoUdz+yN9qV17NGNCju3f78zV2WztrBN0sSbrYIA3jujPPdU8q0tbULivS7ubyvgaire161Pu5vK+vzMrtOz3uopaqcKhCnwJXfkbzC8B/vW609RtLKVw1ve/9G2sVG2tJXDW9/wDi+ptLTS7eJAiRoFHD2QSfFieZ8652rd1qk9qUnk0lSvUqS2pSeTFyQLa61GIhuq5XqjgAJQVIHhkZxXRRm7jTJOe9r8G8jN19Ok572vwJp0QvdYkaTisZcgHliIhEGO7PGlxJ2mnRjHi/zvYrSdtYRjHjL8739DoFcrvOdwYO0ATXmC8iz5x+tDvN9a6ermWlJy6fk6Cp72lpy/3eObL9TV7pOwiU/wDVQ/zGrdR9/T6cvh9i2+96xpS+H2f6Lza3SI7i3diB0kasyP29UZKk9xxWt0y8nRrKP8XuaIGn3U6NVJcG8NEP0eXjSWhVuPROVX7pAYD4ZNZ9doqFwpLmvqZ9YpKFfaXNZ9TU1pDVBQBQBQBQBQBQBQBQBQGe2u4G1buuAP2kb/trquykv+apHyX3ItzwRvbY5RT4Cu4Ig5QBQBQELVh1R5/wrm+08M2sX0kZ7d+8VlcCTjObfORYPjteMHy3wf4CtvoizdL4P7Gx0lZuo+v2M/G+oC1torNWCPFvs6AZLs7bwLn2McO7nW2lG07+pUuHvTxh9Et242Mlad/UncPenhJ9OW7mUuq2FzHOkU0heR93gJHfdLthQSe3t4VPoVqNSlKpCOIrPJLOCdQr0KlKVSEcRWeS34Rd20i22tN0x4Hqh2/XjXdYnxIxnxqBVTuNN/416fBkCcXX05bHFcvg2dAdgASTgDiSeAA781yihJvCW851b9yMBp8vr2sdInGOM7wP6sY3VPxY5rqa8fZNO7uXF/dnRVY+y6f3cuMvzx+SG7e5/s7VJelB6OTf44z1JGDq478HgfjV1Sl7fYx7visfNbsF06fttlHY4rH0WMGpu9q7KOMsJVc44IhyxPYMdnma01LSbmU9lxx5vgamnptxOWzsteb4FDsJayTXEt3J2lgvcXc5bHgo4fGtnrFWNKhG2j/qX7NhqtSNKlG2h6+nD5kRr9LTWZnkzu5YHAyRvxqRw86zqhK502EIcf0zMqErjT4Rhx/TZL2i2zikhaO3DkyDdLsN0BW4EKOZJ5cu2o9jo06dRVKrW7fgw2ek1IVFOs1hb8ZLzYzS2trUBxh5CZGHauQAoPjgCtbq9yq9f3eC3EHUrlV67ceC3Ivq1ZACgCgDFCg3LOi+0yr94gfjWSNGpLwxb9BlIivq9ovOeEecsY/jWZWNy+FOXyZbtx6iR61ZscLcQE9wljJ+Waq7C6Sy6cvkxtx6k4Gori1uZcLVCoUBQ7aD+7K3uzRN8yV/mrouzM8XmOsWR7he6bXTWzCh/VFegEIk0AUAtAQ9UHU+NaPtFHNjLya+5moeNFVXnJPIGu6f6zbSRZwWHVJ7GByp+YFS7K47itGp8/gZ7Wv3FWNTp9jC2d9qtonQLC2ATu5iaTGTk7rKcEZz3101WhYXMu+lL64+hvqtGxuJd9Kfx34+ha7L7Oz9P6zeZ38llViCxY/bbHLHYPwxUHUdRpql7Pb8OD6Y8iJfX1Pu+4t+HN+RcbSbNx3gBzuSKMK4GQR7rDtFa+w1Kdq8YzF8v0QrK/nbPC3xfIyN3s1PEAk93DHGeQknZVI8I2wDW/pahSqe/TpNvyj+TZvWLWPvbG/4L7m12e0SK0i3UO8zYLyHm3djuHHgPGucv7ypcVMyWMcF0/s1N3dzuZ7UuHJdB/VdJgul3Zl3sciODL5MOVYra8q28tqm/wBGOhc1KEtqm8FHFsJaBslpWHullA+JVQfrWylrtdxwkl5k+Ws3DWFhehpbeBI0CIoVVGAAMACtNUqSqScpPLZq5SlNuUnlka/0i2n4zRKx94jDftDjWeje1qO6nJoy0rmrS8Emhux0G0hbeiiRWHJvaYeRbOKurahcVVicnguq3deqsTm2ixqGRxq6uY4kZ5WVEUZZmICgd5JrJSpTqzUILLfIo2kYTU/SWpJWwgabs6WXMUXmo9pvpXTW/ZtpbVzPZ8lvf6LqNGvcPFGDfnwRnbrabVpvauViHuwRqP8AU2W+tbanplhS4U9r/wDpm0p6DXl/8k8fAq5opJPz1xcy57Hmcj5A4qbGUIboQivgkTIdn7deOUn6r9EZdGth+jU+eT/Gr3c1epnjolnH+P1Y4NNgH6NP2RVrr1HzMy0mzX/WhW06A840/ZFVVep1D0qzf/Wj3szrl3bXkcFi7GN5UUwHrxkk9fdzxUAZOQRyJ41iv7O3rUJVLhLKT38/I4y67qFw42/h/wByd4rzUyhQFLtimbGXw6Nv2ZUP8K3PZ+ezfw88r6GGv4GanZ6Tetoz+qPwr0kgFjQBQBQEfUB+TPwrWazHasaq8vsZKT99FNXmBsRaFAoMCUyBHbAJxnAJx347KvprM0mHwMRsJs3YXumPqOoos804nkkeQkiJELjcjGcLuhcg8x8BXrlKlCjBU4LCRrG23lk/0XmU6Pa9KSTuNjPPoxIwjH7OMeGK861/Y9uns+WfjjeTqPgRqq0pmCgCgCgCgCiKHIdt9Z9fu2iU5tbZt3APVmnHtMe8LyHxPbXe6TZex0FNr35fNLoTNNsld1XKfgjx82Vegabc6nder2hCIozLNjKxpyyPPBAHb4AE1u6VD+U+JXUNYlnurf3YrdlfjoiRtRoiadqRt0lkkT1VJWaVgSGZ2B5YAHV+tVuIrZ3Is0O4mrluct2HnLKxdRQkYD7pbcEm6ejL8eoH5Z4H5HuqM7eajk3sdctZVe7WemeWSXWA3AtAVetX/RruqesRxPur3+dSreltPaZz+t6l3Ue5pv3nx8l+zo/ou2R9Vi9ZnXE8q9RSOMUR7PBm5nuGB31yfaDVe+n3FJ+6uPm/0jmaNPCyze1zBIFoCt2jTes7gf4Tn5KT/CtjpMtm9pPzMdXwMt9jJN6zj8h+FeomuLugCgCgGbwZjbyqJfQ27apH/F/Yug8SRS15QbMKAKAKARmAGTwA4knkAO01WKbaS4lDEeju0W8h1O0jEv8AZszuYJx+TIMvCaOLeHFQRwOMc8869Zte97mHfLEsLJrZYzuHEtp9Du7e3kmeexucQwvLu79vMB1IyQBlWHAeXIYOdJrulQrUpVqaxNb35rn6majVw8M2lcATQoAoAoAoDKekTaA2lruRH+8XGY4u9R+kl/yg8+8it5odgriv3k17kN78+iLGpTahDi9xyxbOQiK1thvSzMI0HLnxdiewcyT2DPdXc0l3lRyZu9RnGws421Pi+P5fqfQOxuzEOmWiwxcW9qWTtkkIG8x8OGAOwAVNOSOSXejtrG09zE+90KOBMVyMQwqqhN7s3nH1JHKqNFyk0txqPTZBHDptnFEqoi3sSoqgAKqwzYCjs7KS4Mvof/JH4r7nPq056cRr66ESFjz5KO81kpU3Ulgg6jfRtKTk+PJef9cy09GOyxvJ/W7kZijbKAjhLKD+6v4gDsNQdd1NW1LuKXif0X7ZwsdqrN1JvOTs1cA2SQoVCgGL6PeikX3kcfNSKkWktmvCXmvuWy8LPPo5l3rFPIV60aw1NALQCUB4mHVPkasqrMJLyZVcShryGSw8GzCqFRaAqdpdeisYOkkDMWYRxRpxeWRvZRB3mp+nafUva3dw3dX0RjnNQWTDXF/d3t0tpe3DQ9IyrLZ6fCZpY1cgBbm4OVTGetjex2gV3tnotpatSisy6v8AC4EOdWUjs2mWEVtDHDCu7HEoRF4nCgYHE8/OtsYig9JeiyXumSpCMzR7s8OOfSxHeAHiQCPjVGk1hgzMHpD071SKaaTdaTqtEFZpEkUflAyKMgA9p7CK89qaBdOvOnCO5b0+Ca5E5Vo7KbNPZ3Uc0ayRMHRxvKynIIPaK0tajOjN05rDXFGZNNZH6xFQoDxI4UFmIAAJJPIAcSTV9ODnJRXFlG8HE9T1Rr+7kuTnc/N26nPCJSetjsLHJ+OK9Dt7ZWlvGguPGXm3+jc6HabUncy+EfyzYehbTFmurq7bj0WLaLwJAaVvP2OPcTW3ow2YI0WqXLr3MpcluXoW23t9qw1mwhs+lWAmN3KA9G/5UiZZTjG6sag4Pv8AfjGU14/srtgk+uXdnDbxpGvSs0qjEkk0LrHI0vYQSSB2jd5nOABVenK6DPYW/aZJJz4CNQoz577fKsdWWINkzT6feXNOPmvpvMG7hQSTgAZJ8K1cYtvCPQ6tWNKDnN4SIGgaRLq16I1ysa8ZG/4cWf325Dx8BWW8u6en27m+PJdWcDeXM72s5PhyXRHe7K0jhiSOJQqIoVVHIAV5rXrzrVHUm8tl6WFgfrEVCgCgExV0HiSZR8Cu9GTYt2X3WZfkSK9eg8xTNWzZVcAoAoBG5GgKBudeR3MdmtNdG/ubOPBBWEuCgMHtxDcXeo2drYnduYlluekbAjhjbEfSnvYHlgcDjzHbdlaMlTqVXweEuu7/ANIlw1uRTnaKGxi9W0yZbaBXxcanInTTXU4xvi2i4mU5PM8ADzAwW6winXtF2itLvqxSqZQiSPCxCzRhwCOkj5qeI4eNAV+r7eafbXSWzO0k7yLH0cK9IUZyAOkxwXmOHPHZQEiXQNMtpZr1oYkco5mlI4bmMyEg8BkDiQMntoDnXon1u0Nu1uJFSQzzSRwN1SsTtvKiZ4NjjwHLNcT2ls6sq3fxj7uEm118yZQkksHQq5PBJFoDA+lLWiI1soj15xvTEc0tweOfvkY8ge+uo7PWS2ndTW6PDzf9CnRlcVY0Y8+PkuZio1CgADAGAB4CuibbeWd1TpRhBQjwW42Hof2nsrKC6gu5o4GE5lXpCFDoyIvVJ9o9TkOOCK20XmKaPN7mnKnVlGXFNkjUvTKRcZtbYyWiEB5GJSRx9po1PBcdzc+3do5JPBSNvUlB1FF7K4vkb/Z3TtPy17ZogN4BI0q5y4brdvs5JyQMcefGrjCcW2r1f1/VZ51OYosW8B7Cqe2w82LHPcwqLdTwlE6Ts7auVR1nwW5fF/0ZnUJZLiVbeAF2ZgoA+25PAeQ5k+BPZVlOMaMHVqbsbzHrWod/Puab91cfN/0du2N2cj0+1Ea4aRsNM/vvjs/VHIDu8zXnuq6jK9rOX8VuS8v7IFOGysF5WsMgtAFAFAFAVPo+O7LdJ7s8v77Yr1qzltW9OX+K+xrJeJm2qQWhQBQBQFDKMMfM/jXlepw2Lyqv8n9d5sab9xHmoJkCgMF6U7FkiF3DK8MwAtWZSArQzuAwc8wBknI7/IjrOzF3JVHb8nl/DC/JFuI7tok+ifZ6A3FzOQG9UmaxtgcYjSEDflC8g7sS2efE95rtiIVGyuy8F/DNcSNNHO17dkTwyNHLumTBXPdwPzPfXKavrFeyutiGGsLc+vUk0qalHeWNzse9hNb3WlRpJJB0nSRTMd6fpObdKeUnFsE4HH4HDpnaPM5K6e58GluRdUobvdGdrrnWtZgaKO1NnCgDSJLIN+4kB/NoQMbg58cAnHHsrd1tbsqTitvOem/HmzDGjJnHpoXikKuGSRGwVOVdGHHzB5GtpGUZxzF5T+TLN6Z1f0eekAzFLW8P5U9WKY8pO5JO5+49vnz43WtC2E7i34cXHp5r9EmlV5M6DqN7HbwvLKcJGpdj4Adnj2fGuYt7eVepGnDi3gkSeFk4kLmS5lkuZvbnO9j3IxwjjHkMV6IqUKFONCHCP1fNnR6JZunTdefGX2/sjancugCoDlyFD/ZUk4+dZaNNS3vkZNWvKtFKnTTTlu2uSz+SRLbRvxdVYjtIFY1UlHgydVsaNbDqxUn1HNwYxgYxjHZjuq3Lzkz9zDY7tLdwwS9L2g1C0tJbK3dOhk3t123ultxJ7YTB7ckjuJJqerlbPvcTkKug1O+2KUk4/VfFFBqFwtvEI4+Bxw/VHax8f/OysVKLqy25E7ULiFhbq2o+J8X+fizonoq2S9Xj9anXEsq/klI4xxHtx2M30GB2muV7Q6p3kvZqb91cfN9PQ52jTwss6HXKskiUAtAJQC0AUBT7Ind1G7X/ABN79pQ38a9R0iW1ZUn5Gtq+Nm4rYlgUAUAUBSXYxI3nXmmuw2b+p54f0RPo+BDVagzBQEbULGK4ieKZQ8bjDKeRH8CDg5HLFZqFepQmqlN4aLZRTWGZKx0LUdKlk/sjoHgmClorlnzHIo3d9GHMEY59w7q7Ox7S0nTxc5UuqW5/oizt3n3S72N0Q2NlHA7b7jeaRhyLuxZsd444z4VzGq3qvLmVWPDgvgiRThsxwXVa0yBQGY212Nh1GPIwlwowkuOYHJJPeX6js7jutK1ipZy2XvhzXTzRhqUlI4VqFlLbytFMpSSM4I7QRxBBHMciCK9DpVadampweUyE008GtvdrLjUbWG2l/RneuJP+ME/NAjs7z3lQRWoo6XSs6868OfBdM8TZ6fQd5VjTfBb38P7Eq875JLciFq+RCSPslW/ZYGs9v48Gp1qL9lclyafyZLjcMARxB4isUotPDNjQrRrU1OL3M8XE6xrvMcD6k9wHaarCDm8Ix3V1TtobdR/t/AriWQmdzu73Do8DLADqAnv7ak4jL/jW/HM59yrUW7+o9na/j1XL1Lv0cbMNf3JuLgZgibODyllHEJj3V4E/Ad9a3W9SVnR7qn439F1+PQ0O1OvUdSfM7ZXnreSQFUKhQBQBQBQBQFJox3dYmHvJG3+gD+Fek6BLasYeWV9TX1vGzd1uTEFAFAFAU9+Pyhrz3tLHF7nqkTrfwEeufM4UAlALQBQBQBQCUBhPS1olvLZm5YhJoQAjf8QM2OhPfknIPYc9hNdN2bvKsK/cLfGX08/2R60E1k55pVl0ScfabBbw7hXVV6u3LHJHXaPYezUtuXilx8uiJ1YDcCVUo0msMhGwKkmFzHnmuAy+YB5VmVZNe+smnlpM6cnK1qOGeXFBDYhW35WLsORbgq+Q7KrKs2tmCwKOmRpy7+5nttdeCGNOsJdUvEhi4LzLdiRjG/Ifpgd5AqtevTsbd1Z/+vkjmdQvJXtfK8K4fv1O96Vp0VrAkMK7qRjCjt7ySe0k5JPea81urmpcVXVm97/3BSMUlhEuo5cFAFAFAFAFAFAUKnd1hD70C/R3FegdmZZs8dJMg3HiN9XRGAKAKAKAqtTHX+FcL2qji4hLqvyTLbgyJXLkkKAKAKqk3wKBRxa4oZCqFQoBKFDlHpA1f1u9ECHMNocv3PcHs8dwcPMtXc6JaezW3ey8U/pH++JL0219puMvwx3v48kU1bA7QKAKAKApNdvv0a/5z+C/1qbbUv5M5PXdR2n7PT4Lxfr9nYvR5s3HY2inKtLMFeWRSGB4ZVEbtVcnzJJ7a4XXNQnc13Heox3JfdmnpQUUaqtGZgoAoAoAoAoAoAoDP6od3UrRveSRfkyn+au37KSzRqR819iHc8UdAFdWRgoBaASgKzVR1h5VxvauG+lL4r7Eq2fEhVx5LGL28igjaSZ1RFGWZjgD/wA7qy0KFStNQprLZa2kt5zzV/SPLLldPiAX/mJwQD4xxcz5t8q6u17PU6fvXUsv/wCq/L/Rmt7S4un/AMccLq+BlLwz3BzdXE0xPMFykfwjTAFbumqVJYpQUfTL+bN1S7P0uNWTk/khm1iktT0lm7wyL1gFYlHx9l0JwwPjV83CutitFNPy+xbeaHSjTc6GVJb+PE6xsRtSupW5fd3JI2CyJnIBIyGU+6ePyI7K4fV9MdjVSTzF70/wc9SqbaNHWpMpQ7a696jZvIvGVsRwr70r8jjtAGWPlW00ix9ruFF+Fb38F+zHNtblxfA5LZwdGgBOWOWdjzZ24sxPnXc1J7Ut3Dgvgdpp1oragoc+L+I/WMnBQplN4ChUh6ne9EnD2jwX+vwrNRpbct/A1WragrWliPifD9lDc6dcJFHNJG4jmyY5COq+Cc8e/gTx5jiMip0K1OU3TjJZjxXQ4R5fvM03o/2zksJVilYtau2GB/Qlj+cTuHvD48+ep1jSYXdNzgsTXDz8n+DJSqOLxyO6A55V5y008Mmi1QqFAFAFAFAFAFAZ7abhcWb90jr+0FP8tdf2Un71WPwf3ItyuBv4jlR5CuzIh6oAoAoCv1Yez8a5btVHNCEvP8Ei28TK6uGJpx/bTVGvr6RCf7vauY0T7Lyj85Iw7cHqjwHia77SrWNpaxkl7897fRckTtKso3VVzn4Y8urK6ph16SSwhaoVCgJXo2vvVdWaInCXKlR94ZeP+dfjUbXaHtFjtrjDf6cGef3NH2e7lDly+HFHZ68/SyVOObWav69fsynMFtmKLueT9LJ49gHgAa9A0209jtUn45b38OSNlo1r31Z1peGPD4/0QaknWjN45WNyvAhWI8wDir6aTkkyLfzlTtqk48UmbGT0cwto0V3aNILv1ZLhizs6zkxh3RlJwM8cYx2ZzW0lBNYwee0rmrSmpwk8/H7mMju1MQkPBSob6cq1jpvb2Ud9C+g7VXEtyxn16HjZDQX1W964Igjw0pHYmerEp95uPw3j3VTUr6On2+V4nuXx6+hxFetO7rOpP/xdDuF9pkE0BgkRTEVC7mMAAezu+6RgYI5Yrz2jd1aVbvov3uOepkcU1g+c9c042t1NATvdFIyA96g9UnxIIzXqNrXVejCquaTIElh4O7ej69M+l2zsckIYyTzJido8/wCivOtboqle1Irrn57ybSeYo0VakyhQBQBQBQBQBQGf2xGI4G924T6q4rp+y0sXM11j+SNc+FG6s2zGp8BXdkMeoAoAoCFqo6o865/tLHNlno0ZrfxlXXnqJ5w65hMV3eRnmt1K3wkO+p+Rr0mnNVLelNc4r6G97Py/46kOaefmhaHQhQBQFZq+/G0c8ftxOrDzVgyZ8Mj61JobM4ypS4NHMdobZ+7Xjy3P8HStr9s09RjFo2Z7yMGMDnEjjryP3Y6yjxHga5TTdGkrqTrL3YP5vkaSO1Vap098mYO2gWNFReSjH+9dLObnJyZ3VpbRt6UaceX3G7+4McbMOJHAZ5ZJwM+HGq0obckmYdSupW1vKpHjwXqdE070S289qGe+mkkdc78LRmDJHEKuDvL8ePhWzVOK4I4Kpd16jbnNvPmbxNB3NL9SSQjFr6ssuMEfkujD4HLvxVxHPnjX9ntRthFDcQGJd9YlkJBhkcnCnpBwAxx48eZIrFsqDlUZOrXs6tGFBblH6vqdE0jaDRtIiS1E6u460zxq0g3zgM7sgIAzgAZ4AAVxV1YahqVR19jC/im8bvIpGcILBP2p2+s7OP8AJss8zLlI0IKjIyrSMOCjjnHM93bUXT9Br3E81FsxXFvj6F06yS3HDbu5eWR5JDvPIzO572Y5Plz5V6DThGnBQjwSwQm87zu/oxtzHpFuD9oSP8JJXZfoRXnXaCalfzxywvkkTaKxBGprSmYKASgFoAoAoAoCi20H9zJ92SFv+oo/jW+7NyxfJdUzBceA2OjvvQIf1RXohBJlAFAFARdSH5P4itPr0Nqxn5Yf1MtF++iprzUnnJfSBa9Dq299m5gVvOSIlG/07p+Nd1otXvLDZ5wePR71+TYaNV2Ltx/+y+qKip514UAUB5kQMCDxB4EVVNp5Rjq0oVYOE1lMYs7GOLO6OJ5k8TjurJUqynxIdlptC1y4cerJNYjYEPUmQBOkJWIyxiYrguIS35TcB5tjlUm1S2zRdoZyjbJLg3vO3+jzQdLto3k0yQyRzbu8el6Rcrn7P2W48cjPKtgcSa6gIeraXBdwtDcRrJG2N5W5HByCO0EHtFAVs+i2FnYTpHDFFD0MvSBVADKEbe3zzbhniaA+VIjwAPPA4duaMqbLZLYK6vXVpUaG3yCzuCruPdjU8ePvch48q02o61RtItQe1Pklv+Zlp0nI7nBCsaKiAKqgKoHIKowAPgK86qVJTk5S4snJYHKxlQoBKAWgCgEoBaAqdq0zYz+Cb37DBv4VtdDns31P44+hireBmh2Xk3rSM/qivTTXlrQBQBQDF+PybVr9VjtWVVf4svp+JFLXlpsjC+luz/u0NwOdvMu8f8ObCMP2ujrpuzVf/lnQf8l9V/RSNTuqsKq5NGJrozvk01lBQqJQC0AUAUA2twkM9tNIoeKK4jaVSN4GPOHJXtwDnFSrWSUsHPdoqUpUIzXJ7/U+g9C0uygQtZRxRpMRITEAEfIGGGOGMd1TzjSbd3UcMbSSuqIg3mdyFVQO0k8BQHN59p9T1SRv7KZbW0jyBcyxh2uXHZGjcAnDGf48K1V/q9CzajLe3yXJdWZYUnIr7zVtX1e1SyktpLXewt9cyDcVlU9ZbdT7W9w48RzHLjVLvWbWhT24yUnyS3/PoI0pNmxsdMt4FCwxRoFAA3UUHgMcSBxPjXnta8r1W3ObfqyaopEyou8uEpgBQC0wApgCMQBk8AKqk28IqN29wkiho2V1PJlIYH4ir6lKVN7MlhlZRlB4ksMaj1GFpTErqZFGWTPWA4f1HzrJK2qxpKq4+6+Ze6NRQVRr3XzJVRzGQdbj3rWde+GUf6Dipumz2Luk/wDJfcsqb4sm7CS71lH5V6qa00NAFAFAN3IyjeVYLqO1RnHqn9iseKKKvJDZkHXdOF1azQH9LGyeRI6p+BwfhUqxuHb3EKq5MtnHai0cT012MYD8HXKOO5kO6wPyr0SqltZXB716nXaRcd9axzxW5+hKrEbMKAKAKAKARlBGDxB4EeFVTxwLakIzi4zWVzKi09auZks7SWbo2fqR9LJ0SkZLSbucBRxP+5qfUuFQourV5I85uoUu/lGh4Tp19sbYW8QkvZ7y5jjK4immd497OBiMY7ezOK5GGu3t1LuqKUW87/Iz29i601CG9mx02eKSFGgwIyo3ABugAcN3d7MYxiucuYVY1ZKr4uZlqUpUpOElhogttDALwW3W3+W9w3A2N4JnOc48KkLTqrtvaOXTnjqSVY1XQ7/l9cdSRrmoi2t3lxndAwOWWYgKM+ZrFZW3tFaNPqYrWg69WNNcxrZ7VTc2omkUJ7eePVwhI3uPZwrJfWioV+6g88PqX3lsqFZ04vPD6mYvtrbq4lMdgmQOR3d92A+1g8FHnW5o6TQo01O5f1wkbalplClBTuX6cP8A0ZG0ep2rKbuMshPJlVSe/dZOGfA1e9OsbmLVB7/Jv65LvYLO4TVCWH6/XI9t9qDMls8TsI5Fd+qSufYwTjuBPDzrHo1BQlVjOPvLCLNIoRUqiqRzJYW/1Is2mapYjpUkLqOLbrtIAP1kccvEVnjc2N2+6lHD+GPqjNG4sbp93KOH8MfVGhtdXF9p85xuuI5FdezO4SCPA1qqlm7S8guKymjWVbV2t1BcVlNfMz+z2uC006QjBkaZhGviY0yxHcOdbW9sXc3kVyxv+f5NneWbuLyK5Y3/ADZZbBaS3WupclpMhM8yCcu58yOHh51D1q7jhW9PguP4RF1a5i8W9PguP69DZVzppTzMm8rDvBHzGKy0JbNWL819ykuBE9GcmbJR3cK9dzk1ZrqAKAKA8yDgfKrZLKaBQ15FUjsza6M2i4CVYVOPbX6f6rqkoAwlyPWE7t/lMB4563xrv9MuPaLKL5w91/g2WiV+7rypPhLeviiBUo6wSgFoAoAoCs1y93E3Qesw4nuXtPx/rUq2pbT2mc/rt/3UO5g/efHyX9nSfRZst6rB6xMuJ514A844TxVfAtgMf8o7K5HtDqff1O4g/dj9X/RzNGnhZZrdasBc28kR+0vVPcw4qfmBWks7h0K0ai/1E62rOjVjUXL7czMejm+ISWB+BjO+AewHg4+BH+qt1rlDMoVY8936NrrVFOUasee79fQxxvz6z0/+N0vw397Hy4Vve4Xcd1/jj6fs3aoruO6/xx9P2bf0jXgFtGg/SOG/yoM5+ZWue0Oi+/lJ8lg0Gi0s1nJ8l99x413etdIjj5Myxxt/mBeT54YfGq2mLnUZT5LL/CK2mLi/c3wy3+iz2J09YbNGx1pR0jHt4+yPIDH1qHq9w6tw48o7kR9TrurcSXJbkG3KKbCXPYYyPPpFH8SPjTR5SV3HHPP2KaVJq6jjz+xi9UUtpNqT2SzIPIliP3a6G3aV/VS6Jm9t8K+qryT+xd3u3SdFuwxsXKhd58BQcYJwCS3lwrX0tDl3u3UluzncQKejT281GsZ5EjYnSJIrWZpQV6VcKp4HdCsASOzO8eHhWLVbuFSvCMHnZfH1MWqXUKleCg87PP1MJpjRdJH0+8Y8guF547f9/CukrqbhLu/FyOhuFN05d34uR2W0mjdFaIgoQN0ryx2Yrz+tCcZtTW/mcROMoyanxHqxFoCqp4eShV+jc4SZPdlkX5ORXrlGW1Ti/JfY1j4m0rKUCgCgA0BQOOJ8zXk99HZuKi/yf3NlB+6hKil5jfSjpJlsxOgzJaN0o7zFymXywA3+Sug7PXfd3Doy4T3evL9FjnKnKNWPGLyc+jcMoI5EAj411co7LwzvKNWNWmqkeDPVWmUKAKAbuJgiFm5Af+hV8IOTwiPdXEbek6kuX1Y76OtnTqF4ZphmGFgzdzyc0iHeBgE+GB9qsGtX6s7fu4P3pbl5LmzgHOdxVdSfP/cHb686bySAoVObbRFrK/laPlNE+P8A7VIY/BxvV2Nhi7tIKf8AFr6f0dNZJXVrGMv4tfT+hmDSM6S82OPTBx9xMxn6sx+FXzu8ahGlnlj1e9F87rF/Gn5Y9Xv/AEJbTtfXFlE2SI0VG8dwlnPxVFFXVYRtKNaoubb/AAis6atKNaa5vd68PuzX7dWbS2ZKjJjZZMD3QCG+QOfhWg0euqdz73PcaXSqyp3C2ue4i7K7TW3qyRyusbxqE65wGC8FIY8OWOFZ9S0ys60p045T37jNf6fWVaU4Rynv3FbtnryXIS3tj0mWBYrxDNnqIvfx458BUvSrCVvmvW3bv9ZJ0yzlRbr1t2P9yP7Vad0Glwx9sbpk97MG3j82NY9NuO+v5z6p/JFmn1+9vZT6pjUWx0VxaxSwsY5GjViGyyMxAz4rx/8AVXy1idC4lTqLKTa8y+Wq1KNeUKiyk2ujHdlr+9iuRaXKswIOGbJKAKSCH+0hxjj3/CrNQo21Sl7TRaT+/p1Md/RtqlL2ik0vLr6cmVmx+lRXBuYZRyC4I9pGVnXKnv8ADtqXqd1OhGlVg/73Il6lcToqlVg/01hD8Nhqeny4gBljY8gN5G8WXnGfH6mscq9je081Hstej/sxzr2V5DNT3ZfX+zoQrlHxOdFqgKnYY7t1dp/jOf2jvfxr1bT57drTl/ijWzWJM21TCwKAKAKAorgYdvM15frEdm9qrz+5sKXgR4rWmURlBBBGQRgg8iDzBq6EnF5XEoziOuaW2mXDRSAiBmJtpT7BQ8eiJ7GXl8M16JZ3Ub6kqkX7y8S556+ps9J1GNtmjW3R5Pp5EcXMfvr+0Kzd3LodEr62f/YvmBuo/fT9of1p3c+gd9bL/sXzGZtThUe0D4LxP9KvjQm+RFr6zaUl4svohnTtOvNVkCW6Howes54Rp4u/af1Rk/jV1e5t7CDlVlv6c38EctfahVvZY4RXBflnb9m9FjsbVII+IXizHm7txZz5ns7Bgdled6hezvK7qy9F0XIxwjsrBaVCLwoDLbb6FLcrG0KhnQsCMhcq2O/hwI+preaRfQt3KNR4T+5tNLvIW8pKpwf3LTTtL3bFLeXH5rcfHEZIO8Qe3iahV7rN260OuUQ61xm5daHXKKTY/Zma2meSfd4LuJunOcnrN4cAPma2OqanTr0lCn8X+jYajqFO4pqFPPV/o1+K0GTTmc1DYu0lYsN+Ik5IjI3SfusCB8MVt6GtXFOOy8S+JsqOq3FOOzua8yVo+zNtatvICz9juckd+6MAD5VhutUr3C2Zbl0RhudQr11sye7oi0uraOVCkih1PNWGQccag0q06UtqDwyLCcoS2ovDPcUaqoVQAAAABwAA5ACrZTcpOT4lrbbyz1VMlMDccCKWKqoLHLEAAse9j21dKrOSSbylwLnJtJN8ByrC0WhUauJ0jRnchVUFmJ5ADiTWWjRnVmoQWWy1vCyyh9GsjTTXE+MCSRmHkT1fpivVbWj3NGFPokjWyeXk6HUgoLQCUAUBS3oxI1ecdoYbN/Pzw/oT6D9wZrSGYKAbngSRSsiq6nmrAMp8weFZKdWdN7UHh+RRpPiUU2xGlPztIR91Sn7pFbGGt30VhVH67zG6UOh4GwWk/wDKp85P+6rv/wA9ff8A7PsU7mHQdg2L0tCCLSHI5by7/wC9mrJ61fSWHUZcqUFyL2ONVACgKByAAAHkByrWznKbzJ5Zelg9VaVCgCgChQKFQoAoAxRJvgUEZgOZA8+FZVQqvhF/JjKIk2qWye3NEv3pEH4mpENNu5+GnL5FveRXMiSbUaevO5i/ysG/dzUiOh38v+t+uF+S11odSJJtvpw5Ss33Ypj9SmKkx7N3z5Jepb38CPJt5aD2UuH+7GB+8wqTDstcvxSivmy13MRk7c59i0nb7xRfw3qkQ7KS/lUXoijueiG32svmB6KywewvIzD4gKM/OpMOylFeKo/ki13L6EWbS9V1JlW4xHECCUQFVJ72yST8TW4sdKtrPfTW/q+JhnUlLidL2f0dLSEIvxrZFhZ0AtAJQBQFNqrhZRk43uXie6uS7S6dOpi4prOFh/hkm3ml7rGK4omBQBQBirlTm+CZTIzLdRL7Tov3mUfiazRs7ifhpyfoyjlFcyFJtDYrzubfPcJYyfkDUqOj30uFJ/b7lvew6kSXbHTl5zg/dSR/3VNSYdnr6X8cfFot7+HUjPt1Yj2elf7sTfzYqRDsxdvxOK9S13ERhtvIj7FvcN5qi/zGpEeylX+VRfJlPaV0G220uD+bsnPi0mPoEP41Jj2Uh/Kq/Rf2W+0+Qn/yLVH9i0RfvF2/DFSIdlrVcZSfyLXcyFF3rr8o4U8o2P7zGpMezliuTfqW9/M9Cw15+cwX7scY/lqRHRLGP/WvqW99Pqexstq7+3dyj7rbv7uKkQ060h4acfkineS6npfR7dN+cuZm85ZD+LVJjRpx4RXyRbljqei2I+25bz4/jWRbuBQmwejSzXnQE+HYKyX7OaAmRbI2S/ox8qAmR6BaryjX5CgJCabCOSL8qAdW2QclHyoB0KByoAoAoAoAoAoCLqNgk6FXGQaAxOpaBqkTYtrhtzsDBHx4ZZSa11XSLKpLalTWfl9jIqs1wZBGg62/tXLDyWNf3VFVjpNlHhSj8inez6nobEag/wCcu5//ANXH4GpEbWhHhBfJFNp9T2PRmW/OSu33mY/iazKMVwRbkkw+i61HOrgT4fR3ZL2ZoCdFsVZL9gUBMj2atF5Rr8qAlJpFuvKNflQDy2cQ5KvyoB0RKOwfKgPQAoAoAoAoBaASgCgCgCgCgCgFoBKAKAWgEoAoAoBaAKASgCgCgCgCgFoBKAKAKAKAKAKAKAKAWgEoAoAoAoAoBaASgCgCgFoBKAKAWgEoAoAoBaASgCgFoBKAKAKAKAKAKAKAKAWgEoAoBaASgCgCgCgCgCgP/9k=">
            <a:hlinkClick r:id="rId3"/>
          </p:cNvPr>
          <p:cNvSpPr/>
          <p:nvPr/>
        </p:nvSpPr>
        <p:spPr>
          <a:xfrm>
            <a:off x="206375" y="-16383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89" name="Google Shape;1889;p227" descr="https://encrypted-tbn3.gstatic.com/images?q=tbn:ANd9GcTDlskNxys3AvHObv1Vxj5ZIyBP49-yB4Oo9mPFiMe5Cr0jR_g0gQ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25637" y="233362"/>
            <a:ext cx="5662315" cy="5662315"/>
          </a:xfrm>
          <a:prstGeom prst="rect">
            <a:avLst/>
          </a:prstGeom>
          <a:noFill/>
          <a:ln>
            <a:noFill/>
          </a:ln>
        </p:spPr>
      </p:pic>
      <p:sp>
        <p:nvSpPr>
          <p:cNvPr id="1890" name="Google Shape;1890;p227">
            <a:hlinkClick r:id="rId6" action="ppaction://hlinksldjump"/>
          </p:cNvPr>
          <p:cNvSpPr/>
          <p:nvPr/>
        </p:nvSpPr>
        <p:spPr>
          <a:xfrm>
            <a:off x="7065800" y="5209800"/>
            <a:ext cx="1468800" cy="993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5" name="Google Shape;1895;p228" descr="https://encrypted-tbn1.gstatic.com/images?q=tbn:ANd9GcRjZES4Q4-HC8ZA5r-3lxVZGJbQ6oWXbGQZGCqwb7jRnChZcI9kNw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3648" y="476672"/>
            <a:ext cx="5688632" cy="4555438"/>
          </a:xfrm>
          <a:prstGeom prst="rect">
            <a:avLst/>
          </a:prstGeom>
          <a:noFill/>
          <a:ln>
            <a:noFill/>
          </a:ln>
        </p:spPr>
      </p:pic>
      <p:sp>
        <p:nvSpPr>
          <p:cNvPr id="1896" name="Google Shape;1896;p228">
            <a:hlinkClick r:id="rId5" action="ppaction://hlinksldjump"/>
          </p:cNvPr>
          <p:cNvSpPr/>
          <p:nvPr/>
        </p:nvSpPr>
        <p:spPr>
          <a:xfrm>
            <a:off x="6948278" y="5389774"/>
            <a:ext cx="1605300" cy="99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2" name="Google Shape;1902;p2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9050" y="417625"/>
            <a:ext cx="6191250" cy="619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30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15616" y="1196752"/>
            <a:ext cx="2520280" cy="2273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0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48064" y="2060848"/>
            <a:ext cx="2124075" cy="305752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0"/>
          <p:cNvSpPr txBox="1"/>
          <p:nvPr/>
        </p:nvSpPr>
        <p:spPr>
          <a:xfrm>
            <a:off x="1583668" y="4221088"/>
            <a:ext cx="356439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Get up  .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31" descr="C:\Users\Erika\Pictures\goodwork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11760" y="908720"/>
            <a:ext cx="4938464" cy="4938464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1">
            <a:hlinkClick r:id="rId4" action="ppaction://hlinksldjump"/>
          </p:cNvPr>
          <p:cNvSpPr/>
          <p:nvPr/>
        </p:nvSpPr>
        <p:spPr>
          <a:xfrm>
            <a:off x="7236296" y="5451140"/>
            <a:ext cx="1281069" cy="79208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2" descr="C:\Users\Erika\Pictures\tryagai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764704"/>
            <a:ext cx="6192688" cy="56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2">
            <a:hlinkClick r:id="rId4" action="ppaction://hlinksldjump"/>
          </p:cNvPr>
          <p:cNvSpPr/>
          <p:nvPr/>
        </p:nvSpPr>
        <p:spPr>
          <a:xfrm>
            <a:off x="6732240" y="5805264"/>
            <a:ext cx="1080120" cy="576064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33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2208" y="3284984"/>
            <a:ext cx="2520280" cy="2273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3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20072" y="1556792"/>
            <a:ext cx="2124075" cy="3057525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3"/>
          <p:cNvSpPr txBox="1"/>
          <p:nvPr/>
        </p:nvSpPr>
        <p:spPr>
          <a:xfrm>
            <a:off x="899592" y="1719972"/>
            <a:ext cx="356439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Wake up  .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34" descr="C:\Users\Erika\Pictures\owesom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5616" y="260648"/>
            <a:ext cx="7308812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34">
            <a:hlinkClick r:id="rId4" action="ppaction://hlinksldjump"/>
          </p:cNvPr>
          <p:cNvSpPr/>
          <p:nvPr/>
        </p:nvSpPr>
        <p:spPr>
          <a:xfrm>
            <a:off x="6948264" y="4941168"/>
            <a:ext cx="1152128" cy="79208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p35" descr="C:\Users\Erika\Pictures\again.jpg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16088" y="651236"/>
            <a:ext cx="5760640" cy="5482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36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81416" y="2206563"/>
            <a:ext cx="1872208" cy="2409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6" descr="Resultado de imagen para do housework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15616" y="829410"/>
            <a:ext cx="3672408" cy="2754306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36"/>
          <p:cNvSpPr txBox="1"/>
          <p:nvPr/>
        </p:nvSpPr>
        <p:spPr>
          <a:xfrm>
            <a:off x="1223628" y="4354270"/>
            <a:ext cx="370841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Do housework.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5895" y="1186963"/>
            <a:ext cx="8272211" cy="485335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1800" dirty="0" smtClean="0"/>
              <a:t>Este material esta basado en el tema 2 del Modulo </a:t>
            </a:r>
            <a:r>
              <a:rPr lang="es-MX" sz="1800" dirty="0" smtClean="0"/>
              <a:t>II </a:t>
            </a:r>
            <a:r>
              <a:rPr lang="es-MX" sz="1800" dirty="0" smtClean="0"/>
              <a:t>y tiene como </a:t>
            </a:r>
            <a:r>
              <a:rPr lang="es-MX" sz="1800" dirty="0" err="1" smtClean="0"/>
              <a:t>próposito</a:t>
            </a:r>
            <a:r>
              <a:rPr lang="es-MX" sz="1800" dirty="0" smtClean="0"/>
              <a:t>: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800" i="1" dirty="0"/>
              <a:t>	Construye de forma oral y escrita, un texto simple y coherente, sobre su </a:t>
            </a:r>
            <a:r>
              <a:rPr lang="es-MX" sz="1800" i="1" dirty="0" smtClean="0"/>
              <a:t>	familia</a:t>
            </a:r>
            <a:r>
              <a:rPr lang="es-MX" sz="1800" i="1" dirty="0"/>
              <a:t>, hábitos y rutinas, así como la frecuencia con que las realiza.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800" i="1" dirty="0" smtClean="0"/>
              <a:t> </a:t>
            </a:r>
            <a:r>
              <a:rPr lang="es-MX" sz="1800" dirty="0" smtClean="0"/>
              <a:t>Por </a:t>
            </a:r>
            <a:r>
              <a:rPr lang="es-MX" sz="1800" dirty="0" smtClean="0"/>
              <a:t>lo que las presentes diapositivas se centran en el desarrollo de la </a:t>
            </a:r>
            <a:r>
              <a:rPr lang="es-MX" sz="1800" dirty="0" smtClean="0"/>
              <a:t>identificación de verbos y estructura de oraciones en presente simple, con verbos con los que los estudiantes </a:t>
            </a:r>
            <a:r>
              <a:rPr lang="es-MX" sz="1800" dirty="0" smtClean="0"/>
              <a:t>se </a:t>
            </a:r>
            <a:r>
              <a:rPr lang="es-MX" sz="1800" dirty="0" smtClean="0"/>
              <a:t>encuentran familiarizados, es un material de autoestudio. Las respuestas correctas se observan cuando se </a:t>
            </a:r>
            <a:r>
              <a:rPr lang="es-MX" sz="1800" dirty="0"/>
              <a:t>d</a:t>
            </a:r>
            <a:r>
              <a:rPr lang="es-MX" sz="1800" dirty="0" smtClean="0"/>
              <a:t>a </a:t>
            </a:r>
            <a:r>
              <a:rPr lang="es-MX" sz="1800" dirty="0" smtClean="0"/>
              <a:t>la transición de </a:t>
            </a:r>
            <a:r>
              <a:rPr lang="es-MX" sz="1800" dirty="0" smtClean="0"/>
              <a:t>las diapositivas </a:t>
            </a:r>
            <a:r>
              <a:rPr lang="es-MX" sz="1800" dirty="0" smtClean="0"/>
              <a:t>y se le va dando </a:t>
            </a:r>
            <a:r>
              <a:rPr lang="es-MX" sz="2000" b="1" dirty="0" smtClean="0">
                <a:solidFill>
                  <a:srgbClr val="FF0000"/>
                </a:solidFill>
              </a:rPr>
              <a:t>CLIC </a:t>
            </a:r>
            <a:r>
              <a:rPr lang="es-MX" sz="1800" dirty="0" smtClean="0"/>
              <a:t>en la respuesta más apropiada para el estudiante. Al dar </a:t>
            </a:r>
            <a:r>
              <a:rPr lang="es-MX" sz="1800" b="1" dirty="0" smtClean="0">
                <a:solidFill>
                  <a:srgbClr val="FF0000"/>
                </a:solidFill>
              </a:rPr>
              <a:t>CLIC</a:t>
            </a:r>
            <a:r>
              <a:rPr lang="es-MX" sz="1800" dirty="0" smtClean="0"/>
              <a:t> aparece una imagen que indica si la respuesta es correcta o </a:t>
            </a:r>
            <a:r>
              <a:rPr lang="es-MX" sz="1800" dirty="0" smtClean="0"/>
              <a:t>no</a:t>
            </a:r>
            <a:r>
              <a:rPr lang="es-MX" sz="1800" dirty="0" smtClean="0"/>
              <a:t>. La presentación contiene hipervínculos. </a:t>
            </a:r>
            <a:endParaRPr lang="es-MX" sz="1800" dirty="0" smtClean="0"/>
          </a:p>
          <a:p>
            <a:pPr>
              <a:lnSpc>
                <a:spcPct val="150000"/>
              </a:lnSpc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842278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37" descr="C:\Users\Erika\Pictures\greatjob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9632" y="1196751"/>
            <a:ext cx="6120680" cy="3885113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7">
            <a:hlinkClick r:id="rId4" action="ppaction://hlinksldjump"/>
          </p:cNvPr>
          <p:cNvSpPr/>
          <p:nvPr/>
        </p:nvSpPr>
        <p:spPr>
          <a:xfrm>
            <a:off x="6444208" y="5445224"/>
            <a:ext cx="1224136" cy="72008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38" descr="C:\Users\Erika\Pictures\tach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27784" y="836712"/>
            <a:ext cx="4104456" cy="4104456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8">
            <a:hlinkClick r:id="rId4" action="ppaction://hlinksldjump"/>
          </p:cNvPr>
          <p:cNvSpPr/>
          <p:nvPr/>
        </p:nvSpPr>
        <p:spPr>
          <a:xfrm>
            <a:off x="6876256" y="5373216"/>
            <a:ext cx="1152128" cy="792088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4400"/>
              <a:buFont typeface="Arial"/>
              <a:buNone/>
            </a:pPr>
            <a:r>
              <a:rPr lang="es-ES" sz="4400" b="1" i="0" u="none" strike="noStrike" cap="none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Present simple </a:t>
            </a:r>
            <a:endParaRPr/>
          </a:p>
        </p:txBody>
      </p:sp>
      <p:grpSp>
        <p:nvGrpSpPr>
          <p:cNvPr id="291" name="Google Shape;291;p39"/>
          <p:cNvGrpSpPr/>
          <p:nvPr/>
        </p:nvGrpSpPr>
        <p:grpSpPr>
          <a:xfrm>
            <a:off x="1939385" y="1286448"/>
            <a:ext cx="5265228" cy="4821678"/>
            <a:chOff x="1482185" y="18035"/>
            <a:chExt cx="5265228" cy="4821678"/>
          </a:xfrm>
        </p:grpSpPr>
        <p:sp>
          <p:nvSpPr>
            <p:cNvPr id="292" name="Google Shape;292;p39"/>
            <p:cNvSpPr/>
            <p:nvPr/>
          </p:nvSpPr>
          <p:spPr>
            <a:xfrm>
              <a:off x="3477664" y="1760061"/>
              <a:ext cx="1337627" cy="1337627"/>
            </a:xfrm>
            <a:prstGeom prst="ellipse">
              <a:avLst/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9"/>
            <p:cNvSpPr txBox="1"/>
            <p:nvPr/>
          </p:nvSpPr>
          <p:spPr>
            <a:xfrm>
              <a:off x="3673555" y="1955952"/>
              <a:ext cx="945845" cy="9458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600"/>
                <a:buFont typeface="Calibri"/>
                <a:buNone/>
              </a:pPr>
              <a:r>
                <a:rPr lang="es-ES" sz="3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Uses </a:t>
              </a:r>
              <a:endParaRPr/>
            </a:p>
          </p:txBody>
        </p:sp>
        <p:sp>
          <p:nvSpPr>
            <p:cNvPr id="294" name="Google Shape;294;p39"/>
            <p:cNvSpPr/>
            <p:nvPr/>
          </p:nvSpPr>
          <p:spPr>
            <a:xfrm rot="-5400000">
              <a:off x="3944279" y="1543233"/>
              <a:ext cx="404398" cy="2925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25400" cap="flat" cmpd="sng">
              <a:solidFill>
                <a:srgbClr val="BF504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9"/>
            <p:cNvSpPr txBox="1"/>
            <p:nvPr/>
          </p:nvSpPr>
          <p:spPr>
            <a:xfrm rot="-5400000">
              <a:off x="4136368" y="1547752"/>
              <a:ext cx="20219" cy="202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39"/>
            <p:cNvSpPr/>
            <p:nvPr/>
          </p:nvSpPr>
          <p:spPr>
            <a:xfrm>
              <a:off x="3337100" y="18035"/>
              <a:ext cx="1618756" cy="1337627"/>
            </a:xfrm>
            <a:prstGeom prst="ellipse">
              <a:avLst/>
            </a:prstGeom>
            <a:solidFill>
              <a:srgbClr val="BF504D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9"/>
            <p:cNvSpPr txBox="1"/>
            <p:nvPr/>
          </p:nvSpPr>
          <p:spPr>
            <a:xfrm>
              <a:off x="3574161" y="213926"/>
              <a:ext cx="1144634" cy="9458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225" tIns="15225" rIns="15225" bIns="152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Calibri"/>
                <a:buNone/>
              </a:pPr>
              <a:r>
                <a:rPr lang="es-ES" sz="24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Habits </a:t>
              </a:r>
              <a:endParaRPr/>
            </a:p>
          </p:txBody>
        </p:sp>
        <p:sp>
          <p:nvSpPr>
            <p:cNvPr id="298" name="Google Shape;298;p39"/>
            <p:cNvSpPr/>
            <p:nvPr/>
          </p:nvSpPr>
          <p:spPr>
            <a:xfrm>
              <a:off x="4815291" y="2414246"/>
              <a:ext cx="214301" cy="2925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25400" cap="flat" cmpd="sng">
              <a:solidFill>
                <a:srgbClr val="BF504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9"/>
            <p:cNvSpPr txBox="1"/>
            <p:nvPr/>
          </p:nvSpPr>
          <p:spPr>
            <a:xfrm>
              <a:off x="4917085" y="2423517"/>
              <a:ext cx="10715" cy="107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Google Shape;300;p39"/>
            <p:cNvSpPr/>
            <p:nvPr/>
          </p:nvSpPr>
          <p:spPr>
            <a:xfrm>
              <a:off x="5029593" y="1760061"/>
              <a:ext cx="1717820" cy="1337627"/>
            </a:xfrm>
            <a:prstGeom prst="ellipse">
              <a:avLst/>
            </a:prstGeom>
            <a:solidFill>
              <a:schemeClr val="accent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9"/>
            <p:cNvSpPr txBox="1"/>
            <p:nvPr/>
          </p:nvSpPr>
          <p:spPr>
            <a:xfrm>
              <a:off x="5281162" y="1955952"/>
              <a:ext cx="1214682" cy="9458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225" tIns="15225" rIns="15225" bIns="152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Calibri"/>
                <a:buNone/>
              </a:pPr>
              <a:r>
                <a:rPr lang="es-ES" sz="24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Routines</a:t>
              </a:r>
              <a:r>
                <a:rPr lang="es-ES" sz="2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</p:txBody>
        </p:sp>
        <p:sp>
          <p:nvSpPr>
            <p:cNvPr id="302" name="Google Shape;302;p39"/>
            <p:cNvSpPr/>
            <p:nvPr/>
          </p:nvSpPr>
          <p:spPr>
            <a:xfrm rot="5400000">
              <a:off x="3944279" y="3285259"/>
              <a:ext cx="404398" cy="2925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25400" cap="flat" cmpd="sng">
              <a:solidFill>
                <a:srgbClr val="BF504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9"/>
            <p:cNvSpPr txBox="1"/>
            <p:nvPr/>
          </p:nvSpPr>
          <p:spPr>
            <a:xfrm rot="5400000">
              <a:off x="4136368" y="3289777"/>
              <a:ext cx="20219" cy="202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p39"/>
            <p:cNvSpPr/>
            <p:nvPr/>
          </p:nvSpPr>
          <p:spPr>
            <a:xfrm>
              <a:off x="3273730" y="3502086"/>
              <a:ext cx="1745496" cy="1337627"/>
            </a:xfrm>
            <a:prstGeom prst="ellipse">
              <a:avLst/>
            </a:prstGeom>
            <a:solidFill>
              <a:schemeClr val="accent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9"/>
            <p:cNvSpPr txBox="1"/>
            <p:nvPr/>
          </p:nvSpPr>
          <p:spPr>
            <a:xfrm>
              <a:off x="3529352" y="3697977"/>
              <a:ext cx="1234252" cy="9458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325" tIns="13325" rIns="13325" bIns="1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100"/>
                <a:buFont typeface="Calibri"/>
                <a:buNone/>
              </a:pPr>
              <a:r>
                <a:rPr lang="es-ES" sz="2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For timetables</a:t>
              </a:r>
              <a:endParaRPr sz="2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39"/>
            <p:cNvSpPr/>
            <p:nvPr/>
          </p:nvSpPr>
          <p:spPr>
            <a:xfrm rot="10800000">
              <a:off x="3326719" y="2414246"/>
              <a:ext cx="150944" cy="2925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25400" cap="flat" cmpd="sng">
              <a:solidFill>
                <a:srgbClr val="BF504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9"/>
            <p:cNvSpPr txBox="1"/>
            <p:nvPr/>
          </p:nvSpPr>
          <p:spPr>
            <a:xfrm>
              <a:off x="3398418" y="2425101"/>
              <a:ext cx="7547" cy="75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39"/>
            <p:cNvSpPr/>
            <p:nvPr/>
          </p:nvSpPr>
          <p:spPr>
            <a:xfrm>
              <a:off x="1482185" y="1760061"/>
              <a:ext cx="1844534" cy="1337627"/>
            </a:xfrm>
            <a:prstGeom prst="ellipse">
              <a:avLst/>
            </a:prstGeom>
            <a:solidFill>
              <a:srgbClr val="49ACC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9"/>
            <p:cNvSpPr txBox="1"/>
            <p:nvPr/>
          </p:nvSpPr>
          <p:spPr>
            <a:xfrm>
              <a:off x="1752311" y="1955952"/>
              <a:ext cx="1304282" cy="9458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es-ES" sz="20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Permanent actions </a:t>
              </a: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DFEC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0"/>
          <p:cNvSpPr txBox="1">
            <a:spLocks noGrp="1"/>
          </p:cNvSpPr>
          <p:nvPr>
            <p:ph type="body" idx="1"/>
          </p:nvPr>
        </p:nvSpPr>
        <p:spPr>
          <a:xfrm>
            <a:off x="395536" y="1844824"/>
            <a:ext cx="8229600" cy="2548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3F3151"/>
              </a:buClr>
              <a:buSzPts val="7200"/>
              <a:buFont typeface="Arial"/>
              <a:buNone/>
            </a:pPr>
            <a:r>
              <a:rPr lang="es-ES" sz="7200" b="1" i="0" u="none" strike="noStrike" cap="none">
                <a:solidFill>
                  <a:srgbClr val="3F3151"/>
                </a:solidFill>
                <a:latin typeface="Algerian"/>
                <a:ea typeface="Algerian"/>
                <a:cs typeface="Algerian"/>
                <a:sym typeface="Algerian"/>
              </a:rPr>
              <a:t>GRAMMAR STRUCTURE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1"/>
          <p:cNvSpPr txBox="1"/>
          <p:nvPr/>
        </p:nvSpPr>
        <p:spPr>
          <a:xfrm>
            <a:off x="1843584" y="348625"/>
            <a:ext cx="504056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 SIMPLE: AFFIRMATIVE SENTENCES  </a:t>
            </a:r>
            <a:endParaRPr/>
          </a:p>
        </p:txBody>
      </p:sp>
      <p:graphicFrame>
        <p:nvGraphicFramePr>
          <p:cNvPr id="320" name="Google Shape;320;p41"/>
          <p:cNvGraphicFramePr/>
          <p:nvPr/>
        </p:nvGraphicFramePr>
        <p:xfrm>
          <a:off x="539552" y="1052737"/>
          <a:ext cx="4032425" cy="2358040"/>
        </p:xfrm>
        <a:graphic>
          <a:graphicData uri="http://schemas.openxmlformats.org/drawingml/2006/table">
            <a:tbl>
              <a:tblPr firstRow="1" bandRow="1">
                <a:noFill/>
                <a:tableStyleId>{A0DF26A2-3F9C-4B98-84B9-8633C54F97DF}</a:tableStyleId>
              </a:tblPr>
              <a:tblGrid>
                <a:gridCol w="122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9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u="none" strike="noStrike" cap="none"/>
                        <a:t>Subject </a:t>
                      </a:r>
                      <a:endParaRPr sz="2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/>
                        <a:t>Verb + complement. </a:t>
                      </a:r>
                      <a:endParaRPr sz="2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i="0"/>
                        <a:t>I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/>
                        <a:t>read  books. </a:t>
                      </a:r>
                      <a:endParaRPr sz="2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i="0"/>
                        <a:t>You</a:t>
                      </a:r>
                      <a:endParaRPr sz="2400" b="1" i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/>
                        <a:t>sing pop songs.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i="0"/>
                        <a:t>We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/>
                        <a:t>play handball.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i="0"/>
                        <a:t>They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/>
                        <a:t>speak Japanese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21" name="Google Shape;321;p41"/>
          <p:cNvGraphicFramePr/>
          <p:nvPr/>
        </p:nvGraphicFramePr>
        <p:xfrm>
          <a:off x="4572000" y="2780928"/>
          <a:ext cx="4104450" cy="2101610"/>
        </p:xfrm>
        <a:graphic>
          <a:graphicData uri="http://schemas.openxmlformats.org/drawingml/2006/table">
            <a:tbl>
              <a:tblPr firstRow="1" bandRow="1">
                <a:noFill/>
                <a:tableStyleId>{05ED11D1-0BF4-479A-BCD3-015B49B1D8FC}</a:tableStyleId>
              </a:tblPr>
              <a:tblGrid>
                <a:gridCol w="1299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5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71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/>
                        <a:t>Subject </a:t>
                      </a:r>
                      <a:endParaRPr sz="2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/>
                        <a:t>Verb + complement. </a:t>
                      </a:r>
                      <a:endParaRPr sz="2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800" b="1" i="0">
                          <a:solidFill>
                            <a:srgbClr val="00B050"/>
                          </a:solidFill>
                        </a:rPr>
                        <a:t>He </a:t>
                      </a:r>
                      <a:endParaRPr sz="2800" b="1" i="0">
                        <a:solidFill>
                          <a:srgbClr val="00B05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/>
                        <a:t>read</a:t>
                      </a:r>
                      <a:r>
                        <a:rPr lang="es-ES" sz="2800" b="1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s-ES" sz="2400"/>
                        <a:t> books. </a:t>
                      </a:r>
                      <a:endParaRPr sz="2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800" b="1" i="0">
                          <a:solidFill>
                            <a:srgbClr val="00B050"/>
                          </a:solidFill>
                        </a:rPr>
                        <a:t>She </a:t>
                      </a:r>
                      <a:endParaRPr sz="2800" b="1" i="0">
                        <a:solidFill>
                          <a:srgbClr val="00B05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/>
                        <a:t>sing</a:t>
                      </a:r>
                      <a:r>
                        <a:rPr lang="es-ES" sz="2400" b="1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s-ES" sz="2400"/>
                        <a:t> pop songs. </a:t>
                      </a:r>
                      <a:endParaRPr sz="2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800" b="1" i="0">
                          <a:solidFill>
                            <a:srgbClr val="00B050"/>
                          </a:solidFill>
                        </a:rPr>
                        <a:t>It </a:t>
                      </a:r>
                      <a:endParaRPr sz="2800" b="1" i="0">
                        <a:solidFill>
                          <a:srgbClr val="00B05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/>
                        <a:t>jump</a:t>
                      </a:r>
                      <a:r>
                        <a:rPr lang="es-ES" sz="2400" b="1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s-ES" sz="2400"/>
                        <a:t> very high. </a:t>
                      </a:r>
                      <a:endParaRPr sz="24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2" name="Google Shape;322;p41"/>
          <p:cNvSpPr txBox="1"/>
          <p:nvPr/>
        </p:nvSpPr>
        <p:spPr>
          <a:xfrm>
            <a:off x="251520" y="5013176"/>
            <a:ext cx="8640960" cy="769441"/>
          </a:xfrm>
          <a:prstGeom prst="rect">
            <a:avLst/>
          </a:prstGeom>
          <a:gradFill>
            <a:gsLst>
              <a:gs pos="0">
                <a:srgbClr val="FFBB82"/>
              </a:gs>
              <a:gs pos="35000">
                <a:srgbClr val="FFCFA8"/>
              </a:gs>
              <a:gs pos="100000">
                <a:srgbClr val="FFEBD9"/>
              </a:gs>
            </a:gsLst>
            <a:lin ang="16200000" scaled="0"/>
          </a:gradFill>
          <a:ln w="9525" cap="flat" cmpd="sng">
            <a:solidFill>
              <a:srgbClr val="F5913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>
                <a:solidFill>
                  <a:srgbClr val="5F497A"/>
                </a:solidFill>
                <a:latin typeface="Calibri"/>
                <a:ea typeface="Calibri"/>
                <a:cs typeface="Calibri"/>
                <a:sym typeface="Calibri"/>
              </a:rPr>
              <a:t>Exception:</a:t>
            </a: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s-E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Verbs ending </a:t>
            </a: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es-E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1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O / X / S / CH/ SH</a:t>
            </a:r>
            <a:r>
              <a:rPr lang="es-ES" sz="2000" b="1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  </a:t>
            </a:r>
            <a:r>
              <a:rPr lang="es-ES" sz="1600" b="1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s-ES" sz="2800" b="1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ES </a:t>
            </a:r>
            <a:r>
              <a:rPr lang="es-ES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 Do- does, fix – fixes, pass – passes, watch- watches, push – pushes.    </a:t>
            </a:r>
            <a:endParaRPr/>
          </a:p>
        </p:txBody>
      </p:sp>
      <p:sp>
        <p:nvSpPr>
          <p:cNvPr id="323" name="Google Shape;323;p41"/>
          <p:cNvSpPr txBox="1"/>
          <p:nvPr/>
        </p:nvSpPr>
        <p:spPr>
          <a:xfrm>
            <a:off x="251520" y="5877272"/>
            <a:ext cx="8640960" cy="461665"/>
          </a:xfrm>
          <a:prstGeom prst="rect">
            <a:avLst/>
          </a:prstGeom>
          <a:gradFill>
            <a:gsLst>
              <a:gs pos="0">
                <a:srgbClr val="DAFEA4"/>
              </a:gs>
              <a:gs pos="35000">
                <a:srgbClr val="E3FEBF"/>
              </a:gs>
              <a:gs pos="100000">
                <a:srgbClr val="F4FEE6"/>
              </a:gs>
            </a:gsLst>
            <a:lin ang="16200000" scaled="0"/>
          </a:gradFill>
          <a:ln w="9525" cap="flat" cmpd="sng">
            <a:solidFill>
              <a:srgbClr val="97B85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Verbs ending </a:t>
            </a: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es-ES" sz="1800" b="1">
                <a:solidFill>
                  <a:srgbClr val="538CD5"/>
                </a:solidFill>
                <a:latin typeface="Calibri"/>
                <a:ea typeface="Calibri"/>
                <a:cs typeface="Calibri"/>
                <a:sym typeface="Calibri"/>
              </a:rPr>
              <a:t>consonant + y </a:t>
            </a: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 -</a:t>
            </a:r>
            <a:r>
              <a:rPr lang="es-ES" sz="2400" b="1">
                <a:solidFill>
                  <a:srgbClr val="974806"/>
                </a:solidFill>
                <a:latin typeface="Calibri"/>
                <a:ea typeface="Calibri"/>
                <a:cs typeface="Calibri"/>
                <a:sym typeface="Calibri"/>
              </a:rPr>
              <a:t>IES</a:t>
            </a: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e.g. study – stud</a:t>
            </a:r>
            <a:r>
              <a:rPr lang="es-ES" sz="2000" b="1">
                <a:solidFill>
                  <a:srgbClr val="974806"/>
                </a:solidFill>
                <a:latin typeface="Calibri"/>
                <a:ea typeface="Calibri"/>
                <a:cs typeface="Calibri"/>
                <a:sym typeface="Calibri"/>
              </a:rPr>
              <a:t>ies</a:t>
            </a: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cry – cr</a:t>
            </a:r>
            <a:r>
              <a:rPr lang="es-ES" sz="2000" b="1">
                <a:solidFill>
                  <a:srgbClr val="974806"/>
                </a:solidFill>
                <a:latin typeface="Calibri"/>
                <a:ea typeface="Calibri"/>
                <a:cs typeface="Calibri"/>
                <a:sym typeface="Calibri"/>
              </a:rPr>
              <a:t>ies</a:t>
            </a: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fly – fl</a:t>
            </a:r>
            <a:r>
              <a:rPr lang="es-ES" sz="2000" b="1">
                <a:solidFill>
                  <a:srgbClr val="974806"/>
                </a:solidFill>
                <a:latin typeface="Calibri"/>
                <a:ea typeface="Calibri"/>
                <a:cs typeface="Calibri"/>
                <a:sym typeface="Calibri"/>
              </a:rPr>
              <a:t>ies</a:t>
            </a: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2"/>
          <p:cNvSpPr txBox="1">
            <a:spLocks noGrp="1"/>
          </p:cNvSpPr>
          <p:nvPr>
            <p:ph type="title"/>
          </p:nvPr>
        </p:nvSpPr>
        <p:spPr>
          <a:xfrm>
            <a:off x="505240" y="260648"/>
            <a:ext cx="8229600" cy="792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PRACTICE 2. </a:t>
            </a:r>
            <a:endParaRPr/>
          </a:p>
        </p:txBody>
      </p:sp>
      <p:sp>
        <p:nvSpPr>
          <p:cNvPr id="330" name="Google Shape;330;p42"/>
          <p:cNvSpPr txBox="1"/>
          <p:nvPr/>
        </p:nvSpPr>
        <p:spPr>
          <a:xfrm>
            <a:off x="505240" y="4941168"/>
            <a:ext cx="806489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 dirty="0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1. </a:t>
            </a:r>
            <a:r>
              <a:rPr lang="es-ES" sz="3200" b="1" dirty="0" err="1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My</a:t>
            </a:r>
            <a:r>
              <a:rPr lang="es-ES" sz="3200" b="1" dirty="0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es-ES" sz="3200" b="1" dirty="0" err="1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M</a:t>
            </a:r>
            <a:r>
              <a:rPr lang="es-ES" sz="3200" b="1" dirty="0" err="1" smtClean="0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ath</a:t>
            </a:r>
            <a:r>
              <a:rPr lang="es-ES" sz="3200" b="1" dirty="0" smtClean="0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es-ES" sz="3200" b="1" dirty="0" err="1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class</a:t>
            </a:r>
            <a:r>
              <a:rPr lang="es-ES" sz="3200" b="1" dirty="0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 _________ at 10:40  </a:t>
            </a:r>
            <a:endParaRPr dirty="0"/>
          </a:p>
        </p:txBody>
      </p:sp>
      <p:sp>
        <p:nvSpPr>
          <p:cNvPr id="331" name="Google Shape;331;p42">
            <a:hlinkClick r:id="rId3" action="ppaction://hlinksldjump"/>
          </p:cNvPr>
          <p:cNvSpPr txBox="1"/>
          <p:nvPr/>
        </p:nvSpPr>
        <p:spPr>
          <a:xfrm>
            <a:off x="5364088" y="1916832"/>
            <a:ext cx="237626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start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p42">
            <a:hlinkClick r:id="rId3" action="ppaction://hlinksldjump"/>
          </p:cNvPr>
          <p:cNvSpPr txBox="1"/>
          <p:nvPr/>
        </p:nvSpPr>
        <p:spPr>
          <a:xfrm>
            <a:off x="5364088" y="3411131"/>
            <a:ext cx="237626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startes </a:t>
            </a:r>
            <a:endParaRPr/>
          </a:p>
        </p:txBody>
      </p:sp>
      <p:sp>
        <p:nvSpPr>
          <p:cNvPr id="333" name="Google Shape;333;p42">
            <a:hlinkClick r:id="rId4" action="ppaction://hlinksldjump"/>
          </p:cNvPr>
          <p:cNvSpPr txBox="1"/>
          <p:nvPr/>
        </p:nvSpPr>
        <p:spPr>
          <a:xfrm>
            <a:off x="5364088" y="2667893"/>
            <a:ext cx="237626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starts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p42"/>
          <p:cNvSpPr txBox="1"/>
          <p:nvPr/>
        </p:nvSpPr>
        <p:spPr>
          <a:xfrm>
            <a:off x="505240" y="1141124"/>
            <a:ext cx="8064896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Click on </a:t>
            </a:r>
            <a:r>
              <a:rPr lang="es-ES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 correct answer. </a:t>
            </a:r>
            <a:endParaRPr/>
          </a:p>
        </p:txBody>
      </p:sp>
      <p:pic>
        <p:nvPicPr>
          <p:cNvPr id="335" name="Google Shape;335;p42" descr="Resultado de imagen para MATH CLAS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2976" y="1853203"/>
            <a:ext cx="3634712" cy="27832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Google Shape;340;p43" descr="C:\Users\Erika\Pictures\carita triste.pn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59632" y="620688"/>
            <a:ext cx="6552728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43"/>
          <p:cNvSpPr txBox="1"/>
          <p:nvPr/>
        </p:nvSpPr>
        <p:spPr>
          <a:xfrm>
            <a:off x="2699792" y="5085184"/>
            <a:ext cx="345638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342" name="Google Shape;342;p43">
            <a:hlinkClick r:id="rId4" action="ppaction://hlinksldjump"/>
          </p:cNvPr>
          <p:cNvSpPr/>
          <p:nvPr/>
        </p:nvSpPr>
        <p:spPr>
          <a:xfrm>
            <a:off x="7236303" y="5569754"/>
            <a:ext cx="1194000" cy="739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:fade thruBlk="1"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44" descr="https://encrypted-tbn3.gstatic.com/images?q=tbn:ANd9GcR1uqQtSDWmOwMOcXNqAonyqn4QGbMkPyOV8iXXd58YwrnvXFlDYQS3_uzY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908720"/>
            <a:ext cx="5315790" cy="5343476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44">
            <a:hlinkClick r:id="rId4" action="ppaction://hlinksldjump"/>
          </p:cNvPr>
          <p:cNvSpPr/>
          <p:nvPr/>
        </p:nvSpPr>
        <p:spPr>
          <a:xfrm>
            <a:off x="7236300" y="5645526"/>
            <a:ext cx="1224000" cy="87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5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p45"/>
          <p:cNvSpPr txBox="1"/>
          <p:nvPr/>
        </p:nvSpPr>
        <p:spPr>
          <a:xfrm>
            <a:off x="457200" y="4437112"/>
            <a:ext cx="822960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2. They __________ the news at 10 pm </a:t>
            </a:r>
            <a:endParaRPr/>
          </a:p>
        </p:txBody>
      </p:sp>
      <p:sp>
        <p:nvSpPr>
          <p:cNvPr id="355" name="Google Shape;355;p45">
            <a:hlinkClick r:id="rId3" action="ppaction://hlinksldjump"/>
          </p:cNvPr>
          <p:cNvSpPr txBox="1"/>
          <p:nvPr/>
        </p:nvSpPr>
        <p:spPr>
          <a:xfrm>
            <a:off x="5200212" y="1277343"/>
            <a:ext cx="363650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</a:t>
            </a:r>
            <a:r>
              <a:rPr lang="es-ES" sz="4400" b="1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watchs</a:t>
            </a:r>
            <a:r>
              <a:rPr lang="es-ES" sz="44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</p:txBody>
      </p:sp>
      <p:sp>
        <p:nvSpPr>
          <p:cNvPr id="356" name="Google Shape;356;p45">
            <a:hlinkClick r:id="rId3" action="ppaction://hlinksldjump"/>
          </p:cNvPr>
          <p:cNvSpPr txBox="1"/>
          <p:nvPr/>
        </p:nvSpPr>
        <p:spPr>
          <a:xfrm>
            <a:off x="5153772" y="2160803"/>
            <a:ext cx="2952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watches  </a:t>
            </a:r>
            <a:endParaRPr/>
          </a:p>
        </p:txBody>
      </p:sp>
      <p:sp>
        <p:nvSpPr>
          <p:cNvPr id="357" name="Google Shape;357;p45">
            <a:hlinkClick r:id="rId4" action="ppaction://hlinksldjump"/>
          </p:cNvPr>
          <p:cNvSpPr txBox="1"/>
          <p:nvPr/>
        </p:nvSpPr>
        <p:spPr>
          <a:xfrm>
            <a:off x="5200209" y="3044284"/>
            <a:ext cx="36366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watch  </a:t>
            </a:r>
            <a:endParaRPr/>
          </a:p>
        </p:txBody>
      </p:sp>
      <p:pic>
        <p:nvPicPr>
          <p:cNvPr id="358" name="Google Shape;358;p45" descr="Resultado de imagen para watch the new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6973" y="923080"/>
            <a:ext cx="4355976" cy="3370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4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620688"/>
            <a:ext cx="7723389" cy="5118991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46"/>
          <p:cNvSpPr txBox="1"/>
          <p:nvPr/>
        </p:nvSpPr>
        <p:spPr>
          <a:xfrm>
            <a:off x="1907704" y="4941168"/>
            <a:ext cx="53285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wrong!!</a:t>
            </a:r>
            <a:endParaRPr/>
          </a:p>
        </p:txBody>
      </p:sp>
      <p:sp>
        <p:nvSpPr>
          <p:cNvPr id="365" name="Google Shape;365;p46">
            <a:hlinkClick r:id="rId4" action="ppaction://hlinksldjump"/>
          </p:cNvPr>
          <p:cNvSpPr/>
          <p:nvPr/>
        </p:nvSpPr>
        <p:spPr>
          <a:xfrm>
            <a:off x="6732250" y="5464401"/>
            <a:ext cx="1328700" cy="920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5895" y="105508"/>
            <a:ext cx="8229600" cy="1143000"/>
          </a:xfrm>
        </p:spPr>
        <p:txBody>
          <a:bodyPr/>
          <a:lstStyle/>
          <a:p>
            <a:r>
              <a:rPr lang="es-MX" dirty="0" smtClean="0"/>
              <a:t>Competencias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5895" y="1019908"/>
            <a:ext cx="8272211" cy="4923691"/>
          </a:xfrm>
        </p:spPr>
        <p:txBody>
          <a:bodyPr>
            <a:noAutofit/>
          </a:bodyPr>
          <a:lstStyle/>
          <a:p>
            <a:r>
              <a:rPr lang="es-MX" sz="1400" dirty="0"/>
              <a:t>Competencia de la dimensión (perfil de egreso)</a:t>
            </a:r>
          </a:p>
          <a:p>
            <a:r>
              <a:rPr lang="es-MX" sz="1400" dirty="0"/>
              <a:t>COMPETENCIA DISCIPLINAR </a:t>
            </a:r>
          </a:p>
          <a:p>
            <a:pPr marL="0" indent="0">
              <a:buNone/>
            </a:pPr>
            <a:r>
              <a:rPr lang="es-MX" sz="1400" dirty="0"/>
              <a:t>Comunicación. Básica </a:t>
            </a:r>
          </a:p>
          <a:p>
            <a:pPr marL="0" indent="0">
              <a:buNone/>
            </a:pPr>
            <a:r>
              <a:rPr lang="es-MX" sz="1400" dirty="0"/>
              <a:t>10 Identifica e interpreta la idea general y posible desarrollo de un mensaje oral o escrito en una segunda lengua, recurriendo a conocimientos previos, elementos no verbales y contexto cultural. </a:t>
            </a:r>
          </a:p>
          <a:p>
            <a:pPr marL="0" indent="0">
              <a:buNone/>
            </a:pPr>
            <a:r>
              <a:rPr lang="es-MX" sz="1400" dirty="0"/>
              <a:t>11. Se comunica en una lengua extranjera mediante un discurso lógico, oral o escrito, congruente con la situación comunicativa. </a:t>
            </a:r>
          </a:p>
          <a:p>
            <a:pPr marL="0" indent="0">
              <a:buNone/>
            </a:pPr>
            <a:r>
              <a:rPr lang="es-MX" sz="1400" dirty="0"/>
              <a:t>Extendida </a:t>
            </a:r>
          </a:p>
          <a:p>
            <a:pPr marL="0" indent="0">
              <a:buNone/>
            </a:pPr>
            <a:r>
              <a:rPr lang="es-MX" sz="1400" dirty="0"/>
              <a:t>9. Trasmite mensajes en una segunda lengua o lengua extranjera atendiéndolas características de contextos socioculturales diferentes. </a:t>
            </a:r>
          </a:p>
          <a:p>
            <a:r>
              <a:rPr lang="es-MX" sz="1400" dirty="0"/>
              <a:t>COMPETENCIA GENÉRICA </a:t>
            </a:r>
          </a:p>
          <a:p>
            <a:pPr marL="0" indent="0">
              <a:buNone/>
            </a:pPr>
            <a:r>
              <a:rPr lang="es-MX" sz="1400" dirty="0"/>
              <a:t>4 Escucha, interpreta y emite mensajes pertinentes en distintos contextos mediante la utilización de medios, códigos y herramientas apropiados. </a:t>
            </a:r>
          </a:p>
          <a:p>
            <a:pPr marL="0" indent="0">
              <a:buNone/>
            </a:pPr>
            <a:r>
              <a:rPr lang="es-MX" sz="1400" dirty="0"/>
              <a:t>4.4 Se comunica en una segunda lengua en situaciones cotidianas. </a:t>
            </a:r>
          </a:p>
          <a:p>
            <a:pPr marL="0" indent="0">
              <a:buNone/>
            </a:pPr>
            <a:r>
              <a:rPr lang="es-MX" sz="1400" dirty="0"/>
              <a:t>7. Aprende por iniciativa e interés propio a lo largo de la vida. </a:t>
            </a:r>
          </a:p>
          <a:p>
            <a:pPr marL="0" indent="0">
              <a:buNone/>
            </a:pPr>
            <a:r>
              <a:rPr lang="es-MX" sz="1400" dirty="0"/>
              <a:t>7.1 Define metas y da seguimiento a sus procesos de construcción de conocimiento. </a:t>
            </a:r>
          </a:p>
          <a:p>
            <a:pPr marL="0" indent="0">
              <a:buNone/>
            </a:pPr>
            <a:r>
              <a:rPr lang="es-MX" sz="1400" dirty="0"/>
              <a:t>10. Mantiene una actitud respetuosa hacia la interculturalidad y la diversidad de creencias, valores, ideas y prácticas sociales. </a:t>
            </a:r>
          </a:p>
          <a:p>
            <a:pPr marL="0" indent="0">
              <a:buNone/>
            </a:pPr>
            <a:r>
              <a:rPr lang="es-MX" sz="1400" dirty="0"/>
              <a:t>10.2 Dialoga y aprende de personas con distintos puntos de vista y tradiciones culturales mediante la ubicación de sus propias circunstancias en un contexto más amplio. </a:t>
            </a:r>
          </a:p>
        </p:txBody>
      </p:sp>
    </p:spTree>
    <p:extLst>
      <p:ext uri="{BB962C8B-B14F-4D97-AF65-F5344CB8AC3E}">
        <p14:creationId xmlns:p14="http://schemas.microsoft.com/office/powerpoint/2010/main" val="33383860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oogle Shape;371;p47" descr="C:\Users\Erika\Pictures\carita feliz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3728" y="260648"/>
            <a:ext cx="5616624" cy="5020298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47"/>
          <p:cNvSpPr txBox="1"/>
          <p:nvPr/>
        </p:nvSpPr>
        <p:spPr>
          <a:xfrm>
            <a:off x="2915816" y="5363924"/>
            <a:ext cx="352839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Terrific!! </a:t>
            </a:r>
            <a:endParaRPr/>
          </a:p>
        </p:txBody>
      </p:sp>
      <p:sp>
        <p:nvSpPr>
          <p:cNvPr id="373" name="Google Shape;373;p47">
            <a:hlinkClick r:id="rId4" action="ppaction://hlinksldjump"/>
          </p:cNvPr>
          <p:cNvSpPr/>
          <p:nvPr/>
        </p:nvSpPr>
        <p:spPr>
          <a:xfrm>
            <a:off x="6905450" y="5440675"/>
            <a:ext cx="1259700" cy="83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48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21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48"/>
          <p:cNvSpPr txBox="1"/>
          <p:nvPr/>
        </p:nvSpPr>
        <p:spPr>
          <a:xfrm>
            <a:off x="472978" y="4179540"/>
            <a:ext cx="7253757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632423"/>
                </a:solidFill>
                <a:latin typeface="Calibri"/>
                <a:ea typeface="Calibri"/>
                <a:cs typeface="Calibri"/>
                <a:sym typeface="Calibri"/>
              </a:rPr>
              <a:t>3. My friend Mike ___________ with his parents in London. </a:t>
            </a:r>
            <a:endParaRPr/>
          </a:p>
        </p:txBody>
      </p:sp>
      <p:sp>
        <p:nvSpPr>
          <p:cNvPr id="381" name="Google Shape;381;p48" descr="data:image/jpeg;base64,/9j/4AAQSkZJRgABAQAAAQABAAD/2wCEAAkGBxQSEhMREBIVFhUUFRoaGBgUGBQVHRQbFxkXGhcZGBYYHCgiGhonGxceIT0hJSssMTEwGh82ODMsNygtLisBCgoKDg0OGxAQGy8kICY0LDYvNCwvLCw0NDQyLCwsNDQsLCwsLCw0NC8sLywsLCwsLCwsLCwsLCwsLCwsLCwsLP/AABEIANkA6QMBEQACEQEDEQH/xAAcAAEAAwEBAQEBAAAAAAAAAAAABQYHBAMCAQj/xABDEAACAQMCAwYDBQUECQUAAAABAgMABBESIQUGMRMiQVFhgQcycRRCUpGhIzNigsFDcrHwFTRTc3SissLSNURjw9H/xAAbAQEAAgMBAQAAAAAAAAAAAAAABAUCAwYBB//EADsRAAIBAgQEAgoCAQMCBwAAAAABAgMRBBIhMQUTQVFh8AYiMnGBkaGxwdEU4TMVQlIWIyQ0NWLC8fL/2gAMAwEAAhEDEQA/ANPqwKsUAoBQCgFAKAUAoD5llVVLOwVVBJLEAKBuSSegxQGacV+J0rsy8Otg6DIE05Kq3XdYxglc43z9QKgVsfTpu1ydSwU5q7Ie5+JHEYgGl+wjPhpmyfQAMa1Q4jndoxb8+82ywCitX5+R72XximG9xYd3PzRs64G3g4OT7ipKxcW7XXzNDwjJy3+LMDjUtrcsvjo7FiP5Q+c+lJY2lF2loeLB1GrotPLnNFtfBjbSainzowKOn1U+HqMj1qRCcZbEedOUNxe82WULaJbyBWHVdakj6gdPevXOK6hU5PZHrwzmS0uG0W91DI34VddXsvUiiknszxwkt0SlZGIoBQCgFAKAUAoBQCgFAKAUAoBQCgFAKAUAoBQHJxPicNsnaXEqRp0y5AyfIeZ9BXjaW56ot6Iynnrmp+IMltbKwsyQ0kjAqZsd4AK2GCZHlud+gqrxeOgouMXqWWGwkrqUkR4GNh0Fc+W5XrmcqLi5IGpX7OPV90KdOV26k5PtU+EczhSW1rsjSds0/giQ4E5MSk5OR8zE5b1wSTj1z7CtGJSU2jbSfqn3fWX9rEMSrvttrA6o3nkf0rynU/2S9l/TxE4f7lufM9prnDDUoEZDFGKmQMcaCVOSuxyPpWdLESpU3lerMZ0ozlqjritkUYVFA9ABUeU5S1bNqilsfFxZI+NS7joy91lIOQVYbg5rOnWnTd4s8lTjJWaNR+HfG5Lq1InOqWCQxO3TtNIBV/qVYZ9c11OGq82mpHPYily5uJaK3mgUAoBQCgFAKAUAoBQCgFAKAUAoBQCgFAKA5OLcRS2hkuJjhI1LH26AepO3vXjdlc9im3ZGC8d4hLclr+6I1n92jbrboflCr95unXxOT41Q1sS61Xlrbw6/0XdKgqVPN1PTgSfsVcsWZxqZmzkny38B0qDiX/3GrWSJVJerfuSFRzYQUyF0uAq6isx0DwDNpBPrhmJ36GpsXllBt2utfd5RHaupW7nHwa+aIMp0dkjEGRiV1H02JY4GwGNhW7EUozaavmfTf9WMKU3HToWC04hHKSI3DEeAzn64PhUGdGcNZKxJjOMtmdNajI54ZJpVke2tZZY4gS8gwq93OrSW+cgA7D+tSo4XbNJK5qdX/irnFxKWRxGsI7ki95/wq2kbeRw2fb0NKUYRbc91svE8m5OyjszTfhFCfsks2AEnnYx48UjCxA+5Q/lXQYKm4UkmUuMmpVXYvNSyKKAUAoBQCgFAKAUAoBQCgFAKAUAoBQCgFAZx8Zb3KWlkD/rEpZ8Y+SLBwR5Etn+SoeNqZKbZLwcM0yj8ag1wsiqGY4Cg+BJxn0wCTmudw8stRNvTqXdVXjYqdjxt40YbliFVTthFXOwGOu9WlTCxnJPpqQ4VnFE3HxGdiRpVWZiqL1xj5mY/hH6n6GoTo0oq97pb/pe/7EhVJsk7e2WGIqWwACWfxJI7zH1qPKcqlS9vcvwbVFQjY7uSOA3c0hu4rWARAAW7XYfSig/PHEu7NjfUcDyPlOk4U45W3frY0wjKbzJadLmmf6He4VV4klrOFyRpjcaWztjWzZBXr06Dr4R86j7F0SMl/bsR3Fvh9ayK4g1WzMMZiPdG2P3R7o/lwfWiqXaclfz3PHSVrR0Pa/47Z2cZszqIihCusMckgiUqQO0KAhCQCdznx8c1lGE5vMHOEFlMl4IGe0QBtLFWAOAcYYgbVhiLRrttXWn2NdK7pI0D4N8wl4n4fOf21t8gPjFkD30sfyZa6LD1VOOhSYmm4yuaRUgjCgFAKAUAoBQCgFAKAUAoBQCgFAKAUAoBQGV/GFdN3w5z8pEq+/c/8hVfxFN0nYn4B2mQVc0XZXl4PiSAncdrIz+Weq9f7oFT3iLxlbskvyRuVqvezvsUJuJ3bHd0IvoMaj+ZOa0VGlSgl4v8GyC9dtnPzGkkpjtYEZ5JSTpQZLBQTj9M/wAtb8DFJupLoYYht2iupaOE23H+IuyQkWkUJ0f7FIyoGEGAzsQCPPHjip0KFO19yPKtUvbYm+IxcU4KI7i8uFvLQlVmwDrhLHGVJwSM4AJODnBA2NeVMLCS9XRmVPESi9dUaAjggEHIIyCPEHpVWWJVuYeYjayC0sLU3F3NmQxx9FyRmSUjcZz446dQMVIo0HV1b0I9Wsqei3MisHuknlilhSMLM4kX5OzZmyVXc7b7dQR4+NZ4unTWrbzWNNCc300Jjg0/2XidpcKdpZBFIDjGmTCA/QEg+wrZw2s75GasdSvG5u1XxSigFAKAUAoBQCgFAKAUAoBQCgFAKAUAoBQFZ+IXLZv7Ro48CaNhJCTthl8M+oyPrg+Fa6sM8bGylUySuZNYX+omKYdnOh0vGw0kEdcA1zGIw0qUvA6ClWVReJ3VFNx5rCAxcdWAB9cZx+WTWTk3HKeWV7kpyvaZnnvFjLvZWrtGoz3pHV9KgDqdKsMfxDapVH/HZ7NmuS9a/ZGgR80xWHD+HK00MTTWvbNJMGcbIjyMI0IaWV5ZQdIIzl2ztg3NraFduVDhvxalvY7i2urUdlMrwrcRI6ojSqyxCVGZwuSR9/b1rxuyuepXdjRLO2WKNIkGFjVUUeQUAAfkKo223dlwlZWRU+S+Kx2EFxxTiKyCa8cSPpjLm3gL9lArsB3QT0GckAbEqauqcVGKSKicnKTbIn4pWsE0kN3avkcQt2fUNhmDsRG+MAhiJQCD+AComMtHLPszdQ1vEy+7uZizRyZ7iSFWAAJKNqDZA7vyj8h515TjCKU4dWvqezcneMvE/piyuBLHHKCCJEVgRkAhgDtn61fJ3RRtWdj2r08FAKAUAoBQCgFAKAUAoBQCgFAKAUAoBQHLxPiMVtG01xIsca9Wb9AB1J9BvXjaWrPUm3ZGK8z8THFZ1m7BYoUxpJUCaYY2LuNwnkM/n4U2NxqXqw3LbC4VpXkeVva6NhJIR5MVb9SuaqJTzdEWKjbqe7MACScAbk+VYJX0RkXv4W2JS0Nw4w11IZBtgiMALED591dX81TKto2gunlmNHVOT6nrzRyLHf8AZLPPMEhBESJ2IEYbGQGKFiNhsSQAABitscXNKxhLCwbudFlygiW8Vo1xO9vE4dYv2KKSrBxr7ONS41DPeJ3ryWLm1YRw0E7k3xHtezb7Po7XqvaZ0kggkHG4yMjPhnODjBjxtfU3yvbQzc8pPf3PbySdyIqsllPqQxFQxjjLRbPGO0JDqN1JGcljU9YnIkmr+JC/j522mcvMnEHNwLKRIUFlHhBDqCn7QRI+lT8qgLGoXfGk777aMZVz04tbamVGGSbTK/xOAt3U3kn0wRjPVpGx/X9K04SLnOMV3uZV2oxcmb1YWohijhU5EaKgJ8QihQf0rqUrKxzrd3c969PBQCgFAKAUAoBQCgFAKAUAoBQCgFAKA8L+8SGN5pThI1LMfIKMn3rxuyuepXdkfz1zlzDNeN9rmGFBxbxH5YlPRiPvSEDOemw/hFVVSvzqmRbLctadFUoZupKWQHZqQCAQD3uu4zlvWqOpfM7llD2T3rAyP3hvDvt1wtmrAL805zghBjKL/G36CpVCGVcx/A1T9Z5F8TaI0CgKoAAAAA6ADYAViSD6rw9IriHMlrASss6Bh1VTrYdfuJk+HlWeR7nsIyqO0E2/BN/Y5BzJbzRlorxIiOokChh69m+D4bY/WvVF72ue1aVSE+XJNS7W+3f4H7yrDb/tpYJ+3lmYNLIxXUcDCgooGhQM4GPPrXtSTdl0Rr5Tpv1k033Vil/FWzEF3bXvRZUaKU7YBXvIT6kZH0Ss4p1KTgt1qjRU9SopdyD4Lxl4rhbhLUyhFIjMj9kqs2zPp0lm7vdHT5jWzCVaeGu5avwI+IpzrpKOiLPJ8Srtd/sMTeYWY5/VKnR4pSb7EN8OkupaOUOdoOIakQNFMgy8MmzDzKn7yjz2O4yBmrCnVjNXRDqUpQ3LNWw1CgFAKAUAoBQCgFAKAUAoBQCgFAKApfxeuNPDmjDYM8sUQ675bWRt02Q/4eNaMRLLTbN+HjmqJGJc2rhokGyKuFH0xnb6Y/I1T4F3Un1ZbYjRpdCTfiTSTiGAgKhDMw3yFxlQB67f53jKgoUuZPd7G3mOU8seh78X4hIkRaNCoyBqfAIycZC9fzx71hQowlO0n8F+/wBGVSclG6R18PnWyuLKVflWfS5zuwlBVy3mcb+1bKEnVc0+32PJpQytdzdq0EsrPxFspJbKTspHTR32CZHaIM6lbG+Md7A64wa20ZZZbHihGckpuy6/v4b+JSOD8R5fc6LlLu1cYDAyTMgbYEKYidvUqKtI06cldJMjVcXjaM3TlUlFrSybS+CVkSPFeC8AjVpxxW4xjIihnilJ2yFVWjZsnH3jsTuRR0Kb/wBqEOK42Duqsvi7/ckfh3ym8CxXk1wXkeL5FCBQsgVgpYDLHYHPTIHlk1tWUE3GKsTZ4vEYiMefLNbbRfdL5+46/ipGpsd8au3h7PP4tY/7NVeUXZv3P7EasvV+KKJUIyFAcPEIXVkubclZ4TqRh1ON9J8wemPUjoTUzCYh0pWvoaMRRVSJtvLfGEvLaG5j6SLkj8LDZ19mBFdPGWZXOenHK7ElWRiKAUAoBQCgFAKAUAoBQCgFAKAUBRfjBGTaW7AZCXsLN6DTIufzYD3qJjVejL4/YlYN2qoyzmLhxmIxnuxuRjxIKYHvn9KosJWVNe9r8lxWp5n8GcHK9i6yCQEaSg9w2c4PmGUDFb8ZVi4Zet/PzRrw8GpXLLeW4kRkPRgR9PI/nVdTm4SUl0Jco5k0QFpquLdrVv3yOiDJAyS4VMk+GTgn3qwcVTrqpHZkVPPTcXujauQOP/a7YLISLiD9lOjfMHTbUw697GfrqHhWmvTyS02exJozzR13RZWGdjuD+tajaYtz1yesUxyjCJj+zkHhnHcY46g7DPUYwTvjdCtOGsduxeUKeE4jCNPEaVFons2vf1a8deq6lWtuWFaRUUtIzEBY1A1OfLr08ztgZJIG9bli5yVkreJqrcBweE/7leo2ukdE34LX9W3ut1uy3UfDbGL7S4AhiVdvvMABpRepOdgP8KjZXUloU0pqKu9PD8Iy/ifFJr2dbi4DAA6be3QM5XPjpUEtIQPAeHptlOSa5dLXu/PQ0K7eefwR1Pwu7ALfYbkgDOyxkkDyXXqz6Yz6VqVD/wBy+v6M877MjoL5HyAd1OlgwKlW6aSp3B//AA1hOjOG6PYzjLYheP8AGMDTG2HVsbbhkZSQwPj4H0PnUvDYa7vJaflMj1qttFuah8JLnSby1PRHWVOmwlBDAegZP1q24dVz0tehW4+nlqX7miVPIIoBQCgFAKAUAoBQCgFAKAUAoBQFZ+JFg03DrhU+dFEq4z1iYOceZ0qR71rrRzQaNtGWWaZmFvMHVXXowBHvXISi4txZ0id1cW8ARQqjAGcemTmkpOTuwkkrI9KxPT55N4NFNxZlmTUph7UDLDvI6Yzg94ZHQ7VYwqP+OrdHYj5E62pbuceBXNtO3FOF7ykft4cFhMB94KPmPmBv4jfOVKpGUeXU+BlUhKLzwO7lj4i2l3hHb7PN0McpAGR10ucA/Q4PpWNTDzhqtUZ068Zb6Mt7oGUhgGVhuCAQQfMeIrRsbmkyA4rfwWC6be3Vp5f3cECKrynfc6R3UB3LnYfXatsYyqe09O7NTcafsrXwKrxLlLiNw63U7QPJjuxGRkW2BOdKYRgx8267eNezcGskW0vdv9UYKE75nq/sSnIHA5I5Zp7mIxuAIkVsEj70jBgSCGygyD9w1rsoRyp+en5NkE27stN/xi3g/fzxRnykdEO+cbE+h/KkYSlsjNzit2Zr8SbCCWSG7tniYXAaGVo2DZbQXhfu7asxnc+Q8q3RlKMHfpZr7P7kecYuSa66fozrhfBWbLP1BjYddwzHV74H+c1vrYlLReP2I9Oi3q/A0/4cyY4kyjHftGz/ACSpp/6jW3hDdpI08SWzNUq5KkUAoBQCgFAKAUAoBQCgFAKAUAoDh45fCC2nnbpHE7eecKSBjO+TtXknZXPYq7SP554VNJbRr2qkxMAwZdzHnchh5ePvXN14wrTeR+svqX9Nypx9bYnILyNxlHUj6j9R4VClTnF2aJCnF7M96wMic+FNmZbm6vv7NVEEZ/EchnI+mBv/ABVPkslKMHvuzVS9abl02NPqOSTKPidwaF71C0QGuDJKjTrYOQSSPmYDA3z1HpW/nzp0/VfUjTpxlPVFWhee3fsbO7njyjMRryqruq4XHXJ69RjzrKNfNHPUinqka3DK8sWy78qJOyRXk0zW8ciqVjgT7RcXWgKDJPJ2bM+cdAuAGHy1nUypuKV/ol7jKne2Zu31ZolrcpIoeNgynoVORscEfUEYx4EVEaa0ZKTT1R614elU4lw3hssrPLbLK7t3nEUjhiNvnAwSMYwCcYrfGVVKyZolGm3qiA535Ts7eJLu2gEcgmjXulwCHOggoxwPmz0B29a95k5xlGT6P6amMqcItSSK6q42FQW7m0lvhqpbi0rDolnpO42LSIRt9KveFK0L+8qeIvVI1yrcqxQCgFAKAUAoBQCgFAKAUAoBQCgKf8W4HfhdwIwTjQzAfhV1Zj9BjPtWur7Jtov10ZvYXCyRo69CB7eY9q5KrBwm4s6OElKKaDxRrqcqg2yzaR0HmcV4pTlaKbDUVqch4XdX0WuApHCxONbMGkA2zhVOF67Vs/k4fCTyzu5eC2+pzmP9IKFGo6Tvpva37RcuDcZ4hZxpD9jtpYowAq28jxkDx3lzqPU+pNY/zcLUd3Jp+K/RjQ9KMI/Vd171+rlw5d5nhvMqmuOVRloZl0SKNt9J6rv1HmOlbZQsrpprutUdHh8TSrxzU2mvDUgviha4SC78ImMbnwVJtOGOfASKg/mooucXFe/5f0ZVNGpGd36MJAyn94vZ9QN85TvEHGcsufUUoWksr6O/4f4ZhUutV1JSTl3XcNBa3FxaQEa45bm40xRKiN21uQP7ZJAy6dWQsTN3gc1cZYy1sQM0lpcvXJJu4iLa8KvmIyCTGmTKysn7YNhyXTQ4LKDgkNuKg4qlGNpImYao5XTPv4i3lwLZoLGNnnlRyQuNSxIAJXUdWbvqMDfvZHSteFp553fQ2YipljZdTLOH8qvxc3l7G0VrFboNX2iaSVtSp1d2y2+kksQB4AHBxaJJaIrm77lu5g4MsHCYhAkgn7K3luodTBIOzHaNIVIxHKTt2YIJ1livdyNFZQbSe7v9dDbTcrPsQE0yqpdj3QMk+lUkYuTyrcntpK5dPhFw4pbzX03dN24K6sjEaZWPr5kn6jT511OEpKnTSKDFVM8zQRUoiigFAKAUAoBQCgFAKAUAoBQCgFAfjoGBVgCCMEHcEHqCPKgMa5r5Ek4ee3sJA0UjhRbyai5dj3UiwCX2z5EAb5wTVdi8JTkry0LHDYmd8qRV+aYrtVjgntWhaZhpBdW179MD5e9jrVfQo06bdTNdK/TYl4ms4025qy3fwNJ4bZiGKOFekahfrgbn3O/vXJ1qrq1JTfVnynEVnWqyqPq7nTWo0kBzakyLHeWrETWrawOoZSCHBB/hJ9s+lWnC60YVeXPaWnx6F7wDG/x8Tle0tL+P97HXY83XHErRgiQR68xya1eQYIw2lSQD18ScdDnrVhiq0cJUSkm+q1sdTxL0geElklTvdaO/4sQlvyrO05tbeRJE7PtD27MhjGoKo7RAxJJ1EbDGk77Vjh6yrw5jWVp9Nn8PvqZ8D4jWx1J54rTS/c03hXCm7JftqRPMBhpEye0C7IzEqp16cZ2xkbY6DfzJL2XY6BU0/aRw8OllMksNlBbwW8MmguwLGRgAZAsMZXTu3zM3sc7ZSta822353PI3vaKSSJ66s1k0ltQZCSrIzxsuRg4ZCDgjwrXCpKDvFmc4RmrSPB+FqziSRmkYHKswiDJg57siIGG/r/WtzxVXualhqfY+5eGxmF7cKAkiupHXPaA6iSc6mJJJJySSSc1pzvNme5uyrLYw3lvg8l6/2eZgIrVtMukgmVlJCgfw4Xr9fa1oYaKm6nc1YWi8Q8sto7+JZ5+WoWa4tEAUFEmi7xIjZmkBGjP7vUgOk7d5vaW4ppxJssFRc5QSSdk19fppsVez4eABJAz28o6mJyNLKcMDg4IDZFUjxVajUcW72K2WHhNaqxe+SefJO1Wy4kRrfaGcYUSnwRx0DeGR6DG+Tc4XFxrIqcThXT1RpVTSGKAUAoBQCgFAKAUAoBQCgFAfjsACScADJJ8AOpoDPOVbq6vL43lzlbYxyNZxMQO7qRDL2fXOhvmP+122NUmNxGdZV3LzBYflu77EXzhYmTjsBbBWO1Djbph5QPfWc1W4qrkwUkurt5+BU+k1bl4dr/lZfv6Jk5XNHzkUB+EV6ChcuqbHiMlmf3UwzHn3K/oCp8yBV9i2sXg4117Ud/z+zp8c1jsBHEr2o7/n8Ndky+8uTBeIuh/tbQafrFK2oY+koPsa14B3w7XaX3S/RbeiFRcmcOt7/RfotzcQiEogMqCUrqEZYBiuSMhepGQfyqXldr20OvzK9jin5dhac3K9pHK2NZilkjEmnGO0VTpbYY3FZKo7ZTF01e5LVrNh5zzKil5GVFUZLMQoUDqSTsBXqTeiPG0tyK5b4xJciYy27Q9nKUUkllmUdJI2KqSp88eW/lnUgo2s7mEJuV7qxUouVmubq8vLYhVEn2fs8tGsyRRxq5WRBlGEikBhndSPWrrCU5cpNlfLGqhXel1s+hD3HF4rKVoILSUXTgFhOxbSMbF5S7kr44U4PvmsqtWNGLci0p46glehFtvv+W7sirKAqmJG1sxZnb8TOSzfqa56tV5lRzNMU7a6s4ghl7WCQEFNJR8gnfOlh45BBGfHx3rany8tWD968+Ua7Z7wkbB8PeOtd2gM376FjFL/ABMmMP8AzKQfrnFdJQqKpBSRQV6fLm0WatxqFAKAUAoBQCgFAKAUAoBQEPzfIBaSqSQJNERK4yO3kSHIz/vOtaq8stOTXY20I5qkV4nu1iO2jlG3ZxyRhR0xI0R9sdiPzrmM2jR0+XVMpPM0ZTimqON5JJ7VFjVckZWRg+o4PZoMoSx9epwK14ihKvSjFOyT1+X16nN8e4dWxs6dOntfXwPjnTlyGOykkuszztiOLvNGkckp0p2cYbG2dWWyTp642G7CxjR9hWS1b6u3d/olUuHYXh2Gk4rVLVvd+ex2KuAB5CuYbuz5c3d3PqvDwp3xItCIorpPnt5Ac+QJGCf5wv5mrjg9RZ5UZbSXn6XL/gNVOpLDy2mn5+VyT4vM5jt+IWo1SQESqu3fjdf2iePVf8Nt8VhgKio1pUamz0+K2HBcX/Bxjpz0T0fvT0/K+JfITa8Sto5GjSaGQZAdQdJ6HrurA5G1Wbz0pW2Z9LWWpG54vyzgFYby8iHgBN2gX6GYOcY2xnFe83ul59x5y+zZ8xctPuH4heuD4dpGn1GUQEZ8wQfKveaukUOW/wDkzts+AW8bBxHrdekkzPM4Jxkh5SxHQdMVg6knp/RkqcUfHHeKmPRBDhrmfIiXrp/FK48I0G588YG5rbh6Dqyt0NWIrqlG7JHhPDkt4UgjzpQdTuWJJLMx8WZiWJ8ya6WMVFWRzcpOTuzE+Lzg3vELmQ4xdPFk+CxERrufPA/Kuf4hKU6uRefNi6wcVGnmZ9TyEKxUamAyBnGcVWxV2rk1uy0K9wu7L3QMZJj0HbxjBwdJ+jj1GCMVPrU8tC0t7/PyiNTleppsaH8Obns+IPH4XEBJ/vwsME7fhcj2qXwmo2nEicShtI1OrkqhQCgFAKAUAoBQCgFAKAUBBc52ZmgRA/Z5uITr2OkiRdGQeuX0jHrUbFu1Fsk4RXrJEpCxIyy6TvkbHocZGD0PXzwd8HaubZ0iPyeZUVndgqopZmOwUAZJJ8gBRK7sg3bUzO75iHFbiMQIRa2r6y7ggyy6SqaR4AatW+/TpmsMdJYei4t+tL6Lr+jk/STiUY0OTHeX26/r/wCiarnT58KA8L21WWN4n+V1Kn3FbKdR05qcd0bKNWVKoqkd07kPyTMfs3Yv89u7RMP7p2/QipnEornZ1tJJr4lhxeC/kcyO00pL4/2efCpJrSeeawAMKyhZrboJDpVmeIk4R8OBjYHT47Cp1LGLJCFd6tXUu2rST+W/iX/DOOSw0YU8S7qSvfsrtK/y38dTReBcwQXa6oX7w+eN+7JGfEOh3B9enkTUmUHHXp36HbUq0KsVKDuiUrA2la5i5o7OQWdmnb3jjaMZ0wg9JJmHyqMg4yCcjpkGpWHw0qr8CNXxMaS8Ts5V5fa31zXMvbXc+O1k6KAvyxxLgaYxnyGepxsBfUaMaUbIoK9aVWV2T9bjSYvzjwsR391C6jRcYnTHjrGmT6NrBPvnxqi4lGVOoqkS5wMlOm4Mozrch41zjsxIFfzVPm1eY2A39KxTo5W+9rrxZsfMul2uS3L3CeyAkPzPGMjfYkkn9NI9jUXFYjmPL2fn8m6jSy6l4+F9qZrya6A/ZwR9ip85HIZ9P0UAfzVacMouEMz6ldxCqm1FGp1alaKAUAoBQCgFAKAUAoBQCgPG8tVlRo3HdcYOMgj1BG4IO4I6ECvGk1ZnqbTuinWnNy2ZNrxaTs5ox3ZSraLpOiyLpBw3mvn+lBiMHOEvVWh0GHxcZw13K/zZzhcz2c7RWJ+yyxModnxJpYECUxgbL448t846baeCcbSbN1SNV0nNR9XzrY7OBJELeIW2Oy0jTjx8yf4s9fXNchinUdWXN9rr5+x8hxjquvLne1fXz27eB1T3Cpp1HGpgo+p6A/U7fUitUYOV7dNTTCnKd8vRXPWsDAUBVLqOSC9bRJ2aXekq+kOolQEFGUn7wOcgjJA9atoShVwyuruF7rZ2fVPw26l3TlTr4NZo5nTvdXs8re6fht10v4Ems4tQkJ7SaaZnYBFy0jfM5AzhQB0BOwA64rTToVMZNuCSSst9l0/vTc1UMHW4lVaoxSSSW+y6eL7t23OV+BS3MxmksbmJtC9nLHcQwSLpL5B3Yd4MOoyNPWr3B4aeHp5HJPXtodvwfhNfCUnCprrdWexYY+GXQVQWuJhtmOe8VR5954bfU3lgkggnrW7l+5e5f2Xao1PL/o4Zp+KWgu7pIeHhW1TSZM7MdEY2BGkHZPIbk56k1MoVeXFQRDxGBnNucn5+RaeSuZxfQI7I8cugM4aN0Vs7FoixOtM+IJxtnrU6nVU9t0VFWlKG+z2LFW01FZ585bN5CGiwLiAl4jt3jjDRknoGG3ocGtGIoqrBxZuoVXSncy22lEi504IJVlYbow+dSPPNctVpypScWdDCSnG6Py5WR2jt7fHbTvoTPQfic+ijfNbcJQ51S3Q14iry4XNn5c4JHZW8dtCO6g3Pi7HdnPqT+Ww6AV1MYqKsc9KTk7skqyMRQCgFAKAUAoBQCgFAKAUAoCl/GCNTwudiilkMeksqsU1SIrFSR3SQSMjetVX2TbQ9tH3GgCgAbAAY9PKsD6ClpYpCD/Rt52J2tLk5jJ6RSeK58AfXzHkaouMYHmQ5sFqvqv6PnnpVwW651Jar7dV8N14aalh4rYrPE8LdHGM/hPVWHqCAfauYoVXSqKa6HB4avKhVjUj082+KOLlniLSxFJtpoW7OUHxI6OPRhvn61uxtCNOeaHsy1X6+BI4hh40qilT9iWsf18CYqGQCP47w/t4WRThxho2/C67ofz/xNSMLW5VRSe2z9z3JWDxHIqqT1WzXdPcrEvNMLTcOmmbszHK5mXBYxEDScqoJ69NulX/D8JKjUqdY6WffqddwHCPCYqbfsaWfdb6fksL85XN6zJwuELGNjczjAB/gTxOPPPUZAq3hRvudrCdWu7Ulp3Z32nCpANUt5cySb5YSNGu4xtCvcx47g/4VIVKNtidDBpL1pNv5fTY8OYeG3M1tJEl3KWfbvdigKscOraIxkaCfy9TXnJj0MK2DcqbUZO/w/R6cSEscXBxbym3LkW/admHZUlRWVdBGnLGJdyOoB2GarqVV06lRx86lRiKUJqMehZ+DX7xTNZ3c6yS6VeGRgkRnVtWtQi7F0KEnT91lPnVlhMTzo67lVi8NyZabE/UwhmffETldstxC1Ul1H7eJQP2yD74/+RR+YHpvBxuEVaN1uTcJiXTdnsQXwyZJuJGRTkR2hZPq8gVj9cbfnUbhlJwzZlrc38QndK2xr1W5VigFAKAUAoBQCgFAKAUAoBQCgIPnfhxuLC6hAyzRMVGM5ZO+uPXKisZq8WZ03aSZVuUuIdvZwSZydAVv7yd1vzIz71oTujvMJU5lGMj65m4Mt3bvC2ATujfhYdD/AE+hNGrqx7iaCrU3B/ApfC+eBDGYb1JO2iOg6QGL42yckbjG+++xHXblsVwacqrdK1n36HynH+jtX+Q+TZJ9H0fbS/wPhuMyfalvktZ0gKaJmZThlzs+ANivnk7Ct/8ApVT+K6cndrVfq/iTP+n8QsBKnPVp3jpt4XfR/DuX1Tncbg+XjXM7HEtW0Z+14CsXNtHa3gmkjjMFyQHLqp7GX7r5I2VvH13rquC41TjyZ7rb3f19j6B6JcUg/wDw1a2m1+39be63YuirjYDFdAfRz9oDm4lEzwypGcO0bBT5MVIU/nQwqJuDUd7FgWKK6hiYA6A0ciDoUaJgyg+RBXSR9RXOvNCTT3KbKmrM+ON8HFwMghZVRhFIVDGJm0lWU+BDop9QCPGvaVV03dGNSnGasyUs5+0jSTGnWitg/d1AHHtmunjJSSa6nMSi4tp9D2rIxM0PBF4bxqG5jAW3vtURA2EUr94L5AMygj6sMDArRlyzv3JGbPTt1RpdbyOKAUAoBQCgFAKAUAoBQCgFAKAUBkaR/wCiuIzW0ndtbtjJA52VWPVM4wMfL7J51GayysdHwjGKPqSe/wB/7LdXp0h8CFcltIycZOBk46ZPjQ8yq9xPErqyOAVYEMD4gjBB9qCUVJWZVeXJWhd+HynLQDMbH+0hJ7h+q/Ka5DjOD5VTmx2l9/7PkHpPwp4TEupH2Zff+/vcn6pDmDnvrNJo2ilXUjjBH+BHkQd8+lbKVWVKanF2aNtGtOjNVIOzRBRX1/aqIFtxdAbRy69J0+AkB+8BtnIHTqa62hxmhKF5uz+J9JwPphQ5C5ukl3v+nf79z1biXE3Hct7eI+cjl/YBfH86T43ho7XfuX7se1vTTDr2dfcn+bHkeCXkwP2niDgH7tuojA327wwSPQioFXj8n/jj8/0v2UeJ9Ma89Ka+bt9F+zjkiuuEZuLKZ5YdWqaGXvas7M5IA8h3hgjA6issLj44qXLqpKXRr7G3hPpBKtU5dWyb27Pw1vr9zVuHcaimtVvFbETR9oSSO4ACXDEHAK4IPqDWcoNSy9Ts1NOOY7OEauwh7RdD9kmpc50NpGpcjrg7ZrqKccsFHskcvUlmm5d2zrrMwIrmjhhubWWJDiTAaJtu7LGQ8Z3/AIlHtmsZK6MoOzuScTEgFhgkDIznBxuM+O9ZGJ9UAoBQCgFAKAUAoBQCgFAKAUAoCP47wWG8iMFygdCc+RUjoysN1Pr6kdDXkoqSszKMnF3Rl0cHELdp4YJopUglaNVuQ2oKArR99cZOgjrtv5YqjxXE4YWtypp+8kT9KXg5qlUTastd/wAp/cfbeL/7K0/5/wDzrV/rmH8fkZf9a0vKf7PiW64uei2q/TP/AHMaf65h/H5Hj9NKT/8Az/ZHcSsOJdol5I8DG3B7sXdLpnLrugzkZ2J+m9R6vE8Nio8mSav3Wz6bPuVmM4/huJR5NVNX0TstH0ejvv53LlZXaSxrLGcq4yD/AJ8fDFc3UpypzcJLVHF1aU6U3TmrNHvWs1igFAKA/Gxg56eOfL1r1eB6r30KryLbG4ubnhyMTYxzidsAkHSf3IYDAVn0nqMiI46mu5wNN1YwqVFrbU+j4bFVf4ceZ7TS8/Hc2ergjigFAKAUAoBQCgFAKAUAoBQCgFAKAUAoCv3/ABqVnljtFi0wbTT3DMqRsFDlVVRlyEIJOVAyNzviHiMZGk8trsm4fByqrM3ZFQsr4SXNyTNbSs5jfNsSVJ7NUOzMxyAg6GuV423UnGo4taW+py/pJh+XVg1qrb/FknVGc0KAgeeLkx2U2nq4CD11sAf+Ump/DKefFRT6a/L+yz4NS5mMgn01+SuvrY57W2PDFjDkm2cIHJyewlIwzdMiJj+R+tX3FuGuqubT9pb+Pnz0Oz9JfR5ygsRRXrJa+Pnp8uxZI3DAMpBBGQQcgg9CD4iuTaadmfOpRcXZ6M+q8PBQEFxjm22t8gvrcfcj7x8tz0X3NT8Pw2vW1Ssu70/ss8LwjFYjVRsu70/sleH8mSXyrLxF2jiYBltoWxsQD+2kxlj/AAjGPOurwHCaWHV3rLv52OkwmBo4T2fWl3f4XQvXDeHRW8aw28axxr0VRgepPmfU71bpJbEptt3Z1V6eCgFAKAUAoBQCgFAKAUAoBQCgFAKAUAoCqOZYry4FtB28MhVpxqjTs5jGo7mo97VGIyVOMZBBOogU3EI08+9mXPD5T5e2hA83QyLbFhw2GGMMGeWNkeS3AbU0qpGo6ddQY4ySQRmoS1TSd3bZ7PwNmNjN4eajBO6ejOwHO46GuUtY+RNW0Z+14Cr89pqFohGVa7jB6/xDGR02Jq74Elz5e78o6X0WinjHft/8kXOaJXUo4DKwIIIyCD1BHlXXn2FpNWZSLrgV5Ylm4cwlhOT2EpLFD/BuCR75+tV2L4ZRxGrWvdbnJcV9GKOJeeK+Wj/T+Op5S8X4o/djsAhPi24/UgD3qvhwGmn60m/oUNL0Oeb1sz+SEHJ15cb8QvGCHrHEevocAIPyNWlHAUKXsxS+r+bOlwfo3QotPKl7tX82ST8swB7fhtvHgXDhpm3LGGHDvqfqMnCjoMmpiitkSuJcvC0MkFqzWwKknKigFAKAUAoBQCgFAKAUAoBQCgFAKAUAoBQCgKvxaeeO8WOzWNjNEZZllyi9wpGriRVJDkYXBDDEa9MHNVxGFPST3LXh052cVsQXNF5eyLDbXCRW8dyzo/ZSdtI6iNmZclFCKQCCRk7jpmqmrONGnKpDVq2/vsecYxlbDYSVSKV/27HuiAAADAAwAPADoK5ltt3Z8sbbd2fVeHhWfiJFmyZ/GKRHH11aff56tODzy4pLumvz+C64BUcMbFLqmvz+C22NyJY45V6OisP5gD/Wu2PtcJKUVJdT3oZCgFARfKV5ELi5vpu0Ac9jC/YzMixREiRjKiFFDS5+Yj5awjWpqTTaucjxR1K9VuKukaBHIGAZSGUjIIIIIPQgjqKllMfVAKAUAoBQCgFAKAUAoBQCgFAKAUAoBQCgFAVPnmAoYLtJZ4ShaOSSBBNpiZS2XiIOVDqu4BxmoeMpZ4aK7JmCq5J2bsVOxZZbiOWGe5uUWBw01yrKpZ2jKiIMFI2DZIGPl3Phy/E6keVk0Tvsvc9yo9J8VRnRjThO8k9Vfwe5OVQnFCgODj1t2ltPGOrRMB164OOnrUjCzyVoS7NEnBVOXiITfRr7nJ8NrrtLCIE5MZZD08DkZ8tmFfQIbH3Dh081BeBaKyJwoCF4rAjXMJe2+16UZWgChyqyMumUBu6pBQjLFQQW32xUTF+z7VmVmPUW4t6vt+foT681W8SqnY3MZBCJELWcHI2VE0po8NsNj2qrVCc3Za/EhOtCEbvT4Ery3aNFbqroEZmdzGMYi7R2cR7bHSGxkbEg4roqEHCmos52vNTqOSJStpqFAKAUAoBQCgFAKAUAoBQCgFAKAUAoBQCgKP8AFrmEW1oIA+h7o9nqG5SPbtXwOux0/wA3pWivNxg7as2U4t3aV7Edwm6hkiX7M6tGoCjSflAGACOoOPA187r06sJvmqzZweJpVqdR85NSeup21oI4oD8xXoK/8NIOzguY/wAF3Ivj91Yx419Cw089KMu6X2Pt/AqnMwin31+iLfW8uBQEDy7xKU3N7PYxpOmYVkjLiORiFOJI2YY7PScBW2Y5IIyc1mMcJSV38ehR1ailWlKnrt5RKPf3N7cw2j232ZYmjuZO0kR3ZYpAUCLGSBmRQMk9M4r3A0E55072K7HV2oZWty8VdFKKAUAoBQCgFAKAUAoBQCgFAKAUAoBQCgFAKAw34+f65b/8P/3vUavuiZhvZZC/Cz/WJP8Ad/1rnuN/4o+8pfSP/BH3moVy5xooBQEZyf8A+9/42T/oirvOG/8AlYe5H2b0X/8AToeeiLDU46E+Zeh+hoHsdnAvmt/+Bi/pXPT2fvKCn09xx8t/+q8S/wB3b/8A21ccO/xlRxH20XCrErhQCgFAKAUAoBQCgFAKAUB//9k=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48" descr="data:image/jpeg;base64,/9j/4AAQSkZJRgABAQAAAQABAAD/2wCEAAkGBxQSEhMREBIVFhUUFRoaGBgUGBQVHRQbFxkXGhcZGBYYHCgiGhonGxceIT0hJSssMTEwGh82ODMsNygtLisBCgoKDg0OGxAQGy8kICY0LDYvNCwvLCw0NDQyLCwsNDQsLCwsLCw0NC8sLywsLCwsLCwsLCwsLCwsLCwsLCwsLP/AABEIANkA6QMBEQACEQEDEQH/xAAcAAEAAwEBAQEBAAAAAAAAAAAABQYHBAMCAQj/xABDEAACAQMCAwYDBQUECQUAAAABAgMABBESIQUGMRMiQVFhgQcycRRCUpGhIzNigsFDcrHwFTRTc3SissLSNURjw9H/xAAbAQEAAgMBAQAAAAAAAAAAAAAABAUCAwYBB//EADsRAAIBAgQEAgoCAQMCBwAAAAABAgMRBBIhMQUTQVFh8AYiMnGBkaGxwdEU4TMVQlIWIyQ0NWLC8fL/2gAMAwEAAhEDEQA/ANPqwKsUAoBQCgFAKAUAoD5llVVLOwVVBJLEAKBuSSegxQGacV+J0rsy8Otg6DIE05Kq3XdYxglc43z9QKgVsfTpu1ydSwU5q7Ie5+JHEYgGl+wjPhpmyfQAMa1Q4jndoxb8+82ywCitX5+R72XximG9xYd3PzRs64G3g4OT7ipKxcW7XXzNDwjJy3+LMDjUtrcsvjo7FiP5Q+c+lJY2lF2loeLB1GrotPLnNFtfBjbSainzowKOn1U+HqMj1qRCcZbEedOUNxe82WULaJbyBWHVdakj6gdPevXOK6hU5PZHrwzmS0uG0W91DI34VddXsvUiiknszxwkt0SlZGIoBQCgFAKAUAoBQCgFAKAUAoBQCgFAKAUAoBQHJxPicNsnaXEqRp0y5AyfIeZ9BXjaW56ot6Iynnrmp+IMltbKwsyQ0kjAqZsd4AK2GCZHlud+gqrxeOgouMXqWWGwkrqUkR4GNh0Fc+W5XrmcqLi5IGpX7OPV90KdOV26k5PtU+EczhSW1rsjSds0/giQ4E5MSk5OR8zE5b1wSTj1z7CtGJSU2jbSfqn3fWX9rEMSrvttrA6o3nkf0rynU/2S9l/TxE4f7lufM9prnDDUoEZDFGKmQMcaCVOSuxyPpWdLESpU3lerMZ0ozlqjritkUYVFA9ABUeU5S1bNqilsfFxZI+NS7joy91lIOQVYbg5rOnWnTd4s8lTjJWaNR+HfG5Lq1InOqWCQxO3TtNIBV/qVYZ9c11OGq82mpHPYily5uJaK3mgUAoBQCgFAKAUAoBQCgFAKAUAoBQCgFAKA5OLcRS2hkuJjhI1LH26AepO3vXjdlc9im3ZGC8d4hLclr+6I1n92jbrboflCr95unXxOT41Q1sS61Xlrbw6/0XdKgqVPN1PTgSfsVcsWZxqZmzkny38B0qDiX/3GrWSJVJerfuSFRzYQUyF0uAq6isx0DwDNpBPrhmJ36GpsXllBt2utfd5RHaupW7nHwa+aIMp0dkjEGRiV1H02JY4GwGNhW7EUozaavmfTf9WMKU3HToWC04hHKSI3DEeAzn64PhUGdGcNZKxJjOMtmdNajI54ZJpVke2tZZY4gS8gwq93OrSW+cgA7D+tSo4XbNJK5qdX/irnFxKWRxGsI7ki95/wq2kbeRw2fb0NKUYRbc91svE8m5OyjszTfhFCfsks2AEnnYx48UjCxA+5Q/lXQYKm4UkmUuMmpVXYvNSyKKAUAoBQCgFAKAUAoBQCgFAKAUAoBQCgFAZx8Zb3KWlkD/rEpZ8Y+SLBwR5Etn+SoeNqZKbZLwcM0yj8ag1wsiqGY4Cg+BJxn0wCTmudw8stRNvTqXdVXjYqdjxt40YbliFVTthFXOwGOu9WlTCxnJPpqQ4VnFE3HxGdiRpVWZiqL1xj5mY/hH6n6GoTo0oq97pb/pe/7EhVJsk7e2WGIqWwACWfxJI7zH1qPKcqlS9vcvwbVFQjY7uSOA3c0hu4rWARAAW7XYfSig/PHEu7NjfUcDyPlOk4U45W3frY0wjKbzJadLmmf6He4VV4klrOFyRpjcaWztjWzZBXr06Dr4R86j7F0SMl/bsR3Fvh9ayK4g1WzMMZiPdG2P3R7o/lwfWiqXaclfz3PHSVrR0Pa/47Z2cZszqIihCusMckgiUqQO0KAhCQCdznx8c1lGE5vMHOEFlMl4IGe0QBtLFWAOAcYYgbVhiLRrttXWn2NdK7pI0D4N8wl4n4fOf21t8gPjFkD30sfyZa6LD1VOOhSYmm4yuaRUgjCgFAKAUAoBQCgFAKAUAoBQCgFAKAUAoBQGV/GFdN3w5z8pEq+/c/8hVfxFN0nYn4B2mQVc0XZXl4PiSAncdrIz+Weq9f7oFT3iLxlbskvyRuVqvezvsUJuJ3bHd0IvoMaj+ZOa0VGlSgl4v8GyC9dtnPzGkkpjtYEZ5JSTpQZLBQTj9M/wAtb8DFJupLoYYht2iupaOE23H+IuyQkWkUJ0f7FIyoGEGAzsQCPPHjip0KFO19yPKtUvbYm+IxcU4KI7i8uFvLQlVmwDrhLHGVJwSM4AJODnBA2NeVMLCS9XRmVPESi9dUaAjggEHIIyCPEHpVWWJVuYeYjayC0sLU3F3NmQxx9FyRmSUjcZz446dQMVIo0HV1b0I9Wsqei3MisHuknlilhSMLM4kX5OzZmyVXc7b7dQR4+NZ4unTWrbzWNNCc300Jjg0/2XidpcKdpZBFIDjGmTCA/QEg+wrZw2s75GasdSvG5u1XxSigFAKAUAoBQCgFAKAUAoBQCgFAKAUAoBQFZ+IXLZv7Ro48CaNhJCTthl8M+oyPrg+Fa6sM8bGylUySuZNYX+omKYdnOh0vGw0kEdcA1zGIw0qUvA6ClWVReJ3VFNx5rCAxcdWAB9cZx+WTWTk3HKeWV7kpyvaZnnvFjLvZWrtGoz3pHV9KgDqdKsMfxDapVH/HZ7NmuS9a/ZGgR80xWHD+HK00MTTWvbNJMGcbIjyMI0IaWV5ZQdIIzl2ztg3NraFduVDhvxalvY7i2urUdlMrwrcRI6ojSqyxCVGZwuSR9/b1rxuyuepXdjRLO2WKNIkGFjVUUeQUAAfkKo223dlwlZWRU+S+Kx2EFxxTiKyCa8cSPpjLm3gL9lArsB3QT0GckAbEqauqcVGKSKicnKTbIn4pWsE0kN3avkcQt2fUNhmDsRG+MAhiJQCD+AComMtHLPszdQ1vEy+7uZizRyZ7iSFWAAJKNqDZA7vyj8h515TjCKU4dWvqezcneMvE/piyuBLHHKCCJEVgRkAhgDtn61fJ3RRtWdj2r08FAKAUAoBQCgFAKAUAoBQCgFAKAUAoBQHLxPiMVtG01xIsca9Wb9AB1J9BvXjaWrPUm3ZGK8z8THFZ1m7BYoUxpJUCaYY2LuNwnkM/n4U2NxqXqw3LbC4VpXkeVva6NhJIR5MVb9SuaqJTzdEWKjbqe7MACScAbk+VYJX0RkXv4W2JS0Nw4w11IZBtgiMALED591dX81TKto2gunlmNHVOT6nrzRyLHf8AZLPPMEhBESJ2IEYbGQGKFiNhsSQAABitscXNKxhLCwbudFlygiW8Vo1xO9vE4dYv2KKSrBxr7ONS41DPeJ3ryWLm1YRw0E7k3xHtezb7Po7XqvaZ0kggkHG4yMjPhnODjBjxtfU3yvbQzc8pPf3PbySdyIqsllPqQxFQxjjLRbPGO0JDqN1JGcljU9YnIkmr+JC/j522mcvMnEHNwLKRIUFlHhBDqCn7QRI+lT8qgLGoXfGk777aMZVz04tbamVGGSbTK/xOAt3U3kn0wRjPVpGx/X9K04SLnOMV3uZV2oxcmb1YWohijhU5EaKgJ8QihQf0rqUrKxzrd3c969PBQCgFAKAUAoBQCgFAKAUAoBQCgFAKA8L+8SGN5pThI1LMfIKMn3rxuyuepXdkfz1zlzDNeN9rmGFBxbxH5YlPRiPvSEDOemw/hFVVSvzqmRbLctadFUoZupKWQHZqQCAQD3uu4zlvWqOpfM7llD2T3rAyP3hvDvt1wtmrAL805zghBjKL/G36CpVCGVcx/A1T9Z5F8TaI0CgKoAAAAA6ADYAViSD6rw9IriHMlrASss6Bh1VTrYdfuJk+HlWeR7nsIyqO0E2/BN/Y5BzJbzRlorxIiOokChh69m+D4bY/WvVF72ue1aVSE+XJNS7W+3f4H7yrDb/tpYJ+3lmYNLIxXUcDCgooGhQM4GPPrXtSTdl0Rr5Tpv1k033Vil/FWzEF3bXvRZUaKU7YBXvIT6kZH0Ss4p1KTgt1qjRU9SopdyD4Lxl4rhbhLUyhFIjMj9kqs2zPp0lm7vdHT5jWzCVaeGu5avwI+IpzrpKOiLPJ8Srtd/sMTeYWY5/VKnR4pSb7EN8OkupaOUOdoOIakQNFMgy8MmzDzKn7yjz2O4yBmrCnVjNXRDqUpQ3LNWw1CgFAKAUAoBQCgFAKAUAoBQCgFAKApfxeuNPDmjDYM8sUQ675bWRt02Q/4eNaMRLLTbN+HjmqJGJc2rhokGyKuFH0xnb6Y/I1T4F3Un1ZbYjRpdCTfiTSTiGAgKhDMw3yFxlQB67f53jKgoUuZPd7G3mOU8seh78X4hIkRaNCoyBqfAIycZC9fzx71hQowlO0n8F+/wBGVSclG6R18PnWyuLKVflWfS5zuwlBVy3mcb+1bKEnVc0+32PJpQytdzdq0EsrPxFspJbKTspHTR32CZHaIM6lbG+Md7A64wa20ZZZbHihGckpuy6/v4b+JSOD8R5fc6LlLu1cYDAyTMgbYEKYidvUqKtI06cldJMjVcXjaM3TlUlFrSybS+CVkSPFeC8AjVpxxW4xjIihnilJ2yFVWjZsnH3jsTuRR0Kb/wBqEOK42Duqsvi7/ckfh3ym8CxXk1wXkeL5FCBQsgVgpYDLHYHPTIHlk1tWUE3GKsTZ4vEYiMefLNbbRfdL5+46/ipGpsd8au3h7PP4tY/7NVeUXZv3P7EasvV+KKJUIyFAcPEIXVkubclZ4TqRh1ON9J8wemPUjoTUzCYh0pWvoaMRRVSJtvLfGEvLaG5j6SLkj8LDZ19mBFdPGWZXOenHK7ElWRiKAUAoBQCgFAKAUAoBQCgFAKAUBRfjBGTaW7AZCXsLN6DTIufzYD3qJjVejL4/YlYN2qoyzmLhxmIxnuxuRjxIKYHvn9KosJWVNe9r8lxWp5n8GcHK9i6yCQEaSg9w2c4PmGUDFb8ZVi4Zet/PzRrw8GpXLLeW4kRkPRgR9PI/nVdTm4SUl0Jco5k0QFpquLdrVv3yOiDJAyS4VMk+GTgn3qwcVTrqpHZkVPPTcXujauQOP/a7YLISLiD9lOjfMHTbUw697GfrqHhWmvTyS02exJozzR13RZWGdjuD+tajaYtz1yesUxyjCJj+zkHhnHcY46g7DPUYwTvjdCtOGsduxeUKeE4jCNPEaVFons2vf1a8deq6lWtuWFaRUUtIzEBY1A1OfLr08ztgZJIG9bli5yVkreJqrcBweE/7leo2ukdE34LX9W3ut1uy3UfDbGL7S4AhiVdvvMABpRepOdgP8KjZXUloU0pqKu9PD8Iy/ifFJr2dbi4DAA6be3QM5XPjpUEtIQPAeHptlOSa5dLXu/PQ0K7eefwR1Pwu7ALfYbkgDOyxkkDyXXqz6Yz6VqVD/wBy+v6M877MjoL5HyAd1OlgwKlW6aSp3B//AA1hOjOG6PYzjLYheP8AGMDTG2HVsbbhkZSQwPj4H0PnUvDYa7vJaflMj1qttFuah8JLnSby1PRHWVOmwlBDAegZP1q24dVz0tehW4+nlqX7miVPIIoBQCgFAKAUAoBQCgFAKAUAoBQFZ+JFg03DrhU+dFEq4z1iYOceZ0qR71rrRzQaNtGWWaZmFvMHVXXowBHvXISi4txZ0id1cW8ARQqjAGcemTmkpOTuwkkrI9KxPT55N4NFNxZlmTUph7UDLDvI6Yzg94ZHQ7VYwqP+OrdHYj5E62pbuceBXNtO3FOF7ykft4cFhMB94KPmPmBv4jfOVKpGUeXU+BlUhKLzwO7lj4i2l3hHb7PN0McpAGR10ucA/Q4PpWNTDzhqtUZ068Zb6Mt7oGUhgGVhuCAQQfMeIrRsbmkyA4rfwWC6be3Vp5f3cECKrynfc6R3UB3LnYfXatsYyqe09O7NTcafsrXwKrxLlLiNw63U7QPJjuxGRkW2BOdKYRgx8267eNezcGskW0vdv9UYKE75nq/sSnIHA5I5Zp7mIxuAIkVsEj70jBgSCGygyD9w1rsoRyp+en5NkE27stN/xi3g/fzxRnykdEO+cbE+h/KkYSlsjNzit2Zr8SbCCWSG7tniYXAaGVo2DZbQXhfu7asxnc+Q8q3RlKMHfpZr7P7kecYuSa66fozrhfBWbLP1BjYddwzHV74H+c1vrYlLReP2I9Oi3q/A0/4cyY4kyjHftGz/ACSpp/6jW3hDdpI08SWzNUq5KkUAoBQCgFAKAUAoBQCgFAKAUAoDh45fCC2nnbpHE7eecKSBjO+TtXknZXPYq7SP554VNJbRr2qkxMAwZdzHnchh5ePvXN14wrTeR+svqX9Nypx9bYnILyNxlHUj6j9R4VClTnF2aJCnF7M96wMic+FNmZbm6vv7NVEEZ/EchnI+mBv/ABVPkslKMHvuzVS9abl02NPqOSTKPidwaF71C0QGuDJKjTrYOQSSPmYDA3z1HpW/nzp0/VfUjTpxlPVFWhee3fsbO7njyjMRryqruq4XHXJ69RjzrKNfNHPUinqka3DK8sWy78qJOyRXk0zW8ciqVjgT7RcXWgKDJPJ2bM+cdAuAGHy1nUypuKV/ol7jKne2Zu31ZolrcpIoeNgynoVORscEfUEYx4EVEaa0ZKTT1R614elU4lw3hssrPLbLK7t3nEUjhiNvnAwSMYwCcYrfGVVKyZolGm3qiA535Ts7eJLu2gEcgmjXulwCHOggoxwPmz0B29a95k5xlGT6P6amMqcItSSK6q42FQW7m0lvhqpbi0rDolnpO42LSIRt9KveFK0L+8qeIvVI1yrcqxQCgFAKAUAoBQCgFAKAUAoBQCgKf8W4HfhdwIwTjQzAfhV1Zj9BjPtWur7Jtov10ZvYXCyRo69CB7eY9q5KrBwm4s6OElKKaDxRrqcqg2yzaR0HmcV4pTlaKbDUVqch4XdX0WuApHCxONbMGkA2zhVOF67Vs/k4fCTyzu5eC2+pzmP9IKFGo6Tvpva37RcuDcZ4hZxpD9jtpYowAq28jxkDx3lzqPU+pNY/zcLUd3Jp+K/RjQ9KMI/Vd171+rlw5d5nhvMqmuOVRloZl0SKNt9J6rv1HmOlbZQsrpprutUdHh8TSrxzU2mvDUgviha4SC78ImMbnwVJtOGOfASKg/mooucXFe/5f0ZVNGpGd36MJAyn94vZ9QN85TvEHGcsufUUoWksr6O/4f4ZhUutV1JSTl3XcNBa3FxaQEa45bm40xRKiN21uQP7ZJAy6dWQsTN3gc1cZYy1sQM0lpcvXJJu4iLa8KvmIyCTGmTKysn7YNhyXTQ4LKDgkNuKg4qlGNpImYao5XTPv4i3lwLZoLGNnnlRyQuNSxIAJXUdWbvqMDfvZHSteFp553fQ2YipljZdTLOH8qvxc3l7G0VrFboNX2iaSVtSp1d2y2+kksQB4AHBxaJJaIrm77lu5g4MsHCYhAkgn7K3luodTBIOzHaNIVIxHKTt2YIJ1livdyNFZQbSe7v9dDbTcrPsQE0yqpdj3QMk+lUkYuTyrcntpK5dPhFw4pbzX03dN24K6sjEaZWPr5kn6jT511OEpKnTSKDFVM8zQRUoiigFAKAUAoBQCgFAKAUAoBQCgFAfjoGBVgCCMEHcEHqCPKgMa5r5Ek4ee3sJA0UjhRbyai5dj3UiwCX2z5EAb5wTVdi8JTkry0LHDYmd8qRV+aYrtVjgntWhaZhpBdW179MD5e9jrVfQo06bdTNdK/TYl4ms4025qy3fwNJ4bZiGKOFekahfrgbn3O/vXJ1qrq1JTfVnynEVnWqyqPq7nTWo0kBzakyLHeWrETWrawOoZSCHBB/hJ9s+lWnC60YVeXPaWnx6F7wDG/x8Tle0tL+P97HXY83XHErRgiQR68xya1eQYIw2lSQD18ScdDnrVhiq0cJUSkm+q1sdTxL0geElklTvdaO/4sQlvyrO05tbeRJE7PtD27MhjGoKo7RAxJJ1EbDGk77Vjh6yrw5jWVp9Nn8PvqZ8D4jWx1J54rTS/c03hXCm7JftqRPMBhpEye0C7IzEqp16cZ2xkbY6DfzJL2XY6BU0/aRw8OllMksNlBbwW8MmguwLGRgAZAsMZXTu3zM3sc7ZSta822353PI3vaKSSJ66s1k0ltQZCSrIzxsuRg4ZCDgjwrXCpKDvFmc4RmrSPB+FqziSRmkYHKswiDJg57siIGG/r/WtzxVXualhqfY+5eGxmF7cKAkiupHXPaA6iSc6mJJJJySSSc1pzvNme5uyrLYw3lvg8l6/2eZgIrVtMukgmVlJCgfw4Xr9fa1oYaKm6nc1YWi8Q8sto7+JZ5+WoWa4tEAUFEmi7xIjZmkBGjP7vUgOk7d5vaW4ppxJssFRc5QSSdk19fppsVez4eABJAz28o6mJyNLKcMDg4IDZFUjxVajUcW72K2WHhNaqxe+SefJO1Wy4kRrfaGcYUSnwRx0DeGR6DG+Tc4XFxrIqcThXT1RpVTSGKAUAoBQCgFAKAUAoBQCgFAfjsACScADJJ8AOpoDPOVbq6vL43lzlbYxyNZxMQO7qRDL2fXOhvmP+122NUmNxGdZV3LzBYflu77EXzhYmTjsBbBWO1Djbph5QPfWc1W4qrkwUkurt5+BU+k1bl4dr/lZfv6Jk5XNHzkUB+EV6ChcuqbHiMlmf3UwzHn3K/oCp8yBV9i2sXg4117Ud/z+zp8c1jsBHEr2o7/n8Ndky+8uTBeIuh/tbQafrFK2oY+koPsa14B3w7XaX3S/RbeiFRcmcOt7/RfotzcQiEogMqCUrqEZYBiuSMhepGQfyqXldr20OvzK9jin5dhac3K9pHK2NZilkjEmnGO0VTpbYY3FZKo7ZTF01e5LVrNh5zzKil5GVFUZLMQoUDqSTsBXqTeiPG0tyK5b4xJciYy27Q9nKUUkllmUdJI2KqSp88eW/lnUgo2s7mEJuV7qxUouVmubq8vLYhVEn2fs8tGsyRRxq5WRBlGEikBhndSPWrrCU5cpNlfLGqhXel1s+hD3HF4rKVoILSUXTgFhOxbSMbF5S7kr44U4PvmsqtWNGLci0p46glehFtvv+W7sirKAqmJG1sxZnb8TOSzfqa56tV5lRzNMU7a6s4ghl7WCQEFNJR8gnfOlh45BBGfHx3rany8tWD968+Ua7Z7wkbB8PeOtd2gM376FjFL/ABMmMP8AzKQfrnFdJQqKpBSRQV6fLm0WatxqFAKAUAoBQCgFAKAUAoBQEPzfIBaSqSQJNERK4yO3kSHIz/vOtaq8stOTXY20I5qkV4nu1iO2jlG3ZxyRhR0xI0R9sdiPzrmM2jR0+XVMpPM0ZTimqON5JJ7VFjVckZWRg+o4PZoMoSx9epwK14ihKvSjFOyT1+X16nN8e4dWxs6dOntfXwPjnTlyGOykkuszztiOLvNGkckp0p2cYbG2dWWyTp642G7CxjR9hWS1b6u3d/olUuHYXh2Gk4rVLVvd+ex2KuAB5CuYbuz5c3d3PqvDwp3xItCIorpPnt5Ac+QJGCf5wv5mrjg9RZ5UZbSXn6XL/gNVOpLDy2mn5+VyT4vM5jt+IWo1SQESqu3fjdf2iePVf8Nt8VhgKio1pUamz0+K2HBcX/Bxjpz0T0fvT0/K+JfITa8Sto5GjSaGQZAdQdJ6HrurA5G1Wbz0pW2Z9LWWpG54vyzgFYby8iHgBN2gX6GYOcY2xnFe83ul59x5y+zZ8xctPuH4heuD4dpGn1GUQEZ8wQfKveaukUOW/wDkzts+AW8bBxHrdekkzPM4Jxkh5SxHQdMVg6knp/RkqcUfHHeKmPRBDhrmfIiXrp/FK48I0G588YG5rbh6Dqyt0NWIrqlG7JHhPDkt4UgjzpQdTuWJJLMx8WZiWJ8ya6WMVFWRzcpOTuzE+Lzg3vELmQ4xdPFk+CxERrufPA/Kuf4hKU6uRefNi6wcVGnmZ9TyEKxUamAyBnGcVWxV2rk1uy0K9wu7L3QMZJj0HbxjBwdJ+jj1GCMVPrU8tC0t7/PyiNTleppsaH8Obns+IPH4XEBJ/vwsME7fhcj2qXwmo2nEicShtI1OrkqhQCgFAKAUAoBQCgFAKAUBBc52ZmgRA/Z5uITr2OkiRdGQeuX0jHrUbFu1Fsk4RXrJEpCxIyy6TvkbHocZGD0PXzwd8HaubZ0iPyeZUVndgqopZmOwUAZJJ8gBRK7sg3bUzO75iHFbiMQIRa2r6y7ggyy6SqaR4AatW+/TpmsMdJYei4t+tL6Lr+jk/STiUY0OTHeX26/r/wCiarnT58KA8L21WWN4n+V1Kn3FbKdR05qcd0bKNWVKoqkd07kPyTMfs3Yv89u7RMP7p2/QipnEornZ1tJJr4lhxeC/kcyO00pL4/2efCpJrSeeawAMKyhZrboJDpVmeIk4R8OBjYHT47Cp1LGLJCFd6tXUu2rST+W/iX/DOOSw0YU8S7qSvfsrtK/y38dTReBcwQXa6oX7w+eN+7JGfEOh3B9enkTUmUHHXp36HbUq0KsVKDuiUrA2la5i5o7OQWdmnb3jjaMZ0wg9JJmHyqMg4yCcjpkGpWHw0qr8CNXxMaS8Ts5V5fa31zXMvbXc+O1k6KAvyxxLgaYxnyGepxsBfUaMaUbIoK9aVWV2T9bjSYvzjwsR391C6jRcYnTHjrGmT6NrBPvnxqi4lGVOoqkS5wMlOm4Mozrch41zjsxIFfzVPm1eY2A39KxTo5W+9rrxZsfMul2uS3L3CeyAkPzPGMjfYkkn9NI9jUXFYjmPL2fn8m6jSy6l4+F9qZrya6A/ZwR9ip85HIZ9P0UAfzVacMouEMz6ldxCqm1FGp1alaKAUAoBQCgFAKAUAoBQCgPG8tVlRo3HdcYOMgj1BG4IO4I6ECvGk1ZnqbTuinWnNy2ZNrxaTs5ox3ZSraLpOiyLpBw3mvn+lBiMHOEvVWh0GHxcZw13K/zZzhcz2c7RWJ+yyxModnxJpYECUxgbL448t846baeCcbSbN1SNV0nNR9XzrY7OBJELeIW2Oy0jTjx8yf4s9fXNchinUdWXN9rr5+x8hxjquvLne1fXz27eB1T3Cpp1HGpgo+p6A/U7fUitUYOV7dNTTCnKd8vRXPWsDAUBVLqOSC9bRJ2aXekq+kOolQEFGUn7wOcgjJA9atoShVwyuruF7rZ2fVPw26l3TlTr4NZo5nTvdXs8re6fht10v4Ems4tQkJ7SaaZnYBFy0jfM5AzhQB0BOwA64rTToVMZNuCSSst9l0/vTc1UMHW4lVaoxSSSW+y6eL7t23OV+BS3MxmksbmJtC9nLHcQwSLpL5B3Yd4MOoyNPWr3B4aeHp5HJPXtodvwfhNfCUnCprrdWexYY+GXQVQWuJhtmOe8VR5954bfU3lgkggnrW7l+5e5f2Xao1PL/o4Zp+KWgu7pIeHhW1TSZM7MdEY2BGkHZPIbk56k1MoVeXFQRDxGBnNucn5+RaeSuZxfQI7I8cugM4aN0Vs7FoixOtM+IJxtnrU6nVU9t0VFWlKG+z2LFW01FZ585bN5CGiwLiAl4jt3jjDRknoGG3ocGtGIoqrBxZuoVXSncy22lEi504IJVlYbow+dSPPNctVpypScWdDCSnG6Py5WR2jt7fHbTvoTPQfic+ijfNbcJQ51S3Q14iry4XNn5c4JHZW8dtCO6g3Pi7HdnPqT+Ww6AV1MYqKsc9KTk7skqyMRQCgFAKAUAoBQCgFAKAUAoCl/GCNTwudiilkMeksqsU1SIrFSR3SQSMjetVX2TbQ9tH3GgCgAbAAY9PKsD6ClpYpCD/Rt52J2tLk5jJ6RSeK58AfXzHkaouMYHmQ5sFqvqv6PnnpVwW651Jar7dV8N14aalh4rYrPE8LdHGM/hPVWHqCAfauYoVXSqKa6HB4avKhVjUj082+KOLlniLSxFJtpoW7OUHxI6OPRhvn61uxtCNOeaHsy1X6+BI4hh40qilT9iWsf18CYqGQCP47w/t4WRThxho2/C67ofz/xNSMLW5VRSe2z9z3JWDxHIqqT1WzXdPcrEvNMLTcOmmbszHK5mXBYxEDScqoJ69NulX/D8JKjUqdY6WffqddwHCPCYqbfsaWfdb6fksL85XN6zJwuELGNjczjAB/gTxOPPPUZAq3hRvudrCdWu7Ulp3Z32nCpANUt5cySb5YSNGu4xtCvcx47g/4VIVKNtidDBpL1pNv5fTY8OYeG3M1tJEl3KWfbvdigKscOraIxkaCfy9TXnJj0MK2DcqbUZO/w/R6cSEscXBxbym3LkW/admHZUlRWVdBGnLGJdyOoB2GarqVV06lRx86lRiKUJqMehZ+DX7xTNZ3c6yS6VeGRgkRnVtWtQi7F0KEnT91lPnVlhMTzo67lVi8NyZabE/UwhmffETldstxC1Ul1H7eJQP2yD74/+RR+YHpvBxuEVaN1uTcJiXTdnsQXwyZJuJGRTkR2hZPq8gVj9cbfnUbhlJwzZlrc38QndK2xr1W5VigFAKAUAoBQCgFAKAUAoBQCgIPnfhxuLC6hAyzRMVGM5ZO+uPXKisZq8WZ03aSZVuUuIdvZwSZydAVv7yd1vzIz71oTujvMJU5lGMj65m4Mt3bvC2ATujfhYdD/AE+hNGrqx7iaCrU3B/ApfC+eBDGYb1JO2iOg6QGL42yckbjG+++xHXblsVwacqrdK1n36HynH+jtX+Q+TZJ9H0fbS/wPhuMyfalvktZ0gKaJmZThlzs+ANivnk7Ct/8ApVT+K6cndrVfq/iTP+n8QsBKnPVp3jpt4XfR/DuX1Tncbg+XjXM7HEtW0Z+14CsXNtHa3gmkjjMFyQHLqp7GX7r5I2VvH13rquC41TjyZ7rb3f19j6B6JcUg/wDw1a2m1+39be63YuirjYDFdAfRz9oDm4lEzwypGcO0bBT5MVIU/nQwqJuDUd7FgWKK6hiYA6A0ciDoUaJgyg+RBXSR9RXOvNCTT3KbKmrM+ON8HFwMghZVRhFIVDGJm0lWU+BDop9QCPGvaVV03dGNSnGasyUs5+0jSTGnWitg/d1AHHtmunjJSSa6nMSi4tp9D2rIxM0PBF4bxqG5jAW3vtURA2EUr94L5AMygj6sMDArRlyzv3JGbPTt1RpdbyOKAUAoBQCgFAKAUAoBQCgFAKAUBkaR/wCiuIzW0ndtbtjJA52VWPVM4wMfL7J51GayysdHwjGKPqSe/wB/7LdXp0h8CFcltIycZOBk46ZPjQ8yq9xPErqyOAVYEMD4gjBB9qCUVJWZVeXJWhd+HynLQDMbH+0hJ7h+q/Ka5DjOD5VTmx2l9/7PkHpPwp4TEupH2Zff+/vcn6pDmDnvrNJo2ilXUjjBH+BHkQd8+lbKVWVKanF2aNtGtOjNVIOzRBRX1/aqIFtxdAbRy69J0+AkB+8BtnIHTqa62hxmhKF5uz+J9JwPphQ5C5ukl3v+nf79z1biXE3Hct7eI+cjl/YBfH86T43ho7XfuX7se1vTTDr2dfcn+bHkeCXkwP2niDgH7tuojA327wwSPQioFXj8n/jj8/0v2UeJ9Ma89Ka+bt9F+zjkiuuEZuLKZ5YdWqaGXvas7M5IA8h3hgjA6issLj44qXLqpKXRr7G3hPpBKtU5dWyb27Pw1vr9zVuHcaimtVvFbETR9oSSO4ACXDEHAK4IPqDWcoNSy9Ts1NOOY7OEauwh7RdD9kmpc50NpGpcjrg7ZrqKccsFHskcvUlmm5d2zrrMwIrmjhhubWWJDiTAaJtu7LGQ8Z3/AIlHtmsZK6MoOzuScTEgFhgkDIznBxuM+O9ZGJ9UAoBQCgFAKAUAoBQCgFAKAUAoCP47wWG8iMFygdCc+RUjoysN1Pr6kdDXkoqSszKMnF3Rl0cHELdp4YJopUglaNVuQ2oKArR99cZOgjrtv5YqjxXE4YWtypp+8kT9KXg5qlUTastd/wAp/cfbeL/7K0/5/wDzrV/rmH8fkZf9a0vKf7PiW64uei2q/TP/AHMaf65h/H5Hj9NKT/8Az/ZHcSsOJdol5I8DG3B7sXdLpnLrugzkZ2J+m9R6vE8Nio8mSav3Wz6bPuVmM4/huJR5NVNX0TstH0ejvv53LlZXaSxrLGcq4yD/AJ8fDFc3UpypzcJLVHF1aU6U3TmrNHvWs1igFAKA/Gxg56eOfL1r1eB6r30KryLbG4ubnhyMTYxzidsAkHSf3IYDAVn0nqMiI46mu5wNN1YwqVFrbU+j4bFVf4ceZ7TS8/Hc2ergjigFAKAUAoBQCgFAKAUAoBQCgFAKAUAoCv3/ABqVnljtFi0wbTT3DMqRsFDlVVRlyEIJOVAyNzviHiMZGk8trsm4fByqrM3ZFQsr4SXNyTNbSs5jfNsSVJ7NUOzMxyAg6GuV423UnGo4taW+py/pJh+XVg1qrb/FknVGc0KAgeeLkx2U2nq4CD11sAf+Ump/DKefFRT6a/L+yz4NS5mMgn01+SuvrY57W2PDFjDkm2cIHJyewlIwzdMiJj+R+tX3FuGuqubT9pb+Pnz0Oz9JfR5ygsRRXrJa+Pnp8uxZI3DAMpBBGQQcgg9CD4iuTaadmfOpRcXZ6M+q8PBQEFxjm22t8gvrcfcj7x8tz0X3NT8Pw2vW1Ssu70/ss8LwjFYjVRsu70/sleH8mSXyrLxF2jiYBltoWxsQD+2kxlj/AAjGPOurwHCaWHV3rLv52OkwmBo4T2fWl3f4XQvXDeHRW8aw28axxr0VRgepPmfU71bpJbEptt3Z1V6eCgFAKAUAoBQCgFAKAUAoBQCgFAKAUAoCqOZYry4FtB28MhVpxqjTs5jGo7mo97VGIyVOMZBBOogU3EI08+9mXPD5T5e2hA83QyLbFhw2GGMMGeWNkeS3AbU0qpGo6ddQY4ySQRmoS1TSd3bZ7PwNmNjN4eajBO6ejOwHO46GuUtY+RNW0Z+14Cr89pqFohGVa7jB6/xDGR02Jq74Elz5e78o6X0WinjHft/8kXOaJXUo4DKwIIIyCD1BHlXXn2FpNWZSLrgV5Ylm4cwlhOT2EpLFD/BuCR75+tV2L4ZRxGrWvdbnJcV9GKOJeeK+Wj/T+Op5S8X4o/djsAhPi24/UgD3qvhwGmn60m/oUNL0Oeb1sz+SEHJ15cb8QvGCHrHEevocAIPyNWlHAUKXsxS+r+bOlwfo3QotPKl7tX82ST8swB7fhtvHgXDhpm3LGGHDvqfqMnCjoMmpiitkSuJcvC0MkFqzWwKknKigFAKAUAoBQCgFAKAUAoBQCgFAKAUAoBQCgKvxaeeO8WOzWNjNEZZllyi9wpGriRVJDkYXBDDEa9MHNVxGFPST3LXh052cVsQXNF5eyLDbXCRW8dyzo/ZSdtI6iNmZclFCKQCCRk7jpmqmrONGnKpDVq2/vsecYxlbDYSVSKV/27HuiAAADAAwAPADoK5ltt3Z8sbbd2fVeHhWfiJFmyZ/GKRHH11aff56tODzy4pLumvz+C64BUcMbFLqmvz+C22NyJY45V6OisP5gD/Wu2PtcJKUVJdT3oZCgFARfKV5ELi5vpu0Ac9jC/YzMixREiRjKiFFDS5+Yj5awjWpqTTaucjxR1K9VuKukaBHIGAZSGUjIIIIIPQgjqKllMfVAKAUAoBQCgFAKAUAoBQCgFAKAUAoBQCgFAVPnmAoYLtJZ4ShaOSSBBNpiZS2XiIOVDqu4BxmoeMpZ4aK7JmCq5J2bsVOxZZbiOWGe5uUWBw01yrKpZ2jKiIMFI2DZIGPl3Phy/E6keVk0Tvsvc9yo9J8VRnRjThO8k9Vfwe5OVQnFCgODj1t2ltPGOrRMB164OOnrUjCzyVoS7NEnBVOXiITfRr7nJ8NrrtLCIE5MZZD08DkZ8tmFfQIbH3Dh081BeBaKyJwoCF4rAjXMJe2+16UZWgChyqyMumUBu6pBQjLFQQW32xUTF+z7VmVmPUW4t6vt+foT681W8SqnY3MZBCJELWcHI2VE0po8NsNj2qrVCc3Za/EhOtCEbvT4Ery3aNFbqroEZmdzGMYi7R2cR7bHSGxkbEg4roqEHCmos52vNTqOSJStpqFAKAUAoBQCgFAKAUAoBQCgFAKAUAoBQCgKP8AFrmEW1oIA+h7o9nqG5SPbtXwOux0/wA3pWivNxg7as2U4t3aV7Edwm6hkiX7M6tGoCjSflAGACOoOPA187r06sJvmqzZweJpVqdR85NSeup21oI4oD8xXoK/8NIOzguY/wAF3Ivj91Yx419Cw089KMu6X2Pt/AqnMwin31+iLfW8uBQEDy7xKU3N7PYxpOmYVkjLiORiFOJI2YY7PScBW2Y5IIyc1mMcJSV38ehR1ailWlKnrt5RKPf3N7cw2j232ZYmjuZO0kR3ZYpAUCLGSBmRQMk9M4r3A0E55072K7HV2oZWty8VdFKKAUAoBQCgFAKAUAoBQCgFAKAUAoBQCgFAKAw34+f65b/8P/3vUavuiZhvZZC/Cz/WJP8Ad/1rnuN/4o+8pfSP/BH3moVy5xooBQEZyf8A+9/42T/oirvOG/8AlYe5H2b0X/8AToeeiLDU46E+Zeh+hoHsdnAvmt/+Bi/pXPT2fvKCn09xx8t/+q8S/wB3b/8A21ccO/xlRxH20XCrErhQCgFAKAUAoBQCgFAKAUB//9k=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48">
            <a:hlinkClick r:id="rId3" action="ppaction://hlinksldjump"/>
          </p:cNvPr>
          <p:cNvSpPr txBox="1"/>
          <p:nvPr/>
        </p:nvSpPr>
        <p:spPr>
          <a:xfrm>
            <a:off x="5652120" y="1183510"/>
            <a:ext cx="2304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live </a:t>
            </a:r>
            <a:endParaRPr/>
          </a:p>
        </p:txBody>
      </p:sp>
      <p:sp>
        <p:nvSpPr>
          <p:cNvPr id="384" name="Google Shape;384;p48">
            <a:hlinkClick r:id="rId3" action="ppaction://hlinksldjump"/>
          </p:cNvPr>
          <p:cNvSpPr txBox="1"/>
          <p:nvPr/>
        </p:nvSpPr>
        <p:spPr>
          <a:xfrm>
            <a:off x="5652145" y="3098446"/>
            <a:ext cx="2304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living  </a:t>
            </a:r>
            <a:endParaRPr/>
          </a:p>
        </p:txBody>
      </p:sp>
      <p:sp>
        <p:nvSpPr>
          <p:cNvPr id="385" name="Google Shape;385;p48">
            <a:hlinkClick r:id="rId4" action="ppaction://hlinksldjump"/>
          </p:cNvPr>
          <p:cNvSpPr txBox="1"/>
          <p:nvPr/>
        </p:nvSpPr>
        <p:spPr>
          <a:xfrm>
            <a:off x="5652125" y="2140968"/>
            <a:ext cx="2304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lives </a:t>
            </a:r>
            <a:endParaRPr/>
          </a:p>
        </p:txBody>
      </p:sp>
      <p:pic>
        <p:nvPicPr>
          <p:cNvPr id="386" name="Google Shape;386;p48" descr="Resultado de imagen para live in londo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2978" y="1108417"/>
            <a:ext cx="4828028" cy="27157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49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49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49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460375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49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612775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49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765175" y="4651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6" name="Google Shape;396;p49" descr="http://t0.gstatic.com/images?q=tbn:ANd9GcQHU0T4vyw_kWFsQksCGa0RuDv0WtBf9YzuKfIB605501fiMhW-OQ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477892"/>
            <a:ext cx="5472608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49"/>
          <p:cNvSpPr txBox="1"/>
          <p:nvPr/>
        </p:nvSpPr>
        <p:spPr>
          <a:xfrm>
            <a:off x="2752475" y="4489900"/>
            <a:ext cx="4389600" cy="6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EXCELLENT!!!!</a:t>
            </a:r>
            <a:endParaRPr/>
          </a:p>
        </p:txBody>
      </p:sp>
      <p:sp>
        <p:nvSpPr>
          <p:cNvPr id="398" name="Google Shape;398;p49">
            <a:hlinkClick r:id="rId4" action="ppaction://hlinksldjump"/>
          </p:cNvPr>
          <p:cNvSpPr/>
          <p:nvPr/>
        </p:nvSpPr>
        <p:spPr>
          <a:xfrm>
            <a:off x="6933775" y="5427675"/>
            <a:ext cx="1335600" cy="95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Google Shape;403;p50" descr="http://3.bp.blogspot.com/-PpuOKZI9ayc/UzjUabID1XI/AAAAAAABlWY/o4_RZ9tnxao/s1600/Emoticons%2BTristes%2B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476672"/>
            <a:ext cx="5715000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50"/>
          <p:cNvSpPr txBox="1"/>
          <p:nvPr/>
        </p:nvSpPr>
        <p:spPr>
          <a:xfrm>
            <a:off x="2267744" y="5373216"/>
            <a:ext cx="489654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405" name="Google Shape;405;p50">
            <a:hlinkClick r:id="rId4" action="ppaction://hlinksldjump"/>
          </p:cNvPr>
          <p:cNvSpPr/>
          <p:nvPr/>
        </p:nvSpPr>
        <p:spPr>
          <a:xfrm>
            <a:off x="6660223" y="5484499"/>
            <a:ext cx="1381800" cy="896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51"/>
          <p:cNvSpPr txBox="1"/>
          <p:nvPr/>
        </p:nvSpPr>
        <p:spPr>
          <a:xfrm>
            <a:off x="755576" y="4869160"/>
            <a:ext cx="72008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4. My baby ________ when he is hungry.</a:t>
            </a:r>
            <a:endParaRPr/>
          </a:p>
        </p:txBody>
      </p:sp>
      <p:sp>
        <p:nvSpPr>
          <p:cNvPr id="411" name="Google Shape;411;p51">
            <a:hlinkClick r:id="rId3" action="ppaction://hlinksldjump"/>
          </p:cNvPr>
          <p:cNvSpPr txBox="1"/>
          <p:nvPr/>
        </p:nvSpPr>
        <p:spPr>
          <a:xfrm>
            <a:off x="6444208" y="1052736"/>
            <a:ext cx="194421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cry </a:t>
            </a:r>
            <a:endParaRPr/>
          </a:p>
        </p:txBody>
      </p:sp>
      <p:sp>
        <p:nvSpPr>
          <p:cNvPr id="412" name="Google Shape;412;p51">
            <a:hlinkClick r:id="rId4" action="ppaction://hlinksldjump"/>
          </p:cNvPr>
          <p:cNvSpPr txBox="1"/>
          <p:nvPr/>
        </p:nvSpPr>
        <p:spPr>
          <a:xfrm>
            <a:off x="6444208" y="2002869"/>
            <a:ext cx="223224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cries </a:t>
            </a:r>
            <a:endParaRPr/>
          </a:p>
        </p:txBody>
      </p:sp>
      <p:sp>
        <p:nvSpPr>
          <p:cNvPr id="413" name="Google Shape;413;p51">
            <a:hlinkClick r:id="rId3" action="ppaction://hlinksldjump"/>
          </p:cNvPr>
          <p:cNvSpPr txBox="1"/>
          <p:nvPr/>
        </p:nvSpPr>
        <p:spPr>
          <a:xfrm>
            <a:off x="6467934" y="2844225"/>
            <a:ext cx="220852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cryies </a:t>
            </a:r>
            <a:endParaRPr/>
          </a:p>
        </p:txBody>
      </p:sp>
      <p:pic>
        <p:nvPicPr>
          <p:cNvPr id="414" name="Google Shape;414;p51" descr="Resultado de imagen para a baby cryi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9592" y="1052736"/>
            <a:ext cx="4862314" cy="3241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52" descr="http://rlv.zcache.es/guino_de_la_cara_sonriente_grumpey_pegatina-rd509e05852fd40f19ca921735d6cfabf_v9wth_8byvr_512.jpg?bg=0xfffff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10009" y="548680"/>
            <a:ext cx="5524872" cy="4971618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52"/>
          <p:cNvSpPr txBox="1"/>
          <p:nvPr/>
        </p:nvSpPr>
        <p:spPr>
          <a:xfrm>
            <a:off x="1835700" y="5520300"/>
            <a:ext cx="5616600" cy="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Well done!!!! </a:t>
            </a:r>
            <a:endParaRPr/>
          </a:p>
        </p:txBody>
      </p:sp>
      <p:sp>
        <p:nvSpPr>
          <p:cNvPr id="421" name="Google Shape;421;p52">
            <a:hlinkClick r:id="rId4" action="ppaction://hlinksldjump"/>
          </p:cNvPr>
          <p:cNvSpPr/>
          <p:nvPr/>
        </p:nvSpPr>
        <p:spPr>
          <a:xfrm>
            <a:off x="7164300" y="5219275"/>
            <a:ext cx="1408200" cy="1026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" name="Google Shape;426;p53" descr="http://imagenesparamifacebook.net/wp-content/uploads/2013/03/triste-cari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5696" y="764704"/>
            <a:ext cx="5328592" cy="4482297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53"/>
          <p:cNvSpPr txBox="1"/>
          <p:nvPr/>
        </p:nvSpPr>
        <p:spPr>
          <a:xfrm>
            <a:off x="1619672" y="5085184"/>
            <a:ext cx="56886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428" name="Google Shape;428;p53">
            <a:hlinkClick r:id="rId4" action="ppaction://hlinksldjump"/>
          </p:cNvPr>
          <p:cNvSpPr/>
          <p:nvPr/>
        </p:nvSpPr>
        <p:spPr>
          <a:xfrm>
            <a:off x="6732250" y="5351900"/>
            <a:ext cx="1347600" cy="9573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54"/>
          <p:cNvSpPr txBox="1"/>
          <p:nvPr/>
        </p:nvSpPr>
        <p:spPr>
          <a:xfrm>
            <a:off x="971600" y="4797152"/>
            <a:ext cx="7344816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5. My brother and I ____________ tennis on Sunday.  </a:t>
            </a:r>
            <a:endParaRPr/>
          </a:p>
        </p:txBody>
      </p:sp>
      <p:sp>
        <p:nvSpPr>
          <p:cNvPr id="434" name="Google Shape;434;p54">
            <a:hlinkClick r:id="rId3" action="ppaction://hlinksldjump"/>
          </p:cNvPr>
          <p:cNvSpPr txBox="1"/>
          <p:nvPr/>
        </p:nvSpPr>
        <p:spPr>
          <a:xfrm>
            <a:off x="4644008" y="1268760"/>
            <a:ext cx="216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play </a:t>
            </a:r>
            <a:endParaRPr/>
          </a:p>
        </p:txBody>
      </p:sp>
      <p:sp>
        <p:nvSpPr>
          <p:cNvPr id="435" name="Google Shape;435;p54">
            <a:hlinkClick r:id="rId4" action="ppaction://hlinksldjump"/>
          </p:cNvPr>
          <p:cNvSpPr txBox="1"/>
          <p:nvPr/>
        </p:nvSpPr>
        <p:spPr>
          <a:xfrm>
            <a:off x="4681944" y="2070932"/>
            <a:ext cx="2698367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plays  </a:t>
            </a:r>
            <a:endParaRPr/>
          </a:p>
        </p:txBody>
      </p:sp>
      <p:sp>
        <p:nvSpPr>
          <p:cNvPr id="436" name="Google Shape;436;p54">
            <a:hlinkClick r:id="rId4" action="ppaction://hlinksldjump"/>
          </p:cNvPr>
          <p:cNvSpPr txBox="1"/>
          <p:nvPr/>
        </p:nvSpPr>
        <p:spPr>
          <a:xfrm>
            <a:off x="4698712" y="2869120"/>
            <a:ext cx="2537583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playing </a:t>
            </a:r>
            <a:endParaRPr/>
          </a:p>
        </p:txBody>
      </p:sp>
      <p:pic>
        <p:nvPicPr>
          <p:cNvPr id="437" name="Google Shape;437;p54" descr="Resultado de imagen para play tenni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35653" y="1124744"/>
            <a:ext cx="3708355" cy="30198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Google Shape;443;p55" descr="http://rlv.zcache.es/cara_sonriente_de_risa_etiquetas_redondas-r786c1d93e2f740bc8f3aece1f1e49c6b_v9waf_8byvr_5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0306" y="569807"/>
            <a:ext cx="4876800" cy="4876801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55"/>
          <p:cNvSpPr txBox="1"/>
          <p:nvPr/>
        </p:nvSpPr>
        <p:spPr>
          <a:xfrm>
            <a:off x="2339752" y="5085184"/>
            <a:ext cx="48768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VERY GOOD!!! </a:t>
            </a:r>
            <a:endParaRPr/>
          </a:p>
        </p:txBody>
      </p:sp>
      <p:sp>
        <p:nvSpPr>
          <p:cNvPr id="445" name="Google Shape;445;p55">
            <a:hlinkClick r:id="rId4" action="ppaction://hlinksldjump"/>
          </p:cNvPr>
          <p:cNvSpPr/>
          <p:nvPr/>
        </p:nvSpPr>
        <p:spPr>
          <a:xfrm>
            <a:off x="7027098" y="5266651"/>
            <a:ext cx="1384500" cy="826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56" descr="http://spd.fotolog.com/photo/13/29/111/quecorralavozzzz/1235063832629_f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1640" y="780015"/>
            <a:ext cx="6768752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56"/>
          <p:cNvSpPr txBox="1"/>
          <p:nvPr/>
        </p:nvSpPr>
        <p:spPr>
          <a:xfrm>
            <a:off x="1871700" y="4941168"/>
            <a:ext cx="56886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452" name="Google Shape;452;p56">
            <a:hlinkClick r:id="rId4" action="ppaction://hlinksldjump"/>
          </p:cNvPr>
          <p:cNvSpPr/>
          <p:nvPr/>
        </p:nvSpPr>
        <p:spPr>
          <a:xfrm>
            <a:off x="6623805" y="5190874"/>
            <a:ext cx="1476600" cy="9726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Módulo </a:t>
            </a:r>
            <a:r>
              <a:rPr lang="es-MX" dirty="0" smtClean="0"/>
              <a:t>2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093460"/>
              </p:ext>
            </p:extLst>
          </p:nvPr>
        </p:nvGraphicFramePr>
        <p:xfrm>
          <a:off x="435769" y="2493168"/>
          <a:ext cx="8272462" cy="2377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93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6409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TEMA 2</a:t>
                      </a:r>
                      <a:endParaRPr lang="es-MX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 </a:t>
                      </a:r>
                      <a:r>
                        <a:rPr lang="es-MX" sz="1100" dirty="0" smtClean="0"/>
                        <a:t>Vida diaria: Hábitos y rutinas. </a:t>
                      </a:r>
                      <a:endParaRPr lang="es-MX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6409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Uso de la lengua</a:t>
                      </a:r>
                      <a:endParaRPr lang="es-MX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Simple Present (affirmative and negative forms, Yes or No questions and </a:t>
                      </a:r>
                      <a:r>
                        <a:rPr lang="en-US" sz="1100" dirty="0" err="1" smtClean="0"/>
                        <a:t>Wh</a:t>
                      </a:r>
                      <a:r>
                        <a:rPr lang="en-US" sz="1100" dirty="0" smtClean="0"/>
                        <a:t>- questions).  </a:t>
                      </a:r>
                      <a:endParaRPr lang="es-MX" sz="1100" dirty="0" smtClean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495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dirty="0" smtClean="0"/>
                        <a:t>Vocabulario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Routine Verbs (get up, take a shower, go to school, do homework, have breakfast/lunch/dinner, surf the net, go to bed, do exercise, etcetera). 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err="1" smtClean="0"/>
                        <a:t>Periodos</a:t>
                      </a:r>
                      <a:r>
                        <a:rPr lang="en-US" sz="1100" dirty="0" smtClean="0"/>
                        <a:t> del </a:t>
                      </a:r>
                      <a:r>
                        <a:rPr lang="en-US" sz="1100" dirty="0" err="1" smtClean="0"/>
                        <a:t>día</a:t>
                      </a:r>
                      <a:r>
                        <a:rPr lang="en-US" sz="1100" dirty="0" smtClean="0"/>
                        <a:t> (morning, afternoon, evening, night). </a:t>
                      </a:r>
                      <a:endParaRPr lang="es-MX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88012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57" descr="data:image/jpeg;base64,/9j/4AAQSkZJRgABAQAAAQABAAD/2wCEAAkGBxQSEhQUEhQUFBUUFxUUFhcVFBQUFRQVFBQWFhUUFRQYHCggGBwlHBQUITEhJSkrLi4uFx8zODMtNygtLisBCgoKDg0OGxAQGywmHyUsLCwsLCwsLCwsLCwsLCwsLCwsLCwsLCwsLCwsLCwsLCwsLCwsLCwsLCwsLCwsLCwsLP/AABEIALcBEwMBIgACEQEDEQH/xAAcAAACAgMBAQAAAAAAAAAAAAAEBQMGAAECBwj/xAA+EAACAQIFAgQDBAoABgMBAAABAhEAAwQFEiExQVEGEyJhcYGRFDKh8AcjQlJigrHB0eEVJENykvEzU6Il/8QAGQEAAwEBAQAAAAAAAAAAAAAAAQIDAAQF/8QAKBEAAgICAgEEAgEFAAAAAAAAAAECESExAxJBBCIyURNh8CNCcaGx/9oADAMBAAIRAxEAPwC/37dAXVptiVpZcSuQsiO01FIlDW7cUbZFYdM6tWqNtJFR2hUwNFCtnc0sz3Mhh7F283FtGb4wNhRj3Kon6Wb3/wDPuCY9duPf1jb6TRFPF86zR8ReuXbrFncyTxwIAA6AAAUuY0zyTJWxRbS6oEKg6pJhtW4A7aT9RT3D+AySA17mB6bf7UiVBJ3P3unT5VbskLTZTawVesP4EtMVBxW5JUCLcll+8s6zBGxI3++Pm3t+F8Hatx5S3rq8G7cZSzSYVgOOg+71HuazmjdWU/IMRijbuLaOm3AL3C3lhQpJA188k8d96lwOb6DcGuQLZthtBuBQRGi2G2EwB2AZonao8+t37t9kuTbtrGlA02wB/wDXCqG+MSOtLcWFQAD5Dt7nvSYbLw4n17y1/wBOMTfLmTxAEb7gCB8aggdqjZq0DVEqIzn2ZJA+Hzrtbrjh2A+JNRTXQas0KmdJiiDMkkncncmjPMng0AV6j5/6qyeEsoS8dd4kWVkMAYdzEAL2Enn2PNS5Elk7/T+opNMtuU+CsPbFq9em5c0rcNkABdZAaGIO4G2xiY+VWMMzMwYAazqLEzp9ASUj7uw4Ajck80JhnDKoVwzhdzGn1dTBJ7j8fkfhpA5meYI543O/SPxqLbeR0k8nGAtNbsrbuXTfuKzb6DJVnJBbosTHbYV1egEeYCiTvI7/AA+Qj3rJIcgHpyZIPTj881SzmRS9bW4CUW+wI51KwISOkjVMf5rbyL+LFotVnBWDcuXkt2j5saiQLimASHlp6fKl2bZI5u2msAIryH8sIigAglyoiTvG3aisHcFx2W0xcRJiREhSvI6gn22Iqa3cYERp0IzB21AkHSVAA+fWj/kaKSzSOsJdVIVFVigI8wqA0SeJ9tqNvYy3ChmVdRGmRAZ+gBIiYpDis6GHYIYIYE6iDAMxue/yrWBxVq8WYNrA2b0mCRzp6H5UqsE4/a2W/DIB8aMFyqh4bxF9WuJcINoMNBJBYJyJI3O0Ak8H2qxXLtMiU+Pq6DlxFdpiKRviq0uMrEWizreom21IcFi5ptZvVhGgyt1AL1ZWAdX3oB+aka7Q9xpNYdIkBqa0agQV2rUQ0Ga65e7QzXKga7RBRNcuV59+mFv+Ute94fhbfb89qv1veqR+mWyfsVsjgXlkfFHA/GmismeiheESbdl7vQ3SpgwQEtaiwPtrBj/Aqxf8RugK7GASRHqmDqA0FdwPeT1ngArsjwcYHDHjzLrHfrrvKrMfYWsJeqyZdZP2aTB04FVael2/Ccx18/8A/NPVgWEgV87JUm4BpAJhz6dKELqhSQpB1b7GFMdiE+d+jWVmV8uS8mQJJbcAj1RBnoO8QZtdCYa5caYe7cUqd9vMvh4/mvW/pSO0D9lRidiQN++lKHVUaLt0SZ9nWpCABue7Fp1SeWbYTp5HB2ANVB7pJk0xzQ+lPdrk/JqWgVSEUhZzbVeDWqtTW9NZppyZmqsmsisFYx0Hplgc3dAq6m0iYAPcyfxpWoremlaTCnRecgzpi8atUidMCI2mBz/6q6YTFhXBVQS3KkQ0D+hrxjDj1A8VffBuKZri2rjqqkSPSNbqvKBiNie/PNc84qLO/g7Sg5fRbku3LmIuoFFu0gjVIa47Eb+WZ0rGrrPTbiZLeS4fU+q0GRtDBW1F1dRBYMDPCpweRTCwRuURRqM7e4Ex/wCK+21TXMWACdI2HTrv0/PSkv6HKJ4nyfQwZDdS3caWhhKMAxARhHAGy/ECmlrH2ryrBMBYJiDrUwdQ78fU06v20KhX/eVzo2b0ywJ9jER2agMXl6aGNkBGEkBoJcmJMCN4nv0rMrGqqiu5+2pAgVWLMOSqx0kHYhjuAZ+tNPDOTYlEVXCeXAAEjUoKhp2AmSSO8+29c+HLFl1LXALlzWdQYgww4KmJAiNvarKmJKjfeeFAgCOg25rBk1HCWf5olwuC0jUeSI+A7b1DirkV3kOZ/acP5kEA3LqjUIOlbjASOnb5UBm96Aado5LsWYvHwaFbNx3qt55mOknekD5kxrKBJyPUsvzcd6sWEzP3rxbA5qynmrTluedzW6ivJ6mmLEVlVKzm4gb1ujQlFqR6kY0F5tTi7SJF4hKmuwKgtmpmubVRRDJETvULtXF25XAaikKH4M0m/SZgvOy2+BzbAujrPlmSPpNM7DxRd0B0ZW4YFT8CINGqEZ47meICWLNkb/Z8JcG3V79t0476sRVpv2Qtq/aZgBODt6x1WzZuYhx772RVAza61rGXbLj1efbE/s6ENtl+qqDVlzXHK0iZAa9dkbgquF8iAfY3Go6Qgh8Y4gjCWVY73HZ49jpUmR/HZb61DlfqwMH94x/LbLmPlbP0oXxtiFP2a2CDosKWggjU5L8/FzUmSYlfs9u3I1tcuQvUq9jEW5+rD61vBk6kKM1B0WxG4L/OWmRSwH8/jTfM/upG+2/zhtvrQAsT0NOhWRL+f7VvT/aiLdj2oj7H2+NawULgtZppg2BI2+dQHCn8/P8AzWsPVg0bke1ZER8qma1BqNhWsFHLNTnw1nS2H1XJMbbbsVIg6SeCPf4UjYGtBaEoqSyV4uaXE7iehZj4mRx/y7lUEBmddOrroWZnZd6sT4m6dPk3WVbmlUVUtEbzNwF1LDbf5CqFhvDF5sPzDffCmdlOzD2JEHj9mOtWzJMQbNyxbdi4RWWTtB0DSF46GOetc0kk8M74SnONOOlZdcLh9KoN20oo1PuzaQBLH97aT70Dnr+VaZpCwrBZ3JYg6QByTInbpJ6UDa8TWbgEXUR9WnQ7qlwMGIKlJmem0/E1XvEPjiybZW0BdcP6dSsFXTI1ztq7RsdzQUG3okuVKmyDJcStkq923cbm2WUagqrtJ7xpG3YHtvr9IGI8s2btj7Rbc7eYH0pAkhNKnZt54G087xN4SF/EKty7sql2SAFGl1j7oG43MTv/AHP8VY8WVKYnDM+GugDzUcEqwG0oVGlgRI33+oDQTTor6jlXLHtr+f6Df0aZi17C3dZllvOSdhJuAOTA2+8WqXxBcgGgv0ZWimCLH/qOxHuFhZ/A1L4lf0k072ccZYPM/EF2Xpdaapc0u6nNCA1ZLBBvIwtCpkvlTtQmHeaPtWamykWHWc4YACsqNMvkTWUuBj2M3KKtXNqSre70dhbk0FsaKG6Hat6qhtttUlUNJkV2KiLRW79R6qCFZKl2KL87albPUwfamYqPL/0rZZ+uGIUbOAr/APcogE/EAD5VQheYCAxA32kxvzt717fn+BF+zctGPUNieh6GvE8ZhmtuyOIZTBFaDByRrJEI96mttBEc9NyI+lQAUVh0Hx/O1OyY6yfAm5wvG207cn+5p7hvD5P/AKpv4My+E1Ec/wBqtaYQCkLqKooZ8PR0mov+CHniOPjXopwYNRXMCO1CmNSKAMpOk7fn8mgjlpH7NeifYAKjfLgelCmHqjzbE5UTuFpZdwJHQ16pdwA7UBicrU8itlAcEzzB8Oa4sXDbcONJK7gMJH0q+Y/JliQKrVjLrXm/8wxS2NzpVmL/AMI0jb4+1HsI+OhngvEmL8nzVRHJui2B5fpiNtxB+9tM0t8bWbnmI7oqhliEnSLnLgT7mavNrO8EltBLBHlLcWm20FRwBIjUKqXijxAji/hyofS/6u4sruD1Vt9txI57Ckj8sIrOulOVnHhHw2zMl67KqCrIu4LEGQx7Dr7/ANV+KwVrC4xlvK7W0OpVWCWkAqrSeN4PworIcbirnmv5l1ks2bp5MBvKZbe3cEhv5ZoLKctv5hfIksxg3LjbhRwCT1O0AdY+Jp8222SbjSUVk9G8L5/9oA8uyVQuyGSp2VUJJ9P8YECOKk8X4bFX8O62GJj03Lfl2zrQncj0yCsTsRtPWKZ5Dk1vCWgltWJEyeSWbSCxmAJ0r9K7u5NhcRikvQfPsQWOhlVwwISSRDkEGCDtEHpEsJ2jpnfSpbCsqy0WrFq0OLaKs9yBufrNC5rlGtTtVtwuGqTEYLals5mfP+f+HCrEgVWGw5Bg17tnuWAztXm2d5aFeYqkJvQvQQ4TDU4sYeu8Nhqa4TDTWbKKNDDBZd6F26VlPMLZhB8KytgmYhpnhRtS5EphhTtSI6o6GNvip0qC3xUk1ZCSRHeoB7sUdcO1Kr45pWCjZvV017agXeKHuYvpWbFWya9i6qHivLVv+oCLg6/vexpzisRSy9dmgsBlTRQmwNwHdGHyqe3hX50nbeSD0q36ZMUTfwc22A7f1pu5LoXDIsLptWx/CPxApwqUFaUqqgbHSIng7DY1s55bRtN4NaPcgsh+Dj+4FMjokn4GaIK21oVqw6uJRlYHqpBH4VJpoiA7Wa4NuitFcPbrBAL1qg7lmmdxCaGuJHNAOhJjbIpN/wAFN+5pUdpPRfc/4qxY5dqV2XIchSwmOCRJ+ApJFYxtE9/wnaVbJkxZLE6ohp9RJ7QRNUrxZgLDMl+1et+W7hLpUh9JO+sKN5jkfA9TV9x1m+QLYdlD2mVpOoGQwneYMsON9q8luZXc81rRQm4radIEkk8R35B+BoQ3sTm1VHoOR5/grVpks6yllVZv1ZltdxLereCxLOv5EVSc6xQTE3BgXvIlwr6U8y2Wcz6QuxO7GAR1MbVcMD4E0YO+rN+vu2xwRpUqyulsdwWVZP0qseDs3w2EJu3bV25e4QgJptrA3WWnUdxMbAbcmmVZaJT7YUsHovhPJbtu1bfEM3mC3B/WMSS124+lu8BkHXcHoN7Vl2G0HY/7HSk+Cxq4hFZVvKQiOuonSfNsq42Vt4FwDccgxxNNMJiCVGrmpMs8QxosOGYVNeO1JrWNitYnNABzSWQ62DZuo3rzXP0Berdm+bAgwap2LaSSa0ZKx1BgNm3vVpyfLtgeaRYK3LCrvlC7CnsWTJEw8CspqtusokhI9mprK0a9quUSgi8ZHaLUkVoVun7GbOCu1BXrNMIqC8KDYtiHHW4FVvFX4NWjMW5qlZxdg1kK2RYvGVAmJmlOJxNdYS7NPQlj/CPvTiywqt2XjemFvF7VNjpnorWy1pGXnSpH0FJz4lwjE27zBCCQRcHpnr6hIpt4aveZhrZ7Ar/4sR/YUr8S+EVxDeYjaLmxmARIETB5kbEcGaqi3f20c2cost+sw1yAetpwyn6GKe5Y1xTpdtY7nmqflnhvE4cN5aWFdj98BhHMQoO3Pc/TarTl4uBV8yNYA1FZCk9wDxWMp2qkPSKrObnEliLdzSOkAVYy3ppUT6j8aLBxSSuyuHB4xvvYlh8FH+K7XKbg3fEXT/NH9KUeMM8xlu6yW1Nm0IAu+X5mo8knY6V6cTQVjGX/ACA74os7b6UJmCD0gR0oDfkV1Q9xCqnVmPdiW/rROSuikuwLNOwEQPee9V3JLOIuEtddwvQEzP8AirllGXTz90c+/tU3Z09opUEY7FDyyQIYCRO43APT41QsffZ7ouKui4bemVJmQefb7xHwr0bFYT2nVAiOpgRQ2B8KavWVjciHkGAdzEcUqJTdVbD8vtI1iyj/AHzYXXJOosQvLczAY96rT+CMEGlbUAdNTkfCCatFzDFCZIkQdj+ex+tA37stA69qJBqNryTkqiiFIA08R7ADn4D5UHjMYo3WR3B/rRy4YmdTGGJgTsBuQaReIYQxuD1EbEbQwPvv9KV3RWStC7F56VPNBXM7ZqSY596jtPXLOzp4+ONDdsTq60Neah9dZ5tCLaHnBB2XPDVccru8VQ7TwZFPssx9XUjh5OMvAvisqtnHnvWU9kOpY8Q0VHZNQ3rs1iNFCxkguK1NRh6xjWs1HWqosQdqyaExl2BWs1CbNrsTXnue4nerZneJ5ql3retqpESQBbsljTLD2Io/CYL2plby/wBqaUjKItRDXRw5NNxgvapxg9qn2DQ4/Rxi4W5YbofMWexAVgPgQp/mq6EV5tljGxeS4P2TuO6nZh9K9KtuGAIMggEHuDxVYSsNHBWuRa61JcFc2AetUAbY7RS/rTC8u1LrlEVE+gMNwCPeoDl6DhFHyrvBtJijClAbKEt3BgVuzhixgfn3o++k11h307BefekZeH7IQClyTwCTH9D+P4U3GOgbb1W87x8QyzALKTO3Ij+hpJdzdmIVAWYmABuST0FTSJ8rjaLTmmIYIXPeD7CYH596WYHNLQKrDl3IWYWJJAAG/E0h8R4q9Y0W3JCsikgGVLAktHwJH4Ud4Tyl7mm/clVBDWx1cjhvZe3f4c5oaPywh79/VctszKQoBlhEE64njp9KrHiV7iFQ7FlIJQkzttI/pVkGZi2r6bLaLEWwJALALJYDtAnnrVHzu/ad9VlDbB3KkgjV3WOB7UktFtifEc1whqS4tcgVzSZ1wWDZaozcrLlDM9GKNJhtq7R9i7BpEl3ej7d+nSITY/XEVlKBiayq0cx6BbuTRdpaW4EzFN7S0ojJkSuxbmsWpVo0CyFrdKcxXand3ikeaNsaxrKVnZ5pJh7ctTTPLm5oLKhJp1oTyPcvwc06s4OhbFxbaamMAU0weLS4mpDqHtSN/ZZRb0QnB9hNQBBuOo5HWoMfmDerSSCNhHSpbWKt21UahcuuAIiSCfekjNS0W/A6vyRNa3qxeHsUQPLb+X+4pPbsuNrgAPsfwI6UUBHX6VWKdnO1RaTWNdVeTHv0oHLsd5g/iHPv71vG4+0g/WuLfu4IXf8Aj4H1rosWrGLpqG247jigL1oA7so+JAoZrWtQ9hldSfvIwZT81MGuTlrDcxH0j51smSSC8Iok/LejiKW4bE2wQqupPZSG+umY+dHo01rGohuLWkuIpXUwBY6VB7ngVu/cCiTQVnCm6wdtlE6fckESPh370jHTzSF3iHMrNtVmLlq8DvbdGI2BBC9QQwIM9qqeU5+mF1MbXmOdgS+gKscRpME77/kuPFOQBgHtBVdQEIGwIA9G3sBHwjtSbwl4VuYi4zYkEWrZjSP+q0TEjfSJEn3jvCWUcG5W3oY+KM0XF2DaWzcF635T/slF1oruuqQTCuyxp5g9Kg8L5pjL94A3LjBASyjSqgBW0ggAASwAH+qZ4lPIxGIZlOh2V5HADIs/iGp5lmLw9sBLQgPquMwiWKrLM0bkwI+lLf2Zxt2F4bDBERbhBcgF2LCS8bmTzvNUHxPghZvMAAFb1JBBEHmI43B2qz5xkvn2GFv72trqSZ1FiSRv0Oox22rzq6YkRB4IiCD1BHekm8DpZMZq1FRA1JNc7OuOiK6aW37kUffNKsQKrxolyukaW7vRtp6X2U3o9UMVfqcXdsm82t1D5ZrVMGj1LLGpzbakGWHamyXakSGIati9S67iIoJ8b71jUOb9+kGbYjY1DiMy96QZpmGx3opCsT5rek1LlSgbn4mlN25qapr9+BoHz/xTvQeKLnKgnNMxN0xwg4Hf3NcZRmr4dwy7r1XuKA1Vwam1Z60YpKj1bLblm6guooJJkA/vcEHtUiZfYS4GYDzCTtMjU3avOPD2dNhrk7lD94f3HvXoWEsB287XqSRcAj+GNQP9qVKsJHPyRcXdhWZ4JSAVgETAP3m9qT+a6gB1Ze2qP7U/v3ZVWlNjqWRuw+PSll5xe1LDfsuOJgjofjVlJJ0c7jaIcFjdDTVl9GItEMAVYQRVFxiNabS3XcHv/ujMqzk2m7qeR/j3qpJNpgl7Jb+FuN5PmrJ2e1PqXpqA6+xqTLfCl3EvrxTXCoM/rWJZvYA8D6VecHird4SjA+3UfEUQcPU/xo75eulKPxV/YJYwqIAFAAAAAGwgbCpLt4ASaGxePtptIJ7Dp8TSfE4+TJP+qazjC8ViNRk/IVvB4+9cchSSFRv2V0g6SEB27xt7UgxOaKOpiRMRMTvE9asGQ+IbDE27dq4iW0a4WOkkgFQSQJJJkfSgGOxTnmIfz2LgL0WJgqCYMnk7muMsw5xFxRAKW3V2LfdBUgge5MUH4jz5bpKoFKqxKPBBKkbiD0n+g2p14ezc6dC2VQBWYDWSzkKSSxjYkgb+/tSjJJyKnmN68Lnluzt0csSSSux3PPFXDw74d0DzbgKsVYKs/dVhBLe57dPjsEOZ4xsbcJS2LJttqBLS0j3AHUf0pz4YOKZ7j3HduEWXLJMrJCnbgk1D+6zoeME3ibxS2CNoiwHVta//ACFIKhNp0kTu23tXnebY+3eus9q2bStvoJDQx+9BAG0/npXqGfDB3Uazir1pQ0wWuIjK6k+pCTsRI294PMV5BmmHFm89tbiXlU+m5bYMrAgEGQSJ3gjuDVZK0CFG2euxdoTXNTWhUHEqpUSsJoZ7FMbVup/s4oJ0K2mKbeHoy3aEVI6RXGun7sn+NG9ArVc+ZW6axaLngr8CmS4jaq3YvUYMRtRRyINxWKpJjcwjrWsbiarmYXpp1EEmT4rN+d6V38aW60C/NZbFU60Jlhtl4369K3NRL+f8V1U5M9P03F0VvZstXM1k1qlOk3Vo8I5xoPkuYVvumfunt8DVXrYatQklao9Zym48my5UgLKgSTB4BJ2o/BYW2h0ghWAXUCZBBG4E1UMhzQ37fAN63GroXQdQe9WLCuLNtrjQSxmSZ2MBRJoJ5ytHJKNEGY5UGFwm0PSx0tPqIO8j57VXsZl9y2Jgle/b2I6VfspxhuISwEyRtuD7igsbl4e+pXoCWUmAexiYJ+VVjLFonKKbyURLxG4JB7gxUjZxdiGuOR7sxH9asmPyDXuIXbsOexiqrmGBZGKtyPx+FPhiU0ctmsVC+aE0Hdw5rLeHpaCFYNLl+4tu2NTuYUTHQk7ngAAn5V6r4d8NLhkIPrusPW+8czpQdFHfk9egHk32arZ4VyNmw906mt6rtmIlWK2QzGD0k3F/8Kw0TM/yGMUPJ0kMQzoQYtkkbkAfdM6oHY+1XHLMFaVCqMHYj1mNJbsI6DfYUsvOtouz3SWaBLcggbD6UWp/VtcgANpg/wAOxk0lj39ITZg1vU4U7o0NpAJIB3joT/emdnxDhkPkkOipaNwkrqhdaJuEJYsWuLwD1pP9hVHLAnfeOm+9McvyErbv3Q36+8sI5Ai1pGq3pn+PST30jtSQuw4SwVn9KuC9OGvCQCGtkEQQT61J7GAQf+2vPpr0vNnxeLwHlXrA85WX1hlAYIZ1FY2YjbbbcnbivPUy66XNvQdY5U7GnbKQlgiR6KtNRWd5C1gKwOpWge4McUttPGxpMMa1JWhzhjRLvSq1eiiPOmkaJ5JHagbz1OXmhcTSrZVLAM1+soZjvWqvRztlmsY2iGx+3NVwXKxrxplE4+zGmJxk9aX3nmoNdbDU9UBJydI15dYBFbL1zNJKVno8HAoK3sx6xXrg1yDG9LRftknFamuQ1cmtQzZ0WrYriulNEVMLy3GtYuLcTkdO46g16jg8ZbvWlfYo8bH94ndTXkpp/wCFMzVGNm7/APFd27aX6MD03rfsScbyekfbbdtSJVdI42EgjaKIwdz9XqBBDDUOTE8bmq74iwQexoRCzpGmN226z2ilmQZziAsC2Xt2tm6EQON+YrWIuLtG0y35VZcMTcmDMiZkzyKB8SZcbw/VlZTeOD8JpPifFwe3FtXFwn0xvDTsPmK2L1x7TXmulSQQy6QANJMo3X/3Wi6wjLia9zESkEwYmpRZ6ASTwBSzB6bl0qXKEDY7bmRH9a9AyvKBYX1Eu5H3tOy7SSIP40yl9ic3Eo5iJshy9mvLqTVBkg7BQOp956Ve/tKW0AkSJJHYdf7fWlunS5e0N7mkEMQFj97TzNEBEthiY33Y96WxG14A84wZu6d4I334M9IoPxFnLpZSzbT1XF0z2gQfTXePxge2XtMdSkEc7fy/Cl+GBvt5l2QLZ53UEdRB96m2rx5GTaWQ3B2jC6zLGCduB0EUzuSdO7FRAHqOw7RUFi8gIOoEnfY7H2qfDaW3n/Xyok27OmWDpBMHeq14uPltYuqpLo8NpUklSN5irG7x7mY+naurW/Mf4rCrGSv+epiY9W4Dcj5GqxnWS27Nl33a47enbuZ2Ap74nxCJftsiB9iGZdyu9d2H1vxIHWO9Rfsf6FUnCmjz6y0GGkfEQRRC1ZfE+Bww1XGc+ZH3QdyegiqlhbnQ7VTatHdCSmrDAaExTV3caDBoe8ZoRjkE50gNjWV0UrK6Dj7BQFcXBWVlGJznIrZrdZRlov6d+81FaNZWVE9M0KwidqysphfBwDBj6V3WVlEC3RlZNZWUAnVbrKysMeheGM4N6wdUl7A9X8SRt86W4XxANZIBRbjlgekHmVHeKyspWjnapsaYaxFy7eRFW2yrpO33upC9AdqTeLcCQ2tDs8B1kwW/ejjpWVlM9DcDcuRJivAYQFlA3JiT8a9PxOIGHs+kcADjk8bxW6ypp4bLet+UYeCDB443kLEQVPA4JHHyqTE3g6EGdxDdOegrKyin7bOKSpigWvLUgMZbadvgAB0pR4qxvlW0sISSxGqSTM9PhWVlaKCsyVjfCXraSSdxCgAGJjgUwyi+LmqdmBkD2PG9brKmlUkcz9rwNraKRMCvJc/xd21iLoS5cVSx21f44FZWVYtw/IK8J4j03QdyNxO+5/3VmxOLNjDlwskDpHPetVlQkveLyL+qedY/GtefWwAY8wImoVNbrKud0cE9y7q55Aj41G1ZWUCHKskBasrKyq0cln//2Q==">
            <a:hlinkClick r:id="rId3"/>
          </p:cNvPr>
          <p:cNvSpPr/>
          <p:nvPr/>
        </p:nvSpPr>
        <p:spPr>
          <a:xfrm>
            <a:off x="53975" y="-830263"/>
            <a:ext cx="2619375" cy="1743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8" name="Google Shape;458;p57" descr="data:image/jpeg;base64,/9j/4AAQSkZJRgABAQAAAQABAAD/2wCEAAkGBxQSEhQUEhQUFBUUFxUUFhcVFBQUFRQVFBQWFhUUFRQYHCggGBwlHBQUITEhJSkrLi4uFx8zODMtNygtLisBCgoKDg0OGxAQGywmHyUsLCwsLCwsLCwsLCwsLCwsLCwsLCwsLCwsLCwsLCwsLCwsLCwsLCwsLCwsLCwsLCwsLP/AABEIALcBEwMBIgACEQEDEQH/xAAcAAACAgMBAQAAAAAAAAAAAAAEBQMGAAECBwj/xAA+EAACAQIFAgQDBAoABgMBAAABAhEAAwQFEiExQVEGEyJhcYGRFDKh8AcjQlJigrHB0eEVJENykvEzU6Il/8QAGQEAAwEBAQAAAAAAAAAAAAAAAQIDAAQF/8QAKBEAAgICAgEEAgEFAAAAAAAAAAECESExAxJBBCIyURNh8CNCcaGx/9oADAMBAAIRAxEAPwC/37dAXVptiVpZcSuQsiO01FIlDW7cUbZFYdM6tWqNtJFR2hUwNFCtnc0sz3Mhh7F283FtGb4wNhRj3Kon6Wb3/wDPuCY9duPf1jb6TRFPF86zR8ReuXbrFncyTxwIAA6AAAUuY0zyTJWxRbS6oEKg6pJhtW4A7aT9RT3D+AySA17mB6bf7UiVBJ3P3unT5VbskLTZTawVesP4EtMVBxW5JUCLcll+8s6zBGxI3++Pm3t+F8Hatx5S3rq8G7cZSzSYVgOOg+71HuazmjdWU/IMRijbuLaOm3AL3C3lhQpJA188k8d96lwOb6DcGuQLZthtBuBQRGi2G2EwB2AZonao8+t37t9kuTbtrGlA02wB/wDXCqG+MSOtLcWFQAD5Dt7nvSYbLw4n17y1/wBOMTfLmTxAEb7gCB8aggdqjZq0DVEqIzn2ZJA+Hzrtbrjh2A+JNRTXQas0KmdJiiDMkkncncmjPMng0AV6j5/6qyeEsoS8dd4kWVkMAYdzEAL2Enn2PNS5Elk7/T+opNMtuU+CsPbFq9em5c0rcNkABdZAaGIO4G2xiY+VWMMzMwYAazqLEzp9ASUj7uw4Ajck80JhnDKoVwzhdzGn1dTBJ7j8fkfhpA5meYI543O/SPxqLbeR0k8nGAtNbsrbuXTfuKzb6DJVnJBbosTHbYV1egEeYCiTvI7/AA+Qj3rJIcgHpyZIPTj881SzmRS9bW4CUW+wI51KwISOkjVMf5rbyL+LFotVnBWDcuXkt2j5saiQLimASHlp6fKl2bZI5u2msAIryH8sIigAglyoiTvG3aisHcFx2W0xcRJiREhSvI6gn22Iqa3cYERp0IzB21AkHSVAA+fWj/kaKSzSOsJdVIVFVigI8wqA0SeJ9tqNvYy3ChmVdRGmRAZ+gBIiYpDis6GHYIYIYE6iDAMxue/yrWBxVq8WYNrA2b0mCRzp6H5UqsE4/a2W/DIB8aMFyqh4bxF9WuJcINoMNBJBYJyJI3O0Ak8H2qxXLtMiU+Pq6DlxFdpiKRviq0uMrEWizreom21IcFi5ptZvVhGgyt1AL1ZWAdX3oB+aka7Q9xpNYdIkBqa0agQV2rUQ0Ga65e7QzXKga7RBRNcuV59+mFv+Ute94fhbfb89qv1veqR+mWyfsVsjgXlkfFHA/GmismeiheESbdl7vQ3SpgwQEtaiwPtrBj/Aqxf8RugK7GASRHqmDqA0FdwPeT1ngArsjwcYHDHjzLrHfrrvKrMfYWsJeqyZdZP2aTB04FVael2/Ccx18/8A/NPVgWEgV87JUm4BpAJhz6dKELqhSQpB1b7GFMdiE+d+jWVmV8uS8mQJJbcAj1RBnoO8QZtdCYa5caYe7cUqd9vMvh4/mvW/pSO0D9lRidiQN++lKHVUaLt0SZ9nWpCABue7Fp1SeWbYTp5HB2ANVB7pJk0xzQ+lPdrk/JqWgVSEUhZzbVeDWqtTW9NZppyZmqsmsisFYx0Hplgc3dAq6m0iYAPcyfxpWoremlaTCnRecgzpi8atUidMCI2mBz/6q6YTFhXBVQS3KkQ0D+hrxjDj1A8VffBuKZri2rjqqkSPSNbqvKBiNie/PNc84qLO/g7Sg5fRbku3LmIuoFFu0gjVIa47Eb+WZ0rGrrPTbiZLeS4fU+q0GRtDBW1F1dRBYMDPCpweRTCwRuURRqM7e4Ex/wCK+21TXMWACdI2HTrv0/PSkv6HKJ4nyfQwZDdS3caWhhKMAxARhHAGy/ECmlrH2ryrBMBYJiDrUwdQ78fU06v20KhX/eVzo2b0ywJ9jER2agMXl6aGNkBGEkBoJcmJMCN4nv0rMrGqqiu5+2pAgVWLMOSqx0kHYhjuAZ+tNPDOTYlEVXCeXAAEjUoKhp2AmSSO8+29c+HLFl1LXALlzWdQYgww4KmJAiNvarKmJKjfeeFAgCOg25rBk1HCWf5olwuC0jUeSI+A7b1DirkV3kOZ/acP5kEA3LqjUIOlbjASOnb5UBm96Aado5LsWYvHwaFbNx3qt55mOknekD5kxrKBJyPUsvzcd6sWEzP3rxbA5qynmrTluedzW6ivJ6mmLEVlVKzm4gb1ujQlFqR6kY0F5tTi7SJF4hKmuwKgtmpmubVRRDJETvULtXF25XAaikKH4M0m/SZgvOy2+BzbAujrPlmSPpNM7DxRd0B0ZW4YFT8CINGqEZ47meICWLNkb/Z8JcG3V79t0476sRVpv2Qtq/aZgBODt6x1WzZuYhx772RVAza61rGXbLj1efbE/s6ENtl+qqDVlzXHK0iZAa9dkbgquF8iAfY3Go6Qgh8Y4gjCWVY73HZ49jpUmR/HZb61DlfqwMH94x/LbLmPlbP0oXxtiFP2a2CDosKWggjU5L8/FzUmSYlfs9u3I1tcuQvUq9jEW5+rD61vBk6kKM1B0WxG4L/OWmRSwH8/jTfM/upG+2/zhtvrQAsT0NOhWRL+f7VvT/aiLdj2oj7H2+NawULgtZppg2BI2+dQHCn8/P8AzWsPVg0bke1ZER8qma1BqNhWsFHLNTnw1nS2H1XJMbbbsVIg6SeCPf4UjYGtBaEoqSyV4uaXE7iehZj4mRx/y7lUEBmddOrroWZnZd6sT4m6dPk3WVbmlUVUtEbzNwF1LDbf5CqFhvDF5sPzDffCmdlOzD2JEHj9mOtWzJMQbNyxbdi4RWWTtB0DSF46GOetc0kk8M74SnONOOlZdcLh9KoN20oo1PuzaQBLH97aT70Dnr+VaZpCwrBZ3JYg6QByTInbpJ6UDa8TWbgEXUR9WnQ7qlwMGIKlJmem0/E1XvEPjiybZW0BdcP6dSsFXTI1ztq7RsdzQUG3okuVKmyDJcStkq923cbm2WUagqrtJ7xpG3YHtvr9IGI8s2btj7Rbc7eYH0pAkhNKnZt54G087xN4SF/EKty7sql2SAFGl1j7oG43MTv/AHP8VY8WVKYnDM+GugDzUcEqwG0oVGlgRI33+oDQTTor6jlXLHtr+f6Df0aZi17C3dZllvOSdhJuAOTA2+8WqXxBcgGgv0ZWimCLH/qOxHuFhZ/A1L4lf0k072ccZYPM/EF2Xpdaapc0u6nNCA1ZLBBvIwtCpkvlTtQmHeaPtWamykWHWc4YACsqNMvkTWUuBj2M3KKtXNqSre70dhbk0FsaKG6Hat6qhtttUlUNJkV2KiLRW79R6qCFZKl2KL87albPUwfamYqPL/0rZZ+uGIUbOAr/APcogE/EAD5VQheYCAxA32kxvzt717fn+BF+zctGPUNieh6GvE8ZhmtuyOIZTBFaDByRrJEI96mttBEc9NyI+lQAUVh0Hx/O1OyY6yfAm5wvG207cn+5p7hvD5P/AKpv4My+E1Ec/wBqtaYQCkLqKooZ8PR0mov+CHniOPjXopwYNRXMCO1CmNSKAMpOk7fn8mgjlpH7NeifYAKjfLgelCmHqjzbE5UTuFpZdwJHQ16pdwA7UBicrU8itlAcEzzB8Oa4sXDbcONJK7gMJH0q+Y/JliQKrVjLrXm/8wxS2NzpVmL/AMI0jb4+1HsI+OhngvEmL8nzVRHJui2B5fpiNtxB+9tM0t8bWbnmI7oqhliEnSLnLgT7mavNrO8EltBLBHlLcWm20FRwBIjUKqXijxAji/hyofS/6u4sruD1Vt9txI57Ckj8sIrOulOVnHhHw2zMl67KqCrIu4LEGQx7Dr7/ANV+KwVrC4xlvK7W0OpVWCWkAqrSeN4PworIcbirnmv5l1ks2bp5MBvKZbe3cEhv5ZoLKctv5hfIksxg3LjbhRwCT1O0AdY+Jp8222SbjSUVk9G8L5/9oA8uyVQuyGSp2VUJJ9P8YECOKk8X4bFX8O62GJj03Lfl2zrQncj0yCsTsRtPWKZ5Dk1vCWgltWJEyeSWbSCxmAJ0r9K7u5NhcRikvQfPsQWOhlVwwISSRDkEGCDtEHpEsJ2jpnfSpbCsqy0WrFq0OLaKs9yBufrNC5rlGtTtVtwuGqTEYLals5mfP+f+HCrEgVWGw5Bg17tnuWAztXm2d5aFeYqkJvQvQQ4TDU4sYeu8Nhqa4TDTWbKKNDDBZd6F26VlPMLZhB8KytgmYhpnhRtS5EphhTtSI6o6GNvip0qC3xUk1ZCSRHeoB7sUdcO1Kr45pWCjZvV017agXeKHuYvpWbFWya9i6qHivLVv+oCLg6/vexpzisRSy9dmgsBlTRQmwNwHdGHyqe3hX50nbeSD0q36ZMUTfwc22A7f1pu5LoXDIsLptWx/CPxApwqUFaUqqgbHSIng7DY1s55bRtN4NaPcgsh+Dj+4FMjokn4GaIK21oVqw6uJRlYHqpBH4VJpoiA7Wa4NuitFcPbrBAL1qg7lmmdxCaGuJHNAOhJjbIpN/wAFN+5pUdpPRfc/4qxY5dqV2XIchSwmOCRJ+ApJFYxtE9/wnaVbJkxZLE6ohp9RJ7QRNUrxZgLDMl+1et+W7hLpUh9JO+sKN5jkfA9TV9x1m+QLYdlD2mVpOoGQwneYMsON9q8luZXc81rRQm4radIEkk8R35B+BoQ3sTm1VHoOR5/grVpks6yllVZv1ZltdxLereCxLOv5EVSc6xQTE3BgXvIlwr6U8y2Wcz6QuxO7GAR1MbVcMD4E0YO+rN+vu2xwRpUqyulsdwWVZP0qseDs3w2EJu3bV25e4QgJptrA3WWnUdxMbAbcmmVZaJT7YUsHovhPJbtu1bfEM3mC3B/WMSS124+lu8BkHXcHoN7Vl2G0HY/7HSk+Cxq4hFZVvKQiOuonSfNsq42Vt4FwDccgxxNNMJiCVGrmpMs8QxosOGYVNeO1JrWNitYnNABzSWQ62DZuo3rzXP0Berdm+bAgwap2LaSSa0ZKx1BgNm3vVpyfLtgeaRYK3LCrvlC7CnsWTJEw8CspqtusokhI9mprK0a9quUSgi8ZHaLUkVoVun7GbOCu1BXrNMIqC8KDYtiHHW4FVvFX4NWjMW5qlZxdg1kK2RYvGVAmJmlOJxNdYS7NPQlj/CPvTiywqt2XjemFvF7VNjpnorWy1pGXnSpH0FJz4lwjE27zBCCQRcHpnr6hIpt4aveZhrZ7Ar/4sR/YUr8S+EVxDeYjaLmxmARIETB5kbEcGaqi3f20c2cost+sw1yAetpwyn6GKe5Y1xTpdtY7nmqflnhvE4cN5aWFdj98BhHMQoO3Pc/TarTl4uBV8yNYA1FZCk9wDxWMp2qkPSKrObnEliLdzSOkAVYy3ppUT6j8aLBxSSuyuHB4xvvYlh8FH+K7XKbg3fEXT/NH9KUeMM8xlu6yW1Nm0IAu+X5mo8knY6V6cTQVjGX/ACA74os7b6UJmCD0gR0oDfkV1Q9xCqnVmPdiW/rROSuikuwLNOwEQPee9V3JLOIuEtddwvQEzP8AirllGXTz90c+/tU3Z09opUEY7FDyyQIYCRO43APT41QsffZ7ouKui4bemVJmQefb7xHwr0bFYT2nVAiOpgRQ2B8KavWVjciHkGAdzEcUqJTdVbD8vtI1iyj/AHzYXXJOosQvLczAY96rT+CMEGlbUAdNTkfCCatFzDFCZIkQdj+ex+tA37stA69qJBqNryTkqiiFIA08R7ADn4D5UHjMYo3WR3B/rRy4YmdTGGJgTsBuQaReIYQxuD1EbEbQwPvv9KV3RWStC7F56VPNBXM7ZqSY596jtPXLOzp4+ONDdsTq60Neah9dZ5tCLaHnBB2XPDVccru8VQ7TwZFPssx9XUjh5OMvAvisqtnHnvWU9kOpY8Q0VHZNQ3rs1iNFCxkguK1NRh6xjWs1HWqosQdqyaExl2BWs1CbNrsTXnue4nerZneJ5ql3retqpESQBbsljTLD2Io/CYL2plby/wBqaUjKItRDXRw5NNxgvapxg9qn2DQ4/Rxi4W5YbofMWexAVgPgQp/mq6EV5tljGxeS4P2TuO6nZh9K9KtuGAIMggEHuDxVYSsNHBWuRa61JcFc2AetUAbY7RS/rTC8u1LrlEVE+gMNwCPeoDl6DhFHyrvBtJijClAbKEt3BgVuzhixgfn3o++k11h307BefekZeH7IQClyTwCTH9D+P4U3GOgbb1W87x8QyzALKTO3Ij+hpJdzdmIVAWYmABuST0FTSJ8rjaLTmmIYIXPeD7CYH596WYHNLQKrDl3IWYWJJAAG/E0h8R4q9Y0W3JCsikgGVLAktHwJH4Ud4Tyl7mm/clVBDWx1cjhvZe3f4c5oaPywh79/VctszKQoBlhEE64njp9KrHiV7iFQ7FlIJQkzttI/pVkGZi2r6bLaLEWwJALALJYDtAnnrVHzu/ad9VlDbB3KkgjV3WOB7UktFtifEc1whqS4tcgVzSZ1wWDZaozcrLlDM9GKNJhtq7R9i7BpEl3ej7d+nSITY/XEVlKBiayq0cx6BbuTRdpaW4EzFN7S0ojJkSuxbmsWpVo0CyFrdKcxXand3ikeaNsaxrKVnZ5pJh7ctTTPLm5oLKhJp1oTyPcvwc06s4OhbFxbaamMAU0weLS4mpDqHtSN/ZZRb0QnB9hNQBBuOo5HWoMfmDerSSCNhHSpbWKt21UahcuuAIiSCfekjNS0W/A6vyRNa3qxeHsUQPLb+X+4pPbsuNrgAPsfwI6UUBHX6VWKdnO1RaTWNdVeTHv0oHLsd5g/iHPv71vG4+0g/WuLfu4IXf8Aj4H1rosWrGLpqG247jigL1oA7so+JAoZrWtQ9hldSfvIwZT81MGuTlrDcxH0j51smSSC8Iok/LejiKW4bE2wQqupPZSG+umY+dHo01rGohuLWkuIpXUwBY6VB7ngVu/cCiTQVnCm6wdtlE6fckESPh370jHTzSF3iHMrNtVmLlq8DvbdGI2BBC9QQwIM9qqeU5+mF1MbXmOdgS+gKscRpME77/kuPFOQBgHtBVdQEIGwIA9G3sBHwjtSbwl4VuYi4zYkEWrZjSP+q0TEjfSJEn3jvCWUcG5W3oY+KM0XF2DaWzcF635T/slF1oruuqQTCuyxp5g9Kg8L5pjL94A3LjBASyjSqgBW0ggAASwAH+qZ4lPIxGIZlOh2V5HADIs/iGp5lmLw9sBLQgPquMwiWKrLM0bkwI+lLf2Zxt2F4bDBERbhBcgF2LCS8bmTzvNUHxPghZvMAAFb1JBBEHmI43B2qz5xkvn2GFv72trqSZ1FiSRv0Oox22rzq6YkRB4IiCD1BHekm8DpZMZq1FRA1JNc7OuOiK6aW37kUffNKsQKrxolyukaW7vRtp6X2U3o9UMVfqcXdsm82t1D5ZrVMGj1LLGpzbakGWHamyXakSGIati9S67iIoJ8b71jUOb9+kGbYjY1DiMy96QZpmGx3opCsT5rek1LlSgbn4mlN25qapr9+BoHz/xTvQeKLnKgnNMxN0xwg4Hf3NcZRmr4dwy7r1XuKA1Vwam1Z60YpKj1bLblm6guooJJkA/vcEHtUiZfYS4GYDzCTtMjU3avOPD2dNhrk7lD94f3HvXoWEsB287XqSRcAj+GNQP9qVKsJHPyRcXdhWZ4JSAVgETAP3m9qT+a6gB1Ze2qP7U/v3ZVWlNjqWRuw+PSll5xe1LDfsuOJgjofjVlJJ0c7jaIcFjdDTVl9GItEMAVYQRVFxiNabS3XcHv/ujMqzk2m7qeR/j3qpJNpgl7Jb+FuN5PmrJ2e1PqXpqA6+xqTLfCl3EvrxTXCoM/rWJZvYA8D6VecHird4SjA+3UfEUQcPU/xo75eulKPxV/YJYwqIAFAAAAAGwgbCpLt4ASaGxePtptIJ7Dp8TSfE4+TJP+qazjC8ViNRk/IVvB4+9cchSSFRv2V0g6SEB27xt7UgxOaKOpiRMRMTvE9asGQ+IbDE27dq4iW0a4WOkkgFQSQJJJkfSgGOxTnmIfz2LgL0WJgqCYMnk7muMsw5xFxRAKW3V2LfdBUgge5MUH4jz5bpKoFKqxKPBBKkbiD0n+g2p14ezc6dC2VQBWYDWSzkKSSxjYkgb+/tSjJJyKnmN68Lnluzt0csSSSux3PPFXDw74d0DzbgKsVYKs/dVhBLe57dPjsEOZ4xsbcJS2LJttqBLS0j3AHUf0pz4YOKZ7j3HduEWXLJMrJCnbgk1D+6zoeME3ibxS2CNoiwHVta//ACFIKhNp0kTu23tXnebY+3eus9q2bStvoJDQx+9BAG0/npXqGfDB3Uazir1pQ0wWuIjK6k+pCTsRI294PMV5BmmHFm89tbiXlU+m5bYMrAgEGQSJ3gjuDVZK0CFG2euxdoTXNTWhUHEqpUSsJoZ7FMbVup/s4oJ0K2mKbeHoy3aEVI6RXGun7sn+NG9ArVc+ZW6axaLngr8CmS4jaq3YvUYMRtRRyINxWKpJjcwjrWsbiarmYXpp1EEmT4rN+d6V38aW60C/NZbFU60Jlhtl4369K3NRL+f8V1U5M9P03F0VvZstXM1k1qlOk3Vo8I5xoPkuYVvumfunt8DVXrYatQklao9Zym48my5UgLKgSTB4BJ2o/BYW2h0ghWAXUCZBBG4E1UMhzQ37fAN63GroXQdQe9WLCuLNtrjQSxmSZ2MBRJoJ5ytHJKNEGY5UGFwm0PSx0tPqIO8j57VXsZl9y2Jgle/b2I6VfspxhuISwEyRtuD7igsbl4e+pXoCWUmAexiYJ+VVjLFonKKbyURLxG4JB7gxUjZxdiGuOR7sxH9asmPyDXuIXbsOexiqrmGBZGKtyPx+FPhiU0ctmsVC+aE0Hdw5rLeHpaCFYNLl+4tu2NTuYUTHQk7ngAAn5V6r4d8NLhkIPrusPW+8czpQdFHfk9egHk32arZ4VyNmw906mt6rtmIlWK2QzGD0k3F/8Kw0TM/yGMUPJ0kMQzoQYtkkbkAfdM6oHY+1XHLMFaVCqMHYj1mNJbsI6DfYUsvOtouz3SWaBLcggbD6UWp/VtcgANpg/wAOxk0lj39ITZg1vU4U7o0NpAJIB3joT/emdnxDhkPkkOipaNwkrqhdaJuEJYsWuLwD1pP9hVHLAnfeOm+9McvyErbv3Q36+8sI5Ai1pGq3pn+PST30jtSQuw4SwVn9KuC9OGvCQCGtkEQQT61J7GAQf+2vPpr0vNnxeLwHlXrA85WX1hlAYIZ1FY2YjbbbcnbivPUy66XNvQdY5U7GnbKQlgiR6KtNRWd5C1gKwOpWge4McUttPGxpMMa1JWhzhjRLvSq1eiiPOmkaJ5JHagbz1OXmhcTSrZVLAM1+soZjvWqvRztlmsY2iGx+3NVwXKxrxplE4+zGmJxk9aX3nmoNdbDU9UBJydI15dYBFbL1zNJKVno8HAoK3sx6xXrg1yDG9LRftknFamuQ1cmtQzZ0WrYriulNEVMLy3GtYuLcTkdO46g16jg8ZbvWlfYo8bH94ndTXkpp/wCFMzVGNm7/APFd27aX6MD03rfsScbyekfbbdtSJVdI42EgjaKIwdz9XqBBDDUOTE8bmq74iwQexoRCzpGmN226z2ilmQZziAsC2Xt2tm6EQON+YrWIuLtG0y35VZcMTcmDMiZkzyKB8SZcbw/VlZTeOD8JpPifFwe3FtXFwn0xvDTsPmK2L1x7TXmulSQQy6QANJMo3X/3Wi6wjLia9zESkEwYmpRZ6ASTwBSzB6bl0qXKEDY7bmRH9a9AyvKBYX1Eu5H3tOy7SSIP40yl9ic3Eo5iJshy9mvLqTVBkg7BQOp956Ve/tKW0AkSJJHYdf7fWlunS5e0N7mkEMQFj97TzNEBEthiY33Y96WxG14A84wZu6d4I334M9IoPxFnLpZSzbT1XF0z2gQfTXePxge2XtMdSkEc7fy/Cl+GBvt5l2QLZ53UEdRB96m2rx5GTaWQ3B2jC6zLGCduB0EUzuSdO7FRAHqOw7RUFi8gIOoEnfY7H2qfDaW3n/Xyok27OmWDpBMHeq14uPltYuqpLo8NpUklSN5irG7x7mY+naurW/Mf4rCrGSv+epiY9W4Dcj5GqxnWS27Nl33a47enbuZ2Ap74nxCJftsiB9iGZdyu9d2H1vxIHWO9Rfsf6FUnCmjz6y0GGkfEQRRC1ZfE+Bww1XGc+ZH3QdyegiqlhbnQ7VTatHdCSmrDAaExTV3caDBoe8ZoRjkE50gNjWV0UrK6Dj7BQFcXBWVlGJznIrZrdZRlov6d+81FaNZWVE9M0KwidqysphfBwDBj6V3WVlEC3RlZNZWUAnVbrKysMeheGM4N6wdUl7A9X8SRt86W4XxANZIBRbjlgekHmVHeKyspWjnapsaYaxFy7eRFW2yrpO33upC9AdqTeLcCQ2tDs8B1kwW/ejjpWVlM9DcDcuRJivAYQFlA3JiT8a9PxOIGHs+kcADjk8bxW6ypp4bLet+UYeCDB443kLEQVPA4JHHyqTE3g6EGdxDdOegrKyin7bOKSpigWvLUgMZbadvgAB0pR4qxvlW0sISSxGqSTM9PhWVlaKCsyVjfCXraSSdxCgAGJjgUwyi+LmqdmBkD2PG9brKmlUkcz9rwNraKRMCvJc/xd21iLoS5cVSx21f44FZWVYtw/IK8J4j03QdyNxO+5/3VmxOLNjDlwskDpHPetVlQkveLyL+qedY/GtefWwAY8wImoVNbrKud0cE9y7q55Aj41G1ZWUCHKskBasrKyq0cln//2Q==">
            <a:hlinkClick r:id="rId3"/>
          </p:cNvPr>
          <p:cNvSpPr/>
          <p:nvPr/>
        </p:nvSpPr>
        <p:spPr>
          <a:xfrm>
            <a:off x="206375" y="-677863"/>
            <a:ext cx="2619375" cy="1743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p57"/>
          <p:cNvSpPr txBox="1"/>
          <p:nvPr/>
        </p:nvSpPr>
        <p:spPr>
          <a:xfrm>
            <a:off x="611560" y="4581128"/>
            <a:ext cx="756084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6. My brother  _______ breakfast at 7 a.m. </a:t>
            </a:r>
            <a:endParaRPr/>
          </a:p>
        </p:txBody>
      </p:sp>
      <p:sp>
        <p:nvSpPr>
          <p:cNvPr id="460" name="Google Shape;460;p57">
            <a:hlinkClick r:id="rId4" action="ppaction://hlinksldjump"/>
          </p:cNvPr>
          <p:cNvSpPr txBox="1"/>
          <p:nvPr/>
        </p:nvSpPr>
        <p:spPr>
          <a:xfrm>
            <a:off x="5941498" y="1506407"/>
            <a:ext cx="2376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eat </a:t>
            </a:r>
            <a:endParaRPr/>
          </a:p>
        </p:txBody>
      </p:sp>
      <p:sp>
        <p:nvSpPr>
          <p:cNvPr id="461" name="Google Shape;461;p57">
            <a:hlinkClick r:id="rId4" action="ppaction://hlinksldjump"/>
          </p:cNvPr>
          <p:cNvSpPr txBox="1"/>
          <p:nvPr/>
        </p:nvSpPr>
        <p:spPr>
          <a:xfrm>
            <a:off x="5979398" y="3443718"/>
            <a:ext cx="276906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</a:t>
            </a:r>
            <a:r>
              <a:rPr lang="es-ES" sz="4400" b="1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eates</a:t>
            </a:r>
            <a:endParaRPr sz="4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2" name="Google Shape;462;p57">
            <a:hlinkClick r:id="rId5" action="ppaction://hlinksldjump"/>
          </p:cNvPr>
          <p:cNvSpPr txBox="1"/>
          <p:nvPr/>
        </p:nvSpPr>
        <p:spPr>
          <a:xfrm>
            <a:off x="6017298" y="2475052"/>
            <a:ext cx="2931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eats </a:t>
            </a:r>
            <a:endParaRPr/>
          </a:p>
        </p:txBody>
      </p:sp>
      <p:pic>
        <p:nvPicPr>
          <p:cNvPr id="463" name="Google Shape;463;p57" descr="Resultado de imagen para my father eats breakfast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18562" y="692696"/>
            <a:ext cx="4816758" cy="35548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8" name="Google Shape;468;p58" descr="https://encrypted-tbn0.gstatic.com/images?q=tbn:ANd9GcQzs1cTCN8q_wWkfNhx-PQ7CxM6ZpDy8S7nzt_bGiC31nZp_0mw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576" y="1628800"/>
            <a:ext cx="7604045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58">
            <a:hlinkClick r:id="rId5" action="ppaction://hlinksldjump"/>
          </p:cNvPr>
          <p:cNvSpPr/>
          <p:nvPr/>
        </p:nvSpPr>
        <p:spPr>
          <a:xfrm>
            <a:off x="6299125" y="5399250"/>
            <a:ext cx="1369200" cy="838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Google Shape;474;p59" descr="https://encrypted-tbn2.gstatic.com/images?q=tbn:ANd9GcTmAUSal1Iru8AByWzsKG_wALBbilp9P_qn_oq9uyKbJiHutkW1M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908" y="1124744"/>
            <a:ext cx="7413240" cy="4085603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59">
            <a:hlinkClick r:id="rId5" action="ppaction://hlinksldjump"/>
          </p:cNvPr>
          <p:cNvSpPr/>
          <p:nvPr/>
        </p:nvSpPr>
        <p:spPr>
          <a:xfrm>
            <a:off x="6944680" y="5298318"/>
            <a:ext cx="1440160" cy="936104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60"/>
          <p:cNvSpPr txBox="1"/>
          <p:nvPr/>
        </p:nvSpPr>
        <p:spPr>
          <a:xfrm>
            <a:off x="1115616" y="4581128"/>
            <a:ext cx="7632848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7. My friends _________ shopping on weekend.  </a:t>
            </a:r>
            <a:endParaRPr/>
          </a:p>
        </p:txBody>
      </p:sp>
      <p:sp>
        <p:nvSpPr>
          <p:cNvPr id="481" name="Google Shape;481;p60">
            <a:hlinkClick r:id="rId3" action="ppaction://hlinksldjump"/>
          </p:cNvPr>
          <p:cNvSpPr txBox="1"/>
          <p:nvPr/>
        </p:nvSpPr>
        <p:spPr>
          <a:xfrm>
            <a:off x="5436096" y="1268760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go </a:t>
            </a:r>
            <a:endParaRPr/>
          </a:p>
        </p:txBody>
      </p:sp>
      <p:sp>
        <p:nvSpPr>
          <p:cNvPr id="482" name="Google Shape;482;p60">
            <a:hlinkClick r:id="rId4" action="ppaction://hlinksldjump"/>
          </p:cNvPr>
          <p:cNvSpPr txBox="1"/>
          <p:nvPr/>
        </p:nvSpPr>
        <p:spPr>
          <a:xfrm>
            <a:off x="5436096" y="2863259"/>
            <a:ext cx="259228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</a:t>
            </a:r>
            <a:r>
              <a:rPr lang="es-ES" sz="4400" b="1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gos</a:t>
            </a:r>
            <a:r>
              <a:rPr lang="es-ES" sz="44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</p:txBody>
      </p:sp>
      <p:sp>
        <p:nvSpPr>
          <p:cNvPr id="483" name="Google Shape;483;p60">
            <a:hlinkClick r:id="rId4" action="ppaction://hlinksldjump"/>
          </p:cNvPr>
          <p:cNvSpPr txBox="1"/>
          <p:nvPr/>
        </p:nvSpPr>
        <p:spPr>
          <a:xfrm>
            <a:off x="5436096" y="2048220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goes </a:t>
            </a:r>
            <a:endParaRPr/>
          </a:p>
        </p:txBody>
      </p:sp>
      <p:pic>
        <p:nvPicPr>
          <p:cNvPr id="484" name="Google Shape;484;p60" descr="Resultado de imagen para go shoppi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5576" y="1124744"/>
            <a:ext cx="4320480" cy="3240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61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p61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p61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2" name="Google Shape;492;p61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457200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3" name="Google Shape;493;p61" descr="https://encrypted-tbn3.gstatic.com/images?q=tbn:ANd9GcSgPSTglKyB8bmdtSI7wqdNTLaDn8dRMkrk7hwRn-u8CRpayUSm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19672" y="160337"/>
            <a:ext cx="5566821" cy="5566821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61">
            <a:hlinkClick r:id="rId5" action="ppaction://hlinksldjump"/>
          </p:cNvPr>
          <p:cNvSpPr/>
          <p:nvPr/>
        </p:nvSpPr>
        <p:spPr>
          <a:xfrm>
            <a:off x="6498050" y="5219275"/>
            <a:ext cx="1458300" cy="1017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62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Google Shape;500;p62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p62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Google Shape;502;p62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457200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p62" descr="data:image/jpeg;base64,/9j/4AAQSkZJRgABAQAAAQABAAD/2wCEAAkGBxQREhQUEBQWFhUXFhQUGRcSGBUZGBcYFBcaGBgcGRcYHiggIBoxHR4ZITEhJSkrLi4uGR8zODMsNygtLisBCgoKDg0OGxAQGy0kICQsLDQtNC8yNCw0LDI0LCwsLDQsLCwsLTQsLywvLCw0LDQsLDQsLCwuLCwsLCwsLCwvLP/AABEIAOEA4QMBEQACEQEDEQH/xAAcAAEAAwADAQEAAAAAAAAAAAAABQYHAQMEAgj/xABBEAABAwIDBQUGBAMGBwEAAAABAAIDBBEFEiEGMUFRYQcTcYGRIjJCUqGxFGKSwTNygiRDstHh8BUjU1SiwvEX/8QAGwEBAAMBAQEBAAAAAAAAAAAAAAMEBQIGAQf/xAA/EQACAQMBBAULAgMHBQAAAAAAAQIDBBEhBRIxQSJRYXGRBhMUMoGhscHR4fAjQjNSUxUkYnKSwvEWJUPS4v/aAAwDAQACEQMRAD8A3FAEAQBAEAQBAEAQBAEAQBAEAQBAEAQBAEAQBAEAQBAEAQBAEAQBAEAQBAEAQBAEAQBAEAQBAEAQBAEAQBAEAQBAEAQBAEAQBAEAQBAEAQBAEAQBAEAQBAEAQBAEAQBAEAQBAEAQBAEAQBAEAQBAEAQBAEAQBAEAQBAEBUtvtsRh7GtY0PmffK118rQPidbW19LaX15KCvW82u01dlbMd7N5eIrj9EUak7VaxpDpoonxk29lr23tvs65F/JVleS5o3ank7bPMac2pduH7sI1fA8VZVwMmi914vY7wRoQeoOivRlvRUus8pc287eq6U+KIrbfapmHw5tHSvuI2HiRvcfyj/RR1qyprtLWzdnzvKu6tIri/wA5mY0XaDiRe6Rp7xrfac0R3Y1vUtFwOpKqK6q6yxoenq7EsIxUG91vg86vx4mlbFbZR4g0i2SZou5l73HNp4j7K7SqKpHK9p5raWzKlnLXWL4P6loUhmBAEAQBAEAQBAEAQBAEAQBAEAQBAEAQHTVVTIml8rmsaN7nkADzK+N41Z1CEpvdisvsOKKsZMwPicHsO5zTcHgvp9qU5U5bs1hnehwEBgvalUmTEpW/II42/oDj/wCTisq5earPe7CgoWUZdeW/HHwRpeNbOUv/AA9lNO9sLGNaWyEtBa8DVwvvJubjjdXqlGLp7vDB5e3vrj0t1qa3m3qutdX0OzYKppGQ/hqOfvjHdziQQTncTfda19NF9ouCjuxecHO1IXMqnn68N3e4exGT9oOIuqcQmtchju5YP5DlIA6uufNZ1eTnUZ67ZFBULOLfNZft+xsezeBR0NEIiBfIXSn5nEe1fpwHQBaMYKnTweMvLud1cOp26di5fnWY72byluJU+W4u5zSPyljt/wDvgqFq35xHs9swTsZ55Y+KNs2k2hhoYu8nPRrW+888gP34LRqVIwWWeIs7OrdVNymu98l3mS1/adWyyAw5Y230Y1ucnoSRc+VlS9Lm3oj1tLyftacP1G2+vh+e00XYbbJmIMLXDJMwAubwI+ZvS/DgrdKsqi7Tzm09mTs5Jp5i+D+TLWpjLCAIAgCAIAgCAIAgCAIAgCAIAgKD2y07nUTHA6MlaXDmHAtH1I9VUvE9xM3vJ2ajdOL5xePiePsVxDNDNCT7jw8DpILG3m36paSzBrqJ/KSju1o1FzWPD7M0pWzzRwUBh/a1hjoa4y65ZmteDwzMAa4eOgP9SyriLjUye52BcRqWvm+cc+D1JbbzEqOtoYZ+9/tDQGtjaRfM62cPbwGl7+CmuZQnFSz3FLZNC6tbuVLd6L4vs5YY7EqN3eVEtvZDWR34FxOY+gA/UEs48ZH3ymqx3adPnq/kV7bDDzRYmXPByOmFQ38zXPzkDwNwoZR3K2vWaOzqyurDcjxUd324wXXb7buA0joqSQPkmGU5fgYfevyNtLdeis3FaO5iLzkw9k7IrekKdaOFHXXm+RW+yHBnS1f4gj2IQdeb3jKAOfskk+XNRWlPMt7qNPyiulCh5lcZfBfchdtsVfW10lruAeYYmDkHZRYcydfNQ1ZupP4F3ZlvC1tU3plZk/Zn3Gr7FbIRYfFnkDTOW5nyH4NLlrSdzRxPH0Av0qMaay+J5LaW0ql5UxHKjyXX2vtMy2WxDNjDJYrhstRJp+SVztLeB+iqUJPz2nPJ6i+obuzHCfGMV4rBvQWmeCOUAQBAEAQBAEAQBAEAQBAEAQFF7Uq6thijNHmaz2jK+MXc21st+Td+vTfzq3M5pdE29iUbSpUar4z+1Pn1+0y/ENsaueAwTS52EgnM1ub2TcDNa+/VU5V5Sjus9VR2VbUayrU44a7dPAleyfEhDXBrjYSsdH/Vo5v2t5qS0b38Iq7foectd5ftefkzdVpHhAgPDi+Ew1UZjqGB7Tz3g8wRqD1C4nTjNYkTULipQnv03hlNHZNSZr95Nl+XMz0vluq/ocOtmz/1HdbuMR78fcumFYZFTRtigYGMbuA+pJOpPUqzGKisIxa1epWm51Hls6MdwGCtZkqGBwGoOoc09HDULmpSjNakltd1raW9Slj5+wp0vZJTF92zTBvy+wT5Ot+yr+hxzxNiPlJcqOHGLfX9i74ThcVLE2KBuVjeHEniSeJ6q1GKisIw69epXm6lR5bMWq4P+GYuH1DSYxM6VpA3sfcgt5kX9Qs6OKVbpcD2tOfp2ztyk+lhJ96+pK7d9oramIwUYcGPFpHuFiR8rRyPEnwXde5UluxKuythypVFVr8VwXzfyOeyDZ1zpfxcjbMYHNjv8T3aEjoBceJ6L7aUv3v2HzyhvoqHo8Xq+PYvuXDbbbmKhBjjtJUEaM+Fl9xeR/h3npvU9auoaLiY+zdk1Lt7z0h19fcUrYntAmFVlrJC+OZwFza0bjoC0Dc3gR5qK3uW3uz58Db2nsWkqG9Qjhx96+psgV08acoAgCAIAgCAIAgCAID4lkDQXOIAAJJOgAG8k8kyfUm3hGSbSdqUpkc2hDRG24zvbmc63EA6BviL/ZUKl289Hgets/J6nuKVw3l8ly+rJbs424lrJnU9Xlc4tLmODQL5d7SBpu18ipLeu5vdZU2xsinbU1Vo5xnDRMY/2dUlUS5rTC83OaGwBPVh09LL7UtYyeVoUrTbV1brGd5dv1Mh2gwabDanI42c0h8cjdzgDcOHW+8c1RlGVKfHU9laXVK+oZXPRrqN12Rxc1lJFM5uVzgQRwu0lpI6Ei61YS34qSPB39sra4lSTyl/yTK7KYQBAcXQHAeDuKA+kAQHhxfCIapnd1EbXt67weYI1B8FxOnGaxJE1C4qUJb9N4ZVaLsuoo353d5IL3DJHDKNfygEjxKhjawTyatXb93OG6sLtS1/O4bfbXNw6NsFM0CZzBlAFmxM1ANt19CAOnkflet5tbseJ82VsyV7N1Kj6KevW3+cSgbEbISYlI6WZzhCHHO/4pHHUhpPHmeqq0KLqPL4Hodp7ThYwVKklvY0XJL84Er2stpYRT01PGxr2XccgF2tIsA47ySddddL8V3dbsWlHkVPJ/z9WU61Rtp6a839jT9mZ3SUlO+T33QxuPiWhaOc6nl7uMYV5xjwUnjxJNCuEAQBAEAQBAEAQBAZ32xY2YoI6dhsZiS4j5GW08yR5AqldzxHd6z0Pk9aKpWdWXCPDvf0IfsuxKiZBNFOWMldmzGWwD47aAOPLXTqubeVNQafEt7doXUqsalNNxXDHJlJwDGPwVWyeMZgxz/ZJtma4Ftr+BValU83LJvXdr6VbOlJ4bx48S+P7YDf2aTTrLr9GK0r1c0efXkw8a1fd9zRKzC4KtkZqIWvsA4CQXLS4aj/ADHRW5U4y4o85Tr1aEn5qTXdzPfFGGgNaAGgWAAsABwAC7IW23ln2h8OqpnbG1z5HBrWglznGwAG8kr43jidRi5NRistlKdtDV4i4twxoigBs6qmG88e7Yf9+Cg85Ko+hw6zY9Dt7NZu3mX8i/3P89p6GbAMfc1VVUzOI1JkLW+TRuHmioN+tJv3Eb2tKOlKnCK7s+86D2bRRuz0tRUQuG4h4Iv10BPquVbuOd2TRJ/bVSS3asIyXcS+zWKS95JSVdjPE1rw9ujZY3aB4HA30IU1OWdHxX5kqXdCnuRr0fVly/lfV29hYlIUAgCApHaZsk6tjbJAAZo7i1wM7DvFzpcHUX6qpc0HPWPE29jbSVpNxqeq/czNqcYrSNMMbaqNtzoxj7XO+zgPsVVTrQW6s47j0k/7MuZecm4N9r+WT0bN7D1VZMHVDJI4815HzXDncw0O1Ljz3L7St5TeZcCO92vbW1LdotOXJLgvDQ3WKMNAa0WAAAA4AaBah4Vtt5Z9ofAgCAIAgCAIAgCAICG2l2chr48kw1Fy17bZmE8jy5jioqtJVFhluzvatpU36b71yZiG1WyFRQO/5gzRXs2Vvum+64+E9D9Vm1aMqfE9zYbUo3axHSXU/l1kRhbInTRioc5sRcA9zLZgOYuo6ai5Le4F24lUVKTpLMsaZN62e2RoYQyWnja8kBzZHHOd2haToPKy1adGnHVI/P7vaN3WbhVk11rgWVTGcEBwUBQq1xxiqdA0kUVO4d6Wkjv5RuaCPhH7X4giq/1Z4/avezcp/wDbqCqtfqzXR/wrr73+cy800DY2tZG0Na0Boa0WAA3ABWkYspSk3KTy2dqHIQFQx1xjxbD3N/vGVETjzAaHAeuqhelVdqZrWyUrCunycWvHHwLepjJCAIAgCAIAgCAIAgCAIAgCAIAgKv2gbTmgpw5gBlkORgO4WFy4jiBp5kKCvV83HtNPZVh6ZW3ZeqtWd2yWKvfh8dRWPAJa57nkBoDQ42Jtp7tl1Tk3BSkR31vCF3KjRWmcJcdf+T14VitPiMLzFaSK5jcHtIB0BILXDdYhfYzjUWnAir29a0qJT6MuK1+hSca7LIpZS6kmEYv7cbhny3+WxuPA+qrTtE5dF4Nu28oatOGK0d7qfDPeaBg+HNpoI4WElsbQ0E7zbeT1J1VuEd2KR5+vWlWqSqS4t5PauiIICsdoWNGmpCIv40xEMYG/M/eR1A+pCgrzcYacXoaWyrVV7hb/AKsdX3I9+ymCNoqWOFtrgXeR8T3auProOgCkpw3IqJXvbqVzXlVfPh2LkTC7KoQBAUrayS+KYW0b7zuPhlA/YqCT/Wj3P4GzYx/uNxL/AC/EuoU5jBAEAQBAEAQBAEAQBAEAQBAEAQGK9staX1jI/hjiH6pCST6Bo8lm3cszx1HtfJyko28p82/h+MhqvbOaShZRWa1jQ1pc2+ZzW7mn6eNlG67dPcLtPZNKF27nOW+XUyf2U2tho8LmY19qkuflbY3JeAA6+7Qa+Slp1lCk1zM6/wBm1bm/jJroYWX3cvaTPYpGTHUyOJJdIxpJJNy1pJOvH2lLZ6ptlPykaVSnTS0S+f2NLVw80EAQFExwficapIT7sEbpyPzE6fUMVaXSrJdSNy2fmdm1ai4zaj+e8vasmGEAQHDjbegKJswfx+IzV2+GEGngPM/E4eRd5PHJVqXTm6nLgjcvP7pZwtf3S6UuzqX51F8VkwwgCAIAgCAIAgCAIAgCAIAgCAICNxfA6eqFqiJr+RI9oeDhqFHKnGXFE9C6rUHmlJooWM9krCSaSYt/JKMw8nDX1BVWdmv2s37fykqRWK0c9q0KdiHZ/XxG3c94N14iHD03+oVedvNPgbVHblnUWssd5rHZ3gTqKjayUASPc6R4BvYusAL88oHndX7eDhDDPJbWvI3Vy5w9VLC/O8tCnMwIAgKO0iPHiXm3e0lmX3EhwuB1s0qssKu+42tZ7KW7+2evh9y8BWTFCAICqbcVb391Q05tLUkhzh/dwt/iO9NPVQVm3iC5/A09m04x3rmoujD3y5L5k/hOHR00TIYW5WMFgPuT1J1J6qaMVFYRRrVp1pupN5bPYvpEEAQBAEAQBAEAQBAEAQBAEAQHlxSZzIZXxtzPbG9zW/M4NJA9VzN4TZJRjGVSMZPCbWTEqHtGr4HESOEmurZm2I9LELOV1NPU9tU2FZVo5hp2plwwjtZgfYVMToz8zPbb6aEfVWKd3GTxLQx7jycrQ1pSUvc/p7y44VtJS1Nu4mY4n4b2d+k6qxGcZeq8mPXsq9D+JBr86yVXZVOUB1zzNY0ueQ1rQSS42AA3knkvjaSyz7GLk8JZZWI9rnVBIw+mfO0GxleRFDpvs4gk+QUaq73qLPwNGWz1RWbmai+pdKXhy9rKlt3heJzObUvZCwQAub3L/aaN5Jc6xO7/AEVWvGq+ljh1Gvsu4sKadHMnv8crTwWSy9ne2ArY8kxAnZvG7OODgOfMKehW31rxM7a+zHaVMw9R8OzsLmrBjhAULaaR1FicVbIxzqd0PcPcwX7s3Juem438VWk9yrvvg1juNyzUbmylbRaU1LeWefIutDXRzsD4Xte07i03CsZyY1SlOnLdmsPtPQvpwEAQBAEAQBAEAQBAEAQBAEAQBAVXa3EMNj9mvETn290szyAHwFx46KvVlSj6xp2FC+nrb5S684Rj+01VQyO/sMMkeu97tD4N1I9fJZ03Bvoo9lY0ryC/vE0/zr0InDqd0ksbI75nPa0W33JAuvkM72EXK84wpylLgkz9PRtsAOQsto/LuJ9ICj9pZfM6jomOLRUynOR8keUn/Ff+kKtcZk4wXM2tj7tNVbmSzuR072XGipGQxtjiaGsaA1oG4AKwkksIyKlSVSTnJ5bILabZl1c9rZKh7KcAXhiABe6+9zzvFraWUVSk5vV6F2zvlaxbhBOfW9cLsXX2nhZ2Z0LbFolDhucJHAg8x1XHosMaFiW3byWjax3I7zLUYdYyyOqKQaOkeLzQ33FxHvM5neF3mUMJ6rr+pCo0rvSEd2pyS9WXd1P3MtMbw4Ag3BAII4g7lMZrWNGcuaCLHUHmvjWQVis2IgLjJTOkpZCb5qdxaCerPdIULoJPMXg0YbTq43aqU1/iWffxPNBi9VQuDMRtJCXBraqMWsSbN71oGnivsZTi0p+JJK3oXMd620klrF+/dfPuLgCpjKOUAQBAEAQBAEAQBAEAQBAEAKAyfGezWqqauaV0sQY97nhxLi6xPsjLbgNN/BUJW05ybZ6u229QoW8KcYPKXs8fsSGH9kkDbd/NI88mBrB+5UkbOHMr1vKSvL+HFL3lzwfZympB/Z4WMPzWu8+Lzc/VWI04x4Ixbi8r3D/Vk38PAlV2VggKhtkAyrw2Z3utmkjJPAzMs36hQVNJxZq7PzK3uKa4uKfg9S3qcyggCA+Jow5pa4XBBBB4g6FfGsrATaeUV3s7kJoYg43yGSIHmI5HNH0C4otuCyaO1opXUmueH4pNllUhnBAdNXTNlY5kjQ5rgWuB3EHevjSawzqE5QkpReGiH2Wc6IPpZSS6AgNJ3vhd/Dd92nq0qOk3jdfFfiLd5ibVeK0lx7Jc18+5k8pSkEAQBAEAQBAEAQBAEAQBAEAQBAEAQBAZ92pYwHMbQwsdLUSFrwGAkxhpuDprmNvIXJ4XqXMs9CPE39iW2JO6qPdhHK15/YkNm9qJGNZFijHQSmwbJILMl/q3B/S6kpVNMT0fxK13YwlJztHvx5pcV7OOO0uAN9ynMk5QFV2q2qbEPw9Ie9q5PYYxmuQn4nkaADfY8uWqhqVP2x1Zp2Vg6n6tXo01q2+fYuvJL7N4X+Epoob3LG+0ebiczj+old047sUipd3Hn60qnW/dy9xJrsrhAEBW9pmTQywVVPE6UtzQyRstd0b/AGgRfiHAfqKinmL3ksmhaOnUpzo1Zbqeqb619UdEm1FT8OG1JP5jGP3K585PPqnSsaPOvH3/AEPpuO17vdw0j+eoiH2uvqnN8I+I9FtFxr+EWfX47EyLilpx0dO4kejLJvVP5V4/Y581ZL/yS/0//Rz+LxMb6elPhM8fdiKVTqXifPN2X9SX+lf+x56vaeppRnrqQMhBaHSQyh4bmNrlpANtV9dTHrLBLTsaNd7tCpmXU1jPtyy1xSBwDmm4IBBHEHUFSmY008M+0PgQBAEAQBAEAQBAEAQBAEBUNk6VprsRldrJ3zYwTvawMBAHQ6fpCr0V0pPtNa+qP0WhTXq7rfty/wA9pa54GyNLXta5p4OAI9Cp2kzKjJxeYvBCO2TiF+5kngvwgle1vkw3aPILhw4YbRcV9UfrqMu9LPjxPHW7Fd6LOra23LvW2Pj7K4dHKxvPBNT2l5t5VKGe77kJS7Hvwh76unk75jGO7yORtnmPRzsjwbZtL7heyjVHzLc0y9U2mtoQVvVW629GuGeCyuo0GlnEjGvb7rmtcPBwuFbMCcXCTi+KO1DkIAgCAIAgCAIDPu1HFb01RAN4NMNN5zuc4+Vmj1VS4eVudqN7YlBq4hV/ze5Y+ZfKSPKxreTWj0FlbMObzJs7UOQgCAIAgCAIAgCAIAgCAICr1zxR1zZXaRVQbE88GzM/hk/zAlt+gUDxCeeT+JpU07i1cF61PLXbF8fB6+JaFOZp5q2vihbmmkYwb7vcB918cktWd06U6jxBNvsIgba0N7fiGDxDgPUhRqtB8y3/AGbd/wBNlf207QKUU0kdNIJZZGuYMl7NDgQXEkW0F9OdlDXuIbrS1yaGzdj3Eq8ZVY7sU86lxwKIMpoGgghsUbbjcbNAuOitR4GPcS3q05Pm38T3r6QhAEAQBAEAQBAYVtPiIrMTIYbxuqIIgR8WQ5L+FyVmue/V060e4sqDtrHelxUZPx1N1C0jw4QBAEAQBAEAQBAEAQBAEAQEXtM2M0s/ftzRiN7nD+VpOnXkVHVxuPJYtHPz8PNvDysFN2UocSq6WJ8taYo3D2Q1jTK5g0BLzu+6r041pRy5cTYv6ljb15RhS3mutvGeehZcJ2Pp4Hd44Onm4y1B7x/lfQeSnhRjHtZm19oVqsdxdGPVHRff2k/3Y5BSYTKJ558Oik/iRRu/mY0/cJhcCSNWcPVk17SAxNjcNMcsF2wvlZHJDvb/AMzQPjB90g2uBoQopfptY4N/EvUd683oT1kotp89OT6/j7C0qYzQgCA8WI4vBT/x5Y4+WdwBPgDquJTjHiyWlb1aulOLfcska3bShJsKlhPIZj9gvirQfMsPZt0ll02j4n23oWXzT7t/sSn7NXLuKa5nUNmXU+EPevqRFX2p0TAcneyH8rLX83EKN3cMaFyn5P3kuKS739MlK2m7S56lro4GiCMggkG73A/m4eXqq1W6clhLBuWWwKVGSnVe814fcgthI82IUoH/AFWn9Ov7Li31qov7Vko2dR9h+i1rH5yEAQBAEAQBAEAQBAEAQBAEB4cdou/p5ohvkjeweLmkD6ripHei0TW1XzVaNTqafvIbs8xIS0bIz7MkAEEjDva6PQXHgPuuaM1KCLm1aLp3MprWM+kn151LOpTNCAIDL+0LHTPUw09Mx8wp5GzTd0C7Vp0bpyGa/UgcFSq1N6aUdccT02yrRUqE61WSjvpqOdOPM0XDMRjqI2ywuzMdu4EcwRvBG4hXE86o87WozozcJrDR6ivpGUTFdoaiumdS4UQ1rDaWqOrW8wzmeu88LDVVnOVR7sOHNm3Rs6NrTVe71b9WHN9r7PzsJLB9g6WEh8wNTNxkqCX3PRp09bnqu40ILV6vtK9fa1xUW7DoR6o6FlipmN91jR/KAPspUkjOcm+LPsxjkEwfMnlkwqB3vQxHxYw/cL5uR6jtVqi4SfieY7NUf/awcv4Uf+S+OlB8kTem3P8AUl4v6nbRYHTQuzQwRRutbMxjWmx36gXX1QiuCOKl1XqrdnNtdrbJBdEAQBAEAQBAEAQBAEAQBAEAQBAU7aHAJop/xuHEd7a0sJ0bOB/7f6ededOSlvw9prWl3SnS9GufV5PnH7HTL2l00YInjnjlA1iczW/IEm1uq5d1FLLTO47DuKj/AE3GUetMgv8A9Brqx+TDabQHe4F5/qNw1vmo1cVJvoIvvY1pbR3rqpr2aeHNlhgwTEalgFbViJp96OlaA4jl3vDyBU+5OS6T8PqZ0rqyoyzQp7z5OT/2/UseDYNDSR93TsDBvPzOPNzt5KljFRWEZ9xc1bie/UeX+cOor+xNUwyYi9pAjFU62tmizRmPKxOt1DRkuk+WS/tGnJQoRa6W589DwYtjcmKSGjw8kQ3tPUj3cvFrDxv9fC5XyUnVe7Hhzf0JqFrCyh6Rcrpftj29b7vzUuODYVFSxNigaGtb6k8S48Sp4xUVhGTXr1K9R1Kjy2e5dEIQBAEAQBAEAQBAEAQBAEAQBAEAQBAEAQBAEBSe1TADU0veRtvLCc4sPaLPjA+jrdFVuqblHK5G1sO8Vvcbsn0Zae3kcdmOJ0woY2Mexjm5u8a4gOzEkl2u8EWseWnBfaNSCglkbaoV/S5Skm0+HcS2JbbUMAOeoYSPhjOc+jb/AFXcq9NcypR2Zd1fVg/bp8SvYhjdfiLSzD6d0MTtDPOcjiD8o4DqLnwUcpVanqrC7S/StbOzkpXM96S/bHXxfyOjA+yiNmtXM6TnHHdjL9XXufolO1UV0nn4Et15Q1J/wYqPa9X9jQaGijgYI4WNYwbmtFh/96qyklojz9SpOpJym8t9Z6F9OAgCAIAgCAIAgCAIAgCAIAgCAIAgCAIAgCAIAgBQFartg6CZ5e+ABxNzkLmgnwaQFD5innODRpbWu6cd2M9O3X4nsw7ZWjpyHRU8YcNziMzh4F1yF3GnGPBENa/uayxOba7/AJEyuyoEAQBAEAQBAEAQBAEAQBAEAQBAEAQBAEAQBAEAQBAEAQBAEAQBAEAQBAEAQBAEAQBAEAQBAEAQBAEAQBAEAQBAEAQBAEAQBAEAQBAEAQBAEAQBAEAQBAEAQBAEAQBAEAQBAEAQBAEAQBAEAQBAEAQBAEAQBAEAQBAEAQBAEAQBAEAQBAEAQBAEAQBAEAQBAEAQBAEAQBAEAQBAEAQBAEAQBAEAQBAEAQBAEAQBAEAQBAEAQBAEAQBAEAQBAEAQBAEAQBAEAQBAEB//2Q==">
            <a:hlinkClick r:id="rId3"/>
          </p:cNvPr>
          <p:cNvSpPr/>
          <p:nvPr/>
        </p:nvSpPr>
        <p:spPr>
          <a:xfrm>
            <a:off x="53975" y="-17907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4" name="Google Shape;504;p62" descr="https://encrypted-tbn3.gstatic.com/images?q=tbn:ANd9GcTBsc1AEXXy0Z4tp7JhKYohTQfQTSX4lacct0sPuKVN6p4NrhrG9A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5776" y="336255"/>
            <a:ext cx="4320480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62"/>
          <p:cNvSpPr txBox="1"/>
          <p:nvPr/>
        </p:nvSpPr>
        <p:spPr>
          <a:xfrm>
            <a:off x="2771800" y="4656735"/>
            <a:ext cx="41044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 i="1">
                <a:solidFill>
                  <a:srgbClr val="FF0000"/>
                </a:solidFill>
                <a:latin typeface="Algerian"/>
                <a:ea typeface="Algerian"/>
                <a:cs typeface="Algerian"/>
                <a:sym typeface="Algerian"/>
              </a:rPr>
              <a:t>Try again!!!</a:t>
            </a:r>
            <a:endParaRPr/>
          </a:p>
        </p:txBody>
      </p:sp>
      <p:sp>
        <p:nvSpPr>
          <p:cNvPr id="506" name="Google Shape;506;p62">
            <a:hlinkClick r:id="rId6" action="ppaction://hlinksldjump"/>
          </p:cNvPr>
          <p:cNvSpPr/>
          <p:nvPr/>
        </p:nvSpPr>
        <p:spPr>
          <a:xfrm>
            <a:off x="7020275" y="5426175"/>
            <a:ext cx="1343700" cy="8112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63" descr="data:image/jpeg;base64,/9j/4AAQSkZJRgABAQAAAQABAAD/2wCEAAkGBxQTEhUUEhQVFRQUFRQVFBQXFxQXFBcVFBQWFhQVFBUYHSggGBolHBQUITEhJSkrLi4uFx8zODMsNygtLiwBCgoKDg0OGhAQGywmICQsLCwsLCwvLCwtLCwsLywsLCwsLCwsNCwsLCwsLCwsLCwsLCwvLCwsLCwsLCwsLCwsLP/AABEIALEBHAMBIgACEQEDEQH/xAAbAAACAwEBAQAAAAAAAAAAAAACAwEEBQAGB//EAD0QAAEDAgQDBQYDBwUAAwAAAAEAAhEDIQQSMUEFUWEiMnGBkQYTobHB8ELR8RQjUnKywuEVM2KCkgcW0v/EABoBAAMBAQEBAAAAAAAAAAAAAAECAwAEBQb/xAArEQACAgEEAQMCBgMAAAAAAAAAAQIRAxIhMUEEEzJRcYEUImGRofAFUuH/2gAMAwEAAhEDEQA/AMQNRgIw1NGGdyK+mtI8lRb4QkBGGogxNaxYAsMU5FYaxGKS1hoWGdkdCkvYtPD0Ja7pB+MKvVo3QUtwSWxRyqMitmkhLE9iUVsqjKnFqNlHc2Hz8EWKIbTnRSWxp6/knPOwsOX5pLilqw8AOKAoyFBC1GsCFBCOFBCVoZMCFMKYXJGhkRCghEoQGQBCGExQsEXCEtTcqkMTJgEZEJprRo4Sbbq5/o5Ak6feqPqJG0NmCaCU6kts0hMSENfAgBUjlFeMwnU0JYtOthIK5mAJAjU6BWWVE3jZkli1cA/CimBVpOdUzGXS7Ll2ADXtjzlNPCiD2h5K7T4CSAYF+spcmaLVW/tsPDFJPgoithN6Hjet8vfLJxoYajjSaWsnstJkgciV6w+yxiSYWfX4LBgEJcWaEX7m/q7Gnim1whlEiROi2NYhYrU+m8jcqMoW7KY82hNFjEUr6XXNprmVDvfxV2g1p6fJBukbaTsVTop7cOr1PBHXUcwruHwROyi8g+n5KXDsLLiObXfAT9FVxWGuV7LhPCyKjXRYG/gq/FuEFrjAtspLMtdfoFw/KeLfRSTSXojwxzzDRPPkBzJ2Cq4hjaVm9p27th/L+a6VlXC5IvH2+DJOGDbu1/h/P8lWrVJ+/kn1ySqzmq0V2yMn0hTkEJpCghOTYqFCZCEhBmQELoRQuKVjoAhDCZChIx0LXI0MJRkQQohFCgrBGNp2lXcFgzGc91seaDheIa09qI5ETJT+IcQzCGjKOXPkld8DquR1R1JtRp58joVcxtUNNicrhz+i8yKm+6KrWJAANh9lbQbWPx5E9nT4qt+1W68tlz6sgCEl4Vox+RG/gu0auYiSJWxgqLTprpr0Xls8KW4lwNiVnib4MsiXJ6PitXKALTuUPDOLAEF2gWBiMWXRKr+9RXj2qZnmp7Hva3HGEajwXmMbxYZjF1i1KiSXKmPxYrkWXkN8G+1NalNTmJBLHU1doKmxW6RU5IpFmvgKpBEGF7TglVr4zNbmG4t6heDwz16fgNc5gGiSuHyIWmdMJbnsWtA0Q1KYcIIlE1yleUdm1HnPaEFrcjBlabmNXeJXicXTX0fi1EPbAIzDYkBeF4jQLSQRHivU8SSquzizJmBVYq7mq/WaqjwvSicciuQhhNLVGVOSElqgtTi1CQsZCYUZU0hDCVjoWQohMIQwkY6AhQQjhAUBiCEBREoSgE4FcXKFCwQVOaFxCEpkAElRKIlDCohWLcgKaQhLVWJNiigJTS1LIVUIxZQphCGFRCm+E1qW1qYGrhK2OYVZpFVqbVcYA3W55fmlZSJewlObkwNytajxPKMtLsg6u/E7z2HRedNcnXyGydTqKMsWrkoslcHqsHxct3WxjuLfu2OB72YHxEfmvCMrLRfipogfwv8AmP8AC58njq06KRybNFrF48ndZ1XGEiDccjdVn1Eh71eOJEnNk1QDpb5KnUYml6jMrpURbsrFiEtVoBLITWI0JhQWJpYoIQsyK7moHBWHNSiFhkJIUQjKAlKx0C5AURKAoDAOQoihKFGOlRK4qEQkEqFK5MgMiFBCKF0JkKBCGE2F0KiFYktQOarBahLVRMVlUsQ5FaLFGRUTEo2GsT6dJExkapuq4xkDpp6qAFe4bgxUflLg2dCTAnkrHEeGimXDMLQQNyDysl1xUtPY9Or6M1gTTTIUMYTorRpENBJEHkRPmEXQE2Vs0KzSqyxw8D6FKe0baKaW/gUslsNGW4v3ihzktyGU1C2GULnKMyEoikhyMOSlwcsYaShcluchLkoUE4JTkbnJZKwwpwSymuKWVggFAUZQFAYAqCEZUQsYCFEI4XQsawIU5UzKuypgAZV2VNDVORMjCsqjIn5FORMgMr5V2RWRTRiinsWin7td7lOq12N1MnS17xMKo/F1Z7NIR1eJU5eRjjyyiwTfCN8BEFICYGLHOC0JrnzquaFLggGzb4Xi8MAczAHWIJuJjble62RjBVaPdhjqZjOyADJmd+a8O5qijUc0y0keBXHl8VS3T3OmHkVs0eqbwJry5oa5kWa7NIJ/5A6jwjzWHisG6k/K8QfgRzBTG8cqmAX6R8DutPCY2lOaqDULgAZhwA2Am4gz8EsfWx+7cL9Oft2PMvCWtTiVJmYloEbQeennsssrsjK1ZzSVOiCuAUqQiAEhRCNdCARTggKc5A5YIkoCmuSyFgiygKaQhhYNi4UZU7Kphag2IyqcibkU5FqNYnIuyJ+RRlRSNYoMRBiYGowxGhbFhiIMTBTTW0kxrEBiIUlGLxTKQ7RvyFyvPY/jjzIb2RpA73qpyyxiUUG92beMxLKfeNzo0anwCzf2l9TUZG8hYkHY/e+iRhOFveQ83ymbkC8aknU2+C1sHh4DszmxaHHTX8M2815nkeY3tE7MOFc0UKeEMkAEu1dz7MRPLUeqY7h1R5lotYXEmQBN5VoUWh255xuOvRE3GlkjKDf+IWsLD0XA8rTs61FG22kmhipYXjNB+lQD+a3xNlpMHmF9ImnweC4tcoHKhICbkQuasAQ9gQZQjqJDiUAk5EQlAHJjFqNZz3FLcQnvYlmkgjMS4KIT/clR7pazFeFxVj3SkUuiFhKpQEK46h5KPcrWYpFqCFeFG8AX5LVwvAZYalUljdAMpzExOh2SzyRgrkPGEpcHm8qJtJbdDhbXl2V1mie1DT6bqcRw3ILzJ03BHQhBZoPZMb05dlP/AEWplD4kETa5A6hA3hztY6fry1W3wvFe7IDmW5nN42Gi0MZx9txlMC0AwLKLzZU6SsqscGrujx7qKHIvRYjHU3t/2xtvB9QFHD+Hte4yxzZEgSIvb8Wqr61K5KhPT3qLPPZFwprdr8HIPMdIJB6hDT4JUP4Y3l1gnWaHyK8c7qjHbSTW0VdrUqbDBq0yRs0knwsNVSxeMaLNPSfoN0s/JxwjqbGjgm3VE1S1glxAWZxHHuEBvZBEg6mxv4beqr8QqtzAGS86DYa9o8z+SKlhhJc89rVoNyOQyzA+dl5uXzpSXwjqhgS/VmRRoVXOMDTV7pj131WlhuH0qcOnM+Brz6RomtBaCCTBidLxoSNymYcaxzjX10XnZ/Mb2XB1QxrsW6oZkjXnZo8PvZDUeTcjMRBDR9Sn1wBqT9fJIJg3taQJ56T10XI/Ib4KqNCmVHEkvMCdBIMdSflAUOxbAYyj1H1Kq8SZnEtfEGZAm+1t9vVZNWm6ZDZnUloMnmJNh08VzSzubFc62FiQZv5foreC4lUYf3by257Mkg+RsqTarXXaQYsfLVA5vPrEE+S+mxZVJXFnDKNbHscB7Vv0qMzdYynr0+C9BgOI0q3ddDv4HWd5c/JfLwXDRx9J9fzVuhWP4rR9yuqOaSIyxRZ9MfhTKg4R0aW0WJ7NcfMilXNiYZUN4P8AC48uq9vh8IZEmBzhWeVVZB4mmYlHCFxgAk+C9FhfZprW567srYkAWd5zotlnuaLcwHby7zfrC89xjiBq2c0iNCJj0XHPyZzdR2R0RwRjvLdlqhUwgkZJF7kyfLYI6+Aw5a51IEm2Vugv1C8ZjOJ0qRyudca9LTCpcR9pAxhFEu94QC0xLQMw16LnlnhG3r3+pVQb5iet/Zqf4nlhPdaWz6uG3kngNAFOoNe64C3iCNQZC8Twb2re+W12h4bc1SWgNgdoT5c917vhNUVqDYby/dOcAWyfGyaPkauwvDXCKbOGPzgZYBNnEEM+I+Ca/BuYDmAIvBGoI+I8CtqtihSgOdkAHcbJI3jMVmY/2hA/29+fe80yz5JPgX0oxXJA4YxzQ57iQQMogTO8mD+ar4vhoZT7GftXJgObHKRysrFLiQeyPdHtRJbpb+EaAo6ONLajWvzZdpNxPTl5oerNMOiLRgNwDQ67nbRA/NenwlKaeW7/APlIJ8F2JrkyPdkzMEA/VvgqZx7qbS2CCdZsdOcJpyllQIqONnYrDBndpy/xbpzgFWcE9xBYRlfEg2PZ8RpCznuc4AinJ1BcZnwFpS6lSsy5bkncDbl4ILG2q2sbWk73B4pSdzDiJsJmyRw/De80aSd+Xr/lBVrwMz3wOZMfNThfafC0xEOcRvBIPgFZuUIV2TSUpWar+Bs2zA7wQqfE8PQogZ62SBoTmMdGtv6BYvFfa6rUtS/dMPh7w+e3l6rzeIaJzOJJ1JJJJ+N/Fczz6FqnIt6afCPXVva5rQKeHEzrVePLst2858Fg4vE1ary+rUc61mzYD6eSw6nE2s7IBbIMHqTo373VijiWlpObNBuLiwmZPr8FyfjMUradfVFFF8GnSe0TMgnu336T4pDCXEBs6ntHkBePHn1WfhajXRJ0PZA1F/gr2HxgyGDbznz5aLny54R3TvYRRcXKVvfr6dIgUBTM/iFgYk+RPzRjENAcfx3jx5u5hVu/ldPZImP0UYgtnQAExrrEaW8fRcuXN3ItDgOliZjNvJPnpfwUN4kGm7YaN9dfBZ1au0viXAg6yI8CNlRxT40JN7wRvzhctuTDqrY26uMa4yHA6brPxGILCYJiYj0i5Fh5rKDnAgCC0kS4RltfQjlz6q27HunLAdYiw1AtJ3+llbS000Fys0WtlrYDiCL30JvBB0CzaoLDlFwLju73OrTuSreIqdjK6xi2XaRII6W+CzqlfSMpsLmCfOCoQTbbYrTMrgjHZT2SbRyBtNjMRutRtEmdAOc6eiq0KoNPsgNg3abGPoLbJbsc1gPvYM2DAOeubYlelHyMkbUUCUE3Zep2Ga0G2s7xptqFXw+LBcQIgQImL6rM4jxYvEAW0B6CPTZJ4S4zrAg3Ogm8j4Kzz5XG3sBYkj0zsY1kgnNsQL322tot/hn/AMkVqVNlMFgi2ZzJfAItmPReFw7gakag6v0mJExHX9VLsPLz3SJ7O9t99enPRSlnyPmTMoJH37hXtC3EtDswf2QXNES2ZA8LtPovMe2PtG7/AGaTHDM0y4Egu6NJERpcagrxXCazmNDs4YQ8gGbk6tsDyI5arO4vxYve+XEiXaixcTcmBryGyaXmLJHQlT7r+9mWOndl1ji5lwQ9oLiDmBIg3iP8QFTxD3AAuNodZoDjI5gnuzN/msvB1A4vBJiDFpOgy23R4+rLBAcIEElwDna6jYXAjWynGMUVZs8HrVZkufTa8ZQ802kEydSREwRppGhXvfYXifuQ9tRwc5zmim4ZdcuwbeRuTyXyOjxGpMGORAAFom24XpPZLi4pPbDJGbNlLQSTaCwj8X+F1wyrUlIlKLp0fWsU4P72Ynnmuq1DhoeYAeTtpHrCvYKpnY1+XLmaHQdROxkK2MSYIdmdMbmy9N7L8qOFPfdlOjhXMFg/XUudlPpZDiqLpl0zyuPQKxW4hkjRrebiL+JKw+Je1LRIb29+TQfHUoR1J20M6fBtYbGZe9nJ/nVj9vafwl297x+e68G/2qqfhYz0d6zKpYzjFWqCC+BHdZYeZ3WlCHLDFy4PdYz2poUQR+M65ANfWB4SvK8S9sarz+7AZr2yLn4QvMuF9ZU5ZsLcyd0tQW42pvYmvin1nS9z3mdZMX+ilzHmYkNHkbamVNENDZzSdpgD0tZLxuPDesaxoB566SpZvIjDdjxgNYx3KOsjnzPghqEHxFstwDrbmSk4PHioDlkToT0vofBUsRiTpc69DrcgDe41XjeZ5Dyy0x4LwjSAxIkE5THWbbzBScM0gOLSb2I5GbHx1+5TKmLm+2jrHYdNNSk0KwzwSA38RhswADfQN25n4KCT0jmlgmFr3SAA0GbkkgjTmTb4FVHVCQQDAkhpuLgb3tz3TKOMIJGnWwzGNM2nattsqNR8ONTL+7FhY5AYA25W81NRercWVFvA8RFNxa45mGAdtYBjSOvOFt8QrSGyCW5jNi7QWMbrznC6rX1AJIO0Ab/8ToInwWxXxfYORtw7kABGxNgJukyx/MkK9jsULXHaaLxExsbiBN/8rEe2XmCQCQTNiDPIahXcpIkwAdgObZveJv1VXiFVhf3yT3W2n/BHXoqY41sFIeaZJMGG9J73PmhqU8kZRBdtfS9je519EFKjUbGuUgiJ/wCW1o5/dk6s0tytEnNa5zTrYQJA3VddbI3LsvYKuakuIMtiGDUbA3nUTooxLhmNnDoAR8iFToUcjnOa45iINiREgSeY6IMSahcTDYmBJyzG4FrTKi1ctVmfwWTw9+UBrm7SfdwbcoNtOW6ysZ7NVHmQ5s9QR4TDf1XqG7/p0RPfGxPQXUY+Rki9ilvs8kz2crNB7LDIgkOGnQEW9VUqcCxAB/duJO4c0iP/AEvdh0jSOn35LgNSqLzci6X9+5jwJwmIETSfYESGnfQdnldODn0wIpukC/Ye06gjUXXuWu+/BE19tJ15fmi/Nb5ijVZ8/o8ReGuDzfMHDMJM6n5b9ENV5cTlgxJJFxfY8rr6I4g8piT9hLcxm7G/BFeauVD+f+GPnODrQ52mnyOyr1qhOu0j4r6R+wUDM0qenIed4SavBcMZmiyZ2t8oVV50e4sNHgsDiix0yLi8iSCNI6rXwROb3l2sEGCJBLrkSSIM7fqt53sxhjP7uN7Pd+ajGezNN8AGoAIhocI3MwR1Wfl429rRtLPTYP2rqOotIcGiBecznDnmcZvdZtbjL31BNSGkHUkz1mdrLHwvs41ggVKgEz+G3hayb/oRBltc20BaPTVdj/yydV19dzn9BGljHWkuBJ0M7ROiyH40l3ZIgAja3WeUKzU4dWIu9jjINwRpE87RKqf6Q9jS1nuzmJuXQYIt+GwS5v8AJvIqi6NDBTtgHiLuhGblpp9PkrzBIsTff8lgYTgeIbUBdBZMmHC9+sLepMqEkGnDdiC0iI8fuVTF5qgqcrBkxW9ifeQbARz+QCh7psY+niidh3n8Py1+90LaLgLsd6FCXlRfaEWN/ArFOjTX9YEKnjBmzA6AXgQbSOzPjquZXcS4OpvBbOV2UgHz/JBUL3NnK4FwIjKTHjty9Vy5MuqkVjBpkYHEfvHbdmWxcBg531uf8q1iSW22jNJu4xFhpHlyWfwbD1GuH7txkEHsnQ6kyOg8gmV8JjBU7NNzgLHuw4GN/JSko6+Vx8lUijiWFrgM0B8CDdkEwbzprfouw5YH5cwcQCCLmbaaR53V7EcOxGQh9PUbEk6Wb2RaDyWXXpVaVQPaxw0MBr4i/ZJjWPorxkpKrQaL+Mxzycvu+yY1mIAkSTI205LqmCc4NawNbTzTmJ7WneEmTP5DZRXbiHwRSe0iJiYgiLH9UfD8BXDmuLKuUE6C95uWbeUJG0o2ml9zJGjgcAKRzAlxIMutM7/SPBRiwQAQ4xbNJ3bexi2keWyDFe/MH3b41iCJibWSsNh6sE+4eZECSbXMwNBsPXmudf7Sa/gWUU3sFTxOeHVHssczGg9o3JLSLTp1+aSMVTfEHtCJJytAFrC+thc8id4NSj7PV35uwRO7ra696/K60+H+xri6XuawAzE5tDb7KrKWGHMhtPwFw9wcDLg7LoTIAIMTyOgVepLak6tBLoESD4n5L1dLhDQzKagNgLAj9Ej/AERpPacAdtSY6z8ly/icepsdRKFPEh7DluCIIN3DawOo+Sz3YltIubDTeZJg+h8Fuf8A12m3u1CA6bjLadteiY3g1M96oTFpsLdbpFmxL5oT02ym2sTr581D64O0+tviuFYgAkQYtPKdfiFDqoInmb73GsFbSZtrscx4O7ZRh5Gp8emkSVUDD/xGnI2GsKbzr8rna3og4IGp/BeNb033HpqgD5sDrvYD4qo2qZidCDMR8PP4Jz3OE+kD1HktoZtZYzW108Y89kNQgmQYPh93nxVYg7H5fZUFgm/itpBr/QtzoJE33j7Gqh7jaTt8eSrtcRtp929Pkpqgbz5Sb+I+7raQqQ5rmxeb+HnsobWGwnSDO+6q5rxp66ptOiPxT4X2RpIKmWhVnQ29VDnTbMR0+9VUAF7kT8tPqPgoc7rP3HmtpRta7LNte111tBE/RE1jfAR69UipUDhAbpA3G1/FQ2dPX/CDQ2pD3sANifook6g/RKe46ASB1+77LgSL3HTefoEKA2PFQ3k6X3+SH3hMpTa1tY+90OY+Owj7+4Q0i6rHNqHrG26Y2o7/ABfySA7nP3z5FcDvrt980NJiwHP1v9+KP9oO/wA1WJtqfsLiQLj0IJ9fghoMW/f+H39hQ2oTzHr9Uh0gjXr0vqF2cnU/PQaoaDO+y29xHp9yg96YmVVOIO525H6prHSLEX3mLeH581tAr34HCpJ1Kh1WdOX3oli4uR1vvtCInSI+vhHmENKCkMe/7lR73aPieWqriv8Ah1PMiw8Y+aNzo8PlbcLaDbjg4TrB5E7qDUI0+BPw9FWdUdp0Gv3ZG6oNTGtuu+wR0GsZm8b89PVPZhbd5vr/AIVP3s6EeHjtH3oiId/AT1CGljxkvizIZt97tRt7vp9Fy5dr9v3J/BNTvf8AU/NqlmhXLlN8AY6h9W/MJw7r/v8AhXLkB4e1i6X4P5f7kdfvDy/uXLkr5NL2i2d0eI+iJn/6/uXLkX2K+hzu6f5PyRP/ALR8guXJHwUj7So7v+R/ocjp90eJ+q5cq9EhdPu/9j/UUWF3+9wuXIGjyRiO76fVHS38D8ly5KuCj7+hVZ+fyCtDbxd/UFC5NInHhBP7vr8wkO1b4n5LlyCCWH94/wAx+TUvb0XLkVx+wz4f1DxHdH8o+YU09fJ39QXLkvSDLkRS+rvmreH73/r+pcuWlwycOQR+Lw/vT6Wn/b+4rlyWRolZ/ed5/JWOf3sFK5aXtKRGM77vvdJpd3/z8ly5Tlyw9/uVa3dd5f1OTaW/j9AuXK/QD//Z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p63" descr="data:image/jpeg;base64,/9j/4AAQSkZJRgABAQAAAQABAAD/2wCEAAkGBxQTEhUUEhQVFRQUFRQVFBQXFxQXFBcVFBQWFhQVFBUYHSggGBolHBQUITEhJSkrLi4uFx8zODMsNygtLiwBCgoKDg0OGhAQGywmICQsLCwsLCwvLCwtLCwsLywsLCwsLCwsNCwsLCwsLCwsLCwsLCwvLCwsLCwsLCwsLCwsLP/AABEIALEBHAMBIgACEQEDEQH/xAAbAAACAwEBAQAAAAAAAAAAAAACAwEEBQAGB//EAD0QAAEDAgQDBQYDBwUAAwAAAAEAAhEDIQQSMUEFUWEiMnGBkQYTobHB8ELR8RQjUnKywuEVM2KCkgcW0v/EABoBAAMBAQEBAAAAAAAAAAAAAAECAwAEBQb/xAArEQACAgEEAQMCBgMAAAAAAAAAAQIRAxIhMUEEEzJRcYEUImGRofAFUuH/2gAMAwEAAhEDEQA/AMQNRgIw1NGGdyK+mtI8lRb4QkBGGogxNaxYAsMU5FYaxGKS1hoWGdkdCkvYtPD0Ja7pB+MKvVo3QUtwSWxRyqMitmkhLE9iUVsqjKnFqNlHc2Hz8EWKIbTnRSWxp6/knPOwsOX5pLilqw8AOKAoyFBC1GsCFBCOFBCVoZMCFMKYXJGhkRCghEoQGQBCGExQsEXCEtTcqkMTJgEZEJprRo4Sbbq5/o5Ak6feqPqJG0NmCaCU6kts0hMSENfAgBUjlFeMwnU0JYtOthIK5mAJAjU6BWWVE3jZkli1cA/CimBVpOdUzGXS7Ll2ADXtjzlNPCiD2h5K7T4CSAYF+spcmaLVW/tsPDFJPgoithN6Hjet8vfLJxoYajjSaWsnstJkgciV6w+yxiSYWfX4LBgEJcWaEX7m/q7Gnim1whlEiROi2NYhYrU+m8jcqMoW7KY82hNFjEUr6XXNprmVDvfxV2g1p6fJBukbaTsVTop7cOr1PBHXUcwruHwROyi8g+n5KXDsLLiObXfAT9FVxWGuV7LhPCyKjXRYG/gq/FuEFrjAtspLMtdfoFw/KeLfRSTSXojwxzzDRPPkBzJ2Cq4hjaVm9p27th/L+a6VlXC5IvH2+DJOGDbu1/h/P8lWrVJ+/kn1ySqzmq0V2yMn0hTkEJpCghOTYqFCZCEhBmQELoRQuKVjoAhDCZChIx0LXI0MJRkQQohFCgrBGNp2lXcFgzGc91seaDheIa09qI5ETJT+IcQzCGjKOXPkld8DquR1R1JtRp58joVcxtUNNicrhz+i8yKm+6KrWJAANh9lbQbWPx5E9nT4qt+1W68tlz6sgCEl4Vox+RG/gu0auYiSJWxgqLTprpr0Xls8KW4lwNiVnib4MsiXJ6PitXKALTuUPDOLAEF2gWBiMWXRKr+9RXj2qZnmp7Hva3HGEajwXmMbxYZjF1i1KiSXKmPxYrkWXkN8G+1NalNTmJBLHU1doKmxW6RU5IpFmvgKpBEGF7TglVr4zNbmG4t6heDwz16fgNc5gGiSuHyIWmdMJbnsWtA0Q1KYcIIlE1yleUdm1HnPaEFrcjBlabmNXeJXicXTX0fi1EPbAIzDYkBeF4jQLSQRHivU8SSquzizJmBVYq7mq/WaqjwvSicciuQhhNLVGVOSElqgtTi1CQsZCYUZU0hDCVjoWQohMIQwkY6AhQQjhAUBiCEBREoSgE4FcXKFCwQVOaFxCEpkAElRKIlDCohWLcgKaQhLVWJNiigJTS1LIVUIxZQphCGFRCm+E1qW1qYGrhK2OYVZpFVqbVcYA3W55fmlZSJewlObkwNytajxPKMtLsg6u/E7z2HRedNcnXyGydTqKMsWrkoslcHqsHxct3WxjuLfu2OB72YHxEfmvCMrLRfipogfwv8AmP8AC58njq06KRybNFrF48ndZ1XGEiDccjdVn1Eh71eOJEnNk1QDpb5KnUYml6jMrpURbsrFiEtVoBLITWI0JhQWJpYoIQsyK7moHBWHNSiFhkJIUQjKAlKx0C5AURKAoDAOQoihKFGOlRK4qEQkEqFK5MgMiFBCKF0JkKBCGE2F0KiFYktQOarBahLVRMVlUsQ5FaLFGRUTEo2GsT6dJExkapuq4xkDpp6qAFe4bgxUflLg2dCTAnkrHEeGimXDMLQQNyDysl1xUtPY9Or6M1gTTTIUMYTorRpENBJEHkRPmEXQE2Vs0KzSqyxw8D6FKe0baKaW/gUslsNGW4v3ihzktyGU1C2GULnKMyEoikhyMOSlwcsYaShcluchLkoUE4JTkbnJZKwwpwSymuKWVggFAUZQFAYAqCEZUQsYCFEI4XQsawIU5UzKuypgAZV2VNDVORMjCsqjIn5FORMgMr5V2RWRTRiinsWin7td7lOq12N1MnS17xMKo/F1Z7NIR1eJU5eRjjyyiwTfCN8BEFICYGLHOC0JrnzquaFLggGzb4Xi8MAczAHWIJuJjble62RjBVaPdhjqZjOyADJmd+a8O5qijUc0y0keBXHl8VS3T3OmHkVs0eqbwJry5oa5kWa7NIJ/5A6jwjzWHisG6k/K8QfgRzBTG8cqmAX6R8DutPCY2lOaqDULgAZhwA2Am4gz8EsfWx+7cL9Oft2PMvCWtTiVJmYloEbQeennsssrsjK1ZzSVOiCuAUqQiAEhRCNdCARTggKc5A5YIkoCmuSyFgiygKaQhhYNi4UZU7Kphag2IyqcibkU5FqNYnIuyJ+RRlRSNYoMRBiYGowxGhbFhiIMTBTTW0kxrEBiIUlGLxTKQ7RvyFyvPY/jjzIb2RpA73qpyyxiUUG92beMxLKfeNzo0anwCzf2l9TUZG8hYkHY/e+iRhOFveQ83ymbkC8aknU2+C1sHh4DszmxaHHTX8M2815nkeY3tE7MOFc0UKeEMkAEu1dz7MRPLUeqY7h1R5lotYXEmQBN5VoUWh255xuOvRE3GlkjKDf+IWsLD0XA8rTs61FG22kmhipYXjNB+lQD+a3xNlpMHmF9ImnweC4tcoHKhICbkQuasAQ9gQZQjqJDiUAk5EQlAHJjFqNZz3FLcQnvYlmkgjMS4KIT/clR7pazFeFxVj3SkUuiFhKpQEK46h5KPcrWYpFqCFeFG8AX5LVwvAZYalUljdAMpzExOh2SzyRgrkPGEpcHm8qJtJbdDhbXl2V1mie1DT6bqcRw3ILzJ03BHQhBZoPZMb05dlP/AEWplD4kETa5A6hA3hztY6fry1W3wvFe7IDmW5nN42Gi0MZx9txlMC0AwLKLzZU6SsqscGrujx7qKHIvRYjHU3t/2xtvB9QFHD+Hte4yxzZEgSIvb8Wqr61K5KhPT3qLPPZFwprdr8HIPMdIJB6hDT4JUP4Y3l1gnWaHyK8c7qjHbSTW0VdrUqbDBq0yRs0knwsNVSxeMaLNPSfoN0s/JxwjqbGjgm3VE1S1glxAWZxHHuEBvZBEg6mxv4beqr8QqtzAGS86DYa9o8z+SKlhhJc89rVoNyOQyzA+dl5uXzpSXwjqhgS/VmRRoVXOMDTV7pj131WlhuH0qcOnM+Brz6RomtBaCCTBidLxoSNymYcaxzjX10XnZ/Mb2XB1QxrsW6oZkjXnZo8PvZDUeTcjMRBDR9Sn1wBqT9fJIJg3taQJ56T10XI/Ib4KqNCmVHEkvMCdBIMdSflAUOxbAYyj1H1Kq8SZnEtfEGZAm+1t9vVZNWm6ZDZnUloMnmJNh08VzSzubFc62FiQZv5foreC4lUYf3by257Mkg+RsqTarXXaQYsfLVA5vPrEE+S+mxZVJXFnDKNbHscB7Vv0qMzdYynr0+C9BgOI0q3ddDv4HWd5c/JfLwXDRx9J9fzVuhWP4rR9yuqOaSIyxRZ9MfhTKg4R0aW0WJ7NcfMilXNiYZUN4P8AC48uq9vh8IZEmBzhWeVVZB4mmYlHCFxgAk+C9FhfZprW567srYkAWd5zotlnuaLcwHby7zfrC89xjiBq2c0iNCJj0XHPyZzdR2R0RwRjvLdlqhUwgkZJF7kyfLYI6+Aw5a51IEm2Vugv1C8ZjOJ0qRyudca9LTCpcR9pAxhFEu94QC0xLQMw16LnlnhG3r3+pVQb5iet/Zqf4nlhPdaWz6uG3kngNAFOoNe64C3iCNQZC8Twb2re+W12h4bc1SWgNgdoT5c917vhNUVqDYby/dOcAWyfGyaPkauwvDXCKbOGPzgZYBNnEEM+I+Ca/BuYDmAIvBGoI+I8CtqtihSgOdkAHcbJI3jMVmY/2hA/29+fe80yz5JPgX0oxXJA4YxzQ57iQQMogTO8mD+ar4vhoZT7GftXJgObHKRysrFLiQeyPdHtRJbpb+EaAo6ONLajWvzZdpNxPTl5oerNMOiLRgNwDQ67nbRA/NenwlKaeW7/APlIJ8F2JrkyPdkzMEA/VvgqZx7qbS2CCdZsdOcJpyllQIqONnYrDBndpy/xbpzgFWcE9xBYRlfEg2PZ8RpCznuc4AinJ1BcZnwFpS6lSsy5bkncDbl4ILG2q2sbWk73B4pSdzDiJsJmyRw/De80aSd+Xr/lBVrwMz3wOZMfNThfafC0xEOcRvBIPgFZuUIV2TSUpWar+Bs2zA7wQqfE8PQogZ62SBoTmMdGtv6BYvFfa6rUtS/dMPh7w+e3l6rzeIaJzOJJ1JJJJ+N/Fczz6FqnIt6afCPXVva5rQKeHEzrVePLst2858Fg4vE1ary+rUc61mzYD6eSw6nE2s7IBbIMHqTo373VijiWlpObNBuLiwmZPr8FyfjMUradfVFFF8GnSe0TMgnu336T4pDCXEBs6ntHkBePHn1WfhajXRJ0PZA1F/gr2HxgyGDbznz5aLny54R3TvYRRcXKVvfr6dIgUBTM/iFgYk+RPzRjENAcfx3jx5u5hVu/ldPZImP0UYgtnQAExrrEaW8fRcuXN3ItDgOliZjNvJPnpfwUN4kGm7YaN9dfBZ1au0viXAg6yI8CNlRxT40JN7wRvzhctuTDqrY26uMa4yHA6brPxGILCYJiYj0i5Fh5rKDnAgCC0kS4RltfQjlz6q27HunLAdYiw1AtJ3+llbS000Fys0WtlrYDiCL30JvBB0CzaoLDlFwLju73OrTuSreIqdjK6xi2XaRII6W+CzqlfSMpsLmCfOCoQTbbYrTMrgjHZT2SbRyBtNjMRutRtEmdAOc6eiq0KoNPsgNg3abGPoLbJbsc1gPvYM2DAOeubYlelHyMkbUUCUE3Zep2Ga0G2s7xptqFXw+LBcQIgQImL6rM4jxYvEAW0B6CPTZJ4S4zrAg3Ogm8j4Kzz5XG3sBYkj0zsY1kgnNsQL322tot/hn/AMkVqVNlMFgi2ZzJfAItmPReFw7gakag6v0mJExHX9VLsPLz3SJ7O9t99enPRSlnyPmTMoJH37hXtC3EtDswf2QXNES2ZA8LtPovMe2PtG7/AGaTHDM0y4Egu6NJERpcagrxXCazmNDs4YQ8gGbk6tsDyI5arO4vxYve+XEiXaixcTcmBryGyaXmLJHQlT7r+9mWOndl1ji5lwQ9oLiDmBIg3iP8QFTxD3AAuNodZoDjI5gnuzN/msvB1A4vBJiDFpOgy23R4+rLBAcIEElwDna6jYXAjWynGMUVZs8HrVZkufTa8ZQ802kEydSREwRppGhXvfYXifuQ9tRwc5zmim4ZdcuwbeRuTyXyOjxGpMGORAAFom24XpPZLi4pPbDJGbNlLQSTaCwj8X+F1wyrUlIlKLp0fWsU4P72Ynnmuq1DhoeYAeTtpHrCvYKpnY1+XLmaHQdROxkK2MSYIdmdMbmy9N7L8qOFPfdlOjhXMFg/XUudlPpZDiqLpl0zyuPQKxW4hkjRrebiL+JKw+Je1LRIb29+TQfHUoR1J20M6fBtYbGZe9nJ/nVj9vafwl297x+e68G/2qqfhYz0d6zKpYzjFWqCC+BHdZYeZ3WlCHLDFy4PdYz2poUQR+M65ANfWB4SvK8S9sarz+7AZr2yLn4QvMuF9ZU5ZsLcyd0tQW42pvYmvin1nS9z3mdZMX+ilzHmYkNHkbamVNENDZzSdpgD0tZLxuPDesaxoB566SpZvIjDdjxgNYx3KOsjnzPghqEHxFstwDrbmSk4PHioDlkToT0vofBUsRiTpc69DrcgDe41XjeZ5Dyy0x4LwjSAxIkE5THWbbzBScM0gOLSb2I5GbHx1+5TKmLm+2jrHYdNNSk0KwzwSA38RhswADfQN25n4KCT0jmlgmFr3SAA0GbkkgjTmTb4FVHVCQQDAkhpuLgb3tz3TKOMIJGnWwzGNM2nattsqNR8ONTL+7FhY5AYA25W81NRercWVFvA8RFNxa45mGAdtYBjSOvOFt8QrSGyCW5jNi7QWMbrznC6rX1AJIO0Ab/8ToInwWxXxfYORtw7kABGxNgJukyx/MkK9jsULXHaaLxExsbiBN/8rEe2XmCQCQTNiDPIahXcpIkwAdgObZveJv1VXiFVhf3yT3W2n/BHXoqY41sFIeaZJMGG9J73PmhqU8kZRBdtfS9je519EFKjUbGuUgiJ/wCW1o5/dk6s0tytEnNa5zTrYQJA3VddbI3LsvYKuakuIMtiGDUbA3nUTooxLhmNnDoAR8iFToUcjnOa45iINiREgSeY6IMSahcTDYmBJyzG4FrTKi1ctVmfwWTw9+UBrm7SfdwbcoNtOW6ysZ7NVHmQ5s9QR4TDf1XqG7/p0RPfGxPQXUY+Rki9ilvs8kz2crNB7LDIgkOGnQEW9VUqcCxAB/duJO4c0iP/AEvdh0jSOn35LgNSqLzci6X9+5jwJwmIETSfYESGnfQdnldODn0wIpukC/Ye06gjUXXuWu+/BE19tJ15fmi/Nb5ijVZ8/o8ReGuDzfMHDMJM6n5b9ENV5cTlgxJJFxfY8rr6I4g8piT9hLcxm7G/BFeauVD+f+GPnODrQ52mnyOyr1qhOu0j4r6R+wUDM0qenIed4SavBcMZmiyZ2t8oVV50e4sNHgsDiix0yLi8iSCNI6rXwROb3l2sEGCJBLrkSSIM7fqt53sxhjP7uN7Pd+ajGezNN8AGoAIhocI3MwR1Wfl429rRtLPTYP2rqOotIcGiBecznDnmcZvdZtbjL31BNSGkHUkz1mdrLHwvs41ggVKgEz+G3hayb/oRBltc20BaPTVdj/yydV19dzn9BGljHWkuBJ0M7ROiyH40l3ZIgAja3WeUKzU4dWIu9jjINwRpE87RKqf6Q9jS1nuzmJuXQYIt+GwS5v8AJvIqi6NDBTtgHiLuhGblpp9PkrzBIsTff8lgYTgeIbUBdBZMmHC9+sLepMqEkGnDdiC0iI8fuVTF5qgqcrBkxW9ifeQbARz+QCh7psY+niidh3n8Py1+90LaLgLsd6FCXlRfaEWN/ArFOjTX9YEKnjBmzA6AXgQbSOzPjquZXcS4OpvBbOV2UgHz/JBUL3NnK4FwIjKTHjty9Vy5MuqkVjBpkYHEfvHbdmWxcBg531uf8q1iSW22jNJu4xFhpHlyWfwbD1GuH7txkEHsnQ6kyOg8gmV8JjBU7NNzgLHuw4GN/JSko6+Vx8lUijiWFrgM0B8CDdkEwbzprfouw5YH5cwcQCCLmbaaR53V7EcOxGQh9PUbEk6Wb2RaDyWXXpVaVQPaxw0MBr4i/ZJjWPorxkpKrQaL+Mxzycvu+yY1mIAkSTI205LqmCc4NawNbTzTmJ7WneEmTP5DZRXbiHwRSe0iJiYgiLH9UfD8BXDmuLKuUE6C95uWbeUJG0o2ml9zJGjgcAKRzAlxIMutM7/SPBRiwQAQ4xbNJ3bexi2keWyDFe/MH3b41iCJibWSsNh6sE+4eZECSbXMwNBsPXmudf7Sa/gWUU3sFTxOeHVHssczGg9o3JLSLTp1+aSMVTfEHtCJJytAFrC+thc8id4NSj7PV35uwRO7ra696/K60+H+xri6XuawAzE5tDb7KrKWGHMhtPwFw9wcDLg7LoTIAIMTyOgVepLak6tBLoESD4n5L1dLhDQzKagNgLAj9Ej/AERpPacAdtSY6z8ly/icepsdRKFPEh7DluCIIN3DawOo+Sz3YltIubDTeZJg+h8Fuf8A12m3u1CA6bjLadteiY3g1M96oTFpsLdbpFmxL5oT02ym2sTr581D64O0+tviuFYgAkQYtPKdfiFDqoInmb73GsFbSZtrscx4O7ZRh5Gp8emkSVUDD/xGnI2GsKbzr8rna3og4IGp/BeNb033HpqgD5sDrvYD4qo2qZidCDMR8PP4Jz3OE+kD1HktoZtZYzW108Y89kNQgmQYPh93nxVYg7H5fZUFgm/itpBr/QtzoJE33j7Gqh7jaTt8eSrtcRtp929Pkpqgbz5Sb+I+7raQqQ5rmxeb+HnsobWGwnSDO+6q5rxp66ptOiPxT4X2RpIKmWhVnQ29VDnTbMR0+9VUAF7kT8tPqPgoc7rP3HmtpRta7LNte111tBE/RE1jfAR69UipUDhAbpA3G1/FQ2dPX/CDQ2pD3sANifook6g/RKe46ASB1+77LgSL3HTefoEKA2PFQ3k6X3+SH3hMpTa1tY+90OY+Owj7+4Q0i6rHNqHrG26Y2o7/ABfySA7nP3z5FcDvrt980NJiwHP1v9+KP9oO/wA1WJtqfsLiQLj0IJ9fghoMW/f+H39hQ2oTzHr9Uh0gjXr0vqF2cnU/PQaoaDO+y29xHp9yg96YmVVOIO525H6prHSLEX3mLeH581tAr34HCpJ1Kh1WdOX3oli4uR1vvtCInSI+vhHmENKCkMe/7lR73aPieWqriv8Ah1PMiw8Y+aNzo8PlbcLaDbjg4TrB5E7qDUI0+BPw9FWdUdp0Gv3ZG6oNTGtuu+wR0GsZm8b89PVPZhbd5vr/AIVP3s6EeHjtH3oiId/AT1CGljxkvizIZt97tRt7vp9Fy5dr9v3J/BNTvf8AU/NqlmhXLlN8AY6h9W/MJw7r/v8AhXLkB4e1i6X4P5f7kdfvDy/uXLkr5NL2i2d0eI+iJn/6/uXLkX2K+hzu6f5PyRP/ALR8guXJHwUj7So7v+R/ocjp90eJ+q5cq9EhdPu/9j/UUWF3+9wuXIGjyRiO76fVHS38D8ly5KuCj7+hVZ+fyCtDbxd/UFC5NInHhBP7vr8wkO1b4n5LlyCCWH94/wAx+TUvb0XLkVx+wz4f1DxHdH8o+YU09fJ39QXLkvSDLkRS+rvmreH73/r+pcuWlwycOQR+Lw/vT6Wn/b+4rlyWRolZ/ed5/JWOf3sFK5aXtKRGM77vvdJpd3/z8ly5Tlyw9/uVa3dd5f1OTaW/j9AuXK/QD//Z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3" name="Google Shape;513;p63" descr="https://encrypted-tbn0.gstatic.com/images?q=tbn:ANd9GcTkqmFkc8_M3Imu-xCb7kl4qGgu2RJc8eCWkDK1Jl8MDk_bL4rUW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1" y="476672"/>
            <a:ext cx="5194920" cy="3743325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Google Shape;514;p63"/>
          <p:cNvSpPr txBox="1"/>
          <p:nvPr/>
        </p:nvSpPr>
        <p:spPr>
          <a:xfrm>
            <a:off x="611560" y="4581128"/>
            <a:ext cx="777686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8. My mother _______ a book twice a week. </a:t>
            </a:r>
            <a:endParaRPr/>
          </a:p>
        </p:txBody>
      </p:sp>
      <p:sp>
        <p:nvSpPr>
          <p:cNvPr id="515" name="Google Shape;515;p63">
            <a:hlinkClick r:id="rId5" action="ppaction://hlinksldjump"/>
          </p:cNvPr>
          <p:cNvSpPr txBox="1"/>
          <p:nvPr/>
        </p:nvSpPr>
        <p:spPr>
          <a:xfrm>
            <a:off x="6074468" y="1192985"/>
            <a:ext cx="2736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read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p63">
            <a:hlinkClick r:id="rId5" action="ppaction://hlinksldjump"/>
          </p:cNvPr>
          <p:cNvSpPr txBox="1"/>
          <p:nvPr/>
        </p:nvSpPr>
        <p:spPr>
          <a:xfrm>
            <a:off x="6069624" y="3133548"/>
            <a:ext cx="27459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reades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63">
            <a:hlinkClick r:id="rId6" action="ppaction://hlinksldjump"/>
          </p:cNvPr>
          <p:cNvSpPr txBox="1"/>
          <p:nvPr/>
        </p:nvSpPr>
        <p:spPr>
          <a:xfrm>
            <a:off x="5993818" y="2070408"/>
            <a:ext cx="27459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reads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" name="Google Shape;522;p64" descr="http://rlv.zcache.es/cara_sonriente_de_risa_etiquetas_redondas-r786c1d93e2f740bc8f3aece1f1e49c6b_v9waf_8byvr_5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0306" y="569807"/>
            <a:ext cx="4876800" cy="4876801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64">
            <a:hlinkClick r:id="rId4" action="ppaction://hlinksldjump"/>
          </p:cNvPr>
          <p:cNvSpPr/>
          <p:nvPr/>
        </p:nvSpPr>
        <p:spPr>
          <a:xfrm>
            <a:off x="6588225" y="5020353"/>
            <a:ext cx="1482300" cy="1073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" name="Google Shape;528;p65" descr="https://encrypted-tbn2.gstatic.com/images?q=tbn:ANd9GcTmAUSal1Iru8AByWzsKG_wALBbilp9P_qn_oq9uyKbJiHutkW1M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908" y="1124744"/>
            <a:ext cx="7413240" cy="4085603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65">
            <a:hlinkClick r:id="rId5" action="ppaction://hlinksldjump"/>
          </p:cNvPr>
          <p:cNvSpPr/>
          <p:nvPr/>
        </p:nvSpPr>
        <p:spPr>
          <a:xfrm>
            <a:off x="6444197" y="5039303"/>
            <a:ext cx="1522200" cy="9819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66"/>
          <p:cNvSpPr txBox="1"/>
          <p:nvPr/>
        </p:nvSpPr>
        <p:spPr>
          <a:xfrm>
            <a:off x="827584" y="5013176"/>
            <a:ext cx="7488832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9. My friend and I __________ to music at home. </a:t>
            </a:r>
            <a:endParaRPr/>
          </a:p>
        </p:txBody>
      </p:sp>
      <p:sp>
        <p:nvSpPr>
          <p:cNvPr id="535" name="Google Shape;535;p66">
            <a:hlinkClick r:id="rId3" action="ppaction://hlinksldjump"/>
          </p:cNvPr>
          <p:cNvSpPr txBox="1"/>
          <p:nvPr/>
        </p:nvSpPr>
        <p:spPr>
          <a:xfrm>
            <a:off x="5598724" y="1410741"/>
            <a:ext cx="316835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listens </a:t>
            </a:r>
            <a:endParaRPr/>
          </a:p>
        </p:txBody>
      </p:sp>
      <p:sp>
        <p:nvSpPr>
          <p:cNvPr id="536" name="Google Shape;536;p66">
            <a:hlinkClick r:id="rId4" action="ppaction://hlinksldjump"/>
          </p:cNvPr>
          <p:cNvSpPr txBox="1"/>
          <p:nvPr/>
        </p:nvSpPr>
        <p:spPr>
          <a:xfrm>
            <a:off x="5580112" y="2407530"/>
            <a:ext cx="316835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listen </a:t>
            </a:r>
            <a:endParaRPr/>
          </a:p>
        </p:txBody>
      </p:sp>
      <p:sp>
        <p:nvSpPr>
          <p:cNvPr id="537" name="Google Shape;537;p66">
            <a:hlinkClick r:id="rId3" action="ppaction://hlinksldjump"/>
          </p:cNvPr>
          <p:cNvSpPr txBox="1"/>
          <p:nvPr/>
        </p:nvSpPr>
        <p:spPr>
          <a:xfrm>
            <a:off x="5580112" y="3404319"/>
            <a:ext cx="316835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listenes </a:t>
            </a:r>
            <a:endParaRPr/>
          </a:p>
        </p:txBody>
      </p:sp>
      <p:pic>
        <p:nvPicPr>
          <p:cNvPr id="538" name="Google Shape;538;p66" descr="Resultado de imagen para amigas escuchando music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71600" y="1615969"/>
            <a:ext cx="4320480" cy="28780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E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ROUTINE VERBS</a:t>
            </a:r>
            <a:endParaRPr/>
          </a:p>
        </p:txBody>
      </p:sp>
      <p:pic>
        <p:nvPicPr>
          <p:cNvPr id="89" name="Google Shape;89;p13" descr="Resultado de imagen para WAKE UP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7584" y="1196752"/>
            <a:ext cx="2858930" cy="3699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3" descr="Resultado de imagen para GET UP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4007" y="2708920"/>
            <a:ext cx="3408377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3"/>
          <p:cNvSpPr txBox="1"/>
          <p:nvPr/>
        </p:nvSpPr>
        <p:spPr>
          <a:xfrm>
            <a:off x="5940152" y="5085184"/>
            <a:ext cx="211223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Get up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0091618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Google Shape;543;p67" descr="https://encrypted-tbn0.gstatic.com/images?q=tbn:ANd9GcQbRLg16Pnt1hzWst_Qbt_cD8nYzu_Bo1A8RT9PTOHmbkXI04L0jg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1600" y="764703"/>
            <a:ext cx="6984776" cy="5414235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Google Shape;544;p67">
            <a:hlinkClick r:id="rId5" action="ppaction://hlinksldjump"/>
          </p:cNvPr>
          <p:cNvSpPr/>
          <p:nvPr/>
        </p:nvSpPr>
        <p:spPr>
          <a:xfrm>
            <a:off x="7092272" y="5484504"/>
            <a:ext cx="1404300" cy="1040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" name="Google Shape;549;p68" descr="https://encrypted-tbn3.gstatic.com/images?q=tbn:ANd9GcTwlkKkK6rVBwfhrXbI1UI90AFSLU5htcXEztW4fupvk5yudHA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52969" y="836712"/>
            <a:ext cx="5571359" cy="5571359"/>
          </a:xfrm>
          <a:prstGeom prst="rect">
            <a:avLst/>
          </a:prstGeom>
          <a:noFill/>
          <a:ln>
            <a:noFill/>
          </a:ln>
        </p:spPr>
      </p:pic>
      <p:sp>
        <p:nvSpPr>
          <p:cNvPr id="550" name="Google Shape;550;p68">
            <a:hlinkClick r:id="rId5" action="ppaction://hlinksldjump"/>
          </p:cNvPr>
          <p:cNvSpPr/>
          <p:nvPr/>
        </p:nvSpPr>
        <p:spPr>
          <a:xfrm>
            <a:off x="6984278" y="5143503"/>
            <a:ext cx="1465200" cy="9120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69">
            <a:hlinkClick r:id="rId3" action="ppaction://hlinksldjump"/>
          </p:cNvPr>
          <p:cNvSpPr txBox="1"/>
          <p:nvPr/>
        </p:nvSpPr>
        <p:spPr>
          <a:xfrm>
            <a:off x="6084168" y="1340768"/>
            <a:ext cx="221892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swim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p69">
            <a:hlinkClick r:id="rId3" action="ppaction://hlinksldjump"/>
          </p:cNvPr>
          <p:cNvSpPr txBox="1"/>
          <p:nvPr/>
        </p:nvSpPr>
        <p:spPr>
          <a:xfrm>
            <a:off x="6069231" y="3142052"/>
            <a:ext cx="2478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swimes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Google Shape;557;p69">
            <a:hlinkClick r:id="rId4" action="ppaction://hlinksldjump"/>
          </p:cNvPr>
          <p:cNvSpPr txBox="1"/>
          <p:nvPr/>
        </p:nvSpPr>
        <p:spPr>
          <a:xfrm>
            <a:off x="6126489" y="2241384"/>
            <a:ext cx="23634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swims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Google Shape;558;p69"/>
          <p:cNvSpPr txBox="1"/>
          <p:nvPr/>
        </p:nvSpPr>
        <p:spPr>
          <a:xfrm>
            <a:off x="827584" y="4473763"/>
            <a:ext cx="74888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10. Mark ________ in the Olympic pool.  </a:t>
            </a:r>
            <a:endParaRPr/>
          </a:p>
        </p:txBody>
      </p:sp>
      <p:sp>
        <p:nvSpPr>
          <p:cNvPr id="559" name="Google Shape;559;p69" descr="Resultado de imagen para chico nadando"/>
          <p:cNvSpPr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0" name="Google Shape;560;p69" descr="Resultado de imagen para chico nadan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0908" y="1052736"/>
            <a:ext cx="4725913" cy="31467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70" descr="data:image/jpeg;base64,/9j/4AAQSkZJRgABAQAAAQABAAD/2wCEAAkGBw8QDxQUEBQUFBQUFBQUFBQUFRQUFBQUFBQWFhQUFBUYHCggGBwlHhUVITEhJSkrLi4uFx8zODMsNygtLi0BCgoKDg0OGhAQGy8kICYwMCwtLCwsLC0sLCwsLC8sLCwsLCwsLCwsLCwsLCwsLCwsLCwsLCwsLCwsLCwsLCwsLP/AABEIAOEA4QMBEQACEQEDEQH/xAAcAAABBQEBAQAAAAAAAAAAAAAAAQMEBQYHAgj/xABGEAACAQMBBAYHAwkGBgMAAAABAgMABBEFBhIhMRMiQVFhcQcUMlKBkaFCcrEjM0NikrLBwtEVJGOCouFTVKPS8PEWg5P/xAAbAQEAAQUBAAAAAAAAAAAAAAAABAECAwUGB//EADgRAAIBAwEFBQgCAgMAAgMAAAABAgMEEQUSITFBUQYTMmGBFCJxkaGxwdFC4WLwI0PxM1IVU3L/2gAMAwEAAhEDEQA/AO4UAUAUAUAUAUAUAUAUAUAUAUAUAUAUAUAUAEirXOK4sHgyqOZHzFYJ3lvDxTS9UXbL6Hg3UY+0Kjy1eyjxqr7/AGK93PoeDfR9/wBDUaXaCwj/ADz8E/0XKhPoeTqKePyqPLtNZrgpP0LlbzPB1NfdP0qO+1VHlTf0LvZn1PSaih55FTbPtBbXEth5i31/ZZOjKO8lqwIyONb0wi0AUAUAUAUAUAUAUAUAVRtLiBC4HMj51jlXpR8UkvVFcM8G4QfaHzFRpanZx41Y/NF3dy6Hg3kfvfjUeWuWMf8AsXpkr3M+h4OoR+PyqPLtJYrg2/Qu7iZ4OpL3H6VGl2ptlwhJ/L9l3s0jwdT7l+v+1Rp9q1/Gl83/AEXK28zwdSb3R9ajy7VVuVNfNl3sy6nk6hJ4fKo8u014+GyvT+yvs8Twb2Tv+gqNPX76X88fBIu7iHQ8G5kP2j88VHnq17LjVl6PH2LlSh0PBkbtJ+ZqNK7ry8U5P1ZdsR6Hk1hlOUuLK4Eq0qFALQBQCUAUTwUG9J1Hcu2gJ4FVkXwDZBHzU/OvS9DupXFnGU+K3fIgVo7MjS1tzEFAFAFAJI4UZPIVirVoUYOpN4SKpNvCK6TUmz1QMePOuOue1FRyxQikvMlRtljeNG/k7x8hUCfaK+lwkl8EvzkvVCB4N3J7x+lRpa1fS41H9F9kXdzDoeDM5+0fmajz1C6nxqS+bLlTj0PJYntNR5VqkuMm/Uu2UeaxlQoAoBaFBKYAVXDAVQqLQBQBQBQBQBQCUAtAJQBQC0BQXZ3dWt296Ir+y5P81d32Wnm2nHpL7pEK58Rv66cjhQBQBQEHVid0Dx/CuW7U1JKhCK4N/ZEi2W9sra4YmiUQKfWtpba0YLIWZyM7iDJA7zk4FbG00ytcrajuXVky1sK1wtqK3dWOaPtDbXRxEx3wMlGG62O8dh+Bq2606tbLM1u6otuLKtb75rd15EvUb+K3jMkrbqj4knsAHaaj29vOvNQgt5hpUZ1ZbEFlmRm9ISBurASO9pAp+QB/Gt9Hs+8b5/Q3EdCm1vnv+BoNA2ihvAQmVdeLI2M47wRwIrVXunVbVpy3rqa+7sals/e3rqhjanaNbNQFAaVuKqeSj3m8PDtrLpunO6bb3RX+4RfYWLuW290Vxf4M4mo62431V90jOBHGBjwU9atw7bTIvYbWfizZuhpsXsOW/wCL/wDC+2S2kN1vRygLKgzw4BlzgnB5EHGR41q9S05W+KkN8X9P/TXahYK3xODzF/T/ANMZYevtPM1s0hkRmLgMMnrkcVbg3LlXQVvZY0oKslh4x8jd1fZY0oRqpYa3bvLqX2kbayI/R3q7vHBcKVZfvp3eI+Vay50WEo7du/Tr8GQLjSYyjt27z5fpm3VgQCDkHiCOIIPIiuaknF4ZosY3M9VQBQBQBQBQBQBQBQBQBQGe1/q3tm3jKv7h/rXZ9lJe7Vj8GRLnkdAQ8B5V15FFoAoAoCBq3JfM1ynapf8ADTfm/sSbbiyuriCYRdSvBBDJI3JFLY7yOQ+JwKkW1F1qsaa5svo03VqRgubMRsfowvHkubob4LEAHk7nixI7QMgAf0ro9UvPZYRoUdz+yN9qV17NGNCju3f78zV2WztrBN0sSbrYIA3jujPPdU8q0tbULivS7ubyvgaire161Pu5vK+vzMrtOz3uopaqcKhCnwJXfkbzC8B/vW609RtLKVw1ve/9G2sVG2tJXDW9/wDi+ptLTS7eJAiRoFHD2QSfFieZ8652rd1qk9qUnk0lSvUqS2pSeTFyQLa61GIhuq5XqjgAJQVIHhkZxXRRm7jTJOe9r8G8jN19Ok572vwJp0QvdYkaTisZcgHliIhEGO7PGlxJ2mnRjHi/zvYrSdtYRjHjL8739DoFcrvOdwYO0ATXmC8iz5x+tDvN9a6ermWlJy6fk6Cp72lpy/3eObL9TV7pOwiU/wDVQ/zGrdR9/T6cvh9i2+96xpS+H2f6Lza3SI7i3diB0kasyP29UZKk9xxWt0y8nRrKP8XuaIGn3U6NVJcG8NEP0eXjSWhVuPROVX7pAYD4ZNZ9doqFwpLmvqZ9YpKFfaXNZ9TU1pDVBQBQBQBQBQBQBQBQBQGe2u4G1buuAP2kb/trquykv+apHyX3ItzwRvbY5RT4Cu4Ig5QBQBQELVh1R5/wrm+08M2sX0kZ7d+8VlcCTjObfORYPjteMHy3wf4CtvoizdL4P7Gx0lZuo+v2M/G+oC1torNWCPFvs6AZLs7bwLn2McO7nW2lG07+pUuHvTxh9Et242Mlad/UncPenhJ9OW7mUuq2FzHOkU0heR93gJHfdLthQSe3t4VPoVqNSlKpCOIrPJLOCdQr0KlKVSEcRWeS34Rd20i22tN0x4Hqh2/XjXdYnxIxnxqBVTuNN/416fBkCcXX05bHFcvg2dAdgASTgDiSeAA781yihJvCW851b9yMBp8vr2sdInGOM7wP6sY3VPxY5rqa8fZNO7uXF/dnRVY+y6f3cuMvzx+SG7e5/s7VJelB6OTf44z1JGDq478HgfjV1Sl7fYx7visfNbsF06fttlHY4rH0WMGpu9q7KOMsJVc44IhyxPYMdnma01LSbmU9lxx5vgamnptxOWzsteb4FDsJayTXEt3J2lgvcXc5bHgo4fGtnrFWNKhG2j/qX7NhqtSNKlG2h6+nD5kRr9LTWZnkzu5YHAyRvxqRw86zqhK502EIcf0zMqErjT4Rhx/TZL2i2zikhaO3DkyDdLsN0BW4EKOZJ5cu2o9jo06dRVKrW7fgw2ek1IVFOs1hb8ZLzYzS2trUBxh5CZGHauQAoPjgCtbq9yq9f3eC3EHUrlV67ceC3Ivq1ZACgCgDFCg3LOi+0yr94gfjWSNGpLwxb9BlIivq9ovOeEecsY/jWZWNy+FOXyZbtx6iR61ZscLcQE9wljJ+Waq7C6Sy6cvkxtx6k4Gori1uZcLVCoUBQ7aD+7K3uzRN8yV/mrouzM8XmOsWR7he6bXTWzCh/VFegEIk0AUAtAQ9UHU+NaPtFHNjLya+5moeNFVXnJPIGu6f6zbSRZwWHVJ7GByp+YFS7K47itGp8/gZ7Wv3FWNTp9jC2d9qtonQLC2ATu5iaTGTk7rKcEZz3101WhYXMu+lL64+hvqtGxuJd9Kfx34+ha7L7Oz9P6zeZ38llViCxY/bbHLHYPwxUHUdRpql7Pb8OD6Y8iJfX1Pu+4t+HN+RcbSbNx3gBzuSKMK4GQR7rDtFa+w1Kdq8YzF8v0QrK/nbPC3xfIyN3s1PEAk93DHGeQknZVI8I2wDW/pahSqe/TpNvyj+TZvWLWPvbG/4L7m12e0SK0i3UO8zYLyHm3djuHHgPGucv7ypcVMyWMcF0/s1N3dzuZ7UuHJdB/VdJgul3Zl3sciODL5MOVYra8q28tqm/wBGOhc1KEtqm8FHFsJaBslpWHullA+JVQfrWylrtdxwkl5k+Ws3DWFhehpbeBI0CIoVVGAAMACtNUqSqScpPLZq5SlNuUnlka/0i2n4zRKx94jDftDjWeje1qO6nJoy0rmrS8Emhux0G0hbeiiRWHJvaYeRbOKurahcVVicnguq3deqsTm2ixqGRxq6uY4kZ5WVEUZZmICgd5JrJSpTqzUILLfIo2kYTU/SWpJWwgabs6WXMUXmo9pvpXTW/ZtpbVzPZ8lvf6LqNGvcPFGDfnwRnbrabVpvauViHuwRqP8AU2W+tbanplhS4U9r/wDpm0p6DXl/8k8fAq5opJPz1xcy57Hmcj5A4qbGUIboQivgkTIdn7deOUn6r9EZdGth+jU+eT/Gr3c1epnjolnH+P1Y4NNgH6NP2RVrr1HzMy0mzX/WhW06A840/ZFVVep1D0qzf/Wj3szrl3bXkcFi7GN5UUwHrxkk9fdzxUAZOQRyJ41iv7O3rUJVLhLKT38/I4y67qFw42/h/wByd4rzUyhQFLtimbGXw6Nv2ZUP8K3PZ+ezfw88r6GGv4GanZ6Tetoz+qPwr0kgFjQBQBQEfUB+TPwrWazHasaq8vsZKT99FNXmBsRaFAoMCUyBHbAJxnAJx347KvprM0mHwMRsJs3YXumPqOoos804nkkeQkiJELjcjGcLuhcg8x8BXrlKlCjBU4LCRrG23lk/0XmU6Pa9KSTuNjPPoxIwjH7OMeGK861/Y9uns+WfjjeTqPgRqq0pmCgCgCgCgCiKHIdt9Z9fu2iU5tbZt3APVmnHtMe8LyHxPbXe6TZex0FNr35fNLoTNNsld1XKfgjx82Vegabc6nder2hCIozLNjKxpyyPPBAHb4AE1u6VD+U+JXUNYlnurf3YrdlfjoiRtRoiadqRt0lkkT1VJWaVgSGZ2B5YAHV+tVuIrZ3Is0O4mrluct2HnLKxdRQkYD7pbcEm6ejL8eoH5Z4H5HuqM7eajk3sdctZVe7WemeWSXWA3AtAVetX/RruqesRxPur3+dSreltPaZz+t6l3Ue5pv3nx8l+zo/ou2R9Vi9ZnXE8q9RSOMUR7PBm5nuGB31yfaDVe+n3FJ+6uPm/0jmaNPCyze1zBIFoCt2jTes7gf4Tn5KT/CtjpMtm9pPzMdXwMt9jJN6zj8h+FeomuLugCgCgGbwZjbyqJfQ27apH/F/Yug8SRS15QbMKAKAKARmAGTwA4knkAO01WKbaS4lDEeju0W8h1O0jEv8AZszuYJx+TIMvCaOLeHFQRwOMc8869Zte97mHfLEsLJrZYzuHEtp9Du7e3kmeexucQwvLu79vMB1IyQBlWHAeXIYOdJrulQrUpVqaxNb35rn6majVw8M2lcATQoAoAoAoDKekTaA2lruRH+8XGY4u9R+kl/yg8+8it5odgriv3k17kN78+iLGpTahDi9xyxbOQiK1thvSzMI0HLnxdiewcyT2DPdXc0l3lRyZu9RnGws421Pi+P5fqfQOxuzEOmWiwxcW9qWTtkkIG8x8OGAOwAVNOSOSXejtrG09zE+90KOBMVyMQwqqhN7s3nH1JHKqNFyk0txqPTZBHDptnFEqoi3sSoqgAKqwzYCjs7KS4Mvof/JH4r7nPq056cRr66ESFjz5KO81kpU3Ulgg6jfRtKTk+PJef9cy09GOyxvJ/W7kZijbKAjhLKD+6v4gDsNQdd1NW1LuKXif0X7ZwsdqrN1JvOTs1cA2SQoVCgGL6PeikX3kcfNSKkWktmvCXmvuWy8LPPo5l3rFPIV60aw1NALQCUB4mHVPkasqrMJLyZVcShryGSw8GzCqFRaAqdpdeisYOkkDMWYRxRpxeWRvZRB3mp+nafUva3dw3dX0RjnNQWTDXF/d3t0tpe3DQ9IyrLZ6fCZpY1cgBbm4OVTGetjex2gV3tnotpatSisy6v8AC4EOdWUjs2mWEVtDHDCu7HEoRF4nCgYHE8/OtsYig9JeiyXumSpCMzR7s8OOfSxHeAHiQCPjVGk1hgzMHpD071SKaaTdaTqtEFZpEkUflAyKMgA9p7CK89qaBdOvOnCO5b0+Ca5E5Vo7KbNPZ3Uc0ayRMHRxvKynIIPaK0tajOjN05rDXFGZNNZH6xFQoDxI4UFmIAAJJPIAcSTV9ODnJRXFlG8HE9T1Rr+7kuTnc/N26nPCJSetjsLHJ+OK9Dt7ZWlvGguPGXm3+jc6HabUncy+EfyzYehbTFmurq7bj0WLaLwJAaVvP2OPcTW3ow2YI0WqXLr3MpcluXoW23t9qw1mwhs+lWAmN3KA9G/5UiZZTjG6sag4Pv8AfjGU14/srtgk+uXdnDbxpGvSs0qjEkk0LrHI0vYQSSB2jd5nOABVenK6DPYW/aZJJz4CNQoz577fKsdWWINkzT6feXNOPmvpvMG7hQSTgAZJ8K1cYtvCPQ6tWNKDnN4SIGgaRLq16I1ysa8ZG/4cWf325Dx8BWW8u6en27m+PJdWcDeXM72s5PhyXRHe7K0jhiSOJQqIoVVHIAV5rXrzrVHUm8tl6WFgfrEVCgCgExV0HiSZR8Cu9GTYt2X3WZfkSK9eg8xTNWzZVcAoAoBG5GgKBudeR3MdmtNdG/ubOPBBWEuCgMHtxDcXeo2drYnduYlluekbAjhjbEfSnvYHlgcDjzHbdlaMlTqVXweEuu7/ANIlw1uRTnaKGxi9W0yZbaBXxcanInTTXU4xvi2i4mU5PM8ADzAwW6winXtF2itLvqxSqZQiSPCxCzRhwCOkj5qeI4eNAV+r7eafbXSWzO0k7yLH0cK9IUZyAOkxwXmOHPHZQEiXQNMtpZr1oYkco5mlI4bmMyEg8BkDiQMntoDnXon1u0Nu1uJFSQzzSRwN1SsTtvKiZ4NjjwHLNcT2ls6sq3fxj7uEm118yZQkksHQq5PBJFoDA+lLWiI1soj15xvTEc0tweOfvkY8ge+uo7PWS2ndTW6PDzf9CnRlcVY0Y8+PkuZio1CgADAGAB4CuibbeWd1TpRhBQjwW42Hof2nsrKC6gu5o4GE5lXpCFDoyIvVJ9o9TkOOCK20XmKaPN7mnKnVlGXFNkjUvTKRcZtbYyWiEB5GJSRx9po1PBcdzc+3do5JPBSNvUlB1FF7K4vkb/Z3TtPy17ZogN4BI0q5y4brdvs5JyQMcefGrjCcW2r1f1/VZ51OYosW8B7Cqe2w82LHPcwqLdTwlE6Ts7auVR1nwW5fF/0ZnUJZLiVbeAF2ZgoA+25PAeQ5k+BPZVlOMaMHVqbsbzHrWod/Puab91cfN/0du2N2cj0+1Ea4aRsNM/vvjs/VHIDu8zXnuq6jK9rOX8VuS8v7IFOGysF5WsMgtAFAFAFAVPo+O7LdJ7s8v77Yr1qzltW9OX+K+xrJeJm2qQWhQBQBQFDKMMfM/jXlepw2Lyqv8n9d5sab9xHmoJkCgMF6U7FkiF3DK8MwAtWZSArQzuAwc8wBknI7/IjrOzF3JVHb8nl/DC/JFuI7tok+ifZ6A3FzOQG9UmaxtgcYjSEDflC8g7sS2efE95rtiIVGyuy8F/DNcSNNHO17dkTwyNHLumTBXPdwPzPfXKavrFeyutiGGsLc+vUk0qalHeWNzse9hNb3WlRpJJB0nSRTMd6fpObdKeUnFsE4HH4HDpnaPM5K6e58GluRdUobvdGdrrnWtZgaKO1NnCgDSJLIN+4kB/NoQMbg58cAnHHsrd1tbsqTitvOem/HmzDGjJnHpoXikKuGSRGwVOVdGHHzB5GtpGUZxzF5T+TLN6Z1f0eekAzFLW8P5U9WKY8pO5JO5+49vnz43WtC2E7i34cXHp5r9EmlV5M6DqN7HbwvLKcJGpdj4Adnj2fGuYt7eVepGnDi3gkSeFk4kLmS5lkuZvbnO9j3IxwjjHkMV6IqUKFONCHCP1fNnR6JZunTdefGX2/sjancugCoDlyFD/ZUk4+dZaNNS3vkZNWvKtFKnTTTlu2uSz+SRLbRvxdVYjtIFY1UlHgydVsaNbDqxUn1HNwYxgYxjHZjuq3Lzkz9zDY7tLdwwS9L2g1C0tJbK3dOhk3t123ultxJ7YTB7ckjuJJqerlbPvcTkKug1O+2KUk4/VfFFBqFwtvEI4+Bxw/VHax8f/OysVKLqy25E7ULiFhbq2o+J8X+fizonoq2S9Xj9anXEsq/klI4xxHtx2M30GB2muV7Q6p3kvZqb91cfN9PQ52jTwss6HXKskiUAtAJQC0AUBT7Ind1G7X/ABN79pQ38a9R0iW1ZUn5Gtq+Nm4rYlgUAUAUBSXYxI3nXmmuw2b+p54f0RPo+BDVagzBQEbULGK4ieKZQ8bjDKeRH8CDg5HLFZqFepQmqlN4aLZRTWGZKx0LUdKlk/sjoHgmClorlnzHIo3d9GHMEY59w7q7Ox7S0nTxc5UuqW5/oizt3n3S72N0Q2NlHA7b7jeaRhyLuxZsd444z4VzGq3qvLmVWPDgvgiRThsxwXVa0yBQGY212Nh1GPIwlwowkuOYHJJPeX6js7jutK1ipZy2XvhzXTzRhqUlI4VqFlLbytFMpSSM4I7QRxBBHMciCK9DpVadampweUyE008GtvdrLjUbWG2l/RneuJP+ME/NAjs7z3lQRWoo6XSs6868OfBdM8TZ6fQd5VjTfBb38P7Eq875JLciFq+RCSPslW/ZYGs9v48Gp1qL9lclyafyZLjcMARxB4isUotPDNjQrRrU1OL3M8XE6xrvMcD6k9wHaarCDm8Ix3V1TtobdR/t/AriWQmdzu73Do8DLADqAnv7ak4jL/jW/HM59yrUW7+o9na/j1XL1Lv0cbMNf3JuLgZgibODyllHEJj3V4E/Ad9a3W9SVnR7qn439F1+PQ0O1OvUdSfM7ZXnreSQFUKhQBQBQBQBQFJox3dYmHvJG3+gD+Fek6BLasYeWV9TX1vGzd1uTEFAFAFAU9+Pyhrz3tLHF7nqkTrfwEeufM4UAlALQBQBQBQCUBhPS1olvLZm5YhJoQAjf8QM2OhPfknIPYc9hNdN2bvKsK/cLfGX08/2R60E1k55pVl0ScfabBbw7hXVV6u3LHJHXaPYezUtuXilx8uiJ1YDcCVUo0msMhGwKkmFzHnmuAy+YB5VmVZNe+smnlpM6cnK1qOGeXFBDYhW35WLsORbgq+Q7KrKs2tmCwKOmRpy7+5nttdeCGNOsJdUvEhi4LzLdiRjG/Ifpgd5AqtevTsbd1Z/+vkjmdQvJXtfK8K4fv1O96Vp0VrAkMK7qRjCjt7ySe0k5JPea81urmpcVXVm97/3BSMUlhEuo5cFAFAFAFAFAFAUKnd1hD70C/R3FegdmZZs8dJMg3HiN9XRGAKAKAKAqtTHX+FcL2qji4hLqvyTLbgyJXLkkKAKAKqk3wKBRxa4oZCqFQoBKFDlHpA1f1u9ECHMNocv3PcHs8dwcPMtXc6JaezW3ey8U/pH++JL0219puMvwx3v48kU1bA7QKAKAKApNdvv0a/5z+C/1qbbUv5M5PXdR2n7PT4Lxfr9nYvR5s3HY2inKtLMFeWRSGB4ZVEbtVcnzJJ7a4XXNQnc13Heox3JfdmnpQUUaqtGZgoAoAoAoAoAoAoDP6od3UrRveSRfkyn+au37KSzRqR819iHc8UdAFdWRgoBaASgKzVR1h5VxvauG+lL4r7Eq2fEhVx5LGL28igjaSZ1RFGWZjgD/wA7qy0KFStNQprLZa2kt5zzV/SPLLldPiAX/mJwQD4xxcz5t8q6u17PU6fvXUsv/wCq/L/Rmt7S4un/AMccLq+BlLwz3BzdXE0xPMFykfwjTAFbumqVJYpQUfTL+bN1S7P0uNWTk/khm1iktT0lm7wyL1gFYlHx9l0JwwPjV83CutitFNPy+xbeaHSjTc6GVJb+PE6xsRtSupW5fd3JI2CyJnIBIyGU+6ePyI7K4fV9MdjVSTzF70/wc9SqbaNHWpMpQ7a696jZvIvGVsRwr70r8jjtAGWPlW00ix9ruFF+Fb38F+zHNtblxfA5LZwdGgBOWOWdjzZ24sxPnXc1J7Ut3Dgvgdpp1oragoc+L+I/WMnBQplN4ChUh6ne9EnD2jwX+vwrNRpbct/A1WragrWliPifD9lDc6dcJFHNJG4jmyY5COq+Cc8e/gTx5jiMip0K1OU3TjJZjxXQ4R5fvM03o/2zksJVilYtau2GB/Qlj+cTuHvD48+ep1jSYXdNzgsTXDz8n+DJSqOLxyO6A55V5y008Mmi1QqFAFAFAFAFAFAZ7abhcWb90jr+0FP8tdf2Un71WPwf3ItyuBv4jlR5CuzIh6oAoAoCv1Yez8a5btVHNCEvP8Ei28TK6uGJpx/bTVGvr6RCf7vauY0T7Lyj85Iw7cHqjwHia77SrWNpaxkl7897fRckTtKso3VVzn4Y8urK6ph16SSwhaoVCgJXo2vvVdWaInCXKlR94ZeP+dfjUbXaHtFjtrjDf6cGef3NH2e7lDly+HFHZ68/SyVOObWav69fsynMFtmKLueT9LJ49gHgAa9A0209jtUn45b38OSNlo1r31Z1peGPD4/0QaknWjN45WNyvAhWI8wDir6aTkkyLfzlTtqk48UmbGT0cwto0V3aNILv1ZLhizs6zkxh3RlJwM8cYx2ZzW0lBNYwee0rmrSmpwk8/H7mMju1MQkPBSob6cq1jpvb2Ud9C+g7VXEtyxn16HjZDQX1W964Igjw0pHYmerEp95uPw3j3VTUr6On2+V4nuXx6+hxFetO7rOpP/xdDuF9pkE0BgkRTEVC7mMAAezu+6RgYI5Yrz2jd1aVbvov3uOepkcU1g+c9c042t1NATvdFIyA96g9UnxIIzXqNrXVejCquaTIElh4O7ej69M+l2zsckIYyTzJido8/wCivOtboqle1Irrn57ybSeYo0VakyhQBQBQBQBQBQGf2xGI4G924T6q4rp+y0sXM11j+SNc+FG6s2zGp8BXdkMeoAoAoCFqo6o865/tLHNlno0ZrfxlXXnqJ5w65hMV3eRnmt1K3wkO+p+Rr0mnNVLelNc4r6G97Py/46kOaefmhaHQhQBQFZq+/G0c8ftxOrDzVgyZ8Mj61JobM4ypS4NHMdobZ+7Xjy3P8HStr9s09RjFo2Z7yMGMDnEjjryP3Y6yjxHga5TTdGkrqTrL3YP5vkaSO1Vap098mYO2gWNFReSjH+9dLObnJyZ3VpbRt6UaceX3G7+4McbMOJHAZ5ZJwM+HGq0obckmYdSupW1vKpHjwXqdE070S289qGe+mkkdc78LRmDJHEKuDvL8ePhWzVOK4I4Kpd16jbnNvPmbxNB3NL9SSQjFr6ssuMEfkujD4HLvxVxHPnjX9ntRthFDcQGJd9YlkJBhkcnCnpBwAxx48eZIrFsqDlUZOrXs6tGFBblH6vqdE0jaDRtIiS1E6u460zxq0g3zgM7sgIAzgAZ4AAVxV1YahqVR19jC/im8bvIpGcILBP2p2+s7OP8AJss8zLlI0IKjIyrSMOCjjnHM93bUXT9Br3E81FsxXFvj6F06yS3HDbu5eWR5JDvPIzO572Y5Plz5V6DThGnBQjwSwQm87zu/oxtzHpFuD9oSP8JJXZfoRXnXaCalfzxywvkkTaKxBGprSmYKASgFoAoAoAoCi20H9zJ92SFv+oo/jW+7NyxfJdUzBceA2OjvvQIf1RXohBJlAFAFARdSH5P4itPr0Nqxn5Yf1MtF++iprzUnnJfSBa9Dq299m5gVvOSIlG/07p+Nd1otXvLDZ5wePR71+TYaNV2Ltx/+y+qKip514UAUB5kQMCDxB4EVVNp5Rjq0oVYOE1lMYs7GOLO6OJ5k8TjurJUqynxIdlptC1y4cerJNYjYEPUmQBOkJWIyxiYrguIS35TcB5tjlUm1S2zRdoZyjbJLg3vO3+jzQdLto3k0yQyRzbu8el6Rcrn7P2W48cjPKtgcSa6gIeraXBdwtDcRrJG2N5W5HByCO0EHtFAVs+i2FnYTpHDFFD0MvSBVADKEbe3zzbhniaA+VIjwAPPA4duaMqbLZLYK6vXVpUaG3yCzuCruPdjU8ePvch48q02o61RtItQe1Pklv+Zlp0nI7nBCsaKiAKqgKoHIKowAPgK86qVJTk5S4snJYHKxlQoBKAWgCgEoBaAqdq0zYz+Cb37DBv4VtdDns31P44+hireBmh2Xk3rSM/qivTTXlrQBQBQDF+PybVr9VjtWVVf4svp+JFLXlpsjC+luz/u0NwOdvMu8f8ObCMP2ujrpuzVf/lnQf8l9V/RSNTuqsKq5NGJrozvk01lBQqJQC0AUAUA2twkM9tNIoeKK4jaVSN4GPOHJXtwDnFSrWSUsHPdoqUpUIzXJ7/U+g9C0uygQtZRxRpMRITEAEfIGGGOGMd1TzjSbd3UcMbSSuqIg3mdyFVQO0k8BQHN59p9T1SRv7KZbW0jyBcyxh2uXHZGjcAnDGf48K1V/q9CzajLe3yXJdWZYUnIr7zVtX1e1SyktpLXewt9cyDcVlU9ZbdT7W9w48RzHLjVLvWbWhT24yUnyS3/PoI0pNmxsdMt4FCwxRoFAA3UUHgMcSBxPjXnta8r1W3ObfqyaopEyou8uEpgBQC0wApgCMQBk8AKqk28IqN29wkiho2V1PJlIYH4ir6lKVN7MlhlZRlB4ksMaj1GFpTErqZFGWTPWA4f1HzrJK2qxpKq4+6+Ze6NRQVRr3XzJVRzGQdbj3rWde+GUf6Dipumz2Luk/wDJfcsqb4sm7CS71lH5V6qa00NAFAFAN3IyjeVYLqO1RnHqn9iseKKKvJDZkHXdOF1azQH9LGyeRI6p+BwfhUqxuHb3EKq5MtnHai0cT012MYD8HXKOO5kO6wPyr0SqltZXB716nXaRcd9axzxW5+hKrEbMKAKAKAKARlBGDxB4EeFVTxwLakIzi4zWVzKi09auZks7SWbo2fqR9LJ0SkZLSbucBRxP+5qfUuFQourV5I85uoUu/lGh4Tp19sbYW8QkvZ7y5jjK4immd497OBiMY7ezOK5GGu3t1LuqKUW87/Iz29i601CG9mx02eKSFGgwIyo3ABugAcN3d7MYxiucuYVY1ZKr4uZlqUpUpOElhogttDALwW3W3+W9w3A2N4JnOc48KkLTqrtvaOXTnjqSVY1XQ7/l9cdSRrmoi2t3lxndAwOWWYgKM+ZrFZW3tFaNPqYrWg69WNNcxrZ7VTc2omkUJ7eePVwhI3uPZwrJfWioV+6g88PqX3lsqFZ04vPD6mYvtrbq4lMdgmQOR3d92A+1g8FHnW5o6TQo01O5f1wkbalplClBTuX6cP8A0ZG0ep2rKbuMshPJlVSe/dZOGfA1e9OsbmLVB7/Jv65LvYLO4TVCWH6/XI9t9qDMls8TsI5Fd+qSufYwTjuBPDzrHo1BQlVjOPvLCLNIoRUqiqRzJYW/1Is2mapYjpUkLqOLbrtIAP1kccvEVnjc2N2+6lHD+GPqjNG4sbp93KOH8MfVGhtdXF9p85xuuI5FdezO4SCPA1qqlm7S8guKymjWVbV2t1BcVlNfMz+z2uC006QjBkaZhGviY0yxHcOdbW9sXc3kVyxv+f5NneWbuLyK5Y3/ADZZbBaS3WupclpMhM8yCcu58yOHh51D1q7jhW9PguP4RF1a5i8W9PguP69DZVzppTzMm8rDvBHzGKy0JbNWL819ykuBE9GcmbJR3cK9dzk1ZrqAKAKA8yDgfKrZLKaBQ15FUjsza6M2i4CVYVOPbX6f6rqkoAwlyPWE7t/lMB4563xrv9MuPaLKL5w91/g2WiV+7rypPhLeviiBUo6wSgFoAoAoCs1y93E3Qesw4nuXtPx/rUq2pbT2mc/rt/3UO5g/efHyX9nSfRZst6rB6xMuJ514A844TxVfAtgMf8o7K5HtDqff1O4g/dj9X/RzNGnhZZrdasBc28kR+0vVPcw4qfmBWks7h0K0ai/1E62rOjVjUXL7czMejm+ISWB+BjO+AewHg4+BH+qt1rlDMoVY8936NrrVFOUasee79fQxxvz6z0/+N0vw397Hy4Vve4Xcd1/jj6fs3aoruO6/xx9P2bf0jXgFtGg/SOG/yoM5+ZWue0Oi+/lJ8lg0Gi0s1nJ8l99x413etdIjj5Myxxt/mBeT54YfGq2mLnUZT5LL/CK2mLi/c3wy3+iz2J09YbNGx1pR0jHt4+yPIDH1qHq9w6tw48o7kR9TrurcSXJbkG3KKbCXPYYyPPpFH8SPjTR5SV3HHPP2KaVJq6jjz+xi9UUtpNqT2SzIPIliP3a6G3aV/VS6Jm9t8K+qryT+xd3u3SdFuwxsXKhd58BQcYJwCS3lwrX0tDl3u3UluzncQKejT281GsZ5EjYnSJIrWZpQV6VcKp4HdCsASOzO8eHhWLVbuFSvCMHnZfH1MWqXUKleCg87PP1MJpjRdJH0+8Y8guF547f9/CukrqbhLu/FyOhuFN05d34uR2W0mjdFaIgoQN0ryx2Yrz+tCcZtTW/mcROMoyanxHqxFoCqp4eShV+jc4SZPdlkX5ORXrlGW1Ti/JfY1j4m0rKUCgCgA0BQOOJ8zXk99HZuKi/yf3NlB+6hKil5jfSjpJlsxOgzJaN0o7zFymXywA3+Sug7PXfd3Doy4T3evL9FjnKnKNWPGLyc+jcMoI5EAj411co7LwzvKNWNWmqkeDPVWmUKAKAbuJgiFm5Af+hV8IOTwiPdXEbek6kuX1Y76OtnTqF4ZphmGFgzdzyc0iHeBgE+GB9qsGtX6s7fu4P3pbl5LmzgHOdxVdSfP/cHb686bySAoVObbRFrK/laPlNE+P8A7VIY/BxvV2Nhi7tIKf8AFr6f0dNZJXVrGMv4tfT+hmDSM6S82OPTBx9xMxn6sx+FXzu8ahGlnlj1e9F87rF/Gn5Y9Xv/AEJbTtfXFlE2SI0VG8dwlnPxVFFXVYRtKNaoubb/AAis6atKNaa5vd68PuzX7dWbS2ZKjJjZZMD3QCG+QOfhWg0euqdz73PcaXSqyp3C2ue4i7K7TW3qyRyusbxqE65wGC8FIY8OWOFZ9S0ys60p045T37jNf6fWVaU4Rynv3FbtnryXIS3tj0mWBYrxDNnqIvfx458BUvSrCVvmvW3bv9ZJ0yzlRbr1t2P9yP7Vad0Glwx9sbpk97MG3j82NY9NuO+v5z6p/JFmn1+9vZT6pjUWx0VxaxSwsY5GjViGyyMxAz4rx/8AVXy1idC4lTqLKTa8y+Wq1KNeUKiyk2ujHdlr+9iuRaXKswIOGbJKAKSCH+0hxjj3/CrNQo21Sl7TRaT+/p1Md/RtqlL2ik0vLr6cmVmx+lRXBuYZRyC4I9pGVnXKnv8ADtqXqd1OhGlVg/73Il6lcToqlVg/01hD8Nhqeny4gBljY8gN5G8WXnGfH6mscq9je081Hstej/sxzr2V5DNT3ZfX+zoQrlHxOdFqgKnYY7t1dp/jOf2jvfxr1bT57drTl/ijWzWJM21TCwKAKAKAorgYdvM15frEdm9qrz+5sKXgR4rWmURlBBBGQRgg8iDzBq6EnF5XEoziOuaW2mXDRSAiBmJtpT7BQ8eiJ7GXl8M16JZ3Ub6kqkX7y8S556+ps9J1GNtmjW3R5Pp5EcXMfvr+0Kzd3LodEr62f/YvmBuo/fT9of1p3c+gd9bL/sXzGZtThUe0D4LxP9KvjQm+RFr6zaUl4svohnTtOvNVkCW6Howes54Rp4u/af1Rk/jV1e5t7CDlVlv6c38EctfahVvZY4RXBflnb9m9FjsbVII+IXizHm7txZz5ns7Bgdled6hezvK7qy9F0XIxwjsrBaVCLwoDLbb6FLcrG0KhnQsCMhcq2O/hwI+preaRfQt3KNR4T+5tNLvIW8pKpwf3LTTtL3bFLeXH5rcfHEZIO8Qe3iahV7rN260OuUQ61xm5daHXKKTY/Zma2meSfd4LuJunOcnrN4cAPma2OqanTr0lCn8X+jYajqFO4pqFPPV/o1+K0GTTmc1DYu0lYsN+Ik5IjI3SfusCB8MVt6GtXFOOy8S+JsqOq3FOOzua8yVo+zNtatvICz9juckd+6MAD5VhutUr3C2Zbl0RhudQr11sye7oi0uraOVCkih1PNWGQccag0q06UtqDwyLCcoS2ovDPcUaqoVQAAAABwAA5ACrZTcpOT4lrbbyz1VMlMDccCKWKqoLHLEAAse9j21dKrOSSbylwLnJtJN8ByrC0WhUauJ0jRnchVUFmJ5ADiTWWjRnVmoQWWy1vCyyh9GsjTTXE+MCSRmHkT1fpivVbWj3NGFPokjWyeXk6HUgoLQCUAUBS3oxI1ecdoYbN/Pzw/oT6D9wZrSGYKAbngSRSsiq6nmrAMp8weFZKdWdN7UHh+RRpPiUU2xGlPztIR91Sn7pFbGGt30VhVH67zG6UOh4GwWk/wDKp85P+6rv/wA9ff8A7PsU7mHQdg2L0tCCLSHI5by7/wC9mrJ61fSWHUZcqUFyL2ONVACgKByAAAHkByrWznKbzJ5Zelg9VaVCgCgChQKFQoAoAxRJvgUEZgOZA8+FZVQqvhF/JjKIk2qWye3NEv3pEH4mpENNu5+GnL5FveRXMiSbUaevO5i/ysG/dzUiOh38v+t+uF+S11odSJJtvpw5Ss33Ypj9SmKkx7N3z5Jepb38CPJt5aD2UuH+7GB+8wqTDstcvxSivmy13MRk7c59i0nb7xRfw3qkQ7KS/lUXoijueiG32svmB6KywewvIzD4gKM/OpMOylFeKo/ki13L6EWbS9V1JlW4xHECCUQFVJ72yST8TW4sdKtrPfTW/q+JhnUlLidL2f0dLSEIvxrZFhZ0AtAJQBQFNqrhZRk43uXie6uS7S6dOpi4prOFh/hkm3ml7rGK4omBQBQBirlTm+CZTIzLdRL7Tov3mUfiazRs7ifhpyfoyjlFcyFJtDYrzubfPcJYyfkDUqOj30uFJ/b7lvew6kSXbHTl5zg/dSR/3VNSYdnr6X8cfFot7+HUjPt1Yj2elf7sTfzYqRDsxdvxOK9S13ERhtvIj7FvcN5qi/zGpEeylX+VRfJlPaV0G220uD+bsnPi0mPoEP41Jj2Uh/Kq/Rf2W+0+Qn/yLVH9i0RfvF2/DFSIdlrVcZSfyLXcyFF3rr8o4U8o2P7zGpMezliuTfqW9/M9Cw15+cwX7scY/lqRHRLGP/WvqW99Pqexstq7+3dyj7rbv7uKkQ060h4acfkineS6npfR7dN+cuZm85ZD+LVJjRpx4RXyRbljqei2I+25bz4/jWRbuBQmwejSzXnQE+HYKyX7OaAmRbI2S/ox8qAmR6BaryjX5CgJCabCOSL8qAdW2QclHyoB0KByoAoAoAoAoAoCLqNgk6FXGQaAxOpaBqkTYtrhtzsDBHx4ZZSa11XSLKpLalTWfl9jIqs1wZBGg62/tXLDyWNf3VFVjpNlHhSj8inez6nobEag/wCcu5//ANXH4GpEbWhHhBfJFNp9T2PRmW/OSu33mY/iazKMVwRbkkw+i61HOrgT4fR3ZL2ZoCdFsVZL9gUBMj2atF5Rr8qAlJpFuvKNflQDy2cQ5KvyoB0RKOwfKgPQAoAoAoAoBaASgCgCgCgCgCgFoBKAKAWgEoAoAoBaAKASgCgCgCgCgFoBKAKAKAKAKAKAKAKAWgEoAoAoAoAoBaASgCgCgFoBKAKAWgEoAoAoBaASgCgFoBKAKAKAKAKAKAKAKAWgEoAoBaASgCgCgCgCgCgP/9k=">
            <a:hlinkClick r:id="rId3"/>
          </p:cNvPr>
          <p:cNvSpPr/>
          <p:nvPr/>
        </p:nvSpPr>
        <p:spPr>
          <a:xfrm>
            <a:off x="53975" y="-17907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p70" descr="data:image/jpeg;base64,/9j/4AAQSkZJRgABAQAAAQABAAD/2wCEAAkGBw8QDxQUEBQUFBQUFBQUFBQUFRQUFBQUFBQWFhQUFBUYHCggGBwlHhUVITEhJSkrLi4uFx8zODMsNygtLi0BCgoKDg0OGhAQGy8kICYwMCwtLCwsLC0sLCwsLC8sLCwsLCwsLCwsLCwsLCwsLCwsLCwsLCwsLCwsLCwsLCwsLP/AABEIAOEA4QMBEQACEQEDEQH/xAAcAAABBQEBAQAAAAAAAAAAAAAAAQMEBQYHAgj/xABGEAACAQMBBAYHAwkGBgMAAAABAgMABBEFBhIhMRMiQVFhcQcUMlKBkaFCcrEjM0NikrLBwtEVJGOCouFTVKPS8PEWg5P/xAAbAQEAAQUBAAAAAAAAAAAAAAAABAECAwUGB//EADgRAAIBAwEFBQgCAgMAAgMAAAABAgMEEQUSITFBUQYTMmGBFCJxkaGxwdFC4WLwI0PxM1IVU3L/2gAMAwEAAhEDEQA/AO4UAUAUAUAUAUAUAUAUAUAUAUAUAUAUAUAUAEirXOK4sHgyqOZHzFYJ3lvDxTS9UXbL6Hg3UY+0Kjy1eyjxqr7/AGK93PoeDfR9/wBDUaXaCwj/ADz8E/0XKhPoeTqKePyqPLtNZrgpP0LlbzPB1NfdP0qO+1VHlTf0LvZn1PSaih55FTbPtBbXEth5i31/ZZOjKO8lqwIyONb0wi0AUAUAUAUAUAUAUAUAVRtLiBC4HMj51jlXpR8UkvVFcM8G4QfaHzFRpanZx41Y/NF3dy6Hg3kfvfjUeWuWMf8AsXpkr3M+h4OoR+PyqPLtJYrg2/Qu7iZ4OpL3H6VGl2ptlwhJ/L9l3s0jwdT7l+v+1Rp9q1/Gl83/AEXK28zwdSb3R9ajy7VVuVNfNl3sy6nk6hJ4fKo8u014+GyvT+yvs8Twb2Tv+gqNPX76X88fBIu7iHQ8G5kP2j88VHnq17LjVl6PH2LlSh0PBkbtJ+ZqNK7ry8U5P1ZdsR6Hk1hlOUuLK4Eq0qFALQBQCUAUTwUG9J1Hcu2gJ4FVkXwDZBHzU/OvS9DupXFnGU+K3fIgVo7MjS1tzEFAFAFAJI4UZPIVirVoUYOpN4SKpNvCK6TUmz1QMePOuOue1FRyxQikvMlRtljeNG/k7x8hUCfaK+lwkl8EvzkvVCB4N3J7x+lRpa1fS41H9F9kXdzDoeDM5+0fmajz1C6nxqS+bLlTj0PJYntNR5VqkuMm/Uu2UeaxlQoAoBaFBKYAVXDAVQqLQBQBQBQBQBQCUAtAJQBQC0BQXZ3dWt296Ir+y5P81d32Wnm2nHpL7pEK58Rv66cjhQBQBQEHVid0Dx/CuW7U1JKhCK4N/ZEi2W9sra4YmiUQKfWtpba0YLIWZyM7iDJA7zk4FbG00ytcrajuXVky1sK1wtqK3dWOaPtDbXRxEx3wMlGG62O8dh+Bq2606tbLM1u6otuLKtb75rd15EvUb+K3jMkrbqj4knsAHaaj29vOvNQgt5hpUZ1ZbEFlmRm9ISBurASO9pAp+QB/Gt9Hs+8b5/Q3EdCm1vnv+BoNA2ihvAQmVdeLI2M47wRwIrVXunVbVpy3rqa+7sals/e3rqhjanaNbNQFAaVuKqeSj3m8PDtrLpunO6bb3RX+4RfYWLuW290Vxf4M4mo62431V90jOBHGBjwU9atw7bTIvYbWfizZuhpsXsOW/wCL/wDC+2S2kN1vRygLKgzw4BlzgnB5EHGR41q9S05W+KkN8X9P/TXahYK3xODzF/T/ANMZYevtPM1s0hkRmLgMMnrkcVbg3LlXQVvZY0oKslh4x8jd1fZY0oRqpYa3bvLqX2kbayI/R3q7vHBcKVZfvp3eI+Vay50WEo7du/Tr8GQLjSYyjt27z5fpm3VgQCDkHiCOIIPIiuaknF4ZosY3M9VQBQBQBQBQBQBQBQBQBQGe1/q3tm3jKv7h/rXZ9lJe7Vj8GRLnkdAQ8B5V15FFoAoAoCBq3JfM1ynapf8ADTfm/sSbbiyuriCYRdSvBBDJI3JFLY7yOQ+JwKkW1F1qsaa5svo03VqRgubMRsfowvHkubob4LEAHk7nixI7QMgAf0ro9UvPZYRoUdz+yN9qV17NGNCju3f78zV2WztrBN0sSbrYIA3jujPPdU8q0tbULivS7ubyvgaire161Pu5vK+vzMrtOz3uopaqcKhCnwJXfkbzC8B/vW609RtLKVw1ve/9G2sVG2tJXDW9/wDi+ptLTS7eJAiRoFHD2QSfFieZ8652rd1qk9qUnk0lSvUqS2pSeTFyQLa61GIhuq5XqjgAJQVIHhkZxXRRm7jTJOe9r8G8jN19Ok572vwJp0QvdYkaTisZcgHliIhEGO7PGlxJ2mnRjHi/zvYrSdtYRjHjL8739DoFcrvOdwYO0ATXmC8iz5x+tDvN9a6ermWlJy6fk6Cp72lpy/3eObL9TV7pOwiU/wDVQ/zGrdR9/T6cvh9i2+96xpS+H2f6Lza3SI7i3diB0kasyP29UZKk9xxWt0y8nRrKP8XuaIGn3U6NVJcG8NEP0eXjSWhVuPROVX7pAYD4ZNZ9doqFwpLmvqZ9YpKFfaXNZ9TU1pDVBQBQBQBQBQBQBQBQBQGe2u4G1buuAP2kb/trquykv+apHyX3ItzwRvbY5RT4Cu4Ig5QBQBQELVh1R5/wrm+08M2sX0kZ7d+8VlcCTjObfORYPjteMHy3wf4CtvoizdL4P7Gx0lZuo+v2M/G+oC1torNWCPFvs6AZLs7bwLn2McO7nW2lG07+pUuHvTxh9Et242Mlad/UncPenhJ9OW7mUuq2FzHOkU0heR93gJHfdLthQSe3t4VPoVqNSlKpCOIrPJLOCdQr0KlKVSEcRWeS34Rd20i22tN0x4Hqh2/XjXdYnxIxnxqBVTuNN/416fBkCcXX05bHFcvg2dAdgASTgDiSeAA781yihJvCW851b9yMBp8vr2sdInGOM7wP6sY3VPxY5rqa8fZNO7uXF/dnRVY+y6f3cuMvzx+SG7e5/s7VJelB6OTf44z1JGDq478HgfjV1Sl7fYx7visfNbsF06fttlHY4rH0WMGpu9q7KOMsJVc44IhyxPYMdnma01LSbmU9lxx5vgamnptxOWzsteb4FDsJayTXEt3J2lgvcXc5bHgo4fGtnrFWNKhG2j/qX7NhqtSNKlG2h6+nD5kRr9LTWZnkzu5YHAyRvxqRw86zqhK502EIcf0zMqErjT4Rhx/TZL2i2zikhaO3DkyDdLsN0BW4EKOZJ5cu2o9jo06dRVKrW7fgw2ek1IVFOs1hb8ZLzYzS2trUBxh5CZGHauQAoPjgCtbq9yq9f3eC3EHUrlV67ceC3Ivq1ZACgCgDFCg3LOi+0yr94gfjWSNGpLwxb9BlIivq9ovOeEecsY/jWZWNy+FOXyZbtx6iR61ZscLcQE9wljJ+Waq7C6Sy6cvkxtx6k4Gori1uZcLVCoUBQ7aD+7K3uzRN8yV/mrouzM8XmOsWR7he6bXTWzCh/VFegEIk0AUAtAQ9UHU+NaPtFHNjLya+5moeNFVXnJPIGu6f6zbSRZwWHVJ7GByp+YFS7K47itGp8/gZ7Wv3FWNTp9jC2d9qtonQLC2ATu5iaTGTk7rKcEZz3101WhYXMu+lL64+hvqtGxuJd9Kfx34+ha7L7Oz9P6zeZ38llViCxY/bbHLHYPwxUHUdRpql7Pb8OD6Y8iJfX1Pu+4t+HN+RcbSbNx3gBzuSKMK4GQR7rDtFa+w1Kdq8YzF8v0QrK/nbPC3xfIyN3s1PEAk93DHGeQknZVI8I2wDW/pahSqe/TpNvyj+TZvWLWPvbG/4L7m12e0SK0i3UO8zYLyHm3djuHHgPGucv7ypcVMyWMcF0/s1N3dzuZ7UuHJdB/VdJgul3Zl3sciODL5MOVYra8q28tqm/wBGOhc1KEtqm8FHFsJaBslpWHullA+JVQfrWylrtdxwkl5k+Ws3DWFhehpbeBI0CIoVVGAAMACtNUqSqScpPLZq5SlNuUnlka/0i2n4zRKx94jDftDjWeje1qO6nJoy0rmrS8Emhux0G0hbeiiRWHJvaYeRbOKurahcVVicnguq3deqsTm2ixqGRxq6uY4kZ5WVEUZZmICgd5JrJSpTqzUILLfIo2kYTU/SWpJWwgabs6WXMUXmo9pvpXTW/ZtpbVzPZ8lvf6LqNGvcPFGDfnwRnbrabVpvauViHuwRqP8AU2W+tbanplhS4U9r/wDpm0p6DXl/8k8fAq5opJPz1xcy57Hmcj5A4qbGUIboQivgkTIdn7deOUn6r9EZdGth+jU+eT/Gr3c1epnjolnH+P1Y4NNgH6NP2RVrr1HzMy0mzX/WhW06A840/ZFVVep1D0qzf/Wj3szrl3bXkcFi7GN5UUwHrxkk9fdzxUAZOQRyJ41iv7O3rUJVLhLKT38/I4y67qFw42/h/wByd4rzUyhQFLtimbGXw6Nv2ZUP8K3PZ+ezfw88r6GGv4GanZ6Tetoz+qPwr0kgFjQBQBQEfUB+TPwrWazHasaq8vsZKT99FNXmBsRaFAoMCUyBHbAJxnAJx347KvprM0mHwMRsJs3YXumPqOoos804nkkeQkiJELjcjGcLuhcg8x8BXrlKlCjBU4LCRrG23lk/0XmU6Pa9KSTuNjPPoxIwjH7OMeGK861/Y9uns+WfjjeTqPgRqq0pmCgCgCgCgCiKHIdt9Z9fu2iU5tbZt3APVmnHtMe8LyHxPbXe6TZex0FNr35fNLoTNNsld1XKfgjx82Vegabc6nder2hCIozLNjKxpyyPPBAHb4AE1u6VD+U+JXUNYlnurf3YrdlfjoiRtRoiadqRt0lkkT1VJWaVgSGZ2B5YAHV+tVuIrZ3Is0O4mrluct2HnLKxdRQkYD7pbcEm6ejL8eoH5Z4H5HuqM7eajk3sdctZVe7WemeWSXWA3AtAVetX/RruqesRxPur3+dSreltPaZz+t6l3Ue5pv3nx8l+zo/ou2R9Vi9ZnXE8q9RSOMUR7PBm5nuGB31yfaDVe+n3FJ+6uPm/0jmaNPCyze1zBIFoCt2jTes7gf4Tn5KT/CtjpMtm9pPzMdXwMt9jJN6zj8h+FeomuLugCgCgGbwZjbyqJfQ27apH/F/Yug8SRS15QbMKAKAKARmAGTwA4knkAO01WKbaS4lDEeju0W8h1O0jEv8AZszuYJx+TIMvCaOLeHFQRwOMc8869Zte97mHfLEsLJrZYzuHEtp9Du7e3kmeexucQwvLu79vMB1IyQBlWHAeXIYOdJrulQrUpVqaxNb35rn6majVw8M2lcATQoAoAoAoDKekTaA2lruRH+8XGY4u9R+kl/yg8+8it5odgriv3k17kN78+iLGpTahDi9xyxbOQiK1thvSzMI0HLnxdiewcyT2DPdXc0l3lRyZu9RnGws421Pi+P5fqfQOxuzEOmWiwxcW9qWTtkkIG8x8OGAOwAVNOSOSXejtrG09zE+90KOBMVyMQwqqhN7s3nH1JHKqNFyk0txqPTZBHDptnFEqoi3sSoqgAKqwzYCjs7KS4Mvof/JH4r7nPq056cRr66ESFjz5KO81kpU3Ulgg6jfRtKTk+PJef9cy09GOyxvJ/W7kZijbKAjhLKD+6v4gDsNQdd1NW1LuKXif0X7ZwsdqrN1JvOTs1cA2SQoVCgGL6PeikX3kcfNSKkWktmvCXmvuWy8LPPo5l3rFPIV60aw1NALQCUB4mHVPkasqrMJLyZVcShryGSw8GzCqFRaAqdpdeisYOkkDMWYRxRpxeWRvZRB3mp+nafUva3dw3dX0RjnNQWTDXF/d3t0tpe3DQ9IyrLZ6fCZpY1cgBbm4OVTGetjex2gV3tnotpatSisy6v8AC4EOdWUjs2mWEVtDHDCu7HEoRF4nCgYHE8/OtsYig9JeiyXumSpCMzR7s8OOfSxHeAHiQCPjVGk1hgzMHpD071SKaaTdaTqtEFZpEkUflAyKMgA9p7CK89qaBdOvOnCO5b0+Ca5E5Vo7KbNPZ3Uc0ayRMHRxvKynIIPaK0tajOjN05rDXFGZNNZH6xFQoDxI4UFmIAAJJPIAcSTV9ODnJRXFlG8HE9T1Rr+7kuTnc/N26nPCJSetjsLHJ+OK9Dt7ZWlvGguPGXm3+jc6HabUncy+EfyzYehbTFmurq7bj0WLaLwJAaVvP2OPcTW3ow2YI0WqXLr3MpcluXoW23t9qw1mwhs+lWAmN3KA9G/5UiZZTjG6sag4Pv8AfjGU14/srtgk+uXdnDbxpGvSs0qjEkk0LrHI0vYQSSB2jd5nOABVenK6DPYW/aZJJz4CNQoz577fKsdWWINkzT6feXNOPmvpvMG7hQSTgAZJ8K1cYtvCPQ6tWNKDnN4SIGgaRLq16I1ysa8ZG/4cWf325Dx8BWW8u6en27m+PJdWcDeXM72s5PhyXRHe7K0jhiSOJQqIoVVHIAV5rXrzrVHUm8tl6WFgfrEVCgCgExV0HiSZR8Cu9GTYt2X3WZfkSK9eg8xTNWzZVcAoAoBG5GgKBudeR3MdmtNdG/ubOPBBWEuCgMHtxDcXeo2drYnduYlluekbAjhjbEfSnvYHlgcDjzHbdlaMlTqVXweEuu7/ANIlw1uRTnaKGxi9W0yZbaBXxcanInTTXU4xvi2i4mU5PM8ADzAwW6winXtF2itLvqxSqZQiSPCxCzRhwCOkj5qeI4eNAV+r7eafbXSWzO0k7yLH0cK9IUZyAOkxwXmOHPHZQEiXQNMtpZr1oYkco5mlI4bmMyEg8BkDiQMntoDnXon1u0Nu1uJFSQzzSRwN1SsTtvKiZ4NjjwHLNcT2ls6sq3fxj7uEm118yZQkksHQq5PBJFoDA+lLWiI1soj15xvTEc0tweOfvkY8ge+uo7PWS2ndTW6PDzf9CnRlcVY0Y8+PkuZio1CgADAGAB4CuibbeWd1TpRhBQjwW42Hof2nsrKC6gu5o4GE5lXpCFDoyIvVJ9o9TkOOCK20XmKaPN7mnKnVlGXFNkjUvTKRcZtbYyWiEB5GJSRx9po1PBcdzc+3do5JPBSNvUlB1FF7K4vkb/Z3TtPy17ZogN4BI0q5y4brdvs5JyQMcefGrjCcW2r1f1/VZ51OYosW8B7Cqe2w82LHPcwqLdTwlE6Ts7auVR1nwW5fF/0ZnUJZLiVbeAF2ZgoA+25PAeQ5k+BPZVlOMaMHVqbsbzHrWod/Puab91cfN/0du2N2cj0+1Ea4aRsNM/vvjs/VHIDu8zXnuq6jK9rOX8VuS8v7IFOGysF5WsMgtAFAFAFAVPo+O7LdJ7s8v77Yr1qzltW9OX+K+xrJeJm2qQWhQBQBQFDKMMfM/jXlepw2Lyqv8n9d5sab9xHmoJkCgMF6U7FkiF3DK8MwAtWZSArQzuAwc8wBknI7/IjrOzF3JVHb8nl/DC/JFuI7tok+ifZ6A3FzOQG9UmaxtgcYjSEDflC8g7sS2efE95rtiIVGyuy8F/DNcSNNHO17dkTwyNHLumTBXPdwPzPfXKavrFeyutiGGsLc+vUk0qalHeWNzse9hNb3WlRpJJB0nSRTMd6fpObdKeUnFsE4HH4HDpnaPM5K6e58GluRdUobvdGdrrnWtZgaKO1NnCgDSJLIN+4kB/NoQMbg58cAnHHsrd1tbsqTitvOem/HmzDGjJnHpoXikKuGSRGwVOVdGHHzB5GtpGUZxzF5T+TLN6Z1f0eekAzFLW8P5U9WKY8pO5JO5+49vnz43WtC2E7i34cXHp5r9EmlV5M6DqN7HbwvLKcJGpdj4Adnj2fGuYt7eVepGnDi3gkSeFk4kLmS5lkuZvbnO9j3IxwjjHkMV6IqUKFONCHCP1fNnR6JZunTdefGX2/sjancugCoDlyFD/ZUk4+dZaNNS3vkZNWvKtFKnTTTlu2uSz+SRLbRvxdVYjtIFY1UlHgydVsaNbDqxUn1HNwYxgYxjHZjuq3Lzkz9zDY7tLdwwS9L2g1C0tJbK3dOhk3t123ultxJ7YTB7ckjuJJqerlbPvcTkKug1O+2KUk4/VfFFBqFwtvEI4+Bxw/VHax8f/OysVKLqy25E7ULiFhbq2o+J8X+fizonoq2S9Xj9anXEsq/klI4xxHtx2M30GB2muV7Q6p3kvZqb91cfN9PQ52jTwss6HXKskiUAtAJQC0AUBT7Ind1G7X/ABN79pQ38a9R0iW1ZUn5Gtq+Nm4rYlgUAUAUBSXYxI3nXmmuw2b+p54f0RPo+BDVagzBQEbULGK4ieKZQ8bjDKeRH8CDg5HLFZqFepQmqlN4aLZRTWGZKx0LUdKlk/sjoHgmClorlnzHIo3d9GHMEY59w7q7Ox7S0nTxc5UuqW5/oizt3n3S72N0Q2NlHA7b7jeaRhyLuxZsd444z4VzGq3qvLmVWPDgvgiRThsxwXVa0yBQGY212Nh1GPIwlwowkuOYHJJPeX6js7jutK1ipZy2XvhzXTzRhqUlI4VqFlLbytFMpSSM4I7QRxBBHMciCK9DpVadampweUyE008GtvdrLjUbWG2l/RneuJP+ME/NAjs7z3lQRWoo6XSs6868OfBdM8TZ6fQd5VjTfBb38P7Eq875JLciFq+RCSPslW/ZYGs9v48Gp1qL9lclyafyZLjcMARxB4isUotPDNjQrRrU1OL3M8XE6xrvMcD6k9wHaarCDm8Ix3V1TtobdR/t/AriWQmdzu73Do8DLADqAnv7ak4jL/jW/HM59yrUW7+o9na/j1XL1Lv0cbMNf3JuLgZgibODyllHEJj3V4E/Ad9a3W9SVnR7qn439F1+PQ0O1OvUdSfM7ZXnreSQFUKhQBQBQBQBQFJox3dYmHvJG3+gD+Fek6BLasYeWV9TX1vGzd1uTEFAFAFAU9+Pyhrz3tLHF7nqkTrfwEeufM4UAlALQBQBQBQCUBhPS1olvLZm5YhJoQAjf8QM2OhPfknIPYc9hNdN2bvKsK/cLfGX08/2R60E1k55pVl0ScfabBbw7hXVV6u3LHJHXaPYezUtuXilx8uiJ1YDcCVUo0msMhGwKkmFzHnmuAy+YB5VmVZNe+smnlpM6cnK1qOGeXFBDYhW35WLsORbgq+Q7KrKs2tmCwKOmRpy7+5nttdeCGNOsJdUvEhi4LzLdiRjG/Ifpgd5AqtevTsbd1Z/+vkjmdQvJXtfK8K4fv1O96Vp0VrAkMK7qRjCjt7ySe0k5JPea81urmpcVXVm97/3BSMUlhEuo5cFAFAFAFAFAFAUKnd1hD70C/R3FegdmZZs8dJMg3HiN9XRGAKAKAKAqtTHX+FcL2qji4hLqvyTLbgyJXLkkKAKAKqk3wKBRxa4oZCqFQoBKFDlHpA1f1u9ECHMNocv3PcHs8dwcPMtXc6JaezW3ey8U/pH++JL0219puMvwx3v48kU1bA7QKAKAKApNdvv0a/5z+C/1qbbUv5M5PXdR2n7PT4Lxfr9nYvR5s3HY2inKtLMFeWRSGB4ZVEbtVcnzJJ7a4XXNQnc13Heox3JfdmnpQUUaqtGZgoAoAoAoAoAoAoDP6od3UrRveSRfkyn+au37KSzRqR819iHc8UdAFdWRgoBaASgKzVR1h5VxvauG+lL4r7Eq2fEhVx5LGL28igjaSZ1RFGWZjgD/wA7qy0KFStNQprLZa2kt5zzV/SPLLldPiAX/mJwQD4xxcz5t8q6u17PU6fvXUsv/wCq/L/Rmt7S4un/AMccLq+BlLwz3BzdXE0xPMFykfwjTAFbumqVJYpQUfTL+bN1S7P0uNWTk/khm1iktT0lm7wyL1gFYlHx9l0JwwPjV83CutitFNPy+xbeaHSjTc6GVJb+PE6xsRtSupW5fd3JI2CyJnIBIyGU+6ePyI7K4fV9MdjVSTzF70/wc9SqbaNHWpMpQ7a696jZvIvGVsRwr70r8jjtAGWPlW00ix9ruFF+Fb38F+zHNtblxfA5LZwdGgBOWOWdjzZ24sxPnXc1J7Ut3Dgvgdpp1oragoc+L+I/WMnBQplN4ChUh6ne9EnD2jwX+vwrNRpbct/A1WragrWliPifD9lDc6dcJFHNJG4jmyY5COq+Cc8e/gTx5jiMip0K1OU3TjJZjxXQ4R5fvM03o/2zksJVilYtau2GB/Qlj+cTuHvD48+ep1jSYXdNzgsTXDz8n+DJSqOLxyO6A55V5y008Mmi1QqFAFAFAFAFAFAZ7abhcWb90jr+0FP8tdf2Un71WPwf3ItyuBv4jlR5CuzIh6oAoAoCv1Yez8a5btVHNCEvP8Ei28TK6uGJpx/bTVGvr6RCf7vauY0T7Lyj85Iw7cHqjwHia77SrWNpaxkl7897fRckTtKso3VVzn4Y8urK6ph16SSwhaoVCgJXo2vvVdWaInCXKlR94ZeP+dfjUbXaHtFjtrjDf6cGef3NH2e7lDly+HFHZ68/SyVOObWav69fsynMFtmKLueT9LJ49gHgAa9A0209jtUn45b38OSNlo1r31Z1peGPD4/0QaknWjN45WNyvAhWI8wDir6aTkkyLfzlTtqk48UmbGT0cwto0V3aNILv1ZLhizs6zkxh3RlJwM8cYx2ZzW0lBNYwee0rmrSmpwk8/H7mMju1MQkPBSob6cq1jpvb2Ud9C+g7VXEtyxn16HjZDQX1W964Igjw0pHYmerEp95uPw3j3VTUr6On2+V4nuXx6+hxFetO7rOpP/xdDuF9pkE0BgkRTEVC7mMAAezu+6RgYI5Yrz2jd1aVbvov3uOepkcU1g+c9c042t1NATvdFIyA96g9UnxIIzXqNrXVejCquaTIElh4O7ej69M+l2zsckIYyTzJido8/wCivOtboqle1Irrn57ybSeYo0VakyhQBQBQBQBQBQGf2xGI4G924T6q4rp+y0sXM11j+SNc+FG6s2zGp8BXdkMeoAoAoCFqo6o865/tLHNlno0ZrfxlXXnqJ5w65hMV3eRnmt1K3wkO+p+Rr0mnNVLelNc4r6G97Py/46kOaefmhaHQhQBQFZq+/G0c8ftxOrDzVgyZ8Mj61JobM4ypS4NHMdobZ+7Xjy3P8HStr9s09RjFo2Z7yMGMDnEjjryP3Y6yjxHga5TTdGkrqTrL3YP5vkaSO1Vap098mYO2gWNFReSjH+9dLObnJyZ3VpbRt6UaceX3G7+4McbMOJHAZ5ZJwM+HGq0obckmYdSupW1vKpHjwXqdE070S289qGe+mkkdc78LRmDJHEKuDvL8ePhWzVOK4I4Kpd16jbnNvPmbxNB3NL9SSQjFr6ssuMEfkujD4HLvxVxHPnjX9ntRthFDcQGJd9YlkJBhkcnCnpBwAxx48eZIrFsqDlUZOrXs6tGFBblH6vqdE0jaDRtIiS1E6u460zxq0g3zgM7sgIAzgAZ4AAVxV1YahqVR19jC/im8bvIpGcILBP2p2+s7OP8AJss8zLlI0IKjIyrSMOCjjnHM93bUXT9Br3E81FsxXFvj6F06yS3HDbu5eWR5JDvPIzO572Y5Plz5V6DThGnBQjwSwQm87zu/oxtzHpFuD9oSP8JJXZfoRXnXaCalfzxywvkkTaKxBGprSmYKASgFoAoAoAoCi20H9zJ92SFv+oo/jW+7NyxfJdUzBceA2OjvvQIf1RXohBJlAFAFARdSH5P4itPr0Nqxn5Yf1MtF++iprzUnnJfSBa9Dq299m5gVvOSIlG/07p+Nd1otXvLDZ5wePR71+TYaNV2Ltx/+y+qKip514UAUB5kQMCDxB4EVVNp5Rjq0oVYOE1lMYs7GOLO6OJ5k8TjurJUqynxIdlptC1y4cerJNYjYEPUmQBOkJWIyxiYrguIS35TcB5tjlUm1S2zRdoZyjbJLg3vO3+jzQdLto3k0yQyRzbu8el6Rcrn7P2W48cjPKtgcSa6gIeraXBdwtDcRrJG2N5W5HByCO0EHtFAVs+i2FnYTpHDFFD0MvSBVADKEbe3zzbhniaA+VIjwAPPA4duaMqbLZLYK6vXVpUaG3yCzuCruPdjU8ePvch48q02o61RtItQe1Pklv+Zlp0nI7nBCsaKiAKqgKoHIKowAPgK86qVJTk5S4snJYHKxlQoBKAWgCgEoBaAqdq0zYz+Cb37DBv4VtdDns31P44+hireBmh2Xk3rSM/qivTTXlrQBQBQDF+PybVr9VjtWVVf4svp+JFLXlpsjC+luz/u0NwOdvMu8f8ObCMP2ujrpuzVf/lnQf8l9V/RSNTuqsKq5NGJrozvk01lBQqJQC0AUAUA2twkM9tNIoeKK4jaVSN4GPOHJXtwDnFSrWSUsHPdoqUpUIzXJ7/U+g9C0uygQtZRxRpMRITEAEfIGGGOGMd1TzjSbd3UcMbSSuqIg3mdyFVQO0k8BQHN59p9T1SRv7KZbW0jyBcyxh2uXHZGjcAnDGf48K1V/q9CzajLe3yXJdWZYUnIr7zVtX1e1SyktpLXewt9cyDcVlU9ZbdT7W9w48RzHLjVLvWbWhT24yUnyS3/PoI0pNmxsdMt4FCwxRoFAA3UUHgMcSBxPjXnta8r1W3ObfqyaopEyou8uEpgBQC0wApgCMQBk8AKqk28IqN29wkiho2V1PJlIYH4ir6lKVN7MlhlZRlB4ksMaj1GFpTErqZFGWTPWA4f1HzrJK2qxpKq4+6+Ze6NRQVRr3XzJVRzGQdbj3rWde+GUf6Dipumz2Luk/wDJfcsqb4sm7CS71lH5V6qa00NAFAFAN3IyjeVYLqO1RnHqn9iseKKKvJDZkHXdOF1azQH9LGyeRI6p+BwfhUqxuHb3EKq5MtnHai0cT012MYD8HXKOO5kO6wPyr0SqltZXB716nXaRcd9axzxW5+hKrEbMKAKAKAKARlBGDxB4EeFVTxwLakIzi4zWVzKi09auZks7SWbo2fqR9LJ0SkZLSbucBRxP+5qfUuFQourV5I85uoUu/lGh4Tp19sbYW8QkvZ7y5jjK4immd497OBiMY7ezOK5GGu3t1LuqKUW87/Iz29i601CG9mx02eKSFGgwIyo3ABugAcN3d7MYxiucuYVY1ZKr4uZlqUpUpOElhogttDALwW3W3+W9w3A2N4JnOc48KkLTqrtvaOXTnjqSVY1XQ7/l9cdSRrmoi2t3lxndAwOWWYgKM+ZrFZW3tFaNPqYrWg69WNNcxrZ7VTc2omkUJ7eePVwhI3uPZwrJfWioV+6g88PqX3lsqFZ04vPD6mYvtrbq4lMdgmQOR3d92A+1g8FHnW5o6TQo01O5f1wkbalplClBTuX6cP8A0ZG0ep2rKbuMshPJlVSe/dZOGfA1e9OsbmLVB7/Jv65LvYLO4TVCWH6/XI9t9qDMls8TsI5Fd+qSufYwTjuBPDzrHo1BQlVjOPvLCLNIoRUqiqRzJYW/1Is2mapYjpUkLqOLbrtIAP1kccvEVnjc2N2+6lHD+GPqjNG4sbp93KOH8MfVGhtdXF9p85xuuI5FdezO4SCPA1qqlm7S8guKymjWVbV2t1BcVlNfMz+z2uC006QjBkaZhGviY0yxHcOdbW9sXc3kVyxv+f5NneWbuLyK5Y3/ADZZbBaS3WupclpMhM8yCcu58yOHh51D1q7jhW9PguP4RF1a5i8W9PguP69DZVzppTzMm8rDvBHzGKy0JbNWL819ykuBE9GcmbJR3cK9dzk1ZrqAKAKA8yDgfKrZLKaBQ15FUjsza6M2i4CVYVOPbX6f6rqkoAwlyPWE7t/lMB4563xrv9MuPaLKL5w91/g2WiV+7rypPhLeviiBUo6wSgFoAoAoCs1y93E3Qesw4nuXtPx/rUq2pbT2mc/rt/3UO5g/efHyX9nSfRZst6rB6xMuJ514A844TxVfAtgMf8o7K5HtDqff1O4g/dj9X/RzNGnhZZrdasBc28kR+0vVPcw4qfmBWks7h0K0ai/1E62rOjVjUXL7czMejm+ISWB+BjO+AewHg4+BH+qt1rlDMoVY8936NrrVFOUasee79fQxxvz6z0/+N0vw397Hy4Vve4Xcd1/jj6fs3aoruO6/xx9P2bf0jXgFtGg/SOG/yoM5+ZWue0Oi+/lJ8lg0Gi0s1nJ8l99x413etdIjj5Myxxt/mBeT54YfGq2mLnUZT5LL/CK2mLi/c3wy3+iz2J09YbNGx1pR0jHt4+yPIDH1qHq9w6tw48o7kR9TrurcSXJbkG3KKbCXPYYyPPpFH8SPjTR5SV3HHPP2KaVJq6jjz+xi9UUtpNqT2SzIPIliP3a6G3aV/VS6Jm9t8K+qryT+xd3u3SdFuwxsXKhd58BQcYJwCS3lwrX0tDl3u3UluzncQKejT281GsZ5EjYnSJIrWZpQV6VcKp4HdCsASOzO8eHhWLVbuFSvCMHnZfH1MWqXUKleCg87PP1MJpjRdJH0+8Y8guF547f9/CukrqbhLu/FyOhuFN05d34uR2W0mjdFaIgoQN0ryx2Yrz+tCcZtTW/mcROMoyanxHqxFoCqp4eShV+jc4SZPdlkX5ORXrlGW1Ti/JfY1j4m0rKUCgCgA0BQOOJ8zXk99HZuKi/yf3NlB+6hKil5jfSjpJlsxOgzJaN0o7zFymXywA3+Sug7PXfd3Doy4T3evL9FjnKnKNWPGLyc+jcMoI5EAj411co7LwzvKNWNWmqkeDPVWmUKAKAbuJgiFm5Af+hV8IOTwiPdXEbek6kuX1Y76OtnTqF4ZphmGFgzdzyc0iHeBgE+GB9qsGtX6s7fu4P3pbl5LmzgHOdxVdSfP/cHb686bySAoVObbRFrK/laPlNE+P8A7VIY/BxvV2Nhi7tIKf8AFr6f0dNZJXVrGMv4tfT+hmDSM6S82OPTBx9xMxn6sx+FXzu8ahGlnlj1e9F87rF/Gn5Y9Xv/AEJbTtfXFlE2SI0VG8dwlnPxVFFXVYRtKNaoubb/AAis6atKNaa5vd68PuzX7dWbS2ZKjJjZZMD3QCG+QOfhWg0euqdz73PcaXSqyp3C2ue4i7K7TW3qyRyusbxqE65wGC8FIY8OWOFZ9S0ys60p045T37jNf6fWVaU4Rynv3FbtnryXIS3tj0mWBYrxDNnqIvfx458BUvSrCVvmvW3bv9ZJ0yzlRbr1t2P9yP7Vad0Glwx9sbpk97MG3j82NY9NuO+v5z6p/JFmn1+9vZT6pjUWx0VxaxSwsY5GjViGyyMxAz4rx/8AVXy1idC4lTqLKTa8y+Wq1KNeUKiyk2ujHdlr+9iuRaXKswIOGbJKAKSCH+0hxjj3/CrNQo21Sl7TRaT+/p1Md/RtqlL2ik0vLr6cmVmx+lRXBuYZRyC4I9pGVnXKnv8ADtqXqd1OhGlVg/73Il6lcToqlVg/01hD8Nhqeny4gBljY8gN5G8WXnGfH6mscq9je081Hstej/sxzr2V5DNT3ZfX+zoQrlHxOdFqgKnYY7t1dp/jOf2jvfxr1bT57drTl/ijWzWJM21TCwKAKAKAorgYdvM15frEdm9qrz+5sKXgR4rWmURlBBBGQRgg8iDzBq6EnF5XEoziOuaW2mXDRSAiBmJtpT7BQ8eiJ7GXl8M16JZ3Ub6kqkX7y8S556+ps9J1GNtmjW3R5Pp5EcXMfvr+0Kzd3LodEr62f/YvmBuo/fT9of1p3c+gd9bL/sXzGZtThUe0D4LxP9KvjQm+RFr6zaUl4svohnTtOvNVkCW6Howes54Rp4u/af1Rk/jV1e5t7CDlVlv6c38EctfahVvZY4RXBflnb9m9FjsbVII+IXizHm7txZz5ns7Bgdled6hezvK7qy9F0XIxwjsrBaVCLwoDLbb6FLcrG0KhnQsCMhcq2O/hwI+preaRfQt3KNR4T+5tNLvIW8pKpwf3LTTtL3bFLeXH5rcfHEZIO8Qe3iahV7rN260OuUQ61xm5daHXKKTY/Zma2meSfd4LuJunOcnrN4cAPma2OqanTr0lCn8X+jYajqFO4pqFPPV/o1+K0GTTmc1DYu0lYsN+Ik5IjI3SfusCB8MVt6GtXFOOy8S+JsqOq3FOOzua8yVo+zNtatvICz9juckd+6MAD5VhutUr3C2Zbl0RhudQr11sye7oi0uraOVCkih1PNWGQccag0q06UtqDwyLCcoS2ovDPcUaqoVQAAAABwAA5ACrZTcpOT4lrbbyz1VMlMDccCKWKqoLHLEAAse9j21dKrOSSbylwLnJtJN8ByrC0WhUauJ0jRnchVUFmJ5ADiTWWjRnVmoQWWy1vCyyh9GsjTTXE+MCSRmHkT1fpivVbWj3NGFPokjWyeXk6HUgoLQCUAUBS3oxI1ecdoYbN/Pzw/oT6D9wZrSGYKAbngSRSsiq6nmrAMp8weFZKdWdN7UHh+RRpPiUU2xGlPztIR91Sn7pFbGGt30VhVH67zG6UOh4GwWk/wDKp85P+6rv/wA9ff8A7PsU7mHQdg2L0tCCLSHI5by7/wC9mrJ61fSWHUZcqUFyL2ONVACgKByAAAHkByrWznKbzJ5Zelg9VaVCgCgChQKFQoAoAxRJvgUEZgOZA8+FZVQqvhF/JjKIk2qWye3NEv3pEH4mpENNu5+GnL5FveRXMiSbUaevO5i/ysG/dzUiOh38v+t+uF+S11odSJJtvpw5Ss33Ypj9SmKkx7N3z5Jepb38CPJt5aD2UuH+7GB+8wqTDstcvxSivmy13MRk7c59i0nb7xRfw3qkQ7KS/lUXoijueiG32svmB6KywewvIzD4gKM/OpMOylFeKo/ki13L6EWbS9V1JlW4xHECCUQFVJ72yST8TW4sdKtrPfTW/q+JhnUlLidL2f0dLSEIvxrZFhZ0AtAJQBQFNqrhZRk43uXie6uS7S6dOpi4prOFh/hkm3ml7rGK4omBQBQBirlTm+CZTIzLdRL7Tov3mUfiazRs7ifhpyfoyjlFcyFJtDYrzubfPcJYyfkDUqOj30uFJ/b7lvew6kSXbHTl5zg/dSR/3VNSYdnr6X8cfFot7+HUjPt1Yj2elf7sTfzYqRDsxdvxOK9S13ERhtvIj7FvcN5qi/zGpEeylX+VRfJlPaV0G220uD+bsnPi0mPoEP41Jj2Uh/Kq/Rf2W+0+Qn/yLVH9i0RfvF2/DFSIdlrVcZSfyLXcyFF3rr8o4U8o2P7zGpMezliuTfqW9/M9Cw15+cwX7scY/lqRHRLGP/WvqW99Pqexstq7+3dyj7rbv7uKkQ060h4acfkineS6npfR7dN+cuZm85ZD+LVJjRpx4RXyRbljqei2I+25bz4/jWRbuBQmwejSzXnQE+HYKyX7OaAmRbI2S/ox8qAmR6BaryjX5CgJCabCOSL8qAdW2QclHyoB0KByoAoAoAoAoAoCLqNgk6FXGQaAxOpaBqkTYtrhtzsDBHx4ZZSa11XSLKpLalTWfl9jIqs1wZBGg62/tXLDyWNf3VFVjpNlHhSj8inez6nobEag/wCcu5//ANXH4GpEbWhHhBfJFNp9T2PRmW/OSu33mY/iazKMVwRbkkw+i61HOrgT4fR3ZL2ZoCdFsVZL9gUBMj2atF5Rr8qAlJpFuvKNflQDy2cQ5KvyoB0RKOwfKgPQAoAoAoAoBaASgCgCgCgCgCgFoBKAKAWgEoAoAoBaAKASgCgCgCgCgFoBKAKAKAKAKAKAKAKAWgEoAoAoAoAoBaASgCgCgFoBKAKAWgEoAoAoBaASgCgFoBKAKAKAKAKAKAKAKAWgEoAoBaASgCgCgCgCgCgP/9k=">
            <a:hlinkClick r:id="rId3"/>
          </p:cNvPr>
          <p:cNvSpPr/>
          <p:nvPr/>
        </p:nvSpPr>
        <p:spPr>
          <a:xfrm>
            <a:off x="206375" y="-16383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7" name="Google Shape;567;p70" descr="https://encrypted-tbn3.gstatic.com/images?q=tbn:ANd9GcTDlskNxys3AvHObv1Vxj5ZIyBP49-yB4Oo9mPFiMe5Cr0jR_g0gQ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25637" y="233362"/>
            <a:ext cx="5662315" cy="5662315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70">
            <a:hlinkClick r:id="rId6" action="ppaction://hlinksldjump"/>
          </p:cNvPr>
          <p:cNvSpPr/>
          <p:nvPr/>
        </p:nvSpPr>
        <p:spPr>
          <a:xfrm>
            <a:off x="6867475" y="5493975"/>
            <a:ext cx="1420800" cy="1031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" name="Google Shape;573;p71" descr="https://encrypted-tbn1.gstatic.com/images?q=tbn:ANd9GcRjZES4Q4-HC8ZA5r-3lxVZGJbQ6oWXbGQZGCqwb7jRnChZcI9kNw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3648" y="476672"/>
            <a:ext cx="5688632" cy="4555438"/>
          </a:xfrm>
          <a:prstGeom prst="rect">
            <a:avLst/>
          </a:prstGeom>
          <a:noFill/>
          <a:ln>
            <a:noFill/>
          </a:ln>
        </p:spPr>
      </p:pic>
      <p:sp>
        <p:nvSpPr>
          <p:cNvPr id="574" name="Google Shape;574;p71">
            <a:hlinkClick r:id="rId5" action="ppaction://hlinksldjump"/>
          </p:cNvPr>
          <p:cNvSpPr/>
          <p:nvPr/>
        </p:nvSpPr>
        <p:spPr>
          <a:xfrm>
            <a:off x="7092275" y="5446625"/>
            <a:ext cx="1499100" cy="944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72"/>
          <p:cNvSpPr txBox="1"/>
          <p:nvPr/>
        </p:nvSpPr>
        <p:spPr>
          <a:xfrm>
            <a:off x="1547664" y="548680"/>
            <a:ext cx="633670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PRESENT SIMPLE: </a:t>
            </a:r>
            <a:r>
              <a:rPr lang="es-ES" sz="2800" b="1">
                <a:solidFill>
                  <a:srgbClr val="92CCDC"/>
                </a:solidFill>
                <a:latin typeface="Calibri"/>
                <a:ea typeface="Calibri"/>
                <a:cs typeface="Calibri"/>
                <a:sym typeface="Calibri"/>
              </a:rPr>
              <a:t>NEGATIVE STRUCTURE </a:t>
            </a:r>
            <a:endParaRPr/>
          </a:p>
        </p:txBody>
      </p:sp>
      <p:grpSp>
        <p:nvGrpSpPr>
          <p:cNvPr id="580" name="Google Shape;580;p72"/>
          <p:cNvGrpSpPr/>
          <p:nvPr/>
        </p:nvGrpSpPr>
        <p:grpSpPr>
          <a:xfrm>
            <a:off x="467544" y="1405072"/>
            <a:ext cx="8280920" cy="3312000"/>
            <a:chOff x="0" y="8072"/>
            <a:chExt cx="8280920" cy="3312000"/>
          </a:xfrm>
        </p:grpSpPr>
        <p:sp>
          <p:nvSpPr>
            <p:cNvPr id="581" name="Google Shape;581;p72"/>
            <p:cNvSpPr/>
            <p:nvPr/>
          </p:nvSpPr>
          <p:spPr>
            <a:xfrm>
              <a:off x="0" y="8072"/>
              <a:ext cx="8280920" cy="33120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5400" cap="flat" cmpd="sng">
              <a:solidFill>
                <a:srgbClr val="AD46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72"/>
            <p:cNvSpPr/>
            <p:nvPr/>
          </p:nvSpPr>
          <p:spPr>
            <a:xfrm>
              <a:off x="4690023" y="836072"/>
              <a:ext cx="2762804" cy="16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72"/>
            <p:cNvSpPr txBox="1"/>
            <p:nvPr/>
          </p:nvSpPr>
          <p:spPr>
            <a:xfrm>
              <a:off x="4690023" y="836072"/>
              <a:ext cx="2762804" cy="16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243825" rIns="0" bIns="2438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38CD5"/>
                </a:buClr>
                <a:buSzPts val="2400"/>
                <a:buFont typeface="Calibri"/>
                <a:buNone/>
              </a:pPr>
              <a:r>
                <a:rPr lang="es-ES" sz="2400" b="1">
                  <a:solidFill>
                    <a:srgbClr val="538CD5"/>
                  </a:solidFill>
                  <a:latin typeface="Calibri"/>
                  <a:ea typeface="Calibri"/>
                  <a:cs typeface="Calibri"/>
                  <a:sym typeface="Calibri"/>
                </a:rPr>
                <a:t>VERB + COMPLEMENT  </a:t>
              </a:r>
              <a:endParaRPr/>
            </a:p>
          </p:txBody>
        </p:sp>
        <p:sp>
          <p:nvSpPr>
            <p:cNvPr id="584" name="Google Shape;584;p72"/>
            <p:cNvSpPr/>
            <p:nvPr/>
          </p:nvSpPr>
          <p:spPr>
            <a:xfrm>
              <a:off x="2383035" y="836072"/>
              <a:ext cx="2021522" cy="16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72"/>
            <p:cNvSpPr txBox="1"/>
            <p:nvPr/>
          </p:nvSpPr>
          <p:spPr>
            <a:xfrm>
              <a:off x="2383035" y="836072"/>
              <a:ext cx="2021522" cy="16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243825" rIns="0" bIns="2438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2400"/>
                <a:buFont typeface="Calibri"/>
                <a:buNone/>
              </a:pPr>
              <a:r>
                <a:rPr lang="es-ES" sz="24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DON’T</a:t>
              </a:r>
              <a:r>
                <a:rPr lang="es-E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s-ES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(</a:t>
              </a:r>
              <a:r>
                <a:rPr lang="es-ES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I, YOU, WE, THEY</a:t>
              </a:r>
              <a:r>
                <a:rPr lang="es-ES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)</a:t>
              </a:r>
              <a:endParaRPr/>
            </a:p>
            <a:p>
              <a:pPr marL="0" marR="0" lvl="0" indent="0" algn="l" rtl="0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Clr>
                  <a:srgbClr val="C00000"/>
                </a:buClr>
                <a:buSzPts val="2400"/>
                <a:buFont typeface="Calibri"/>
                <a:buNone/>
              </a:pPr>
              <a:r>
                <a:rPr lang="es-ES" sz="2400" b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DOESN’T</a:t>
              </a:r>
              <a:r>
                <a:rPr lang="es-ES" sz="2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s-ES" sz="2400" b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(</a:t>
              </a:r>
              <a:r>
                <a:rPr lang="es-ES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HE, SHE, IT</a:t>
              </a:r>
              <a:r>
                <a:rPr lang="es-ES" sz="16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) </a:t>
              </a:r>
              <a:r>
                <a:rPr lang="es-ES" sz="12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</p:txBody>
        </p:sp>
        <p:sp>
          <p:nvSpPr>
            <p:cNvPr id="586" name="Google Shape;586;p72"/>
            <p:cNvSpPr/>
            <p:nvPr/>
          </p:nvSpPr>
          <p:spPr>
            <a:xfrm>
              <a:off x="670243" y="836072"/>
              <a:ext cx="1427326" cy="16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72"/>
            <p:cNvSpPr txBox="1"/>
            <p:nvPr/>
          </p:nvSpPr>
          <p:spPr>
            <a:xfrm>
              <a:off x="670243" y="836072"/>
              <a:ext cx="1427326" cy="16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284475" rIns="0" bIns="284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50"/>
                </a:buClr>
                <a:buSzPts val="2800"/>
                <a:buFont typeface="Calibri"/>
                <a:buNone/>
              </a:pPr>
              <a:r>
                <a:rPr lang="es-ES" sz="2800" b="1">
                  <a:solidFill>
                    <a:srgbClr val="00B050"/>
                  </a:solidFill>
                  <a:latin typeface="Calibri"/>
                  <a:ea typeface="Calibri"/>
                  <a:cs typeface="Calibri"/>
                  <a:sym typeface="Calibri"/>
                </a:rPr>
                <a:t>SUBJECT</a:t>
              </a:r>
              <a:endParaRPr/>
            </a:p>
          </p:txBody>
        </p:sp>
      </p:grpSp>
      <p:sp>
        <p:nvSpPr>
          <p:cNvPr id="588" name="Google Shape;588;p72"/>
          <p:cNvSpPr txBox="1"/>
          <p:nvPr/>
        </p:nvSpPr>
        <p:spPr>
          <a:xfrm>
            <a:off x="1547664" y="4221088"/>
            <a:ext cx="5472608" cy="1754326"/>
          </a:xfrm>
          <a:prstGeom prst="rect">
            <a:avLst/>
          </a:prstGeom>
          <a:gradFill>
            <a:gsLst>
              <a:gs pos="0">
                <a:srgbClr val="9BE9FF"/>
              </a:gs>
              <a:gs pos="35000">
                <a:srgbClr val="B8F1FF"/>
              </a:gs>
              <a:gs pos="100000">
                <a:srgbClr val="E2FBFF"/>
              </a:gs>
            </a:gsLst>
            <a:lin ang="16200000" scaled="0"/>
          </a:gradFill>
          <a:ln w="9525" cap="flat" cmpd="sng">
            <a:solidFill>
              <a:srgbClr val="45A9C4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EXAMPLES: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es-E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 </a:t>
            </a:r>
            <a:r>
              <a:rPr lang="es-ES" sz="2400" b="1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doesn’t</a:t>
            </a:r>
            <a:r>
              <a:rPr lang="es-E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2400" b="1">
                <a:solidFill>
                  <a:srgbClr val="3F3151"/>
                </a:solidFill>
                <a:latin typeface="Calibri"/>
                <a:ea typeface="Calibri"/>
                <a:cs typeface="Calibri"/>
                <a:sym typeface="Calibri"/>
              </a:rPr>
              <a:t>eat</a:t>
            </a:r>
            <a:r>
              <a:rPr lang="es-E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the office. 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es-E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</a:t>
            </a:r>
            <a:r>
              <a:rPr lang="es-ES" sz="2400" b="1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don’t</a:t>
            </a:r>
            <a:r>
              <a:rPr lang="es-E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2400" b="1">
                <a:solidFill>
                  <a:srgbClr val="3F3151"/>
                </a:solidFill>
                <a:latin typeface="Calibri"/>
                <a:ea typeface="Calibri"/>
                <a:cs typeface="Calibri"/>
                <a:sym typeface="Calibri"/>
              </a:rPr>
              <a:t>go</a:t>
            </a:r>
            <a:r>
              <a:rPr lang="es-E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the cinema on Friday. 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es-E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</a:t>
            </a:r>
            <a:r>
              <a:rPr lang="es-ES" sz="2400" b="1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doesn’t </a:t>
            </a:r>
            <a:r>
              <a:rPr lang="es-ES" sz="2400" b="1">
                <a:solidFill>
                  <a:srgbClr val="3F3151"/>
                </a:solidFill>
                <a:latin typeface="Calibri"/>
                <a:ea typeface="Calibri"/>
                <a:cs typeface="Calibri"/>
                <a:sym typeface="Calibri"/>
              </a:rPr>
              <a:t>rain</a:t>
            </a:r>
            <a:r>
              <a:rPr lang="es-E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much. </a:t>
            </a:r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73"/>
          <p:cNvSpPr txBox="1">
            <a:spLocks noGrp="1"/>
          </p:cNvSpPr>
          <p:nvPr>
            <p:ph type="title"/>
          </p:nvPr>
        </p:nvSpPr>
        <p:spPr>
          <a:xfrm>
            <a:off x="505240" y="260648"/>
            <a:ext cx="8229600" cy="792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PRACTICE 3. </a:t>
            </a:r>
            <a:endParaRPr/>
          </a:p>
        </p:txBody>
      </p:sp>
      <p:sp>
        <p:nvSpPr>
          <p:cNvPr id="595" name="Google Shape;595;p73"/>
          <p:cNvSpPr txBox="1"/>
          <p:nvPr/>
        </p:nvSpPr>
        <p:spPr>
          <a:xfrm>
            <a:off x="505240" y="4941168"/>
            <a:ext cx="82296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1. Anna _________ study for her exam.  </a:t>
            </a:r>
            <a:endParaRPr/>
          </a:p>
        </p:txBody>
      </p:sp>
      <p:sp>
        <p:nvSpPr>
          <p:cNvPr id="596" name="Google Shape;596;p73">
            <a:hlinkClick r:id="rId3" action="ppaction://hlinksldjump"/>
          </p:cNvPr>
          <p:cNvSpPr txBox="1"/>
          <p:nvPr/>
        </p:nvSpPr>
        <p:spPr>
          <a:xfrm>
            <a:off x="5364087" y="1916832"/>
            <a:ext cx="2808311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doesn’t </a:t>
            </a:r>
            <a:endParaRPr/>
          </a:p>
        </p:txBody>
      </p:sp>
      <p:sp>
        <p:nvSpPr>
          <p:cNvPr id="597" name="Google Shape;597;p73">
            <a:hlinkClick r:id="rId4" action="ppaction://hlinksldjump"/>
          </p:cNvPr>
          <p:cNvSpPr txBox="1"/>
          <p:nvPr/>
        </p:nvSpPr>
        <p:spPr>
          <a:xfrm>
            <a:off x="5297763" y="3722131"/>
            <a:ext cx="2376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do not  </a:t>
            </a:r>
            <a:endParaRPr/>
          </a:p>
        </p:txBody>
      </p:sp>
      <p:sp>
        <p:nvSpPr>
          <p:cNvPr id="598" name="Google Shape;598;p73">
            <a:hlinkClick r:id="rId4" action="ppaction://hlinksldjump"/>
          </p:cNvPr>
          <p:cNvSpPr txBox="1"/>
          <p:nvPr/>
        </p:nvSpPr>
        <p:spPr>
          <a:xfrm>
            <a:off x="5364088" y="2819443"/>
            <a:ext cx="2376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don’t </a:t>
            </a:r>
            <a:endParaRPr/>
          </a:p>
        </p:txBody>
      </p:sp>
      <p:sp>
        <p:nvSpPr>
          <p:cNvPr id="599" name="Google Shape;599;p73"/>
          <p:cNvSpPr txBox="1"/>
          <p:nvPr/>
        </p:nvSpPr>
        <p:spPr>
          <a:xfrm>
            <a:off x="505240" y="1141124"/>
            <a:ext cx="8064896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Click on </a:t>
            </a:r>
            <a:r>
              <a:rPr lang="es-ES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 correct answer. </a:t>
            </a:r>
            <a:endParaRPr/>
          </a:p>
        </p:txBody>
      </p:sp>
      <p:pic>
        <p:nvPicPr>
          <p:cNvPr id="600" name="Google Shape;600;p73" descr="Resultado de imagen para failed exam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06118" y="1957079"/>
            <a:ext cx="3490485" cy="2988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5" name="Google Shape;605;p74" descr="C:\Users\Erika\Pictures\carita triste.pn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59632" y="620688"/>
            <a:ext cx="6552728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606" name="Google Shape;606;p74"/>
          <p:cNvSpPr txBox="1"/>
          <p:nvPr/>
        </p:nvSpPr>
        <p:spPr>
          <a:xfrm>
            <a:off x="2699792" y="5085184"/>
            <a:ext cx="345638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607" name="Google Shape;607;p74">
            <a:hlinkClick r:id="rId4" action="ppaction://hlinksldjump"/>
          </p:cNvPr>
          <p:cNvSpPr/>
          <p:nvPr/>
        </p:nvSpPr>
        <p:spPr>
          <a:xfrm>
            <a:off x="7236302" y="5522404"/>
            <a:ext cx="1165800" cy="7869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:fade thruBlk="1"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2" name="Google Shape;612;p75" descr="https://encrypted-tbn3.gstatic.com/images?q=tbn:ANd9GcR1uqQtSDWmOwMOcXNqAonyqn4QGbMkPyOV8iXXd58YwrnvXFlDYQS3_uzY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908720"/>
            <a:ext cx="5315790" cy="5343476"/>
          </a:xfrm>
          <a:prstGeom prst="rect">
            <a:avLst/>
          </a:prstGeom>
          <a:noFill/>
          <a:ln>
            <a:noFill/>
          </a:ln>
        </p:spPr>
      </p:pic>
      <p:sp>
        <p:nvSpPr>
          <p:cNvPr id="613" name="Google Shape;613;p75">
            <a:hlinkClick r:id="rId4" action="ppaction://hlinksldjump"/>
          </p:cNvPr>
          <p:cNvSpPr/>
          <p:nvPr/>
        </p:nvSpPr>
        <p:spPr>
          <a:xfrm>
            <a:off x="7009550" y="5579225"/>
            <a:ext cx="1450800" cy="94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76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9" name="Google Shape;619;p76"/>
          <p:cNvSpPr txBox="1"/>
          <p:nvPr/>
        </p:nvSpPr>
        <p:spPr>
          <a:xfrm>
            <a:off x="457200" y="4322727"/>
            <a:ext cx="770485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2. He __________ exercise. </a:t>
            </a:r>
            <a:endParaRPr/>
          </a:p>
        </p:txBody>
      </p:sp>
      <p:sp>
        <p:nvSpPr>
          <p:cNvPr id="620" name="Google Shape;620;p76">
            <a:hlinkClick r:id="rId3" action="ppaction://hlinksldjump"/>
          </p:cNvPr>
          <p:cNvSpPr txBox="1"/>
          <p:nvPr/>
        </p:nvSpPr>
        <p:spPr>
          <a:xfrm>
            <a:off x="5580112" y="1047180"/>
            <a:ext cx="334786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doesn’t do  </a:t>
            </a:r>
            <a:endParaRPr/>
          </a:p>
        </p:txBody>
      </p:sp>
      <p:sp>
        <p:nvSpPr>
          <p:cNvPr id="621" name="Google Shape;621;p76">
            <a:hlinkClick r:id="rId4" action="ppaction://hlinksldjump"/>
          </p:cNvPr>
          <p:cNvSpPr txBox="1"/>
          <p:nvPr/>
        </p:nvSpPr>
        <p:spPr>
          <a:xfrm>
            <a:off x="5586811" y="1925509"/>
            <a:ext cx="3093845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don’t do  </a:t>
            </a:r>
            <a:endParaRPr/>
          </a:p>
        </p:txBody>
      </p:sp>
      <p:sp>
        <p:nvSpPr>
          <p:cNvPr id="622" name="Google Shape;622;p76">
            <a:hlinkClick r:id="rId4" action="ppaction://hlinksldjump"/>
          </p:cNvPr>
          <p:cNvSpPr txBox="1"/>
          <p:nvPr/>
        </p:nvSpPr>
        <p:spPr>
          <a:xfrm>
            <a:off x="5586810" y="2796589"/>
            <a:ext cx="2657597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doesn’t </a:t>
            </a:r>
            <a:endParaRPr/>
          </a:p>
        </p:txBody>
      </p:sp>
      <p:pic>
        <p:nvPicPr>
          <p:cNvPr id="623" name="Google Shape;623;p76" descr="Resultado de imagen para GENTE SIN HACER EJERCICI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3343" y="1047180"/>
            <a:ext cx="5002432" cy="3173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 descr="Resultado de imagen para wash your face anima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5175" y="1052736"/>
            <a:ext cx="2977589" cy="318060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/>
          <p:nvPr/>
        </p:nvSpPr>
        <p:spPr>
          <a:xfrm>
            <a:off x="567383" y="4077072"/>
            <a:ext cx="362443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Wash your face </a:t>
            </a:r>
            <a:endParaRPr/>
          </a:p>
        </p:txBody>
      </p:sp>
      <p:sp>
        <p:nvSpPr>
          <p:cNvPr id="98" name="Google Shape;98;p14" descr="Resultado de imagen para take a shower dibujo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4" descr="Resultado de imagen para take a shower dibujo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4" descr="Resultado de imagen para take a shower dibujo"/>
          <p:cNvSpPr/>
          <p:nvPr/>
        </p:nvSpPr>
        <p:spPr>
          <a:xfrm>
            <a:off x="460375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4" descr="Resultado de imagen para take a shower dibuj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8064" y="1628800"/>
            <a:ext cx="2592288" cy="3601768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4"/>
          <p:cNvSpPr txBox="1"/>
          <p:nvPr/>
        </p:nvSpPr>
        <p:spPr>
          <a:xfrm>
            <a:off x="4572000" y="5215184"/>
            <a:ext cx="362443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Take a shower </a:t>
            </a:r>
            <a:endParaRPr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8" name="Google Shape;628;p7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620688"/>
            <a:ext cx="7723389" cy="5118991"/>
          </a:xfrm>
          <a:prstGeom prst="rect">
            <a:avLst/>
          </a:prstGeom>
          <a:noFill/>
          <a:ln>
            <a:noFill/>
          </a:ln>
        </p:spPr>
      </p:pic>
      <p:sp>
        <p:nvSpPr>
          <p:cNvPr id="629" name="Google Shape;629;p77"/>
          <p:cNvSpPr txBox="1"/>
          <p:nvPr/>
        </p:nvSpPr>
        <p:spPr>
          <a:xfrm>
            <a:off x="1907704" y="4941168"/>
            <a:ext cx="532859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wrong!!</a:t>
            </a:r>
            <a:endParaRPr/>
          </a:p>
        </p:txBody>
      </p:sp>
      <p:sp>
        <p:nvSpPr>
          <p:cNvPr id="630" name="Google Shape;630;p77">
            <a:hlinkClick r:id="rId4" action="ppaction://hlinksldjump"/>
          </p:cNvPr>
          <p:cNvSpPr/>
          <p:nvPr/>
        </p:nvSpPr>
        <p:spPr>
          <a:xfrm>
            <a:off x="6732256" y="5342422"/>
            <a:ext cx="1386600" cy="8229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6" name="Google Shape;636;p78" descr="C:\Users\Erika\Pictures\carita feliz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3728" y="260648"/>
            <a:ext cx="5616624" cy="5020298"/>
          </a:xfrm>
          <a:prstGeom prst="rect">
            <a:avLst/>
          </a:prstGeom>
          <a:noFill/>
          <a:ln>
            <a:noFill/>
          </a:ln>
        </p:spPr>
      </p:pic>
      <p:sp>
        <p:nvSpPr>
          <p:cNvPr id="637" name="Google Shape;637;p78"/>
          <p:cNvSpPr txBox="1"/>
          <p:nvPr/>
        </p:nvSpPr>
        <p:spPr>
          <a:xfrm>
            <a:off x="2915816" y="5363924"/>
            <a:ext cx="352839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Terrific!! </a:t>
            </a:r>
            <a:endParaRPr/>
          </a:p>
        </p:txBody>
      </p:sp>
      <p:sp>
        <p:nvSpPr>
          <p:cNvPr id="638" name="Google Shape;638;p78">
            <a:hlinkClick r:id="rId4" action="ppaction://hlinksldjump"/>
          </p:cNvPr>
          <p:cNvSpPr/>
          <p:nvPr/>
        </p:nvSpPr>
        <p:spPr>
          <a:xfrm>
            <a:off x="6905448" y="5503456"/>
            <a:ext cx="1383000" cy="768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79"/>
          <p:cNvSpPr txBox="1">
            <a:spLocks noGrp="1"/>
          </p:cNvSpPr>
          <p:nvPr>
            <p:ph type="body" idx="1"/>
          </p:nvPr>
        </p:nvSpPr>
        <p:spPr>
          <a:xfrm>
            <a:off x="765175" y="822114"/>
            <a:ext cx="3217854" cy="2496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5" name="Google Shape;645;p79"/>
          <p:cNvSpPr txBox="1"/>
          <p:nvPr/>
        </p:nvSpPr>
        <p:spPr>
          <a:xfrm>
            <a:off x="618681" y="4171281"/>
            <a:ext cx="7553719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 b="1">
                <a:solidFill>
                  <a:srgbClr val="632423"/>
                </a:solidFill>
                <a:latin typeface="Calibri"/>
                <a:ea typeface="Calibri"/>
                <a:cs typeface="Calibri"/>
                <a:sym typeface="Calibri"/>
              </a:rPr>
              <a:t>3. My mother _______ lasagne, she prefers to buy it. </a:t>
            </a:r>
            <a:endParaRPr/>
          </a:p>
        </p:txBody>
      </p:sp>
      <p:sp>
        <p:nvSpPr>
          <p:cNvPr id="646" name="Google Shape;646;p79" descr="data:image/jpeg;base64,/9j/4AAQSkZJRgABAQAAAQABAAD/2wCEAAkGBxQSEhMREBIVFhUUFRoaGBgUGBQVHRQbFxkXGhcZGBYYHCgiGhonGxceIT0hJSssMTEwGh82ODMsNygtLisBCgoKDg0OGxAQGy8kICY0LDYvNCwvLCw0NDQyLCwsNDQsLCwsLCw0NC8sLywsLCwsLCwsLCwsLCwsLCwsLCwsLP/AABEIANkA6QMBEQACEQEDEQH/xAAcAAEAAwEBAQEBAAAAAAAAAAAABQYHBAMCAQj/xABDEAACAQMCAwYDBQUECQUAAAABAgMABBESIQUGMRMiQVFhgQcycRRCUpGhIzNigsFDcrHwFTRTc3SissLSNURjw9H/xAAbAQEAAgMBAQAAAAAAAAAAAAAABAUCAwYBB//EADsRAAIBAgQEAgoCAQMCBwAAAAABAgMRBBIhMQUTQVFh8AYiMnGBkaGxwdEU4TMVQlIWIyQ0NWLC8fL/2gAMAwEAAhEDEQA/ANPqwKsUAoBQCgFAKAUAoD5llVVLOwVVBJLEAKBuSSegxQGacV+J0rsy8Otg6DIE05Kq3XdYxglc43z9QKgVsfTpu1ydSwU5q7Ie5+JHEYgGl+wjPhpmyfQAMa1Q4jndoxb8+82ywCitX5+R72XximG9xYd3PzRs64G3g4OT7ipKxcW7XXzNDwjJy3+LMDjUtrcsvjo7FiP5Q+c+lJY2lF2loeLB1GrotPLnNFtfBjbSainzowKOn1U+HqMj1qRCcZbEedOUNxe82WULaJbyBWHVdakj6gdPevXOK6hU5PZHrwzmS0uG0W91DI34VddXsvUiiknszxwkt0SlZGIoBQCgFAKAUAoBQCgFAKAUAoBQCgFAKAUAoBQHJxPicNsnaXEqRp0y5AyfIeZ9BXjaW56ot6Iynnrmp+IMltbKwsyQ0kjAqZsd4AK2GCZHlud+gqrxeOgouMXqWWGwkrqUkR4GNh0Fc+W5XrmcqLi5IGpX7OPV90KdOV26k5PtU+EczhSW1rsjSds0/giQ4E5MSk5OR8zE5b1wSTj1z7CtGJSU2jbSfqn3fWX9rEMSrvttrA6o3nkf0rynU/2S9l/TxE4f7lufM9prnDDUoEZDFGKmQMcaCVOSuxyPpWdLESpU3lerMZ0ozlqjritkUYVFA9ABUeU5S1bNqilsfFxZI+NS7joy91lIOQVYbg5rOnWnTd4s8lTjJWaNR+HfG5Lq1InOqWCQxO3TtNIBV/qVYZ9c11OGq82mpHPYily5uJaK3mgUAoBQCgFAKAUAoBQCgFAKAUAoBQCgFAKA5OLcRS2hkuJjhI1LH26AepO3vXjdlc9im3ZGC8d4hLclr+6I1n92jbrboflCr95unXxOT41Q1sS61Xlrbw6/0XdKgqVPN1PTgSfsVcsWZxqZmzkny38B0qDiX/3GrWSJVJerfuSFRzYQUyF0uAq6isx0DwDNpBPrhmJ36GpsXllBt2utfd5RHaupW7nHwa+aIMp0dkjEGRiV1H02JY4GwGNhW7EUozaavmfTf9WMKU3HToWC04hHKSI3DEeAzn64PhUGdGcNZKxJjOMtmdNajI54ZJpVke2tZZY4gS8gwq93OrSW+cgA7D+tSo4XbNJK5qdX/irnFxKWRxGsI7ki95/wq2kbeRw2fb0NKUYRbc91svE8m5OyjszTfhFCfsks2AEnnYx48UjCxA+5Q/lXQYKm4UkmUuMmpVXYvNSyKKAUAoBQCgFAKAUAoBQCgFAKAUAoBQCgFAZx8Zb3KWlkD/rEpZ8Y+SLBwR5Etn+SoeNqZKbZLwcM0yj8ag1wsiqGY4Cg+BJxn0wCTmudw8stRNvTqXdVXjYqdjxt40YbliFVTthFXOwGOu9WlTCxnJPpqQ4VnFE3HxGdiRpVWZiqL1xj5mY/hH6n6GoTo0oq97pb/pe/7EhVJsk7e2WGIqWwACWfxJI7zH1qPKcqlS9vcvwbVFQjY7uSOA3c0hu4rWARAAW7XYfSig/PHEu7NjfUcDyPlOk4U45W3frY0wjKbzJadLmmf6He4VV4klrOFyRpjcaWztjWzZBXr06Dr4R86j7F0SMl/bsR3Fvh9ayK4g1WzMMZiPdG2P3R7o/lwfWiqXaclfz3PHSVrR0Pa/47Z2cZszqIihCusMckgiUqQO0KAhCQCdznx8c1lGE5vMHOEFlMl4IGe0QBtLFWAOAcYYgbVhiLRrttXWn2NdK7pI0D4N8wl4n4fOf21t8gPjFkD30sfyZa6LD1VOOhSYmm4yuaRUgjCgFAKAUAoBQCgFAKAUAoBQCgFAKAUAoBQGV/GFdN3w5z8pEq+/c/8hVfxFN0nYn4B2mQVc0XZXl4PiSAncdrIz+Weq9f7oFT3iLxlbskvyRuVqvezvsUJuJ3bHd0IvoMaj+ZOa0VGlSgl4v8GyC9dtnPzGkkpjtYEZ5JSTpQZLBQTj9M/wAtb8DFJupLoYYht2iupaOE23H+IuyQkWkUJ0f7FIyoGEGAzsQCPPHjip0KFO19yPKtUvbYm+IxcU4KI7i8uFvLQlVmwDrhLHGVJwSM4AJODnBA2NeVMLCS9XRmVPESi9dUaAjggEHIIyCPEHpVWWJVuYeYjayC0sLU3F3NmQxx9FyRmSUjcZz446dQMVIo0HV1b0I9Wsqei3MisHuknlilhSMLM4kX5OzZmyVXc7b7dQR4+NZ4unTWrbzWNNCc300Jjg0/2XidpcKdpZBFIDjGmTCA/QEg+wrZw2s75GasdSvG5u1XxSigFAKAUAoBQCgFAKAUAoBQCgFAKAUAoBQFZ+IXLZv7Ro48CaNhJCTthl8M+oyPrg+Fa6sM8bGylUySuZNYX+omKYdnOh0vGw0kEdcA1zGIw0qUvA6ClWVReJ3VFNx5rCAxcdWAB9cZx+WTWTk3HKeWV7kpyvaZnnvFjLvZWrtGoz3pHV9KgDqdKsMfxDapVH/HZ7NmuS9a/ZGgR80xWHD+HK00MTTWvbNJMGcbIjyMI0IaWV5ZQdIIzl2ztg3NraFduVDhvxalvY7i2urUdlMrwrcRI6ojSqyxCVGZwuSR9/b1rxuyuepXdjRLO2WKNIkGFjVUUeQUAAfkKo223dlwlZWRU+S+Kx2EFxxTiKyCa8cSPpjLm3gL9lArsB3QT0GckAbEqauqcVGKSKicnKTbIn4pWsE0kN3avkcQt2fUNhmDsRG+MAhiJQCD+AComMtHLPszdQ1vEy+7uZizRyZ7iSFWAAJKNqDZA7vyj8h515TjCKU4dWvqezcneMvE/piyuBLHHKCCJEVgRkAhgDtn61fJ3RRtWdj2r08FAKAUAoBQCgFAKAUAoBQCgFAKAUAoBQHLxPiMVtG01xIsca9Wb9AB1J9BvXjaWrPUm3ZGK8z8THFZ1m7BYoUxpJUCaYY2LuNwnkM/n4U2NxqXqw3LbC4VpXkeVva6NhJIR5MVb9SuaqJTzdEWKjbqe7MACScAbk+VYJX0RkXv4W2JS0Nw4w11IZBtgiMALED591dX81TKto2gunlmNHVOT6nrzRyLHf8AZLPPMEhBESJ2IEYbGQGKFiNhsSQAABitscXNKxhLCwbudFlygiW8Vo1xO9vE4dYv2KKSrBxr7ONS41DPeJ3ryWLm1YRw0E7k3xHtezb7Po7XqvaZ0kggkHG4yMjPhnODjBjxtfU3yvbQzc8pPf3PbySdyIqsllPqQxFQxjjLRbPGO0JDqN1JGcljU9YnIkmr+JC/j522mcvMnEHNwLKRIUFlHhBDqCn7QRI+lT8qgLGoXfGk777aMZVz04tbamVGGSbTK/xOAt3U3kn0wRjPVpGx/X9K04SLnOMV3uZV2oxcmb1YWohijhU5EaKgJ8QihQf0rqUrKxzrd3c969PBQCgFAKAUAoBQCgFAKAUAoBQCgFAKA8L+8SGN5pThI1LMfIKMn3rxuyuepXdkfz1zlzDNeN9rmGFBxbxH5YlPRiPvSEDOemw/hFVVSvzqmRbLctadFUoZupKWQHZqQCAQD3uu4zlvWqOpfM7llD2T3rAyP3hvDvt1wtmrAL805zghBjKL/G36CpVCGVcx/A1T9Z5F8TaI0CgKoAAAAA6ADYAViSD6rw9IriHMlrASss6Bh1VTrYdfuJk+HlWeR7nsIyqO0E2/BN/Y5BzJbzRlorxIiOokChh69m+D4bY/WvVF72ue1aVSE+XJNS7W+3f4H7yrDb/tpYJ+3lmYNLIxXUcDCgooGhQM4GPPrXtSTdl0Rr5Tpv1k033Vil/FWzEF3bXvRZUaKU7YBXvIT6kZH0Ss4p1KTgt1qjRU9SopdyD4Lxl4rhbhLUyhFIjMj9kqs2zPp0lm7vdHT5jWzCVaeGu5avwI+IpzrpKOiLPJ8Srtd/sMTeYWY5/VKnR4pSb7EN8OkupaOUOdoOIakQNFMgy8MmzDzKn7yjz2O4yBmrCnVjNXRDqUpQ3LNWw1CgFAKAUAoBQCgFAKAUAoBQCgFAKApfxeuNPDmjDYM8sUQ675bWRt02Q/4eNaMRLLTbN+HjmqJGJc2rhokGyKuFH0xnb6Y/I1T4F3Un1ZbYjRpdCTfiTSTiGAgKhDMw3yFxlQB67f53jKgoUuZPd7G3mOU8seh78X4hIkRaNCoyBqfAIycZC9fzx71hQowlO0n8F+/wBGVSclG6R18PnWyuLKVflWfS5zuwlBVy3mcb+1bKEnVc0+32PJpQytdzdq0EsrPxFspJbKTspHTR32CZHaIM6lbG+Md7A64wa20ZZZbHihGckpuy6/v4b+JSOD8R5fc6LlLu1cYDAyTMgbYEKYidvUqKtI06cldJMjVcXjaM3TlUlFrSybS+CVkSPFeC8AjVpxxW4xjIihnilJ2yFVWjZsnH3jsTuRR0Kb/wBqEOK42Duqsvi7/ckfh3ym8CxXk1wXkeL5FCBQsgVgpYDLHYHPTIHlk1tWUE3GKsTZ4vEYiMefLNbbRfdL5+46/ipGpsd8au3h7PP4tY/7NVeUXZv3P7EasvV+KKJUIyFAcPEIXVkubclZ4TqRh1ON9J8wemPUjoTUzCYh0pWvoaMRRVSJtvLfGEvLaG5j6SLkj8LDZ19mBFdPGWZXOenHK7ElWRiKAUAoBQCgFAKAUAoBQCgFAKAUBRfjBGTaW7AZCXsLN6DTIufzYD3qJjVejL4/YlYN2qoyzmLhxmIxnuxuRjxIKYHvn9KosJWVNe9r8lxWp5n8GcHK9i6yCQEaSg9w2c4PmGUDFb8ZVi4Zet/PzRrw8GpXLLeW4kRkPRgR9PI/nVdTm4SUl0Jco5k0QFpquLdrVv3yOiDJAyS4VMk+GTgn3qwcVTrqpHZkVPPTcXujauQOP/a7YLISLiD9lOjfMHTbUw697GfrqHhWmvTyS02exJozzR13RZWGdjuD+tajaYtz1yesUxyjCJj+zkHhnHcY46g7DPUYwTvjdCtOGsduxeUKeE4jCNPEaVFons2vf1a8deq6lWtuWFaRUUtIzEBY1A1OfLr08ztgZJIG9bli5yVkreJqrcBweE/7leo2ukdE34LX9W3ut1uy3UfDbGL7S4AhiVdvvMABpRepOdgP8KjZXUloU0pqKu9PD8Iy/ifFJr2dbi4DAA6be3QM5XPjpUEtIQPAeHptlOSa5dLXu/PQ0K7eefwR1Pwu7ALfYbkgDOyxkkDyXXqz6Yz6VqVD/wBy+v6M877MjoL5HyAd1OlgwKlW6aSp3B//AA1hOjOG6PYzjLYheP8AGMDTG2HVsbbhkZSQwPj4H0PnUvDYa7vJaflMj1qttFuah8JLnSby1PRHWVOmwlBDAegZP1q24dVz0tehW4+nlqX7miVPIIoBQCgFAKAUAoBQCgFAKAUAoBQFZ+JFg03DrhU+dFEq4z1iYOceZ0qR71rrRzQaNtGWWaZmFvMHVXXowBHvXISi4txZ0id1cW8ARQqjAGcemTmkpOTuwkkrI9KxPT55N4NFNxZlmTUph7UDLDvI6Yzg94ZHQ7VYwqP+OrdHYj5E62pbuceBXNtO3FOF7ykft4cFhMB94KPmPmBv4jfOVKpGUeXU+BlUhKLzwO7lj4i2l3hHb7PN0McpAGR10ucA/Q4PpWNTDzhqtUZ068Zb6Mt7oGUhgGVhuCAQQfMeIrRsbmkyA4rfwWC6be3Vp5f3cECKrynfc6R3UB3LnYfXatsYyqe09O7NTcafsrXwKrxLlLiNw63U7QPJjuxGRkW2BOdKYRgx8267eNezcGskW0vdv9UYKE75nq/sSnIHA5I5Zp7mIxuAIkVsEj70jBgSCGygyD9w1rsoRyp+en5NkE27stN/xi3g/fzxRnykdEO+cbE+h/KkYSlsjNzit2Zr8SbCCWSG7tniYXAaGVo2DZbQXhfu7asxnc+Q8q3RlKMHfpZr7P7kecYuSa66fozrhfBWbLP1BjYddwzHV74H+c1vrYlLReP2I9Oi3q/A0/4cyY4kyjHftGz/ACSpp/6jW3hDdpI08SWzNUq5KkUAoBQCgFAKAUAoBQCgFAKAUAoDh45fCC2nnbpHE7eecKSBjO+TtXknZXPYq7SP554VNJbRr2qkxMAwZdzHnchh5ePvXN14wrTeR+svqX9Nypx9bYnILyNxlHUj6j9R4VClTnF2aJCnF7M96wMic+FNmZbm6vv7NVEEZ/EchnI+mBv/ABVPkslKMHvuzVS9abl02NPqOSTKPidwaF71C0QGuDJKjTrYOQSSPmYDA3z1HpW/nzp0/VfUjTpxlPVFWhee3fsbO7njyjMRryqruq4XHXJ69RjzrKNfNHPUinqka3DK8sWy78qJOyRXk0zW8ciqVjgT7RcXWgKDJPJ2bM+cdAuAGHy1nUypuKV/ol7jKne2Zu31ZolrcpIoeNgynoVORscEfUEYx4EVEaa0ZKTT1R614elU4lw3hssrPLbLK7t3nEUjhiNvnAwSMYwCcYrfGVVKyZolGm3qiA535Ts7eJLu2gEcgmjXulwCHOggoxwPmz0B29a95k5xlGT6P6amMqcItSSK6q42FQW7m0lvhqpbi0rDolnpO42LSIRt9KveFK0L+8qeIvVI1yrcqxQCgFAKAUAoBQCgFAKAUAoBQCgKf8W4HfhdwIwTjQzAfhV1Zj9BjPtWur7Jtov10ZvYXCyRo69CB7eY9q5KrBwm4s6OElKKaDxRrqcqg2yzaR0HmcV4pTlaKbDUVqch4XdX0WuApHCxONbMGkA2zhVOF67Vs/k4fCTyzu5eC2+pzmP9IKFGo6Tvpva37RcuDcZ4hZxpD9jtpYowAq28jxkDx3lzqPU+pNY/zcLUd3Jp+K/RjQ9KMI/Vd171+rlw5d5nhvMqmuOVRloZl0SKNt9J6rv1HmOlbZQsrpprutUdHh8TSrxzU2mvDUgviha4SC78ImMbnwVJtOGOfASKg/mooucXFe/5f0ZVNGpGd36MJAyn94vZ9QN85TvEHGcsufUUoWksr6O/4f4ZhUutV1JSTl3XcNBa3FxaQEa45bm40xRKiN21uQP7ZJAy6dWQsTN3gc1cZYy1sQM0lpcvXJJu4iLa8KvmIyCTGmTKysn7YNhyXTQ4LKDgkNuKg4qlGNpImYao5XTPv4i3lwLZoLGNnnlRyQuNSxIAJXUdWbvqMDfvZHSteFp553fQ2YipljZdTLOH8qvxc3l7G0VrFboNX2iaSVtSp1d2y2+kksQB4AHBxaJJaIrm77lu5g4MsHCYhAkgn7K3luodTBIOzHaNIVIxHKTt2YIJ1livdyNFZQbSe7v9dDbTcrPsQE0yqpdj3QMk+lUkYuTyrcntpK5dPhFw4pbzX03dN24K6sjEaZWPr5kn6jT511OEpKnTSKDFVM8zQRUoiigFAKAUAoBQCgFAKAUAoBQCgFAfjoGBVgCCMEHcEHqCPKgMa5r5Ek4ee3sJA0UjhRbyai5dj3UiwCX2z5EAb5wTVdi8JTkry0LHDYmd8qRV+aYrtVjgntWhaZhpBdW179MD5e9jrVfQo06bdTNdK/TYl4ms4025qy3fwNJ4bZiGKOFekahfrgbn3O/vXJ1qrq1JTfVnynEVnWqyqPq7nTWo0kBzakyLHeWrETWrawOoZSCHBB/hJ9s+lWnC60YVeXPaWnx6F7wDG/x8Tle0tL+P97HXY83XHErRgiQR68xya1eQYIw2lSQD18ScdDnrVhiq0cJUSkm+q1sdTxL0geElklTvdaO/4sQlvyrO05tbeRJE7PtD27MhjGoKo7RAxJJ1EbDGk77Vjh6yrw5jWVp9Nn8PvqZ8D4jWx1J54rTS/c03hXCm7JftqRPMBhpEye0C7IzEqp16cZ2xkbY6DfzJL2XY6BU0/aRw8OllMksNlBbwW8MmguwLGRgAZAsMZXTu3zM3sc7ZSta822353PI3vaKSSJ66s1k0ltQZCSrIzxsuRg4ZCDgjwrXCpKDvFmc4RmrSPB+FqziSRmkYHKswiDJg57siIGG/r/WtzxVXualhqfY+5eGxmF7cKAkiupHXPaA6iSc6mJJJJySSSc1pzvNme5uyrLYw3lvg8l6/2eZgIrVtMukgmVlJCgfw4Xr9fa1oYaKm6nc1YWi8Q8sto7+JZ5+WoWa4tEAUFEmi7xIjZmkBGjP7vUgOk7d5vaW4ppxJssFRc5QSSdk19fppsVez4eABJAz28o6mJyNLKcMDg4IDZFUjxVajUcW72K2WHhNaqxe+SefJO1Wy4kRrfaGcYUSnwRx0DeGR6DG+Tc4XFxrIqcThXT1RpVTSGKAUAoBQCgFAKAUAoBQCgFAfjsACScADJJ8AOpoDPOVbq6vL43lzlbYxyNZxMQO7qRDL2fXOhvmP+122NUmNxGdZV3LzBYflu77EXzhYmTjsBbBWO1Djbph5QPfWc1W4qrkwUkurt5+BU+k1bl4dr/lZfv6Jk5XNHzkUB+EV6ChcuqbHiMlmf3UwzHn3K/oCp8yBV9i2sXg4117Ud/z+zp8c1jsBHEr2o7/n8Ndky+8uTBeIuh/tbQafrFK2oY+koPsa14B3w7XaX3S/RbeiFRcmcOt7/RfotzcQiEogMqCUrqEZYBiuSMhepGQfyqXldr20OvzK9jin5dhac3K9pHK2NZilkjEmnGO0VTpbYY3FZKo7ZTF01e5LVrNh5zzKil5GVFUZLMQoUDqSTsBXqTeiPG0tyK5b4xJciYy27Q9nKUUkllmUdJI2KqSp88eW/lnUgo2s7mEJuV7qxUouVmubq8vLYhVEn2fs8tGsyRRxq5WRBlGEikBhndSPWrrCU5cpNlfLGqhXel1s+hD3HF4rKVoILSUXTgFhOxbSMbF5S7kr44U4PvmsqtWNGLci0p46glehFtvv+W7sirKAqmJG1sxZnb8TOSzfqa56tV5lRzNMU7a6s4ghl7WCQEFNJR8gnfOlh45BBGfHx3rany8tWD968+Ua7Z7wkbB8PeOtd2gM376FjFL/ABMmMP8AzKQfrnFdJQqKpBSRQV6fLm0WatxqFAKAUAoBQCgFAKAUAoBQEPzfIBaSqSQJNERK4yO3kSHIz/vOtaq8stOTXY20I5qkV4nu1iO2jlG3ZxyRhR0xI0R9sdiPzrmM2jR0+XVMpPM0ZTimqON5JJ7VFjVckZWRg+o4PZoMoSx9epwK14ihKvSjFOyT1+X16nN8e4dWxs6dOntfXwPjnTlyGOykkuszztiOLvNGkckp0p2cYbG2dWWyTp642G7CxjR9hWS1b6u3d/olUuHYXh2Gk4rVLVvd+ex2KuAB5CuYbuz5c3d3PqvDwp3xItCIorpPnt5Ac+QJGCf5wv5mrjg9RZ5UZbSXn6XL/gNVOpLDy2mn5+VyT4vM5jt+IWo1SQESqu3fjdf2iePVf8Nt8VhgKio1pUamz0+K2HBcX/Bxjpz0T0fvT0/K+JfITa8Sto5GjSaGQZAdQdJ6HrurA5G1Wbz0pW2Z9LWWpG54vyzgFYby8iHgBN2gX6GYOcY2xnFe83ul59x5y+zZ8xctPuH4heuD4dpGn1GUQEZ8wQfKveaukUOW/wDkzts+AW8bBxHrdekkzPM4Jxkh5SxHQdMVg6knp/RkqcUfHHeKmPRBDhrmfIiXrp/FK48I0G588YG5rbh6Dqyt0NWIrqlG7JHhPDkt4UgjzpQdTuWJJLMx8WZiWJ8ya6WMVFWRzcpOTuzE+Lzg3vELmQ4xdPFk+CxERrufPA/Kuf4hKU6uRefNi6wcVGnmZ9TyEKxUamAyBnGcVWxV2rk1uy0K9wu7L3QMZJj0HbxjBwdJ+jj1GCMVPrU8tC0t7/PyiNTleppsaH8Obns+IPH4XEBJ/vwsME7fhcj2qXwmo2nEicShtI1OrkqhQCgFAKAUAoBQCgFAKAUBBc52ZmgRA/Z5uITr2OkiRdGQeuX0jHrUbFu1Fsk4RXrJEpCxIyy6TvkbHocZGD0PXzwd8HaubZ0iPyeZUVndgqopZmOwUAZJJ8gBRK7sg3bUzO75iHFbiMQIRa2r6y7ggyy6SqaR4AatW+/TpmsMdJYei4t+tL6Lr+jk/STiUY0OTHeX26/r/wCiarnT58KA8L21WWN4n+V1Kn3FbKdR05qcd0bKNWVKoqkd07kPyTMfs3Yv89u7RMP7p2/QipnEornZ1tJJr4lhxeC/kcyO00pL4/2efCpJrSeeawAMKyhZrboJDpVmeIk4R8OBjYHT47Cp1LGLJCFd6tXUu2rST+W/iX/DOOSw0YU8S7qSvfsrtK/y38dTReBcwQXa6oX7w+eN+7JGfEOh3B9enkTUmUHHXp36HbUq0KsVKDuiUrA2la5i5o7OQWdmnb3jjaMZ0wg9JJmHyqMg4yCcjpkGpWHw0qr8CNXxMaS8Ts5V5fa31zXMvbXc+O1k6KAvyxxLgaYxnyGepxsBfUaMaUbIoK9aVWV2T9bjSYvzjwsR391C6jRcYnTHjrGmT6NrBPvnxqi4lGVOoqkS5wMlOm4Mozrch41zjsxIFfzVPm1eY2A39KxTo5W+9rrxZsfMul2uS3L3CeyAkPzPGMjfYkkn9NI9jUXFYjmPL2fn8m6jSy6l4+F9qZrya6A/ZwR9ip85HIZ9P0UAfzVacMouEMz6ldxCqm1FGp1alaKAUAoBQCgFAKAUAoBQCgPG8tVlRo3HdcYOMgj1BG4IO4I6ECvGk1ZnqbTuinWnNy2ZNrxaTs5ox3ZSraLpOiyLpBw3mvn+lBiMHOEvVWh0GHxcZw13K/zZzhcz2c7RWJ+yyxModnxJpYECUxgbL448t846baeCcbSbN1SNV0nNR9XzrY7OBJELeIW2Oy0jTjx8yf4s9fXNchinUdWXN9rr5+x8hxjquvLne1fXz27eB1T3Cpp1HGpgo+p6A/U7fUitUYOV7dNTTCnKd8vRXPWsDAUBVLqOSC9bRJ2aXekq+kOolQEFGUn7wOcgjJA9atoShVwyuruF7rZ2fVPw26l3TlTr4NZo5nTvdXs8re6fht10v4Ems4tQkJ7SaaZnYBFy0jfM5AzhQB0BOwA64rTToVMZNuCSSst9l0/vTc1UMHW4lVaoxSSSW+y6eL7t23OV+BS3MxmksbmJtC9nLHcQwSLpL5B3Yd4MOoyNPWr3B4aeHp5HJPXtodvwfhNfCUnCprrdWexYY+GXQVQWuJhtmOe8VR5954bfU3lgkggnrW7l+5e5f2Xao1PL/o4Zp+KWgu7pIeHhW1TSZM7MdEY2BGkHZPIbk56k1MoVeXFQRDxGBnNucn5+RaeSuZxfQI7I8cugM4aN0Vs7FoixOtM+IJxtnrU6nVU9t0VFWlKG+z2LFW01FZ585bN5CGiwLiAl4jt3jjDRknoGG3ocGtGIoqrBxZuoVXSncy22lEi504IJVlYbow+dSPPNctVpypScWdDCSnG6Py5WR2jt7fHbTvoTPQfic+ijfNbcJQ51S3Q14iry4XNn5c4JHZW8dtCO6g3Pi7HdnPqT+Ww6AV1MYqKsc9KTk7skqyMRQCgFAKAUAoBQCgFAKAUAoCl/GCNTwudiilkMeksqsU1SIrFSR3SQSMjetVX2TbQ9tH3GgCgAbAAY9PKsD6ClpYpCD/Rt52J2tLk5jJ6RSeK58AfXzHkaouMYHmQ5sFqvqv6PnnpVwW651Jar7dV8N14aalh4rYrPE8LdHGM/hPVWHqCAfauYoVXSqKa6HB4avKhVjUj082+KOLlniLSxFJtpoW7OUHxI6OPRhvn61uxtCNOeaHsy1X6+BI4hh40qilT9iWsf18CYqGQCP47w/t4WRThxho2/C67ofz/xNSMLW5VRSe2z9z3JWDxHIqqT1WzXdPcrEvNMLTcOmmbszHK5mXBYxEDScqoJ69NulX/D8JKjUqdY6WffqddwHCPCYqbfsaWfdb6fksL85XN6zJwuELGNjczjAB/gTxOPPPUZAq3hRvudrCdWu7Ulp3Z32nCpANUt5cySb5YSNGu4xtCvcx47g/4VIVKNtidDBpL1pNv5fTY8OYeG3M1tJEl3KWfbvdigKscOraIxkaCfy9TXnJj0MK2DcqbUZO/w/R6cSEscXBxbym3LkW/admHZUlRWVdBGnLGJdyOoB2GarqVV06lRx86lRiKUJqMehZ+DX7xTNZ3c6yS6VeGRgkRnVtWtQi7F0KEnT91lPnVlhMTzo67lVi8NyZabE/UwhmffETldstxC1Ul1H7eJQP2yD74/+RR+YHpvBxuEVaN1uTcJiXTdnsQXwyZJuJGRTkR2hZPq8gVj9cbfnUbhlJwzZlrc38QndK2xr1W5VigFAKAUAoBQCgFAKAUAoBQCgIPnfhxuLC6hAyzRMVGM5ZO+uPXKisZq8WZ03aSZVuUuIdvZwSZydAVv7yd1vzIz71oTujvMJU5lGMj65m4Mt3bvC2ATujfhYdD/AE+hNGrqx7iaCrU3B/ApfC+eBDGYb1JO2iOg6QGL42yckbjG+++xHXblsVwacqrdK1n36HynH+jtX+Q+TZJ9H0fbS/wPhuMyfalvktZ0gKaJmZThlzs+ANivnk7Ct/8ApVT+K6cndrVfq/iTP+n8QsBKnPVp3jpt4XfR/DuX1Tncbg+XjXM7HEtW0Z+14CsXNtHa3gmkjjMFyQHLqp7GX7r5I2VvH13rquC41TjyZ7rb3f19j6B6JcUg/wDw1a2m1+39be63YuirjYDFdAfRz9oDm4lEzwypGcO0bBT5MVIU/nQwqJuDUd7FgWKK6hiYA6A0ciDoUaJgyg+RBXSR9RXOvNCTT3KbKmrM+ON8HFwMghZVRhFIVDGJm0lWU+BDop9QCPGvaVV03dGNSnGasyUs5+0jSTGnWitg/d1AHHtmunjJSSa6nMSi4tp9D2rIxM0PBF4bxqG5jAW3vtURA2EUr94L5AMygj6sMDArRlyzv3JGbPTt1RpdbyOKAUAoBQCgFAKAUAoBQCgFAKAUBkaR/wCiuIzW0ndtbtjJA52VWPVM4wMfL7J51GayysdHwjGKPqSe/wB/7LdXp0h8CFcltIycZOBk46ZPjQ8yq9xPErqyOAVYEMD4gjBB9qCUVJWZVeXJWhd+HynLQDMbH+0hJ7h+q/Ka5DjOD5VTmx2l9/7PkHpPwp4TEupH2Zff+/vcn6pDmDnvrNJo2ilXUjjBH+BHkQd8+lbKVWVKanF2aNtGtOjNVIOzRBRX1/aqIFtxdAbRy69J0+AkB+8BtnIHTqa62hxmhKF5uz+J9JwPphQ5C5ukl3v+nf79z1biXE3Hct7eI+cjl/YBfH86T43ho7XfuX7se1vTTDr2dfcn+bHkeCXkwP2niDgH7tuojA327wwSPQioFXj8n/jj8/0v2UeJ9Ma89Ka+bt9F+zjkiuuEZuLKZ5YdWqaGXvas7M5IA8h3hgjA6issLj44qXLqpKXRr7G3hPpBKtU5dWyb27Pw1vr9zVuHcaimtVvFbETR9oSSO4ACXDEHAK4IPqDWcoNSy9Ts1NOOY7OEauwh7RdD9kmpc50NpGpcjrg7ZrqKccsFHskcvUlmm5d2zrrMwIrmjhhubWWJDiTAaJtu7LGQ8Z3/AIlHtmsZK6MoOzuScTEgFhgkDIznBxuM+O9ZGJ9UAoBQCgFAKAUAoBQCgFAKAUAoCP47wWG8iMFygdCc+RUjoysN1Pr6kdDXkoqSszKMnF3Rl0cHELdp4YJopUglaNVuQ2oKArR99cZOgjrtv5YqjxXE4YWtypp+8kT9KXg5qlUTastd/wAp/cfbeL/7K0/5/wDzrV/rmH8fkZf9a0vKf7PiW64uei2q/TP/AHMaf65h/H5Hj9NKT/8Az/ZHcSsOJdol5I8DG3B7sXdLpnLrugzkZ2J+m9R6vE8Nio8mSav3Wz6bPuVmM4/huJR5NVNX0TstH0ejvv53LlZXaSxrLGcq4yD/AJ8fDFc3UpypzcJLVHF1aU6U3TmrNHvWs1igFAKA/Gxg56eOfL1r1eB6r30KryLbG4ubnhyMTYxzidsAkHSf3IYDAVn0nqMiI46mu5wNN1YwqVFrbU+j4bFVf4ceZ7TS8/Hc2ergjigFAKAUAoBQCgFAKAUAoBQCgFAKAUAoCv3/ABqVnljtFi0wbTT3DMqRsFDlVVRlyEIJOVAyNzviHiMZGk8trsm4fByqrM3ZFQsr4SXNyTNbSs5jfNsSVJ7NUOzMxyAg6GuV423UnGo4taW+py/pJh+XVg1qrb/FknVGc0KAgeeLkx2U2nq4CD11sAf+Ump/DKefFRT6a/L+yz4NS5mMgn01+SuvrY57W2PDFjDkm2cIHJyewlIwzdMiJj+R+tX3FuGuqubT9pb+Pnz0Oz9JfR5ygsRRXrJa+Pnp8uxZI3DAMpBBGQQcgg9CD4iuTaadmfOpRcXZ6M+q8PBQEFxjm22t8gvrcfcj7x8tz0X3NT8Pw2vW1Ssu70/ss8LwjFYjVRsu70/sleH8mSXyrLxF2jiYBltoWxsQD+2kxlj/AAjGPOurwHCaWHV3rLv52OkwmBo4T2fWl3f4XQvXDeHRW8aw28axxr0VRgepPmfU71bpJbEptt3Z1V6eCgFAKAUAoBQCgFAKAUAoBQCgFAKAUAoCqOZYry4FtB28MhVpxqjTs5jGo7mo97VGIyVOMZBBOogU3EI08+9mXPD5T5e2hA83QyLbFhw2GGMMGeWNkeS3AbU0qpGo6ddQY4ySQRmoS1TSd3bZ7PwNmNjN4eajBO6ejOwHO46GuUtY+RNW0Z+14Cr89pqFohGVa7jB6/xDGR02Jq74Elz5e78o6X0WinjHft/8kXOaJXUo4DKwIIIyCD1BHlXXn2FpNWZSLrgV5Ylm4cwlhOT2EpLFD/BuCR75+tV2L4ZRxGrWvdbnJcV9GKOJeeK+Wj/T+Op5S8X4o/djsAhPi24/UgD3qvhwGmn60m/oUNL0Oeb1sz+SEHJ15cb8QvGCHrHEevocAIPyNWlHAUKXsxS+r+bOlwfo3QotPKl7tX82ST8swB7fhtvHgXDhpm3LGGHDvqfqMnCjoMmpiitkSuJcvC0MkFqzWwKknKigFAKAUAoBQCgFAKAUAoBQCgFAKAUAoBQCgKvxaeeO8WOzWNjNEZZllyi9wpGriRVJDkYXBDDEa9MHNVxGFPST3LXh052cVsQXNF5eyLDbXCRW8dyzo/ZSdtI6iNmZclFCKQCCRk7jpmqmrONGnKpDVq2/vsecYxlbDYSVSKV/27HuiAAADAAwAPADoK5ltt3Z8sbbd2fVeHhWfiJFmyZ/GKRHH11aff56tODzy4pLumvz+C64BUcMbFLqmvz+C22NyJY45V6OisP5gD/Wu2PtcJKUVJdT3oZCgFARfKV5ELi5vpu0Ac9jC/YzMixREiRjKiFFDS5+Yj5awjWpqTTaucjxR1K9VuKukaBHIGAZSGUjIIIIIPQgjqKllMfVAKAUAoBQCgFAKAUAoBQCgFAKAUAoBQCgFAVPnmAoYLtJZ4ShaOSSBBNpiZS2XiIOVDqu4BxmoeMpZ4aK7JmCq5J2bsVOxZZbiOWGe5uUWBw01yrKpZ2jKiIMFI2DZIGPl3Phy/E6keVk0Tvsvc9yo9J8VRnRjThO8k9Vfwe5OVQnFCgODj1t2ltPGOrRMB164OOnrUjCzyVoS7NEnBVOXiITfRr7nJ8NrrtLCIE5MZZD08DkZ8tmFfQIbH3Dh081BeBaKyJwoCF4rAjXMJe2+16UZWgChyqyMumUBu6pBQjLFQQW32xUTF+z7VmVmPUW4t6vt+foT681W8SqnY3MZBCJELWcHI2VE0po8NsNj2qrVCc3Za/EhOtCEbvT4Ery3aNFbqroEZmdzGMYi7R2cR7bHSGxkbEg4roqEHCmos52vNTqOSJStpqFAKAUAoBQCgFAKAUAoBQCgFAKAUAoBQCgKP8AFrmEW1oIA+h7o9nqG5SPbtXwOux0/wA3pWivNxg7as2U4t3aV7Edwm6hkiX7M6tGoCjSflAGACOoOPA187r06sJvmqzZweJpVqdR85NSeup21oI4oD8xXoK/8NIOzguY/wAF3Ivj91Yx419Cw089KMu6X2Pt/AqnMwin31+iLfW8uBQEDy7xKU3N7PYxpOmYVkjLiORiFOJI2YY7PScBW2Y5IIyc1mMcJSV38ehR1ailWlKnrt5RKPf3N7cw2j232ZYmjuZO0kR3ZYpAUCLGSBmRQMk9M4r3A0E55072K7HV2oZWty8VdFKKAUAoBQCgFAKAUAoBQCgFAKAUAoBQCgFAKAw34+f65b/8P/3vUavuiZhvZZC/Cz/WJP8Ad/1rnuN/4o+8pfSP/BH3moVy5xooBQEZyf8A+9/42T/oirvOG/8AlYe5H2b0X/8AToeeiLDU46E+Zeh+hoHsdnAvmt/+Bi/pXPT2fvKCn09xx8t/+q8S/wB3b/8A21ccO/xlRxH20XCrErhQCgFAKAUAoBQCgFAKAUB//9k=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7" name="Google Shape;647;p79" descr="data:image/jpeg;base64,/9j/4AAQSkZJRgABAQAAAQABAAD/2wCEAAkGBxQSEhMREBIVFhUUFRoaGBgUGBQVHRQbFxkXGhcZGBYYHCgiGhonGxceIT0hJSssMTEwGh82ODMsNygtLisBCgoKDg0OGxAQGy8kICY0LDYvNCwvLCw0NDQyLCwsNDQsLCwsLCw0NC8sLywsLCwsLCwsLCwsLCwsLCwsLCwsLP/AABEIANkA6QMBEQACEQEDEQH/xAAcAAEAAwEBAQEBAAAAAAAAAAAABQYHBAMCAQj/xABDEAACAQMCAwYDBQUECQUAAAABAgMABBESIQUGMRMiQVFhgQcycRRCUpGhIzNigsFDcrHwFTRTc3SissLSNURjw9H/xAAbAQEAAgMBAQAAAAAAAAAAAAAABAUCAwYBB//EADsRAAIBAgQEAgoCAQMCBwAAAAABAgMRBBIhMQUTQVFh8AYiMnGBkaGxwdEU4TMVQlIWIyQ0NWLC8fL/2gAMAwEAAhEDEQA/ANPqwKsUAoBQCgFAKAUAoD5llVVLOwVVBJLEAKBuSSegxQGacV+J0rsy8Otg6DIE05Kq3XdYxglc43z9QKgVsfTpu1ydSwU5q7Ie5+JHEYgGl+wjPhpmyfQAMa1Q4jndoxb8+82ywCitX5+R72XximG9xYd3PzRs64G3g4OT7ipKxcW7XXzNDwjJy3+LMDjUtrcsvjo7FiP5Q+c+lJY2lF2loeLB1GrotPLnNFtfBjbSainzowKOn1U+HqMj1qRCcZbEedOUNxe82WULaJbyBWHVdakj6gdPevXOK6hU5PZHrwzmS0uG0W91DI34VddXsvUiiknszxwkt0SlZGIoBQCgFAKAUAoBQCgFAKAUAoBQCgFAKAUAoBQHJxPicNsnaXEqRp0y5AyfIeZ9BXjaW56ot6Iynnrmp+IMltbKwsyQ0kjAqZsd4AK2GCZHlud+gqrxeOgouMXqWWGwkrqUkR4GNh0Fc+W5XrmcqLi5IGpX7OPV90KdOV26k5PtU+EczhSW1rsjSds0/giQ4E5MSk5OR8zE5b1wSTj1z7CtGJSU2jbSfqn3fWX9rEMSrvttrA6o3nkf0rynU/2S9l/TxE4f7lufM9prnDDUoEZDFGKmQMcaCVOSuxyPpWdLESpU3lerMZ0ozlqjritkUYVFA9ABUeU5S1bNqilsfFxZI+NS7joy91lIOQVYbg5rOnWnTd4s8lTjJWaNR+HfG5Lq1InOqWCQxO3TtNIBV/qVYZ9c11OGq82mpHPYily5uJaK3mgUAoBQCgFAKAUAoBQCgFAKAUAoBQCgFAKA5OLcRS2hkuJjhI1LH26AepO3vXjdlc9im3ZGC8d4hLclr+6I1n92jbrboflCr95unXxOT41Q1sS61Xlrbw6/0XdKgqVPN1PTgSfsVcsWZxqZmzkny38B0qDiX/3GrWSJVJerfuSFRzYQUyF0uAq6isx0DwDNpBPrhmJ36GpsXllBt2utfd5RHaupW7nHwa+aIMp0dkjEGRiV1H02JY4GwGNhW7EUozaavmfTf9WMKU3HToWC04hHKSI3DEeAzn64PhUGdGcNZKxJjOMtmdNajI54ZJpVke2tZZY4gS8gwq93OrSW+cgA7D+tSo4XbNJK5qdX/irnFxKWRxGsI7ki95/wq2kbeRw2fb0NKUYRbc91svE8m5OyjszTfhFCfsks2AEnnYx48UjCxA+5Q/lXQYKm4UkmUuMmpVXYvNSyKKAUAoBQCgFAKAUAoBQCgFAKAUAoBQCgFAZx8Zb3KWlkD/rEpZ8Y+SLBwR5Etn+SoeNqZKbZLwcM0yj8ag1wsiqGY4Cg+BJxn0wCTmudw8stRNvTqXdVXjYqdjxt40YbliFVTthFXOwGOu9WlTCxnJPpqQ4VnFE3HxGdiRpVWZiqL1xj5mY/hH6n6GoTo0oq97pb/pe/7EhVJsk7e2WGIqWwACWfxJI7zH1qPKcqlS9vcvwbVFQjY7uSOA3c0hu4rWARAAW7XYfSig/PHEu7NjfUcDyPlOk4U45W3frY0wjKbzJadLmmf6He4VV4klrOFyRpjcaWztjWzZBXr06Dr4R86j7F0SMl/bsR3Fvh9ayK4g1WzMMZiPdG2P3R7o/lwfWiqXaclfz3PHSVrR0Pa/47Z2cZszqIihCusMckgiUqQO0KAhCQCdznx8c1lGE5vMHOEFlMl4IGe0QBtLFWAOAcYYgbVhiLRrttXWn2NdK7pI0D4N8wl4n4fOf21t8gPjFkD30sfyZa6LD1VOOhSYmm4yuaRUgjCgFAKAUAoBQCgFAKAUAoBQCgFAKAUAoBQGV/GFdN3w5z8pEq+/c/8hVfxFN0nYn4B2mQVc0XZXl4PiSAncdrIz+Weq9f7oFT3iLxlbskvyRuVqvezvsUJuJ3bHd0IvoMaj+ZOa0VGlSgl4v8GyC9dtnPzGkkpjtYEZ5JSTpQZLBQTj9M/wAtb8DFJupLoYYht2iupaOE23H+IuyQkWkUJ0f7FIyoGEGAzsQCPPHjip0KFO19yPKtUvbYm+IxcU4KI7i8uFvLQlVmwDrhLHGVJwSM4AJODnBA2NeVMLCS9XRmVPESi9dUaAjggEHIIyCPEHpVWWJVuYeYjayC0sLU3F3NmQxx9FyRmSUjcZz446dQMVIo0HV1b0I9Wsqei3MisHuknlilhSMLM4kX5OzZmyVXc7b7dQR4+NZ4unTWrbzWNNCc300Jjg0/2XidpcKdpZBFIDjGmTCA/QEg+wrZw2s75GasdSvG5u1XxSigFAKAUAoBQCgFAKAUAoBQCgFAKAUAoBQFZ+IXLZv7Ro48CaNhJCTthl8M+oyPrg+Fa6sM8bGylUySuZNYX+omKYdnOh0vGw0kEdcA1zGIw0qUvA6ClWVReJ3VFNx5rCAxcdWAB9cZx+WTWTk3HKeWV7kpyvaZnnvFjLvZWrtGoz3pHV9KgDqdKsMfxDapVH/HZ7NmuS9a/ZGgR80xWHD+HK00MTTWvbNJMGcbIjyMI0IaWV5ZQdIIzl2ztg3NraFduVDhvxalvY7i2urUdlMrwrcRI6ojSqyxCVGZwuSR9/b1rxuyuepXdjRLO2WKNIkGFjVUUeQUAAfkKo223dlwlZWRU+S+Kx2EFxxTiKyCa8cSPpjLm3gL9lArsB3QT0GckAbEqauqcVGKSKicnKTbIn4pWsE0kN3avkcQt2fUNhmDsRG+MAhiJQCD+AComMtHLPszdQ1vEy+7uZizRyZ7iSFWAAJKNqDZA7vyj8h515TjCKU4dWvqezcneMvE/piyuBLHHKCCJEVgRkAhgDtn61fJ3RRtWdj2r08FAKAUAoBQCgFAKAUAoBQCgFAKAUAoBQHLxPiMVtG01xIsca9Wb9AB1J9BvXjaWrPUm3ZGK8z8THFZ1m7BYoUxpJUCaYY2LuNwnkM/n4U2NxqXqw3LbC4VpXkeVva6NhJIR5MVb9SuaqJTzdEWKjbqe7MACScAbk+VYJX0RkXv4W2JS0Nw4w11IZBtgiMALED591dX81TKto2gunlmNHVOT6nrzRyLHf8AZLPPMEhBESJ2IEYbGQGKFiNhsSQAABitscXNKxhLCwbudFlygiW8Vo1xO9vE4dYv2KKSrBxr7ONS41DPeJ3ryWLm1YRw0E7k3xHtezb7Po7XqvaZ0kggkHG4yMjPhnODjBjxtfU3yvbQzc8pPf3PbySdyIqsllPqQxFQxjjLRbPGO0JDqN1JGcljU9YnIkmr+JC/j522mcvMnEHNwLKRIUFlHhBDqCn7QRI+lT8qgLGoXfGk777aMZVz04tbamVGGSbTK/xOAt3U3kn0wRjPVpGx/X9K04SLnOMV3uZV2oxcmb1YWohijhU5EaKgJ8QihQf0rqUrKxzrd3c969PBQCgFAKAUAoBQCgFAKAUAoBQCgFAKA8L+8SGN5pThI1LMfIKMn3rxuyuepXdkfz1zlzDNeN9rmGFBxbxH5YlPRiPvSEDOemw/hFVVSvzqmRbLctadFUoZupKWQHZqQCAQD3uu4zlvWqOpfM7llD2T3rAyP3hvDvt1wtmrAL805zghBjKL/G36CpVCGVcx/A1T9Z5F8TaI0CgKoAAAAA6ADYAViSD6rw9IriHMlrASss6Bh1VTrYdfuJk+HlWeR7nsIyqO0E2/BN/Y5BzJbzRlorxIiOokChh69m+D4bY/WvVF72ue1aVSE+XJNS7W+3f4H7yrDb/tpYJ+3lmYNLIxXUcDCgooGhQM4GPPrXtSTdl0Rr5Tpv1k033Vil/FWzEF3bXvRZUaKU7YBXvIT6kZH0Ss4p1KTgt1qjRU9SopdyD4Lxl4rhbhLUyhFIjMj9kqs2zPp0lm7vdHT5jWzCVaeGu5avwI+IpzrpKOiLPJ8Srtd/sMTeYWY5/VKnR4pSb7EN8OkupaOUOdoOIakQNFMgy8MmzDzKn7yjz2O4yBmrCnVjNXRDqUpQ3LNWw1CgFAKAUAoBQCgFAKAUAoBQCgFAKApfxeuNPDmjDYM8sUQ675bWRt02Q/4eNaMRLLTbN+HjmqJGJc2rhokGyKuFH0xnb6Y/I1T4F3Un1ZbYjRpdCTfiTSTiGAgKhDMw3yFxlQB67f53jKgoUuZPd7G3mOU8seh78X4hIkRaNCoyBqfAIycZC9fzx71hQowlO0n8F+/wBGVSclG6R18PnWyuLKVflWfS5zuwlBVy3mcb+1bKEnVc0+32PJpQytdzdq0EsrPxFspJbKTspHTR32CZHaIM6lbG+Md7A64wa20ZZZbHihGckpuy6/v4b+JSOD8R5fc6LlLu1cYDAyTMgbYEKYidvUqKtI06cldJMjVcXjaM3TlUlFrSybS+CVkSPFeC8AjVpxxW4xjIihnilJ2yFVWjZsnH3jsTuRR0Kb/wBqEOK42Duqsvi7/ckfh3ym8CxXk1wXkeL5FCBQsgVgpYDLHYHPTIHlk1tWUE3GKsTZ4vEYiMefLNbbRfdL5+46/ipGpsd8au3h7PP4tY/7NVeUXZv3P7EasvV+KKJUIyFAcPEIXVkubclZ4TqRh1ON9J8wemPUjoTUzCYh0pWvoaMRRVSJtvLfGEvLaG5j6SLkj8LDZ19mBFdPGWZXOenHK7ElWRiKAUAoBQCgFAKAUAoBQCgFAKAUBRfjBGTaW7AZCXsLN6DTIufzYD3qJjVejL4/YlYN2qoyzmLhxmIxnuxuRjxIKYHvn9KosJWVNe9r8lxWp5n8GcHK9i6yCQEaSg9w2c4PmGUDFb8ZVi4Zet/PzRrw8GpXLLeW4kRkPRgR9PI/nVdTm4SUl0Jco5k0QFpquLdrVv3yOiDJAyS4VMk+GTgn3qwcVTrqpHZkVPPTcXujauQOP/a7YLISLiD9lOjfMHTbUw697GfrqHhWmvTyS02exJozzR13RZWGdjuD+tajaYtz1yesUxyjCJj+zkHhnHcY46g7DPUYwTvjdCtOGsduxeUKeE4jCNPEaVFons2vf1a8deq6lWtuWFaRUUtIzEBY1A1OfLr08ztgZJIG9bli5yVkreJqrcBweE/7leo2ukdE34LX9W3ut1uy3UfDbGL7S4AhiVdvvMABpRepOdgP8KjZXUloU0pqKu9PD8Iy/ifFJr2dbi4DAA6be3QM5XPjpUEtIQPAeHptlOSa5dLXu/PQ0K7eefwR1Pwu7ALfYbkgDOyxkkDyXXqz6Yz6VqVD/wBy+v6M877MjoL5HyAd1OlgwKlW6aSp3B//AA1hOjOG6PYzjLYheP8AGMDTG2HVsbbhkZSQwPj4H0PnUvDYa7vJaflMj1qttFuah8JLnSby1PRHWVOmwlBDAegZP1q24dVz0tehW4+nlqX7miVPIIoBQCgFAKAUAoBQCgFAKAUAoBQFZ+JFg03DrhU+dFEq4z1iYOceZ0qR71rrRzQaNtGWWaZmFvMHVXXowBHvXISi4txZ0id1cW8ARQqjAGcemTmkpOTuwkkrI9KxPT55N4NFNxZlmTUph7UDLDvI6Yzg94ZHQ7VYwqP+OrdHYj5E62pbuceBXNtO3FOF7ykft4cFhMB94KPmPmBv4jfOVKpGUeXU+BlUhKLzwO7lj4i2l3hHb7PN0McpAGR10ucA/Q4PpWNTDzhqtUZ068Zb6Mt7oGUhgGVhuCAQQfMeIrRsbmkyA4rfwWC6be3Vp5f3cECKrynfc6R3UB3LnYfXatsYyqe09O7NTcafsrXwKrxLlLiNw63U7QPJjuxGRkW2BOdKYRgx8267eNezcGskW0vdv9UYKE75nq/sSnIHA5I5Zp7mIxuAIkVsEj70jBgSCGygyD9w1rsoRyp+en5NkE27stN/xi3g/fzxRnykdEO+cbE+h/KkYSlsjNzit2Zr8SbCCWSG7tniYXAaGVo2DZbQXhfu7asxnc+Q8q3RlKMHfpZr7P7kecYuSa66fozrhfBWbLP1BjYddwzHV74H+c1vrYlLReP2I9Oi3q/A0/4cyY4kyjHftGz/ACSpp/6jW3hDdpI08SWzNUq5KkUAoBQCgFAKAUAoBQCgFAKAUAoDh45fCC2nnbpHE7eecKSBjO+TtXknZXPYq7SP554VNJbRr2qkxMAwZdzHnchh5ePvXN14wrTeR+svqX9Nypx9bYnILyNxlHUj6j9R4VClTnF2aJCnF7M96wMic+FNmZbm6vv7NVEEZ/EchnI+mBv/ABVPkslKMHvuzVS9abl02NPqOSTKPidwaF71C0QGuDJKjTrYOQSSPmYDA3z1HpW/nzp0/VfUjTpxlPVFWhee3fsbO7njyjMRryqruq4XHXJ69RjzrKNfNHPUinqka3DK8sWy78qJOyRXk0zW8ciqVjgT7RcXWgKDJPJ2bM+cdAuAGHy1nUypuKV/ol7jKne2Zu31ZolrcpIoeNgynoVORscEfUEYx4EVEaa0ZKTT1R614elU4lw3hssrPLbLK7t3nEUjhiNvnAwSMYwCcYrfGVVKyZolGm3qiA535Ts7eJLu2gEcgmjXulwCHOggoxwPmz0B29a95k5xlGT6P6amMqcItSSK6q42FQW7m0lvhqpbi0rDolnpO42LSIRt9KveFK0L+8qeIvVI1yrcqxQCgFAKAUAoBQCgFAKAUAoBQCgKf8W4HfhdwIwTjQzAfhV1Zj9BjPtWur7Jtov10ZvYXCyRo69CB7eY9q5KrBwm4s6OElKKaDxRrqcqg2yzaR0HmcV4pTlaKbDUVqch4XdX0WuApHCxONbMGkA2zhVOF67Vs/k4fCTyzu5eC2+pzmP9IKFGo6Tvpva37RcuDcZ4hZxpD9jtpYowAq28jxkDx3lzqPU+pNY/zcLUd3Jp+K/RjQ9KMI/Vd171+rlw5d5nhvMqmuOVRloZl0SKNt9J6rv1HmOlbZQsrpprutUdHh8TSrxzU2mvDUgviha4SC78ImMbnwVJtOGOfASKg/mooucXFe/5f0ZVNGpGd36MJAyn94vZ9QN85TvEHGcsufUUoWksr6O/4f4ZhUutV1JSTl3XcNBa3FxaQEa45bm40xRKiN21uQP7ZJAy6dWQsTN3gc1cZYy1sQM0lpcvXJJu4iLa8KvmIyCTGmTKysn7YNhyXTQ4LKDgkNuKg4qlGNpImYao5XTPv4i3lwLZoLGNnnlRyQuNSxIAJXUdWbvqMDfvZHSteFp553fQ2YipljZdTLOH8qvxc3l7G0VrFboNX2iaSVtSp1d2y2+kksQB4AHBxaJJaIrm77lu5g4MsHCYhAkgn7K3luodTBIOzHaNIVIxHKTt2YIJ1livdyNFZQbSe7v9dDbTcrPsQE0yqpdj3QMk+lUkYuTyrcntpK5dPhFw4pbzX03dN24K6sjEaZWPr5kn6jT511OEpKnTSKDFVM8zQRUoiigFAKAUAoBQCgFAKAUAoBQCgFAfjoGBVgCCMEHcEHqCPKgMa5r5Ek4ee3sJA0UjhRbyai5dj3UiwCX2z5EAb5wTVdi8JTkry0LHDYmd8qRV+aYrtVjgntWhaZhpBdW179MD5e9jrVfQo06bdTNdK/TYl4ms4025qy3fwNJ4bZiGKOFekahfrgbn3O/vXJ1qrq1JTfVnynEVnWqyqPq7nTWo0kBzakyLHeWrETWrawOoZSCHBB/hJ9s+lWnC60YVeXPaWnx6F7wDG/x8Tle0tL+P97HXY83XHErRgiQR68xya1eQYIw2lSQD18ScdDnrVhiq0cJUSkm+q1sdTxL0geElklTvdaO/4sQlvyrO05tbeRJE7PtD27MhjGoKo7RAxJJ1EbDGk77Vjh6yrw5jWVp9Nn8PvqZ8D4jWx1J54rTS/c03hXCm7JftqRPMBhpEye0C7IzEqp16cZ2xkbY6DfzJL2XY6BU0/aRw8OllMksNlBbwW8MmguwLGRgAZAsMZXTu3zM3sc7ZSta822353PI3vaKSSJ66s1k0ltQZCSrIzxsuRg4ZCDgjwrXCpKDvFmc4RmrSPB+FqziSRmkYHKswiDJg57siIGG/r/WtzxVXualhqfY+5eGxmF7cKAkiupHXPaA6iSc6mJJJJySSSc1pzvNme5uyrLYw3lvg8l6/2eZgIrVtMukgmVlJCgfw4Xr9fa1oYaKm6nc1YWi8Q8sto7+JZ5+WoWa4tEAUFEmi7xIjZmkBGjP7vUgOk7d5vaW4ppxJssFRc5QSSdk19fppsVez4eABJAz28o6mJyNLKcMDg4IDZFUjxVajUcW72K2WHhNaqxe+SefJO1Wy4kRrfaGcYUSnwRx0DeGR6DG+Tc4XFxrIqcThXT1RpVTSGKAUAoBQCgFAKAUAoBQCgFAfjsACScADJJ8AOpoDPOVbq6vL43lzlbYxyNZxMQO7qRDL2fXOhvmP+122NUmNxGdZV3LzBYflu77EXzhYmTjsBbBWO1Djbph5QPfWc1W4qrkwUkurt5+BU+k1bl4dr/lZfv6Jk5XNHzkUB+EV6ChcuqbHiMlmf3UwzHn3K/oCp8yBV9i2sXg4117Ud/z+zp8c1jsBHEr2o7/n8Ndky+8uTBeIuh/tbQafrFK2oY+koPsa14B3w7XaX3S/RbeiFRcmcOt7/RfotzcQiEogMqCUrqEZYBiuSMhepGQfyqXldr20OvzK9jin5dhac3K9pHK2NZilkjEmnGO0VTpbYY3FZKo7ZTF01e5LVrNh5zzKil5GVFUZLMQoUDqSTsBXqTeiPG0tyK5b4xJciYy27Q9nKUUkllmUdJI2KqSp88eW/lnUgo2s7mEJuV7qxUouVmubq8vLYhVEn2fs8tGsyRRxq5WRBlGEikBhndSPWrrCU5cpNlfLGqhXel1s+hD3HF4rKVoILSUXTgFhOxbSMbF5S7kr44U4PvmsqtWNGLci0p46glehFtvv+W7sirKAqmJG1sxZnb8TOSzfqa56tV5lRzNMU7a6s4ghl7WCQEFNJR8gnfOlh45BBGfHx3rany8tWD968+Ua7Z7wkbB8PeOtd2gM376FjFL/ABMmMP8AzKQfrnFdJQqKpBSRQV6fLm0WatxqFAKAUAoBQCgFAKAUAoBQEPzfIBaSqSQJNERK4yO3kSHIz/vOtaq8stOTXY20I5qkV4nu1iO2jlG3ZxyRhR0xI0R9sdiPzrmM2jR0+XVMpPM0ZTimqON5JJ7VFjVckZWRg+o4PZoMoSx9epwK14ihKvSjFOyT1+X16nN8e4dWxs6dOntfXwPjnTlyGOykkuszztiOLvNGkckp0p2cYbG2dWWyTp642G7CxjR9hWS1b6u3d/olUuHYXh2Gk4rVLVvd+ex2KuAB5CuYbuz5c3d3PqvDwp3xItCIorpPnt5Ac+QJGCf5wv5mrjg9RZ5UZbSXn6XL/gNVOpLDy2mn5+VyT4vM5jt+IWo1SQESqu3fjdf2iePVf8Nt8VhgKio1pUamz0+K2HBcX/Bxjpz0T0fvT0/K+JfITa8Sto5GjSaGQZAdQdJ6HrurA5G1Wbz0pW2Z9LWWpG54vyzgFYby8iHgBN2gX6GYOcY2xnFe83ul59x5y+zZ8xctPuH4heuD4dpGn1GUQEZ8wQfKveaukUOW/wDkzts+AW8bBxHrdekkzPM4Jxkh5SxHQdMVg6knp/RkqcUfHHeKmPRBDhrmfIiXrp/FK48I0G588YG5rbh6Dqyt0NWIrqlG7JHhPDkt4UgjzpQdTuWJJLMx8WZiWJ8ya6WMVFWRzcpOTuzE+Lzg3vELmQ4xdPFk+CxERrufPA/Kuf4hKU6uRefNi6wcVGnmZ9TyEKxUamAyBnGcVWxV2rk1uy0K9wu7L3QMZJj0HbxjBwdJ+jj1GCMVPrU8tC0t7/PyiNTleppsaH8Obns+IPH4XEBJ/vwsME7fhcj2qXwmo2nEicShtI1OrkqhQCgFAKAUAoBQCgFAKAUBBc52ZmgRA/Z5uITr2OkiRdGQeuX0jHrUbFu1Fsk4RXrJEpCxIyy6TvkbHocZGD0PXzwd8HaubZ0iPyeZUVndgqopZmOwUAZJJ8gBRK7sg3bUzO75iHFbiMQIRa2r6y7ggyy6SqaR4AatW+/TpmsMdJYei4t+tL6Lr+jk/STiUY0OTHeX26/r/wCiarnT58KA8L21WWN4n+V1Kn3FbKdR05qcd0bKNWVKoqkd07kPyTMfs3Yv89u7RMP7p2/QipnEornZ1tJJr4lhxeC/kcyO00pL4/2efCpJrSeeawAMKyhZrboJDpVmeIk4R8OBjYHT47Cp1LGLJCFd6tXUu2rST+W/iX/DOOSw0YU8S7qSvfsrtK/y38dTReBcwQXa6oX7w+eN+7JGfEOh3B9enkTUmUHHXp36HbUq0KsVKDuiUrA2la5i5o7OQWdmnb3jjaMZ0wg9JJmHyqMg4yCcjpkGpWHw0qr8CNXxMaS8Ts5V5fa31zXMvbXc+O1k6KAvyxxLgaYxnyGepxsBfUaMaUbIoK9aVWV2T9bjSYvzjwsR391C6jRcYnTHjrGmT6NrBPvnxqi4lGVOoqkS5wMlOm4Mozrch41zjsxIFfzVPm1eY2A39KxTo5W+9rrxZsfMul2uS3L3CeyAkPzPGMjfYkkn9NI9jUXFYjmPL2fn8m6jSy6l4+F9qZrya6A/ZwR9ip85HIZ9P0UAfzVacMouEMz6ldxCqm1FGp1alaKAUAoBQCgFAKAUAoBQCgPG8tVlRo3HdcYOMgj1BG4IO4I6ECvGk1ZnqbTuinWnNy2ZNrxaTs5ox3ZSraLpOiyLpBw3mvn+lBiMHOEvVWh0GHxcZw13K/zZzhcz2c7RWJ+yyxModnxJpYECUxgbL448t846baeCcbSbN1SNV0nNR9XzrY7OBJELeIW2Oy0jTjx8yf4s9fXNchinUdWXN9rr5+x8hxjquvLne1fXz27eB1T3Cpp1HGpgo+p6A/U7fUitUYOV7dNTTCnKd8vRXPWsDAUBVLqOSC9bRJ2aXekq+kOolQEFGUn7wOcgjJA9atoShVwyuruF7rZ2fVPw26l3TlTr4NZo5nTvdXs8re6fht10v4Ems4tQkJ7SaaZnYBFy0jfM5AzhQB0BOwA64rTToVMZNuCSSst9l0/vTc1UMHW4lVaoxSSSW+y6eL7t23OV+BS3MxmksbmJtC9nLHcQwSLpL5B3Yd4MOoyNPWr3B4aeHp5HJPXtodvwfhNfCUnCprrdWexYY+GXQVQWuJhtmOe8VR5954bfU3lgkggnrW7l+5e5f2Xao1PL/o4Zp+KWgu7pIeHhW1TSZM7MdEY2BGkHZPIbk56k1MoVeXFQRDxGBnNucn5+RaeSuZxfQI7I8cugM4aN0Vs7FoixOtM+IJxtnrU6nVU9t0VFWlKG+z2LFW01FZ585bN5CGiwLiAl4jt3jjDRknoGG3ocGtGIoqrBxZuoVXSncy22lEi504IJVlYbow+dSPPNctVpypScWdDCSnG6Py5WR2jt7fHbTvoTPQfic+ijfNbcJQ51S3Q14iry4XNn5c4JHZW8dtCO6g3Pi7HdnPqT+Ww6AV1MYqKsc9KTk7skqyMRQCgFAKAUAoBQCgFAKAUAoCl/GCNTwudiilkMeksqsU1SIrFSR3SQSMjetVX2TbQ9tH3GgCgAbAAY9PKsD6ClpYpCD/Rt52J2tLk5jJ6RSeK58AfXzHkaouMYHmQ5sFqvqv6PnnpVwW651Jar7dV8N14aalh4rYrPE8LdHGM/hPVWHqCAfauYoVXSqKa6HB4avKhVjUj082+KOLlniLSxFJtpoW7OUHxI6OPRhvn61uxtCNOeaHsy1X6+BI4hh40qilT9iWsf18CYqGQCP47w/t4WRThxho2/C67ofz/xNSMLW5VRSe2z9z3JWDxHIqqT1WzXdPcrEvNMLTcOmmbszHK5mXBYxEDScqoJ69NulX/D8JKjUqdY6WffqddwHCPCYqbfsaWfdb6fksL85XN6zJwuELGNjczjAB/gTxOPPPUZAq3hRvudrCdWu7Ulp3Z32nCpANUt5cySb5YSNGu4xtCvcx47g/4VIVKNtidDBpL1pNv5fTY8OYeG3M1tJEl3KWfbvdigKscOraIxkaCfy9TXnJj0MK2DcqbUZO/w/R6cSEscXBxbym3LkW/admHZUlRWVdBGnLGJdyOoB2GarqVV06lRx86lRiKUJqMehZ+DX7xTNZ3c6yS6VeGRgkRnVtWtQi7F0KEnT91lPnVlhMTzo67lVi8NyZabE/UwhmffETldstxC1Ul1H7eJQP2yD74/+RR+YHpvBxuEVaN1uTcJiXTdnsQXwyZJuJGRTkR2hZPq8gVj9cbfnUbhlJwzZlrc38QndK2xr1W5VigFAKAUAoBQCgFAKAUAoBQCgIPnfhxuLC6hAyzRMVGM5ZO+uPXKisZq8WZ03aSZVuUuIdvZwSZydAVv7yd1vzIz71oTujvMJU5lGMj65m4Mt3bvC2ATujfhYdD/AE+hNGrqx7iaCrU3B/ApfC+eBDGYb1JO2iOg6QGL42yckbjG+++xHXblsVwacqrdK1n36HynH+jtX+Q+TZJ9H0fbS/wPhuMyfalvktZ0gKaJmZThlzs+ANivnk7Ct/8ApVT+K6cndrVfq/iTP+n8QsBKnPVp3jpt4XfR/DuX1Tncbg+XjXM7HEtW0Z+14CsXNtHa3gmkjjMFyQHLqp7GX7r5I2VvH13rquC41TjyZ7rb3f19j6B6JcUg/wDw1a2m1+39be63YuirjYDFdAfRz9oDm4lEzwypGcO0bBT5MVIU/nQwqJuDUd7FgWKK6hiYA6A0ciDoUaJgyg+RBXSR9RXOvNCTT3KbKmrM+ON8HFwMghZVRhFIVDGJm0lWU+BDop9QCPGvaVV03dGNSnGasyUs5+0jSTGnWitg/d1AHHtmunjJSSa6nMSi4tp9D2rIxM0PBF4bxqG5jAW3vtURA2EUr94L5AMygj6sMDArRlyzv3JGbPTt1RpdbyOKAUAoBQCgFAKAUAoBQCgFAKAUBkaR/wCiuIzW0ndtbtjJA52VWPVM4wMfL7J51GayysdHwjGKPqSe/wB/7LdXp0h8CFcltIycZOBk46ZPjQ8yq9xPErqyOAVYEMD4gjBB9qCUVJWZVeXJWhd+HynLQDMbH+0hJ7h+q/Ka5DjOD5VTmx2l9/7PkHpPwp4TEupH2Zff+/vcn6pDmDnvrNJo2ilXUjjBH+BHkQd8+lbKVWVKanF2aNtGtOjNVIOzRBRX1/aqIFtxdAbRy69J0+AkB+8BtnIHTqa62hxmhKF5uz+J9JwPphQ5C5ukl3v+nf79z1biXE3Hct7eI+cjl/YBfH86T43ho7XfuX7se1vTTDr2dfcn+bHkeCXkwP2niDgH7tuojA327wwSPQioFXj8n/jj8/0v2UeJ9Ma89Ka+bt9F+zjkiuuEZuLKZ5YdWqaGXvas7M5IA8h3hgjA6issLj44qXLqpKXRr7G3hPpBKtU5dWyb27Pw1vr9zVuHcaimtVvFbETR9oSSO4ACXDEHAK4IPqDWcoNSy9Ts1NOOY7OEauwh7RdD9kmpc50NpGpcjrg7ZrqKccsFHskcvUlmm5d2zrrMwIrmjhhubWWJDiTAaJtu7LGQ8Z3/AIlHtmsZK6MoOzuScTEgFhgkDIznBxuM+O9ZGJ9UAoBQCgFAKAUAoBQCgFAKAUAoCP47wWG8iMFygdCc+RUjoysN1Pr6kdDXkoqSszKMnF3Rl0cHELdp4YJopUglaNVuQ2oKArR99cZOgjrtv5YqjxXE4YWtypp+8kT9KXg5qlUTastd/wAp/cfbeL/7K0/5/wDzrV/rmH8fkZf9a0vKf7PiW64uei2q/TP/AHMaf65h/H5Hj9NKT/8Az/ZHcSsOJdol5I8DG3B7sXdLpnLrugzkZ2J+m9R6vE8Nio8mSav3Wz6bPuVmM4/huJR5NVNX0TstH0ejvv53LlZXaSxrLGcq4yD/AJ8fDFc3UpypzcJLVHF1aU6U3TmrNHvWs1igFAKA/Gxg56eOfL1r1eB6r30KryLbG4ubnhyMTYxzidsAkHSf3IYDAVn0nqMiI46mu5wNN1YwqVFrbU+j4bFVf4ceZ7TS8/Hc2ergjigFAKAUAoBQCgFAKAUAoBQCgFAKAUAoCv3/ABqVnljtFi0wbTT3DMqRsFDlVVRlyEIJOVAyNzviHiMZGk8trsm4fByqrM3ZFQsr4SXNyTNbSs5jfNsSVJ7NUOzMxyAg6GuV423UnGo4taW+py/pJh+XVg1qrb/FknVGc0KAgeeLkx2U2nq4CD11sAf+Ump/DKefFRT6a/L+yz4NS5mMgn01+SuvrY57W2PDFjDkm2cIHJyewlIwzdMiJj+R+tX3FuGuqubT9pb+Pnz0Oz9JfR5ygsRRXrJa+Pnp8uxZI3DAMpBBGQQcgg9CD4iuTaadmfOpRcXZ6M+q8PBQEFxjm22t8gvrcfcj7x8tz0X3NT8Pw2vW1Ssu70/ss8LwjFYjVRsu70/sleH8mSXyrLxF2jiYBltoWxsQD+2kxlj/AAjGPOurwHCaWHV3rLv52OkwmBo4T2fWl3f4XQvXDeHRW8aw28axxr0VRgepPmfU71bpJbEptt3Z1V6eCgFAKAUAoBQCgFAKAUAoBQCgFAKAUAoCqOZYry4FtB28MhVpxqjTs5jGo7mo97VGIyVOMZBBOogU3EI08+9mXPD5T5e2hA83QyLbFhw2GGMMGeWNkeS3AbU0qpGo6ddQY4ySQRmoS1TSd3bZ7PwNmNjN4eajBO6ejOwHO46GuUtY+RNW0Z+14Cr89pqFohGVa7jB6/xDGR02Jq74Elz5e78o6X0WinjHft/8kXOaJXUo4DKwIIIyCD1BHlXXn2FpNWZSLrgV5Ylm4cwlhOT2EpLFD/BuCR75+tV2L4ZRxGrWvdbnJcV9GKOJeeK+Wj/T+Op5S8X4o/djsAhPi24/UgD3qvhwGmn60m/oUNL0Oeb1sz+SEHJ15cb8QvGCHrHEevocAIPyNWlHAUKXsxS+r+bOlwfo3QotPKl7tX82ST8swB7fhtvHgXDhpm3LGGHDvqfqMnCjoMmpiitkSuJcvC0MkFqzWwKknKigFAKAUAoBQCgFAKAUAoBQCgFAKAUAoBQCgKvxaeeO8WOzWNjNEZZllyi9wpGriRVJDkYXBDDEa9MHNVxGFPST3LXh052cVsQXNF5eyLDbXCRW8dyzo/ZSdtI6iNmZclFCKQCCRk7jpmqmrONGnKpDVq2/vsecYxlbDYSVSKV/27HuiAAADAAwAPADoK5ltt3Z8sbbd2fVeHhWfiJFmyZ/GKRHH11aff56tODzy4pLumvz+C64BUcMbFLqmvz+C22NyJY45V6OisP5gD/Wu2PtcJKUVJdT3oZCgFARfKV5ELi5vpu0Ac9jC/YzMixREiRjKiFFDS5+Yj5awjWpqTTaucjxR1K9VuKukaBHIGAZSGUjIIIIIPQgjqKllMfVAKAUAoBQCgFAKAUAoBQCgFAKAUAoBQCgFAVPnmAoYLtJZ4ShaOSSBBNpiZS2XiIOVDqu4BxmoeMpZ4aK7JmCq5J2bsVOxZZbiOWGe5uUWBw01yrKpZ2jKiIMFI2DZIGPl3Phy/E6keVk0Tvsvc9yo9J8VRnRjThO8k9Vfwe5OVQnFCgODj1t2ltPGOrRMB164OOnrUjCzyVoS7NEnBVOXiITfRr7nJ8NrrtLCIE5MZZD08DkZ8tmFfQIbH3Dh081BeBaKyJwoCF4rAjXMJe2+16UZWgChyqyMumUBu6pBQjLFQQW32xUTF+z7VmVmPUW4t6vt+foT681W8SqnY3MZBCJELWcHI2VE0po8NsNj2qrVCc3Za/EhOtCEbvT4Ery3aNFbqroEZmdzGMYi7R2cR7bHSGxkbEg4roqEHCmos52vNTqOSJStpqFAKAUAoBQCgFAKAUAoBQCgFAKAUAoBQCgKP8AFrmEW1oIA+h7o9nqG5SPbtXwOux0/wA3pWivNxg7as2U4t3aV7Edwm6hkiX7M6tGoCjSflAGACOoOPA187r06sJvmqzZweJpVqdR85NSeup21oI4oD8xXoK/8NIOzguY/wAF3Ivj91Yx419Cw089KMu6X2Pt/AqnMwin31+iLfW8uBQEDy7xKU3N7PYxpOmYVkjLiORiFOJI2YY7PScBW2Y5IIyc1mMcJSV38ehR1ailWlKnrt5RKPf3N7cw2j232ZYmjuZO0kR3ZYpAUCLGSBmRQMk9M4r3A0E55072K7HV2oZWty8VdFKKAUAoBQCgFAKAUAoBQCgFAKAUAoBQCgFAKAw34+f65b/8P/3vUavuiZhvZZC/Cz/WJP8Ad/1rnuN/4o+8pfSP/BH3moVy5xooBQEZyf8A+9/42T/oirvOG/8AlYe5H2b0X/8AToeeiLDU46E+Zeh+hoHsdnAvmt/+Bi/pXPT2fvKCn09xx8t/+q8S/wB3b/8A21ccO/xlRxH20XCrErhQCgFAKAUAoBQCgFAKAUB//9k=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8" name="Google Shape;648;p79">
            <a:hlinkClick r:id="rId3" action="ppaction://hlinksldjump"/>
          </p:cNvPr>
          <p:cNvSpPr txBox="1"/>
          <p:nvPr/>
        </p:nvSpPr>
        <p:spPr>
          <a:xfrm>
            <a:off x="5041762" y="1019750"/>
            <a:ext cx="3778709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doesn’t play  </a:t>
            </a:r>
            <a:endParaRPr/>
          </a:p>
        </p:txBody>
      </p:sp>
      <p:sp>
        <p:nvSpPr>
          <p:cNvPr id="649" name="Google Shape;649;p79">
            <a:hlinkClick r:id="rId3" action="ppaction://hlinksldjump"/>
          </p:cNvPr>
          <p:cNvSpPr txBox="1"/>
          <p:nvPr/>
        </p:nvSpPr>
        <p:spPr>
          <a:xfrm>
            <a:off x="5041762" y="2945541"/>
            <a:ext cx="392272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doesn’t drink </a:t>
            </a:r>
            <a:endParaRPr/>
          </a:p>
        </p:txBody>
      </p:sp>
      <p:sp>
        <p:nvSpPr>
          <p:cNvPr id="650" name="Google Shape;650;p79">
            <a:hlinkClick r:id="rId4" action="ppaction://hlinksldjump"/>
          </p:cNvPr>
          <p:cNvSpPr txBox="1"/>
          <p:nvPr/>
        </p:nvSpPr>
        <p:spPr>
          <a:xfrm>
            <a:off x="5041749" y="1986450"/>
            <a:ext cx="3834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doesn’t cook </a:t>
            </a:r>
            <a:endParaRPr/>
          </a:p>
        </p:txBody>
      </p:sp>
      <p:pic>
        <p:nvPicPr>
          <p:cNvPr id="651" name="Google Shape;651;p79" descr="Resultado de imagen para cook lasagn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7974" y="796131"/>
            <a:ext cx="4480049" cy="29882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80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7" name="Google Shape;657;p80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8" name="Google Shape;658;p80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460375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9" name="Google Shape;659;p80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612775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0" name="Google Shape;660;p80" descr="data:image/jpeg;base64,/9j/4AAQSkZJRgABAQAAAQABAAD/2wCEAAkGBxMTEhUUEhQVFBUUFBUYFBQUFBQUFBQUFRQXFhUUFBQYHCggGBolHBUUITEhJSkrLi4uFx8zODMsNygtLisBCgoKDg0OGhAQGiwkICQsLCwsLCwsLCwsLCwsLCwsLCwsLCwsLCwsLCwsLCwsLCwsLCwsLCwsLCwsLCwsLCwsLf/AABEIANEA8QMBEQACEQEDEQH/xAAcAAABBQEBAQAAAAAAAAAAAAAAAQIDBAUGBwj/xAA7EAACAQMBBQYDBgUDBQAAAAAAAQIDBBEhBRIxQVEGImFxgZETMrEHFEKhwdEjUmJy8EOS4RUkM3Oi/8QAGwEBAAIDAQEAAAAAAAAAAAAAAAECAwQFBgf/xAAvEQACAgICAgECBQMEAwAAAAAAAQIDBBEFEiExQRMiBjJRYXEzQpEUI1KxFaHB/9oADAMBAAIRAxEAPwD2AylAAAAAAAAEiSeAVY2nVTBCaHgsAJAEAAAAAAAAAAAAAAAAAAAAAAAAAAAAAAACRQBAQAAAAAQVarzhApJ+SWEiS6CUc6EEPyRToNLK5EbKpD6M8okyE9Om2yG9ASrHdeM8gnsDSQAIAAAAAAAAAAAAAAAAAAAAAAAAAAAASKAICAAI61VRWWEVb0JTrJ+ACkmSKGWVZLjsknQ004rh+w2SkJaNMMksyprD8iuxoy7J8jJvwQjWowwjGy6Mq/q5q4XJYLR9FWWEWAEEASAAAAAAQAAAAAAAAAAAAAAAAAAAAJFAEBAAEN1TyvIIpNeB1vR08yGyFElmtxp8v80K72ZEXd9YXiVLFBLdq+DeV66FiNlv4qzgomSZuy1mT8G/qZGRo1Z1Ek2+SyyhOzDsoupNy6vJf0QbVOil4srsnRQu7tfE3Vy4+ZaJDJEyxAAAAAAIAASAIAAAAAAAAAAAAAAAAEigCAgqVL1J4xwJ0Y3Zp6J6VVSILKWx9KoovXg+fRlWWRdmk1h6plSxVjBxW7nPHD/QPygVa03JLHzQkn+5WMt+CrHOt33/AGld/dobG7OmlHPWWP3MrY2G0KrlilHjLV+Q9El+zpKCwvV9SGwmV9qX+4t2OsmvZdQkTso2NvzZdIgvkkAAAbAyrWjH5ml5s17Mqqv8zMsKZT9GfX23TXDMvLgcq7nKYPUfJuV8dZL2VJ7ffKC9Wc+z8QT/ALUbMeNXyyF7dqdI+xrvnr/2Mq42sI7dqdI+zC52/wDYPjqyant5/igvRmxD8QSX5kY5cbH4ZcobapvjmPnwOhTzlM/EvBq2cfYvRfpVoy1i0/I6teVXYtxZpTqnD2h5sGMAAAAAAABIoAgBTvKGu8l5k7MU4Jktml1KsmK0XJxi1roU2XII1JQeHrHk1yBJHWu91vf0XJmJz17Bj3G1kpZgs9ehyMrlK6Zaj7NynBnZ5ZFC9qzeUlwx7mjDl7Jy8I2ZYEIryy7b1mt2M1u45vg35nXqzlNpTWjTnjtLaL3xcPRd54y/A3+yfo1fQy52hurdjrLHHkjKkCKzs5N7zWW/84k+ESatO2fPC/MjsNDp0MJvPAdhopVbmMVmTwjBkZVdMdyZkrplY9IxbzbknpTWF15nmsvnJy2q/B16OOUfMjLnNyerbfucSVtlr8vZ0IxjBeCejs6pLhB/Qy14N8/KRink1x+S7T7PVXxaXqbkOGul5ZrvkK0TR7NS/nXszP8A+Dn8yKPkV8IJdm5cpr2D4Of/ACC5JfoRVOz1VcN1+uDBPhro+i65Ct+ylX2fUj80H9TTswboPyjPDJrl6ZBCcovRtMwxstqfvRllGE/aNS0201pNZXXmdvE5yUNKzyjnXcfF+YG3QrxmsxeT09GVXetxZyp0zh7JDZMQAAAAJFAGTmksvRArKWiH73B6ZyTor9RCfBy8wyvYqyU0x1S5klipBv8Aqj+pRx2XIVvfNCW8nyfExShJPaI2ZW07hzluYxjj5nG5fNlVXr5NvDpU5bZWjQPFTtcm2zuJ6WkWaMcGSi9xZim+xrUUpx3ZLKf5HqMWyNserNCe4vaKKpTU3Tzotd7OMx8WdLBtcZuuRr3wUkpRNTZ9nBf1P8jqKW/Rqo1NF0X5Akp3O1KceD3n0Wv5jQ2c/tXbcnp7RX6s5ubyMaFpezax8WVr8+jI35zeuW3wPIXX2ZM/J3IV10o1rHYjlrN4XTmb+Nxbl5matubrxE27aypwXdivPmdmnFqqXhHPsunN+WWlI2+yS8GLWw+IT3HUXfHcdRHMdh1Fcx3Ghu+V7JjRWuLKnPjH1Whq24tVntGWF04+mY17sVrLhqunM4uTxTjtw9G/Vmf8jPo1Z05aZTXFfuc6nItxpbTNqdcLYnQbP2gqiw9JLl18j2WBycMiPV+zi5OI6/KLp1zSAAASKAV7ujvRx6hFJx2jKit14ZPYw/TaZqWtWPVe5VmVItSqRxxXuipdFKtWfLd90Uk5L0GjGlrOTaxr5rzPH/iFy7LZ08Dwh0UeYOgxxBBatqup2MHIaaMFkfA6/qd+m0svDTyelompXRNOS1W0SRrVWtO6vBI7y6mhsb9ynLjl+bJ8BMZd2U4RzGDb+ho51tka39NeTZx4xcvuMRWVRyw4vL45R4ydF1k/uTO7G2qEftN/Z9nCmusubOvjY0KfOvJz7rZTZe+Ib31EYOofEH1B1M3bG26dvCU5vEYrLfJLxNeeRLfWCLqpe2Z/Z3tnbXefhTi2uKT1XoS7ra3qxaHSL/KzolMz/U+UU0Lvh268jqc32j7Z21rhVakU3wWdX5I1vq2W7VUdl1CMfzFvYm3YVoKUJKUX8rT4mKrJlGbhPwzJKhOPaJsKZvfUMGhd8nuRopX9lGa6PkzRysaNqb+TPVdKDMGpTlCXRo8+1PHmmjppxsjpm/su/VRYfzL8/E9lxnIq+PWXs4uXjOD2vReOyaOwBIoAgIIqlBMaBXlZRzoNEeBFs3xS/MrsnYyraRXVvwWCsp6JKFxHdknyaw1xfgcDm8Sd9XZfBsYtvSWhr0Z4aUdezsp7WxxUCqeDLVJxlsjWwp1N6fe4JYR6/iISm+8/RzcySSUUaEIqKzhvHTU9GopejnEsNp0orMpbq8UyttsKl97MkIOb+0t0tqUWv/LD/ckYVlVS9Myuqa+B9S8o85xfqmJTr+Qoz+DJ+9xcmo8M6HKumuz0bsIvr5Jd8wfVROitdX6gur+nmYbMnXiJljU35Zyu0NvRlmDxKPPOGm/J+Z2cLH6x7S9s0b7Oz0vR5r2loqzrwvbTuLexVprhr+jwbl1Sug4SMVc3F7PaOy22Y3NvCpF5Uop+Xh6cPQ84pOqTrl8G/JKS7IO1W2o21vOpJ/LFvxfRLxZDbtmq4+2RFaXZnzza2N1ta5nPK496cn3ILlFenI9NRVGmChE0LLHJ7Z6r2S7Pyso7v3j4i47u7uqL/peTkcpid9WR9m5iZC/Kzutn3+8sPicinK/tl7Nm2nX3Iv7xufVMGg3x9QdSpfUVNeK4GrlQVkDNTLqzHpycZZWjRyKbpUWJr4N2cVOOmdPZ3CnFSXqujPf4OXG+pSR5++n6ciY3jCKAICDPvLxp7qWPHqWRgnJoLat1ZDESxLaEF1fgv3KmdEE9+er7kfDiVlpEkErfezFLEeb5v1Nefazx8EEFShKLwlvL80efzuCVsu1Xs26cvqtMpXW0KdPG+3HLwsri+hwp8RfB6Zsyz6oryx/xG+C06tfQ6uFwLclKbMdmbtfYaNrTxo/fr4np6oRhHpo58m5PbLVtOO81wa5MzKJVEt3synVWJLXk1o8mvlY0bo/cZ6bZVMw6/Zp05by70V7+xwLuNspfaPlHUhlxnHTG/dkYXcWUPBNSjgo7SyiNurvGhq3ZGvCMldW/Z55217Uxpt0oy7zXefT+k6HF4cpv6kzBmXqMekTiHtx9YnqVrRyittLau/SnFtax5E+CDt/sO2q3GpRb+SSkvBT5e6fuee5mvpZGxfJvY8u0WhPty2q1GnQT+eTk/FR5e7XsTw0O85WP48DJl1gomb2evYW9CNOOFpmTzhuT1efdHf0aJpLtF4r3/wA8Q4prTC8G7sHtBGctxtKfLx04HluUwOj+pA6uJkKS6yO0tLzOj4nMrv8Ahma2rXot7xsfURhSE3h9RDRmXcMS8zl5KXbwbdT2iTZVzuTw+EtGdPh81029X6Zhy6e8do6I93FpraOF6FJAgIK13bb2vMEaKX3BrVgjSXks2VGK1er/ACRDRCnss3VSKWZei5vyMbjtl0xlopNOT0T+WPQn16A6MFvNZ7z19Al8g4z7QqO7ShPHCq/ojmZa0uxz83xFM2tmT36dOX88V7o2aJepG1TLtBM0aKWcNeXg+htuO/JlJbqz34vGksaMxWJuLS9l69KXkw6G2q9CW5VjvpddJeafM87HkraJuFqOr/pIWR7QNq27R0JrVuL5qS/XgdKvkqrF5NSeLODMzad1T+J/DaaxrjhnwONyDr77gbuMpdfuI3I5TsNnRgdstpq1talXjJLu/wBz0Rmw6FffGJW2xwg2fO9zezqSc5yblJ5bfVnuYVxgusUcSU3J7ZD8V9SdIrsHUfUaB6H9iif3mp03I593j9Th889VR/k3cL3IPtqz96pPluPHusjgX/sy/kZq+5HHravl7f8AJ23s0w/6t5e3/JGmBVtmUdYPEk001lapkSrU1qXomMnF7R7z2P2j97tqdbhJxW9/ctGeEz6FRe4o7dd3eCZ0tGbxqYFYVkl8Em8T9QjRVutTXuezLX4KrRjhJxe0Z35Wjo9n19+CfPg/NH0Ti8j61C/Y4GVV9OZaOkawgAAgpbRctMcCUYrE/gpK5a4LIZEYMmoUXOSc8v8AYqZdo2HUSTb4JfkipKKuy1vynN88JeQfgsc99qFP/t4eE/2NDO/pnP5Bf7YzsHX+JbuD405aPwZTAn3hopgT7Q0dFc0sYfXR+fI6a/c6I+3vY7/w5PEsZXj/AMmrLJhGzo2ZlTJx7FftLs7fhvxXeivePQ5fK4cbYd4rybWFkOEurOWp00zyam4vR2pLstk1Okkw7mU66LcWYe5XRzn2gbNlcWVWEdZJb0V1cdce2TpcXeq8mOzXvj2gz54lFrj6nu09+ji614GgCoA9l+xfZDhSnXksfEaUf7Y8H7tnk/xBkqU1Wn6Oliwajsb9tGyHOlCuln4bal4Rlz90ifw/kpSdb+ScuG47PGz1ZzAAHQi28LUbS9jW/B9D9gtnytrKnGS72N6S6b2rX0PA8perchyidqmHWCR1FOumspnObaZk6jlUI7MjRFVZjlLZeKImiEZNl/Yc8SlHqso9X+Hsh7dZz8+G12No9ds4/kQkkASNlHKwCCCNmkCRlWph4XIkwSfkrXFw5dxcM6vr4eRVmWKNTZ3djjnllX5LJmB2/wC9Ra/lin+ZqZkd1M1M1bqOc+z693Ksk/lljP7mhxcvLRocXLy0ejXccwkl0z7anZO1+xxe0a2/UbT4Yx6HiOSukshtP0eixa19JJlmG360YOLSlphN8V+5erlpqHV+TFPBj22ihbZ5nGtlt7N2K0tE8p45P0MetkMY7vvKK0bWmdPbqXjX42Y9luMNMGFy09ohnm3bj7OPiylWtcKT1lT4KT6x6M9RxnNqK6Xf5NC/FUvMTzC72Fc05bs6FRP+yTT8mlhnpY5NU1tSRoOqSetHR9k+wFxcTjKrCVKllN7yxKS6RX6mhm8rTRF9XtmarGlJ+T3TZ1nGlTjCCSjFJJLkksI8FkXytm5S+TqJJLSF2jZwrU5U5rMZJpp80xRfKqalF+iHHstM8J7Wdgq9tOTpQlVpZ03U5Siukkj3uDy1WRFKT0zmXYzg9o5602Dc1JbsKFRv+xpLzb0RvTyqYrbkv8mFVTfweodhvs4+FKNa6xKa1jBaqPi+rPNcnzacXXT/AJN6jF6/dI9C2pXVKjOX8sW/ZHnKIfVsSN315FsqCcI5WuNSt0mptAtQglwMLk2BJEbJQxlky5NYSxVi+rx7nW4e1wyEYMiO62dAfQTgaAyAAABIgBWurfPD1BXqtjLW0xxBYmqVN1kaMb2Y+04fFp1c84vHpw+hhyFutox3rdbOH7MT3a2Ov7nD496uaOPxz1bo9LVxJQ4ZysZzwO/P8rPQRW5HJr5pebPnubLdsj1FC1WiRI0TMyWESjMbZIkV2VMntOpRpqtBa0ZKfnFfOv8Abk6HHtSm638mCz1tGvZVlOEZReU0mn1TNG+t1zcWT22tlhIw7I2NnQi+KRdWSXphDowS4Iq5tgcUAACSinxRdSa9EDI0IrgkWdsn7ZJIUIOf7YVv4cKaetWpCHo5Le/+cnT4yH3Sm/hNlZvxo3LeOIpeBz7XuTZYkMYEYAySLIuhKb70fNfU3cF6vjr9SLVuDOmyfQvJxOqEN01wAAAASAAADakMrDIIK86EVGSzjKa49UYbrIKLTZEoOUXpHl2zu5c46Ta/M8/jPWQeex31yD1Ky1gj0U/yP+D0sPg5WrHEpf3M+dZf9WR6ip/YhYo1CzJIlWVZJFFCjYVqW9Fp65WPQvVZ0mpfoY2t+Dm+xdz8OVWzm9aEu5n8VKWsH6Zx6HW5Sv6kY3x9P3/Jgqflx/Q604TMgoAAkEABAEJIFAAkk5O8n8faNOH4beDnLpvz7kfycju1R+jhOXzLwYn5lr9DrDhMygVAEgYSWGqOq819UbeH/Wj/ACVsf2s6Y+h7OPsQ3zVAAAAAAEiAEF9c7kc83wOZyOasavfyZ8en6jMae9PV6vqeLnk33z7vZ1FCEV1OEr5V09HpM69E9SizxV+PKOU9L5PTtlSzBHqk1KHg7cdowL6OKkl4s+f58et8kelx3utEcUc9mVkkSpVksSrKMeipU43thB21xRvYrSL+HW/9c3pJ+TO/xrWRTLHf8o17F1kpI7K2qqcVJPKaTRw7qnCbizJva2SmIACRABQQAAMAgvLhQhKUuEU2/JLLM1FbnNRQb0tnNdhKLnGpcz+a4m5LwprSn5aZfqdblZqHWhf2r/2Y6143+p1hwzKAAjYQGElh1FZnFf1I6HHQ7ZEUYrnqDOiyfQ/pnE7AbRjAAAAAAAASZl/Deqxj4fVnkuZrlbfGD9HSxWo1uRcuKKisInIxo116S+Ctc+z2zDr28c53Vl88LJ5q6ck/Ztxqg/Oh1vVcHmPtyZs4nJ3UyXkmyiMkVtpzUp7y/Ek/3M3ISVk1Yvk2MVdY9SKJymZmPRUqSRKsqyQqUKu1LKNanKnNZjKLTXmbOLe6bFNFZR7LRznYe+lBzs6z/iUH3W/x0n8kl9Dq8rQrIrIh6l/2Ya219r9o7Fs4GjMIAAIFyAAAhOiWcb22vZVZ0rKn81d/xGvw0U+8/Xgd/i6FXCWTP49fyYbJbfRHWWNvGnCMI6KKSS8FocW+x2WORl1rwTMwkigCMAN0knZPs+Gai8E3+x3+Ap739v0NXKlqs2z3vU4mxCSwAAAAAAAAUtoLDjUX4Xr5HF5SnzG5e0bePLw4fqW61RTjlapmtkTjbX2ReEXB6ZhXb1PJ5UPuOlUtorfENTqZtDKkG4Z6P8mdqdO8ZS/QrCajZ1I6ZyJGaTJMFdkbHwIKskRUqLggg5LtnsypGULu3WatH5or/Upv5oM7vGZMZxePb6fr9jXti99kb+w9qQuKUakHlSXs+afijm5mNKixxaMsZdltF81CUKiAGAABBm7f2xTtaMqtR4UV6t8kvE3sLDlkWqKIlLqts53sHs+pNzvLhfxK+sU/wUvwRX1OnyuRGEVj1+l/2Y6o73N/J2Z58zCogCgBgAGSiDQ2RT0cur08ke4/D+N1q7P5Ofmz8pGiekOdoQkAAAAAAAAAko59SlkFOOmi0ZdXtHPXcalOpu028PXHmeLzq5UX/TrfhncocLK+0vZTua8s95M5V8J7+4264x14Ks7rOi4mJQ0ZeqR0Gx6G9S155T8z12BTG/GaONl2Ou1GS6bjJxfFM8plVOubi0dKEu8UyY0gAIHxIDFIICUcrDLRm4vaKs4W/oT2bWlXpJytaks1qaWXTk/9SK6dUejpnDPqVc/zr0//AIa7Tre16Ox2btGnXhGpSkpRktGjh5GPOmbjJGaLUltFs1tFgbGiDI7QdoqFpByqzS6LjKXhFczoYfH25E9RXgrZZGC2zgNkU6217lVqycbWlLMKfKbXXqeivlVxtPSH537ZqQ7Xvb9HqlOCiklpg8hZNze2butDjGAAEBI6IIYqjlpLizZxaHdaoopKXVbN2jTUYpLkfTcWpVVqK+DiWT7TbJDYKCAgAAAAAAABIAIz75btSEnw4M83y8FG6NjN/GblBxIdoUUzh8hFPyjbom0ZvwF0OPttm33ZtbIhiHm9PI93wVUo0fccbOknYVtt2n+ouXHy6mpzmD2/3Ymxg36+xmbTZ46SOk/Y9xKldgmCRyZUgVAgbVpqSaaynxLwm4yTRDWzgdrdlri2m62zZ7ucuVCWsJPrFcvI9JjcjTfBQyVv9/k1p1Si9w/wZFf7SLyjmFe0cZLn3kvM21wuNZ5rn4MP+qnHw0ZF99pt7V7tKEYZ07qc36Z5m1VwmNU+03v+THLKnL0ifs92Iur2oq19Kaj0k+/Lw/pRXL5SjFh0oS2Wrx5WPtM9fsbKFGChTSjGKwkuCR43IyJXTcpezoRiktIspGuSKgQGCACQGxwS2Qy9syh+N+S/c9pwPH9I/Vl7Ofl3f2o0T1JzhCSRQQAAAAAAAAACSG6oKccP0fRmlm4iyK+rMtVjrezLjSqPejo93jr9DxU8K3cofodX6kFp/qVN1516rTqaWNHVyT/Uzya6to6SCwkvA+l0pKK0efn5lthKOdGTZBTi4sRbi9o56+tHTlp8r4Pp4Hg+V46VE216O5j3qyP7jIyOHKOjM1odgqRsRoklMCCRUwQBKZBBXtITWJxUl0aTXszNXkWQ/Kx1T9kNDZNGDzGnCL6qMV9C8sy6S05MhQin6LsdDWcm/ZbQZIAZABMEaHRRDIY/gQVJLW3c34Li/wBDu8Rxsr7O0l4Rr33KCNmKxoj39cFCKijkt7e2KXIAAAQAAAAAAAAACQGiPZQuN6E99LMZLveB5zPosrsdkFtP2b1U4yjplSlQc56J7uctvwOTh8dZZkKbWls252xjDWzaPcJaWjjgSQMrUlJNPgzXyKIXRakXrscHtGDd2rpvrHkzwvI8ZZRJtLaO3TfGxfuNhI4skZWh+CpXYjiNk7EwSTsABMEE7FJAgGxcEDYKI2RseoEbK7HsheSvsdb0HN6cObO1xvFWZEk2tRMN1ygjXpU1FYR77Hx40wUYnJnNze2PNgqAAgAoIAAAAAAAAAAAEgQ1sAmFFBtsCQAIAEjakE1hrKZitphbHU1stGcoPaMi72a45cNV05ryPJchwbjudfk6lGZGXiRUhUPMWUyg9M3NJ+iWMjC1oq0OIKibpOydhuDY2G4NjsG4NjYu6RsbFBGxspmSqqU3pIaLNvYuWs9F05s9Rx3At/fajUtylHxE04QSWFoj19VUa11ijnSm5PbHGYqBAAAMgACAAAAAAAAEgCAAAEgAAAAAAR1KqQBVqXZGiCjX3ZcTn5XG03r7l5NivJnBlZxa4anm8rgLI+a/KN+vNjJfcHxeuhxLsC6t+YmzGUX5THxqmm4NPTRbWx/xCvUjqLvjqNDfiEqtt+ENDfjdDbqwLrH9qKOcY+xNX4Hcxvw7OWnZ4NezLjH0T0ZKPBa9T0mLxtNCWkaFmROfyW6d2dEwFmlcZJJLCAAAAAwAAIAEgCAAAEgAAIAEgAAAAAAABRus5AM+eQBoAmABGzHKqEvaJUmvTG7i6GtPj6Je4mSN818h8Nf42a74fFf9pk/1di+Q+GvH3YXEYq/tDy7H8iqC6GxDAoh6iUd838imzGuMfSRicm/YIyECgAkAW7VMA1Ka0AHAAAKAIAAAAACAAAAAAAAEgAAAAAANnBPiAValoAQStACOVqwBjt2ANdBgCOgyAKqLAD4DAF+7sAerUAkjaEgmp2ngAWqdJIAkAAAABQBAAAAAAQAAAAAAAAkAAAAAAAABADQCOQAxgEfXzABEAUAEALEAkiAOgSCVAAwAAAAABQD/2Q=="/>
          <p:cNvSpPr/>
          <p:nvPr/>
        </p:nvSpPr>
        <p:spPr>
          <a:xfrm>
            <a:off x="765175" y="4651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61" name="Google Shape;661;p80" descr="http://t0.gstatic.com/images?q=tbn:ANd9GcQHU0T4vyw_kWFsQksCGa0RuDv0WtBf9YzuKfIB605501fiMhW-OQ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477892"/>
            <a:ext cx="5472608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662" name="Google Shape;662;p80"/>
          <p:cNvSpPr txBox="1"/>
          <p:nvPr/>
        </p:nvSpPr>
        <p:spPr>
          <a:xfrm>
            <a:off x="2752475" y="4654356"/>
            <a:ext cx="410445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EXCELLENT!!!!</a:t>
            </a:r>
            <a:endParaRPr/>
          </a:p>
        </p:txBody>
      </p:sp>
      <p:sp>
        <p:nvSpPr>
          <p:cNvPr id="663" name="Google Shape;663;p80">
            <a:hlinkClick r:id="rId4" action="ppaction://hlinksldjump"/>
          </p:cNvPr>
          <p:cNvSpPr/>
          <p:nvPr/>
        </p:nvSpPr>
        <p:spPr>
          <a:xfrm>
            <a:off x="6656575" y="4935100"/>
            <a:ext cx="1489800" cy="1001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8" name="Google Shape;668;p81" descr="http://3.bp.blogspot.com/-PpuOKZI9ayc/UzjUabID1XI/AAAAAAABlWY/o4_RZ9tnxao/s1600/Emoticons%2BTristes%2B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476672"/>
            <a:ext cx="5715000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669" name="Google Shape;669;p81"/>
          <p:cNvSpPr txBox="1"/>
          <p:nvPr/>
        </p:nvSpPr>
        <p:spPr>
          <a:xfrm>
            <a:off x="2267744" y="5373216"/>
            <a:ext cx="489654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670" name="Google Shape;670;p81">
            <a:hlinkClick r:id="rId4" action="ppaction://hlinksldjump"/>
          </p:cNvPr>
          <p:cNvSpPr/>
          <p:nvPr/>
        </p:nvSpPr>
        <p:spPr>
          <a:xfrm>
            <a:off x="6660223" y="5493974"/>
            <a:ext cx="1391400" cy="8874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82"/>
          <p:cNvSpPr txBox="1"/>
          <p:nvPr/>
        </p:nvSpPr>
        <p:spPr>
          <a:xfrm>
            <a:off x="683568" y="4244839"/>
            <a:ext cx="806489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4. My father _______ coffee because it’s bad for his health. </a:t>
            </a:r>
            <a:endParaRPr/>
          </a:p>
        </p:txBody>
      </p:sp>
      <p:sp>
        <p:nvSpPr>
          <p:cNvPr id="676" name="Google Shape;676;p82">
            <a:hlinkClick r:id="rId3" action="ppaction://hlinksldjump"/>
          </p:cNvPr>
          <p:cNvSpPr txBox="1"/>
          <p:nvPr/>
        </p:nvSpPr>
        <p:spPr>
          <a:xfrm>
            <a:off x="5004048" y="614050"/>
            <a:ext cx="41044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doesn’t play  </a:t>
            </a:r>
            <a:endParaRPr/>
          </a:p>
        </p:txBody>
      </p:sp>
      <p:sp>
        <p:nvSpPr>
          <p:cNvPr id="677" name="Google Shape;677;p82">
            <a:hlinkClick r:id="rId3" action="ppaction://hlinksldjump"/>
          </p:cNvPr>
          <p:cNvSpPr txBox="1"/>
          <p:nvPr/>
        </p:nvSpPr>
        <p:spPr>
          <a:xfrm>
            <a:off x="5004048" y="1566121"/>
            <a:ext cx="381642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doesn’t eat </a:t>
            </a:r>
            <a:endParaRPr/>
          </a:p>
        </p:txBody>
      </p:sp>
      <p:sp>
        <p:nvSpPr>
          <p:cNvPr id="678" name="Google Shape;678;p82">
            <a:hlinkClick r:id="rId4" action="ppaction://hlinksldjump"/>
          </p:cNvPr>
          <p:cNvSpPr txBox="1"/>
          <p:nvPr/>
        </p:nvSpPr>
        <p:spPr>
          <a:xfrm>
            <a:off x="5004050" y="2551625"/>
            <a:ext cx="3816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doesn’t drink</a:t>
            </a:r>
            <a:endParaRPr/>
          </a:p>
        </p:txBody>
      </p:sp>
      <p:pic>
        <p:nvPicPr>
          <p:cNvPr id="679" name="Google Shape;679;p82" descr="Resultado de imagen para no al caf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6922" y="1383491"/>
            <a:ext cx="3785078" cy="2319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4" name="Google Shape;684;p83" descr="http://rlv.zcache.es/guino_de_la_cara_sonriente_grumpey_pegatina-rd509e05852fd40f19ca921735d6cfabf_v9wth_8byvr_512.jpg?bg=0xfffff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10009" y="548680"/>
            <a:ext cx="5524872" cy="4971618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p83"/>
          <p:cNvSpPr txBox="1"/>
          <p:nvPr/>
        </p:nvSpPr>
        <p:spPr>
          <a:xfrm>
            <a:off x="1835696" y="5661248"/>
            <a:ext cx="561662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Well done!!!! </a:t>
            </a:r>
            <a:endParaRPr/>
          </a:p>
        </p:txBody>
      </p:sp>
      <p:sp>
        <p:nvSpPr>
          <p:cNvPr id="686" name="Google Shape;686;p83">
            <a:hlinkClick r:id="rId4" action="ppaction://hlinksldjump"/>
          </p:cNvPr>
          <p:cNvSpPr/>
          <p:nvPr/>
        </p:nvSpPr>
        <p:spPr>
          <a:xfrm>
            <a:off x="6621200" y="5134025"/>
            <a:ext cx="1551300" cy="1112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1" name="Google Shape;691;p84" descr="http://imagenesparamifacebook.net/wp-content/uploads/2013/03/triste-cari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5696" y="764704"/>
            <a:ext cx="5328592" cy="4482297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84"/>
          <p:cNvSpPr txBox="1"/>
          <p:nvPr/>
        </p:nvSpPr>
        <p:spPr>
          <a:xfrm>
            <a:off x="1619672" y="5085184"/>
            <a:ext cx="56886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693" name="Google Shape;693;p84">
            <a:hlinkClick r:id="rId4" action="ppaction://hlinksldjump"/>
          </p:cNvPr>
          <p:cNvSpPr/>
          <p:nvPr/>
        </p:nvSpPr>
        <p:spPr>
          <a:xfrm>
            <a:off x="6687500" y="5295050"/>
            <a:ext cx="1468200" cy="10143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85"/>
          <p:cNvSpPr txBox="1"/>
          <p:nvPr/>
        </p:nvSpPr>
        <p:spPr>
          <a:xfrm>
            <a:off x="1009536" y="4198441"/>
            <a:ext cx="7344816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5. My mother and I __________ . We hate the cigarettes. It’s awful for our health.  </a:t>
            </a:r>
            <a:endParaRPr/>
          </a:p>
        </p:txBody>
      </p:sp>
      <p:sp>
        <p:nvSpPr>
          <p:cNvPr id="699" name="Google Shape;699;p85">
            <a:hlinkClick r:id="rId3" action="ppaction://hlinksldjump"/>
          </p:cNvPr>
          <p:cNvSpPr txBox="1"/>
          <p:nvPr/>
        </p:nvSpPr>
        <p:spPr>
          <a:xfrm>
            <a:off x="4419608" y="1022535"/>
            <a:ext cx="41766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don’t smoke  </a:t>
            </a:r>
            <a:endParaRPr/>
          </a:p>
        </p:txBody>
      </p:sp>
      <p:sp>
        <p:nvSpPr>
          <p:cNvPr id="700" name="Google Shape;700;p85">
            <a:hlinkClick r:id="rId4" action="ppaction://hlinksldjump"/>
          </p:cNvPr>
          <p:cNvSpPr txBox="1"/>
          <p:nvPr/>
        </p:nvSpPr>
        <p:spPr>
          <a:xfrm>
            <a:off x="4419600" y="2099625"/>
            <a:ext cx="43056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doesn’t smoke   </a:t>
            </a:r>
            <a:endParaRPr/>
          </a:p>
        </p:txBody>
      </p:sp>
      <p:sp>
        <p:nvSpPr>
          <p:cNvPr id="701" name="Google Shape;701;p85">
            <a:hlinkClick r:id="rId4" action="ppaction://hlinksldjump"/>
          </p:cNvPr>
          <p:cNvSpPr txBox="1"/>
          <p:nvPr/>
        </p:nvSpPr>
        <p:spPr>
          <a:xfrm>
            <a:off x="4419612" y="3101070"/>
            <a:ext cx="41022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don’t smoking </a:t>
            </a:r>
            <a:endParaRPr/>
          </a:p>
        </p:txBody>
      </p:sp>
      <p:sp>
        <p:nvSpPr>
          <p:cNvPr id="702" name="Google Shape;702;p85" descr="Resultado de imagen para no smoke"/>
          <p:cNvSpPr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3" name="Google Shape;703;p85" descr="Resultado de imagen para no smoke"/>
          <p:cNvSpPr/>
          <p:nvPr/>
        </p:nvSpPr>
        <p:spPr>
          <a:xfrm>
            <a:off x="4572000" y="34290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4" name="Google Shape;704;p85" descr="Resultado de imagen para no smok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03648" y="1208268"/>
            <a:ext cx="2569256" cy="25692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0" name="Google Shape;710;p86" descr="http://rlv.zcache.es/cara_sonriente_de_risa_etiquetas_redondas-r786c1d93e2f740bc8f3aece1f1e49c6b_v9waf_8byvr_5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0306" y="569807"/>
            <a:ext cx="4876800" cy="4876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1" name="Google Shape;711;p86"/>
          <p:cNvSpPr txBox="1"/>
          <p:nvPr/>
        </p:nvSpPr>
        <p:spPr>
          <a:xfrm>
            <a:off x="2339752" y="5085184"/>
            <a:ext cx="48768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VERY GOOD!!! </a:t>
            </a:r>
            <a:endParaRPr/>
          </a:p>
        </p:txBody>
      </p:sp>
      <p:sp>
        <p:nvSpPr>
          <p:cNvPr id="712" name="Google Shape;712;p86">
            <a:hlinkClick r:id="rId4" action="ppaction://hlinksldjump"/>
          </p:cNvPr>
          <p:cNvSpPr/>
          <p:nvPr/>
        </p:nvSpPr>
        <p:spPr>
          <a:xfrm>
            <a:off x="6668525" y="5029825"/>
            <a:ext cx="1563000" cy="1063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 descr="Resultado de imagen para get dress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667" y="764704"/>
            <a:ext cx="3240360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5"/>
          <p:cNvSpPr txBox="1"/>
          <p:nvPr/>
        </p:nvSpPr>
        <p:spPr>
          <a:xfrm>
            <a:off x="496629" y="4149080"/>
            <a:ext cx="362443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Get dressed</a:t>
            </a:r>
            <a:endParaRPr sz="3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15" descr="Resultado de imagen para brush your hair clipar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80012" y="2551695"/>
            <a:ext cx="3096344" cy="2657226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5"/>
          <p:cNvSpPr txBox="1"/>
          <p:nvPr/>
        </p:nvSpPr>
        <p:spPr>
          <a:xfrm>
            <a:off x="4647722" y="5301208"/>
            <a:ext cx="381270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Brush your hair. </a:t>
            </a:r>
            <a:endParaRPr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" name="Google Shape;717;p87" descr="http://spd.fotolog.com/photo/13/29/111/quecorralavozzzz/1235063832629_f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1640" y="780015"/>
            <a:ext cx="6768752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87"/>
          <p:cNvSpPr txBox="1"/>
          <p:nvPr/>
        </p:nvSpPr>
        <p:spPr>
          <a:xfrm>
            <a:off x="1871700" y="4941168"/>
            <a:ext cx="56886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719" name="Google Shape;719;p87">
            <a:hlinkClick r:id="rId4" action="ppaction://hlinksldjump"/>
          </p:cNvPr>
          <p:cNvSpPr/>
          <p:nvPr/>
        </p:nvSpPr>
        <p:spPr>
          <a:xfrm>
            <a:off x="6698025" y="5171925"/>
            <a:ext cx="1467300" cy="877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88" descr="data:image/jpeg;base64,/9j/4AAQSkZJRgABAQAAAQABAAD/2wCEAAkGBxQSEhQUEhQUFBUUFxUUFhcVFBQUFRQVFBQWFhUUFRQYHCggGBwlHBQUITEhJSkrLi4uFx8zODMtNygtLisBCgoKDg0OGxAQGywmHyUsLCwsLCwsLCwsLCwsLCwsLCwsLCwsLCwsLCwsLCwsLCwsLCwsLCwsLCwsLCwsLCwsLP/AABEIALcBEwMBIgACEQEDEQH/xAAcAAACAgMBAQAAAAAAAAAAAAAEBQMGAAECBwj/xAA+EAACAQIFAgQDBAoABgMBAAABAhEAAwQFEiExQVEGEyJhcYGRFDKh8AcjQlJigrHB0eEVJENykvEzU6Il/8QAGQEAAwEBAQAAAAAAAAAAAAAAAQIDAAQF/8QAKBEAAgICAgEEAgEFAAAAAAAAAAECESExAxJBBCIyURNh8CNCcaGx/9oADAMBAAIRAxEAPwC/37dAXVptiVpZcSuQsiO01FIlDW7cUbZFYdM6tWqNtJFR2hUwNFCtnc0sz3Mhh7F283FtGb4wNhRj3Kon6Wb3/wDPuCY9duPf1jb6TRFPF86zR8ReuXbrFncyTxwIAA6AAAUuY0zyTJWxRbS6oEKg6pJhtW4A7aT9RT3D+AySA17mB6bf7UiVBJ3P3unT5VbskLTZTawVesP4EtMVBxW5JUCLcll+8s6zBGxI3++Pm3t+F8Hatx5S3rq8G7cZSzSYVgOOg+71HuazmjdWU/IMRijbuLaOm3AL3C3lhQpJA188k8d96lwOb6DcGuQLZthtBuBQRGi2G2EwB2AZonao8+t37t9kuTbtrGlA02wB/wDXCqG+MSOtLcWFQAD5Dt7nvSYbLw4n17y1/wBOMTfLmTxAEb7gCB8aggdqjZq0DVEqIzn2ZJA+Hzrtbrjh2A+JNRTXQas0KmdJiiDMkkncncmjPMng0AV6j5/6qyeEsoS8dd4kWVkMAYdzEAL2Enn2PNS5Elk7/T+opNMtuU+CsPbFq9em5c0rcNkABdZAaGIO4G2xiY+VWMMzMwYAazqLEzp9ASUj7uw4Ajck80JhnDKoVwzhdzGn1dTBJ7j8fkfhpA5meYI543O/SPxqLbeR0k8nGAtNbsrbuXTfuKzb6DJVnJBbosTHbYV1egEeYCiTvI7/AA+Qj3rJIcgHpyZIPTj881SzmRS9bW4CUW+wI51KwISOkjVMf5rbyL+LFotVnBWDcuXkt2j5saiQLimASHlp6fKl2bZI5u2msAIryH8sIigAglyoiTvG3aisHcFx2W0xcRJiREhSvI6gn22Iqa3cYERp0IzB21AkHSVAA+fWj/kaKSzSOsJdVIVFVigI8wqA0SeJ9tqNvYy3ChmVdRGmRAZ+gBIiYpDis6GHYIYIYE6iDAMxue/yrWBxVq8WYNrA2b0mCRzp6H5UqsE4/a2W/DIB8aMFyqh4bxF9WuJcINoMNBJBYJyJI3O0Ak8H2qxXLtMiU+Pq6DlxFdpiKRviq0uMrEWizreom21IcFi5ptZvVhGgyt1AL1ZWAdX3oB+aka7Q9xpNYdIkBqa0agQV2rUQ0Ga65e7QzXKga7RBRNcuV59+mFv+Ute94fhbfb89qv1veqR+mWyfsVsjgXlkfFHA/GmismeiheESbdl7vQ3SpgwQEtaiwPtrBj/Aqxf8RugK7GASRHqmDqA0FdwPeT1ngArsjwcYHDHjzLrHfrrvKrMfYWsJeqyZdZP2aTB04FVael2/Ccx18/8A/NPVgWEgV87JUm4BpAJhz6dKELqhSQpB1b7GFMdiE+d+jWVmV8uS8mQJJbcAj1RBnoO8QZtdCYa5caYe7cUqd9vMvh4/mvW/pSO0D9lRidiQN++lKHVUaLt0SZ9nWpCABue7Fp1SeWbYTp5HB2ANVB7pJk0xzQ+lPdrk/JqWgVSEUhZzbVeDWqtTW9NZppyZmqsmsisFYx0Hplgc3dAq6m0iYAPcyfxpWoremlaTCnRecgzpi8atUidMCI2mBz/6q6YTFhXBVQS3KkQ0D+hrxjDj1A8VffBuKZri2rjqqkSPSNbqvKBiNie/PNc84qLO/g7Sg5fRbku3LmIuoFFu0gjVIa47Eb+WZ0rGrrPTbiZLeS4fU+q0GRtDBW1F1dRBYMDPCpweRTCwRuURRqM7e4Ex/wCK+21TXMWACdI2HTrv0/PSkv6HKJ4nyfQwZDdS3caWhhKMAxARhHAGy/ECmlrH2ryrBMBYJiDrUwdQ78fU06v20KhX/eVzo2b0ywJ9jER2agMXl6aGNkBGEkBoJcmJMCN4nv0rMrGqqiu5+2pAgVWLMOSqx0kHYhjuAZ+tNPDOTYlEVXCeXAAEjUoKhp2AmSSO8+29c+HLFl1LXALlzWdQYgww4KmJAiNvarKmJKjfeeFAgCOg25rBk1HCWf5olwuC0jUeSI+A7b1DirkV3kOZ/acP5kEA3LqjUIOlbjASOnb5UBm96Aado5LsWYvHwaFbNx3qt55mOknekD5kxrKBJyPUsvzcd6sWEzP3rxbA5qynmrTluedzW6ivJ6mmLEVlVKzm4gb1ujQlFqR6kY0F5tTi7SJF4hKmuwKgtmpmubVRRDJETvULtXF25XAaikKH4M0m/SZgvOy2+BzbAujrPlmSPpNM7DxRd0B0ZW4YFT8CINGqEZ47meICWLNkb/Z8JcG3V79t0476sRVpv2Qtq/aZgBODt6x1WzZuYhx772RVAza61rGXbLj1efbE/s6ENtl+qqDVlzXHK0iZAa9dkbgquF8iAfY3Go6Qgh8Y4gjCWVY73HZ49jpUmR/HZb61DlfqwMH94x/LbLmPlbP0oXxtiFP2a2CDosKWggjU5L8/FzUmSYlfs9u3I1tcuQvUq9jEW5+rD61vBk6kKM1B0WxG4L/OWmRSwH8/jTfM/upG+2/zhtvrQAsT0NOhWRL+f7VvT/aiLdj2oj7H2+NawULgtZppg2BI2+dQHCn8/P8AzWsPVg0bke1ZER8qma1BqNhWsFHLNTnw1nS2H1XJMbbbsVIg6SeCPf4UjYGtBaEoqSyV4uaXE7iehZj4mRx/y7lUEBmddOrroWZnZd6sT4m6dPk3WVbmlUVUtEbzNwF1LDbf5CqFhvDF5sPzDffCmdlOzD2JEHj9mOtWzJMQbNyxbdi4RWWTtB0DSF46GOetc0kk8M74SnONOOlZdcLh9KoN20oo1PuzaQBLH97aT70Dnr+VaZpCwrBZ3JYg6QByTInbpJ6UDa8TWbgEXUR9WnQ7qlwMGIKlJmem0/E1XvEPjiybZW0BdcP6dSsFXTI1ztq7RsdzQUG3okuVKmyDJcStkq923cbm2WUagqrtJ7xpG3YHtvr9IGI8s2btj7Rbc7eYH0pAkhNKnZt54G087xN4SF/EKty7sql2SAFGl1j7oG43MTv/AHP8VY8WVKYnDM+GugDzUcEqwG0oVGlgRI33+oDQTTor6jlXLHtr+f6Df0aZi17C3dZllvOSdhJuAOTA2+8WqXxBcgGgv0ZWimCLH/qOxHuFhZ/A1L4lf0k072ccZYPM/EF2Xpdaapc0u6nNCA1ZLBBvIwtCpkvlTtQmHeaPtWamykWHWc4YACsqNMvkTWUuBj2M3KKtXNqSre70dhbk0FsaKG6Hat6qhtttUlUNJkV2KiLRW79R6qCFZKl2KL87albPUwfamYqPL/0rZZ+uGIUbOAr/APcogE/EAD5VQheYCAxA32kxvzt717fn+BF+zctGPUNieh6GvE8ZhmtuyOIZTBFaDByRrJEI96mttBEc9NyI+lQAUVh0Hx/O1OyY6yfAm5wvG207cn+5p7hvD5P/AKpv4My+E1Ec/wBqtaYQCkLqKooZ8PR0mov+CHniOPjXopwYNRXMCO1CmNSKAMpOk7fn8mgjlpH7NeifYAKjfLgelCmHqjzbE5UTuFpZdwJHQ16pdwA7UBicrU8itlAcEzzB8Oa4sXDbcONJK7gMJH0q+Y/JliQKrVjLrXm/8wxS2NzpVmL/AMI0jb4+1HsI+OhngvEmL8nzVRHJui2B5fpiNtxB+9tM0t8bWbnmI7oqhliEnSLnLgT7mavNrO8EltBLBHlLcWm20FRwBIjUKqXijxAji/hyofS/6u4sruD1Vt9txI57Ckj8sIrOulOVnHhHw2zMl67KqCrIu4LEGQx7Dr7/ANV+KwVrC4xlvK7W0OpVWCWkAqrSeN4PworIcbirnmv5l1ks2bp5MBvKZbe3cEhv5ZoLKctv5hfIksxg3LjbhRwCT1O0AdY+Jp8222SbjSUVk9G8L5/9oA8uyVQuyGSp2VUJJ9P8YECOKk8X4bFX8O62GJj03Lfl2zrQncj0yCsTsRtPWKZ5Dk1vCWgltWJEyeSWbSCxmAJ0r9K7u5NhcRikvQfPsQWOhlVwwISSRDkEGCDtEHpEsJ2jpnfSpbCsqy0WrFq0OLaKs9yBufrNC5rlGtTtVtwuGqTEYLals5mfP+f+HCrEgVWGw5Bg17tnuWAztXm2d5aFeYqkJvQvQQ4TDU4sYeu8Nhqa4TDTWbKKNDDBZd6F26VlPMLZhB8KytgmYhpnhRtS5EphhTtSI6o6GNvip0qC3xUk1ZCSRHeoB7sUdcO1Kr45pWCjZvV017agXeKHuYvpWbFWya9i6qHivLVv+oCLg6/vexpzisRSy9dmgsBlTRQmwNwHdGHyqe3hX50nbeSD0q36ZMUTfwc22A7f1pu5LoXDIsLptWx/CPxApwqUFaUqqgbHSIng7DY1s55bRtN4NaPcgsh+Dj+4FMjokn4GaIK21oVqw6uJRlYHqpBH4VJpoiA7Wa4NuitFcPbrBAL1qg7lmmdxCaGuJHNAOhJjbIpN/wAFN+5pUdpPRfc/4qxY5dqV2XIchSwmOCRJ+ApJFYxtE9/wnaVbJkxZLE6ohp9RJ7QRNUrxZgLDMl+1et+W7hLpUh9JO+sKN5jkfA9TV9x1m+QLYdlD2mVpOoGQwneYMsON9q8luZXc81rRQm4radIEkk8R35B+BoQ3sTm1VHoOR5/grVpks6yllVZv1ZltdxLereCxLOv5EVSc6xQTE3BgXvIlwr6U8y2Wcz6QuxO7GAR1MbVcMD4E0YO+rN+vu2xwRpUqyulsdwWVZP0qseDs3w2EJu3bV25e4QgJptrA3WWnUdxMbAbcmmVZaJT7YUsHovhPJbtu1bfEM3mC3B/WMSS124+lu8BkHXcHoN7Vl2G0HY/7HSk+Cxq4hFZVvKQiOuonSfNsq42Vt4FwDccgxxNNMJiCVGrmpMs8QxosOGYVNeO1JrWNitYnNABzSWQ62DZuo3rzXP0Berdm+bAgwap2LaSSa0ZKx1BgNm3vVpyfLtgeaRYK3LCrvlC7CnsWTJEw8CspqtusokhI9mprK0a9quUSgi8ZHaLUkVoVun7GbOCu1BXrNMIqC8KDYtiHHW4FVvFX4NWjMW5qlZxdg1kK2RYvGVAmJmlOJxNdYS7NPQlj/CPvTiywqt2XjemFvF7VNjpnorWy1pGXnSpH0FJz4lwjE27zBCCQRcHpnr6hIpt4aveZhrZ7Ar/4sR/YUr8S+EVxDeYjaLmxmARIETB5kbEcGaqi3f20c2cost+sw1yAetpwyn6GKe5Y1xTpdtY7nmqflnhvE4cN5aWFdj98BhHMQoO3Pc/TarTl4uBV8yNYA1FZCk9wDxWMp2qkPSKrObnEliLdzSOkAVYy3ppUT6j8aLBxSSuyuHB4xvvYlh8FH+K7XKbg3fEXT/NH9KUeMM8xlu6yW1Nm0IAu+X5mo8knY6V6cTQVjGX/ACA74os7b6UJmCD0gR0oDfkV1Q9xCqnVmPdiW/rROSuikuwLNOwEQPee9V3JLOIuEtddwvQEzP8AirllGXTz90c+/tU3Z09opUEY7FDyyQIYCRO43APT41QsffZ7ouKui4bemVJmQefb7xHwr0bFYT2nVAiOpgRQ2B8KavWVjciHkGAdzEcUqJTdVbD8vtI1iyj/AHzYXXJOosQvLczAY96rT+CMEGlbUAdNTkfCCatFzDFCZIkQdj+ex+tA37stA69qJBqNryTkqiiFIA08R7ADn4D5UHjMYo3WR3B/rRy4YmdTGGJgTsBuQaReIYQxuD1EbEbQwPvv9KV3RWStC7F56VPNBXM7ZqSY596jtPXLOzp4+ONDdsTq60Neah9dZ5tCLaHnBB2XPDVccru8VQ7TwZFPssx9XUjh5OMvAvisqtnHnvWU9kOpY8Q0VHZNQ3rs1iNFCxkguK1NRh6xjWs1HWqosQdqyaExl2BWs1CbNrsTXnue4nerZneJ5ql3retqpESQBbsljTLD2Io/CYL2plby/wBqaUjKItRDXRw5NNxgvapxg9qn2DQ4/Rxi4W5YbofMWexAVgPgQp/mq6EV5tljGxeS4P2TuO6nZh9K9KtuGAIMggEHuDxVYSsNHBWuRa61JcFc2AetUAbY7RS/rTC8u1LrlEVE+gMNwCPeoDl6DhFHyrvBtJijClAbKEt3BgVuzhixgfn3o++k11h307BefekZeH7IQClyTwCTH9D+P4U3GOgbb1W87x8QyzALKTO3Ij+hpJdzdmIVAWYmABuST0FTSJ8rjaLTmmIYIXPeD7CYH596WYHNLQKrDl3IWYWJJAAG/E0h8R4q9Y0W3JCsikgGVLAktHwJH4Ud4Tyl7mm/clVBDWx1cjhvZe3f4c5oaPywh79/VctszKQoBlhEE64njp9KrHiV7iFQ7FlIJQkzttI/pVkGZi2r6bLaLEWwJALALJYDtAnnrVHzu/ad9VlDbB3KkgjV3WOB7UktFtifEc1whqS4tcgVzSZ1wWDZaozcrLlDM9GKNJhtq7R9i7BpEl3ej7d+nSITY/XEVlKBiayq0cx6BbuTRdpaW4EzFN7S0ojJkSuxbmsWpVo0CyFrdKcxXand3ikeaNsaxrKVnZ5pJh7ctTTPLm5oLKhJp1oTyPcvwc06s4OhbFxbaamMAU0weLS4mpDqHtSN/ZZRb0QnB9hNQBBuOo5HWoMfmDerSSCNhHSpbWKt21UahcuuAIiSCfekjNS0W/A6vyRNa3qxeHsUQPLb+X+4pPbsuNrgAPsfwI6UUBHX6VWKdnO1RaTWNdVeTHv0oHLsd5g/iHPv71vG4+0g/WuLfu4IXf8Aj4H1rosWrGLpqG247jigL1oA7so+JAoZrWtQ9hldSfvIwZT81MGuTlrDcxH0j51smSSC8Iok/LejiKW4bE2wQqupPZSG+umY+dHo01rGohuLWkuIpXUwBY6VB7ngVu/cCiTQVnCm6wdtlE6fckESPh370jHTzSF3iHMrNtVmLlq8DvbdGI2BBC9QQwIM9qqeU5+mF1MbXmOdgS+gKscRpME77/kuPFOQBgHtBVdQEIGwIA9G3sBHwjtSbwl4VuYi4zYkEWrZjSP+q0TEjfSJEn3jvCWUcG5W3oY+KM0XF2DaWzcF635T/slF1oruuqQTCuyxp5g9Kg8L5pjL94A3LjBASyjSqgBW0ggAASwAH+qZ4lPIxGIZlOh2V5HADIs/iGp5lmLw9sBLQgPquMwiWKrLM0bkwI+lLf2Zxt2F4bDBERbhBcgF2LCS8bmTzvNUHxPghZvMAAFb1JBBEHmI43B2qz5xkvn2GFv72trqSZ1FiSRv0Oox22rzq6YkRB4IiCD1BHekm8DpZMZq1FRA1JNc7OuOiK6aW37kUffNKsQKrxolyukaW7vRtp6X2U3o9UMVfqcXdsm82t1D5ZrVMGj1LLGpzbakGWHamyXakSGIati9S67iIoJ8b71jUOb9+kGbYjY1DiMy96QZpmGx3opCsT5rek1LlSgbn4mlN25qapr9+BoHz/xTvQeKLnKgnNMxN0xwg4Hf3NcZRmr4dwy7r1XuKA1Vwam1Z60YpKj1bLblm6guooJJkA/vcEHtUiZfYS4GYDzCTtMjU3avOPD2dNhrk7lD94f3HvXoWEsB287XqSRcAj+GNQP9qVKsJHPyRcXdhWZ4JSAVgETAP3m9qT+a6gB1Ze2qP7U/v3ZVWlNjqWRuw+PSll5xe1LDfsuOJgjofjVlJJ0c7jaIcFjdDTVl9GItEMAVYQRVFxiNabS3XcHv/ujMqzk2m7qeR/j3qpJNpgl7Jb+FuN5PmrJ2e1PqXpqA6+xqTLfCl3EvrxTXCoM/rWJZvYA8D6VecHird4SjA+3UfEUQcPU/xo75eulKPxV/YJYwqIAFAAAAAGwgbCpLt4ASaGxePtptIJ7Dp8TSfE4+TJP+qazjC8ViNRk/IVvB4+9cchSSFRv2V0g6SEB27xt7UgxOaKOpiRMRMTvE9asGQ+IbDE27dq4iW0a4WOkkgFQSQJJJkfSgGOxTnmIfz2LgL0WJgqCYMnk7muMsw5xFxRAKW3V2LfdBUgge5MUH4jz5bpKoFKqxKPBBKkbiD0n+g2p14ezc6dC2VQBWYDWSzkKSSxjYkgb+/tSjJJyKnmN68Lnluzt0csSSSux3PPFXDw74d0DzbgKsVYKs/dVhBLe57dPjsEOZ4xsbcJS2LJttqBLS0j3AHUf0pz4YOKZ7j3HduEWXLJMrJCnbgk1D+6zoeME3ibxS2CNoiwHVta//ACFIKhNp0kTu23tXnebY+3eus9q2bStvoJDQx+9BAG0/npXqGfDB3Uazir1pQ0wWuIjK6k+pCTsRI294PMV5BmmHFm89tbiXlU+m5bYMrAgEGQSJ3gjuDVZK0CFG2euxdoTXNTWhUHEqpUSsJoZ7FMbVup/s4oJ0K2mKbeHoy3aEVI6RXGun7sn+NG9ArVc+ZW6axaLngr8CmS4jaq3YvUYMRtRRyINxWKpJjcwjrWsbiarmYXpp1EEmT4rN+d6V38aW60C/NZbFU60Jlhtl4369K3NRL+f8V1U5M9P03F0VvZstXM1k1qlOk3Vo8I5xoPkuYVvumfunt8DVXrYatQklao9Zym48my5UgLKgSTB4BJ2o/BYW2h0ghWAXUCZBBG4E1UMhzQ37fAN63GroXQdQe9WLCuLNtrjQSxmSZ2MBRJoJ5ytHJKNEGY5UGFwm0PSx0tPqIO8j57VXsZl9y2Jgle/b2I6VfspxhuISwEyRtuD7igsbl4e+pXoCWUmAexiYJ+VVjLFonKKbyURLxG4JB7gxUjZxdiGuOR7sxH9asmPyDXuIXbsOexiqrmGBZGKtyPx+FPhiU0ctmsVC+aE0Hdw5rLeHpaCFYNLl+4tu2NTuYUTHQk7ngAAn5V6r4d8NLhkIPrusPW+8czpQdFHfk9egHk32arZ4VyNmw906mt6rtmIlWK2QzGD0k3F/8Kw0TM/yGMUPJ0kMQzoQYtkkbkAfdM6oHY+1XHLMFaVCqMHYj1mNJbsI6DfYUsvOtouz3SWaBLcggbD6UWp/VtcgANpg/wAOxk0lj39ITZg1vU4U7o0NpAJIB3joT/emdnxDhkPkkOipaNwkrqhdaJuEJYsWuLwD1pP9hVHLAnfeOm+9McvyErbv3Q36+8sI5Ai1pGq3pn+PST30jtSQuw4SwVn9KuC9OGvCQCGtkEQQT61J7GAQf+2vPpr0vNnxeLwHlXrA85WX1hlAYIZ1FY2YjbbbcnbivPUy66XNvQdY5U7GnbKQlgiR6KtNRWd5C1gKwOpWge4McUttPGxpMMa1JWhzhjRLvSq1eiiPOmkaJ5JHagbz1OXmhcTSrZVLAM1+soZjvWqvRztlmsY2iGx+3NVwXKxrxplE4+zGmJxk9aX3nmoNdbDU9UBJydI15dYBFbL1zNJKVno8HAoK3sx6xXrg1yDG9LRftknFamuQ1cmtQzZ0WrYriulNEVMLy3GtYuLcTkdO46g16jg8ZbvWlfYo8bH94ndTXkpp/wCFMzVGNm7/APFd27aX6MD03rfsScbyekfbbdtSJVdI42EgjaKIwdz9XqBBDDUOTE8bmq74iwQexoRCzpGmN226z2ilmQZziAsC2Xt2tm6EQON+YrWIuLtG0y35VZcMTcmDMiZkzyKB8SZcbw/VlZTeOD8JpPifFwe3FtXFwn0xvDTsPmK2L1x7TXmulSQQy6QANJMo3X/3Wi6wjLia9zESkEwYmpRZ6ASTwBSzB6bl0qXKEDY7bmRH9a9AyvKBYX1Eu5H3tOy7SSIP40yl9ic3Eo5iJshy9mvLqTVBkg7BQOp956Ve/tKW0AkSJJHYdf7fWlunS5e0N7mkEMQFj97TzNEBEthiY33Y96WxG14A84wZu6d4I334M9IoPxFnLpZSzbT1XF0z2gQfTXePxge2XtMdSkEc7fy/Cl+GBvt5l2QLZ53UEdRB96m2rx5GTaWQ3B2jC6zLGCduB0EUzuSdO7FRAHqOw7RUFi8gIOoEnfY7H2qfDaW3n/Xyok27OmWDpBMHeq14uPltYuqpLo8NpUklSN5irG7x7mY+naurW/Mf4rCrGSv+epiY9W4Dcj5GqxnWS27Nl33a47enbuZ2Ap74nxCJftsiB9iGZdyu9d2H1vxIHWO9Rfsf6FUnCmjz6y0GGkfEQRRC1ZfE+Bww1XGc+ZH3QdyegiqlhbnQ7VTatHdCSmrDAaExTV3caDBoe8ZoRjkE50gNjWV0UrK6Dj7BQFcXBWVlGJznIrZrdZRlov6d+81FaNZWVE9M0KwidqysphfBwDBj6V3WVlEC3RlZNZWUAnVbrKysMeheGM4N6wdUl7A9X8SRt86W4XxANZIBRbjlgekHmVHeKyspWjnapsaYaxFy7eRFW2yrpO33upC9AdqTeLcCQ2tDs8B1kwW/ejjpWVlM9DcDcuRJivAYQFlA3JiT8a9PxOIGHs+kcADjk8bxW6ypp4bLet+UYeCDB443kLEQVPA4JHHyqTE3g6EGdxDdOegrKyin7bOKSpigWvLUgMZbadvgAB0pR4qxvlW0sISSxGqSTM9PhWVlaKCsyVjfCXraSSdxCgAGJjgUwyi+LmqdmBkD2PG9brKmlUkcz9rwNraKRMCvJc/xd21iLoS5cVSx21f44FZWVYtw/IK8J4j03QdyNxO+5/3VmxOLNjDlwskDpHPetVlQkveLyL+qedY/GtefWwAY8wImoVNbrKud0cE9y7q55Aj41G1ZWUCHKskBasrKyq0cln//2Q==">
            <a:hlinkClick r:id="rId3"/>
          </p:cNvPr>
          <p:cNvSpPr/>
          <p:nvPr/>
        </p:nvSpPr>
        <p:spPr>
          <a:xfrm>
            <a:off x="53975" y="-830263"/>
            <a:ext cx="2619375" cy="1743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5" name="Google Shape;725;p88" descr="data:image/jpeg;base64,/9j/4AAQSkZJRgABAQAAAQABAAD/2wCEAAkGBxQSEhQUEhQUFBUUFxUUFhcVFBQUFRQVFBQWFhUUFRQYHCggGBwlHBQUITEhJSkrLi4uFx8zODMtNygtLisBCgoKDg0OGxAQGywmHyUsLCwsLCwsLCwsLCwsLCwsLCwsLCwsLCwsLCwsLCwsLCwsLCwsLCwsLCwsLCwsLCwsLP/AABEIALcBEwMBIgACEQEDEQH/xAAcAAACAgMBAQAAAAAAAAAAAAAEBQMGAAECBwj/xAA+EAACAQIFAgQDBAoABgMBAAABAhEAAwQFEiExQVEGEyJhcYGRFDKh8AcjQlJigrHB0eEVJENykvEzU6Il/8QAGQEAAwEBAQAAAAAAAAAAAAAAAQIDAAQF/8QAKBEAAgICAgEEAgEFAAAAAAAAAAECESExAxJBBCIyURNh8CNCcaGx/9oADAMBAAIRAxEAPwC/37dAXVptiVpZcSuQsiO01FIlDW7cUbZFYdM6tWqNtJFR2hUwNFCtnc0sz3Mhh7F283FtGb4wNhRj3Kon6Wb3/wDPuCY9duPf1jb6TRFPF86zR8ReuXbrFncyTxwIAA6AAAUuY0zyTJWxRbS6oEKg6pJhtW4A7aT9RT3D+AySA17mB6bf7UiVBJ3P3unT5VbskLTZTawVesP4EtMVBxW5JUCLcll+8s6zBGxI3++Pm3t+F8Hatx5S3rq8G7cZSzSYVgOOg+71HuazmjdWU/IMRijbuLaOm3AL3C3lhQpJA188k8d96lwOb6DcGuQLZthtBuBQRGi2G2EwB2AZonao8+t37t9kuTbtrGlA02wB/wDXCqG+MSOtLcWFQAD5Dt7nvSYbLw4n17y1/wBOMTfLmTxAEb7gCB8aggdqjZq0DVEqIzn2ZJA+Hzrtbrjh2A+JNRTXQas0KmdJiiDMkkncncmjPMng0AV6j5/6qyeEsoS8dd4kWVkMAYdzEAL2Enn2PNS5Elk7/T+opNMtuU+CsPbFq9em5c0rcNkABdZAaGIO4G2xiY+VWMMzMwYAazqLEzp9ASUj7uw4Ajck80JhnDKoVwzhdzGn1dTBJ7j8fkfhpA5meYI543O/SPxqLbeR0k8nGAtNbsrbuXTfuKzb6DJVnJBbosTHbYV1egEeYCiTvI7/AA+Qj3rJIcgHpyZIPTj881SzmRS9bW4CUW+wI51KwISOkjVMf5rbyL+LFotVnBWDcuXkt2j5saiQLimASHlp6fKl2bZI5u2msAIryH8sIigAglyoiTvG3aisHcFx2W0xcRJiREhSvI6gn22Iqa3cYERp0IzB21AkHSVAA+fWj/kaKSzSOsJdVIVFVigI8wqA0SeJ9tqNvYy3ChmVdRGmRAZ+gBIiYpDis6GHYIYIYE6iDAMxue/yrWBxVq8WYNrA2b0mCRzp6H5UqsE4/a2W/DIB8aMFyqh4bxF9WuJcINoMNBJBYJyJI3O0Ak8H2qxXLtMiU+Pq6DlxFdpiKRviq0uMrEWizreom21IcFi5ptZvVhGgyt1AL1ZWAdX3oB+aka7Q9xpNYdIkBqa0agQV2rUQ0Ga65e7QzXKga7RBRNcuV59+mFv+Ute94fhbfb89qv1veqR+mWyfsVsjgXlkfFHA/GmismeiheESbdl7vQ3SpgwQEtaiwPtrBj/Aqxf8RugK7GASRHqmDqA0FdwPeT1ngArsjwcYHDHjzLrHfrrvKrMfYWsJeqyZdZP2aTB04FVael2/Ccx18/8A/NPVgWEgV87JUm4BpAJhz6dKELqhSQpB1b7GFMdiE+d+jWVmV8uS8mQJJbcAj1RBnoO8QZtdCYa5caYe7cUqd9vMvh4/mvW/pSO0D9lRidiQN++lKHVUaLt0SZ9nWpCABue7Fp1SeWbYTp5HB2ANVB7pJk0xzQ+lPdrk/JqWgVSEUhZzbVeDWqtTW9NZppyZmqsmsisFYx0Hplgc3dAq6m0iYAPcyfxpWoremlaTCnRecgzpi8atUidMCI2mBz/6q6YTFhXBVQS3KkQ0D+hrxjDj1A8VffBuKZri2rjqqkSPSNbqvKBiNie/PNc84qLO/g7Sg5fRbku3LmIuoFFu0gjVIa47Eb+WZ0rGrrPTbiZLeS4fU+q0GRtDBW1F1dRBYMDPCpweRTCwRuURRqM7e4Ex/wCK+21TXMWACdI2HTrv0/PSkv6HKJ4nyfQwZDdS3caWhhKMAxARhHAGy/ECmlrH2ryrBMBYJiDrUwdQ78fU06v20KhX/eVzo2b0ywJ9jER2agMXl6aGNkBGEkBoJcmJMCN4nv0rMrGqqiu5+2pAgVWLMOSqx0kHYhjuAZ+tNPDOTYlEVXCeXAAEjUoKhp2AmSSO8+29c+HLFl1LXALlzWdQYgww4KmJAiNvarKmJKjfeeFAgCOg25rBk1HCWf5olwuC0jUeSI+A7b1DirkV3kOZ/acP5kEA3LqjUIOlbjASOnb5UBm96Aado5LsWYvHwaFbNx3qt55mOknekD5kxrKBJyPUsvzcd6sWEzP3rxbA5qynmrTluedzW6ivJ6mmLEVlVKzm4gb1ujQlFqR6kY0F5tTi7SJF4hKmuwKgtmpmubVRRDJETvULtXF25XAaikKH4M0m/SZgvOy2+BzbAujrPlmSPpNM7DxRd0B0ZW4YFT8CINGqEZ47meICWLNkb/Z8JcG3V79t0476sRVpv2Qtq/aZgBODt6x1WzZuYhx772RVAza61rGXbLj1efbE/s6ENtl+qqDVlzXHK0iZAa9dkbgquF8iAfY3Go6Qgh8Y4gjCWVY73HZ49jpUmR/HZb61DlfqwMH94x/LbLmPlbP0oXxtiFP2a2CDosKWggjU5L8/FzUmSYlfs9u3I1tcuQvUq9jEW5+rD61vBk6kKM1B0WxG4L/OWmRSwH8/jTfM/upG+2/zhtvrQAsT0NOhWRL+f7VvT/aiLdj2oj7H2+NawULgtZppg2BI2+dQHCn8/P8AzWsPVg0bke1ZER8qma1BqNhWsFHLNTnw1nS2H1XJMbbbsVIg6SeCPf4UjYGtBaEoqSyV4uaXE7iehZj4mRx/y7lUEBmddOrroWZnZd6sT4m6dPk3WVbmlUVUtEbzNwF1LDbf5CqFhvDF5sPzDffCmdlOzD2JEHj9mOtWzJMQbNyxbdi4RWWTtB0DSF46GOetc0kk8M74SnONOOlZdcLh9KoN20oo1PuzaQBLH97aT70Dnr+VaZpCwrBZ3JYg6QByTInbpJ6UDa8TWbgEXUR9WnQ7qlwMGIKlJmem0/E1XvEPjiybZW0BdcP6dSsFXTI1ztq7RsdzQUG3okuVKmyDJcStkq923cbm2WUagqrtJ7xpG3YHtvr9IGI8s2btj7Rbc7eYH0pAkhNKnZt54G087xN4SF/EKty7sql2SAFGl1j7oG43MTv/AHP8VY8WVKYnDM+GugDzUcEqwG0oVGlgRI33+oDQTTor6jlXLHtr+f6Df0aZi17C3dZllvOSdhJuAOTA2+8WqXxBcgGgv0ZWimCLH/qOxHuFhZ/A1L4lf0k072ccZYPM/EF2Xpdaapc0u6nNCA1ZLBBvIwtCpkvlTtQmHeaPtWamykWHWc4YACsqNMvkTWUuBj2M3KKtXNqSre70dhbk0FsaKG6Hat6qhtttUlUNJkV2KiLRW79R6qCFZKl2KL87albPUwfamYqPL/0rZZ+uGIUbOAr/APcogE/EAD5VQheYCAxA32kxvzt717fn+BF+zctGPUNieh6GvE8ZhmtuyOIZTBFaDByRrJEI96mttBEc9NyI+lQAUVh0Hx/O1OyY6yfAm5wvG207cn+5p7hvD5P/AKpv4My+E1Ec/wBqtaYQCkLqKooZ8PR0mov+CHniOPjXopwYNRXMCO1CmNSKAMpOk7fn8mgjlpH7NeifYAKjfLgelCmHqjzbE5UTuFpZdwJHQ16pdwA7UBicrU8itlAcEzzB8Oa4sXDbcONJK7gMJH0q+Y/JliQKrVjLrXm/8wxS2NzpVmL/AMI0jb4+1HsI+OhngvEmL8nzVRHJui2B5fpiNtxB+9tM0t8bWbnmI7oqhliEnSLnLgT7mavNrO8EltBLBHlLcWm20FRwBIjUKqXijxAji/hyofS/6u4sruD1Vt9txI57Ckj8sIrOulOVnHhHw2zMl67KqCrIu4LEGQx7Dr7/ANV+KwVrC4xlvK7W0OpVWCWkAqrSeN4PworIcbirnmv5l1ks2bp5MBvKZbe3cEhv5ZoLKctv5hfIksxg3LjbhRwCT1O0AdY+Jp8222SbjSUVk9G8L5/9oA8uyVQuyGSp2VUJJ9P8YECOKk8X4bFX8O62GJj03Lfl2zrQncj0yCsTsRtPWKZ5Dk1vCWgltWJEyeSWbSCxmAJ0r9K7u5NhcRikvQfPsQWOhlVwwISSRDkEGCDtEHpEsJ2jpnfSpbCsqy0WrFq0OLaKs9yBufrNC5rlGtTtVtwuGqTEYLals5mfP+f+HCrEgVWGw5Bg17tnuWAztXm2d5aFeYqkJvQvQQ4TDU4sYeu8Nhqa4TDTWbKKNDDBZd6F26VlPMLZhB8KytgmYhpnhRtS5EphhTtSI6o6GNvip0qC3xUk1ZCSRHeoB7sUdcO1Kr45pWCjZvV017agXeKHuYvpWbFWya9i6qHivLVv+oCLg6/vexpzisRSy9dmgsBlTRQmwNwHdGHyqe3hX50nbeSD0q36ZMUTfwc22A7f1pu5LoXDIsLptWx/CPxApwqUFaUqqgbHSIng7DY1s55bRtN4NaPcgsh+Dj+4FMjokn4GaIK21oVqw6uJRlYHqpBH4VJpoiA7Wa4NuitFcPbrBAL1qg7lmmdxCaGuJHNAOhJjbIpN/wAFN+5pUdpPRfc/4qxY5dqV2XIchSwmOCRJ+ApJFYxtE9/wnaVbJkxZLE6ohp9RJ7QRNUrxZgLDMl+1et+W7hLpUh9JO+sKN5jkfA9TV9x1m+QLYdlD2mVpOoGQwneYMsON9q8luZXc81rRQm4radIEkk8R35B+BoQ3sTm1VHoOR5/grVpks6yllVZv1ZltdxLereCxLOv5EVSc6xQTE3BgXvIlwr6U8y2Wcz6QuxO7GAR1MbVcMD4E0YO+rN+vu2xwRpUqyulsdwWVZP0qseDs3w2EJu3bV25e4QgJptrA3WWnUdxMbAbcmmVZaJT7YUsHovhPJbtu1bfEM3mC3B/WMSS124+lu8BkHXcHoN7Vl2G0HY/7HSk+Cxq4hFZVvKQiOuonSfNsq42Vt4FwDccgxxNNMJiCVGrmpMs8QxosOGYVNeO1JrWNitYnNABzSWQ62DZuo3rzXP0Berdm+bAgwap2LaSSa0ZKx1BgNm3vVpyfLtgeaRYK3LCrvlC7CnsWTJEw8CspqtusokhI9mprK0a9quUSgi8ZHaLUkVoVun7GbOCu1BXrNMIqC8KDYtiHHW4FVvFX4NWjMW5qlZxdg1kK2RYvGVAmJmlOJxNdYS7NPQlj/CPvTiywqt2XjemFvF7VNjpnorWy1pGXnSpH0FJz4lwjE27zBCCQRcHpnr6hIpt4aveZhrZ7Ar/4sR/YUr8S+EVxDeYjaLmxmARIETB5kbEcGaqi3f20c2cost+sw1yAetpwyn6GKe5Y1xTpdtY7nmqflnhvE4cN5aWFdj98BhHMQoO3Pc/TarTl4uBV8yNYA1FZCk9wDxWMp2qkPSKrObnEliLdzSOkAVYy3ppUT6j8aLBxSSuyuHB4xvvYlh8FH+K7XKbg3fEXT/NH9KUeMM8xlu6yW1Nm0IAu+X5mo8knY6V6cTQVjGX/ACA74os7b6UJmCD0gR0oDfkV1Q9xCqnVmPdiW/rROSuikuwLNOwEQPee9V3JLOIuEtddwvQEzP8AirllGXTz90c+/tU3Z09opUEY7FDyyQIYCRO43APT41QsffZ7ouKui4bemVJmQefb7xHwr0bFYT2nVAiOpgRQ2B8KavWVjciHkGAdzEcUqJTdVbD8vtI1iyj/AHzYXXJOosQvLczAY96rT+CMEGlbUAdNTkfCCatFzDFCZIkQdj+ex+tA37stA69qJBqNryTkqiiFIA08R7ADn4D5UHjMYo3WR3B/rRy4YmdTGGJgTsBuQaReIYQxuD1EbEbQwPvv9KV3RWStC7F56VPNBXM7ZqSY596jtPXLOzp4+ONDdsTq60Neah9dZ5tCLaHnBB2XPDVccru8VQ7TwZFPssx9XUjh5OMvAvisqtnHnvWU9kOpY8Q0VHZNQ3rs1iNFCxkguK1NRh6xjWs1HWqosQdqyaExl2BWs1CbNrsTXnue4nerZneJ5ql3retqpESQBbsljTLD2Io/CYL2plby/wBqaUjKItRDXRw5NNxgvapxg9qn2DQ4/Rxi4W5YbofMWexAVgPgQp/mq6EV5tljGxeS4P2TuO6nZh9K9KtuGAIMggEHuDxVYSsNHBWuRa61JcFc2AetUAbY7RS/rTC8u1LrlEVE+gMNwCPeoDl6DhFHyrvBtJijClAbKEt3BgVuzhixgfn3o++k11h307BefekZeH7IQClyTwCTH9D+P4U3GOgbb1W87x8QyzALKTO3Ij+hpJdzdmIVAWYmABuST0FTSJ8rjaLTmmIYIXPeD7CYH596WYHNLQKrDl3IWYWJJAAG/E0h8R4q9Y0W3JCsikgGVLAktHwJH4Ud4Tyl7mm/clVBDWx1cjhvZe3f4c5oaPywh79/VctszKQoBlhEE64njp9KrHiV7iFQ7FlIJQkzttI/pVkGZi2r6bLaLEWwJALALJYDtAnnrVHzu/ad9VlDbB3KkgjV3WOB7UktFtifEc1whqS4tcgVzSZ1wWDZaozcrLlDM9GKNJhtq7R9i7BpEl3ej7d+nSITY/XEVlKBiayq0cx6BbuTRdpaW4EzFN7S0ojJkSuxbmsWpVo0CyFrdKcxXand3ikeaNsaxrKVnZ5pJh7ctTTPLm5oLKhJp1oTyPcvwc06s4OhbFxbaamMAU0weLS4mpDqHtSN/ZZRb0QnB9hNQBBuOo5HWoMfmDerSSCNhHSpbWKt21UahcuuAIiSCfekjNS0W/A6vyRNa3qxeHsUQPLb+X+4pPbsuNrgAPsfwI6UUBHX6VWKdnO1RaTWNdVeTHv0oHLsd5g/iHPv71vG4+0g/WuLfu4IXf8Aj4H1rosWrGLpqG247jigL1oA7so+JAoZrWtQ9hldSfvIwZT81MGuTlrDcxH0j51smSSC8Iok/LejiKW4bE2wQqupPZSG+umY+dHo01rGohuLWkuIpXUwBY6VB7ngVu/cCiTQVnCm6wdtlE6fckESPh370jHTzSF3iHMrNtVmLlq8DvbdGI2BBC9QQwIM9qqeU5+mF1MbXmOdgS+gKscRpME77/kuPFOQBgHtBVdQEIGwIA9G3sBHwjtSbwl4VuYi4zYkEWrZjSP+q0TEjfSJEn3jvCWUcG5W3oY+KM0XF2DaWzcF635T/slF1oruuqQTCuyxp5g9Kg8L5pjL94A3LjBASyjSqgBW0ggAASwAH+qZ4lPIxGIZlOh2V5HADIs/iGp5lmLw9sBLQgPquMwiWKrLM0bkwI+lLf2Zxt2F4bDBERbhBcgF2LCS8bmTzvNUHxPghZvMAAFb1JBBEHmI43B2qz5xkvn2GFv72trqSZ1FiSRv0Oox22rzq6YkRB4IiCD1BHekm8DpZMZq1FRA1JNc7OuOiK6aW37kUffNKsQKrxolyukaW7vRtp6X2U3o9UMVfqcXdsm82t1D5ZrVMGj1LLGpzbakGWHamyXakSGIati9S67iIoJ8b71jUOb9+kGbYjY1DiMy96QZpmGx3opCsT5rek1LlSgbn4mlN25qapr9+BoHz/xTvQeKLnKgnNMxN0xwg4Hf3NcZRmr4dwy7r1XuKA1Vwam1Z60YpKj1bLblm6guooJJkA/vcEHtUiZfYS4GYDzCTtMjU3avOPD2dNhrk7lD94f3HvXoWEsB287XqSRcAj+GNQP9qVKsJHPyRcXdhWZ4JSAVgETAP3m9qT+a6gB1Ze2qP7U/v3ZVWlNjqWRuw+PSll5xe1LDfsuOJgjofjVlJJ0c7jaIcFjdDTVl9GItEMAVYQRVFxiNabS3XcHv/ujMqzk2m7qeR/j3qpJNpgl7Jb+FuN5PmrJ2e1PqXpqA6+xqTLfCl3EvrxTXCoM/rWJZvYA8D6VecHird4SjA+3UfEUQcPU/xo75eulKPxV/YJYwqIAFAAAAAGwgbCpLt4ASaGxePtptIJ7Dp8TSfE4+TJP+qazjC8ViNRk/IVvB4+9cchSSFRv2V0g6SEB27xt7UgxOaKOpiRMRMTvE9asGQ+IbDE27dq4iW0a4WOkkgFQSQJJJkfSgGOxTnmIfz2LgL0WJgqCYMnk7muMsw5xFxRAKW3V2LfdBUgge5MUH4jz5bpKoFKqxKPBBKkbiD0n+g2p14ezc6dC2VQBWYDWSzkKSSxjYkgb+/tSjJJyKnmN68Lnluzt0csSSSux3PPFXDw74d0DzbgKsVYKs/dVhBLe57dPjsEOZ4xsbcJS2LJttqBLS0j3AHUf0pz4YOKZ7j3HduEWXLJMrJCnbgk1D+6zoeME3ibxS2CNoiwHVta//ACFIKhNp0kTu23tXnebY+3eus9q2bStvoJDQx+9BAG0/npXqGfDB3Uazir1pQ0wWuIjK6k+pCTsRI294PMV5BmmHFm89tbiXlU+m5bYMrAgEGQSJ3gjuDVZK0CFG2euxdoTXNTWhUHEqpUSsJoZ7FMbVup/s4oJ0K2mKbeHoy3aEVI6RXGun7sn+NG9ArVc+ZW6axaLngr8CmS4jaq3YvUYMRtRRyINxWKpJjcwjrWsbiarmYXpp1EEmT4rN+d6V38aW60C/NZbFU60Jlhtl4369K3NRL+f8V1U5M9P03F0VvZstXM1k1qlOk3Vo8I5xoPkuYVvumfunt8DVXrYatQklao9Zym48my5UgLKgSTB4BJ2o/BYW2h0ghWAXUCZBBG4E1UMhzQ37fAN63GroXQdQe9WLCuLNtrjQSxmSZ2MBRJoJ5ytHJKNEGY5UGFwm0PSx0tPqIO8j57VXsZl9y2Jgle/b2I6VfspxhuISwEyRtuD7igsbl4e+pXoCWUmAexiYJ+VVjLFonKKbyURLxG4JB7gxUjZxdiGuOR7sxH9asmPyDXuIXbsOexiqrmGBZGKtyPx+FPhiU0ctmsVC+aE0Hdw5rLeHpaCFYNLl+4tu2NTuYUTHQk7ngAAn5V6r4d8NLhkIPrusPW+8czpQdFHfk9egHk32arZ4VyNmw906mt6rtmIlWK2QzGD0k3F/8Kw0TM/yGMUPJ0kMQzoQYtkkbkAfdM6oHY+1XHLMFaVCqMHYj1mNJbsI6DfYUsvOtouz3SWaBLcggbD6UWp/VtcgANpg/wAOxk0lj39ITZg1vU4U7o0NpAJIB3joT/emdnxDhkPkkOipaNwkrqhdaJuEJYsWuLwD1pP9hVHLAnfeOm+9McvyErbv3Q36+8sI5Ai1pGq3pn+PST30jtSQuw4SwVn9KuC9OGvCQCGtkEQQT61J7GAQf+2vPpr0vNnxeLwHlXrA85WX1hlAYIZ1FY2YjbbbcnbivPUy66XNvQdY5U7GnbKQlgiR6KtNRWd5C1gKwOpWge4McUttPGxpMMa1JWhzhjRLvSq1eiiPOmkaJ5JHagbz1OXmhcTSrZVLAM1+soZjvWqvRztlmsY2iGx+3NVwXKxrxplE4+zGmJxk9aX3nmoNdbDU9UBJydI15dYBFbL1zNJKVno8HAoK3sx6xXrg1yDG9LRftknFamuQ1cmtQzZ0WrYriulNEVMLy3GtYuLcTkdO46g16jg8ZbvWlfYo8bH94ndTXkpp/wCFMzVGNm7/APFd27aX6MD03rfsScbyekfbbdtSJVdI42EgjaKIwdz9XqBBDDUOTE8bmq74iwQexoRCzpGmN226z2ilmQZziAsC2Xt2tm6EQON+YrWIuLtG0y35VZcMTcmDMiZkzyKB8SZcbw/VlZTeOD8JpPifFwe3FtXFwn0xvDTsPmK2L1x7TXmulSQQy6QANJMo3X/3Wi6wjLia9zESkEwYmpRZ6ASTwBSzB6bl0qXKEDY7bmRH9a9AyvKBYX1Eu5H3tOy7SSIP40yl9ic3Eo5iJshy9mvLqTVBkg7BQOp956Ve/tKW0AkSJJHYdf7fWlunS5e0N7mkEMQFj97TzNEBEthiY33Y96WxG14A84wZu6d4I334M9IoPxFnLpZSzbT1XF0z2gQfTXePxge2XtMdSkEc7fy/Cl+GBvt5l2QLZ53UEdRB96m2rx5GTaWQ3B2jC6zLGCduB0EUzuSdO7FRAHqOw7RUFi8gIOoEnfY7H2qfDaW3n/Xyok27OmWDpBMHeq14uPltYuqpLo8NpUklSN5irG7x7mY+naurW/Mf4rCrGSv+epiY9W4Dcj5GqxnWS27Nl33a47enbuZ2Ap74nxCJftsiB9iGZdyu9d2H1vxIHWO9Rfsf6FUnCmjz6y0GGkfEQRRC1ZfE+Bww1XGc+ZH3QdyegiqlhbnQ7VTatHdCSmrDAaExTV3caDBoe8ZoRjkE50gNjWV0UrK6Dj7BQFcXBWVlGJznIrZrdZRlov6d+81FaNZWVE9M0KwidqysphfBwDBj6V3WVlEC3RlZNZWUAnVbrKysMeheGM4N6wdUl7A9X8SRt86W4XxANZIBRbjlgekHmVHeKyspWjnapsaYaxFy7eRFW2yrpO33upC9AdqTeLcCQ2tDs8B1kwW/ejjpWVlM9DcDcuRJivAYQFlA3JiT8a9PxOIGHs+kcADjk8bxW6ypp4bLet+UYeCDB443kLEQVPA4JHHyqTE3g6EGdxDdOegrKyin7bOKSpigWvLUgMZbadvgAB0pR4qxvlW0sISSxGqSTM9PhWVlaKCsyVjfCXraSSdxCgAGJjgUwyi+LmqdmBkD2PG9brKmlUkcz9rwNraKRMCvJc/xd21iLoS5cVSx21f44FZWVYtw/IK8J4j03QdyNxO+5/3VmxOLNjDlwskDpHPetVlQkveLyL+qedY/GtefWwAY8wImoVNbrKud0cE9y7q55Aj41G1ZWUCHKskBasrKyq0cln//2Q==">
            <a:hlinkClick r:id="rId3"/>
          </p:cNvPr>
          <p:cNvSpPr/>
          <p:nvPr/>
        </p:nvSpPr>
        <p:spPr>
          <a:xfrm>
            <a:off x="206375" y="-677863"/>
            <a:ext cx="2619375" cy="1743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Google Shape;726;p88"/>
          <p:cNvSpPr txBox="1"/>
          <p:nvPr/>
        </p:nvSpPr>
        <p:spPr>
          <a:xfrm>
            <a:off x="864306" y="5085184"/>
            <a:ext cx="781215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6. He ____________ play computer games on weekdays. </a:t>
            </a:r>
            <a:endParaRPr/>
          </a:p>
        </p:txBody>
      </p:sp>
      <p:sp>
        <p:nvSpPr>
          <p:cNvPr id="727" name="Google Shape;727;p88">
            <a:hlinkClick r:id="rId4" action="ppaction://hlinksldjump"/>
          </p:cNvPr>
          <p:cNvSpPr txBox="1"/>
          <p:nvPr/>
        </p:nvSpPr>
        <p:spPr>
          <a:xfrm>
            <a:off x="5957784" y="1970188"/>
            <a:ext cx="255304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doesn’t </a:t>
            </a:r>
            <a:endParaRPr/>
          </a:p>
        </p:txBody>
      </p:sp>
      <p:sp>
        <p:nvSpPr>
          <p:cNvPr id="728" name="Google Shape;728;p88">
            <a:hlinkClick r:id="rId5" action="ppaction://hlinksldjump"/>
          </p:cNvPr>
          <p:cNvSpPr txBox="1"/>
          <p:nvPr/>
        </p:nvSpPr>
        <p:spPr>
          <a:xfrm>
            <a:off x="5979398" y="2996952"/>
            <a:ext cx="293133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don’t </a:t>
            </a:r>
            <a:endParaRPr/>
          </a:p>
        </p:txBody>
      </p:sp>
      <p:pic>
        <p:nvPicPr>
          <p:cNvPr id="729" name="Google Shape;729;p88" descr="Imagen relacionada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17373" y="776856"/>
            <a:ext cx="4494460" cy="3793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4" name="Google Shape;734;p89" descr="https://encrypted-tbn0.gstatic.com/images?q=tbn:ANd9GcQzs1cTCN8q_wWkfNhx-PQ7CxM6ZpDy8S7nzt_bGiC31nZp_0mw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576" y="1628800"/>
            <a:ext cx="7604045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735" name="Google Shape;735;p89">
            <a:hlinkClick r:id="rId5" action="ppaction://hlinksldjump"/>
          </p:cNvPr>
          <p:cNvSpPr/>
          <p:nvPr/>
        </p:nvSpPr>
        <p:spPr>
          <a:xfrm>
            <a:off x="6649600" y="5010875"/>
            <a:ext cx="1581900" cy="1103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0" name="Google Shape;740;p90" descr="https://encrypted-tbn2.gstatic.com/images?q=tbn:ANd9GcTmAUSal1Iru8AByWzsKG_wALBbilp9P_qn_oq9uyKbJiHutkW1M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908" y="1124744"/>
            <a:ext cx="7413240" cy="4085603"/>
          </a:xfrm>
          <a:prstGeom prst="rect">
            <a:avLst/>
          </a:prstGeom>
          <a:noFill/>
          <a:ln>
            <a:noFill/>
          </a:ln>
        </p:spPr>
      </p:pic>
      <p:sp>
        <p:nvSpPr>
          <p:cNvPr id="741" name="Google Shape;741;p90">
            <a:hlinkClick r:id="rId5" action="ppaction://hlinksldjump"/>
          </p:cNvPr>
          <p:cNvSpPr/>
          <p:nvPr/>
        </p:nvSpPr>
        <p:spPr>
          <a:xfrm>
            <a:off x="6944675" y="5077200"/>
            <a:ext cx="1599300" cy="115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91"/>
          <p:cNvSpPr txBox="1"/>
          <p:nvPr/>
        </p:nvSpPr>
        <p:spPr>
          <a:xfrm>
            <a:off x="1115616" y="4581128"/>
            <a:ext cx="756084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7. Elisa _______ have breakfast with her family.  </a:t>
            </a:r>
            <a:endParaRPr/>
          </a:p>
        </p:txBody>
      </p:sp>
      <p:sp>
        <p:nvSpPr>
          <p:cNvPr id="747" name="Google Shape;747;p91">
            <a:hlinkClick r:id="rId3" action="ppaction://hlinksldjump"/>
          </p:cNvPr>
          <p:cNvSpPr txBox="1"/>
          <p:nvPr/>
        </p:nvSpPr>
        <p:spPr>
          <a:xfrm>
            <a:off x="5762667" y="1059547"/>
            <a:ext cx="2304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don’t  </a:t>
            </a:r>
            <a:endParaRPr/>
          </a:p>
        </p:txBody>
      </p:sp>
      <p:sp>
        <p:nvSpPr>
          <p:cNvPr id="748" name="Google Shape;748;p91">
            <a:hlinkClick r:id="rId3" action="ppaction://hlinksldjump"/>
          </p:cNvPr>
          <p:cNvSpPr txBox="1"/>
          <p:nvPr/>
        </p:nvSpPr>
        <p:spPr>
          <a:xfrm>
            <a:off x="5724128" y="3172162"/>
            <a:ext cx="2592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hasn’t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9" name="Google Shape;749;p91">
            <a:hlinkClick r:id="rId4" action="ppaction://hlinksldjump"/>
          </p:cNvPr>
          <p:cNvSpPr txBox="1"/>
          <p:nvPr/>
        </p:nvSpPr>
        <p:spPr>
          <a:xfrm>
            <a:off x="5724128" y="2115874"/>
            <a:ext cx="27043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doesn’t  </a:t>
            </a:r>
            <a:endParaRPr/>
          </a:p>
        </p:txBody>
      </p:sp>
      <p:pic>
        <p:nvPicPr>
          <p:cNvPr id="750" name="Google Shape;750;p91" descr="Resultado de imagen para teenager having breakfast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5516" y="980728"/>
            <a:ext cx="4720580" cy="33044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92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6" name="Google Shape;756;p92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7" name="Google Shape;757;p92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8" name="Google Shape;758;p92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457200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9" name="Google Shape;759;p92" descr="https://encrypted-tbn3.gstatic.com/images?q=tbn:ANd9GcSgPSTglKyB8bmdtSI7wqdNTLaDn8dRMkrk7hwRn-u8CRpayUSm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19672" y="160337"/>
            <a:ext cx="5566821" cy="5566821"/>
          </a:xfrm>
          <a:prstGeom prst="rect">
            <a:avLst/>
          </a:prstGeom>
          <a:noFill/>
          <a:ln>
            <a:noFill/>
          </a:ln>
        </p:spPr>
      </p:pic>
      <p:sp>
        <p:nvSpPr>
          <p:cNvPr id="760" name="Google Shape;760;p92">
            <a:hlinkClick r:id="rId5" action="ppaction://hlinksldjump"/>
          </p:cNvPr>
          <p:cNvSpPr/>
          <p:nvPr/>
        </p:nvSpPr>
        <p:spPr>
          <a:xfrm>
            <a:off x="6804250" y="5209800"/>
            <a:ext cx="1616700" cy="1027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93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6" name="Google Shape;766;p93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7" name="Google Shape;767;p93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304800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8" name="Google Shape;768;p93" descr="data:image/jpeg;base64,/9j/4AAQSkZJRgABAQAAAQABAAD/2wCEAAkGBxQSEhUUEhQUFBUUFRQWGBUUFxQcFRQUFBQXFhUVFRQYHCggGBwlHBUVITEiJSkrLi4uFx8zODMsNygtLiwBCgoKDg0OGhAQGiwlHCQ3LC4sLTcvLywsNistLS03MC0yLS0sLDc3LCwsLC8tLDAsLywsLC0sNzQsLCwrLDctLv/AABEIAMABBgMBIgACEQEDEQH/xAAbAAACAwEBAQAAAAAAAAAAAAAAAQIEBQYDB//EAEEQAAIBAwIDBAcFBQgCAwEAAAECAwAEERIhBTFBBhNRYRQiMlNxgaJSkaHS8AcjQmKxFTNyksHR4fFDgjREcyT/xAAaAQEAAwEBAQAAAAAAAAAAAAAAAQIFAwQG/8QALBEBAAICAQIDBwQDAAAAAAAAAAECAxEEEiEFMUETMmFxobHwIlHB0UKBkf/aAAwDAQACEQMRAD8A+y4p4qQNRJoDFKnmlQKnSooHRQKdAqjipUjQRpU6KCNFSpUCxSp0qAoxToqAqVOigjRTxRRJYop4oNEligUVCeYIMn/v4VEpiNnNKEGpjgD9bVxnH+LiTY6go5L/AKmvXjvFM88eQydv+a5K6uC3xrI5vKnfRVv+HcGsx12N7gZx186y+IQfxL8x4edTk3/38K9bdywwemxPjXhp3jfrDW6rce8T51l52Hrj4dfKtGFc7fP5da81QIpY4VR+PkB1NaPA+Ay3vrtmGA7Y/jkXwHgPOrY8Vstu0PTyOTTHXdpZHezTMUtFLad2cAHPTAztj+tFfV+H8NjgQJEgRR4dfMnqaK1K8SsRqXz+TxO02nUdmvmlTxTxWi+eRoqVKgVIUgKdA6KBRigKVOigjRTpUCNI06MUCooooClTooFRTpYoCkRUgKKCOKKliq15dCMeJPIf6momdLREylcThBk/IVynF+KZJ33/AKeQpcS4oWYqCC3PGdyPKuf1GQkDbHtattP+L9f6muM7t8neNU8vN43M5Oc/r9frpWbId60ZYEI9sj+YoQn+Y8v18DSWxcvpxvnl+un+9ePPx4tHTP8Aqf4aHE5U47dUeXrHw/d4iPV+udW5ykEeXPrEjSg9pseH+9O+ultgBjXM2yxj7gTjkP69K6Dsj2RbV6Te+tKcFYzyQdMjy8Onxrycbj2tO2pzOXSsa9Fbsz2Ve4YXF2MLzSHpjpkeH4mvoUaADA2A2wOlSxRWtjxRSNQw8/KtlndiNOokU666eXqXVNDGo0VdwGaVPFAFAUqdFAgalUaKCVKnSoCompUqBGlUqWKBUqlSoCjFOligVPFPFVeIcRjgUvK4UKM43LEago0oPWYlmVQACSWAG5FQLOKK47inFjxK2nh4fKYbqFo2KTJJHKhjYSoCjAEBiqjJ2wTnwrS7D8dF5ah2Zu+RjHOj6Q0U6nDR4AGBnl5HxzRLoMVx3GbojUzN6xZhg8go25fhXQcb4uluu5Bc8h4eZFfPuIcRZzlt9yceJPU+dZvO5daR0RP6mz4ZwbZLddo/T9yuIxKPWBGNxg+uv80bdceFVLadmEsT6TMqAq/ITxA5xnod/ka9IM5yefTyNWTwRZyj8sZP+HIwwFc+DybXnov5uvifDpjjrp2TtbZpJMjVpPNSCFWPTyYEYz4YqPFOIC3ZYLcd7csqrtvoPn54I28t69bu9kJ9Fsw0kvJ5CciP5nbI/DzNdJ2X7Lx2g1H15m9qQ88nchc/o1ozXqZVLxRR7J9kBAe/uD3lw25J3CZ8PPz+6uuxRSJq1aRWNQpfLN53J0qM0Yq2nPZUUYoqdI2v6aWKnUGqVSzSqNOgKKdLFAqAKlinigQp4oFOgjRUqjigRpVLFKgWKVQkuEUhWdQzcgWALfAHnWHxjtCUeSGDujLGqkiVn9ZnUsqJHErO5xgkgbahz3wEoe08b3klkFkSZY+8QyqVSYAlWMZO5AI59dyMgZrO7N8dnW8msb4oZt5reRF0JPbtzVVycMhyMEk4B54yaHHOH3V9aRXJg9E4jas00Ca0csFxqTI/hcYGk8jjO3Pw4tcJxaxju7NtF9anvY0G8scykCS3dOeliMb4B9UnbNBqXnF7i6a5ispGimt5TEB3aFQwUEPO8uwRjnAQFsDO+cDH7WcKliEfEFMcnELBVknVNYjnt31qUAcnTsrlcdQcDJFa0vZEXbJdv6Rw68ZFEptZly2FxpcgFWA6HngDPKug4HwKO1RlQySM7B3lmcvLI4AAZmPgAMAYAxRLnb7hz3c9pxGwBimHqS+kI6LJbMMmORCNTMDjSRtz32Fa0vZa1Wdr11KyYR5dLusTtFujvEDhipGRnO4B510IrL7TWEk8BSIgHUCQf4gOn34PyrllvNaTNY3P7O2GlbXiLTqJ9Xzbj3FjLM7jIUnZT4efnULNS5zsFxnJ6Ac9/Kuh4d2GdjqnYKPspux8i3IfjXTW/ZyBABp1AdGO3zHI1hU4OXLPXk7bfVZvEuNhpGPF3mO3by/64/h1m1ydESnQvOTkCeu9dLD2bwgQyaRjB7sAMR4BunxAz5iugRQowAAPADag1s4cNccPneTyb5Z+Clw/h8UCaIkVF8BzPmTzJ+NWKkaVel4kcUEU6RqEDFGKDRigMUU8UqG1/FRIqdGKlDxYUAV66aWKCOKeKliigjUJpAoLHYAZNUuK8bgtsCaQKzezGAWlkx7uFAXf5A1xXa/tVOArG2eK2VwJWlZe9wTgSdyudKA4zqIIzuoxXDkZvZU3Hn6fN2wYvaXiJ8vVvWvFZTNt6yuwGgnkOW3hXTCsPs3ZeqJWHMer5Dx+dbtebw6uX2XVkmZ33j8+LtzZp7TppHl2eF3dxxLqldUXllyAMnkBnmfKs5uMsWTRbTvEzBWl0qukHbUInIkYZxn1eRzvisj9onZIXtuXhAW7hIlglHtiSPcJq8Dj4A4PSqXZji8/GLIMJVtXRlSURqWmWeFlYkh8LGpZc6cNkHGRvWg8boOP9qbayZBcOya2ChtD92ucbvLjQo36nPlXpwHijXPeupiMKyFInibWJFVVLSF9h7TFcAbaDuc05eKJ3rWzgSyLb99IijIIzpC6Dn2jnAPQVyvCuwQEcMsLTcOuSFM4hZSrtg61MIZovaO22wxt4BmcG4vw94zb8YWGO8glZ5fSBjvHDErNHIR6ykYwueQAxpxWseEzXjjiNjM1nK4aP95GWjurZGIieSJsFSRuDz0kbCuy/s9CF7wCZl5PKsZbPjsoAPwAqzQYPAuETo7TXlwJ5WXu1EcYjihjyGYIMkksQCWJ/hA2xWtaWaRLpiRUXJOFAGSTkk45knrVg0sVAMUU6KJgxRSoqJheJRNI1ImoGq6X2DWZ2h4ylnA88iyOqAnTEhZzgeA2A8SSAPGocR7SWsBImniQg4OphhSeQY8lO/Ws7ivGw11bWiShFuoppBKuhi4j06Y4tQKHUGYkkHZdhvkWiFJlt8OvkniSaJg0cihlYdQf6GrNfOuBZ4LdCzlcmyuiWt5X0gQz83hYgBVDcxsBnpzx9FRwwBBBBAII3BB5EHwqVCxRiniipQVLFSNIUCop0UF+inRQRoNPFKgwpe08TMUtle7cEgi3AMakHBD3BIiUjqNWryNQFjeXH9/MLZPc2h1SEb7PdOoPh7CKR9qvPhDG1untGGIZdU1seQBOTNB8QcuPJj4VpPxcIxWRGTwPMEeP/Wa5Zc9MWpvOtr0x2v7sKy2EFijGGNVd9i5y0sh8ZJWJd8eLE1lwWQuCY3AZHBDg8ih2YH45x86lxS771yR7I2Hw8fjW7way7tN/abc+XgKxeqedytR7lfz6/ZoajjYd/wCU/n0YnYu4aEycPmYl7UAwu3Oazb+5fzK7xt5qPGuprmu21i4RL2ADv7ItIBnAmgI/fwMf5lGR4Mq1ucLv0uIY5ojqjlRXU/ysMjI6HxHlW8zFg1ylj2Kjiu7i6EsqelEF4YWMcZ0/xMw9ctksSQV9o11tR51Ir2dnHENMSKi5ydIAyTzJ8SfE71YxTxRigjSNSoqBGkRUiKVBEUzTP68aVBUvuIxw6Q5OpyQiKC0jkc9KLknHU8hzOKof21IJkje0nSJ8jv27oqshI0KyxuzAHf1jgA6R125Wz413XaK5huTp723gW1ZsAaQAzop8Wcv8THjwrteM2LzRMkc0luxBAePRkEjY+sp2z4YPnUp28eL8X7qSCFQGmuWdYwxwoEaF5GY4JwB0AJJI5DJHP8T7UXNnPGl5DF3E7iJLqAviORvYWaN9xk9Qelc7wHhM3ELUQSvJbX/CrhlW6UFld+eos395qGNQznZSdmxXYPwe5uolivzb6Vkidjb95mXunWRRhxiMFlGcatsgYzkRo25vsjxyOCD+zuKqIZU1oTMD3F2jMTrWRhpctq3yck7+ID4N+z2GW3khk71YY7qSWxkDMs8EbBDlCwyF1hiMjfAbwNfSDSxQc1b9kIzj0uWW+KEFPStBWMgg5VFUAtsPWbJxkciQeip06lBUqlRQRopkUqBUU6dBeooooFikRUsUUGH2u4O1zbkRNoniZZoH+zPHugJ+y26t5Man2d4ol9bLKVwTqSSNhvFMh0yxkHqGB/A9a2a5qTss3pE0sNzLbx3GhpYogmWlQFS6yMD3epdIbSATpByDUTETGpInR8SFpasryyBCT6sW7PIRviOJQXf4AGmeI3lx/wDHgFuh/wDNeZ1EeKWiNq/zuhHgeVaPC+BQW2TFGA7ABpGy0r45a5nJd+vM1oVzxYMeLcUjW175LX96dueTsrG51XbyXjeE5HcKc5Gi2UCMY6Egt5mt5VAGAMAcgOQ+GKnSIrqoiaeKlilQKginWBxjtjZ20qQyTL3sjBFjBGdROPWY+qnP+Iig3cUsVV4tA7xOqSPExVsOmgsDpOMa1YeHSsPg/E3j4PHcgNNItis5DFi0svcd42W3JLNn76DpjXO3Xa6HX3Vur3cmsxutuAwhK6QWnfOEUFgM7nZsA6TjHsbSbiC291b3k8UZwzsXR1nXHrJ6IP3ce/UnUMEFc71RuY/Rb+G+sImkhvC0FxBCoye6ZlS5jUbBRpOWyBuOrUGnL2xe2lKcUgNtG5AjuIi0lt4YebAZGOeqry+danYmRDbMEOpVubtQ2vXqHpMhDa8nVkFcHPLFaXE7qNLd5LhD3YQl0Kazp6gomrV8BmsbsBaqkEhiiaGCS4kkgjdSrLEwQZKHdQWDkA9CKC32l7K2t+oW5iDlfYcErImeelxuOQ25bV58O7MiJdBur2VOiyzch4a0VXI+LVv0qDxtrdI1CRqqKvJVAAHyFewoooEajUzSxQRAp0UUCNFM0qBYpYqVFBGnQRRQXqKdFAqDTooI0U6KBUVX4jexwRvLK2mONSzNgnSo3JwBmsVeK3VyAbSARRsMi4u8jKkZDR2qnW3/ALtH86DoHYAEkgAbknkAOZJrAftSkh02ccl42cFocCBTnB1XL4TbG4Us3lUk7LI5DXkj3jA5AmwIFOcjTbJiPbGxYM3nW6qgAAAADYAcgB4Cg5DiPFr20eKe6MHorN3c0cIYm27zAjmad8GRQ2FOFUAPnfG3X15XloksbxyKHSRWVlPJlYYIPyNc52Mu2iaTh8zFpbQKY3bnPaNtDJ5lcGNvNPOg6jFZ3HOCwXkRiuYllRujDcHxVhup8xWlikaD5qeH8Q4PvbF+IWI/+u5//qt1690//kA39X4DA3NdN+zs54ZZ5BGLeNcHn6o04I+VdGaKDjX/AGaWPeOyrLGshJeKKaVIXJ55jUjbyGBXV21usaKkahERQqqowqqowAAOQAr3pYoI4oqVLFBEiimRSNAqVSoNBGg06WKBUU6MUCpYp0YoFRTNGKBUU6VBdooooCiiigKVOig85YldSrAFWBBB5EEYII+Fct2Pma2lk4bKSTAveWznnLZscKM9WiPqHy0nrXW1zfbThsjJHdWwzc2bGSNfexkYmtyfB15fzKp6UHR0YqpwjiUdzBHPCdUcqB1PkRyI6EciPEVU4j2it4X7ov3k2MiCEGSYg8iY0yVH8zYHnQatcj+0JRDHHfI6JNZsWUOwUTxPgS2xJ5lxjSPtKtXc39xyCWMZ6tpluiCPsj91EfnJ8KtcP7NQRP3pDTTe/nYySjPPQW2jG3JAo8qC/Y3QmjSRQQsiK4DAqwDDIDKdwd+VWKZooFSIqVKgjigimaKCOKMU6MUESKVUOK8VWExJjVJPJ3cSk4DMEZ2LNg4AVWOcHoOZrnOPdrLjh7o15bo1rI4Q3Fu7EwsxwO9jcD1f5gfxwCFL9ofHJrGWG6S4DRRMBPZgLqaGTYyZ3JYHcZwPxz29jdpNGksbB0kUMrDkVYZBr572f7TxWs13ZcSKxM9xNLHLN/dXMEzZX94dtlwuDtgAdMVY/Z0k0Es1vAhl4aWaW2uC2AisfWiQHd11Z0nltnJBFB9AIoqVIUEaKlijFBGg06RoFRijFOgiaVSooLdFFFAUUVEnNBEVMCgCnQFFFFBzEHY8K0oFxOlvLI0vo0TBFV3x3gEq/vApYFtKsoyxrc4bwyG3XRBEkS5yQigZJ5ljzYnxO9W6KBE0s0GkTQSoxWFL2nRiUtUku3B0nuQO6Qg4Ie4YiMYOcgEttyrN4nxW9tTHc3RgFtrCTRRK7GBJMBZjO2NYV8BvUUAMT0oOvxSpinQUONcUjtYHnmOEjXJxuT0CqOrEkADxNVRBczJlpfRiw2WJUZ0yOTPICGPwUY8TzrI/atwaa74bNHbgmVSkiqObd24YqPPAOPMCjsJ25gv4VDOsVyg0ywOQrq67MVU7lc9enI4NBocF4gsRWzmuY7i4UHGnHetEvJ5kBOlhyJ5E77ZwMbs88fFIpTPrEyTTRsiSyKYQsjCPSEIA9UDcg7g55Yrx7W8FD3dtc2AT0yFwrBdkaBvb78ryAGrGftHAOMVuXfY62e49JXvIZz7UkEjx6/8AGqnD8hzHQUHEjs9eXJuLJ7hhNw+aC4s7thklZFfEcv2tlIP9CMCupksLy8tXtb6K3j7xQkkkUjMGGRlo4ygKtttk7bHflXTWdmsQIQH1jlmYksxxjLMdycAD4ACvfFBWezRgoZFYLjAYA4xyxmvbTUjSxQRp4oxQaCNFOgCgVLFSpGgRFKpYpEUEcUVLFFBZoqhc8UWPGtXXOcezvjnyb4V4/wBvxfzfcP8AeuVs+Ks6taIn5wjcNM0wKrRXmoBlRyDuD6nL/NUvSD7t/o/NXSJiY3CViiq/pJ92/wBH5qPST7t/o/NUixRVf0g+7f6PHH2qPST7t/o/NQWKr399HBG0szrHGgyzuQFUctyaPST7t/o/NVfiMSzxPDLC7JIrIwOjdW2P8XnQUDxeefa0tyF9/dao0x4pD/eP8wgPjQnZrvN7yV7o8+7OEtwfKBdmH/6FyPGn2Xe5jgEVzG5eImNZMxnvol2jlOG2YrjUD1z4itb0k+7f6PzUHrFGFAVQFA2AAAAHgAOVRu7ZJUaORQyOpVlO4ZWGCCPgah6Qfdv9H5qPSD7t/o/NQc92QneB5OHzEs1uA0DtzmtCcRknqyH1G+Cn+Kuprl+1llLJ3VxbRN6VbNrjBKASowxLAzatg6+PJlU9K30umwMxSA45ept5bN50Fisu/wCz1rM4eW2gkcbh3ijZgfHURmrvpB92/wBH5qPST7uT6PzUE4IFRQqKFA6KAB9wqdeJuD7uT6PzUekH3b/R8PtUHtRXgbogZ7uT6PzV5RcTVjhVZiBnbRuPEHVuPhUTaInUi5SrxFwfdv8AR44+1R3592/0fmqR7EUq8e/Pu5Po/NR3592/0fmoPWlXl3x93J9H5qO/Pu5Po+P2qD1xRXkZj7t/o/NQJm92/wBH5qD0pV5983u5Po8P8VLvW92/0fmoPRjRUO9b3b/R+alQZvaVA0lurHALMD8CU69KzZ0Uo2VVdI6BRpbQW07AEbjThic89tq6Hi/CluAMkqVzgjzxnI68hWPH2ZkZv3suVHLGSceWr2fxrH5PHyzltNabi39a7/dSYl6NJGIoNcnd/utm0sdO6jV3g2TcqN+ecV6CWLreZ30ga9gwXdeeScnODk9DmtCXhaaUXQjaFKjvBk4OM7/KoHha6tXdQZ1FgdG+onOr4/8ANauOs1pET6RC7MeWMAAXmQTjYsc5BODpbb2G8OW2M1YUxO2I7rDSEaQr8yiaW0rq3OwPhtVv+yl6xQf5eXP/AHP31IcNXIPdw5GcHTyznI+eauIW1/DGDmdWDEsNT5wvkSTkf91oxSBgGUggjII5EGs9OFqMfuoAQCNl5A9B95q0iOoAXuwANhg7fregs0V4DvP5PqoHeddGP/ag96K84tW+rT5Yz+Oa9KAooooCiiigKKKKAooooCqN7w1H3CrqzzAGSOoJ61eoqt6VvGpHjawhV5YJ3O5O+AOvwr2ooqYjUagFFFFSMnidtK0gKZ06VHtlcEE5OOvT7quTQyH2ZMfEDxJ/pt8qp8T4W0r6gU5KPWByMMTkff8AhVxrU5J7x8ZzjoPL4eVcMVZi9pmEJQRuManz5YHgfLzH3VYql6G+375/uXf8KkbRvesDjmMfZA3HLpnl/wA90rdFUvQ3wf3z753wu3hjA6VL0V/evz8F8tuXl+NBboqES4ABJOOp5mig/9k="/>
          <p:cNvSpPr/>
          <p:nvPr/>
        </p:nvSpPr>
        <p:spPr>
          <a:xfrm>
            <a:off x="457200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9" name="Google Shape;769;p93" descr="data:image/jpeg;base64,/9j/4AAQSkZJRgABAQAAAQABAAD/2wCEAAkGBxQREhQUEBQWFhUXFhQUGRcSGBUZGBcYFBcaGBgcGRcYHiggIBoxHR4ZITEhJSkrLi4uGR8zODMsNygtLisBCgoKDg0OGxAQGy0kICQsLDQtNC8yNCw0LDI0LCwsLDQsLCwsLTQsLywvLCw0LDQsLDQsLCwuLCwsLCwsLCwvLP/AABEIAOEA4QMBEQACEQEDEQH/xAAcAAEAAwADAQEAAAAAAAAAAAAABQYHAQMEAgj/xABBEAABAwIDBQUGBAMGBwEAAAABAAIDBBEFEiEGMUFRYQcTcYGRIjJCUqGxFGKSwTNygiRDstHh8BUjU1SiwvEX/8QAGwEBAAMBAQEBAAAAAAAAAAAAAAMEBQIGAQf/xAA/EQACAQMBBAULAgMHBQAAAAAAAQIDBBEhBRIxQSJRYXGRBhMUMoGhscHR4fAjQjNSUxUkYnKSwvEWJUPS4v/aAAwDAQACEQMRAD8A3FAEAQBAEAQBAEAQBAEAQBAEAQBAEAQBAEAQBAEAQBAEAQBAEAQBAEAQBAEAQBAEAQBAEAQBAEAQBAEAQBAEAQBAEAQBAEAQBAEAQBAEAQBAEAQBAEAQBAEAQBAEAQBAEAQBAEAQBAEAQBAEAQBAEAQBAEAQBAEAQBAEBUtvtsRh7GtY0PmffK118rQPidbW19LaX15KCvW82u01dlbMd7N5eIrj9EUak7VaxpDpoonxk29lr23tvs65F/JVleS5o3ank7bPMac2pduH7sI1fA8VZVwMmi914vY7wRoQeoOivRlvRUus8pc287eq6U+KIrbfapmHw5tHSvuI2HiRvcfyj/RR1qyprtLWzdnzvKu6tIri/wA5mY0XaDiRe6Rp7xrfac0R3Y1vUtFwOpKqK6q6yxoenq7EsIxUG91vg86vx4mlbFbZR4g0i2SZou5l73HNp4j7K7SqKpHK9p5raWzKlnLXWL4P6loUhmBAEAQBAEAQBAEAQBAEAQBAEAQBAEAQHTVVTIml8rmsaN7nkADzK+N41Z1CEpvdisvsOKKsZMwPicHsO5zTcHgvp9qU5U5bs1hnehwEBgvalUmTEpW/II42/oDj/wCTisq5earPe7CgoWUZdeW/HHwRpeNbOUv/AA9lNO9sLGNaWyEtBa8DVwvvJubjjdXqlGLp7vDB5e3vrj0t1qa3m3qutdX0OzYKppGQ/hqOfvjHdziQQTncTfda19NF9ouCjuxecHO1IXMqnn68N3e4exGT9oOIuqcQmtchju5YP5DlIA6uufNZ1eTnUZ67ZFBULOLfNZft+xsezeBR0NEIiBfIXSn5nEe1fpwHQBaMYKnTweMvLud1cOp26di5fnWY72byluJU+W4u5zSPyljt/wDvgqFq35xHs9swTsZ55Y+KNs2k2hhoYu8nPRrW+888gP34LRqVIwWWeIs7OrdVNymu98l3mS1/adWyyAw5Y230Y1ucnoSRc+VlS9Lm3oj1tLyftacP1G2+vh+e00XYbbJmIMLXDJMwAubwI+ZvS/DgrdKsqi7Tzm09mTs5Jp5i+D+TLWpjLCAIAgCAIAgCAIAgCAIAgCAIAgKD2y07nUTHA6MlaXDmHAtH1I9VUvE9xM3vJ2ajdOL5xePiePsVxDNDNCT7jw8DpILG3m36paSzBrqJ/KSju1o1FzWPD7M0pWzzRwUBh/a1hjoa4y65ZmteDwzMAa4eOgP9SyriLjUye52BcRqWvm+cc+D1JbbzEqOtoYZ+9/tDQGtjaRfM62cPbwGl7+CmuZQnFSz3FLZNC6tbuVLd6L4vs5YY7EqN3eVEtvZDWR34FxOY+gA/UEs48ZH3ymqx3adPnq/kV7bDDzRYmXPByOmFQ38zXPzkDwNwoZR3K2vWaOzqyurDcjxUd324wXXb7buA0joqSQPkmGU5fgYfevyNtLdeis3FaO5iLzkw9k7IrekKdaOFHXXm+RW+yHBnS1f4gj2IQdeb3jKAOfskk+XNRWlPMt7qNPyiulCh5lcZfBfchdtsVfW10lruAeYYmDkHZRYcydfNQ1ZupP4F3ZlvC1tU3plZk/Zn3Gr7FbIRYfFnkDTOW5nyH4NLlrSdzRxPH0Av0qMaay+J5LaW0ql5UxHKjyXX2vtMy2WxDNjDJYrhstRJp+SVztLeB+iqUJPz2nPJ6i+obuzHCfGMV4rBvQWmeCOUAQBAEAQBAEAQBAEAQBAEAQFF7Uq6thijNHmaz2jK+MXc21st+Td+vTfzq3M5pdE29iUbSpUar4z+1Pn1+0y/ENsaueAwTS52EgnM1ub2TcDNa+/VU5V5Sjus9VR2VbUayrU44a7dPAleyfEhDXBrjYSsdH/Vo5v2t5qS0b38Iq7foectd5ftefkzdVpHhAgPDi+Ew1UZjqGB7Tz3g8wRqD1C4nTjNYkTULipQnv03hlNHZNSZr95Nl+XMz0vluq/ocOtmz/1HdbuMR78fcumFYZFTRtigYGMbuA+pJOpPUqzGKisIxa1epWm51Hls6MdwGCtZkqGBwGoOoc09HDULmpSjNakltd1raW9Slj5+wp0vZJTF92zTBvy+wT5Ot+yr+hxzxNiPlJcqOHGLfX9i74ThcVLE2KBuVjeHEniSeJ6q1GKisIw69epXm6lR5bMWq4P+GYuH1DSYxM6VpA3sfcgt5kX9Qs6OKVbpcD2tOfp2ztyk+lhJ96+pK7d9oramIwUYcGPFpHuFiR8rRyPEnwXde5UluxKuythypVFVr8VwXzfyOeyDZ1zpfxcjbMYHNjv8T3aEjoBceJ6L7aUv3v2HzyhvoqHo8Xq+PYvuXDbbbmKhBjjtJUEaM+Fl9xeR/h3npvU9auoaLiY+zdk1Lt7z0h19fcUrYntAmFVlrJC+OZwFza0bjoC0Dc3gR5qK3uW3uz58Db2nsWkqG9Qjhx96+psgV08acoAgCAIAgCAIAgCAID4lkDQXOIAAJJOgAG8k8kyfUm3hGSbSdqUpkc2hDRG24zvbmc63EA6BviL/ZUKl289Hgets/J6nuKVw3l8ly+rJbs424lrJnU9Xlc4tLmODQL5d7SBpu18ipLeu5vdZU2xsinbU1Vo5xnDRMY/2dUlUS5rTC83OaGwBPVh09LL7UtYyeVoUrTbV1brGd5dv1Mh2gwabDanI42c0h8cjdzgDcOHW+8c1RlGVKfHU9laXVK+oZXPRrqN12Rxc1lJFM5uVzgQRwu0lpI6Ei61YS34qSPB39sra4lSTyl/yTK7KYQBAcXQHAeDuKA+kAQHhxfCIapnd1EbXt67weYI1B8FxOnGaxJE1C4qUJb9N4ZVaLsuoo353d5IL3DJHDKNfygEjxKhjawTyatXb93OG6sLtS1/O4bfbXNw6NsFM0CZzBlAFmxM1ANt19CAOnkflet5tbseJ82VsyV7N1Kj6KevW3+cSgbEbISYlI6WZzhCHHO/4pHHUhpPHmeqq0KLqPL4Hodp7ThYwVKklvY0XJL84Er2stpYRT01PGxr2XccgF2tIsA47ySddddL8V3dbsWlHkVPJ/z9WU61Rtp6a839jT9mZ3SUlO+T33QxuPiWhaOc6nl7uMYV5xjwUnjxJNCuEAQBAEAQBAEAQBAZ32xY2YoI6dhsZiS4j5GW08yR5AqldzxHd6z0Pk9aKpWdWXCPDvf0IfsuxKiZBNFOWMldmzGWwD47aAOPLXTqubeVNQafEt7doXUqsalNNxXDHJlJwDGPwVWyeMZgxz/ZJtma4Ftr+BValU83LJvXdr6VbOlJ4bx48S+P7YDf2aTTrLr9GK0r1c0efXkw8a1fd9zRKzC4KtkZqIWvsA4CQXLS4aj/ADHRW5U4y4o85Tr1aEn5qTXdzPfFGGgNaAGgWAAsABwAC7IW23ln2h8OqpnbG1z5HBrWglznGwAG8kr43jidRi5NRistlKdtDV4i4twxoigBs6qmG88e7Yf9+Cg85Ko+hw6zY9Dt7NZu3mX8i/3P89p6GbAMfc1VVUzOI1JkLW+TRuHmioN+tJv3Eb2tKOlKnCK7s+86D2bRRuz0tRUQuG4h4Iv10BPquVbuOd2TRJ/bVSS3asIyXcS+zWKS95JSVdjPE1rw9ujZY3aB4HA30IU1OWdHxX5kqXdCnuRr0fVly/lfV29hYlIUAgCApHaZsk6tjbJAAZo7i1wM7DvFzpcHUX6qpc0HPWPE29jbSVpNxqeq/czNqcYrSNMMbaqNtzoxj7XO+zgPsVVTrQW6s47j0k/7MuZecm4N9r+WT0bN7D1VZMHVDJI4815HzXDncw0O1Ljz3L7St5TeZcCO92vbW1LdotOXJLgvDQ3WKMNAa0WAAAA4AaBah4Vtt5Z9ofAgCAIAgCAIAgCAICG2l2chr48kw1Fy17bZmE8jy5jioqtJVFhluzvatpU36b71yZiG1WyFRQO/5gzRXs2Vvum+64+E9D9Vm1aMqfE9zYbUo3axHSXU/l1kRhbInTRioc5sRcA9zLZgOYuo6ai5Le4F24lUVKTpLMsaZN62e2RoYQyWnja8kBzZHHOd2haToPKy1adGnHVI/P7vaN3WbhVk11rgWVTGcEBwUBQq1xxiqdA0kUVO4d6Wkjv5RuaCPhH7X4giq/1Z4/avezcp/wDbqCqtfqzXR/wrr73+cy800DY2tZG0Na0Boa0WAA3ABWkYspSk3KTy2dqHIQFQx1xjxbD3N/vGVETjzAaHAeuqhelVdqZrWyUrCunycWvHHwLepjJCAIAgCAIAgCAIAgCAIAgCAIAgKv2gbTmgpw5gBlkORgO4WFy4jiBp5kKCvV83HtNPZVh6ZW3ZeqtWd2yWKvfh8dRWPAJa57nkBoDQ42Jtp7tl1Tk3BSkR31vCF3KjRWmcJcdf+T14VitPiMLzFaSK5jcHtIB0BILXDdYhfYzjUWnAir29a0qJT6MuK1+hSca7LIpZS6kmEYv7cbhny3+WxuPA+qrTtE5dF4Nu28oatOGK0d7qfDPeaBg+HNpoI4WElsbQ0E7zbeT1J1VuEd2KR5+vWlWqSqS4t5PauiIICsdoWNGmpCIv40xEMYG/M/eR1A+pCgrzcYacXoaWyrVV7hb/AKsdX3I9+ymCNoqWOFtrgXeR8T3auProOgCkpw3IqJXvbqVzXlVfPh2LkTC7KoQBAUrayS+KYW0b7zuPhlA/YqCT/Wj3P4GzYx/uNxL/AC/EuoU5jBAEAQBAEAQBAEAQBAEAQBAEAQGK9staX1jI/hjiH6pCST6Bo8lm3cszx1HtfJyko28p82/h+MhqvbOaShZRWa1jQ1pc2+ZzW7mn6eNlG67dPcLtPZNKF27nOW+XUyf2U2tho8LmY19qkuflbY3JeAA6+7Qa+Slp1lCk1zM6/wBm1bm/jJroYWX3cvaTPYpGTHUyOJJdIxpJJNy1pJOvH2lLZ6ptlPykaVSnTS0S+f2NLVw80EAQFExwficapIT7sEbpyPzE6fUMVaXSrJdSNy2fmdm1ai4zaj+e8vasmGEAQHDjbegKJswfx+IzV2+GEGngPM/E4eRd5PHJVqXTm6nLgjcvP7pZwtf3S6UuzqX51F8VkwwgCAIAgCAIAgCAIAgCAIAgCAICNxfA6eqFqiJr+RI9oeDhqFHKnGXFE9C6rUHmlJooWM9krCSaSYt/JKMw8nDX1BVWdmv2s37fykqRWK0c9q0KdiHZ/XxG3c94N14iHD03+oVedvNPgbVHblnUWssd5rHZ3gTqKjayUASPc6R4BvYusAL88oHndX7eDhDDPJbWvI3Vy5w9VLC/O8tCnMwIAgKO0iPHiXm3e0lmX3EhwuB1s0qssKu+42tZ7KW7+2evh9y8BWTFCAICqbcVb391Q05tLUkhzh/dwt/iO9NPVQVm3iC5/A09m04x3rmoujD3y5L5k/hOHR00TIYW5WMFgPuT1J1J6qaMVFYRRrVp1pupN5bPYvpEEAQBAEAQBAEAQBAEAQBAEAQHlxSZzIZXxtzPbG9zW/M4NJA9VzN4TZJRjGVSMZPCbWTEqHtGr4HESOEmurZm2I9LELOV1NPU9tU2FZVo5hp2plwwjtZgfYVMToz8zPbb6aEfVWKd3GTxLQx7jycrQ1pSUvc/p7y44VtJS1Nu4mY4n4b2d+k6qxGcZeq8mPXsq9D+JBr86yVXZVOUB1zzNY0ueQ1rQSS42AA3knkvjaSyz7GLk8JZZWI9rnVBIw+mfO0GxleRFDpvs4gk+QUaq73qLPwNGWz1RWbmai+pdKXhy9rKlt3heJzObUvZCwQAub3L/aaN5Jc6xO7/AEVWvGq+ljh1Gvsu4sKadHMnv8crTwWSy9ne2ArY8kxAnZvG7OODgOfMKehW31rxM7a+zHaVMw9R8OzsLmrBjhAULaaR1FicVbIxzqd0PcPcwX7s3Juem438VWk9yrvvg1juNyzUbmylbRaU1LeWefIutDXRzsD4Xte07i03CsZyY1SlOnLdmsPtPQvpwEAQBAEAQBAEAQBAEAQBAEAQBAVXa3EMNj9mvETn290szyAHwFx46KvVlSj6xp2FC+nrb5S684Rj+01VQyO/sMMkeu97tD4N1I9fJZ03Bvoo9lY0ryC/vE0/zr0InDqd0ksbI75nPa0W33JAuvkM72EXK84wpylLgkz9PRtsAOQsto/LuJ9ICj9pZfM6jomOLRUynOR8keUn/Ff+kKtcZk4wXM2tj7tNVbmSzuR072XGipGQxtjiaGsaA1oG4AKwkksIyKlSVSTnJ5bILabZl1c9rZKh7KcAXhiABe6+9zzvFraWUVSk5vV6F2zvlaxbhBOfW9cLsXX2nhZ2Z0LbFolDhucJHAg8x1XHosMaFiW3byWjax3I7zLUYdYyyOqKQaOkeLzQ33FxHvM5neF3mUMJ6rr+pCo0rvSEd2pyS9WXd1P3MtMbw4Ag3BAII4g7lMZrWNGcuaCLHUHmvjWQVis2IgLjJTOkpZCb5qdxaCerPdIULoJPMXg0YbTq43aqU1/iWffxPNBi9VQuDMRtJCXBraqMWsSbN71oGnivsZTi0p+JJK3oXMd620klrF+/dfPuLgCpjKOUAQBAEAQBAEAQBAEAQBAEAKAyfGezWqqauaV0sQY97nhxLi6xPsjLbgNN/BUJW05ybZ6u229QoW8KcYPKXs8fsSGH9kkDbd/NI88mBrB+5UkbOHMr1vKSvL+HFL3lzwfZympB/Z4WMPzWu8+Lzc/VWI04x4Ixbi8r3D/Vk38PAlV2VggKhtkAyrw2Z3utmkjJPAzMs36hQVNJxZq7PzK3uKa4uKfg9S3qcyggCA+Jow5pa4XBBBB4g6FfGsrATaeUV3s7kJoYg43yGSIHmI5HNH0C4otuCyaO1opXUmueH4pNllUhnBAdNXTNlY5kjQ5rgWuB3EHevjSawzqE5QkpReGiH2Wc6IPpZSS6AgNJ3vhd/Dd92nq0qOk3jdfFfiLd5ibVeK0lx7Jc18+5k8pSkEAQBAEAQBAEAQBAEAQBAEAQBAEAQBAZ92pYwHMbQwsdLUSFrwGAkxhpuDprmNvIXJ4XqXMs9CPE39iW2JO6qPdhHK15/YkNm9qJGNZFijHQSmwbJILMl/q3B/S6kpVNMT0fxK13YwlJztHvx5pcV7OOO0uAN9ynMk5QFV2q2qbEPw9Ie9q5PYYxmuQn4nkaADfY8uWqhqVP2x1Zp2Vg6n6tXo01q2+fYuvJL7N4X+Epoob3LG+0ebiczj+old047sUipd3Hn60qnW/dy9xJrsrhAEBW9pmTQywVVPE6UtzQyRstd0b/AGgRfiHAfqKinmL3ksmhaOnUpzo1Zbqeqb619UdEm1FT8OG1JP5jGP3K585PPqnSsaPOvH3/AEPpuO17vdw0j+eoiH2uvqnN8I+I9FtFxr+EWfX47EyLilpx0dO4kejLJvVP5V4/Y581ZL/yS/0//Rz+LxMb6elPhM8fdiKVTqXifPN2X9SX+lf+x56vaeppRnrqQMhBaHSQyh4bmNrlpANtV9dTHrLBLTsaNd7tCpmXU1jPtyy1xSBwDmm4IBBHEHUFSmY008M+0PgQBAEAQBAEAQBAEAQBAEBUNk6VprsRldrJ3zYwTvawMBAHQ6fpCr0V0pPtNa+qP0WhTXq7rfty/wA9pa54GyNLXta5p4OAI9Cp2kzKjJxeYvBCO2TiF+5kngvwgle1vkw3aPILhw4YbRcV9UfrqMu9LPjxPHW7Fd6LOra23LvW2Pj7K4dHKxvPBNT2l5t5VKGe77kJS7Hvwh76unk75jGO7yORtnmPRzsjwbZtL7heyjVHzLc0y9U2mtoQVvVW629GuGeCyuo0GlnEjGvb7rmtcPBwuFbMCcXCTi+KO1DkIAgCAIAgCAIDPu1HFb01RAN4NMNN5zuc4+Vmj1VS4eVudqN7YlBq4hV/ze5Y+ZfKSPKxreTWj0FlbMObzJs7UOQgCAIAgCAIAgCAIAgCAICr1zxR1zZXaRVQbE88GzM/hk/zAlt+gUDxCeeT+JpU07i1cF61PLXbF8fB6+JaFOZp5q2vihbmmkYwb7vcB918cktWd06U6jxBNvsIgba0N7fiGDxDgPUhRqtB8y3/AGbd/wBNlf207QKUU0kdNIJZZGuYMl7NDgQXEkW0F9OdlDXuIbrS1yaGzdj3Eq8ZVY7sU86lxwKIMpoGgghsUbbjcbNAuOitR4GPcS3q05Pm38T3r6QhAEAQBAEAQBAYVtPiIrMTIYbxuqIIgR8WQ5L+FyVmue/V060e4sqDtrHelxUZPx1N1C0jw4QBAEAQBAEAQBAEAQBAEAQEXtM2M0s/ftzRiN7nD+VpOnXkVHVxuPJYtHPz8PNvDysFN2UocSq6WJ8taYo3D2Q1jTK5g0BLzu+6r041pRy5cTYv6ljb15RhS3mutvGeehZcJ2Pp4Hd44Onm4y1B7x/lfQeSnhRjHtZm19oVqsdxdGPVHRff2k/3Y5BSYTKJ558Oik/iRRu/mY0/cJhcCSNWcPVk17SAxNjcNMcsF2wvlZHJDvb/AMzQPjB90g2uBoQopfptY4N/EvUd683oT1kotp89OT6/j7C0qYzQgCA8WI4vBT/x5Y4+WdwBPgDquJTjHiyWlb1aulOLfcska3bShJsKlhPIZj9gvirQfMsPZt0ll02j4n23oWXzT7t/sSn7NXLuKa5nUNmXU+EPevqRFX2p0TAcneyH8rLX83EKN3cMaFyn5P3kuKS739MlK2m7S56lro4GiCMggkG73A/m4eXqq1W6clhLBuWWwKVGSnVe814fcgthI82IUoH/AFWn9Ov7Li31qov7Vko2dR9h+i1rH5yEAQBAEAQBAEAQBAEAQBAEB4cdou/p5ohvkjeweLmkD6ripHei0TW1XzVaNTqafvIbs8xIS0bIz7MkAEEjDva6PQXHgPuuaM1KCLm1aLp3MprWM+kn151LOpTNCAIDL+0LHTPUw09Mx8wp5GzTd0C7Vp0bpyGa/UgcFSq1N6aUdccT02yrRUqE61WSjvpqOdOPM0XDMRjqI2ywuzMdu4EcwRvBG4hXE86o87WozozcJrDR6ivpGUTFdoaiumdS4UQ1rDaWqOrW8wzmeu88LDVVnOVR7sOHNm3Rs6NrTVe71b9WHN9r7PzsJLB9g6WEh8wNTNxkqCX3PRp09bnqu40ILV6vtK9fa1xUW7DoR6o6FlipmN91jR/KAPspUkjOcm+LPsxjkEwfMnlkwqB3vQxHxYw/cL5uR6jtVqi4SfieY7NUf/awcv4Uf+S+OlB8kTem3P8AUl4v6nbRYHTQuzQwRRutbMxjWmx36gXX1QiuCOKl1XqrdnNtdrbJBdEAQBAEAQBAEAQBAEAQBAEAQBAU7aHAJop/xuHEd7a0sJ0bOB/7f6ededOSlvw9prWl3SnS9GufV5PnH7HTL2l00YInjnjlA1iczW/IEm1uq5d1FLLTO47DuKj/AE3GUetMgv8A9Brqx+TDabQHe4F5/qNw1vmo1cVJvoIvvY1pbR3rqpr2aeHNlhgwTEalgFbViJp96OlaA4jl3vDyBU+5OS6T8PqZ0rqyoyzQp7z5OT/2/UseDYNDSR93TsDBvPzOPNzt5KljFRWEZ9xc1bie/UeX+cOor+xNUwyYi9pAjFU62tmizRmPKxOt1DRkuk+WS/tGnJQoRa6W589DwYtjcmKSGjw8kQ3tPUj3cvFrDxv9fC5XyUnVe7Hhzf0JqFrCyh6Rcrpftj29b7vzUuODYVFSxNigaGtb6k8S48Sp4xUVhGTXr1K9R1Kjy2e5dEIQBAEAQBAEAQBAEAQBAEAQBAEAQBAEAQBAEBSe1TADU0veRtvLCc4sPaLPjA+jrdFVuqblHK5G1sO8Vvcbsn0Zae3kcdmOJ0woY2Mexjm5u8a4gOzEkl2u8EWseWnBfaNSCglkbaoV/S5Skm0+HcS2JbbUMAOeoYSPhjOc+jb/AFXcq9NcypR2Zd1fVg/bp8SvYhjdfiLSzD6d0MTtDPOcjiD8o4DqLnwUcpVanqrC7S/StbOzkpXM96S/bHXxfyOjA+yiNmtXM6TnHHdjL9XXufolO1UV0nn4Et15Q1J/wYqPa9X9jQaGijgYI4WNYwbmtFh/96qyklojz9SpOpJym8t9Z6F9OAgCAIAgCAIAgCAIAgCAIAgCAIAgCAIAgCAIAgBQFartg6CZ5e+ABxNzkLmgnwaQFD5innODRpbWu6cd2M9O3X4nsw7ZWjpyHRU8YcNziMzh4F1yF3GnGPBENa/uayxOba7/AJEyuyoEAQBAEAQBAEAQBAEAQBAEAQBAEAQBAEAQBAEAQBAEAQBAEAQBAEAQBAEAQBAEAQBAEAQBAEAQBAEAQBAEAQBAEAQBAEAQBAEAQBAEAQBAEAQBAEAQBAEAQBAEAQBAEAQBAEAQBAEAQBAEAQBAEAQBAEAQBAEAQBAEAQBAEAQBAEAQBAEAQBAEAQBAEAQBAEAQBAEAQBAEAQBAEAQBAEAQBAEAQBAEAQBAEAQBAEAQBAEAQBAEAQBAEAQBAEAQBAEAQBAEAQBAEB//2Q==">
            <a:hlinkClick r:id="rId3"/>
          </p:cNvPr>
          <p:cNvSpPr/>
          <p:nvPr/>
        </p:nvSpPr>
        <p:spPr>
          <a:xfrm>
            <a:off x="53975" y="-17907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70" name="Google Shape;770;p93" descr="https://encrypted-tbn3.gstatic.com/images?q=tbn:ANd9GcTBsc1AEXXy0Z4tp7JhKYohTQfQTSX4lacct0sPuKVN6p4NrhrG9A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5776" y="336255"/>
            <a:ext cx="4320480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771" name="Google Shape;771;p93"/>
          <p:cNvSpPr txBox="1"/>
          <p:nvPr/>
        </p:nvSpPr>
        <p:spPr>
          <a:xfrm>
            <a:off x="2771800" y="4656735"/>
            <a:ext cx="41044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 i="1">
                <a:solidFill>
                  <a:srgbClr val="FF0000"/>
                </a:solidFill>
                <a:latin typeface="Algerian"/>
                <a:ea typeface="Algerian"/>
                <a:cs typeface="Algerian"/>
                <a:sym typeface="Algerian"/>
              </a:rPr>
              <a:t>Try again!!!</a:t>
            </a:r>
            <a:endParaRPr/>
          </a:p>
        </p:txBody>
      </p:sp>
      <p:sp>
        <p:nvSpPr>
          <p:cNvPr id="772" name="Google Shape;772;p93">
            <a:hlinkClick r:id="rId6" action="ppaction://hlinksldjump"/>
          </p:cNvPr>
          <p:cNvSpPr/>
          <p:nvPr/>
        </p:nvSpPr>
        <p:spPr>
          <a:xfrm>
            <a:off x="7020275" y="5323475"/>
            <a:ext cx="1495500" cy="913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94" descr="data:image/jpeg;base64,/9j/4AAQSkZJRgABAQAAAQABAAD/2wCEAAkGBxQTEhUUEhQVFRQUFRQVFBQXFxQXFBcVFBQWFhQVFBUYHSggGBolHBQUITEhJSkrLi4uFx8zODMsNygtLiwBCgoKDg0OGhAQGywmICQsLCwsLCwvLCwtLCwsLywsLCwsLCwsNCwsLCwsLCwsLCwsLCwvLCwsLCwsLCwsLCwsLP/AABEIALEBHAMBIgACEQEDEQH/xAAbAAACAwEBAQAAAAAAAAAAAAACAwEEBQAGB//EAD0QAAEDAgQDBQYDBwUAAwAAAAEAAhEDIQQSMUEFUWEiMnGBkQYTobHB8ELR8RQjUnKywuEVM2KCkgcW0v/EABoBAAMBAQEBAAAAAAAAAAAAAAECAwAEBQb/xAArEQACAgEEAQMCBgMAAAAAAAAAAQIRAxIhMUEEEzJRcYEUImGRofAFUuH/2gAMAwEAAhEDEQA/AMQNRgIw1NGGdyK+mtI8lRb4QkBGGogxNaxYAsMU5FYaxGKS1hoWGdkdCkvYtPD0Ja7pB+MKvVo3QUtwSWxRyqMitmkhLE9iUVsqjKnFqNlHc2Hz8EWKIbTnRSWxp6/knPOwsOX5pLilqw8AOKAoyFBC1GsCFBCOFBCVoZMCFMKYXJGhkRCghEoQGQBCGExQsEXCEtTcqkMTJgEZEJprRo4Sbbq5/o5Ak6feqPqJG0NmCaCU6kts0hMSENfAgBUjlFeMwnU0JYtOthIK5mAJAjU6BWWVE3jZkli1cA/CimBVpOdUzGXS7Ll2ADXtjzlNPCiD2h5K7T4CSAYF+spcmaLVW/tsPDFJPgoithN6Hjet8vfLJxoYajjSaWsnstJkgciV6w+yxiSYWfX4LBgEJcWaEX7m/q7Gnim1whlEiROi2NYhYrU+m8jcqMoW7KY82hNFjEUr6XXNprmVDvfxV2g1p6fJBukbaTsVTop7cOr1PBHXUcwruHwROyi8g+n5KXDsLLiObXfAT9FVxWGuV7LhPCyKjXRYG/gq/FuEFrjAtspLMtdfoFw/KeLfRSTSXojwxzzDRPPkBzJ2Cq4hjaVm9p27th/L+a6VlXC5IvH2+DJOGDbu1/h/P8lWrVJ+/kn1ySqzmq0V2yMn0hTkEJpCghOTYqFCZCEhBmQELoRQuKVjoAhDCZChIx0LXI0MJRkQQohFCgrBGNp2lXcFgzGc91seaDheIa09qI5ETJT+IcQzCGjKOXPkld8DquR1R1JtRp58joVcxtUNNicrhz+i8yKm+6KrWJAANh9lbQbWPx5E9nT4qt+1W68tlz6sgCEl4Vox+RG/gu0auYiSJWxgqLTprpr0Xls8KW4lwNiVnib4MsiXJ6PitXKALTuUPDOLAEF2gWBiMWXRKr+9RXj2qZnmp7Hva3HGEajwXmMbxYZjF1i1KiSXKmPxYrkWXkN8G+1NalNTmJBLHU1doKmxW6RU5IpFmvgKpBEGF7TglVr4zNbmG4t6heDwz16fgNc5gGiSuHyIWmdMJbnsWtA0Q1KYcIIlE1yleUdm1HnPaEFrcjBlabmNXeJXicXTX0fi1EPbAIzDYkBeF4jQLSQRHivU8SSquzizJmBVYq7mq/WaqjwvSicciuQhhNLVGVOSElqgtTi1CQsZCYUZU0hDCVjoWQohMIQwkY6AhQQjhAUBiCEBREoSgE4FcXKFCwQVOaFxCEpkAElRKIlDCohWLcgKaQhLVWJNiigJTS1LIVUIxZQphCGFRCm+E1qW1qYGrhK2OYVZpFVqbVcYA3W55fmlZSJewlObkwNytajxPKMtLsg6u/E7z2HRedNcnXyGydTqKMsWrkoslcHqsHxct3WxjuLfu2OB72YHxEfmvCMrLRfipogfwv8AmP8AC58njq06KRybNFrF48ndZ1XGEiDccjdVn1Eh71eOJEnNk1QDpb5KnUYml6jMrpURbsrFiEtVoBLITWI0JhQWJpYoIQsyK7moHBWHNSiFhkJIUQjKAlKx0C5AURKAoDAOQoihKFGOlRK4qEQkEqFK5MgMiFBCKF0JkKBCGE2F0KiFYktQOarBahLVRMVlUsQ5FaLFGRUTEo2GsT6dJExkapuq4xkDpp6qAFe4bgxUflLg2dCTAnkrHEeGimXDMLQQNyDysl1xUtPY9Or6M1gTTTIUMYTorRpENBJEHkRPmEXQE2Vs0KzSqyxw8D6FKe0baKaW/gUslsNGW4v3ihzktyGU1C2GULnKMyEoikhyMOSlwcsYaShcluchLkoUE4JTkbnJZKwwpwSymuKWVggFAUZQFAYAqCEZUQsYCFEI4XQsawIU5UzKuypgAZV2VNDVORMjCsqjIn5FORMgMr5V2RWRTRiinsWin7td7lOq12N1MnS17xMKo/F1Z7NIR1eJU5eRjjyyiwTfCN8BEFICYGLHOC0JrnzquaFLggGzb4Xi8MAczAHWIJuJjble62RjBVaPdhjqZjOyADJmd+a8O5qijUc0y0keBXHl8VS3T3OmHkVs0eqbwJry5oa5kWa7NIJ/5A6jwjzWHisG6k/K8QfgRzBTG8cqmAX6R8DutPCY2lOaqDULgAZhwA2Am4gz8EsfWx+7cL9Oft2PMvCWtTiVJmYloEbQeennsssrsjK1ZzSVOiCuAUqQiAEhRCNdCARTggKc5A5YIkoCmuSyFgiygKaQhhYNi4UZU7Kphag2IyqcibkU5FqNYnIuyJ+RRlRSNYoMRBiYGowxGhbFhiIMTBTTW0kxrEBiIUlGLxTKQ7RvyFyvPY/jjzIb2RpA73qpyyxiUUG92beMxLKfeNzo0anwCzf2l9TUZG8hYkHY/e+iRhOFveQ83ymbkC8aknU2+C1sHh4DszmxaHHTX8M2815nkeY3tE7MOFc0UKeEMkAEu1dz7MRPLUeqY7h1R5lotYXEmQBN5VoUWh255xuOvRE3GlkjKDf+IWsLD0XA8rTs61FG22kmhipYXjNB+lQD+a3xNlpMHmF9ImnweC4tcoHKhICbkQuasAQ9gQZQjqJDiUAk5EQlAHJjFqNZz3FLcQnvYlmkgjMS4KIT/clR7pazFeFxVj3SkUuiFhKpQEK46h5KPcrWYpFqCFeFG8AX5LVwvAZYalUljdAMpzExOh2SzyRgrkPGEpcHm8qJtJbdDhbXl2V1mie1DT6bqcRw3ILzJ03BHQhBZoPZMb05dlP/AEWplD4kETa5A6hA3hztY6fry1W3wvFe7IDmW5nN42Gi0MZx9txlMC0AwLKLzZU6SsqscGrujx7qKHIvRYjHU3t/2xtvB9QFHD+Hte4yxzZEgSIvb8Wqr61K5KhPT3qLPPZFwprdr8HIPMdIJB6hDT4JUP4Y3l1gnWaHyK8c7qjHbSTW0VdrUqbDBq0yRs0knwsNVSxeMaLNPSfoN0s/JxwjqbGjgm3VE1S1glxAWZxHHuEBvZBEg6mxv4beqr8QqtzAGS86DYa9o8z+SKlhhJc89rVoNyOQyzA+dl5uXzpSXwjqhgS/VmRRoVXOMDTV7pj131WlhuH0qcOnM+Brz6RomtBaCCTBidLxoSNymYcaxzjX10XnZ/Mb2XB1QxrsW6oZkjXnZo8PvZDUeTcjMRBDR9Sn1wBqT9fJIJg3taQJ56T10XI/Ib4KqNCmVHEkvMCdBIMdSflAUOxbAYyj1H1Kq8SZnEtfEGZAm+1t9vVZNWm6ZDZnUloMnmJNh08VzSzubFc62FiQZv5foreC4lUYf3by257Mkg+RsqTarXXaQYsfLVA5vPrEE+S+mxZVJXFnDKNbHscB7Vv0qMzdYynr0+C9BgOI0q3ddDv4HWd5c/JfLwXDRx9J9fzVuhWP4rR9yuqOaSIyxRZ9MfhTKg4R0aW0WJ7NcfMilXNiYZUN4P8AC48uq9vh8IZEmBzhWeVVZB4mmYlHCFxgAk+C9FhfZprW567srYkAWd5zotlnuaLcwHby7zfrC89xjiBq2c0iNCJj0XHPyZzdR2R0RwRjvLdlqhUwgkZJF7kyfLYI6+Aw5a51IEm2Vugv1C8ZjOJ0qRyudca9LTCpcR9pAxhFEu94QC0xLQMw16LnlnhG3r3+pVQb5iet/Zqf4nlhPdaWz6uG3kngNAFOoNe64C3iCNQZC8Twb2re+W12h4bc1SWgNgdoT5c917vhNUVqDYby/dOcAWyfGyaPkauwvDXCKbOGPzgZYBNnEEM+I+Ca/BuYDmAIvBGoI+I8CtqtihSgOdkAHcbJI3jMVmY/2hA/29+fe80yz5JPgX0oxXJA4YxzQ57iQQMogTO8mD+ar4vhoZT7GftXJgObHKRysrFLiQeyPdHtRJbpb+EaAo6ONLajWvzZdpNxPTl5oerNMOiLRgNwDQ67nbRA/NenwlKaeW7/APlIJ8F2JrkyPdkzMEA/VvgqZx7qbS2CCdZsdOcJpyllQIqONnYrDBndpy/xbpzgFWcE9xBYRlfEg2PZ8RpCznuc4AinJ1BcZnwFpS6lSsy5bkncDbl4ILG2q2sbWk73B4pSdzDiJsJmyRw/De80aSd+Xr/lBVrwMz3wOZMfNThfafC0xEOcRvBIPgFZuUIV2TSUpWar+Bs2zA7wQqfE8PQogZ62SBoTmMdGtv6BYvFfa6rUtS/dMPh7w+e3l6rzeIaJzOJJ1JJJJ+N/Fczz6FqnIt6afCPXVva5rQKeHEzrVePLst2858Fg4vE1ary+rUc61mzYD6eSw6nE2s7IBbIMHqTo373VijiWlpObNBuLiwmZPr8FyfjMUradfVFFF8GnSe0TMgnu336T4pDCXEBs6ntHkBePHn1WfhajXRJ0PZA1F/gr2HxgyGDbznz5aLny54R3TvYRRcXKVvfr6dIgUBTM/iFgYk+RPzRjENAcfx3jx5u5hVu/ldPZImP0UYgtnQAExrrEaW8fRcuXN3ItDgOliZjNvJPnpfwUN4kGm7YaN9dfBZ1au0viXAg6yI8CNlRxT40JN7wRvzhctuTDqrY26uMa4yHA6brPxGILCYJiYj0i5Fh5rKDnAgCC0kS4RltfQjlz6q27HunLAdYiw1AtJ3+llbS000Fys0WtlrYDiCL30JvBB0CzaoLDlFwLju73OrTuSreIqdjK6xi2XaRII6W+CzqlfSMpsLmCfOCoQTbbYrTMrgjHZT2SbRyBtNjMRutRtEmdAOc6eiq0KoNPsgNg3abGPoLbJbsc1gPvYM2DAOeubYlelHyMkbUUCUE3Zep2Ga0G2s7xptqFXw+LBcQIgQImL6rM4jxYvEAW0B6CPTZJ4S4zrAg3Ogm8j4Kzz5XG3sBYkj0zsY1kgnNsQL322tot/hn/AMkVqVNlMFgi2ZzJfAItmPReFw7gakag6v0mJExHX9VLsPLz3SJ7O9t99enPRSlnyPmTMoJH37hXtC3EtDswf2QXNES2ZA8LtPovMe2PtG7/AGaTHDM0y4Egu6NJERpcagrxXCazmNDs4YQ8gGbk6tsDyI5arO4vxYve+XEiXaixcTcmBryGyaXmLJHQlT7r+9mWOndl1ji5lwQ9oLiDmBIg3iP8QFTxD3AAuNodZoDjI5gnuzN/msvB1A4vBJiDFpOgy23R4+rLBAcIEElwDna6jYXAjWynGMUVZs8HrVZkufTa8ZQ802kEydSREwRppGhXvfYXifuQ9tRwc5zmim4ZdcuwbeRuTyXyOjxGpMGORAAFom24XpPZLi4pPbDJGbNlLQSTaCwj8X+F1wyrUlIlKLp0fWsU4P72Ynnmuq1DhoeYAeTtpHrCvYKpnY1+XLmaHQdROxkK2MSYIdmdMbmy9N7L8qOFPfdlOjhXMFg/XUudlPpZDiqLpl0zyuPQKxW4hkjRrebiL+JKw+Je1LRIb29+TQfHUoR1J20M6fBtYbGZe9nJ/nVj9vafwl297x+e68G/2qqfhYz0d6zKpYzjFWqCC+BHdZYeZ3WlCHLDFy4PdYz2poUQR+M65ANfWB4SvK8S9sarz+7AZr2yLn4QvMuF9ZU5ZsLcyd0tQW42pvYmvin1nS9z3mdZMX+ilzHmYkNHkbamVNENDZzSdpgD0tZLxuPDesaxoB566SpZvIjDdjxgNYx3KOsjnzPghqEHxFstwDrbmSk4PHioDlkToT0vofBUsRiTpc69DrcgDe41XjeZ5Dyy0x4LwjSAxIkE5THWbbzBScM0gOLSb2I5GbHx1+5TKmLm+2jrHYdNNSk0KwzwSA38RhswADfQN25n4KCT0jmlgmFr3SAA0GbkkgjTmTb4FVHVCQQDAkhpuLgb3tz3TKOMIJGnWwzGNM2nattsqNR8ONTL+7FhY5AYA25W81NRercWVFvA8RFNxa45mGAdtYBjSOvOFt8QrSGyCW5jNi7QWMbrznC6rX1AJIO0Ab/8ToInwWxXxfYORtw7kABGxNgJukyx/MkK9jsULXHaaLxExsbiBN/8rEe2XmCQCQTNiDPIahXcpIkwAdgObZveJv1VXiFVhf3yT3W2n/BHXoqY41sFIeaZJMGG9J73PmhqU8kZRBdtfS9je519EFKjUbGuUgiJ/wCW1o5/dk6s0tytEnNa5zTrYQJA3VddbI3LsvYKuakuIMtiGDUbA3nUTooxLhmNnDoAR8iFToUcjnOa45iINiREgSeY6IMSahcTDYmBJyzG4FrTKi1ctVmfwWTw9+UBrm7SfdwbcoNtOW6ysZ7NVHmQ5s9QR4TDf1XqG7/p0RPfGxPQXUY+Rki9ilvs8kz2crNB7LDIgkOGnQEW9VUqcCxAB/duJO4c0iP/AEvdh0jSOn35LgNSqLzci6X9+5jwJwmIETSfYESGnfQdnldODn0wIpukC/Ye06gjUXXuWu+/BE19tJ15fmi/Nb5ijVZ8/o8ReGuDzfMHDMJM6n5b9ENV5cTlgxJJFxfY8rr6I4g8piT9hLcxm7G/BFeauVD+f+GPnODrQ52mnyOyr1qhOu0j4r6R+wUDM0qenIed4SavBcMZmiyZ2t8oVV50e4sNHgsDiix0yLi8iSCNI6rXwROb3l2sEGCJBLrkSSIM7fqt53sxhjP7uN7Pd+ajGezNN8AGoAIhocI3MwR1Wfl429rRtLPTYP2rqOotIcGiBecznDnmcZvdZtbjL31BNSGkHUkz1mdrLHwvs41ggVKgEz+G3hayb/oRBltc20BaPTVdj/yydV19dzn9BGljHWkuBJ0M7ROiyH40l3ZIgAja3WeUKzU4dWIu9jjINwRpE87RKqf6Q9jS1nuzmJuXQYIt+GwS5v8AJvIqi6NDBTtgHiLuhGblpp9PkrzBIsTff8lgYTgeIbUBdBZMmHC9+sLepMqEkGnDdiC0iI8fuVTF5qgqcrBkxW9ifeQbARz+QCh7psY+niidh3n8Py1+90LaLgLsd6FCXlRfaEWN/ArFOjTX9YEKnjBmzA6AXgQbSOzPjquZXcS4OpvBbOV2UgHz/JBUL3NnK4FwIjKTHjty9Vy5MuqkVjBpkYHEfvHbdmWxcBg531uf8q1iSW22jNJu4xFhpHlyWfwbD1GuH7txkEHsnQ6kyOg8gmV8JjBU7NNzgLHuw4GN/JSko6+Vx8lUijiWFrgM0B8CDdkEwbzprfouw5YH5cwcQCCLmbaaR53V7EcOxGQh9PUbEk6Wb2RaDyWXXpVaVQPaxw0MBr4i/ZJjWPorxkpKrQaL+Mxzycvu+yY1mIAkSTI205LqmCc4NawNbTzTmJ7WneEmTP5DZRXbiHwRSe0iJiYgiLH9UfD8BXDmuLKuUE6C95uWbeUJG0o2ml9zJGjgcAKRzAlxIMutM7/SPBRiwQAQ4xbNJ3bexi2keWyDFe/MH3b41iCJibWSsNh6sE+4eZECSbXMwNBsPXmudf7Sa/gWUU3sFTxOeHVHssczGg9o3JLSLTp1+aSMVTfEHtCJJytAFrC+thc8id4NSj7PV35uwRO7ra696/K60+H+xri6XuawAzE5tDb7KrKWGHMhtPwFw9wcDLg7LoTIAIMTyOgVepLak6tBLoESD4n5L1dLhDQzKagNgLAj9Ej/AERpPacAdtSY6z8ly/icepsdRKFPEh7DluCIIN3DawOo+Sz3YltIubDTeZJg+h8Fuf8A12m3u1CA6bjLadteiY3g1M96oTFpsLdbpFmxL5oT02ym2sTr581D64O0+tviuFYgAkQYtPKdfiFDqoInmb73GsFbSZtrscx4O7ZRh5Gp8emkSVUDD/xGnI2GsKbzr8rna3og4IGp/BeNb033HpqgD5sDrvYD4qo2qZidCDMR8PP4Jz3OE+kD1HktoZtZYzW108Y89kNQgmQYPh93nxVYg7H5fZUFgm/itpBr/QtzoJE33j7Gqh7jaTt8eSrtcRtp929Pkpqgbz5Sb+I+7raQqQ5rmxeb+HnsobWGwnSDO+6q5rxp66ptOiPxT4X2RpIKmWhVnQ29VDnTbMR0+9VUAF7kT8tPqPgoc7rP3HmtpRta7LNte111tBE/RE1jfAR69UipUDhAbpA3G1/FQ2dPX/CDQ2pD3sANifook6g/RKe46ASB1+77LgSL3HTefoEKA2PFQ3k6X3+SH3hMpTa1tY+90OY+Owj7+4Q0i6rHNqHrG26Y2o7/ABfySA7nP3z5FcDvrt980NJiwHP1v9+KP9oO/wA1WJtqfsLiQLj0IJ9fghoMW/f+H39hQ2oTzHr9Uh0gjXr0vqF2cnU/PQaoaDO+y29xHp9yg96YmVVOIO525H6prHSLEX3mLeH581tAr34HCpJ1Kh1WdOX3oli4uR1vvtCInSI+vhHmENKCkMe/7lR73aPieWqriv8Ah1PMiw8Y+aNzo8PlbcLaDbjg4TrB5E7qDUI0+BPw9FWdUdp0Gv3ZG6oNTGtuu+wR0GsZm8b89PVPZhbd5vr/AIVP3s6EeHjtH3oiId/AT1CGljxkvizIZt97tRt7vp9Fy5dr9v3J/BNTvf8AU/NqlmhXLlN8AY6h9W/MJw7r/v8AhXLkB4e1i6X4P5f7kdfvDy/uXLkr5NL2i2d0eI+iJn/6/uXLkX2K+hzu6f5PyRP/ALR8guXJHwUj7So7v+R/ocjp90eJ+q5cq9EhdPu/9j/UUWF3+9wuXIGjyRiO76fVHS38D8ly5KuCj7+hVZ+fyCtDbxd/UFC5NInHhBP7vr8wkO1b4n5LlyCCWH94/wAx+TUvb0XLkVx+wz4f1DxHdH8o+YU09fJ39QXLkvSDLkRS+rvmreH73/r+pcuWlwycOQR+Lw/vT6Wn/b+4rlyWRolZ/ed5/JWOf3sFK5aXtKRGM77vvdJpd3/z8ly5Tlyw9/uVa3dd5f1OTaW/j9AuXK/QD//Z"/>
          <p:cNvSpPr/>
          <p:nvPr/>
        </p:nvSpPr>
        <p:spPr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8" name="Google Shape;778;p94" descr="data:image/jpeg;base64,/9j/4AAQSkZJRgABAQAAAQABAAD/2wCEAAkGBxQTEhUUEhQVFRQUFRQVFBQXFxQXFBcVFBQWFhQVFBUYHSggGBolHBQUITEhJSkrLi4uFx8zODMsNygtLiwBCgoKDg0OGhAQGywmICQsLCwsLCwvLCwtLCwsLywsLCwsLCwsNCwsLCwsLCwsLCwsLCwvLCwsLCwsLCwsLCwsLP/AABEIALEBHAMBIgACEQEDEQH/xAAbAAACAwEBAQAAAAAAAAAAAAACAwEEBQAGB//EAD0QAAEDAgQDBQYDBwUAAwAAAAEAAhEDIQQSMUEFUWEiMnGBkQYTobHB8ELR8RQjUnKywuEVM2KCkgcW0v/EABoBAAMBAQEBAAAAAAAAAAAAAAECAwAEBQb/xAArEQACAgEEAQMCBgMAAAAAAAAAAQIRAxIhMUEEEzJRcYEUImGRofAFUuH/2gAMAwEAAhEDEQA/AMQNRgIw1NGGdyK+mtI8lRb4QkBGGogxNaxYAsMU5FYaxGKS1hoWGdkdCkvYtPD0Ja7pB+MKvVo3QUtwSWxRyqMitmkhLE9iUVsqjKnFqNlHc2Hz8EWKIbTnRSWxp6/knPOwsOX5pLilqw8AOKAoyFBC1GsCFBCOFBCVoZMCFMKYXJGhkRCghEoQGQBCGExQsEXCEtTcqkMTJgEZEJprRo4Sbbq5/o5Ak6feqPqJG0NmCaCU6kts0hMSENfAgBUjlFeMwnU0JYtOthIK5mAJAjU6BWWVE3jZkli1cA/CimBVpOdUzGXS7Ll2ADXtjzlNPCiD2h5K7T4CSAYF+spcmaLVW/tsPDFJPgoithN6Hjet8vfLJxoYajjSaWsnstJkgciV6w+yxiSYWfX4LBgEJcWaEX7m/q7Gnim1whlEiROi2NYhYrU+m8jcqMoW7KY82hNFjEUr6XXNprmVDvfxV2g1p6fJBukbaTsVTop7cOr1PBHXUcwruHwROyi8g+n5KXDsLLiObXfAT9FVxWGuV7LhPCyKjXRYG/gq/FuEFrjAtspLMtdfoFw/KeLfRSTSXojwxzzDRPPkBzJ2Cq4hjaVm9p27th/L+a6VlXC5IvH2+DJOGDbu1/h/P8lWrVJ+/kn1ySqzmq0V2yMn0hTkEJpCghOTYqFCZCEhBmQELoRQuKVjoAhDCZChIx0LXI0MJRkQQohFCgrBGNp2lXcFgzGc91seaDheIa09qI5ETJT+IcQzCGjKOXPkld8DquR1R1JtRp58joVcxtUNNicrhz+i8yKm+6KrWJAANh9lbQbWPx5E9nT4qt+1W68tlz6sgCEl4Vox+RG/gu0auYiSJWxgqLTprpr0Xls8KW4lwNiVnib4MsiXJ6PitXKALTuUPDOLAEF2gWBiMWXRKr+9RXj2qZnmp7Hva3HGEajwXmMbxYZjF1i1KiSXKmPxYrkWXkN8G+1NalNTmJBLHU1doKmxW6RU5IpFmvgKpBEGF7TglVr4zNbmG4t6heDwz16fgNc5gGiSuHyIWmdMJbnsWtA0Q1KYcIIlE1yleUdm1HnPaEFrcjBlabmNXeJXicXTX0fi1EPbAIzDYkBeF4jQLSQRHivU8SSquzizJmBVYq7mq/WaqjwvSicciuQhhNLVGVOSElqgtTi1CQsZCYUZU0hDCVjoWQohMIQwkY6AhQQjhAUBiCEBREoSgE4FcXKFCwQVOaFxCEpkAElRKIlDCohWLcgKaQhLVWJNiigJTS1LIVUIxZQphCGFRCm+E1qW1qYGrhK2OYVZpFVqbVcYA3W55fmlZSJewlObkwNytajxPKMtLsg6u/E7z2HRedNcnXyGydTqKMsWrkoslcHqsHxct3WxjuLfu2OB72YHxEfmvCMrLRfipogfwv8AmP8AC58njq06KRybNFrF48ndZ1XGEiDccjdVn1Eh71eOJEnNk1QDpb5KnUYml6jMrpURbsrFiEtVoBLITWI0JhQWJpYoIQsyK7moHBWHNSiFhkJIUQjKAlKx0C5AURKAoDAOQoihKFGOlRK4qEQkEqFK5MgMiFBCKF0JkKBCGE2F0KiFYktQOarBahLVRMVlUsQ5FaLFGRUTEo2GsT6dJExkapuq4xkDpp6qAFe4bgxUflLg2dCTAnkrHEeGimXDMLQQNyDysl1xUtPY9Or6M1gTTTIUMYTorRpENBJEHkRPmEXQE2Vs0KzSqyxw8D6FKe0baKaW/gUslsNGW4v3ihzktyGU1C2GULnKMyEoikhyMOSlwcsYaShcluchLkoUE4JTkbnJZKwwpwSymuKWVggFAUZQFAYAqCEZUQsYCFEI4XQsawIU5UzKuypgAZV2VNDVORMjCsqjIn5FORMgMr5V2RWRTRiinsWin7td7lOq12N1MnS17xMKo/F1Z7NIR1eJU5eRjjyyiwTfCN8BEFICYGLHOC0JrnzquaFLggGzb4Xi8MAczAHWIJuJjble62RjBVaPdhjqZjOyADJmd+a8O5qijUc0y0keBXHl8VS3T3OmHkVs0eqbwJry5oa5kWa7NIJ/5A6jwjzWHisG6k/K8QfgRzBTG8cqmAX6R8DutPCY2lOaqDULgAZhwA2Am4gz8EsfWx+7cL9Oft2PMvCWtTiVJmYloEbQeennsssrsjK1ZzSVOiCuAUqQiAEhRCNdCARTggKc5A5YIkoCmuSyFgiygKaQhhYNi4UZU7Kphag2IyqcibkU5FqNYnIuyJ+RRlRSNYoMRBiYGowxGhbFhiIMTBTTW0kxrEBiIUlGLxTKQ7RvyFyvPY/jjzIb2RpA73qpyyxiUUG92beMxLKfeNzo0anwCzf2l9TUZG8hYkHY/e+iRhOFveQ83ymbkC8aknU2+C1sHh4DszmxaHHTX8M2815nkeY3tE7MOFc0UKeEMkAEu1dz7MRPLUeqY7h1R5lotYXEmQBN5VoUWh255xuOvRE3GlkjKDf+IWsLD0XA8rTs61FG22kmhipYXjNB+lQD+a3xNlpMHmF9ImnweC4tcoHKhICbkQuasAQ9gQZQjqJDiUAk5EQlAHJjFqNZz3FLcQnvYlmkgjMS4KIT/clR7pazFeFxVj3SkUuiFhKpQEK46h5KPcrWYpFqCFeFG8AX5LVwvAZYalUljdAMpzExOh2SzyRgrkPGEpcHm8qJtJbdDhbXl2V1mie1DT6bqcRw3ILzJ03BHQhBZoPZMb05dlP/AEWplD4kETa5A6hA3hztY6fry1W3wvFe7IDmW5nN42Gi0MZx9txlMC0AwLKLzZU6SsqscGrujx7qKHIvRYjHU3t/2xtvB9QFHD+Hte4yxzZEgSIvb8Wqr61K5KhPT3qLPPZFwprdr8HIPMdIJB6hDT4JUP4Y3l1gnWaHyK8c7qjHbSTW0VdrUqbDBq0yRs0knwsNVSxeMaLNPSfoN0s/JxwjqbGjgm3VE1S1glxAWZxHHuEBvZBEg6mxv4beqr8QqtzAGS86DYa9o8z+SKlhhJc89rVoNyOQyzA+dl5uXzpSXwjqhgS/VmRRoVXOMDTV7pj131WlhuH0qcOnM+Brz6RomtBaCCTBidLxoSNymYcaxzjX10XnZ/Mb2XB1QxrsW6oZkjXnZo8PvZDUeTcjMRBDR9Sn1wBqT9fJIJg3taQJ56T10XI/Ib4KqNCmVHEkvMCdBIMdSflAUOxbAYyj1H1Kq8SZnEtfEGZAm+1t9vVZNWm6ZDZnUloMnmJNh08VzSzubFc62FiQZv5foreC4lUYf3by257Mkg+RsqTarXXaQYsfLVA5vPrEE+S+mxZVJXFnDKNbHscB7Vv0qMzdYynr0+C9BgOI0q3ddDv4HWd5c/JfLwXDRx9J9fzVuhWP4rR9yuqOaSIyxRZ9MfhTKg4R0aW0WJ7NcfMilXNiYZUN4P8AC48uq9vh8IZEmBzhWeVVZB4mmYlHCFxgAk+C9FhfZprW567srYkAWd5zotlnuaLcwHby7zfrC89xjiBq2c0iNCJj0XHPyZzdR2R0RwRjvLdlqhUwgkZJF7kyfLYI6+Aw5a51IEm2Vugv1C8ZjOJ0qRyudca9LTCpcR9pAxhFEu94QC0xLQMw16LnlnhG3r3+pVQb5iet/Zqf4nlhPdaWz6uG3kngNAFOoNe64C3iCNQZC8Twb2re+W12h4bc1SWgNgdoT5c917vhNUVqDYby/dOcAWyfGyaPkauwvDXCKbOGPzgZYBNnEEM+I+Ca/BuYDmAIvBGoI+I8CtqtihSgOdkAHcbJI3jMVmY/2hA/29+fe80yz5JPgX0oxXJA4YxzQ57iQQMogTO8mD+ar4vhoZT7GftXJgObHKRysrFLiQeyPdHtRJbpb+EaAo6ONLajWvzZdpNxPTl5oerNMOiLRgNwDQ67nbRA/NenwlKaeW7/APlIJ8F2JrkyPdkzMEA/VvgqZx7qbS2CCdZsdOcJpyllQIqONnYrDBndpy/xbpzgFWcE9xBYRlfEg2PZ8RpCznuc4AinJ1BcZnwFpS6lSsy5bkncDbl4ILG2q2sbWk73B4pSdzDiJsJmyRw/De80aSd+Xr/lBVrwMz3wOZMfNThfafC0xEOcRvBIPgFZuUIV2TSUpWar+Bs2zA7wQqfE8PQogZ62SBoTmMdGtv6BYvFfa6rUtS/dMPh7w+e3l6rzeIaJzOJJ1JJJJ+N/Fczz6FqnIt6afCPXVva5rQKeHEzrVePLst2858Fg4vE1ary+rUc61mzYD6eSw6nE2s7IBbIMHqTo373VijiWlpObNBuLiwmZPr8FyfjMUradfVFFF8GnSe0TMgnu336T4pDCXEBs6ntHkBePHn1WfhajXRJ0PZA1F/gr2HxgyGDbznz5aLny54R3TvYRRcXKVvfr6dIgUBTM/iFgYk+RPzRjENAcfx3jx5u5hVu/ldPZImP0UYgtnQAExrrEaW8fRcuXN3ItDgOliZjNvJPnpfwUN4kGm7YaN9dfBZ1au0viXAg6yI8CNlRxT40JN7wRvzhctuTDqrY26uMa4yHA6brPxGILCYJiYj0i5Fh5rKDnAgCC0kS4RltfQjlz6q27HunLAdYiw1AtJ3+llbS000Fys0WtlrYDiCL30JvBB0CzaoLDlFwLju73OrTuSreIqdjK6xi2XaRII6W+CzqlfSMpsLmCfOCoQTbbYrTMrgjHZT2SbRyBtNjMRutRtEmdAOc6eiq0KoNPsgNg3abGPoLbJbsc1gPvYM2DAOeubYlelHyMkbUUCUE3Zep2Ga0G2s7xptqFXw+LBcQIgQImL6rM4jxYvEAW0B6CPTZJ4S4zrAg3Ogm8j4Kzz5XG3sBYkj0zsY1kgnNsQL322tot/hn/AMkVqVNlMFgi2ZzJfAItmPReFw7gakag6v0mJExHX9VLsPLz3SJ7O9t99enPRSlnyPmTMoJH37hXtC3EtDswf2QXNES2ZA8LtPovMe2PtG7/AGaTHDM0y4Egu6NJERpcagrxXCazmNDs4YQ8gGbk6tsDyI5arO4vxYve+XEiXaixcTcmBryGyaXmLJHQlT7r+9mWOndl1ji5lwQ9oLiDmBIg3iP8QFTxD3AAuNodZoDjI5gnuzN/msvB1A4vBJiDFpOgy23R4+rLBAcIEElwDna6jYXAjWynGMUVZs8HrVZkufTa8ZQ802kEydSREwRppGhXvfYXifuQ9tRwc5zmim4ZdcuwbeRuTyXyOjxGpMGORAAFom24XpPZLi4pPbDJGbNlLQSTaCwj8X+F1wyrUlIlKLp0fWsU4P72Ynnmuq1DhoeYAeTtpHrCvYKpnY1+XLmaHQdROxkK2MSYIdmdMbmy9N7L8qOFPfdlOjhXMFg/XUudlPpZDiqLpl0zyuPQKxW4hkjRrebiL+JKw+Je1LRIb29+TQfHUoR1J20M6fBtYbGZe9nJ/nVj9vafwl297x+e68G/2qqfhYz0d6zKpYzjFWqCC+BHdZYeZ3WlCHLDFy4PdYz2poUQR+M65ANfWB4SvK8S9sarz+7AZr2yLn4QvMuF9ZU5ZsLcyd0tQW42pvYmvin1nS9z3mdZMX+ilzHmYkNHkbamVNENDZzSdpgD0tZLxuPDesaxoB566SpZvIjDdjxgNYx3KOsjnzPghqEHxFstwDrbmSk4PHioDlkToT0vofBUsRiTpc69DrcgDe41XjeZ5Dyy0x4LwjSAxIkE5THWbbzBScM0gOLSb2I5GbHx1+5TKmLm+2jrHYdNNSk0KwzwSA38RhswADfQN25n4KCT0jmlgmFr3SAA0GbkkgjTmTb4FVHVCQQDAkhpuLgb3tz3TKOMIJGnWwzGNM2nattsqNR8ONTL+7FhY5AYA25W81NRercWVFvA8RFNxa45mGAdtYBjSOvOFt8QrSGyCW5jNi7QWMbrznC6rX1AJIO0Ab/8ToInwWxXxfYORtw7kABGxNgJukyx/MkK9jsULXHaaLxExsbiBN/8rEe2XmCQCQTNiDPIahXcpIkwAdgObZveJv1VXiFVhf3yT3W2n/BHXoqY41sFIeaZJMGG9J73PmhqU8kZRBdtfS9je519EFKjUbGuUgiJ/wCW1o5/dk6s0tytEnNa5zTrYQJA3VddbI3LsvYKuakuIMtiGDUbA3nUTooxLhmNnDoAR8iFToUcjnOa45iINiREgSeY6IMSahcTDYmBJyzG4FrTKi1ctVmfwWTw9+UBrm7SfdwbcoNtOW6ysZ7NVHmQ5s9QR4TDf1XqG7/p0RPfGxPQXUY+Rki9ilvs8kz2crNB7LDIgkOGnQEW9VUqcCxAB/duJO4c0iP/AEvdh0jSOn35LgNSqLzci6X9+5jwJwmIETSfYESGnfQdnldODn0wIpukC/Ye06gjUXXuWu+/BE19tJ15fmi/Nb5ijVZ8/o8ReGuDzfMHDMJM6n5b9ENV5cTlgxJJFxfY8rr6I4g8piT9hLcxm7G/BFeauVD+f+GPnODrQ52mnyOyr1qhOu0j4r6R+wUDM0qenIed4SavBcMZmiyZ2t8oVV50e4sNHgsDiix0yLi8iSCNI6rXwROb3l2sEGCJBLrkSSIM7fqt53sxhjP7uN7Pd+ajGezNN8AGoAIhocI3MwR1Wfl429rRtLPTYP2rqOotIcGiBecznDnmcZvdZtbjL31BNSGkHUkz1mdrLHwvs41ggVKgEz+G3hayb/oRBltc20BaPTVdj/yydV19dzn9BGljHWkuBJ0M7ROiyH40l3ZIgAja3WeUKzU4dWIu9jjINwRpE87RKqf6Q9jS1nuzmJuXQYIt+GwS5v8AJvIqi6NDBTtgHiLuhGblpp9PkrzBIsTff8lgYTgeIbUBdBZMmHC9+sLepMqEkGnDdiC0iI8fuVTF5qgqcrBkxW9ifeQbARz+QCh7psY+niidh3n8Py1+90LaLgLsd6FCXlRfaEWN/ArFOjTX9YEKnjBmzA6AXgQbSOzPjquZXcS4OpvBbOV2UgHz/JBUL3NnK4FwIjKTHjty9Vy5MuqkVjBpkYHEfvHbdmWxcBg531uf8q1iSW22jNJu4xFhpHlyWfwbD1GuH7txkEHsnQ6kyOg8gmV8JjBU7NNzgLHuw4GN/JSko6+Vx8lUijiWFrgM0B8CDdkEwbzprfouw5YH5cwcQCCLmbaaR53V7EcOxGQh9PUbEk6Wb2RaDyWXXpVaVQPaxw0MBr4i/ZJjWPorxkpKrQaL+Mxzycvu+yY1mIAkSTI205LqmCc4NawNbTzTmJ7WneEmTP5DZRXbiHwRSe0iJiYgiLH9UfD8BXDmuLKuUE6C95uWbeUJG0o2ml9zJGjgcAKRzAlxIMutM7/SPBRiwQAQ4xbNJ3bexi2keWyDFe/MH3b41iCJibWSsNh6sE+4eZECSbXMwNBsPXmudf7Sa/gWUU3sFTxOeHVHssczGg9o3JLSLTp1+aSMVTfEHtCJJytAFrC+thc8id4NSj7PV35uwRO7ra696/K60+H+xri6XuawAzE5tDb7KrKWGHMhtPwFw9wcDLg7LoTIAIMTyOgVepLak6tBLoESD4n5L1dLhDQzKagNgLAj9Ej/AERpPacAdtSY6z8ly/icepsdRKFPEh7DluCIIN3DawOo+Sz3YltIubDTeZJg+h8Fuf8A12m3u1CA6bjLadteiY3g1M96oTFpsLdbpFmxL5oT02ym2sTr581D64O0+tviuFYgAkQYtPKdfiFDqoInmb73GsFbSZtrscx4O7ZRh5Gp8emkSVUDD/xGnI2GsKbzr8rna3og4IGp/BeNb033HpqgD5sDrvYD4qo2qZidCDMR8PP4Jz3OE+kD1HktoZtZYzW108Y89kNQgmQYPh93nxVYg7H5fZUFgm/itpBr/QtzoJE33j7Gqh7jaTt8eSrtcRtp929Pkpqgbz5Sb+I+7raQqQ5rmxeb+HnsobWGwnSDO+6q5rxp66ptOiPxT4X2RpIKmWhVnQ29VDnTbMR0+9VUAF7kT8tPqPgoc7rP3HmtpRta7LNte111tBE/RE1jfAR69UipUDhAbpA3G1/FQ2dPX/CDQ2pD3sANifook6g/RKe46ASB1+77LgSL3HTefoEKA2PFQ3k6X3+SH3hMpTa1tY+90OY+Owj7+4Q0i6rHNqHrG26Y2o7/ABfySA7nP3z5FcDvrt980NJiwHP1v9+KP9oO/wA1WJtqfsLiQLj0IJ9fghoMW/f+H39hQ2oTzHr9Uh0gjXr0vqF2cnU/PQaoaDO+y29xHp9yg96YmVVOIO525H6prHSLEX3mLeH581tAr34HCpJ1Kh1WdOX3oli4uR1vvtCInSI+vhHmENKCkMe/7lR73aPieWqriv8Ah1PMiw8Y+aNzo8PlbcLaDbjg4TrB5E7qDUI0+BPw9FWdUdp0Gv3ZG6oNTGtuu+wR0GsZm8b89PVPZhbd5vr/AIVP3s6EeHjtH3oiId/AT1CGljxkvizIZt97tRt7vp9Fy5dr9v3J/BNTvf8AU/NqlmhXLlN8AY6h9W/MJw7r/v8AhXLkB4e1i6X4P5f7kdfvDy/uXLkr5NL2i2d0eI+iJn/6/uXLkX2K+hzu6f5PyRP/ALR8guXJHwUj7So7v+R/ocjp90eJ+q5cq9EhdPu/9j/UUWF3+9wuXIGjyRiO76fVHS38D8ly5KuCj7+hVZ+fyCtDbxd/UFC5NInHhBP7vr8wkO1b4n5LlyCCWH94/wAx+TUvb0XLkVx+wz4f1DxHdH8o+YU09fJ39QXLkvSDLkRS+rvmreH73/r+pcuWlwycOQR+Lw/vT6Wn/b+4rlyWRolZ/ed5/JWOf3sFK5aXtKRGM77vvdJpd3/z8ly5Tlyw9/uVa3dd5f1OTaW/j9AuXK/QD//Z"/>
          <p:cNvSpPr/>
          <p:nvPr/>
        </p:nvSpPr>
        <p:spPr>
          <a:xfrm>
            <a:off x="152400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9" name="Google Shape;779;p94"/>
          <p:cNvSpPr txBox="1"/>
          <p:nvPr/>
        </p:nvSpPr>
        <p:spPr>
          <a:xfrm>
            <a:off x="683508" y="4305985"/>
            <a:ext cx="7776864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8. My best friend __________ phone me after school.  </a:t>
            </a:r>
            <a:endParaRPr/>
          </a:p>
        </p:txBody>
      </p:sp>
      <p:sp>
        <p:nvSpPr>
          <p:cNvPr id="780" name="Google Shape;780;p94">
            <a:hlinkClick r:id="rId3" action="ppaction://hlinksldjump"/>
          </p:cNvPr>
          <p:cNvSpPr txBox="1"/>
          <p:nvPr/>
        </p:nvSpPr>
        <p:spPr>
          <a:xfrm>
            <a:off x="6084168" y="1268760"/>
            <a:ext cx="273630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doesn’t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1" name="Google Shape;781;p94">
            <a:hlinkClick r:id="rId4" action="ppaction://hlinksldjump"/>
          </p:cNvPr>
          <p:cNvSpPr txBox="1"/>
          <p:nvPr/>
        </p:nvSpPr>
        <p:spPr>
          <a:xfrm>
            <a:off x="6074474" y="3081823"/>
            <a:ext cx="27459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isn’t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2" name="Google Shape;782;p94">
            <a:hlinkClick r:id="rId4" action="ppaction://hlinksldjump"/>
          </p:cNvPr>
          <p:cNvSpPr txBox="1"/>
          <p:nvPr/>
        </p:nvSpPr>
        <p:spPr>
          <a:xfrm>
            <a:off x="6074468" y="2175258"/>
            <a:ext cx="27459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don’t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3" name="Google Shape;783;p94" descr="Imagen relacionad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3568" y="1412776"/>
            <a:ext cx="4907645" cy="25685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" name="Google Shape;788;p95" descr="http://rlv.zcache.es/cara_sonriente_de_risa_etiquetas_redondas-r786c1d93e2f740bc8f3aece1f1e49c6b_v9waf_8byvr_5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0306" y="569807"/>
            <a:ext cx="4876800" cy="4876801"/>
          </a:xfrm>
          <a:prstGeom prst="rect">
            <a:avLst/>
          </a:prstGeom>
          <a:noFill/>
          <a:ln>
            <a:noFill/>
          </a:ln>
        </p:spPr>
      </p:pic>
      <p:sp>
        <p:nvSpPr>
          <p:cNvPr id="789" name="Google Shape;789;p95">
            <a:hlinkClick r:id="rId4" action="ppaction://hlinksldjump"/>
          </p:cNvPr>
          <p:cNvSpPr/>
          <p:nvPr/>
        </p:nvSpPr>
        <p:spPr>
          <a:xfrm>
            <a:off x="6588226" y="4935103"/>
            <a:ext cx="1737900" cy="1158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4" name="Google Shape;794;p96" descr="https://encrypted-tbn2.gstatic.com/images?q=tbn:ANd9GcTmAUSal1Iru8AByWzsKG_wALBbilp9P_qn_oq9uyKbJiHutkW1MQ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908" y="1124744"/>
            <a:ext cx="7413240" cy="4085603"/>
          </a:xfrm>
          <a:prstGeom prst="rect">
            <a:avLst/>
          </a:prstGeom>
          <a:noFill/>
          <a:ln>
            <a:noFill/>
          </a:ln>
        </p:spPr>
      </p:pic>
      <p:sp>
        <p:nvSpPr>
          <p:cNvPr id="795" name="Google Shape;795;p96">
            <a:hlinkClick r:id="rId5" action="ppaction://hlinksldjump"/>
          </p:cNvPr>
          <p:cNvSpPr/>
          <p:nvPr/>
        </p:nvSpPr>
        <p:spPr>
          <a:xfrm>
            <a:off x="6444197" y="5210351"/>
            <a:ext cx="1664100" cy="1069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6" descr="Resultado de imagen para brush your teeth clipar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7914" y="1155756"/>
            <a:ext cx="1999910" cy="3785411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6"/>
          <p:cNvSpPr txBox="1"/>
          <p:nvPr/>
        </p:nvSpPr>
        <p:spPr>
          <a:xfrm>
            <a:off x="474101" y="4933597"/>
            <a:ext cx="390975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Brush your teeth</a:t>
            </a:r>
            <a:endParaRPr sz="3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16" descr="Resultado de imagen para make your b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39952" y="980728"/>
            <a:ext cx="3721685" cy="3221584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6"/>
          <p:cNvSpPr txBox="1"/>
          <p:nvPr/>
        </p:nvSpPr>
        <p:spPr>
          <a:xfrm>
            <a:off x="4374617" y="4202311"/>
            <a:ext cx="390975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Make your bed </a:t>
            </a:r>
            <a:endParaRPr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97"/>
          <p:cNvSpPr txBox="1"/>
          <p:nvPr/>
        </p:nvSpPr>
        <p:spPr>
          <a:xfrm>
            <a:off x="827584" y="5013176"/>
            <a:ext cx="76328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9. I _________ my homework on weekend. </a:t>
            </a:r>
            <a:endParaRPr/>
          </a:p>
        </p:txBody>
      </p:sp>
      <p:sp>
        <p:nvSpPr>
          <p:cNvPr id="801" name="Google Shape;801;p97">
            <a:hlinkClick r:id="rId3" action="ppaction://hlinksldjump"/>
          </p:cNvPr>
          <p:cNvSpPr txBox="1"/>
          <p:nvPr/>
        </p:nvSpPr>
        <p:spPr>
          <a:xfrm>
            <a:off x="5598685" y="1206911"/>
            <a:ext cx="3168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don’t do</a:t>
            </a:r>
            <a:endParaRPr/>
          </a:p>
        </p:txBody>
      </p:sp>
      <p:sp>
        <p:nvSpPr>
          <p:cNvPr id="802" name="Google Shape;802;p97">
            <a:hlinkClick r:id="rId4" action="ppaction://hlinksldjump"/>
          </p:cNvPr>
          <p:cNvSpPr txBox="1"/>
          <p:nvPr/>
        </p:nvSpPr>
        <p:spPr>
          <a:xfrm>
            <a:off x="5598736" y="2175178"/>
            <a:ext cx="3365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don’t make </a:t>
            </a:r>
            <a:endParaRPr/>
          </a:p>
        </p:txBody>
      </p:sp>
      <p:sp>
        <p:nvSpPr>
          <p:cNvPr id="803" name="Google Shape;803;p97">
            <a:hlinkClick r:id="rId4" action="ppaction://hlinksldjump"/>
          </p:cNvPr>
          <p:cNvSpPr txBox="1"/>
          <p:nvPr/>
        </p:nvSpPr>
        <p:spPr>
          <a:xfrm>
            <a:off x="5650062" y="3186469"/>
            <a:ext cx="3168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don’t  </a:t>
            </a:r>
            <a:endParaRPr/>
          </a:p>
        </p:txBody>
      </p:sp>
      <p:pic>
        <p:nvPicPr>
          <p:cNvPr id="804" name="Google Shape;804;p97" descr="Resultado de imagen para do homework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37289" y="1268760"/>
            <a:ext cx="4608512" cy="3456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" name="Google Shape;809;p98" descr="https://encrypted-tbn0.gstatic.com/images?q=tbn:ANd9GcQbRLg16Pnt1hzWst_Qbt_cD8nYzu_Bo1A8RT9PTOHmbkXI04L0jg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1600" y="764703"/>
            <a:ext cx="6984776" cy="5414235"/>
          </a:xfrm>
          <a:prstGeom prst="rect">
            <a:avLst/>
          </a:prstGeom>
          <a:noFill/>
          <a:ln>
            <a:noFill/>
          </a:ln>
        </p:spPr>
      </p:pic>
      <p:sp>
        <p:nvSpPr>
          <p:cNvPr id="810" name="Google Shape;810;p98">
            <a:hlinkClick r:id="rId5" action="ppaction://hlinksldjump"/>
          </p:cNvPr>
          <p:cNvSpPr/>
          <p:nvPr/>
        </p:nvSpPr>
        <p:spPr>
          <a:xfrm>
            <a:off x="7092272" y="5408728"/>
            <a:ext cx="1376100" cy="94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5" name="Google Shape;815;p99" descr="https://encrypted-tbn3.gstatic.com/images?q=tbn:ANd9GcTwlkKkK6rVBwfhrXbI1UI90AFSLU5htcXEztW4fupvk5yudHA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52969" y="836712"/>
            <a:ext cx="5571359" cy="5571359"/>
          </a:xfrm>
          <a:prstGeom prst="rect">
            <a:avLst/>
          </a:prstGeom>
          <a:noFill/>
          <a:ln>
            <a:noFill/>
          </a:ln>
        </p:spPr>
      </p:pic>
      <p:sp>
        <p:nvSpPr>
          <p:cNvPr id="816" name="Google Shape;816;p99">
            <a:hlinkClick r:id="rId5" action="ppaction://hlinksldjump"/>
          </p:cNvPr>
          <p:cNvSpPr/>
          <p:nvPr/>
        </p:nvSpPr>
        <p:spPr>
          <a:xfrm>
            <a:off x="6984275" y="5332950"/>
            <a:ext cx="1503000" cy="956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p100">
            <a:hlinkClick r:id="rId3" action="ppaction://hlinksldjump"/>
          </p:cNvPr>
          <p:cNvSpPr txBox="1"/>
          <p:nvPr/>
        </p:nvSpPr>
        <p:spPr>
          <a:xfrm>
            <a:off x="6084168" y="1340768"/>
            <a:ext cx="23042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don’t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2" name="Google Shape;822;p100">
            <a:hlinkClick r:id="rId4" action="ppaction://hlinksldjump"/>
          </p:cNvPr>
          <p:cNvSpPr txBox="1"/>
          <p:nvPr/>
        </p:nvSpPr>
        <p:spPr>
          <a:xfrm>
            <a:off x="6084170" y="2317932"/>
            <a:ext cx="2880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doesn’t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3" name="Google Shape;823;p100"/>
          <p:cNvSpPr txBox="1"/>
          <p:nvPr/>
        </p:nvSpPr>
        <p:spPr>
          <a:xfrm>
            <a:off x="755576" y="4302954"/>
            <a:ext cx="777686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10. Marcos and his brother ________ play soccer in the morning. </a:t>
            </a:r>
            <a:endParaRPr/>
          </a:p>
        </p:txBody>
      </p:sp>
      <p:pic>
        <p:nvPicPr>
          <p:cNvPr id="824" name="Google Shape;824;p100" descr="Resultado de imagen para play soccer in the morni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87624" y="980728"/>
            <a:ext cx="4464496" cy="3003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101" descr="data:image/jpeg;base64,/9j/4AAQSkZJRgABAQAAAQABAAD/2wCEAAkGBw8QDxQUEBQUFBQUFBQUFBQUFRQUFBQUFBQWFhQUFBUYHCggGBwlHhUVITEhJSkrLi4uFx8zODMsNygtLi0BCgoKDg0OGhAQGy8kICYwMCwtLCwsLC0sLCwsLC8sLCwsLCwsLCwsLCwsLCwsLCwsLCwsLCwsLCwsLCwsLCwsLP/AABEIAOEA4QMBEQACEQEDEQH/xAAcAAABBQEBAQAAAAAAAAAAAAAAAQMEBQYHAgj/xABGEAACAQMBBAYHAwkGBgMAAAABAgMABBEFBhIhMRMiQVFhcQcUMlKBkaFCcrEjM0NikrLBwtEVJGOCouFTVKPS8PEWg5P/xAAbAQEAAQUBAAAAAAAAAAAAAAAABAECAwUGB//EADgRAAIBAwEFBQgCAgMAAgMAAAABAgMEEQUSITFBUQYTMmGBFCJxkaGxwdFC4WLwI0PxM1IVU3L/2gAMAwEAAhEDEQA/AO4UAUAUAUAUAUAUAUAUAUAUAUAUAUAUAUAUAEirXOK4sHgyqOZHzFYJ3lvDxTS9UXbL6Hg3UY+0Kjy1eyjxqr7/AGK93PoeDfR9/wBDUaXaCwj/ADz8E/0XKhPoeTqKePyqPLtNZrgpP0LlbzPB1NfdP0qO+1VHlTf0LvZn1PSaih55FTbPtBbXEth5i31/ZZOjKO8lqwIyONb0wi0AUAUAUAUAUAUAUAUAVRtLiBC4HMj51jlXpR8UkvVFcM8G4QfaHzFRpanZx41Y/NF3dy6Hg3kfvfjUeWuWMf8AsXpkr3M+h4OoR+PyqPLtJYrg2/Qu7iZ4OpL3H6VGl2ptlwhJ/L9l3s0jwdT7l+v+1Rp9q1/Gl83/AEXK28zwdSb3R9ajy7VVuVNfNl3sy6nk6hJ4fKo8u014+GyvT+yvs8Twb2Tv+gqNPX76X88fBIu7iHQ8G5kP2j88VHnq17LjVl6PH2LlSh0PBkbtJ+ZqNK7ry8U5P1ZdsR6Hk1hlOUuLK4Eq0qFALQBQCUAUTwUG9J1Hcu2gJ4FVkXwDZBHzU/OvS9DupXFnGU+K3fIgVo7MjS1tzEFAFAFAJI4UZPIVirVoUYOpN4SKpNvCK6TUmz1QMePOuOue1FRyxQikvMlRtljeNG/k7x8hUCfaK+lwkl8EvzkvVCB4N3J7x+lRpa1fS41H9F9kXdzDoeDM5+0fmajz1C6nxqS+bLlTj0PJYntNR5VqkuMm/Uu2UeaxlQoAoBaFBKYAVXDAVQqLQBQBQBQBQBQCUAtAJQBQC0BQXZ3dWt296Ir+y5P81d32Wnm2nHpL7pEK58Rv66cjhQBQBQEHVid0Dx/CuW7U1JKhCK4N/ZEi2W9sra4YmiUQKfWtpba0YLIWZyM7iDJA7zk4FbG00ytcrajuXVky1sK1wtqK3dWOaPtDbXRxEx3wMlGG62O8dh+Bq2606tbLM1u6otuLKtb75rd15EvUb+K3jMkrbqj4knsAHaaj29vOvNQgt5hpUZ1ZbEFlmRm9ISBurASO9pAp+QB/Gt9Hs+8b5/Q3EdCm1vnv+BoNA2ihvAQmVdeLI2M47wRwIrVXunVbVpy3rqa+7sals/e3rqhjanaNbNQFAaVuKqeSj3m8PDtrLpunO6bb3RX+4RfYWLuW290Vxf4M4mo62431V90jOBHGBjwU9atw7bTIvYbWfizZuhpsXsOW/wCL/wDC+2S2kN1vRygLKgzw4BlzgnB5EHGR41q9S05W+KkN8X9P/TXahYK3xODzF/T/ANMZYevtPM1s0hkRmLgMMnrkcVbg3LlXQVvZY0oKslh4x8jd1fZY0oRqpYa3bvLqX2kbayI/R3q7vHBcKVZfvp3eI+Vay50WEo7du/Tr8GQLjSYyjt27z5fpm3VgQCDkHiCOIIPIiuaknF4ZosY3M9VQBQBQBQBQBQBQBQBQBQGe1/q3tm3jKv7h/rXZ9lJe7Vj8GRLnkdAQ8B5V15FFoAoAoCBq3JfM1ynapf8ADTfm/sSbbiyuriCYRdSvBBDJI3JFLY7yOQ+JwKkW1F1qsaa5svo03VqRgubMRsfowvHkubob4LEAHk7nixI7QMgAf0ro9UvPZYRoUdz+yN9qV17NGNCju3f78zV2WztrBN0sSbrYIA3jujPPdU8q0tbULivS7ubyvgaire161Pu5vK+vzMrtOz3uopaqcKhCnwJXfkbzC8B/vW609RtLKVw1ve/9G2sVG2tJXDW9/wDi+ptLTS7eJAiRoFHD2QSfFieZ8652rd1qk9qUnk0lSvUqS2pSeTFyQLa61GIhuq5XqjgAJQVIHhkZxXRRm7jTJOe9r8G8jN19Ok572vwJp0QvdYkaTisZcgHliIhEGO7PGlxJ2mnRjHi/zvYrSdtYRjHjL8739DoFcrvOdwYO0ATXmC8iz5x+tDvN9a6ermWlJy6fk6Cp72lpy/3eObL9TV7pOwiU/wDVQ/zGrdR9/T6cvh9i2+96xpS+H2f6Lza3SI7i3diB0kasyP29UZKk9xxWt0y8nRrKP8XuaIGn3U6NVJcG8NEP0eXjSWhVuPROVX7pAYD4ZNZ9doqFwpLmvqZ9YpKFfaXNZ9TU1pDVBQBQBQBQBQBQBQBQBQGe2u4G1buuAP2kb/trquykv+apHyX3ItzwRvbY5RT4Cu4Ig5QBQBQELVh1R5/wrm+08M2sX0kZ7d+8VlcCTjObfORYPjteMHy3wf4CtvoizdL4P7Gx0lZuo+v2M/G+oC1torNWCPFvs6AZLs7bwLn2McO7nW2lG07+pUuHvTxh9Et242Mlad/UncPenhJ9OW7mUuq2FzHOkU0heR93gJHfdLthQSe3t4VPoVqNSlKpCOIrPJLOCdQr0KlKVSEcRWeS34Rd20i22tN0x4Hqh2/XjXdYnxIxnxqBVTuNN/416fBkCcXX05bHFcvg2dAdgASTgDiSeAA781yihJvCW851b9yMBp8vr2sdInGOM7wP6sY3VPxY5rqa8fZNO7uXF/dnRVY+y6f3cuMvzx+SG7e5/s7VJelB6OTf44z1JGDq478HgfjV1Sl7fYx7visfNbsF06fttlHY4rH0WMGpu9q7KOMsJVc44IhyxPYMdnma01LSbmU9lxx5vgamnptxOWzsteb4FDsJayTXEt3J2lgvcXc5bHgo4fGtnrFWNKhG2j/qX7NhqtSNKlG2h6+nD5kRr9LTWZnkzu5YHAyRvxqRw86zqhK502EIcf0zMqErjT4Rhx/TZL2i2zikhaO3DkyDdLsN0BW4EKOZJ5cu2o9jo06dRVKrW7fgw2ek1IVFOs1hb8ZLzYzS2trUBxh5CZGHauQAoPjgCtbq9yq9f3eC3EHUrlV67ceC3Ivq1ZACgCgDFCg3LOi+0yr94gfjWSNGpLwxb9BlIivq9ovOeEecsY/jWZWNy+FOXyZbtx6iR61ZscLcQE9wljJ+Waq7C6Sy6cvkxtx6k4Gori1uZcLVCoUBQ7aD+7K3uzRN8yV/mrouzM8XmOsWR7he6bXTWzCh/VFegEIk0AUAtAQ9UHU+NaPtFHNjLya+5moeNFVXnJPIGu6f6zbSRZwWHVJ7GByp+YFS7K47itGp8/gZ7Wv3FWNTp9jC2d9qtonQLC2ATu5iaTGTk7rKcEZz3101WhYXMu+lL64+hvqtGxuJd9Kfx34+ha7L7Oz9P6zeZ38llViCxY/bbHLHYPwxUHUdRpql7Pb8OD6Y8iJfX1Pu+4t+HN+RcbSbNx3gBzuSKMK4GQR7rDtFa+w1Kdq8YzF8v0QrK/nbPC3xfIyN3s1PEAk93DHGeQknZVI8I2wDW/pahSqe/TpNvyj+TZvWLWPvbG/4L7m12e0SK0i3UO8zYLyHm3djuHHgPGucv7ypcVMyWMcF0/s1N3dzuZ7UuHJdB/VdJgul3Zl3sciODL5MOVYra8q28tqm/wBGOhc1KEtqm8FHFsJaBslpWHullA+JVQfrWylrtdxwkl5k+Ws3DWFhehpbeBI0CIoVVGAAMACtNUqSqScpPLZq5SlNuUnlka/0i2n4zRKx94jDftDjWeje1qO6nJoy0rmrS8Emhux0G0hbeiiRWHJvaYeRbOKurahcVVicnguq3deqsTm2ixqGRxq6uY4kZ5WVEUZZmICgd5JrJSpTqzUILLfIo2kYTU/SWpJWwgabs6WXMUXmo9pvpXTW/ZtpbVzPZ8lvf6LqNGvcPFGDfnwRnbrabVpvauViHuwRqP8AU2W+tbanplhS4U9r/wDpm0p6DXl/8k8fAq5opJPz1xcy57Hmcj5A4qbGUIboQivgkTIdn7deOUn6r9EZdGth+jU+eT/Gr3c1epnjolnH+P1Y4NNgH6NP2RVrr1HzMy0mzX/WhW06A840/ZFVVep1D0qzf/Wj3szrl3bXkcFi7GN5UUwHrxkk9fdzxUAZOQRyJ41iv7O3rUJVLhLKT38/I4y67qFw42/h/wByd4rzUyhQFLtimbGXw6Nv2ZUP8K3PZ+ezfw88r6GGv4GanZ6Tetoz+qPwr0kgFjQBQBQEfUB+TPwrWazHasaq8vsZKT99FNXmBsRaFAoMCUyBHbAJxnAJx347KvprM0mHwMRsJs3YXumPqOoos804nkkeQkiJELjcjGcLuhcg8x8BXrlKlCjBU4LCRrG23lk/0XmU6Pa9KSTuNjPPoxIwjH7OMeGK861/Y9uns+WfjjeTqPgRqq0pmCgCgCgCgCiKHIdt9Z9fu2iU5tbZt3APVmnHtMe8LyHxPbXe6TZex0FNr35fNLoTNNsld1XKfgjx82Vegabc6nder2hCIozLNjKxpyyPPBAHb4AE1u6VD+U+JXUNYlnurf3YrdlfjoiRtRoiadqRt0lkkT1VJWaVgSGZ2B5YAHV+tVuIrZ3Is0O4mrluct2HnLKxdRQkYD7pbcEm6ejL8eoH5Z4H5HuqM7eajk3sdctZVe7WemeWSXWA3AtAVetX/RruqesRxPur3+dSreltPaZz+t6l3Ue5pv3nx8l+zo/ou2R9Vi9ZnXE8q9RSOMUR7PBm5nuGB31yfaDVe+n3FJ+6uPm/0jmaNPCyze1zBIFoCt2jTes7gf4Tn5KT/CtjpMtm9pPzMdXwMt9jJN6zj8h+FeomuLugCgCgGbwZjbyqJfQ27apH/F/Yug8SRS15QbMKAKAKARmAGTwA4knkAO01WKbaS4lDEeju0W8h1O0jEv8AZszuYJx+TIMvCaOLeHFQRwOMc8869Zte97mHfLEsLJrZYzuHEtp9Du7e3kmeexucQwvLu79vMB1IyQBlWHAeXIYOdJrulQrUpVqaxNb35rn6majVw8M2lcATQoAoAoAoDKekTaA2lruRH+8XGY4u9R+kl/yg8+8it5odgriv3k17kN78+iLGpTahDi9xyxbOQiK1thvSzMI0HLnxdiewcyT2DPdXc0l3lRyZu9RnGws421Pi+P5fqfQOxuzEOmWiwxcW9qWTtkkIG8x8OGAOwAVNOSOSXejtrG09zE+90KOBMVyMQwqqhN7s3nH1JHKqNFyk0txqPTZBHDptnFEqoi3sSoqgAKqwzYCjs7KS4Mvof/JH4r7nPq056cRr66ESFjz5KO81kpU3Ulgg6jfRtKTk+PJef9cy09GOyxvJ/W7kZijbKAjhLKD+6v4gDsNQdd1NW1LuKXif0X7ZwsdqrN1JvOTs1cA2SQoVCgGL6PeikX3kcfNSKkWktmvCXmvuWy8LPPo5l3rFPIV60aw1NALQCUB4mHVPkasqrMJLyZVcShryGSw8GzCqFRaAqdpdeisYOkkDMWYRxRpxeWRvZRB3mp+nafUva3dw3dX0RjnNQWTDXF/d3t0tpe3DQ9IyrLZ6fCZpY1cgBbm4OVTGetjex2gV3tnotpatSisy6v8AC4EOdWUjs2mWEVtDHDCu7HEoRF4nCgYHE8/OtsYig9JeiyXumSpCMzR7s8OOfSxHeAHiQCPjVGk1hgzMHpD071SKaaTdaTqtEFZpEkUflAyKMgA9p7CK89qaBdOvOnCO5b0+Ca5E5Vo7KbNPZ3Uc0ayRMHRxvKynIIPaK0tajOjN05rDXFGZNNZH6xFQoDxI4UFmIAAJJPIAcSTV9ODnJRXFlG8HE9T1Rr+7kuTnc/N26nPCJSetjsLHJ+OK9Dt7ZWlvGguPGXm3+jc6HabUncy+EfyzYehbTFmurq7bj0WLaLwJAaVvP2OPcTW3ow2YI0WqXLr3MpcluXoW23t9qw1mwhs+lWAmN3KA9G/5UiZZTjG6sag4Pv8AfjGU14/srtgk+uXdnDbxpGvSs0qjEkk0LrHI0vYQSSB2jd5nOABVenK6DPYW/aZJJz4CNQoz577fKsdWWINkzT6feXNOPmvpvMG7hQSTgAZJ8K1cYtvCPQ6tWNKDnN4SIGgaRLq16I1ysa8ZG/4cWf325Dx8BWW8u6en27m+PJdWcDeXM72s5PhyXRHe7K0jhiSOJQqIoVVHIAV5rXrzrVHUm8tl6WFgfrEVCgCgExV0HiSZR8Cu9GTYt2X3WZfkSK9eg8xTNWzZVcAoAoBG5GgKBudeR3MdmtNdG/ubOPBBWEuCgMHtxDcXeo2drYnduYlluekbAjhjbEfSnvYHlgcDjzHbdlaMlTqVXweEuu7/ANIlw1uRTnaKGxi9W0yZbaBXxcanInTTXU4xvi2i4mU5PM8ADzAwW6winXtF2itLvqxSqZQiSPCxCzRhwCOkj5qeI4eNAV+r7eafbXSWzO0k7yLH0cK9IUZyAOkxwXmOHPHZQEiXQNMtpZr1oYkco5mlI4bmMyEg8BkDiQMntoDnXon1u0Nu1uJFSQzzSRwN1SsTtvKiZ4NjjwHLNcT2ls6sq3fxj7uEm118yZQkksHQq5PBJFoDA+lLWiI1soj15xvTEc0tweOfvkY8ge+uo7PWS2ndTW6PDzf9CnRlcVY0Y8+PkuZio1CgADAGAB4CuibbeWd1TpRhBQjwW42Hof2nsrKC6gu5o4GE5lXpCFDoyIvVJ9o9TkOOCK20XmKaPN7mnKnVlGXFNkjUvTKRcZtbYyWiEB5GJSRx9po1PBcdzc+3do5JPBSNvUlB1FF7K4vkb/Z3TtPy17ZogN4BI0q5y4brdvs5JyQMcefGrjCcW2r1f1/VZ51OYosW8B7Cqe2w82LHPcwqLdTwlE6Ts7auVR1nwW5fF/0ZnUJZLiVbeAF2ZgoA+25PAeQ5k+BPZVlOMaMHVqbsbzHrWod/Puab91cfN/0du2N2cj0+1Ea4aRsNM/vvjs/VHIDu8zXnuq6jK9rOX8VuS8v7IFOGysF5WsMgtAFAFAFAVPo+O7LdJ7s8v77Yr1qzltW9OX+K+xrJeJm2qQWhQBQBQFDKMMfM/jXlepw2Lyqv8n9d5sab9xHmoJkCgMF6U7FkiF3DK8MwAtWZSArQzuAwc8wBknI7/IjrOzF3JVHb8nl/DC/JFuI7tok+ifZ6A3FzOQG9UmaxtgcYjSEDflC8g7sS2efE95rtiIVGyuy8F/DNcSNNHO17dkTwyNHLumTBXPdwPzPfXKavrFeyutiGGsLc+vUk0qalHeWNzse9hNb3WlRpJJB0nSRTMd6fpObdKeUnFsE4HH4HDpnaPM5K6e58GluRdUobvdGdrrnWtZgaKO1NnCgDSJLIN+4kB/NoQMbg58cAnHHsrd1tbsqTitvOem/HmzDGjJnHpoXikKuGSRGwVOVdGHHzB5GtpGUZxzF5T+TLN6Z1f0eekAzFLW8P5U9WKY8pO5JO5+49vnz43WtC2E7i34cXHp5r9EmlV5M6DqN7HbwvLKcJGpdj4Adnj2fGuYt7eVepGnDi3gkSeFk4kLmS5lkuZvbnO9j3IxwjjHkMV6IqUKFONCHCP1fNnR6JZunTdefGX2/sjancugCoDlyFD/ZUk4+dZaNNS3vkZNWvKtFKnTTTlu2uSz+SRLbRvxdVYjtIFY1UlHgydVsaNbDqxUn1HNwYxgYxjHZjuq3Lzkz9zDY7tLdwwS9L2g1C0tJbK3dOhk3t123ultxJ7YTB7ckjuJJqerlbPvcTkKug1O+2KUk4/VfFFBqFwtvEI4+Bxw/VHax8f/OysVKLqy25E7ULiFhbq2o+J8X+fizonoq2S9Xj9anXEsq/klI4xxHtx2M30GB2muV7Q6p3kvZqb91cfN9PQ52jTwss6HXKskiUAtAJQC0AUBT7Ind1G7X/ABN79pQ38a9R0iW1ZUn5Gtq+Nm4rYlgUAUAUBSXYxI3nXmmuw2b+p54f0RPo+BDVagzBQEbULGK4ieKZQ8bjDKeRH8CDg5HLFZqFepQmqlN4aLZRTWGZKx0LUdKlk/sjoHgmClorlnzHIo3d9GHMEY59w7q7Ox7S0nTxc5UuqW5/oizt3n3S72N0Q2NlHA7b7jeaRhyLuxZsd444z4VzGq3qvLmVWPDgvgiRThsxwXVa0yBQGY212Nh1GPIwlwowkuOYHJJPeX6js7jutK1ipZy2XvhzXTzRhqUlI4VqFlLbytFMpSSM4I7QRxBBHMciCK9DpVadampweUyE008GtvdrLjUbWG2l/RneuJP+ME/NAjs7z3lQRWoo6XSs6868OfBdM8TZ6fQd5VjTfBb38P7Eq875JLciFq+RCSPslW/ZYGs9v48Gp1qL9lclyafyZLjcMARxB4isUotPDNjQrRrU1OL3M8XE6xrvMcD6k9wHaarCDm8Ix3V1TtobdR/t/AriWQmdzu73Do8DLADqAnv7ak4jL/jW/HM59yrUW7+o9na/j1XL1Lv0cbMNf3JuLgZgibODyllHEJj3V4E/Ad9a3W9SVnR7qn439F1+PQ0O1OvUdSfM7ZXnreSQFUKhQBQBQBQBQFJox3dYmHvJG3+gD+Fek6BLasYeWV9TX1vGzd1uTEFAFAFAU9+Pyhrz3tLHF7nqkTrfwEeufM4UAlALQBQBQBQCUBhPS1olvLZm5YhJoQAjf8QM2OhPfknIPYc9hNdN2bvKsK/cLfGX08/2R60E1k55pVl0ScfabBbw7hXVV6u3LHJHXaPYezUtuXilx8uiJ1YDcCVUo0msMhGwKkmFzHnmuAy+YB5VmVZNe+smnlpM6cnK1qOGeXFBDYhW35WLsORbgq+Q7KrKs2tmCwKOmRpy7+5nttdeCGNOsJdUvEhi4LzLdiRjG/Ifpgd5AqtevTsbd1Z/+vkjmdQvJXtfK8K4fv1O96Vp0VrAkMK7qRjCjt7ySe0k5JPea81urmpcVXVm97/3BSMUlhEuo5cFAFAFAFAFAFAUKnd1hD70C/R3FegdmZZs8dJMg3HiN9XRGAKAKAKAqtTHX+FcL2qji4hLqvyTLbgyJXLkkKAKAKqk3wKBRxa4oZCqFQoBKFDlHpA1f1u9ECHMNocv3PcHs8dwcPMtXc6JaezW3ey8U/pH++JL0219puMvwx3v48kU1bA7QKAKAKApNdvv0a/5z+C/1qbbUv5M5PXdR2n7PT4Lxfr9nYvR5s3HY2inKtLMFeWRSGB4ZVEbtVcnzJJ7a4XXNQnc13Heox3JfdmnpQUUaqtGZgoAoAoAoAoAoAoDP6od3UrRveSRfkyn+au37KSzRqR819iHc8UdAFdWRgoBaASgKzVR1h5VxvauG+lL4r7Eq2fEhVx5LGL28igjaSZ1RFGWZjgD/wA7qy0KFStNQprLZa2kt5zzV/SPLLldPiAX/mJwQD4xxcz5t8q6u17PU6fvXUsv/wCq/L/Rmt7S4un/AMccLq+BlLwz3BzdXE0xPMFykfwjTAFbumqVJYpQUfTL+bN1S7P0uNWTk/khm1iktT0lm7wyL1gFYlHx9l0JwwPjV83CutitFNPy+xbeaHSjTc6GVJb+PE6xsRtSupW5fd3JI2CyJnIBIyGU+6ePyI7K4fV9MdjVSTzF70/wc9SqbaNHWpMpQ7a696jZvIvGVsRwr70r8jjtAGWPlW00ix9ruFF+Fb38F+zHNtblxfA5LZwdGgBOWOWdjzZ24sxPnXc1J7Ut3Dgvgdpp1oragoc+L+I/WMnBQplN4ChUh6ne9EnD2jwX+vwrNRpbct/A1WragrWliPifD9lDc6dcJFHNJG4jmyY5COq+Cc8e/gTx5jiMip0K1OU3TjJZjxXQ4R5fvM03o/2zksJVilYtau2GB/Qlj+cTuHvD48+ep1jSYXdNzgsTXDz8n+DJSqOLxyO6A55V5y008Mmi1QqFAFAFAFAFAFAZ7abhcWb90jr+0FP8tdf2Un71WPwf3ItyuBv4jlR5CuzIh6oAoAoCv1Yez8a5btVHNCEvP8Ei28TK6uGJpx/bTVGvr6RCf7vauY0T7Lyj85Iw7cHqjwHia77SrWNpaxkl7897fRckTtKso3VVzn4Y8urK6ph16SSwhaoVCgJXo2vvVdWaInCXKlR94ZeP+dfjUbXaHtFjtrjDf6cGef3NH2e7lDly+HFHZ68/SyVOObWav69fsynMFtmKLueT9LJ49gHgAa9A0209jtUn45b38OSNlo1r31Z1peGPD4/0QaknWjN45WNyvAhWI8wDir6aTkkyLfzlTtqk48UmbGT0cwto0V3aNILv1ZLhizs6zkxh3RlJwM8cYx2ZzW0lBNYwee0rmrSmpwk8/H7mMju1MQkPBSob6cq1jpvb2Ud9C+g7VXEtyxn16HjZDQX1W964Igjw0pHYmerEp95uPw3j3VTUr6On2+V4nuXx6+hxFetO7rOpP/xdDuF9pkE0BgkRTEVC7mMAAezu+6RgYI5Yrz2jd1aVbvov3uOepkcU1g+c9c042t1NATvdFIyA96g9UnxIIzXqNrXVejCquaTIElh4O7ej69M+l2zsckIYyTzJido8/wCivOtboqle1Irrn57ybSeYo0VakyhQBQBQBQBQBQGf2xGI4G924T6q4rp+y0sXM11j+SNc+FG6s2zGp8BXdkMeoAoAoCFqo6o865/tLHNlno0ZrfxlXXnqJ5w65hMV3eRnmt1K3wkO+p+Rr0mnNVLelNc4r6G97Py/46kOaefmhaHQhQBQFZq+/G0c8ftxOrDzVgyZ8Mj61JobM4ypS4NHMdobZ+7Xjy3P8HStr9s09RjFo2Z7yMGMDnEjjryP3Y6yjxHga5TTdGkrqTrL3YP5vkaSO1Vap098mYO2gWNFReSjH+9dLObnJyZ3VpbRt6UaceX3G7+4McbMOJHAZ5ZJwM+HGq0obckmYdSupW1vKpHjwXqdE070S289qGe+mkkdc78LRmDJHEKuDvL8ePhWzVOK4I4Kpd16jbnNvPmbxNB3NL9SSQjFr6ssuMEfkujD4HLvxVxHPnjX9ntRthFDcQGJd9YlkJBhkcnCnpBwAxx48eZIrFsqDlUZOrXs6tGFBblH6vqdE0jaDRtIiS1E6u460zxq0g3zgM7sgIAzgAZ4AAVxV1YahqVR19jC/im8bvIpGcILBP2p2+s7OP8AJss8zLlI0IKjIyrSMOCjjnHM93bUXT9Br3E81FsxXFvj6F06yS3HDbu5eWR5JDvPIzO572Y5Plz5V6DThGnBQjwSwQm87zu/oxtzHpFuD9oSP8JJXZfoRXnXaCalfzxywvkkTaKxBGprSmYKASgFoAoAoAoCi20H9zJ92SFv+oo/jW+7NyxfJdUzBceA2OjvvQIf1RXohBJlAFAFARdSH5P4itPr0Nqxn5Yf1MtF++iprzUnnJfSBa9Dq299m5gVvOSIlG/07p+Nd1otXvLDZ5wePR71+TYaNV2Ltx/+y+qKip514UAUB5kQMCDxB4EVVNp5Rjq0oVYOE1lMYs7GOLO6OJ5k8TjurJUqynxIdlptC1y4cerJNYjYEPUmQBOkJWIyxiYrguIS35TcB5tjlUm1S2zRdoZyjbJLg3vO3+jzQdLto3k0yQyRzbu8el6Rcrn7P2W48cjPKtgcSa6gIeraXBdwtDcRrJG2N5W5HByCO0EHtFAVs+i2FnYTpHDFFD0MvSBVADKEbe3zzbhniaA+VIjwAPPA4duaMqbLZLYK6vXVpUaG3yCzuCruPdjU8ePvch48q02o61RtItQe1Pklv+Zlp0nI7nBCsaKiAKqgKoHIKowAPgK86qVJTk5S4snJYHKxlQoBKAWgCgEoBaAqdq0zYz+Cb37DBv4VtdDns31P44+hireBmh2Xk3rSM/qivTTXlrQBQBQDF+PybVr9VjtWVVf4svp+JFLXlpsjC+luz/u0NwOdvMu8f8ObCMP2ujrpuzVf/lnQf8l9V/RSNTuqsKq5NGJrozvk01lBQqJQC0AUAUA2twkM9tNIoeKK4jaVSN4GPOHJXtwDnFSrWSUsHPdoqUpUIzXJ7/U+g9C0uygQtZRxRpMRITEAEfIGGGOGMd1TzjSbd3UcMbSSuqIg3mdyFVQO0k8BQHN59p9T1SRv7KZbW0jyBcyxh2uXHZGjcAnDGf48K1V/q9CzajLe3yXJdWZYUnIr7zVtX1e1SyktpLXewt9cyDcVlU9ZbdT7W9w48RzHLjVLvWbWhT24yUnyS3/PoI0pNmxsdMt4FCwxRoFAA3UUHgMcSBxPjXnta8r1W3ObfqyaopEyou8uEpgBQC0wApgCMQBk8AKqk28IqN29wkiho2V1PJlIYH4ir6lKVN7MlhlZRlB4ksMaj1GFpTErqZFGWTPWA4f1HzrJK2qxpKq4+6+Ze6NRQVRr3XzJVRzGQdbj3rWde+GUf6Dipumz2Luk/wDJfcsqb4sm7CS71lH5V6qa00NAFAFAN3IyjeVYLqO1RnHqn9iseKKKvJDZkHXdOF1azQH9LGyeRI6p+BwfhUqxuHb3EKq5MtnHai0cT012MYD8HXKOO5kO6wPyr0SqltZXB716nXaRcd9axzxW5+hKrEbMKAKAKAKARlBGDxB4EeFVTxwLakIzi4zWVzKi09auZks7SWbo2fqR9LJ0SkZLSbucBRxP+5qfUuFQourV5I85uoUu/lGh4Tp19sbYW8QkvZ7y5jjK4immd497OBiMY7ezOK5GGu3t1LuqKUW87/Iz29i601CG9mx02eKSFGgwIyo3ABugAcN3d7MYxiucuYVY1ZKr4uZlqUpUpOElhogttDALwW3W3+W9w3A2N4JnOc48KkLTqrtvaOXTnjqSVY1XQ7/l9cdSRrmoi2t3lxndAwOWWYgKM+ZrFZW3tFaNPqYrWg69WNNcxrZ7VTc2omkUJ7eePVwhI3uPZwrJfWioV+6g88PqX3lsqFZ04vPD6mYvtrbq4lMdgmQOR3d92A+1g8FHnW5o6TQo01O5f1wkbalplClBTuX6cP8A0ZG0ep2rKbuMshPJlVSe/dZOGfA1e9OsbmLVB7/Jv65LvYLO4TVCWH6/XI9t9qDMls8TsI5Fd+qSufYwTjuBPDzrHo1BQlVjOPvLCLNIoRUqiqRzJYW/1Is2mapYjpUkLqOLbrtIAP1kccvEVnjc2N2+6lHD+GPqjNG4sbp93KOH8MfVGhtdXF9p85xuuI5FdezO4SCPA1qqlm7S8guKymjWVbV2t1BcVlNfMz+z2uC006QjBkaZhGviY0yxHcOdbW9sXc3kVyxv+f5NneWbuLyK5Y3/ADZZbBaS3WupclpMhM8yCcu58yOHh51D1q7jhW9PguP4RF1a5i8W9PguP69DZVzppTzMm8rDvBHzGKy0JbNWL819ykuBE9GcmbJR3cK9dzk1ZrqAKAKA8yDgfKrZLKaBQ15FUjsza6M2i4CVYVOPbX6f6rqkoAwlyPWE7t/lMB4563xrv9MuPaLKL5w91/g2WiV+7rypPhLeviiBUo6wSgFoAoAoCs1y93E3Qesw4nuXtPx/rUq2pbT2mc/rt/3UO5g/efHyX9nSfRZst6rB6xMuJ514A844TxVfAtgMf8o7K5HtDqff1O4g/dj9X/RzNGnhZZrdasBc28kR+0vVPcw4qfmBWks7h0K0ai/1E62rOjVjUXL7czMejm+ISWB+BjO+AewHg4+BH+qt1rlDMoVY8936NrrVFOUasee79fQxxvz6z0/+N0vw397Hy4Vve4Xcd1/jj6fs3aoruO6/xx9P2bf0jXgFtGg/SOG/yoM5+ZWue0Oi+/lJ8lg0Gi0s1nJ8l99x413etdIjj5Myxxt/mBeT54YfGq2mLnUZT5LL/CK2mLi/c3wy3+iz2J09YbNGx1pR0jHt4+yPIDH1qHq9w6tw48o7kR9TrurcSXJbkG3KKbCXPYYyPPpFH8SPjTR5SV3HHPP2KaVJq6jjz+xi9UUtpNqT2SzIPIliP3a6G3aV/VS6Jm9t8K+qryT+xd3u3SdFuwxsXKhd58BQcYJwCS3lwrX0tDl3u3UluzncQKejT281GsZ5EjYnSJIrWZpQV6VcKp4HdCsASOzO8eHhWLVbuFSvCMHnZfH1MWqXUKleCg87PP1MJpjRdJH0+8Y8guF547f9/CukrqbhLu/FyOhuFN05d34uR2W0mjdFaIgoQN0ryx2Yrz+tCcZtTW/mcROMoyanxHqxFoCqp4eShV+jc4SZPdlkX5ORXrlGW1Ti/JfY1j4m0rKUCgCgA0BQOOJ8zXk99HZuKi/yf3NlB+6hKil5jfSjpJlsxOgzJaN0o7zFymXywA3+Sug7PXfd3Doy4T3evL9FjnKnKNWPGLyc+jcMoI5EAj411co7LwzvKNWNWmqkeDPVWmUKAKAbuJgiFm5Af+hV8IOTwiPdXEbek6kuX1Y76OtnTqF4ZphmGFgzdzyc0iHeBgE+GB9qsGtX6s7fu4P3pbl5LmzgHOdxVdSfP/cHb686bySAoVObbRFrK/laPlNE+P8A7VIY/BxvV2Nhi7tIKf8AFr6f0dNZJXVrGMv4tfT+hmDSM6S82OPTBx9xMxn6sx+FXzu8ahGlnlj1e9F87rF/Gn5Y9Xv/AEJbTtfXFlE2SI0VG8dwlnPxVFFXVYRtKNaoubb/AAis6atKNaa5vd68PuzX7dWbS2ZKjJjZZMD3QCG+QOfhWg0euqdz73PcaXSqyp3C2ue4i7K7TW3qyRyusbxqE65wGC8FIY8OWOFZ9S0ys60p045T37jNf6fWVaU4Rynv3FbtnryXIS3tj0mWBYrxDNnqIvfx458BUvSrCVvmvW3bv9ZJ0yzlRbr1t2P9yP7Vad0Glwx9sbpk97MG3j82NY9NuO+v5z6p/JFmn1+9vZT6pjUWx0VxaxSwsY5GjViGyyMxAz4rx/8AVXy1idC4lTqLKTa8y+Wq1KNeUKiyk2ujHdlr+9iuRaXKswIOGbJKAKSCH+0hxjj3/CrNQo21Sl7TRaT+/p1Md/RtqlL2ik0vLr6cmVmx+lRXBuYZRyC4I9pGVnXKnv8ADtqXqd1OhGlVg/73Il6lcToqlVg/01hD8Nhqeny4gBljY8gN5G8WXnGfH6mscq9je081Hstej/sxzr2V5DNT3ZfX+zoQrlHxOdFqgKnYY7t1dp/jOf2jvfxr1bT57drTl/ijWzWJM21TCwKAKAKAorgYdvM15frEdm9qrz+5sKXgR4rWmURlBBBGQRgg8iDzBq6EnF5XEoziOuaW2mXDRSAiBmJtpT7BQ8eiJ7GXl8M16JZ3Ub6kqkX7y8S556+ps9J1GNtmjW3R5Pp5EcXMfvr+0Kzd3LodEr62f/YvmBuo/fT9of1p3c+gd9bL/sXzGZtThUe0D4LxP9KvjQm+RFr6zaUl4svohnTtOvNVkCW6Howes54Rp4u/af1Rk/jV1e5t7CDlVlv6c38EctfahVvZY4RXBflnb9m9FjsbVII+IXizHm7txZz5ns7Bgdled6hezvK7qy9F0XIxwjsrBaVCLwoDLbb6FLcrG0KhnQsCMhcq2O/hwI+preaRfQt3KNR4T+5tNLvIW8pKpwf3LTTtL3bFLeXH5rcfHEZIO8Qe3iahV7rN260OuUQ61xm5daHXKKTY/Zma2meSfd4LuJunOcnrN4cAPma2OqanTr0lCn8X+jYajqFO4pqFPPV/o1+K0GTTmc1DYu0lYsN+Ik5IjI3SfusCB8MVt6GtXFOOy8S+JsqOq3FOOzua8yVo+zNtatvICz9juckd+6MAD5VhutUr3C2Zbl0RhudQr11sye7oi0uraOVCkih1PNWGQccag0q06UtqDwyLCcoS2ovDPcUaqoVQAAAABwAA5ACrZTcpOT4lrbbyz1VMlMDccCKWKqoLHLEAAse9j21dKrOSSbylwLnJtJN8ByrC0WhUauJ0jRnchVUFmJ5ADiTWWjRnVmoQWWy1vCyyh9GsjTTXE+MCSRmHkT1fpivVbWj3NGFPokjWyeXk6HUgoLQCUAUBS3oxI1ecdoYbN/Pzw/oT6D9wZrSGYKAbngSRSsiq6nmrAMp8weFZKdWdN7UHh+RRpPiUU2xGlPztIR91Sn7pFbGGt30VhVH67zG6UOh4GwWk/wDKp85P+6rv/wA9ff8A7PsU7mHQdg2L0tCCLSHI5by7/wC9mrJ61fSWHUZcqUFyL2ONVACgKByAAAHkByrWznKbzJ5Zelg9VaVCgCgChQKFQoAoAxRJvgUEZgOZA8+FZVQqvhF/JjKIk2qWye3NEv3pEH4mpENNu5+GnL5FveRXMiSbUaevO5i/ysG/dzUiOh38v+t+uF+S11odSJJtvpw5Ss33Ypj9SmKkx7N3z5Jepb38CPJt5aD2UuH+7GB+8wqTDstcvxSivmy13MRk7c59i0nb7xRfw3qkQ7KS/lUXoijueiG32svmB6KywewvIzD4gKM/OpMOylFeKo/ki13L6EWbS9V1JlW4xHECCUQFVJ72yST8TW4sdKtrPfTW/q+JhnUlLidL2f0dLSEIvxrZFhZ0AtAJQBQFNqrhZRk43uXie6uS7S6dOpi4prOFh/hkm3ml7rGK4omBQBQBirlTm+CZTIzLdRL7Tov3mUfiazRs7ifhpyfoyjlFcyFJtDYrzubfPcJYyfkDUqOj30uFJ/b7lvew6kSXbHTl5zg/dSR/3VNSYdnr6X8cfFot7+HUjPt1Yj2elf7sTfzYqRDsxdvxOK9S13ERhtvIj7FvcN5qi/zGpEeylX+VRfJlPaV0G220uD+bsnPi0mPoEP41Jj2Uh/Kq/Rf2W+0+Qn/yLVH9i0RfvF2/DFSIdlrVcZSfyLXcyFF3rr8o4U8o2P7zGpMezliuTfqW9/M9Cw15+cwX7scY/lqRHRLGP/WvqW99Pqexstq7+3dyj7rbv7uKkQ060h4acfkineS6npfR7dN+cuZm85ZD+LVJjRpx4RXyRbljqei2I+25bz4/jWRbuBQmwejSzXnQE+HYKyX7OaAmRbI2S/ox8qAmR6BaryjX5CgJCabCOSL8qAdW2QclHyoB0KByoAoAoAoAoAoCLqNgk6FXGQaAxOpaBqkTYtrhtzsDBHx4ZZSa11XSLKpLalTWfl9jIqs1wZBGg62/tXLDyWNf3VFVjpNlHhSj8inez6nobEag/wCcu5//ANXH4GpEbWhHhBfJFNp9T2PRmW/OSu33mY/iazKMVwRbkkw+i61HOrgT4fR3ZL2ZoCdFsVZL9gUBMj2atF5Rr8qAlJpFuvKNflQDy2cQ5KvyoB0RKOwfKgPQAoAoAoAoBaASgCgCgCgCgCgFoBKAKAWgEoAoAoBaAKASgCgCgCgCgFoBKAKAKAKAKAKAKAKAWgEoAoAoAoAoBaASgCgCgFoBKAKAWgEoAoAoBaASgCgFoBKAKAKAKAKAKAKAKAWgEoAoBaASgCgCgCgCgCgP/9k=">
            <a:hlinkClick r:id="rId3"/>
          </p:cNvPr>
          <p:cNvSpPr/>
          <p:nvPr/>
        </p:nvSpPr>
        <p:spPr>
          <a:xfrm>
            <a:off x="53975" y="-17907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0" name="Google Shape;830;p101" descr="data:image/jpeg;base64,/9j/4AAQSkZJRgABAQAAAQABAAD/2wCEAAkGBw8QDxQUEBQUFBQUFBQUFBQUFRQUFBQUFBQWFhQUFBUYHCggGBwlHhUVITEhJSkrLi4uFx8zODMsNygtLi0BCgoKDg0OGhAQGy8kICYwMCwtLCwsLC0sLCwsLC8sLCwsLCwsLCwsLCwsLCwsLCwsLCwsLCwsLCwsLCwsLCwsLP/AABEIAOEA4QMBEQACEQEDEQH/xAAcAAABBQEBAQAAAAAAAAAAAAAAAQMEBQYHAgj/xABGEAACAQMBBAYHAwkGBgMAAAABAgMABBEFBhIhMRMiQVFhcQcUMlKBkaFCcrEjM0NikrLBwtEVJGOCouFTVKPS8PEWg5P/xAAbAQEAAQUBAAAAAAAAAAAAAAAABAECAwUGB//EADgRAAIBAwEFBQgCAgMAAgMAAAABAgMEEQUSITFBUQYTMmGBFCJxkaGxwdFC4WLwI0PxM1IVU3L/2gAMAwEAAhEDEQA/AO4UAUAUAUAUAUAUAUAUAUAUAUAUAUAUAUAUAEirXOK4sHgyqOZHzFYJ3lvDxTS9UXbL6Hg3UY+0Kjy1eyjxqr7/AGK93PoeDfR9/wBDUaXaCwj/ADz8E/0XKhPoeTqKePyqPLtNZrgpP0LlbzPB1NfdP0qO+1VHlTf0LvZn1PSaih55FTbPtBbXEth5i31/ZZOjKO8lqwIyONb0wi0AUAUAUAUAUAUAUAUAVRtLiBC4HMj51jlXpR8UkvVFcM8G4QfaHzFRpanZx41Y/NF3dy6Hg3kfvfjUeWuWMf8AsXpkr3M+h4OoR+PyqPLtJYrg2/Qu7iZ4OpL3H6VGl2ptlwhJ/L9l3s0jwdT7l+v+1Rp9q1/Gl83/AEXK28zwdSb3R9ajy7VVuVNfNl3sy6nk6hJ4fKo8u014+GyvT+yvs8Twb2Tv+gqNPX76X88fBIu7iHQ8G5kP2j88VHnq17LjVl6PH2LlSh0PBkbtJ+ZqNK7ry8U5P1ZdsR6Hk1hlOUuLK4Eq0qFALQBQCUAUTwUG9J1Hcu2gJ4FVkXwDZBHzU/OvS9DupXFnGU+K3fIgVo7MjS1tzEFAFAFAJI4UZPIVirVoUYOpN4SKpNvCK6TUmz1QMePOuOue1FRyxQikvMlRtljeNG/k7x8hUCfaK+lwkl8EvzkvVCB4N3J7x+lRpa1fS41H9F9kXdzDoeDM5+0fmajz1C6nxqS+bLlTj0PJYntNR5VqkuMm/Uu2UeaxlQoAoBaFBKYAVXDAVQqLQBQBQBQBQBQCUAtAJQBQC0BQXZ3dWt296Ir+y5P81d32Wnm2nHpL7pEK58Rv66cjhQBQBQEHVid0Dx/CuW7U1JKhCK4N/ZEi2W9sra4YmiUQKfWtpba0YLIWZyM7iDJA7zk4FbG00ytcrajuXVky1sK1wtqK3dWOaPtDbXRxEx3wMlGG62O8dh+Bq2606tbLM1u6otuLKtb75rd15EvUb+K3jMkrbqj4knsAHaaj29vOvNQgt5hpUZ1ZbEFlmRm9ISBurASO9pAp+QB/Gt9Hs+8b5/Q3EdCm1vnv+BoNA2ihvAQmVdeLI2M47wRwIrVXunVbVpy3rqa+7sals/e3rqhjanaNbNQFAaVuKqeSj3m8PDtrLpunO6bb3RX+4RfYWLuW290Vxf4M4mo62431V90jOBHGBjwU9atw7bTIvYbWfizZuhpsXsOW/wCL/wDC+2S2kN1vRygLKgzw4BlzgnB5EHGR41q9S05W+KkN8X9P/TXahYK3xODzF/T/ANMZYevtPM1s0hkRmLgMMnrkcVbg3LlXQVvZY0oKslh4x8jd1fZY0oRqpYa3bvLqX2kbayI/R3q7vHBcKVZfvp3eI+Vay50WEo7du/Tr8GQLjSYyjt27z5fpm3VgQCDkHiCOIIPIiuaknF4ZosY3M9VQBQBQBQBQBQBQBQBQBQGe1/q3tm3jKv7h/rXZ9lJe7Vj8GRLnkdAQ8B5V15FFoAoAoCBq3JfM1ynapf8ADTfm/sSbbiyuriCYRdSvBBDJI3JFLY7yOQ+JwKkW1F1qsaa5svo03VqRgubMRsfowvHkubob4LEAHk7nixI7QMgAf0ro9UvPZYRoUdz+yN9qV17NGNCju3f78zV2WztrBN0sSbrYIA3jujPPdU8q0tbULivS7ubyvgaire161Pu5vK+vzMrtOz3uopaqcKhCnwJXfkbzC8B/vW609RtLKVw1ve/9G2sVG2tJXDW9/wDi+ptLTS7eJAiRoFHD2QSfFieZ8652rd1qk9qUnk0lSvUqS2pSeTFyQLa61GIhuq5XqjgAJQVIHhkZxXRRm7jTJOe9r8G8jN19Ok572vwJp0QvdYkaTisZcgHliIhEGO7PGlxJ2mnRjHi/zvYrSdtYRjHjL8739DoFcrvOdwYO0ATXmC8iz5x+tDvN9a6ermWlJy6fk6Cp72lpy/3eObL9TV7pOwiU/wDVQ/zGrdR9/T6cvh9i2+96xpS+H2f6Lza3SI7i3diB0kasyP29UZKk9xxWt0y8nRrKP8XuaIGn3U6NVJcG8NEP0eXjSWhVuPROVX7pAYD4ZNZ9doqFwpLmvqZ9YpKFfaXNZ9TU1pDVBQBQBQBQBQBQBQBQBQGe2u4G1buuAP2kb/trquykv+apHyX3ItzwRvbY5RT4Cu4Ig5QBQBQELVh1R5/wrm+08M2sX0kZ7d+8VlcCTjObfORYPjteMHy3wf4CtvoizdL4P7Gx0lZuo+v2M/G+oC1torNWCPFvs6AZLs7bwLn2McO7nW2lG07+pUuHvTxh9Et242Mlad/UncPenhJ9OW7mUuq2FzHOkU0heR93gJHfdLthQSe3t4VPoVqNSlKpCOIrPJLOCdQr0KlKVSEcRWeS34Rd20i22tN0x4Hqh2/XjXdYnxIxnxqBVTuNN/416fBkCcXX05bHFcvg2dAdgASTgDiSeAA781yihJvCW851b9yMBp8vr2sdInGOM7wP6sY3VPxY5rqa8fZNO7uXF/dnRVY+y6f3cuMvzx+SG7e5/s7VJelB6OTf44z1JGDq478HgfjV1Sl7fYx7visfNbsF06fttlHY4rH0WMGpu9q7KOMsJVc44IhyxPYMdnma01LSbmU9lxx5vgamnptxOWzsteb4FDsJayTXEt3J2lgvcXc5bHgo4fGtnrFWNKhG2j/qX7NhqtSNKlG2h6+nD5kRr9LTWZnkzu5YHAyRvxqRw86zqhK502EIcf0zMqErjT4Rhx/TZL2i2zikhaO3DkyDdLsN0BW4EKOZJ5cu2o9jo06dRVKrW7fgw2ek1IVFOs1hb8ZLzYzS2trUBxh5CZGHauQAoPjgCtbq9yq9f3eC3EHUrlV67ceC3Ivq1ZACgCgDFCg3LOi+0yr94gfjWSNGpLwxb9BlIivq9ovOeEecsY/jWZWNy+FOXyZbtx6iR61ZscLcQE9wljJ+Waq7C6Sy6cvkxtx6k4Gori1uZcLVCoUBQ7aD+7K3uzRN8yV/mrouzM8XmOsWR7he6bXTWzCh/VFegEIk0AUAtAQ9UHU+NaPtFHNjLya+5moeNFVXnJPIGu6f6zbSRZwWHVJ7GByp+YFS7K47itGp8/gZ7Wv3FWNTp9jC2d9qtonQLC2ATu5iaTGTk7rKcEZz3101WhYXMu+lL64+hvqtGxuJd9Kfx34+ha7L7Oz9P6zeZ38llViCxY/bbHLHYPwxUHUdRpql7Pb8OD6Y8iJfX1Pu+4t+HN+RcbSbNx3gBzuSKMK4GQR7rDtFa+w1Kdq8YzF8v0QrK/nbPC3xfIyN3s1PEAk93DHGeQknZVI8I2wDW/pahSqe/TpNvyj+TZvWLWPvbG/4L7m12e0SK0i3UO8zYLyHm3djuHHgPGucv7ypcVMyWMcF0/s1N3dzuZ7UuHJdB/VdJgul3Zl3sciODL5MOVYra8q28tqm/wBGOhc1KEtqm8FHFsJaBslpWHullA+JVQfrWylrtdxwkl5k+Ws3DWFhehpbeBI0CIoVVGAAMACtNUqSqScpPLZq5SlNuUnlka/0i2n4zRKx94jDftDjWeje1qO6nJoy0rmrS8Emhux0G0hbeiiRWHJvaYeRbOKurahcVVicnguq3deqsTm2ixqGRxq6uY4kZ5WVEUZZmICgd5JrJSpTqzUILLfIo2kYTU/SWpJWwgabs6WXMUXmo9pvpXTW/ZtpbVzPZ8lvf6LqNGvcPFGDfnwRnbrabVpvauViHuwRqP8AU2W+tbanplhS4U9r/wDpm0p6DXl/8k8fAq5opJPz1xcy57Hmcj5A4qbGUIboQivgkTIdn7deOUn6r9EZdGth+jU+eT/Gr3c1epnjolnH+P1Y4NNgH6NP2RVrr1HzMy0mzX/WhW06A840/ZFVVep1D0qzf/Wj3szrl3bXkcFi7GN5UUwHrxkk9fdzxUAZOQRyJ41iv7O3rUJVLhLKT38/I4y67qFw42/h/wByd4rzUyhQFLtimbGXw6Nv2ZUP8K3PZ+ezfw88r6GGv4GanZ6Tetoz+qPwr0kgFjQBQBQEfUB+TPwrWazHasaq8vsZKT99FNXmBsRaFAoMCUyBHbAJxnAJx347KvprM0mHwMRsJs3YXumPqOoos804nkkeQkiJELjcjGcLuhcg8x8BXrlKlCjBU4LCRrG23lk/0XmU6Pa9KSTuNjPPoxIwjH7OMeGK861/Y9uns+WfjjeTqPgRqq0pmCgCgCgCgCiKHIdt9Z9fu2iU5tbZt3APVmnHtMe8LyHxPbXe6TZex0FNr35fNLoTNNsld1XKfgjx82Vegabc6nder2hCIozLNjKxpyyPPBAHb4AE1u6VD+U+JXUNYlnurf3YrdlfjoiRtRoiadqRt0lkkT1VJWaVgSGZ2B5YAHV+tVuIrZ3Is0O4mrluct2HnLKxdRQkYD7pbcEm6ejL8eoH5Z4H5HuqM7eajk3sdctZVe7WemeWSXWA3AtAVetX/RruqesRxPur3+dSreltPaZz+t6l3Ue5pv3nx8l+zo/ou2R9Vi9ZnXE8q9RSOMUR7PBm5nuGB31yfaDVe+n3FJ+6uPm/0jmaNPCyze1zBIFoCt2jTes7gf4Tn5KT/CtjpMtm9pPzMdXwMt9jJN6zj8h+FeomuLugCgCgGbwZjbyqJfQ27apH/F/Yug8SRS15QbMKAKAKARmAGTwA4knkAO01WKbaS4lDEeju0W8h1O0jEv8AZszuYJx+TIMvCaOLeHFQRwOMc8869Zte97mHfLEsLJrZYzuHEtp9Du7e3kmeexucQwvLu79vMB1IyQBlWHAeXIYOdJrulQrUpVqaxNb35rn6majVw8M2lcATQoAoAoAoDKekTaA2lruRH+8XGY4u9R+kl/yg8+8it5odgriv3k17kN78+iLGpTahDi9xyxbOQiK1thvSzMI0HLnxdiewcyT2DPdXc0l3lRyZu9RnGws421Pi+P5fqfQOxuzEOmWiwxcW9qWTtkkIG8x8OGAOwAVNOSOSXejtrG09zE+90KOBMVyMQwqqhN7s3nH1JHKqNFyk0txqPTZBHDptnFEqoi3sSoqgAKqwzYCjs7KS4Mvof/JH4r7nPq056cRr66ESFjz5KO81kpU3Ulgg6jfRtKTk+PJef9cy09GOyxvJ/W7kZijbKAjhLKD+6v4gDsNQdd1NW1LuKXif0X7ZwsdqrN1JvOTs1cA2SQoVCgGL6PeikX3kcfNSKkWktmvCXmvuWy8LPPo5l3rFPIV60aw1NALQCUB4mHVPkasqrMJLyZVcShryGSw8GzCqFRaAqdpdeisYOkkDMWYRxRpxeWRvZRB3mp+nafUva3dw3dX0RjnNQWTDXF/d3t0tpe3DQ9IyrLZ6fCZpY1cgBbm4OVTGetjex2gV3tnotpatSisy6v8AC4EOdWUjs2mWEVtDHDCu7HEoRF4nCgYHE8/OtsYig9JeiyXumSpCMzR7s8OOfSxHeAHiQCPjVGk1hgzMHpD071SKaaTdaTqtEFZpEkUflAyKMgA9p7CK89qaBdOvOnCO5b0+Ca5E5Vo7KbNPZ3Uc0ayRMHRxvKynIIPaK0tajOjN05rDXFGZNNZH6xFQoDxI4UFmIAAJJPIAcSTV9ODnJRXFlG8HE9T1Rr+7kuTnc/N26nPCJSetjsLHJ+OK9Dt7ZWlvGguPGXm3+jc6HabUncy+EfyzYehbTFmurq7bj0WLaLwJAaVvP2OPcTW3ow2YI0WqXLr3MpcluXoW23t9qw1mwhs+lWAmN3KA9G/5UiZZTjG6sag4Pv8AfjGU14/srtgk+uXdnDbxpGvSs0qjEkk0LrHI0vYQSSB2jd5nOABVenK6DPYW/aZJJz4CNQoz577fKsdWWINkzT6feXNOPmvpvMG7hQSTgAZJ8K1cYtvCPQ6tWNKDnN4SIGgaRLq16I1ysa8ZG/4cWf325Dx8BWW8u6en27m+PJdWcDeXM72s5PhyXRHe7K0jhiSOJQqIoVVHIAV5rXrzrVHUm8tl6WFgfrEVCgCgExV0HiSZR8Cu9GTYt2X3WZfkSK9eg8xTNWzZVcAoAoBG5GgKBudeR3MdmtNdG/ubOPBBWEuCgMHtxDcXeo2drYnduYlluekbAjhjbEfSnvYHlgcDjzHbdlaMlTqVXweEuu7/ANIlw1uRTnaKGxi9W0yZbaBXxcanInTTXU4xvi2i4mU5PM8ADzAwW6winXtF2itLvqxSqZQiSPCxCzRhwCOkj5qeI4eNAV+r7eafbXSWzO0k7yLH0cK9IUZyAOkxwXmOHPHZQEiXQNMtpZr1oYkco5mlI4bmMyEg8BkDiQMntoDnXon1u0Nu1uJFSQzzSRwN1SsTtvKiZ4NjjwHLNcT2ls6sq3fxj7uEm118yZQkksHQq5PBJFoDA+lLWiI1soj15xvTEc0tweOfvkY8ge+uo7PWS2ndTW6PDzf9CnRlcVY0Y8+PkuZio1CgADAGAB4CuibbeWd1TpRhBQjwW42Hof2nsrKC6gu5o4GE5lXpCFDoyIvVJ9o9TkOOCK20XmKaPN7mnKnVlGXFNkjUvTKRcZtbYyWiEB5GJSRx9po1PBcdzc+3do5JPBSNvUlB1FF7K4vkb/Z3TtPy17ZogN4BI0q5y4brdvs5JyQMcefGrjCcW2r1f1/VZ51OYosW8B7Cqe2w82LHPcwqLdTwlE6Ts7auVR1nwW5fF/0ZnUJZLiVbeAF2ZgoA+25PAeQ5k+BPZVlOMaMHVqbsbzHrWod/Puab91cfN/0du2N2cj0+1Ea4aRsNM/vvjs/VHIDu8zXnuq6jK9rOX8VuS8v7IFOGysF5WsMgtAFAFAFAVPo+O7LdJ7s8v77Yr1qzltW9OX+K+xrJeJm2qQWhQBQBQFDKMMfM/jXlepw2Lyqv8n9d5sab9xHmoJkCgMF6U7FkiF3DK8MwAtWZSArQzuAwc8wBknI7/IjrOzF3JVHb8nl/DC/JFuI7tok+ifZ6A3FzOQG9UmaxtgcYjSEDflC8g7sS2efE95rtiIVGyuy8F/DNcSNNHO17dkTwyNHLumTBXPdwPzPfXKavrFeyutiGGsLc+vUk0qalHeWNzse9hNb3WlRpJJB0nSRTMd6fpObdKeUnFsE4HH4HDpnaPM5K6e58GluRdUobvdGdrrnWtZgaKO1NnCgDSJLIN+4kB/NoQMbg58cAnHHsrd1tbsqTitvOem/HmzDGjJnHpoXikKuGSRGwVOVdGHHzB5GtpGUZxzF5T+TLN6Z1f0eekAzFLW8P5U9WKY8pO5JO5+49vnz43WtC2E7i34cXHp5r9EmlV5M6DqN7HbwvLKcJGpdj4Adnj2fGuYt7eVepGnDi3gkSeFk4kLmS5lkuZvbnO9j3IxwjjHkMV6IqUKFONCHCP1fNnR6JZunTdefGX2/sjancugCoDlyFD/ZUk4+dZaNNS3vkZNWvKtFKnTTTlu2uSz+SRLbRvxdVYjtIFY1UlHgydVsaNbDqxUn1HNwYxgYxjHZjuq3Lzkz9zDY7tLdwwS9L2g1C0tJbK3dOhk3t123ultxJ7YTB7ckjuJJqerlbPvcTkKug1O+2KUk4/VfFFBqFwtvEI4+Bxw/VHax8f/OysVKLqy25E7ULiFhbq2o+J8X+fizonoq2S9Xj9anXEsq/klI4xxHtx2M30GB2muV7Q6p3kvZqb91cfN9PQ52jTwss6HXKskiUAtAJQC0AUBT7Ind1G7X/ABN79pQ38a9R0iW1ZUn5Gtq+Nm4rYlgUAUAUBSXYxI3nXmmuw2b+p54f0RPo+BDVagzBQEbULGK4ieKZQ8bjDKeRH8CDg5HLFZqFepQmqlN4aLZRTWGZKx0LUdKlk/sjoHgmClorlnzHIo3d9GHMEY59w7q7Ox7S0nTxc5UuqW5/oizt3n3S72N0Q2NlHA7b7jeaRhyLuxZsd444z4VzGq3qvLmVWPDgvgiRThsxwXVa0yBQGY212Nh1GPIwlwowkuOYHJJPeX6js7jutK1ipZy2XvhzXTzRhqUlI4VqFlLbytFMpSSM4I7QRxBBHMciCK9DpVadampweUyE008GtvdrLjUbWG2l/RneuJP+ME/NAjs7z3lQRWoo6XSs6868OfBdM8TZ6fQd5VjTfBb38P7Eq875JLciFq+RCSPslW/ZYGs9v48Gp1qL9lclyafyZLjcMARxB4isUotPDNjQrRrU1OL3M8XE6xrvMcD6k9wHaarCDm8Ix3V1TtobdR/t/AriWQmdzu73Do8DLADqAnv7ak4jL/jW/HM59yrUW7+o9na/j1XL1Lv0cbMNf3JuLgZgibODyllHEJj3V4E/Ad9a3W9SVnR7qn439F1+PQ0O1OvUdSfM7ZXnreSQFUKhQBQBQBQBQFJox3dYmHvJG3+gD+Fek6BLasYeWV9TX1vGzd1uTEFAFAFAU9+Pyhrz3tLHF7nqkTrfwEeufM4UAlALQBQBQBQCUBhPS1olvLZm5YhJoQAjf8QM2OhPfknIPYc9hNdN2bvKsK/cLfGX08/2R60E1k55pVl0ScfabBbw7hXVV6u3LHJHXaPYezUtuXilx8uiJ1YDcCVUo0msMhGwKkmFzHnmuAy+YB5VmVZNe+smnlpM6cnK1qOGeXFBDYhW35WLsORbgq+Q7KrKs2tmCwKOmRpy7+5nttdeCGNOsJdUvEhi4LzLdiRjG/Ifpgd5AqtevTsbd1Z/+vkjmdQvJXtfK8K4fv1O96Vp0VrAkMK7qRjCjt7ySe0k5JPea81urmpcVXVm97/3BSMUlhEuo5cFAFAFAFAFAFAUKnd1hD70C/R3FegdmZZs8dJMg3HiN9XRGAKAKAKAqtTHX+FcL2qji4hLqvyTLbgyJXLkkKAKAKqk3wKBRxa4oZCqFQoBKFDlHpA1f1u9ECHMNocv3PcHs8dwcPMtXc6JaezW3ey8U/pH++JL0219puMvwx3v48kU1bA7QKAKAKApNdvv0a/5z+C/1qbbUv5M5PXdR2n7PT4Lxfr9nYvR5s3HY2inKtLMFeWRSGB4ZVEbtVcnzJJ7a4XXNQnc13Heox3JfdmnpQUUaqtGZgoAoAoAoAoAoAoDP6od3UrRveSRfkyn+au37KSzRqR819iHc8UdAFdWRgoBaASgKzVR1h5VxvauG+lL4r7Eq2fEhVx5LGL28igjaSZ1RFGWZjgD/wA7qy0KFStNQprLZa2kt5zzV/SPLLldPiAX/mJwQD4xxcz5t8q6u17PU6fvXUsv/wCq/L/Rmt7S4un/AMccLq+BlLwz3BzdXE0xPMFykfwjTAFbumqVJYpQUfTL+bN1S7P0uNWTk/khm1iktT0lm7wyL1gFYlHx9l0JwwPjV83CutitFNPy+xbeaHSjTc6GVJb+PE6xsRtSupW5fd3JI2CyJnIBIyGU+6ePyI7K4fV9MdjVSTzF70/wc9SqbaNHWpMpQ7a696jZvIvGVsRwr70r8jjtAGWPlW00ix9ruFF+Fb38F+zHNtblxfA5LZwdGgBOWOWdjzZ24sxPnXc1J7Ut3Dgvgdpp1oragoc+L+I/WMnBQplN4ChUh6ne9EnD2jwX+vwrNRpbct/A1WragrWliPifD9lDc6dcJFHNJG4jmyY5COq+Cc8e/gTx5jiMip0K1OU3TjJZjxXQ4R5fvM03o/2zksJVilYtau2GB/Qlj+cTuHvD48+ep1jSYXdNzgsTXDz8n+DJSqOLxyO6A55V5y008Mmi1QqFAFAFAFAFAFAZ7abhcWb90jr+0FP8tdf2Un71WPwf3ItyuBv4jlR5CuzIh6oAoAoCv1Yez8a5btVHNCEvP8Ei28TK6uGJpx/bTVGvr6RCf7vauY0T7Lyj85Iw7cHqjwHia77SrWNpaxkl7897fRckTtKso3VVzn4Y8urK6ph16SSwhaoVCgJXo2vvVdWaInCXKlR94ZeP+dfjUbXaHtFjtrjDf6cGef3NH2e7lDly+HFHZ68/SyVOObWav69fsynMFtmKLueT9LJ49gHgAa9A0209jtUn45b38OSNlo1r31Z1peGPD4/0QaknWjN45WNyvAhWI8wDir6aTkkyLfzlTtqk48UmbGT0cwto0V3aNILv1ZLhizs6zkxh3RlJwM8cYx2ZzW0lBNYwee0rmrSmpwk8/H7mMju1MQkPBSob6cq1jpvb2Ud9C+g7VXEtyxn16HjZDQX1W964Igjw0pHYmerEp95uPw3j3VTUr6On2+V4nuXx6+hxFetO7rOpP/xdDuF9pkE0BgkRTEVC7mMAAezu+6RgYI5Yrz2jd1aVbvov3uOepkcU1g+c9c042t1NATvdFIyA96g9UnxIIzXqNrXVejCquaTIElh4O7ej69M+l2zsckIYyTzJido8/wCivOtboqle1Irrn57ybSeYo0VakyhQBQBQBQBQBQGf2xGI4G924T6q4rp+y0sXM11j+SNc+FG6s2zGp8BXdkMeoAoAoCFqo6o865/tLHNlno0ZrfxlXXnqJ5w65hMV3eRnmt1K3wkO+p+Rr0mnNVLelNc4r6G97Py/46kOaefmhaHQhQBQFZq+/G0c8ftxOrDzVgyZ8Mj61JobM4ypS4NHMdobZ+7Xjy3P8HStr9s09RjFo2Z7yMGMDnEjjryP3Y6yjxHga5TTdGkrqTrL3YP5vkaSO1Vap098mYO2gWNFReSjH+9dLObnJyZ3VpbRt6UaceX3G7+4McbMOJHAZ5ZJwM+HGq0obckmYdSupW1vKpHjwXqdE070S289qGe+mkkdc78LRmDJHEKuDvL8ePhWzVOK4I4Kpd16jbnNvPmbxNB3NL9SSQjFr6ssuMEfkujD4HLvxVxHPnjX9ntRthFDcQGJd9YlkJBhkcnCnpBwAxx48eZIrFsqDlUZOrXs6tGFBblH6vqdE0jaDRtIiS1E6u460zxq0g3zgM7sgIAzgAZ4AAVxV1YahqVR19jC/im8bvIpGcILBP2p2+s7OP8AJss8zLlI0IKjIyrSMOCjjnHM93bUXT9Br3E81FsxXFvj6F06yS3HDbu5eWR5JDvPIzO572Y5Plz5V6DThGnBQjwSwQm87zu/oxtzHpFuD9oSP8JJXZfoRXnXaCalfzxywvkkTaKxBGprSmYKASgFoAoAoAoCi20H9zJ92SFv+oo/jW+7NyxfJdUzBceA2OjvvQIf1RXohBJlAFAFARdSH5P4itPr0Nqxn5Yf1MtF++iprzUnnJfSBa9Dq299m5gVvOSIlG/07p+Nd1otXvLDZ5wePR71+TYaNV2Ltx/+y+qKip514UAUB5kQMCDxB4EVVNp5Rjq0oVYOE1lMYs7GOLO6OJ5k8TjurJUqynxIdlptC1y4cerJNYjYEPUmQBOkJWIyxiYrguIS35TcB5tjlUm1S2zRdoZyjbJLg3vO3+jzQdLto3k0yQyRzbu8el6Rcrn7P2W48cjPKtgcSa6gIeraXBdwtDcRrJG2N5W5HByCO0EHtFAVs+i2FnYTpHDFFD0MvSBVADKEbe3zzbhniaA+VIjwAPPA4duaMqbLZLYK6vXVpUaG3yCzuCruPdjU8ePvch48q02o61RtItQe1Pklv+Zlp0nI7nBCsaKiAKqgKoHIKowAPgK86qVJTk5S4snJYHKxlQoBKAWgCgEoBaAqdq0zYz+Cb37DBv4VtdDns31P44+hireBmh2Xk3rSM/qivTTXlrQBQBQDF+PybVr9VjtWVVf4svp+JFLXlpsjC+luz/u0NwOdvMu8f8ObCMP2ujrpuzVf/lnQf8l9V/RSNTuqsKq5NGJrozvk01lBQqJQC0AUAUA2twkM9tNIoeKK4jaVSN4GPOHJXtwDnFSrWSUsHPdoqUpUIzXJ7/U+g9C0uygQtZRxRpMRITEAEfIGGGOGMd1TzjSbd3UcMbSSuqIg3mdyFVQO0k8BQHN59p9T1SRv7KZbW0jyBcyxh2uXHZGjcAnDGf48K1V/q9CzajLe3yXJdWZYUnIr7zVtX1e1SyktpLXewt9cyDcVlU9ZbdT7W9w48RzHLjVLvWbWhT24yUnyS3/PoI0pNmxsdMt4FCwxRoFAA3UUHgMcSBxPjXnta8r1W3ObfqyaopEyou8uEpgBQC0wApgCMQBk8AKqk28IqN29wkiho2V1PJlIYH4ir6lKVN7MlhlZRlB4ksMaj1GFpTErqZFGWTPWA4f1HzrJK2qxpKq4+6+Ze6NRQVRr3XzJVRzGQdbj3rWde+GUf6Dipumz2Luk/wDJfcsqb4sm7CS71lH5V6qa00NAFAFAN3IyjeVYLqO1RnHqn9iseKKKvJDZkHXdOF1azQH9LGyeRI6p+BwfhUqxuHb3EKq5MtnHai0cT012MYD8HXKOO5kO6wPyr0SqltZXB716nXaRcd9axzxW5+hKrEbMKAKAKAKARlBGDxB4EeFVTxwLakIzi4zWVzKi09auZks7SWbo2fqR9LJ0SkZLSbucBRxP+5qfUuFQourV5I85uoUu/lGh4Tp19sbYW8QkvZ7y5jjK4immd497OBiMY7ezOK5GGu3t1LuqKUW87/Iz29i601CG9mx02eKSFGgwIyo3ABugAcN3d7MYxiucuYVY1ZKr4uZlqUpUpOElhogttDALwW3W3+W9w3A2N4JnOc48KkLTqrtvaOXTnjqSVY1XQ7/l9cdSRrmoi2t3lxndAwOWWYgKM+ZrFZW3tFaNPqYrWg69WNNcxrZ7VTc2omkUJ7eePVwhI3uPZwrJfWioV+6g88PqX3lsqFZ04vPD6mYvtrbq4lMdgmQOR3d92A+1g8FHnW5o6TQo01O5f1wkbalplClBTuX6cP8A0ZG0ep2rKbuMshPJlVSe/dZOGfA1e9OsbmLVB7/Jv65LvYLO4TVCWH6/XI9t9qDMls8TsI5Fd+qSufYwTjuBPDzrHo1BQlVjOPvLCLNIoRUqiqRzJYW/1Is2mapYjpUkLqOLbrtIAP1kccvEVnjc2N2+6lHD+GPqjNG4sbp93KOH8MfVGhtdXF9p85xuuI5FdezO4SCPA1qqlm7S8guKymjWVbV2t1BcVlNfMz+z2uC006QjBkaZhGviY0yxHcOdbW9sXc3kVyxv+f5NneWbuLyK5Y3/ADZZbBaS3WupclpMhM8yCcu58yOHh51D1q7jhW9PguP4RF1a5i8W9PguP69DZVzppTzMm8rDvBHzGKy0JbNWL819ykuBE9GcmbJR3cK9dzk1ZrqAKAKA8yDgfKrZLKaBQ15FUjsza6M2i4CVYVOPbX6f6rqkoAwlyPWE7t/lMB4563xrv9MuPaLKL5w91/g2WiV+7rypPhLeviiBUo6wSgFoAoAoCs1y93E3Qesw4nuXtPx/rUq2pbT2mc/rt/3UO5g/efHyX9nSfRZst6rB6xMuJ514A844TxVfAtgMf8o7K5HtDqff1O4g/dj9X/RzNGnhZZrdasBc28kR+0vVPcw4qfmBWks7h0K0ai/1E62rOjVjUXL7czMejm+ISWB+BjO+AewHg4+BH+qt1rlDMoVY8936NrrVFOUasee79fQxxvz6z0/+N0vw397Hy4Vve4Xcd1/jj6fs3aoruO6/xx9P2bf0jXgFtGg/SOG/yoM5+ZWue0Oi+/lJ8lg0Gi0s1nJ8l99x413etdIjj5Myxxt/mBeT54YfGq2mLnUZT5LL/CK2mLi/c3wy3+iz2J09YbNGx1pR0jHt4+yPIDH1qHq9w6tw48o7kR9TrurcSXJbkG3KKbCXPYYyPPpFH8SPjTR5SV3HHPP2KaVJq6jjz+xi9UUtpNqT2SzIPIliP3a6G3aV/VS6Jm9t8K+qryT+xd3u3SdFuwxsXKhd58BQcYJwCS3lwrX0tDl3u3UluzncQKejT281GsZ5EjYnSJIrWZpQV6VcKp4HdCsASOzO8eHhWLVbuFSvCMHnZfH1MWqXUKleCg87PP1MJpjRdJH0+8Y8guF547f9/CukrqbhLu/FyOhuFN05d34uR2W0mjdFaIgoQN0ryx2Yrz+tCcZtTW/mcROMoyanxHqxFoCqp4eShV+jc4SZPdlkX5ORXrlGW1Ti/JfY1j4m0rKUCgCgA0BQOOJ8zXk99HZuKi/yf3NlB+6hKil5jfSjpJlsxOgzJaN0o7zFymXywA3+Sug7PXfd3Doy4T3evL9FjnKnKNWPGLyc+jcMoI5EAj411co7LwzvKNWNWmqkeDPVWmUKAKAbuJgiFm5Af+hV8IOTwiPdXEbek6kuX1Y76OtnTqF4ZphmGFgzdzyc0iHeBgE+GB9qsGtX6s7fu4P3pbl5LmzgHOdxVdSfP/cHb686bySAoVObbRFrK/laPlNE+P8A7VIY/BxvV2Nhi7tIKf8AFr6f0dNZJXVrGMv4tfT+hmDSM6S82OPTBx9xMxn6sx+FXzu8ahGlnlj1e9F87rF/Gn5Y9Xv/AEJbTtfXFlE2SI0VG8dwlnPxVFFXVYRtKNaoubb/AAis6atKNaa5vd68PuzX7dWbS2ZKjJjZZMD3QCG+QOfhWg0euqdz73PcaXSqyp3C2ue4i7K7TW3qyRyusbxqE65wGC8FIY8OWOFZ9S0ys60p045T37jNf6fWVaU4Rynv3FbtnryXIS3tj0mWBYrxDNnqIvfx458BUvSrCVvmvW3bv9ZJ0yzlRbr1t2P9yP7Vad0Glwx9sbpk97MG3j82NY9NuO+v5z6p/JFmn1+9vZT6pjUWx0VxaxSwsY5GjViGyyMxAz4rx/8AVXy1idC4lTqLKTa8y+Wq1KNeUKiyk2ujHdlr+9iuRaXKswIOGbJKAKSCH+0hxjj3/CrNQo21Sl7TRaT+/p1Md/RtqlL2ik0vLr6cmVmx+lRXBuYZRyC4I9pGVnXKnv8ADtqXqd1OhGlVg/73Il6lcToqlVg/01hD8Nhqeny4gBljY8gN5G8WXnGfH6mscq9je081Hstej/sxzr2V5DNT3ZfX+zoQrlHxOdFqgKnYY7t1dp/jOf2jvfxr1bT57drTl/ijWzWJM21TCwKAKAKAorgYdvM15frEdm9qrz+5sKXgR4rWmURlBBBGQRgg8iDzBq6EnF5XEoziOuaW2mXDRSAiBmJtpT7BQ8eiJ7GXl8M16JZ3Ub6kqkX7y8S556+ps9J1GNtmjW3R5Pp5EcXMfvr+0Kzd3LodEr62f/YvmBuo/fT9of1p3c+gd9bL/sXzGZtThUe0D4LxP9KvjQm+RFr6zaUl4svohnTtOvNVkCW6Howes54Rp4u/af1Rk/jV1e5t7CDlVlv6c38EctfahVvZY4RXBflnb9m9FjsbVII+IXizHm7txZz5ns7Bgdled6hezvK7qy9F0XIxwjsrBaVCLwoDLbb6FLcrG0KhnQsCMhcq2O/hwI+preaRfQt3KNR4T+5tNLvIW8pKpwf3LTTtL3bFLeXH5rcfHEZIO8Qe3iahV7rN260OuUQ61xm5daHXKKTY/Zma2meSfd4LuJunOcnrN4cAPma2OqanTr0lCn8X+jYajqFO4pqFPPV/o1+K0GTTmc1DYu0lYsN+Ik5IjI3SfusCB8MVt6GtXFOOy8S+JsqOq3FOOzua8yVo+zNtatvICz9juckd+6MAD5VhutUr3C2Zbl0RhudQr11sye7oi0uraOVCkih1PNWGQccag0q06UtqDwyLCcoS2ovDPcUaqoVQAAAABwAA5ACrZTcpOT4lrbbyz1VMlMDccCKWKqoLHLEAAse9j21dKrOSSbylwLnJtJN8ByrC0WhUauJ0jRnchVUFmJ5ADiTWWjRnVmoQWWy1vCyyh9GsjTTXE+MCSRmHkT1fpivVbWj3NGFPokjWyeXk6HUgoLQCUAUBS3oxI1ecdoYbN/Pzw/oT6D9wZrSGYKAbngSRSsiq6nmrAMp8weFZKdWdN7UHh+RRpPiUU2xGlPztIR91Sn7pFbGGt30VhVH67zG6UOh4GwWk/wDKp85P+6rv/wA9ff8A7PsU7mHQdg2L0tCCLSHI5by7/wC9mrJ61fSWHUZcqUFyL2ONVACgKByAAAHkByrWznKbzJ5Zelg9VaVCgCgChQKFQoAoAxRJvgUEZgOZA8+FZVQqvhF/JjKIk2qWye3NEv3pEH4mpENNu5+GnL5FveRXMiSbUaevO5i/ysG/dzUiOh38v+t+uF+S11odSJJtvpw5Ss33Ypj9SmKkx7N3z5Jepb38CPJt5aD2UuH+7GB+8wqTDstcvxSivmy13MRk7c59i0nb7xRfw3qkQ7KS/lUXoijueiG32svmB6KywewvIzD4gKM/OpMOylFeKo/ki13L6EWbS9V1JlW4xHECCUQFVJ72yST8TW4sdKtrPfTW/q+JhnUlLidL2f0dLSEIvxrZFhZ0AtAJQBQFNqrhZRk43uXie6uS7S6dOpi4prOFh/hkm3ml7rGK4omBQBQBirlTm+CZTIzLdRL7Tov3mUfiazRs7ifhpyfoyjlFcyFJtDYrzubfPcJYyfkDUqOj30uFJ/b7lvew6kSXbHTl5zg/dSR/3VNSYdnr6X8cfFot7+HUjPt1Yj2elf7sTfzYqRDsxdvxOK9S13ERhtvIj7FvcN5qi/zGpEeylX+VRfJlPaV0G220uD+bsnPi0mPoEP41Jj2Uh/Kq/Rf2W+0+Qn/yLVH9i0RfvF2/DFSIdlrVcZSfyLXcyFF3rr8o4U8o2P7zGpMezliuTfqW9/M9Cw15+cwX7scY/lqRHRLGP/WvqW99Pqexstq7+3dyj7rbv7uKkQ060h4acfkineS6npfR7dN+cuZm85ZD+LVJjRpx4RXyRbljqei2I+25bz4/jWRbuBQmwejSzXnQE+HYKyX7OaAmRbI2S/ox8qAmR6BaryjX5CgJCabCOSL8qAdW2QclHyoB0KByoAoAoAoAoAoCLqNgk6FXGQaAxOpaBqkTYtrhtzsDBHx4ZZSa11XSLKpLalTWfl9jIqs1wZBGg62/tXLDyWNf3VFVjpNlHhSj8inez6nobEag/wCcu5//ANXH4GpEbWhHhBfJFNp9T2PRmW/OSu33mY/iazKMVwRbkkw+i61HOrgT4fR3ZL2ZoCdFsVZL9gUBMj2atF5Rr8qAlJpFuvKNflQDy2cQ5KvyoB0RKOwfKgPQAoAoAoAoBaASgCgCgCgCgCgFoBKAKAWgEoAoAoBaAKASgCgCgCgCgFoBKAKAKAKAKAKAKAKAWgEoAoAoAoAoBaASgCgCgFoBKAKAWgEoAoAoBaASgCgFoBKAKAKAKAKAKAKAKAWgEoAoBaASgCgCgCgCgCgP/9k=">
            <a:hlinkClick r:id="rId3"/>
          </p:cNvPr>
          <p:cNvSpPr/>
          <p:nvPr/>
        </p:nvSpPr>
        <p:spPr>
          <a:xfrm>
            <a:off x="206375" y="-1638300"/>
            <a:ext cx="3743325" cy="374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31" name="Google Shape;831;p101" descr="https://encrypted-tbn3.gstatic.com/images?q=tbn:ANd9GcTDlskNxys3AvHObv1Vxj5ZIyBP49-yB4Oo9mPFiMe5Cr0jR_g0gQ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25637" y="233362"/>
            <a:ext cx="5662315" cy="5662315"/>
          </a:xfrm>
          <a:prstGeom prst="rect">
            <a:avLst/>
          </a:prstGeom>
          <a:noFill/>
          <a:ln>
            <a:noFill/>
          </a:ln>
        </p:spPr>
      </p:pic>
      <p:sp>
        <p:nvSpPr>
          <p:cNvPr id="832" name="Google Shape;832;p101">
            <a:hlinkClick r:id="rId6" action="ppaction://hlinksldjump"/>
          </p:cNvPr>
          <p:cNvSpPr/>
          <p:nvPr/>
        </p:nvSpPr>
        <p:spPr>
          <a:xfrm>
            <a:off x="7180075" y="5209775"/>
            <a:ext cx="1591200" cy="105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7" name="Google Shape;837;p102" descr="https://encrypted-tbn1.gstatic.com/images?q=tbn:ANd9GcRjZES4Q4-HC8ZA5r-3lxVZGJbQ6oWXbGQZGCqwb7jRnChZcI9kNw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3648" y="476672"/>
            <a:ext cx="5688632" cy="4555438"/>
          </a:xfrm>
          <a:prstGeom prst="rect">
            <a:avLst/>
          </a:prstGeom>
          <a:noFill/>
          <a:ln>
            <a:noFill/>
          </a:ln>
        </p:spPr>
      </p:pic>
      <p:sp>
        <p:nvSpPr>
          <p:cNvPr id="838" name="Google Shape;838;p102">
            <a:hlinkClick r:id="rId5" action="ppaction://hlinksldjump"/>
          </p:cNvPr>
          <p:cNvSpPr/>
          <p:nvPr/>
        </p:nvSpPr>
        <p:spPr>
          <a:xfrm>
            <a:off x="6948275" y="5351900"/>
            <a:ext cx="1539000" cy="10293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p103"/>
          <p:cNvSpPr txBox="1"/>
          <p:nvPr/>
        </p:nvSpPr>
        <p:spPr>
          <a:xfrm>
            <a:off x="2051720" y="332656"/>
            <a:ext cx="532859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QUESTIONS AND SHORT ANSWERS </a:t>
            </a:r>
            <a:endParaRPr/>
          </a:p>
        </p:txBody>
      </p:sp>
      <p:grpSp>
        <p:nvGrpSpPr>
          <p:cNvPr id="844" name="Google Shape;844;p103"/>
          <p:cNvGrpSpPr/>
          <p:nvPr/>
        </p:nvGrpSpPr>
        <p:grpSpPr>
          <a:xfrm>
            <a:off x="971600" y="1053923"/>
            <a:ext cx="6648398" cy="4750154"/>
            <a:chOff x="0" y="1186"/>
            <a:chExt cx="6648398" cy="4750154"/>
          </a:xfrm>
        </p:grpSpPr>
        <p:sp>
          <p:nvSpPr>
            <p:cNvPr id="845" name="Google Shape;845;p103"/>
            <p:cNvSpPr/>
            <p:nvPr/>
          </p:nvSpPr>
          <p:spPr>
            <a:xfrm rot="5400000">
              <a:off x="-194579" y="195766"/>
              <a:ext cx="1297198" cy="908039"/>
            </a:xfrm>
            <a:prstGeom prst="chevron">
              <a:avLst>
                <a:gd name="adj" fmla="val 50000"/>
              </a:avLst>
            </a:prstGeom>
            <a:solidFill>
              <a:srgbClr val="BF504D"/>
            </a:solidFill>
            <a:ln w="25400" cap="flat" cmpd="sng">
              <a:solidFill>
                <a:srgbClr val="BF504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103"/>
            <p:cNvSpPr txBox="1"/>
            <p:nvPr/>
          </p:nvSpPr>
          <p:spPr>
            <a:xfrm>
              <a:off x="1" y="455207"/>
              <a:ext cx="908039" cy="3891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25" tIns="11425" rIns="11425" bIns="1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s-E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AUXILIAR</a:t>
              </a:r>
              <a:endParaRPr/>
            </a:p>
          </p:txBody>
        </p:sp>
        <p:sp>
          <p:nvSpPr>
            <p:cNvPr id="847" name="Google Shape;847;p103"/>
            <p:cNvSpPr/>
            <p:nvPr/>
          </p:nvSpPr>
          <p:spPr>
            <a:xfrm rot="5400000">
              <a:off x="3356629" y="-2447404"/>
              <a:ext cx="843179" cy="574036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BF504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103"/>
            <p:cNvSpPr txBox="1"/>
            <p:nvPr/>
          </p:nvSpPr>
          <p:spPr>
            <a:xfrm>
              <a:off x="908039" y="42347"/>
              <a:ext cx="5699199" cy="760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5125" tIns="12050" rIns="12050" bIns="12050" anchor="ctr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C4587"/>
                </a:buClr>
                <a:buSzPts val="1900"/>
                <a:buFont typeface="Calibri"/>
                <a:buChar char="•"/>
              </a:pPr>
              <a:r>
                <a:rPr lang="es-ES" sz="1900" b="1" i="0" u="none" strike="noStrike" cap="none">
                  <a:solidFill>
                    <a:srgbClr val="1C4587"/>
                  </a:solidFill>
                  <a:latin typeface="Calibri"/>
                  <a:ea typeface="Calibri"/>
                  <a:cs typeface="Calibri"/>
                  <a:sym typeface="Calibri"/>
                </a:rPr>
                <a:t>DO </a:t>
              </a:r>
              <a:endParaRPr b="1">
                <a:solidFill>
                  <a:srgbClr val="1C4587"/>
                </a:solidFill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85"/>
                </a:spcBef>
                <a:spcAft>
                  <a:spcPts val="0"/>
                </a:spcAft>
                <a:buClr>
                  <a:srgbClr val="1C4587"/>
                </a:buClr>
                <a:buSzPts val="1900"/>
                <a:buFont typeface="Calibri"/>
                <a:buChar char="•"/>
              </a:pPr>
              <a:r>
                <a:rPr lang="es-ES" sz="1900" b="1" i="0" u="none" strike="noStrike" cap="none">
                  <a:solidFill>
                    <a:srgbClr val="1C4587"/>
                  </a:solidFill>
                  <a:latin typeface="Calibri"/>
                  <a:ea typeface="Calibri"/>
                  <a:cs typeface="Calibri"/>
                  <a:sym typeface="Calibri"/>
                </a:rPr>
                <a:t>DOES </a:t>
              </a:r>
              <a:endParaRPr b="1">
                <a:solidFill>
                  <a:srgbClr val="1C4587"/>
                </a:solidFill>
              </a:endParaRPr>
            </a:p>
          </p:txBody>
        </p:sp>
        <p:sp>
          <p:nvSpPr>
            <p:cNvPr id="849" name="Google Shape;849;p103"/>
            <p:cNvSpPr/>
            <p:nvPr/>
          </p:nvSpPr>
          <p:spPr>
            <a:xfrm rot="5400000">
              <a:off x="-194579" y="1346751"/>
              <a:ext cx="1297198" cy="908039"/>
            </a:xfrm>
            <a:prstGeom prst="chevron">
              <a:avLst>
                <a:gd name="adj" fmla="val 50000"/>
              </a:avLst>
            </a:prstGeom>
            <a:solidFill>
              <a:schemeClr val="accent3"/>
            </a:solidFill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103"/>
            <p:cNvSpPr txBox="1"/>
            <p:nvPr/>
          </p:nvSpPr>
          <p:spPr>
            <a:xfrm>
              <a:off x="1" y="1606192"/>
              <a:ext cx="908039" cy="3891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25" tIns="11425" rIns="11425" bIns="1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s-E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SUBJECT </a:t>
              </a:r>
              <a:endParaRPr/>
            </a:p>
          </p:txBody>
        </p:sp>
        <p:sp>
          <p:nvSpPr>
            <p:cNvPr id="851" name="Google Shape;851;p103"/>
            <p:cNvSpPr/>
            <p:nvPr/>
          </p:nvSpPr>
          <p:spPr>
            <a:xfrm rot="5400000">
              <a:off x="3356629" y="-1296418"/>
              <a:ext cx="843179" cy="574036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103"/>
            <p:cNvSpPr txBox="1"/>
            <p:nvPr/>
          </p:nvSpPr>
          <p:spPr>
            <a:xfrm>
              <a:off x="908039" y="1193333"/>
              <a:ext cx="5699199" cy="760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5125" tIns="12050" rIns="12050" bIns="12050" anchor="ctr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00"/>
                </a:buClr>
                <a:buSzPts val="1900"/>
                <a:buFont typeface="Calibri"/>
                <a:buChar char="•"/>
              </a:pPr>
              <a:r>
                <a:rPr lang="es-ES" sz="1900" b="1" i="0" u="none" strike="noStrike" cap="none">
                  <a:solidFill>
                    <a:srgbClr val="CC0000"/>
                  </a:solidFill>
                  <a:latin typeface="Calibri"/>
                  <a:ea typeface="Calibri"/>
                  <a:cs typeface="Calibri"/>
                  <a:sym typeface="Calibri"/>
                </a:rPr>
                <a:t>YOU, WE, THEY </a:t>
              </a:r>
              <a:endParaRPr b="1">
                <a:solidFill>
                  <a:srgbClr val="CC0000"/>
                </a:solidFill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85"/>
                </a:spcBef>
                <a:spcAft>
                  <a:spcPts val="0"/>
                </a:spcAft>
                <a:buClr>
                  <a:srgbClr val="CC0000"/>
                </a:buClr>
                <a:buSzPts val="1900"/>
                <a:buFont typeface="Calibri"/>
                <a:buChar char="•"/>
              </a:pPr>
              <a:r>
                <a:rPr lang="es-ES" sz="1900" b="1" i="0" u="none" strike="noStrike" cap="none">
                  <a:solidFill>
                    <a:srgbClr val="CC0000"/>
                  </a:solidFill>
                  <a:latin typeface="Calibri"/>
                  <a:ea typeface="Calibri"/>
                  <a:cs typeface="Calibri"/>
                  <a:sym typeface="Calibri"/>
                </a:rPr>
                <a:t>HE / SHE / IT </a:t>
              </a:r>
              <a:endParaRPr b="1">
                <a:solidFill>
                  <a:srgbClr val="CC0000"/>
                </a:solidFill>
              </a:endParaRPr>
            </a:p>
          </p:txBody>
        </p:sp>
        <p:sp>
          <p:nvSpPr>
            <p:cNvPr id="853" name="Google Shape;853;p103"/>
            <p:cNvSpPr/>
            <p:nvPr/>
          </p:nvSpPr>
          <p:spPr>
            <a:xfrm rot="5400000">
              <a:off x="-194579" y="2497737"/>
              <a:ext cx="1297198" cy="908039"/>
            </a:xfrm>
            <a:prstGeom prst="chevron">
              <a:avLst>
                <a:gd name="adj" fmla="val 50000"/>
              </a:avLst>
            </a:prstGeom>
            <a:solidFill>
              <a:schemeClr val="accent4"/>
            </a:solidFill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103"/>
            <p:cNvSpPr txBox="1"/>
            <p:nvPr/>
          </p:nvSpPr>
          <p:spPr>
            <a:xfrm>
              <a:off x="1" y="2757178"/>
              <a:ext cx="908039" cy="3891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25" tIns="11425" rIns="11425" bIns="1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s-E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VERB </a:t>
              </a:r>
              <a:endParaRPr/>
            </a:p>
          </p:txBody>
        </p:sp>
        <p:sp>
          <p:nvSpPr>
            <p:cNvPr id="855" name="Google Shape;855;p103"/>
            <p:cNvSpPr/>
            <p:nvPr/>
          </p:nvSpPr>
          <p:spPr>
            <a:xfrm rot="5400000">
              <a:off x="3356629" y="-145433"/>
              <a:ext cx="843179" cy="574036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103"/>
            <p:cNvSpPr txBox="1"/>
            <p:nvPr/>
          </p:nvSpPr>
          <p:spPr>
            <a:xfrm>
              <a:off x="908039" y="2344318"/>
              <a:ext cx="5699199" cy="760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5125" tIns="12050" rIns="12050" bIns="12050" anchor="ctr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1C75"/>
                </a:buClr>
                <a:buSzPts val="1900"/>
                <a:buFont typeface="Calibri"/>
                <a:buChar char="•"/>
              </a:pPr>
              <a:r>
                <a:rPr lang="es-ES" sz="1900" b="1" i="0" u="none" strike="noStrike" cap="none">
                  <a:solidFill>
                    <a:srgbClr val="351C75"/>
                  </a:solidFill>
                  <a:latin typeface="Calibri"/>
                  <a:ea typeface="Calibri"/>
                  <a:cs typeface="Calibri"/>
                  <a:sym typeface="Calibri"/>
                </a:rPr>
                <a:t>PLAY SOCCER ON WEDNESDAY? </a:t>
              </a:r>
              <a:endParaRPr b="1">
                <a:solidFill>
                  <a:srgbClr val="351C75"/>
                </a:solidFill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85"/>
                </a:spcBef>
                <a:spcAft>
                  <a:spcPts val="0"/>
                </a:spcAft>
                <a:buClr>
                  <a:srgbClr val="351C75"/>
                </a:buClr>
                <a:buSzPts val="1900"/>
                <a:buFont typeface="Calibri"/>
                <a:buChar char="•"/>
              </a:pPr>
              <a:r>
                <a:rPr lang="es-ES" sz="1900" b="1" i="0" u="none" strike="noStrike" cap="none">
                  <a:solidFill>
                    <a:srgbClr val="351C75"/>
                  </a:solidFill>
                  <a:latin typeface="Calibri"/>
                  <a:ea typeface="Calibri"/>
                  <a:cs typeface="Calibri"/>
                  <a:sym typeface="Calibri"/>
                </a:rPr>
                <a:t>WORK ON WEEKENDS? </a:t>
              </a:r>
              <a:endParaRPr b="1">
                <a:solidFill>
                  <a:srgbClr val="351C75"/>
                </a:solidFill>
              </a:endParaRPr>
            </a:p>
          </p:txBody>
        </p:sp>
        <p:sp>
          <p:nvSpPr>
            <p:cNvPr id="857" name="Google Shape;857;p103"/>
            <p:cNvSpPr/>
            <p:nvPr/>
          </p:nvSpPr>
          <p:spPr>
            <a:xfrm rot="5400000">
              <a:off x="-194579" y="3648722"/>
              <a:ext cx="1297198" cy="908039"/>
            </a:xfrm>
            <a:prstGeom prst="chevron">
              <a:avLst>
                <a:gd name="adj" fmla="val 50000"/>
              </a:avLst>
            </a:prstGeom>
            <a:solidFill>
              <a:srgbClr val="49ACC5"/>
            </a:solidFill>
            <a:ln w="25400" cap="flat" cmpd="sng">
              <a:solidFill>
                <a:srgbClr val="49AC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103"/>
            <p:cNvSpPr txBox="1"/>
            <p:nvPr/>
          </p:nvSpPr>
          <p:spPr>
            <a:xfrm>
              <a:off x="1" y="3908163"/>
              <a:ext cx="908039" cy="3891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25" tIns="11425" rIns="11425" bIns="1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s-E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ANSWER</a:t>
              </a:r>
              <a:endParaRPr/>
            </a:p>
          </p:txBody>
        </p:sp>
        <p:sp>
          <p:nvSpPr>
            <p:cNvPr id="859" name="Google Shape;859;p103"/>
            <p:cNvSpPr/>
            <p:nvPr/>
          </p:nvSpPr>
          <p:spPr>
            <a:xfrm rot="5400000">
              <a:off x="3356629" y="1005551"/>
              <a:ext cx="843179" cy="574036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49AC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103"/>
            <p:cNvSpPr txBox="1"/>
            <p:nvPr/>
          </p:nvSpPr>
          <p:spPr>
            <a:xfrm>
              <a:off x="908039" y="3495303"/>
              <a:ext cx="5699199" cy="760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5125" tIns="12050" rIns="12050" bIns="12050" anchor="ctr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Calibri"/>
                <a:buChar char="•"/>
              </a:pPr>
              <a:r>
                <a:rPr lang="es-ES" sz="19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YES, </a:t>
              </a:r>
              <a:r>
                <a:rPr lang="es-ES" sz="1900" b="1" i="1" u="none" strike="noStrike" cap="none">
                  <a:solidFill>
                    <a:srgbClr val="92D050"/>
                  </a:solidFill>
                  <a:latin typeface="Calibri"/>
                  <a:ea typeface="Calibri"/>
                  <a:cs typeface="Calibri"/>
                  <a:sym typeface="Calibri"/>
                </a:rPr>
                <a:t>I / WE / THEY </a:t>
              </a:r>
              <a:r>
                <a:rPr lang="es-ES" sz="19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DO. / NO, </a:t>
              </a:r>
              <a:r>
                <a:rPr lang="es-ES" sz="1900" b="1" i="1" u="none" strike="noStrike" cap="none">
                  <a:solidFill>
                    <a:srgbClr val="92D050"/>
                  </a:solidFill>
                  <a:latin typeface="Calibri"/>
                  <a:ea typeface="Calibri"/>
                  <a:cs typeface="Calibri"/>
                  <a:sym typeface="Calibri"/>
                </a:rPr>
                <a:t>I / WE / THEY  </a:t>
              </a:r>
              <a:r>
                <a:rPr lang="es-ES" sz="1900" b="1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DON’T.</a:t>
              </a:r>
              <a:r>
                <a:rPr lang="es-ES" sz="1900" b="1" i="1" u="none" strike="noStrike" cap="none">
                  <a:solidFill>
                    <a:srgbClr val="92D05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s-ES" sz="19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85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Calibri"/>
                <a:buChar char="•"/>
              </a:pPr>
              <a:r>
                <a:rPr lang="es-ES" sz="19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YES, </a:t>
              </a:r>
              <a:r>
                <a:rPr lang="es-ES" sz="1900" b="1" i="1" u="none" strike="noStrike" cap="none">
                  <a:solidFill>
                    <a:srgbClr val="92D050"/>
                  </a:solidFill>
                  <a:latin typeface="Calibri"/>
                  <a:ea typeface="Calibri"/>
                  <a:cs typeface="Calibri"/>
                  <a:sym typeface="Calibri"/>
                </a:rPr>
                <a:t> HE, SHE, IT </a:t>
              </a:r>
              <a:r>
                <a:rPr lang="es-ES" sz="19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DOES. / NO, </a:t>
              </a:r>
              <a:r>
                <a:rPr lang="es-ES" sz="1900" b="1" i="1" u="none" strike="noStrike" cap="none">
                  <a:solidFill>
                    <a:srgbClr val="92D050"/>
                  </a:solidFill>
                  <a:latin typeface="Calibri"/>
                  <a:ea typeface="Calibri"/>
                  <a:cs typeface="Calibri"/>
                  <a:sym typeface="Calibri"/>
                </a:rPr>
                <a:t> HE / SHE / IT  </a:t>
              </a:r>
              <a:r>
                <a:rPr lang="es-ES" sz="1900" b="1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DOESN’T</a:t>
              </a:r>
              <a:endPara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104"/>
          <p:cNvSpPr txBox="1">
            <a:spLocks noGrp="1"/>
          </p:cNvSpPr>
          <p:nvPr>
            <p:ph type="title"/>
          </p:nvPr>
        </p:nvSpPr>
        <p:spPr>
          <a:xfrm>
            <a:off x="505240" y="260648"/>
            <a:ext cx="8229600" cy="792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QUESTIONS. </a:t>
            </a:r>
            <a:endParaRPr/>
          </a:p>
        </p:txBody>
      </p:sp>
      <p:sp>
        <p:nvSpPr>
          <p:cNvPr id="867" name="Google Shape;867;p104"/>
          <p:cNvSpPr txBox="1"/>
          <p:nvPr/>
        </p:nvSpPr>
        <p:spPr>
          <a:xfrm>
            <a:off x="669944" y="4509120"/>
            <a:ext cx="8064896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rgbClr val="366092"/>
                </a:solidFill>
                <a:latin typeface="Nunito"/>
                <a:ea typeface="Nunito"/>
                <a:cs typeface="Nunito"/>
                <a:sym typeface="Nunito"/>
              </a:rPr>
              <a:t>1. __________ you play soccer? Yes, I play soccer on weekend.   </a:t>
            </a:r>
            <a:endParaRPr/>
          </a:p>
        </p:txBody>
      </p:sp>
      <p:sp>
        <p:nvSpPr>
          <p:cNvPr id="868" name="Google Shape;868;p104">
            <a:hlinkClick r:id="rId3" action="ppaction://hlinksldjump"/>
          </p:cNvPr>
          <p:cNvSpPr txBox="1"/>
          <p:nvPr/>
        </p:nvSpPr>
        <p:spPr>
          <a:xfrm>
            <a:off x="5364088" y="1849007"/>
            <a:ext cx="2376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Do  </a:t>
            </a:r>
            <a:endParaRPr/>
          </a:p>
        </p:txBody>
      </p:sp>
      <p:sp>
        <p:nvSpPr>
          <p:cNvPr id="869" name="Google Shape;869;p104">
            <a:hlinkClick r:id="rId4" action="ppaction://hlinksldjump"/>
          </p:cNvPr>
          <p:cNvSpPr txBox="1"/>
          <p:nvPr/>
        </p:nvSpPr>
        <p:spPr>
          <a:xfrm>
            <a:off x="5364113" y="2794343"/>
            <a:ext cx="2376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Does </a:t>
            </a:r>
            <a:endParaRPr/>
          </a:p>
        </p:txBody>
      </p:sp>
      <p:sp>
        <p:nvSpPr>
          <p:cNvPr id="870" name="Google Shape;870;p104"/>
          <p:cNvSpPr txBox="1"/>
          <p:nvPr/>
        </p:nvSpPr>
        <p:spPr>
          <a:xfrm>
            <a:off x="505240" y="1141124"/>
            <a:ext cx="8064896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Click on </a:t>
            </a:r>
            <a:r>
              <a:rPr lang="es-ES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 correct word.  </a:t>
            </a:r>
            <a:endParaRPr/>
          </a:p>
        </p:txBody>
      </p:sp>
      <p:pic>
        <p:nvPicPr>
          <p:cNvPr id="871" name="Google Shape;871;p104" descr="Resultado de imagen para play soccer in the morni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15616" y="2095198"/>
            <a:ext cx="3869602" cy="21258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6" name="Google Shape;876;p105" descr="C:\Users\Erika\Pictures\carita triste.pn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59632" y="620688"/>
            <a:ext cx="6552728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877" name="Google Shape;877;p105"/>
          <p:cNvSpPr txBox="1"/>
          <p:nvPr/>
        </p:nvSpPr>
        <p:spPr>
          <a:xfrm>
            <a:off x="2699792" y="5085184"/>
            <a:ext cx="345638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again!!</a:t>
            </a:r>
            <a:endParaRPr/>
          </a:p>
        </p:txBody>
      </p:sp>
      <p:sp>
        <p:nvSpPr>
          <p:cNvPr id="878" name="Google Shape;878;p105">
            <a:hlinkClick r:id="rId4" action="ppaction://hlinksldjump"/>
          </p:cNvPr>
          <p:cNvSpPr/>
          <p:nvPr/>
        </p:nvSpPr>
        <p:spPr>
          <a:xfrm>
            <a:off x="7236303" y="5380306"/>
            <a:ext cx="1298400" cy="929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:fade thruBlk="1"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3" name="Google Shape;883;p106" descr="https://encrypted-tbn3.gstatic.com/images?q=tbn:ANd9GcR1uqQtSDWmOwMOcXNqAonyqn4QGbMkPyOV8iXXd58YwrnvXFlDYQS3_uzY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908720"/>
            <a:ext cx="5315790" cy="5343476"/>
          </a:xfrm>
          <a:prstGeom prst="rect">
            <a:avLst/>
          </a:prstGeom>
          <a:noFill/>
          <a:ln>
            <a:noFill/>
          </a:ln>
        </p:spPr>
      </p:pic>
      <p:sp>
        <p:nvSpPr>
          <p:cNvPr id="884" name="Google Shape;884;p106">
            <a:hlinkClick r:id="rId4" action="ppaction://hlinksldjump"/>
          </p:cNvPr>
          <p:cNvSpPr/>
          <p:nvPr/>
        </p:nvSpPr>
        <p:spPr>
          <a:xfrm>
            <a:off x="7236301" y="5427677"/>
            <a:ext cx="1459500" cy="1097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2443</Words>
  <Application>Microsoft Office PowerPoint</Application>
  <PresentationFormat>Presentación en pantalla (4:3)</PresentationFormat>
  <Paragraphs>510</Paragraphs>
  <Slides>222</Slides>
  <Notes>217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222</vt:i4>
      </vt:variant>
    </vt:vector>
  </HeadingPairs>
  <TitlesOfParts>
    <vt:vector size="227" baseType="lpstr">
      <vt:lpstr>Algerian</vt:lpstr>
      <vt:lpstr>Arial</vt:lpstr>
      <vt:lpstr>Calibri</vt:lpstr>
      <vt:lpstr>Nunito</vt:lpstr>
      <vt:lpstr>Tema de Office</vt:lpstr>
      <vt:lpstr>UNIVERSIDAD AUTÓNOMA  DEL ESTADO DE MÉXICO  Plantel “Lic. Adolfo López Mateos” de la escuela preparatoria.</vt:lpstr>
      <vt:lpstr>Guion explicativo para el empleo del material, con relación a los objetivos y contenidos del curso</vt:lpstr>
      <vt:lpstr>Presentación de PowerPoint</vt:lpstr>
      <vt:lpstr>Competencias</vt:lpstr>
      <vt:lpstr>Módulo 2</vt:lpstr>
      <vt:lpstr>ROUTINE VERBS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 simple </vt:lpstr>
      <vt:lpstr>Presentación de PowerPoint</vt:lpstr>
      <vt:lpstr>Presentación de PowerPoint</vt:lpstr>
      <vt:lpstr>PRACTICE 2.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PRACTICE 3.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QUESTIONS.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WH QUESTIONS</vt:lpstr>
      <vt:lpstr>Presentación de PowerPoint</vt:lpstr>
      <vt:lpstr> Click on the correct question word.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TIME EXPRESSIONS IN PRESENT </vt:lpstr>
      <vt:lpstr>Presentación de PowerPoint</vt:lpstr>
      <vt:lpstr>PRACTICE 5.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ADVERBS OF FREQUENCY. </vt:lpstr>
      <vt:lpstr>PRACTICE 6.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 DEL ESTADO DE MÉXICO  Plantel “Lic. Adolfo López Mateos” de la escuela preparatoria.</dc:title>
  <cp:lastModifiedBy>Erika Maria Loredo Galicia</cp:lastModifiedBy>
  <cp:revision>2</cp:revision>
  <dcterms:modified xsi:type="dcterms:W3CDTF">2018-09-28T21:52:16Z</dcterms:modified>
</cp:coreProperties>
</file>