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86"/>
  </p:notesMasterIdLst>
  <p:sldIdLst>
    <p:sldId id="335" r:id="rId2"/>
    <p:sldId id="338" r:id="rId3"/>
    <p:sldId id="339" r:id="rId4"/>
    <p:sldId id="340" r:id="rId5"/>
    <p:sldId id="341" r:id="rId6"/>
    <p:sldId id="337"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167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ableStyles" Target="tableStyle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91425" rIns="91425" bIns="91425" anchor="t" anchorCtr="0"/>
          <a:lstStyle>
            <a:lvl1pPr marL="0" marR="0" lvl="0" indent="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MX"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86" name="Google Shape;86;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02127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53" name="Google Shape;253;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62" name="Google Shape;262;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68" name="Google Shape;268;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74" name="Google Shape;274;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83" name="Google Shape;283;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89" name="Google Shape;289;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95" name="Google Shape;295;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04" name="Google Shape;304;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10" name="Google Shape;310;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16" name="Google Shape;316;p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91" name="Google Shape;91;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25" name="Google Shape;325;p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31" name="Google Shape;331;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37" name="Google Shape;337;p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6" name="Google Shape;346;p2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347" name="Google Shape;347;p2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MX" sz="1200">
                <a:solidFill>
                  <a:schemeClr val="dk1"/>
                </a:solidFill>
                <a:latin typeface="Calibri"/>
                <a:ea typeface="Calibri"/>
                <a:cs typeface="Calibri"/>
                <a:sym typeface="Calibri"/>
              </a:rPr>
              <a:t>28</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53" name="Google Shape;353;p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59" name="Google Shape;359;p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68" name="Google Shape;368;p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74" name="Google Shape;374;p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p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80" name="Google Shape;380;p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89" name="Google Shape;389;p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32" name="Google Shape;132;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95" name="Google Shape;395;p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01" name="Google Shape;401;p3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p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10" name="Google Shape;410;p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16" name="Google Shape;416;p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22" name="Google Shape;422;p3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p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31" name="Google Shape;431;p3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p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37" name="Google Shape;437;p4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p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43" name="Google Shape;443;p4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p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52" name="Google Shape;452;p4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p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58" name="Google Shape;458;p4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74" name="Google Shape;174;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64" name="Google Shape;464;p4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73" name="Google Shape;473;p4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p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79" name="Google Shape;479;p4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p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85" name="Google Shape;485;p4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94" name="Google Shape;494;p4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00" name="Google Shape;500;p4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p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06" name="Google Shape;506;p5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Google Shape;514;p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15" name="Google Shape;515;p5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21" name="Google Shape;521;p5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p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27" name="Google Shape;527;p5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00" name="Google Shape;200;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p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36" name="Google Shape;536;p5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Google Shape;541;p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42" name="Google Shape;542;p5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p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48" name="Google Shape;548;p5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p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57" name="Google Shape;557;p5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p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63" name="Google Shape;563;p5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p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69" name="Google Shape;569;p5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p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78" name="Google Shape;578;p6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p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84" name="Google Shape;584;p6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8"/>
        <p:cNvGrpSpPr/>
        <p:nvPr/>
      </p:nvGrpSpPr>
      <p:grpSpPr>
        <a:xfrm>
          <a:off x="0" y="0"/>
          <a:ext cx="0" cy="0"/>
          <a:chOff x="0" y="0"/>
          <a:chExt cx="0" cy="0"/>
        </a:xfrm>
      </p:grpSpPr>
      <p:sp>
        <p:nvSpPr>
          <p:cNvPr id="589" name="Google Shape;589;p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90" name="Google Shape;590;p6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p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99" name="Google Shape;599;p6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26" name="Google Shape;226;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p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05" name="Google Shape;605;p6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9"/>
        <p:cNvGrpSpPr/>
        <p:nvPr/>
      </p:nvGrpSpPr>
      <p:grpSpPr>
        <a:xfrm>
          <a:off x="0" y="0"/>
          <a:ext cx="0" cy="0"/>
          <a:chOff x="0" y="0"/>
          <a:chExt cx="0" cy="0"/>
        </a:xfrm>
      </p:grpSpPr>
      <p:sp>
        <p:nvSpPr>
          <p:cNvPr id="610" name="Google Shape;610;p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11" name="Google Shape;611;p6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8"/>
        <p:cNvGrpSpPr/>
        <p:nvPr/>
      </p:nvGrpSpPr>
      <p:grpSpPr>
        <a:xfrm>
          <a:off x="0" y="0"/>
          <a:ext cx="0" cy="0"/>
          <a:chOff x="0" y="0"/>
          <a:chExt cx="0" cy="0"/>
        </a:xfrm>
      </p:grpSpPr>
      <p:sp>
        <p:nvSpPr>
          <p:cNvPr id="619" name="Google Shape;619;p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20" name="Google Shape;620;p6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p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26" name="Google Shape;626;p6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0"/>
        <p:cNvGrpSpPr/>
        <p:nvPr/>
      </p:nvGrpSpPr>
      <p:grpSpPr>
        <a:xfrm>
          <a:off x="0" y="0"/>
          <a:ext cx="0" cy="0"/>
          <a:chOff x="0" y="0"/>
          <a:chExt cx="0" cy="0"/>
        </a:xfrm>
      </p:grpSpPr>
      <p:sp>
        <p:nvSpPr>
          <p:cNvPr id="631" name="Google Shape;631;p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32" name="Google Shape;632;p6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p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41" name="Google Shape;641;p6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p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47" name="Google Shape;647;p7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1"/>
        <p:cNvGrpSpPr/>
        <p:nvPr/>
      </p:nvGrpSpPr>
      <p:grpSpPr>
        <a:xfrm>
          <a:off x="0" y="0"/>
          <a:ext cx="0" cy="0"/>
          <a:chOff x="0" y="0"/>
          <a:chExt cx="0" cy="0"/>
        </a:xfrm>
      </p:grpSpPr>
      <p:sp>
        <p:nvSpPr>
          <p:cNvPr id="652" name="Google Shape;652;p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53" name="Google Shape;653;p7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Google Shape;661;p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62" name="Google Shape;662;p7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6"/>
        <p:cNvGrpSpPr/>
        <p:nvPr/>
      </p:nvGrpSpPr>
      <p:grpSpPr>
        <a:xfrm>
          <a:off x="0" y="0"/>
          <a:ext cx="0" cy="0"/>
          <a:chOff x="0" y="0"/>
          <a:chExt cx="0" cy="0"/>
        </a:xfrm>
      </p:grpSpPr>
      <p:sp>
        <p:nvSpPr>
          <p:cNvPr id="667" name="Google Shape;667;p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68" name="Google Shape;668;p7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31" name="Google Shape;231;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2"/>
        <p:cNvGrpSpPr/>
        <p:nvPr/>
      </p:nvGrpSpPr>
      <p:grpSpPr>
        <a:xfrm>
          <a:off x="0" y="0"/>
          <a:ext cx="0" cy="0"/>
          <a:chOff x="0" y="0"/>
          <a:chExt cx="0" cy="0"/>
        </a:xfrm>
      </p:grpSpPr>
      <p:sp>
        <p:nvSpPr>
          <p:cNvPr id="673" name="Google Shape;673;p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74" name="Google Shape;674;p7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1"/>
        <p:cNvGrpSpPr/>
        <p:nvPr/>
      </p:nvGrpSpPr>
      <p:grpSpPr>
        <a:xfrm>
          <a:off x="0" y="0"/>
          <a:ext cx="0" cy="0"/>
          <a:chOff x="0" y="0"/>
          <a:chExt cx="0" cy="0"/>
        </a:xfrm>
      </p:grpSpPr>
      <p:sp>
        <p:nvSpPr>
          <p:cNvPr id="682" name="Google Shape;682;p7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3" name="Google Shape;683;p7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684" name="Google Shape;684;p7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MX" sz="1200">
                <a:solidFill>
                  <a:schemeClr val="dk1"/>
                </a:solidFill>
                <a:latin typeface="Calibri"/>
                <a:ea typeface="Calibri"/>
                <a:cs typeface="Calibri"/>
                <a:sym typeface="Calibri"/>
              </a:rPr>
              <a:t>76</a:t>
            </a:fld>
            <a:endParaRPr sz="1200">
              <a:solidFill>
                <a:schemeClr val="dk1"/>
              </a:solidFill>
              <a:latin typeface="Calibri"/>
              <a:ea typeface="Calibri"/>
              <a:cs typeface="Calibri"/>
              <a:sym typeface="Calibri"/>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Google Shape;689;p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90" name="Google Shape;690;p7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Google Shape;695;p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96" name="Google Shape;696;p7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3"/>
        <p:cNvGrpSpPr/>
        <p:nvPr/>
      </p:nvGrpSpPr>
      <p:grpSpPr>
        <a:xfrm>
          <a:off x="0" y="0"/>
          <a:ext cx="0" cy="0"/>
          <a:chOff x="0" y="0"/>
          <a:chExt cx="0" cy="0"/>
        </a:xfrm>
      </p:grpSpPr>
      <p:sp>
        <p:nvSpPr>
          <p:cNvPr id="704" name="Google Shape;704;p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705" name="Google Shape;705;p7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p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711" name="Google Shape;711;p8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5"/>
        <p:cNvGrpSpPr/>
        <p:nvPr/>
      </p:nvGrpSpPr>
      <p:grpSpPr>
        <a:xfrm>
          <a:off x="0" y="0"/>
          <a:ext cx="0" cy="0"/>
          <a:chOff x="0" y="0"/>
          <a:chExt cx="0" cy="0"/>
        </a:xfrm>
      </p:grpSpPr>
      <p:sp>
        <p:nvSpPr>
          <p:cNvPr id="716" name="Google Shape;716;p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717" name="Google Shape;717;p8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4"/>
        <p:cNvGrpSpPr/>
        <p:nvPr/>
      </p:nvGrpSpPr>
      <p:grpSpPr>
        <a:xfrm>
          <a:off x="0" y="0"/>
          <a:ext cx="0" cy="0"/>
          <a:chOff x="0" y="0"/>
          <a:chExt cx="0" cy="0"/>
        </a:xfrm>
      </p:grpSpPr>
      <p:sp>
        <p:nvSpPr>
          <p:cNvPr id="725" name="Google Shape;725;p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726" name="Google Shape;726;p8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0"/>
        <p:cNvGrpSpPr/>
        <p:nvPr/>
      </p:nvGrpSpPr>
      <p:grpSpPr>
        <a:xfrm>
          <a:off x="0" y="0"/>
          <a:ext cx="0" cy="0"/>
          <a:chOff x="0" y="0"/>
          <a:chExt cx="0" cy="0"/>
        </a:xfrm>
      </p:grpSpPr>
      <p:sp>
        <p:nvSpPr>
          <p:cNvPr id="731" name="Google Shape;731;p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732" name="Google Shape;732;p8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6"/>
        <p:cNvGrpSpPr/>
        <p:nvPr/>
      </p:nvGrpSpPr>
      <p:grpSpPr>
        <a:xfrm>
          <a:off x="0" y="0"/>
          <a:ext cx="0" cy="0"/>
          <a:chOff x="0" y="0"/>
          <a:chExt cx="0" cy="0"/>
        </a:xfrm>
      </p:grpSpPr>
      <p:sp>
        <p:nvSpPr>
          <p:cNvPr id="737" name="Google Shape;737;p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738" name="Google Shape;738;p8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41" name="Google Shape;241;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47" name="Google Shape;247;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 name="Google Shape;17;p2"/>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8" name="Google Shape;18;p2"/>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9" name="Google Shape;19;p2"/>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0" name="Google Shape;20;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74" name="Google Shape;74;p11"/>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5" name="Google Shape;75;p11"/>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6" name="Google Shape;76;p11"/>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7" name="Google Shape;77;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4732337" y="2171700"/>
            <a:ext cx="5851525" cy="20574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0" name="Google Shape;80;p12"/>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1" name="Google Shape;81;p12"/>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2" name="Google Shape;82;p12"/>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3" name="Google Shape;83;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21"/>
        <p:cNvGrpSpPr/>
        <p:nvPr/>
      </p:nvGrpSpPr>
      <p:grpSpPr>
        <a:xfrm>
          <a:off x="0" y="0"/>
          <a:ext cx="0" cy="0"/>
          <a:chOff x="0" y="0"/>
          <a:chExt cx="0" cy="0"/>
        </a:xfrm>
      </p:grpSpPr>
      <p:sp>
        <p:nvSpPr>
          <p:cNvPr id="22" name="Google Shape;22;p3"/>
          <p:cNvSpPr txBox="1">
            <a:spLocks noGrp="1"/>
          </p:cNvSpPr>
          <p:nvPr>
            <p:ph type="ctrTitle"/>
          </p:nvPr>
        </p:nvSpPr>
        <p:spPr>
          <a:xfrm>
            <a:off x="685800" y="2130425"/>
            <a:ext cx="7772400" cy="14700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3" name="Google Shape;23;p3"/>
          <p:cNvSpPr txBox="1">
            <a:spLocks noGrp="1"/>
          </p:cNvSpPr>
          <p:nvPr>
            <p:ph type="subTitle" idx="1"/>
          </p:nvPr>
        </p:nvSpPr>
        <p:spPr>
          <a:xfrm>
            <a:off x="1371600" y="3886200"/>
            <a:ext cx="6400800" cy="1752600"/>
          </a:xfrm>
          <a:prstGeom prst="rect">
            <a:avLst/>
          </a:prstGeom>
          <a:noFill/>
          <a:ln>
            <a:noFill/>
          </a:ln>
        </p:spPr>
        <p:txBody>
          <a:bodyPr spcFirstLastPara="1" wrap="square" lIns="91425" tIns="91425" rIns="91425" bIns="91425" anchor="t" anchorCtr="0"/>
          <a:lstStyle>
            <a:lvl1pPr marL="0" marR="0" lvl="0" indent="0" algn="ctr" rtl="0">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L="457200" marR="0" lvl="1" indent="0"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24" name="Google Shape;24;p3"/>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5" name="Google Shape;25;p3"/>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6" name="Google Shape;26;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722313" y="4406900"/>
            <a:ext cx="7772400" cy="1362075"/>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Clr>
                <a:schemeClr val="dk1"/>
              </a:buClr>
              <a:buSzPts val="1400"/>
              <a:buFont typeface="Calibri"/>
              <a:buNone/>
              <a:defRPr sz="4000" b="1"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9" name="Google Shape;29;p4"/>
          <p:cNvSpPr txBox="1">
            <a:spLocks noGrp="1"/>
          </p:cNvSpPr>
          <p:nvPr>
            <p:ph type="body" idx="1"/>
          </p:nvPr>
        </p:nvSpPr>
        <p:spPr>
          <a:xfrm>
            <a:off x="722313" y="2906713"/>
            <a:ext cx="7772400" cy="1500187"/>
          </a:xfrm>
          <a:prstGeom prst="rect">
            <a:avLst/>
          </a:prstGeom>
          <a:noFill/>
          <a:ln>
            <a:noFill/>
          </a:ln>
        </p:spPr>
        <p:txBody>
          <a:bodyPr spcFirstLastPara="1" wrap="square" lIns="91425" tIns="91425" rIns="91425" bIns="91425" anchor="b" anchorCtr="0"/>
          <a:lstStyle>
            <a:lvl1pPr marL="457200" marR="0" lvl="0" indent="-228600" algn="l" rtl="0">
              <a:spcBef>
                <a:spcPts val="400"/>
              </a:spcBef>
              <a:spcAft>
                <a:spcPts val="0"/>
              </a:spcAft>
              <a:buClr>
                <a:srgbClr val="888888"/>
              </a:buClr>
              <a:buSzPts val="32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spcBef>
                <a:spcPts val="360"/>
              </a:spcBef>
              <a:spcAft>
                <a:spcPts val="0"/>
              </a:spcAft>
              <a:buClr>
                <a:srgbClr val="888888"/>
              </a:buClr>
              <a:buSzPts val="2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spcBef>
                <a:spcPts val="320"/>
              </a:spcBef>
              <a:spcAft>
                <a:spcPts val="0"/>
              </a:spcAft>
              <a:buClr>
                <a:srgbClr val="888888"/>
              </a:buClr>
              <a:buSzPts val="24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30" name="Google Shape;30;p4"/>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1" name="Google Shape;31;p4"/>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2" name="Google Shape;32;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35" name="Google Shape;35;p5"/>
          <p:cNvSpPr txBox="1">
            <a:spLocks noGrp="1"/>
          </p:cNvSpPr>
          <p:nvPr>
            <p:ph type="body" idx="1"/>
          </p:nvPr>
        </p:nvSpPr>
        <p:spPr>
          <a:xfrm>
            <a:off x="457200" y="1600200"/>
            <a:ext cx="4038600" cy="4525963"/>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 name="Google Shape;36;p5"/>
          <p:cNvSpPr txBox="1">
            <a:spLocks noGrp="1"/>
          </p:cNvSpPr>
          <p:nvPr>
            <p:ph type="body" idx="2"/>
          </p:nvPr>
        </p:nvSpPr>
        <p:spPr>
          <a:xfrm>
            <a:off x="4648200" y="1600200"/>
            <a:ext cx="4038600" cy="4525963"/>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7" name="Google Shape;37;p5"/>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8" name="Google Shape;38;p5"/>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9" name="Google Shape;39;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2" name="Google Shape;42;p6"/>
          <p:cNvSpPr txBox="1">
            <a:spLocks noGrp="1"/>
          </p:cNvSpPr>
          <p:nvPr>
            <p:ph type="body" idx="1"/>
          </p:nvPr>
        </p:nvSpPr>
        <p:spPr>
          <a:xfrm>
            <a:off x="457200" y="1535113"/>
            <a:ext cx="4040188" cy="639762"/>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32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8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24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3" name="Google Shape;43;p6"/>
          <p:cNvSpPr txBox="1">
            <a:spLocks noGrp="1"/>
          </p:cNvSpPr>
          <p:nvPr>
            <p:ph type="body" idx="2"/>
          </p:nvPr>
        </p:nvSpPr>
        <p:spPr>
          <a:xfrm>
            <a:off x="457200" y="2174875"/>
            <a:ext cx="4040188" cy="3951288"/>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4" name="Google Shape;44;p6"/>
          <p:cNvSpPr txBox="1">
            <a:spLocks noGrp="1"/>
          </p:cNvSpPr>
          <p:nvPr>
            <p:ph type="body" idx="3"/>
          </p:nvPr>
        </p:nvSpPr>
        <p:spPr>
          <a:xfrm>
            <a:off x="4645025" y="1535113"/>
            <a:ext cx="4041775" cy="639762"/>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32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8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24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5" name="Google Shape;45;p6"/>
          <p:cNvSpPr txBox="1">
            <a:spLocks noGrp="1"/>
          </p:cNvSpPr>
          <p:nvPr>
            <p:ph type="body" idx="4"/>
          </p:nvPr>
        </p:nvSpPr>
        <p:spPr>
          <a:xfrm>
            <a:off x="4645025" y="2174875"/>
            <a:ext cx="4041775" cy="3951288"/>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6" name="Google Shape;46;p6"/>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7" name="Google Shape;47;p6"/>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8" name="Google Shape;48;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ólo el título" type="titleOnly">
  <p:cSld name="TITLE_ONLY">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51" name="Google Shape;51;p7"/>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2" name="Google Shape;52;p7"/>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3" name="Google Shape;53;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4"/>
        <p:cNvGrpSpPr/>
        <p:nvPr/>
      </p:nvGrpSpPr>
      <p:grpSpPr>
        <a:xfrm>
          <a:off x="0" y="0"/>
          <a:ext cx="0" cy="0"/>
          <a:chOff x="0" y="0"/>
          <a:chExt cx="0" cy="0"/>
        </a:xfrm>
      </p:grpSpPr>
      <p:sp>
        <p:nvSpPr>
          <p:cNvPr id="55" name="Google Shape;55;p8"/>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6" name="Google Shape;56;p8"/>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7" name="Google Shape;57;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457200" y="273050"/>
            <a:ext cx="3008313" cy="1162050"/>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chemeClr val="dk1"/>
              </a:buClr>
              <a:buSzPts val="1400"/>
              <a:buFont typeface="Calibri"/>
              <a:buNone/>
              <a:defRPr sz="2000" b="1"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60" name="Google Shape;60;p9"/>
          <p:cNvSpPr txBox="1">
            <a:spLocks noGrp="1"/>
          </p:cNvSpPr>
          <p:nvPr>
            <p:ph type="body" idx="1"/>
          </p:nvPr>
        </p:nvSpPr>
        <p:spPr>
          <a:xfrm>
            <a:off x="3575050" y="273050"/>
            <a:ext cx="5111750" cy="585311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Google Shape;61;p9"/>
          <p:cNvSpPr txBox="1">
            <a:spLocks noGrp="1"/>
          </p:cNvSpPr>
          <p:nvPr>
            <p:ph type="body" idx="2"/>
          </p:nvPr>
        </p:nvSpPr>
        <p:spPr>
          <a:xfrm>
            <a:off x="457200" y="1435100"/>
            <a:ext cx="3008313" cy="4691063"/>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32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28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24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2" name="Google Shape;62;p9"/>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3" name="Google Shape;63;p9"/>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4" name="Google Shape;64;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1792288" y="4800600"/>
            <a:ext cx="5486400" cy="566738"/>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chemeClr val="dk1"/>
              </a:buClr>
              <a:buSzPts val="1400"/>
              <a:buFont typeface="Calibri"/>
              <a:buNone/>
              <a:defRPr sz="2000" b="1"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67" name="Google Shape;67;p10"/>
          <p:cNvSpPr>
            <a:spLocks noGrp="1"/>
          </p:cNvSpPr>
          <p:nvPr>
            <p:ph type="pic" idx="2"/>
          </p:nvPr>
        </p:nvSpPr>
        <p:spPr>
          <a:xfrm>
            <a:off x="1792288" y="612775"/>
            <a:ext cx="5486400" cy="4114800"/>
          </a:xfrm>
          <a:prstGeom prst="rect">
            <a:avLst/>
          </a:prstGeom>
          <a:noFill/>
          <a:ln>
            <a:noFill/>
          </a:ln>
        </p:spPr>
        <p:txBody>
          <a:bodyPr spcFirstLastPara="1" wrap="square" lIns="91425" tIns="91425" rIns="91425" bIns="91425" anchor="t" anchorCtr="0"/>
          <a:lstStyle>
            <a:lvl1pPr marL="0" marR="0" lvl="0" indent="0" algn="l" rtl="0">
              <a:spcBef>
                <a:spcPts val="640"/>
              </a:spcBef>
              <a:spcAft>
                <a:spcPts val="0"/>
              </a:spcAft>
              <a:buClr>
                <a:schemeClr val="dk1"/>
              </a:buClr>
              <a:buSzPts val="1400"/>
              <a:buFont typeface="Arial"/>
              <a:buNone/>
              <a:defRPr sz="3200" b="0" i="0" u="none" strike="noStrike" cap="none">
                <a:solidFill>
                  <a:schemeClr val="dk1"/>
                </a:solidFill>
                <a:latin typeface="Calibri"/>
                <a:ea typeface="Calibri"/>
                <a:cs typeface="Calibri"/>
                <a:sym typeface="Calibri"/>
              </a:defRPr>
            </a:lvl1pPr>
            <a:lvl2pPr marL="457200" marR="0" lvl="1" indent="0" algn="l" rtl="0">
              <a:spcBef>
                <a:spcPts val="560"/>
              </a:spcBef>
              <a:spcAft>
                <a:spcPts val="0"/>
              </a:spcAft>
              <a:buClr>
                <a:schemeClr val="dk1"/>
              </a:buClr>
              <a:buSzPts val="1400"/>
              <a:buFont typeface="Arial"/>
              <a:buNone/>
              <a:defRPr sz="2800" b="0" i="0" u="none" strike="noStrike" cap="none">
                <a:solidFill>
                  <a:schemeClr val="dk1"/>
                </a:solidFill>
                <a:latin typeface="Calibri"/>
                <a:ea typeface="Calibri"/>
                <a:cs typeface="Calibri"/>
                <a:sym typeface="Calibri"/>
              </a:defRPr>
            </a:lvl2pPr>
            <a:lvl3pPr marL="914400" marR="0" lvl="2" indent="0" algn="l" rtl="0">
              <a:spcBef>
                <a:spcPts val="480"/>
              </a:spcBef>
              <a:spcAft>
                <a:spcPts val="0"/>
              </a:spcAft>
              <a:buClr>
                <a:schemeClr val="dk1"/>
              </a:buClr>
              <a:buSzPts val="1400"/>
              <a:buFont typeface="Arial"/>
              <a:buNone/>
              <a:defRPr sz="2400" b="0" i="0" u="none" strike="noStrike" cap="none">
                <a:solidFill>
                  <a:schemeClr val="dk1"/>
                </a:solidFill>
                <a:latin typeface="Calibri"/>
                <a:ea typeface="Calibri"/>
                <a:cs typeface="Calibri"/>
                <a:sym typeface="Calibri"/>
              </a:defRPr>
            </a:lvl3pPr>
            <a:lvl4pPr marL="1371600" marR="0" lvl="3"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4pPr>
            <a:lvl5pPr marL="1828800" marR="0" lvl="4"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5pPr>
            <a:lvl6pPr marL="2286000" marR="0" lvl="5"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0"/>
          <p:cNvSpPr txBox="1">
            <a:spLocks noGrp="1"/>
          </p:cNvSpPr>
          <p:nvPr>
            <p:ph type="body" idx="1"/>
          </p:nvPr>
        </p:nvSpPr>
        <p:spPr>
          <a:xfrm>
            <a:off x="1792288" y="5367338"/>
            <a:ext cx="5486400" cy="804862"/>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32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28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24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9" name="Google Shape;69;p10"/>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10"/>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1" name="Google Shape;71;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MX"/>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MX"/>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slide" Target="slide13.xml"/><Relationship Id="rId4" Type="http://schemas.openxmlformats.org/officeDocument/2006/relationships/slide" Target="slide14.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slide" Target="slide15.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slide" Target="slide1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slide" Target="slide16.xml"/><Relationship Id="rId4" Type="http://schemas.openxmlformats.org/officeDocument/2006/relationships/slide" Target="slide17.xml"/></Relationships>
</file>

<file path=ppt/slides/_rels/slide16.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commendablekids.com/badges/GreatJob&amp;ei=qTKCVO3cIZOxyATepYDgBg&amp;bvm=bv.80642063,d.aWw&amp;psig=AFQjCNHngzBHOF3krAWVyay8fQjMEAPhlA&amp;ust=1417904999769054"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slide" Target="slide18.xml"/><Relationship Id="rId4" Type="http://schemas.openxmlformats.org/officeDocument/2006/relationships/image" Target="../media/image8.jpg"/></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plg.uwaterloo.ca/cgi-bin/cgiwrap/gvcormac/S/cur.2//batch.39cd61ee/?pass?&amp;ei=IDqCVKbhO9agyATb2YK4BA&amp;bvm=bv.80642063,d.aWw&amp;psig=AFQjCNHG9W53bRk45koq6qY2GLK4l9hqTQ&amp;ust=1417906896678376"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slide" Target="slide15.xml"/><Relationship Id="rId4" Type="http://schemas.openxmlformats.org/officeDocument/2006/relationships/image" Target="../media/image9.jp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slide" Target="slide19.xml"/><Relationship Id="rId4" Type="http://schemas.openxmlformats.org/officeDocument/2006/relationships/slide" Target="slide20.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slide" Target="slide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slide" Target="slide18.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slide" Target="slide23.xml"/><Relationship Id="rId4" Type="http://schemas.openxmlformats.org/officeDocument/2006/relationships/slide" Target="slide22.xml"/></Relationships>
</file>

<file path=ppt/slides/_rels/slide22.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www.teacher-stamps.co.uk/Pen-Stamps?product_id=224&amp;ei=7C2CVL2oF860yASjzYDgBw&amp;bvm=bv.80642063,d.aWw&amp;psig=AFQjCNE6uHxwaZOALodMTe22uwyaXe2GtQ&amp;ust=1417903873173694"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slide" Target="slide24.xml"/><Relationship Id="rId4" Type="http://schemas.openxmlformats.org/officeDocument/2006/relationships/image" Target="../media/image14.jpg"/></Relationships>
</file>

<file path=ppt/slides/_rels/slide2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slide" Target="slide21.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slide" Target="slide26.xml"/><Relationship Id="rId4" Type="http://schemas.openxmlformats.org/officeDocument/2006/relationships/slide" Target="slide25.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slide" Target="slide27.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slide" Target="slide24.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slide" Target="slide29.xml"/><Relationship Id="rId4" Type="http://schemas.openxmlformats.org/officeDocument/2006/relationships/slide" Target="slide28.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slide" Target="slide30.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slide" Target="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slide" Target="slide31.xml"/><Relationship Id="rId4" Type="http://schemas.openxmlformats.org/officeDocument/2006/relationships/slide" Target="slide32.xml"/></Relationships>
</file>

<file path=ppt/slides/_rels/slide31.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commendablekids.com/badges/GreatJob&amp;ei=qTKCVO3cIZOxyATepYDgBg&amp;bvm=bv.80642063,d.aWw&amp;psig=AFQjCNHngzBHOF3krAWVyay8fQjMEAPhlA&amp;ust=1417904999769054"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slide" Target="slide33.xml"/><Relationship Id="rId4" Type="http://schemas.openxmlformats.org/officeDocument/2006/relationships/image" Target="../media/image8.jpg"/></Relationships>
</file>

<file path=ppt/slides/_rels/slide32.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plg.uwaterloo.ca/cgi-bin/cgiwrap/gvcormac/S/cur.2//batch.39cd61ee/?pass?&amp;ei=IDqCVKbhO9agyATb2YK4BA&amp;bvm=bv.80642063,d.aWw&amp;psig=AFQjCNHG9W53bRk45koq6qY2GLK4l9hqTQ&amp;ust=1417906896678376"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slide" Target="slide30.xml"/><Relationship Id="rId4" Type="http://schemas.openxmlformats.org/officeDocument/2006/relationships/image" Target="../media/image9.jpg"/></Relationships>
</file>

<file path=ppt/slides/_rels/slide3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slide" Target="slide34.xml"/><Relationship Id="rId4" Type="http://schemas.openxmlformats.org/officeDocument/2006/relationships/slide" Target="slide35.xml"/></Relationships>
</file>

<file path=ppt/slides/_rels/slide3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slide" Target="slide36.xml"/></Relationships>
</file>

<file path=ppt/slides/_rels/slide3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slide" Target="slide33.xml"/></Relationships>
</file>

<file path=ppt/slides/_rels/slide3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slide" Target="slide38.xml"/><Relationship Id="rId4" Type="http://schemas.openxmlformats.org/officeDocument/2006/relationships/slide" Target="slide37.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slide" Target="slide39.xml"/></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slide" Target="slide36.xml"/></Relationships>
</file>

<file path=ppt/slides/_rels/slide3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slide" Target="slide40.xml"/><Relationship Id="rId4" Type="http://schemas.openxmlformats.org/officeDocument/2006/relationships/slide" Target="slide4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slide" Target="slide42.xml"/></Relationships>
</file>

<file path=ppt/slides/_rels/slide4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slide" Target="slide39.xml"/></Relationships>
</file>

<file path=ppt/slides/_rels/slide4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slide" Target="slide43.xml"/><Relationship Id="rId4" Type="http://schemas.openxmlformats.org/officeDocument/2006/relationships/slide" Target="slide44.xml"/></Relationships>
</file>

<file path=ppt/slides/_rels/slide43.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www.teacher-stamps.co.uk/Pen-Stamps?product_id=224&amp;ei=7C2CVL2oF860yASjzYDgBw&amp;bvm=bv.80642063,d.aWw&amp;psig=AFQjCNE6uHxwaZOALodMTe22uwyaXe2GtQ&amp;ust=1417903873173694" TargetMode="External"/><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slide" Target="slide45.xml"/><Relationship Id="rId4" Type="http://schemas.openxmlformats.org/officeDocument/2006/relationships/image" Target="../media/image14.jpg"/></Relationships>
</file>

<file path=ppt/slides/_rels/slide4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slide" Target="slide42.xml"/></Relationships>
</file>

<file path=ppt/slides/_rels/slide4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slide" Target="slide47.xml"/><Relationship Id="rId4" Type="http://schemas.openxmlformats.org/officeDocument/2006/relationships/slide" Target="slide46.xml"/></Relationships>
</file>

<file path=ppt/slides/_rels/slide46.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commendablekids.com/badges/GreatJob&amp;ei=qTKCVO3cIZOxyATepYDgBg&amp;bvm=bv.80642063,d.aWw&amp;psig=AFQjCNHngzBHOF3krAWVyay8fQjMEAPhlA&amp;ust=1417904999769054" TargetMode="External"/><Relationship Id="rId2" Type="http://schemas.openxmlformats.org/officeDocument/2006/relationships/notesSlide" Target="../notesSlides/notesSlide41.xml"/><Relationship Id="rId1" Type="http://schemas.openxmlformats.org/officeDocument/2006/relationships/slideLayout" Target="../slideLayouts/slideLayout1.xml"/><Relationship Id="rId5" Type="http://schemas.openxmlformats.org/officeDocument/2006/relationships/slide" Target="slide48.xml"/><Relationship Id="rId4" Type="http://schemas.openxmlformats.org/officeDocument/2006/relationships/image" Target="../media/image8.jpg"/></Relationships>
</file>

<file path=ppt/slides/_rels/slide4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slide" Target="slide45.xml"/></Relationships>
</file>

<file path=ppt/slides/_rels/slide4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3.xml"/><Relationship Id="rId1" Type="http://schemas.openxmlformats.org/officeDocument/2006/relationships/slideLayout" Target="../slideLayouts/slideLayout1.xml"/><Relationship Id="rId5" Type="http://schemas.openxmlformats.org/officeDocument/2006/relationships/slide" Target="slide49.xml"/><Relationship Id="rId4" Type="http://schemas.openxmlformats.org/officeDocument/2006/relationships/slide" Target="slide50.xml"/></Relationships>
</file>

<file path=ppt/slides/_rels/slide4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slide" Target="slide5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slide" Target="slide48.xml"/></Relationships>
</file>

<file path=ppt/slides/_rels/slide5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46.xml"/><Relationship Id="rId1" Type="http://schemas.openxmlformats.org/officeDocument/2006/relationships/slideLayout" Target="../slideLayouts/slideLayout1.xml"/><Relationship Id="rId5" Type="http://schemas.openxmlformats.org/officeDocument/2006/relationships/slide" Target="slide52.xml"/><Relationship Id="rId4" Type="http://schemas.openxmlformats.org/officeDocument/2006/relationships/slide" Target="slide53.xml"/></Relationships>
</file>

<file path=ppt/slides/_rels/slide5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7.xml"/><Relationship Id="rId1" Type="http://schemas.openxmlformats.org/officeDocument/2006/relationships/slideLayout" Target="../slideLayouts/slideLayout1.xml"/><Relationship Id="rId4" Type="http://schemas.openxmlformats.org/officeDocument/2006/relationships/slide" Target="slide54.xml"/></Relationships>
</file>

<file path=ppt/slides/_rels/slide5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slide" Target="slide51.xml"/></Relationships>
</file>

<file path=ppt/slides/_rels/slide5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49.xml"/><Relationship Id="rId1" Type="http://schemas.openxmlformats.org/officeDocument/2006/relationships/slideLayout" Target="../slideLayouts/slideLayout1.xml"/><Relationship Id="rId5" Type="http://schemas.openxmlformats.org/officeDocument/2006/relationships/slide" Target="slide55.xml"/><Relationship Id="rId4" Type="http://schemas.openxmlformats.org/officeDocument/2006/relationships/slide" Target="slide56.xml"/></Relationships>
</file>

<file path=ppt/slides/_rels/slide55.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www.teacher-stamps.co.uk/Pen-Stamps?product_id=224&amp;ei=7C2CVL2oF860yASjzYDgBw&amp;bvm=bv.80642063,d.aWw&amp;psig=AFQjCNE6uHxwaZOALodMTe22uwyaXe2GtQ&amp;ust=1417903873173694" TargetMode="External"/><Relationship Id="rId2" Type="http://schemas.openxmlformats.org/officeDocument/2006/relationships/notesSlide" Target="../notesSlides/notesSlide50.xml"/><Relationship Id="rId1" Type="http://schemas.openxmlformats.org/officeDocument/2006/relationships/slideLayout" Target="../slideLayouts/slideLayout1.xml"/><Relationship Id="rId5" Type="http://schemas.openxmlformats.org/officeDocument/2006/relationships/slide" Target="slide57.xml"/><Relationship Id="rId4" Type="http://schemas.openxmlformats.org/officeDocument/2006/relationships/image" Target="../media/image14.jpg"/></Relationships>
</file>

<file path=ppt/slides/_rels/slide5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1.xml"/><Relationship Id="rId1" Type="http://schemas.openxmlformats.org/officeDocument/2006/relationships/slideLayout" Target="../slideLayouts/slideLayout1.xml"/><Relationship Id="rId4" Type="http://schemas.openxmlformats.org/officeDocument/2006/relationships/slide" Target="slide54.xml"/></Relationships>
</file>

<file path=ppt/slides/_rels/slide5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52.xml"/><Relationship Id="rId1" Type="http://schemas.openxmlformats.org/officeDocument/2006/relationships/slideLayout" Target="../slideLayouts/slideLayout1.xml"/><Relationship Id="rId5" Type="http://schemas.openxmlformats.org/officeDocument/2006/relationships/slide" Target="slide58.xml"/><Relationship Id="rId4" Type="http://schemas.openxmlformats.org/officeDocument/2006/relationships/slide" Target="slide59.xml"/></Relationships>
</file>

<file path=ppt/slides/_rels/slide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3.xml"/><Relationship Id="rId1" Type="http://schemas.openxmlformats.org/officeDocument/2006/relationships/slideLayout" Target="../slideLayouts/slideLayout1.xml"/><Relationship Id="rId4" Type="http://schemas.openxmlformats.org/officeDocument/2006/relationships/slide" Target="slide60.xml"/></Relationships>
</file>

<file path=ppt/slides/_rels/slide5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4.xml"/><Relationship Id="rId1" Type="http://schemas.openxmlformats.org/officeDocument/2006/relationships/slideLayout" Target="../slideLayouts/slideLayout1.xml"/><Relationship Id="rId4" Type="http://schemas.openxmlformats.org/officeDocument/2006/relationships/slide" Target="slide5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55.xml"/><Relationship Id="rId1" Type="http://schemas.openxmlformats.org/officeDocument/2006/relationships/slideLayout" Target="../slideLayouts/slideLayout1.xml"/><Relationship Id="rId5" Type="http://schemas.openxmlformats.org/officeDocument/2006/relationships/slide" Target="slide61.xml"/><Relationship Id="rId4" Type="http://schemas.openxmlformats.org/officeDocument/2006/relationships/slide" Target="slide62.xml"/></Relationships>
</file>

<file path=ppt/slides/_rels/slide6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6.xml"/><Relationship Id="rId1" Type="http://schemas.openxmlformats.org/officeDocument/2006/relationships/slideLayout" Target="../slideLayouts/slideLayout1.xml"/><Relationship Id="rId4" Type="http://schemas.openxmlformats.org/officeDocument/2006/relationships/slide" Target="slide63.xml"/></Relationships>
</file>

<file path=ppt/slides/_rels/slide6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7.xml"/><Relationship Id="rId1" Type="http://schemas.openxmlformats.org/officeDocument/2006/relationships/slideLayout" Target="../slideLayouts/slideLayout1.xml"/><Relationship Id="rId4" Type="http://schemas.openxmlformats.org/officeDocument/2006/relationships/slide" Target="slide60.xml"/></Relationships>
</file>

<file path=ppt/slides/_rels/slide63.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58.xml"/><Relationship Id="rId1" Type="http://schemas.openxmlformats.org/officeDocument/2006/relationships/slideLayout" Target="../slideLayouts/slideLayout1.xml"/><Relationship Id="rId5" Type="http://schemas.openxmlformats.org/officeDocument/2006/relationships/slide" Target="slide64.xml"/><Relationship Id="rId4" Type="http://schemas.openxmlformats.org/officeDocument/2006/relationships/slide" Target="slide65.xml"/></Relationships>
</file>

<file path=ppt/slides/_rels/slide6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59.xml"/><Relationship Id="rId1" Type="http://schemas.openxmlformats.org/officeDocument/2006/relationships/slideLayout" Target="../slideLayouts/slideLayout1.xml"/><Relationship Id="rId4" Type="http://schemas.openxmlformats.org/officeDocument/2006/relationships/slide" Target="slide66.xml"/></Relationships>
</file>

<file path=ppt/slides/_rels/slide6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60.xml"/><Relationship Id="rId1" Type="http://schemas.openxmlformats.org/officeDocument/2006/relationships/slideLayout" Target="../slideLayouts/slideLayout1.xml"/><Relationship Id="rId4" Type="http://schemas.openxmlformats.org/officeDocument/2006/relationships/slide" Target="slide63.xml"/></Relationships>
</file>

<file path=ppt/slides/_rels/slide6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61.xml"/><Relationship Id="rId1" Type="http://schemas.openxmlformats.org/officeDocument/2006/relationships/slideLayout" Target="../slideLayouts/slideLayout1.xml"/><Relationship Id="rId5" Type="http://schemas.openxmlformats.org/officeDocument/2006/relationships/slide" Target="slide67.xml"/><Relationship Id="rId4" Type="http://schemas.openxmlformats.org/officeDocument/2006/relationships/slide" Target="slide68.xml"/></Relationships>
</file>

<file path=ppt/slides/_rels/slide6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2.xml"/><Relationship Id="rId1" Type="http://schemas.openxmlformats.org/officeDocument/2006/relationships/slideLayout" Target="../slideLayouts/slideLayout1.xml"/><Relationship Id="rId4" Type="http://schemas.openxmlformats.org/officeDocument/2006/relationships/slide" Target="slide69.xml"/></Relationships>
</file>

<file path=ppt/slides/_rels/slide6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3.xml"/><Relationship Id="rId1" Type="http://schemas.openxmlformats.org/officeDocument/2006/relationships/slideLayout" Target="../slideLayouts/slideLayout1.xml"/><Relationship Id="rId4" Type="http://schemas.openxmlformats.org/officeDocument/2006/relationships/slide" Target="slide66.xml"/></Relationships>
</file>

<file path=ppt/slides/_rels/slide6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64.xml"/><Relationship Id="rId1" Type="http://schemas.openxmlformats.org/officeDocument/2006/relationships/slideLayout" Target="../slideLayouts/slideLayout1.xml"/><Relationship Id="rId5" Type="http://schemas.openxmlformats.org/officeDocument/2006/relationships/slide" Target="slide70.xml"/><Relationship Id="rId4" Type="http://schemas.openxmlformats.org/officeDocument/2006/relationships/slide" Target="slide7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5.xml"/><Relationship Id="rId1" Type="http://schemas.openxmlformats.org/officeDocument/2006/relationships/slideLayout" Target="../slideLayouts/slideLayout1.xml"/><Relationship Id="rId4" Type="http://schemas.openxmlformats.org/officeDocument/2006/relationships/slide" Target="slide72.xml"/></Relationships>
</file>

<file path=ppt/slides/_rels/slide7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6.xml"/><Relationship Id="rId1" Type="http://schemas.openxmlformats.org/officeDocument/2006/relationships/slideLayout" Target="../slideLayouts/slideLayout1.xml"/><Relationship Id="rId4" Type="http://schemas.openxmlformats.org/officeDocument/2006/relationships/slide" Target="slide69.xml"/></Relationships>
</file>

<file path=ppt/slides/_rels/slide72.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67.xml"/><Relationship Id="rId1" Type="http://schemas.openxmlformats.org/officeDocument/2006/relationships/slideLayout" Target="../slideLayouts/slideLayout1.xml"/><Relationship Id="rId5" Type="http://schemas.openxmlformats.org/officeDocument/2006/relationships/slide" Target="slide73.xml"/><Relationship Id="rId4" Type="http://schemas.openxmlformats.org/officeDocument/2006/relationships/slide" Target="slide74.xml"/></Relationships>
</file>

<file path=ppt/slides/_rels/slide73.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commendablekids.com/badges/GreatJob&amp;ei=qTKCVO3cIZOxyATepYDgBg&amp;bvm=bv.80642063,d.aWw&amp;psig=AFQjCNHngzBHOF3krAWVyay8fQjMEAPhlA&amp;ust=1417904999769054" TargetMode="External"/><Relationship Id="rId2" Type="http://schemas.openxmlformats.org/officeDocument/2006/relationships/notesSlide" Target="../notesSlides/notesSlide68.xml"/><Relationship Id="rId1" Type="http://schemas.openxmlformats.org/officeDocument/2006/relationships/slideLayout" Target="../slideLayouts/slideLayout1.xml"/><Relationship Id="rId5" Type="http://schemas.openxmlformats.org/officeDocument/2006/relationships/slide" Target="slide75.xml"/><Relationship Id="rId4" Type="http://schemas.openxmlformats.org/officeDocument/2006/relationships/image" Target="../media/image8.jpg"/></Relationships>
</file>

<file path=ppt/slides/_rels/slide74.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plg.uwaterloo.ca/cgi-bin/cgiwrap/gvcormac/S/cur.2//batch.39cd61ee/?pass?&amp;ei=IDqCVKbhO9agyATb2YK4BA&amp;bvm=bv.80642063,d.aWw&amp;psig=AFQjCNHG9W53bRk45koq6qY2GLK4l9hqTQ&amp;ust=1417906896678376" TargetMode="External"/><Relationship Id="rId2" Type="http://schemas.openxmlformats.org/officeDocument/2006/relationships/notesSlide" Target="../notesSlides/notesSlide69.xml"/><Relationship Id="rId1" Type="http://schemas.openxmlformats.org/officeDocument/2006/relationships/slideLayout" Target="../slideLayouts/slideLayout1.xml"/><Relationship Id="rId5" Type="http://schemas.openxmlformats.org/officeDocument/2006/relationships/slide" Target="slide72.xml"/><Relationship Id="rId4" Type="http://schemas.openxmlformats.org/officeDocument/2006/relationships/image" Target="../media/image9.jpg"/></Relationships>
</file>

<file path=ppt/slides/_rels/slide7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70.xml"/><Relationship Id="rId1" Type="http://schemas.openxmlformats.org/officeDocument/2006/relationships/slideLayout" Target="../slideLayouts/slideLayout1.xml"/><Relationship Id="rId5" Type="http://schemas.openxmlformats.org/officeDocument/2006/relationships/slide" Target="slide77.xml"/><Relationship Id="rId4" Type="http://schemas.openxmlformats.org/officeDocument/2006/relationships/slide" Target="slide76.xml"/></Relationships>
</file>

<file path=ppt/slides/_rels/slide7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1.xml"/><Relationship Id="rId1" Type="http://schemas.openxmlformats.org/officeDocument/2006/relationships/slideLayout" Target="../slideLayouts/slideLayout1.xml"/><Relationship Id="rId4" Type="http://schemas.openxmlformats.org/officeDocument/2006/relationships/slide" Target="slide78.xml"/></Relationships>
</file>

<file path=ppt/slides/_rels/slide7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2.xml"/><Relationship Id="rId1" Type="http://schemas.openxmlformats.org/officeDocument/2006/relationships/slideLayout" Target="../slideLayouts/slideLayout1.xml"/><Relationship Id="rId4" Type="http://schemas.openxmlformats.org/officeDocument/2006/relationships/slide" Target="slide75.xml"/></Relationships>
</file>

<file path=ppt/slides/_rels/slide78.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73.xml"/><Relationship Id="rId1" Type="http://schemas.openxmlformats.org/officeDocument/2006/relationships/slideLayout" Target="../slideLayouts/slideLayout1.xml"/><Relationship Id="rId5" Type="http://schemas.openxmlformats.org/officeDocument/2006/relationships/slide" Target="slide79.xml"/><Relationship Id="rId4" Type="http://schemas.openxmlformats.org/officeDocument/2006/relationships/slide" Target="slide80.xml"/></Relationships>
</file>

<file path=ppt/slides/_rels/slide79.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www.teacher-stamps.co.uk/Pen-Stamps?product_id=224&amp;ei=7C2CVL2oF860yASjzYDgBw&amp;bvm=bv.80642063,d.aWw&amp;psig=AFQjCNE6uHxwaZOALodMTe22uwyaXe2GtQ&amp;ust=1417903873173694" TargetMode="External"/><Relationship Id="rId2" Type="http://schemas.openxmlformats.org/officeDocument/2006/relationships/notesSlide" Target="../notesSlides/notesSlide74.xml"/><Relationship Id="rId1" Type="http://schemas.openxmlformats.org/officeDocument/2006/relationships/slideLayout" Target="../slideLayouts/slideLayout1.xml"/><Relationship Id="rId5" Type="http://schemas.openxmlformats.org/officeDocument/2006/relationships/slide" Target="slide81.xml"/><Relationship Id="rId4" Type="http://schemas.openxmlformats.org/officeDocument/2006/relationships/image" Target="../media/image14.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5.xml"/><Relationship Id="rId1" Type="http://schemas.openxmlformats.org/officeDocument/2006/relationships/slideLayout" Target="../slideLayouts/slideLayout1.xml"/><Relationship Id="rId4" Type="http://schemas.openxmlformats.org/officeDocument/2006/relationships/slide" Target="slide78.xml"/></Relationships>
</file>

<file path=ppt/slides/_rels/slide81.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76.xml"/><Relationship Id="rId1" Type="http://schemas.openxmlformats.org/officeDocument/2006/relationships/slideLayout" Target="../slideLayouts/slideLayout1.xml"/><Relationship Id="rId5" Type="http://schemas.openxmlformats.org/officeDocument/2006/relationships/slide" Target="slide83.xml"/><Relationship Id="rId4" Type="http://schemas.openxmlformats.org/officeDocument/2006/relationships/slide" Target="slide82.xml"/></Relationships>
</file>

<file path=ppt/slides/_rels/slide8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7.xml"/><Relationship Id="rId1" Type="http://schemas.openxmlformats.org/officeDocument/2006/relationships/slideLayout" Target="../slideLayouts/slideLayout1.xml"/><Relationship Id="rId4" Type="http://schemas.openxmlformats.org/officeDocument/2006/relationships/slide" Target="slide84.xml"/></Relationships>
</file>

<file path=ppt/slides/_rels/slide8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8.xml"/><Relationship Id="rId1" Type="http://schemas.openxmlformats.org/officeDocument/2006/relationships/slideLayout" Target="../slideLayouts/slideLayout1.xml"/><Relationship Id="rId4" Type="http://schemas.openxmlformats.org/officeDocument/2006/relationships/slide" Target="slide81.xml"/></Relationships>
</file>

<file path=ppt/slides/_rels/slide84.xml.rels><?xml version="1.0" encoding="UTF-8" standalone="yes"?>
<Relationships xmlns="http://schemas.openxmlformats.org/package/2006/relationships"><Relationship Id="rId3" Type="http://schemas.openxmlformats.org/officeDocument/2006/relationships/hyperlink" Target="https://www.ego4u.com/" TargetMode="External"/><Relationship Id="rId2" Type="http://schemas.openxmlformats.org/officeDocument/2006/relationships/notesSlide" Target="../notesSlides/notesSlide79.xml"/><Relationship Id="rId1" Type="http://schemas.openxmlformats.org/officeDocument/2006/relationships/slideLayout" Target="../slideLayouts/slideLayout1.xml"/><Relationship Id="rId4" Type="http://schemas.openxmlformats.org/officeDocument/2006/relationships/hyperlink" Target="http://www.perfect-english-grammar.com/"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51095"/>
            <a:ext cx="7772400" cy="1470025"/>
          </a:xfrm>
        </p:spPr>
        <p:txBody>
          <a:bodyPr/>
          <a:lstStyle/>
          <a:p>
            <a:r>
              <a:rPr lang="es-MX" sz="2800" dirty="0" smtClean="0">
                <a:solidFill>
                  <a:schemeClr val="accent5">
                    <a:lumMod val="50000"/>
                  </a:schemeClr>
                </a:solidFill>
              </a:rPr>
              <a:t>UNIVERSIDAD AUTÓNOMA</a:t>
            </a:r>
            <a:br>
              <a:rPr lang="es-MX" sz="2800" dirty="0" smtClean="0">
                <a:solidFill>
                  <a:schemeClr val="accent5">
                    <a:lumMod val="50000"/>
                  </a:schemeClr>
                </a:solidFill>
              </a:rPr>
            </a:br>
            <a:r>
              <a:rPr lang="es-MX" sz="2800" dirty="0" smtClean="0">
                <a:solidFill>
                  <a:schemeClr val="accent5">
                    <a:lumMod val="50000"/>
                  </a:schemeClr>
                </a:solidFill>
              </a:rPr>
              <a:t> DEL ESTADO DE MÉXICO </a:t>
            </a:r>
            <a:br>
              <a:rPr lang="es-MX" sz="2800" dirty="0" smtClean="0">
                <a:solidFill>
                  <a:schemeClr val="accent5">
                    <a:lumMod val="50000"/>
                  </a:schemeClr>
                </a:solidFill>
              </a:rPr>
            </a:br>
            <a:r>
              <a:rPr lang="es-MX" sz="2800" dirty="0" smtClean="0">
                <a:solidFill>
                  <a:schemeClr val="accent5">
                    <a:lumMod val="50000"/>
                  </a:schemeClr>
                </a:solidFill>
              </a:rPr>
              <a:t>Plantel “Lic. Adolfo López Mateos”</a:t>
            </a:r>
            <a:br>
              <a:rPr lang="es-MX" sz="2800" dirty="0" smtClean="0">
                <a:solidFill>
                  <a:schemeClr val="accent5">
                    <a:lumMod val="50000"/>
                  </a:schemeClr>
                </a:solidFill>
              </a:rPr>
            </a:br>
            <a:r>
              <a:rPr lang="es-MX" sz="2800" dirty="0" smtClean="0">
                <a:solidFill>
                  <a:schemeClr val="accent5">
                    <a:lumMod val="50000"/>
                  </a:schemeClr>
                </a:solidFill>
              </a:rPr>
              <a:t>de la escuela preparatoria</a:t>
            </a:r>
            <a:r>
              <a:rPr lang="es-MX" sz="2800" dirty="0" smtClean="0"/>
              <a:t>.</a:t>
            </a:r>
            <a:endParaRPr lang="en-US" sz="2800" dirty="0"/>
          </a:p>
        </p:txBody>
      </p:sp>
      <p:pic>
        <p:nvPicPr>
          <p:cNvPr id="4" name="Imagen 3"/>
          <p:cNvPicPr>
            <a:picLocks noChangeAspect="1"/>
          </p:cNvPicPr>
          <p:nvPr/>
        </p:nvPicPr>
        <p:blipFill>
          <a:blip r:embed="rId2"/>
          <a:stretch>
            <a:fillRect/>
          </a:stretch>
        </p:blipFill>
        <p:spPr>
          <a:xfrm>
            <a:off x="483575" y="451095"/>
            <a:ext cx="1599159" cy="1539529"/>
          </a:xfrm>
          <a:prstGeom prst="rect">
            <a:avLst/>
          </a:prstGeom>
        </p:spPr>
      </p:pic>
      <p:pic>
        <p:nvPicPr>
          <p:cNvPr id="5" name="Imagen 4"/>
          <p:cNvPicPr>
            <a:picLocks noChangeAspect="1"/>
          </p:cNvPicPr>
          <p:nvPr/>
        </p:nvPicPr>
        <p:blipFill>
          <a:blip r:embed="rId3"/>
          <a:stretch>
            <a:fillRect/>
          </a:stretch>
        </p:blipFill>
        <p:spPr>
          <a:xfrm>
            <a:off x="7070849" y="451095"/>
            <a:ext cx="1589576" cy="1568311"/>
          </a:xfrm>
          <a:prstGeom prst="rect">
            <a:avLst/>
          </a:prstGeom>
        </p:spPr>
      </p:pic>
      <p:sp>
        <p:nvSpPr>
          <p:cNvPr id="6" name="Rectángulo 5"/>
          <p:cNvSpPr/>
          <p:nvPr/>
        </p:nvSpPr>
        <p:spPr>
          <a:xfrm>
            <a:off x="773200" y="2558379"/>
            <a:ext cx="8089446" cy="3323987"/>
          </a:xfrm>
          <a:prstGeom prst="rect">
            <a:avLst/>
          </a:prstGeom>
        </p:spPr>
        <p:txBody>
          <a:bodyPr wrap="square">
            <a:spAutoFit/>
          </a:bodyPr>
          <a:lstStyle/>
          <a:p>
            <a:pPr algn="just"/>
            <a:r>
              <a:rPr lang="es-MX" dirty="0" smtClean="0">
                <a:solidFill>
                  <a:schemeClr val="bg2"/>
                </a:solidFill>
              </a:rPr>
              <a:t>TÍTULO</a:t>
            </a:r>
            <a:r>
              <a:rPr lang="es-MX" dirty="0">
                <a:solidFill>
                  <a:schemeClr val="bg2"/>
                </a:solidFill>
              </a:rPr>
              <a:t>: Modulo </a:t>
            </a:r>
            <a:r>
              <a:rPr lang="es-MX" dirty="0" smtClean="0">
                <a:solidFill>
                  <a:schemeClr val="bg2"/>
                </a:solidFill>
              </a:rPr>
              <a:t>III</a:t>
            </a:r>
            <a:r>
              <a:rPr lang="es-MX" dirty="0">
                <a:solidFill>
                  <a:schemeClr val="bg2"/>
                </a:solidFill>
              </a:rPr>
              <a:t>. Mi entorno: casa, escuela y </a:t>
            </a:r>
            <a:r>
              <a:rPr lang="es-MX" dirty="0" smtClean="0">
                <a:solidFill>
                  <a:schemeClr val="bg2"/>
                </a:solidFill>
              </a:rPr>
              <a:t>ciudad.</a:t>
            </a:r>
          </a:p>
          <a:p>
            <a:pPr algn="just"/>
            <a:r>
              <a:rPr lang="es-MX" dirty="0">
                <a:solidFill>
                  <a:schemeClr val="bg2"/>
                </a:solidFill>
              </a:rPr>
              <a:t>                Tema 3. Descripción de lugares (lo que hay y lo que no hay). </a:t>
            </a:r>
            <a:endParaRPr lang="es-MX" dirty="0" smtClean="0">
              <a:solidFill>
                <a:schemeClr val="bg2"/>
              </a:solidFill>
            </a:endParaRPr>
          </a:p>
          <a:p>
            <a:pPr algn="just"/>
            <a:endParaRPr lang="es-MX" dirty="0" smtClean="0">
              <a:solidFill>
                <a:schemeClr val="bg2"/>
              </a:solidFill>
            </a:endParaRPr>
          </a:p>
          <a:p>
            <a:pPr algn="just"/>
            <a:endParaRPr lang="es-MX" dirty="0" smtClean="0">
              <a:solidFill>
                <a:schemeClr val="bg2"/>
              </a:solidFill>
            </a:endParaRPr>
          </a:p>
          <a:p>
            <a:pPr algn="just"/>
            <a:r>
              <a:rPr lang="es-MX" dirty="0" smtClean="0">
                <a:solidFill>
                  <a:schemeClr val="bg2"/>
                </a:solidFill>
              </a:rPr>
              <a:t>PROGRAMA </a:t>
            </a:r>
            <a:r>
              <a:rPr lang="es-MX" dirty="0">
                <a:solidFill>
                  <a:schemeClr val="bg2"/>
                </a:solidFill>
              </a:rPr>
              <a:t>EDUCATIVO: INGLÉS </a:t>
            </a:r>
            <a:r>
              <a:rPr lang="es-MX" dirty="0" smtClean="0">
                <a:solidFill>
                  <a:schemeClr val="bg2"/>
                </a:solidFill>
              </a:rPr>
              <a:t>1.  </a:t>
            </a:r>
          </a:p>
          <a:p>
            <a:pPr algn="just"/>
            <a:endParaRPr lang="es-MX" dirty="0">
              <a:solidFill>
                <a:schemeClr val="bg2"/>
              </a:solidFill>
            </a:endParaRPr>
          </a:p>
          <a:p>
            <a:pPr algn="just"/>
            <a:endParaRPr lang="es-MX" dirty="0" smtClean="0">
              <a:solidFill>
                <a:schemeClr val="bg2"/>
              </a:solidFill>
            </a:endParaRPr>
          </a:p>
          <a:p>
            <a:pPr algn="just"/>
            <a:r>
              <a:rPr lang="es-MX" dirty="0" smtClean="0">
                <a:solidFill>
                  <a:schemeClr val="bg2"/>
                </a:solidFill>
              </a:rPr>
              <a:t>NIVEL </a:t>
            </a:r>
            <a:r>
              <a:rPr lang="es-MX" dirty="0">
                <a:solidFill>
                  <a:schemeClr val="bg2"/>
                </a:solidFill>
              </a:rPr>
              <a:t>EDUCATIVO DONDE SE IMPARTE: Medio Superior de la </a:t>
            </a:r>
            <a:r>
              <a:rPr lang="es-MX" dirty="0" err="1">
                <a:solidFill>
                  <a:schemeClr val="bg2"/>
                </a:solidFill>
              </a:rPr>
              <a:t>UAEMÉx</a:t>
            </a:r>
            <a:r>
              <a:rPr lang="es-MX" dirty="0">
                <a:solidFill>
                  <a:schemeClr val="bg2"/>
                </a:solidFill>
              </a:rPr>
              <a:t>.</a:t>
            </a:r>
          </a:p>
          <a:p>
            <a:pPr algn="just"/>
            <a:endParaRPr lang="es-MX" dirty="0" smtClean="0">
              <a:solidFill>
                <a:schemeClr val="bg2"/>
              </a:solidFill>
            </a:endParaRPr>
          </a:p>
          <a:p>
            <a:pPr algn="just"/>
            <a:endParaRPr lang="es-MX" dirty="0">
              <a:solidFill>
                <a:schemeClr val="bg2"/>
              </a:solidFill>
            </a:endParaRPr>
          </a:p>
          <a:p>
            <a:pPr algn="just"/>
            <a:r>
              <a:rPr lang="es-MX" dirty="0" smtClean="0">
                <a:solidFill>
                  <a:schemeClr val="bg2"/>
                </a:solidFill>
              </a:rPr>
              <a:t>SEMESTRE</a:t>
            </a:r>
            <a:r>
              <a:rPr lang="es-MX" dirty="0">
                <a:solidFill>
                  <a:schemeClr val="bg2"/>
                </a:solidFill>
              </a:rPr>
              <a:t>: </a:t>
            </a:r>
            <a:r>
              <a:rPr lang="es-MX" dirty="0" smtClean="0">
                <a:solidFill>
                  <a:schemeClr val="bg2"/>
                </a:solidFill>
              </a:rPr>
              <a:t>SEGUNDO </a:t>
            </a:r>
            <a:r>
              <a:rPr lang="es-MX" dirty="0">
                <a:solidFill>
                  <a:schemeClr val="bg2"/>
                </a:solidFill>
              </a:rPr>
              <a:t>Semestre </a:t>
            </a:r>
          </a:p>
          <a:p>
            <a:pPr algn="just"/>
            <a:r>
              <a:rPr lang="es-MX" dirty="0">
                <a:solidFill>
                  <a:schemeClr val="bg2"/>
                </a:solidFill>
              </a:rPr>
              <a:t>CBU: 2015</a:t>
            </a:r>
          </a:p>
          <a:p>
            <a:pPr algn="r"/>
            <a:r>
              <a:rPr lang="es-MX" dirty="0">
                <a:solidFill>
                  <a:schemeClr val="bg2"/>
                </a:solidFill>
              </a:rPr>
              <a:t>Responsable de elaboración</a:t>
            </a:r>
            <a:r>
              <a:rPr lang="es-MX" dirty="0" smtClean="0">
                <a:solidFill>
                  <a:schemeClr val="bg2"/>
                </a:solidFill>
              </a:rPr>
              <a:t>:</a:t>
            </a:r>
          </a:p>
          <a:p>
            <a:pPr algn="r"/>
            <a:r>
              <a:rPr lang="es-MX" dirty="0" smtClean="0">
                <a:solidFill>
                  <a:schemeClr val="bg2"/>
                </a:solidFill>
              </a:rPr>
              <a:t>L.L.I. ERIKA MARIA LOREDO GALICIA. </a:t>
            </a:r>
            <a:endParaRPr lang="es-MX" dirty="0">
              <a:solidFill>
                <a:schemeClr val="bg2"/>
              </a:solidFill>
            </a:endParaRPr>
          </a:p>
          <a:p>
            <a:pPr algn="r"/>
            <a:r>
              <a:rPr lang="es-MX" dirty="0">
                <a:solidFill>
                  <a:schemeClr val="bg2"/>
                </a:solidFill>
              </a:rPr>
              <a:t>PROFESOR DE </a:t>
            </a:r>
            <a:r>
              <a:rPr lang="es-MX" dirty="0" smtClean="0">
                <a:solidFill>
                  <a:schemeClr val="bg2"/>
                </a:solidFill>
              </a:rPr>
              <a:t>ASIGNATURA </a:t>
            </a:r>
            <a:r>
              <a:rPr lang="es-MX" dirty="0">
                <a:solidFill>
                  <a:schemeClr val="bg2"/>
                </a:solidFill>
              </a:rPr>
              <a:t>DE INGLÉS</a:t>
            </a:r>
          </a:p>
        </p:txBody>
      </p:sp>
    </p:spTree>
    <p:extLst>
      <p:ext uri="{BB962C8B-B14F-4D97-AF65-F5344CB8AC3E}">
        <p14:creationId xmlns:p14="http://schemas.microsoft.com/office/powerpoint/2010/main" val="748050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Font typeface="Calibri"/>
              <a:buNone/>
            </a:pPr>
            <a:r>
              <a:rPr lang="es-MX" sz="3959" b="1" i="0" u="none" strike="noStrike" cap="none">
                <a:solidFill>
                  <a:schemeClr val="dk1"/>
                </a:solidFill>
                <a:latin typeface="Calibri"/>
                <a:ea typeface="Calibri"/>
                <a:cs typeface="Calibri"/>
                <a:sym typeface="Calibri"/>
              </a:rPr>
              <a:t>Questions and answers. </a:t>
            </a:r>
            <a:br>
              <a:rPr lang="es-MX" sz="3959" b="1" i="0" u="none" strike="noStrike" cap="none">
                <a:solidFill>
                  <a:schemeClr val="dk1"/>
                </a:solidFill>
                <a:latin typeface="Calibri"/>
                <a:ea typeface="Calibri"/>
                <a:cs typeface="Calibri"/>
                <a:sym typeface="Calibri"/>
              </a:rPr>
            </a:br>
            <a:r>
              <a:rPr lang="es-MX" sz="3959" b="1" i="0" u="none" strike="noStrike" cap="none">
                <a:solidFill>
                  <a:schemeClr val="dk1"/>
                </a:solidFill>
                <a:latin typeface="Calibri"/>
                <a:ea typeface="Calibri"/>
                <a:cs typeface="Calibri"/>
                <a:sym typeface="Calibri"/>
              </a:rPr>
              <a:t>Plural nouns. </a:t>
            </a:r>
            <a:endParaRPr sz="3959" b="0" i="0" u="none" strike="noStrike" cap="none">
              <a:solidFill>
                <a:schemeClr val="dk1"/>
              </a:solidFill>
              <a:latin typeface="Calibri"/>
              <a:ea typeface="Calibri"/>
              <a:cs typeface="Calibri"/>
              <a:sym typeface="Calibri"/>
            </a:endParaRPr>
          </a:p>
        </p:txBody>
      </p:sp>
      <p:grpSp>
        <p:nvGrpSpPr>
          <p:cNvPr id="203" name="Google Shape;203;p17"/>
          <p:cNvGrpSpPr/>
          <p:nvPr/>
        </p:nvGrpSpPr>
        <p:grpSpPr>
          <a:xfrm>
            <a:off x="459717" y="1835904"/>
            <a:ext cx="8227082" cy="1213376"/>
            <a:chOff x="2517" y="235703"/>
            <a:chExt cx="8227082" cy="1213376"/>
          </a:xfrm>
        </p:grpSpPr>
        <p:sp>
          <p:nvSpPr>
            <p:cNvPr id="204" name="Google Shape;204;p17"/>
            <p:cNvSpPr/>
            <p:nvPr/>
          </p:nvSpPr>
          <p:spPr>
            <a:xfrm>
              <a:off x="2517" y="235703"/>
              <a:ext cx="2744506" cy="1213376"/>
            </a:xfrm>
            <a:prstGeom prst="homePlate">
              <a:avLst>
                <a:gd name="adj" fmla="val 50000"/>
              </a:avLst>
            </a:prstGeom>
            <a:solidFill>
              <a:srgbClr val="49ACC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5" name="Google Shape;205;p17"/>
            <p:cNvSpPr txBox="1"/>
            <p:nvPr/>
          </p:nvSpPr>
          <p:spPr>
            <a:xfrm>
              <a:off x="2517" y="235703"/>
              <a:ext cx="2441162" cy="1213376"/>
            </a:xfrm>
            <a:prstGeom prst="rect">
              <a:avLst/>
            </a:prstGeom>
            <a:noFill/>
            <a:ln>
              <a:noFill/>
            </a:ln>
          </p:spPr>
          <p:txBody>
            <a:bodyPr spcFirstLastPara="1" wrap="square" lIns="192000" tIns="96000" rIns="48000" bIns="96000" anchor="ctr" anchorCtr="0">
              <a:noAutofit/>
            </a:bodyPr>
            <a:lstStyle/>
            <a:p>
              <a:pPr marL="0" marR="0" lvl="0" indent="0" algn="ctr" rtl="0">
                <a:lnSpc>
                  <a:spcPct val="90000"/>
                </a:lnSpc>
                <a:spcBef>
                  <a:spcPts val="0"/>
                </a:spcBef>
                <a:spcAft>
                  <a:spcPts val="0"/>
                </a:spcAft>
                <a:buNone/>
              </a:pPr>
              <a:r>
                <a:rPr lang="es-MX" sz="3600" b="1" i="0" u="none" strike="noStrike" cap="none">
                  <a:solidFill>
                    <a:schemeClr val="lt1"/>
                  </a:solidFill>
                  <a:latin typeface="Calibri"/>
                  <a:ea typeface="Calibri"/>
                  <a:cs typeface="Calibri"/>
                  <a:sym typeface="Calibri"/>
                </a:rPr>
                <a:t>Are</a:t>
              </a:r>
              <a:endParaRPr/>
            </a:p>
          </p:txBody>
        </p:sp>
        <p:sp>
          <p:nvSpPr>
            <p:cNvPr id="206" name="Google Shape;206;p17"/>
            <p:cNvSpPr/>
            <p:nvPr/>
          </p:nvSpPr>
          <p:spPr>
            <a:xfrm>
              <a:off x="1784224" y="260264"/>
              <a:ext cx="3856298" cy="1164254"/>
            </a:xfrm>
            <a:prstGeom prst="chevron">
              <a:avLst>
                <a:gd name="adj" fmla="val 50000"/>
              </a:avLst>
            </a:prstGeom>
            <a:solidFill>
              <a:srgbClr val="5FDF4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7" name="Google Shape;207;p17"/>
            <p:cNvSpPr txBox="1"/>
            <p:nvPr/>
          </p:nvSpPr>
          <p:spPr>
            <a:xfrm>
              <a:off x="2366351" y="260264"/>
              <a:ext cx="2692044" cy="1164254"/>
            </a:xfrm>
            <a:prstGeom prst="rect">
              <a:avLst/>
            </a:prstGeom>
            <a:noFill/>
            <a:ln>
              <a:noFill/>
            </a:ln>
          </p:spPr>
          <p:txBody>
            <a:bodyPr spcFirstLastPara="1" wrap="square" lIns="216025" tIns="144000" rIns="72000" bIns="144000" anchor="ctr" anchorCtr="0">
              <a:noAutofit/>
            </a:bodyPr>
            <a:lstStyle/>
            <a:p>
              <a:pPr marL="0" marR="0" lvl="0" indent="0" algn="ctr" rtl="0">
                <a:lnSpc>
                  <a:spcPct val="90000"/>
                </a:lnSpc>
                <a:spcBef>
                  <a:spcPts val="0"/>
                </a:spcBef>
                <a:spcAft>
                  <a:spcPts val="0"/>
                </a:spcAft>
                <a:buNone/>
              </a:pPr>
              <a:r>
                <a:rPr lang="es-MX" sz="5400" b="1" i="0" u="none" strike="noStrike" cap="none">
                  <a:solidFill>
                    <a:schemeClr val="lt1"/>
                  </a:solidFill>
                  <a:latin typeface="Calibri"/>
                  <a:ea typeface="Calibri"/>
                  <a:cs typeface="Calibri"/>
                  <a:sym typeface="Calibri"/>
                </a:rPr>
                <a:t>there</a:t>
              </a:r>
              <a:endParaRPr sz="5400" b="1" i="0" u="none" strike="noStrike" cap="none">
                <a:solidFill>
                  <a:schemeClr val="lt1"/>
                </a:solidFill>
                <a:latin typeface="Calibri"/>
                <a:ea typeface="Calibri"/>
                <a:cs typeface="Calibri"/>
                <a:sym typeface="Calibri"/>
              </a:endParaRPr>
            </a:p>
          </p:txBody>
        </p:sp>
        <p:sp>
          <p:nvSpPr>
            <p:cNvPr id="208" name="Google Shape;208;p17"/>
            <p:cNvSpPr/>
            <p:nvPr/>
          </p:nvSpPr>
          <p:spPr>
            <a:xfrm>
              <a:off x="4680241" y="244619"/>
              <a:ext cx="3549358" cy="1151064"/>
            </a:xfrm>
            <a:prstGeom prst="chevron">
              <a:avLst>
                <a:gd name="adj" fmla="val 50000"/>
              </a:avLst>
            </a:prstGeom>
            <a:solidFill>
              <a:srgbClr val="F69444"/>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9" name="Google Shape;209;p17"/>
            <p:cNvSpPr txBox="1"/>
            <p:nvPr/>
          </p:nvSpPr>
          <p:spPr>
            <a:xfrm>
              <a:off x="5255773" y="244619"/>
              <a:ext cx="2398294" cy="1151064"/>
            </a:xfrm>
            <a:prstGeom prst="rect">
              <a:avLst/>
            </a:prstGeom>
            <a:noFill/>
            <a:ln>
              <a:noFill/>
            </a:ln>
          </p:spPr>
          <p:txBody>
            <a:bodyPr spcFirstLastPara="1" wrap="square" lIns="128000" tIns="85325" rIns="42650" bIns="85325" anchor="ctr" anchorCtr="0">
              <a:noAutofit/>
            </a:bodyPr>
            <a:lstStyle/>
            <a:p>
              <a:pPr marL="0" marR="0" lvl="0" indent="0" algn="ctr" rtl="0">
                <a:lnSpc>
                  <a:spcPct val="90000"/>
                </a:lnSpc>
                <a:spcBef>
                  <a:spcPts val="0"/>
                </a:spcBef>
                <a:spcAft>
                  <a:spcPts val="0"/>
                </a:spcAft>
                <a:buNone/>
              </a:pPr>
              <a:r>
                <a:rPr lang="es-MX" sz="3200" b="1" i="0" u="none" strike="noStrike" cap="none">
                  <a:solidFill>
                    <a:schemeClr val="lt1"/>
                  </a:solidFill>
                  <a:latin typeface="Calibri"/>
                  <a:ea typeface="Calibri"/>
                  <a:cs typeface="Calibri"/>
                  <a:sym typeface="Calibri"/>
                </a:rPr>
                <a:t>computers? </a:t>
              </a:r>
              <a:endParaRPr/>
            </a:p>
          </p:txBody>
        </p:sp>
      </p:grpSp>
      <p:grpSp>
        <p:nvGrpSpPr>
          <p:cNvPr id="210" name="Google Shape;210;p17"/>
          <p:cNvGrpSpPr/>
          <p:nvPr/>
        </p:nvGrpSpPr>
        <p:grpSpPr>
          <a:xfrm>
            <a:off x="1405694" y="3645024"/>
            <a:ext cx="6980683" cy="936104"/>
            <a:chOff x="2046" y="0"/>
            <a:chExt cx="6980683" cy="936104"/>
          </a:xfrm>
        </p:grpSpPr>
        <p:sp>
          <p:nvSpPr>
            <p:cNvPr id="211" name="Google Shape;211;p17"/>
            <p:cNvSpPr/>
            <p:nvPr/>
          </p:nvSpPr>
          <p:spPr>
            <a:xfrm>
              <a:off x="2046" y="0"/>
              <a:ext cx="2493101" cy="936104"/>
            </a:xfrm>
            <a:prstGeom prst="chevron">
              <a:avLst>
                <a:gd name="adj" fmla="val 50000"/>
              </a:avLst>
            </a:prstGeom>
            <a:gradFill>
              <a:gsLst>
                <a:gs pos="0">
                  <a:srgbClr val="BBBBBB"/>
                </a:gs>
                <a:gs pos="80000">
                  <a:srgbClr val="F6F6F6"/>
                </a:gs>
                <a:gs pos="100000">
                  <a:srgbClr val="F7F7F7"/>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2" name="Google Shape;212;p17"/>
            <p:cNvSpPr txBox="1"/>
            <p:nvPr/>
          </p:nvSpPr>
          <p:spPr>
            <a:xfrm>
              <a:off x="470098" y="0"/>
              <a:ext cx="1556997" cy="936104"/>
            </a:xfrm>
            <a:prstGeom prst="rect">
              <a:avLst/>
            </a:prstGeom>
            <a:noFill/>
            <a:ln>
              <a:noFill/>
            </a:ln>
          </p:spPr>
          <p:txBody>
            <a:bodyPr spcFirstLastPara="1" wrap="square" lIns="184000" tIns="61325" rIns="61325" bIns="61325" anchor="ctr" anchorCtr="0">
              <a:noAutofit/>
            </a:bodyPr>
            <a:lstStyle/>
            <a:p>
              <a:pPr marL="0" marR="0" lvl="0" indent="0" algn="ctr" rtl="0">
                <a:lnSpc>
                  <a:spcPct val="90000"/>
                </a:lnSpc>
                <a:spcBef>
                  <a:spcPts val="0"/>
                </a:spcBef>
                <a:spcAft>
                  <a:spcPts val="0"/>
                </a:spcAft>
                <a:buNone/>
              </a:pPr>
              <a:r>
                <a:rPr lang="es-MX" sz="4600" b="0" i="0" u="none" strike="noStrike" cap="none">
                  <a:latin typeface="Calibri"/>
                  <a:ea typeface="Calibri"/>
                  <a:cs typeface="Calibri"/>
                  <a:sym typeface="Calibri"/>
                </a:rPr>
                <a:t>Yes, </a:t>
              </a:r>
              <a:endParaRPr/>
            </a:p>
          </p:txBody>
        </p:sp>
        <p:sp>
          <p:nvSpPr>
            <p:cNvPr id="213" name="Google Shape;213;p17"/>
            <p:cNvSpPr/>
            <p:nvPr/>
          </p:nvSpPr>
          <p:spPr>
            <a:xfrm>
              <a:off x="2245837" y="0"/>
              <a:ext cx="2493101" cy="936104"/>
            </a:xfrm>
            <a:prstGeom prst="chevron">
              <a:avLst>
                <a:gd name="adj" fmla="val 50000"/>
              </a:avLst>
            </a:prstGeom>
            <a:gradFill>
              <a:gsLst>
                <a:gs pos="0">
                  <a:srgbClr val="BBBBBB"/>
                </a:gs>
                <a:gs pos="80000">
                  <a:srgbClr val="F6F6F6"/>
                </a:gs>
                <a:gs pos="100000">
                  <a:srgbClr val="F7F7F7"/>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4" name="Google Shape;214;p17"/>
            <p:cNvSpPr txBox="1"/>
            <p:nvPr/>
          </p:nvSpPr>
          <p:spPr>
            <a:xfrm>
              <a:off x="2713889" y="0"/>
              <a:ext cx="1556997" cy="936104"/>
            </a:xfrm>
            <a:prstGeom prst="rect">
              <a:avLst/>
            </a:prstGeom>
            <a:noFill/>
            <a:ln>
              <a:noFill/>
            </a:ln>
          </p:spPr>
          <p:txBody>
            <a:bodyPr spcFirstLastPara="1" wrap="square" lIns="184000" tIns="61325" rIns="61325" bIns="61325" anchor="ctr" anchorCtr="0">
              <a:noAutofit/>
            </a:bodyPr>
            <a:lstStyle/>
            <a:p>
              <a:pPr marL="0" marR="0" lvl="0" indent="0" algn="ctr" rtl="0">
                <a:lnSpc>
                  <a:spcPct val="90000"/>
                </a:lnSpc>
                <a:spcBef>
                  <a:spcPts val="0"/>
                </a:spcBef>
                <a:spcAft>
                  <a:spcPts val="0"/>
                </a:spcAft>
                <a:buNone/>
              </a:pPr>
              <a:r>
                <a:rPr lang="es-MX" sz="4600" b="0" i="0" u="none" strike="noStrike" cap="none">
                  <a:latin typeface="Calibri"/>
                  <a:ea typeface="Calibri"/>
                  <a:cs typeface="Calibri"/>
                  <a:sym typeface="Calibri"/>
                </a:rPr>
                <a:t>there</a:t>
              </a:r>
              <a:endParaRPr sz="4600" b="0" i="0" u="none" strike="noStrike" cap="none">
                <a:latin typeface="Calibri"/>
                <a:ea typeface="Calibri"/>
                <a:cs typeface="Calibri"/>
                <a:sym typeface="Calibri"/>
              </a:endParaRPr>
            </a:p>
          </p:txBody>
        </p:sp>
        <p:sp>
          <p:nvSpPr>
            <p:cNvPr id="215" name="Google Shape;215;p17"/>
            <p:cNvSpPr/>
            <p:nvPr/>
          </p:nvSpPr>
          <p:spPr>
            <a:xfrm>
              <a:off x="4489628" y="0"/>
              <a:ext cx="2493101" cy="936104"/>
            </a:xfrm>
            <a:prstGeom prst="chevron">
              <a:avLst>
                <a:gd name="adj" fmla="val 50000"/>
              </a:avLst>
            </a:prstGeom>
            <a:gradFill>
              <a:gsLst>
                <a:gs pos="0">
                  <a:srgbClr val="BBBBBB"/>
                </a:gs>
                <a:gs pos="80000">
                  <a:srgbClr val="F6F6F6"/>
                </a:gs>
                <a:gs pos="100000">
                  <a:srgbClr val="F7F7F7"/>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6" name="Google Shape;216;p17"/>
            <p:cNvSpPr txBox="1"/>
            <p:nvPr/>
          </p:nvSpPr>
          <p:spPr>
            <a:xfrm>
              <a:off x="4957680" y="0"/>
              <a:ext cx="1556997" cy="936104"/>
            </a:xfrm>
            <a:prstGeom prst="rect">
              <a:avLst/>
            </a:prstGeom>
            <a:noFill/>
            <a:ln>
              <a:noFill/>
            </a:ln>
          </p:spPr>
          <p:txBody>
            <a:bodyPr spcFirstLastPara="1" wrap="square" lIns="184000" tIns="61325" rIns="61325" bIns="61325" anchor="ctr" anchorCtr="0">
              <a:noAutofit/>
            </a:bodyPr>
            <a:lstStyle/>
            <a:p>
              <a:pPr marL="0" marR="0" lvl="0" indent="0" algn="ctr" rtl="0">
                <a:lnSpc>
                  <a:spcPct val="90000"/>
                </a:lnSpc>
                <a:spcBef>
                  <a:spcPts val="0"/>
                </a:spcBef>
                <a:spcAft>
                  <a:spcPts val="0"/>
                </a:spcAft>
                <a:buNone/>
              </a:pPr>
              <a:r>
                <a:rPr lang="es-MX" sz="4600" b="0" i="0" u="none" strike="noStrike" cap="none">
                  <a:latin typeface="Calibri"/>
                  <a:ea typeface="Calibri"/>
                  <a:cs typeface="Calibri"/>
                  <a:sym typeface="Calibri"/>
                </a:rPr>
                <a:t>are. </a:t>
              </a:r>
              <a:endParaRPr/>
            </a:p>
          </p:txBody>
        </p:sp>
      </p:grpSp>
      <p:grpSp>
        <p:nvGrpSpPr>
          <p:cNvPr id="217" name="Google Shape;217;p17"/>
          <p:cNvGrpSpPr/>
          <p:nvPr/>
        </p:nvGrpSpPr>
        <p:grpSpPr>
          <a:xfrm>
            <a:off x="1477702" y="4869160"/>
            <a:ext cx="6980683" cy="936104"/>
            <a:chOff x="2046" y="0"/>
            <a:chExt cx="6980683" cy="936104"/>
          </a:xfrm>
        </p:grpSpPr>
        <p:sp>
          <p:nvSpPr>
            <p:cNvPr id="218" name="Google Shape;218;p17"/>
            <p:cNvSpPr/>
            <p:nvPr/>
          </p:nvSpPr>
          <p:spPr>
            <a:xfrm>
              <a:off x="2046" y="0"/>
              <a:ext cx="2493101" cy="936104"/>
            </a:xfrm>
            <a:prstGeom prst="chevron">
              <a:avLst>
                <a:gd name="adj" fmla="val 50000"/>
              </a:avLst>
            </a:prstGeom>
            <a:gradFill>
              <a:gsLst>
                <a:gs pos="0">
                  <a:srgbClr val="BBBBBB"/>
                </a:gs>
                <a:gs pos="80000">
                  <a:srgbClr val="F6F6F6"/>
                </a:gs>
                <a:gs pos="100000">
                  <a:srgbClr val="F7F7F7"/>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9" name="Google Shape;219;p17"/>
            <p:cNvSpPr txBox="1"/>
            <p:nvPr/>
          </p:nvSpPr>
          <p:spPr>
            <a:xfrm>
              <a:off x="470098" y="0"/>
              <a:ext cx="1556997" cy="936104"/>
            </a:xfrm>
            <a:prstGeom prst="rect">
              <a:avLst/>
            </a:prstGeom>
            <a:noFill/>
            <a:ln>
              <a:noFill/>
            </a:ln>
          </p:spPr>
          <p:txBody>
            <a:bodyPr spcFirstLastPara="1" wrap="square" lIns="156000" tIns="52000" rIns="52000" bIns="52000" anchor="ctr" anchorCtr="0">
              <a:noAutofit/>
            </a:bodyPr>
            <a:lstStyle/>
            <a:p>
              <a:pPr marL="0" marR="0" lvl="0" indent="0" algn="ctr" rtl="0">
                <a:lnSpc>
                  <a:spcPct val="90000"/>
                </a:lnSpc>
                <a:spcBef>
                  <a:spcPts val="0"/>
                </a:spcBef>
                <a:spcAft>
                  <a:spcPts val="0"/>
                </a:spcAft>
                <a:buNone/>
              </a:pPr>
              <a:r>
                <a:rPr lang="es-MX" sz="3900" b="0" i="0" u="none" strike="noStrike" cap="none">
                  <a:latin typeface="Calibri"/>
                  <a:ea typeface="Calibri"/>
                  <a:cs typeface="Calibri"/>
                  <a:sym typeface="Calibri"/>
                </a:rPr>
                <a:t>No, </a:t>
              </a:r>
              <a:endParaRPr/>
            </a:p>
          </p:txBody>
        </p:sp>
        <p:sp>
          <p:nvSpPr>
            <p:cNvPr id="220" name="Google Shape;220;p17"/>
            <p:cNvSpPr/>
            <p:nvPr/>
          </p:nvSpPr>
          <p:spPr>
            <a:xfrm>
              <a:off x="2245837" y="0"/>
              <a:ext cx="2493101" cy="936104"/>
            </a:xfrm>
            <a:prstGeom prst="chevron">
              <a:avLst>
                <a:gd name="adj" fmla="val 50000"/>
              </a:avLst>
            </a:prstGeom>
            <a:gradFill>
              <a:gsLst>
                <a:gs pos="0">
                  <a:srgbClr val="BBBBBB"/>
                </a:gs>
                <a:gs pos="80000">
                  <a:srgbClr val="F6F6F6"/>
                </a:gs>
                <a:gs pos="100000">
                  <a:srgbClr val="F7F7F7"/>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1" name="Google Shape;221;p17"/>
            <p:cNvSpPr txBox="1"/>
            <p:nvPr/>
          </p:nvSpPr>
          <p:spPr>
            <a:xfrm>
              <a:off x="2713889" y="0"/>
              <a:ext cx="1556997" cy="936104"/>
            </a:xfrm>
            <a:prstGeom prst="rect">
              <a:avLst/>
            </a:prstGeom>
            <a:noFill/>
            <a:ln>
              <a:noFill/>
            </a:ln>
          </p:spPr>
          <p:txBody>
            <a:bodyPr spcFirstLastPara="1" wrap="square" lIns="156000" tIns="52000" rIns="52000" bIns="52000" anchor="ctr" anchorCtr="0">
              <a:noAutofit/>
            </a:bodyPr>
            <a:lstStyle/>
            <a:p>
              <a:pPr marL="0" marR="0" lvl="0" indent="0" algn="ctr" rtl="0">
                <a:lnSpc>
                  <a:spcPct val="90000"/>
                </a:lnSpc>
                <a:spcBef>
                  <a:spcPts val="0"/>
                </a:spcBef>
                <a:spcAft>
                  <a:spcPts val="0"/>
                </a:spcAft>
                <a:buNone/>
              </a:pPr>
              <a:r>
                <a:rPr lang="es-MX" sz="3900" b="0" i="0" u="none" strike="noStrike" cap="none">
                  <a:latin typeface="Calibri"/>
                  <a:ea typeface="Calibri"/>
                  <a:cs typeface="Calibri"/>
                  <a:sym typeface="Calibri"/>
                </a:rPr>
                <a:t>there</a:t>
              </a:r>
              <a:endParaRPr sz="3900" b="0" i="0" u="none" strike="noStrike" cap="none">
                <a:latin typeface="Calibri"/>
                <a:ea typeface="Calibri"/>
                <a:cs typeface="Calibri"/>
                <a:sym typeface="Calibri"/>
              </a:endParaRPr>
            </a:p>
          </p:txBody>
        </p:sp>
        <p:sp>
          <p:nvSpPr>
            <p:cNvPr id="222" name="Google Shape;222;p17"/>
            <p:cNvSpPr/>
            <p:nvPr/>
          </p:nvSpPr>
          <p:spPr>
            <a:xfrm>
              <a:off x="4489628" y="0"/>
              <a:ext cx="2493101" cy="936104"/>
            </a:xfrm>
            <a:prstGeom prst="chevron">
              <a:avLst>
                <a:gd name="adj" fmla="val 50000"/>
              </a:avLst>
            </a:prstGeom>
            <a:gradFill>
              <a:gsLst>
                <a:gs pos="0">
                  <a:srgbClr val="BBBBBB"/>
                </a:gs>
                <a:gs pos="80000">
                  <a:srgbClr val="F6F6F6"/>
                </a:gs>
                <a:gs pos="100000">
                  <a:srgbClr val="F7F7F7"/>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3" name="Google Shape;223;p17"/>
            <p:cNvSpPr txBox="1"/>
            <p:nvPr/>
          </p:nvSpPr>
          <p:spPr>
            <a:xfrm>
              <a:off x="4957680" y="0"/>
              <a:ext cx="1556997" cy="936104"/>
            </a:xfrm>
            <a:prstGeom prst="rect">
              <a:avLst/>
            </a:prstGeom>
            <a:noFill/>
            <a:ln>
              <a:noFill/>
            </a:ln>
          </p:spPr>
          <p:txBody>
            <a:bodyPr spcFirstLastPara="1" wrap="square" lIns="156000" tIns="52000" rIns="52000" bIns="52000" anchor="ctr" anchorCtr="0">
              <a:noAutofit/>
            </a:bodyPr>
            <a:lstStyle/>
            <a:p>
              <a:pPr marL="0" marR="0" lvl="0" indent="0" algn="ctr" rtl="0">
                <a:lnSpc>
                  <a:spcPct val="90000"/>
                </a:lnSpc>
                <a:spcBef>
                  <a:spcPts val="0"/>
                </a:spcBef>
                <a:spcAft>
                  <a:spcPts val="0"/>
                </a:spcAft>
                <a:buNone/>
              </a:pPr>
              <a:r>
                <a:rPr lang="es-MX" sz="3900" b="0" i="0" u="none" strike="noStrike" cap="none">
                  <a:latin typeface="Calibri"/>
                  <a:ea typeface="Calibri"/>
                  <a:cs typeface="Calibri"/>
                  <a:sym typeface="Calibri"/>
                </a:rPr>
                <a:t>aren’t. </a:t>
              </a: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pic>
        <p:nvPicPr>
          <p:cNvPr id="228" name="Google Shape;228;p18" descr="https://english-primary-3rd-cycle.wikispaces.com/file/view/There_is_-_there_are_01.png/155078545/720x541/There_is_-_there_are_01.png"/>
          <p:cNvPicPr preferRelativeResize="0"/>
          <p:nvPr/>
        </p:nvPicPr>
        <p:blipFill rotWithShape="1">
          <a:blip r:embed="rId3">
            <a:alphaModFix/>
          </a:blip>
          <a:srcRect/>
          <a:stretch/>
        </p:blipFill>
        <p:spPr>
          <a:xfrm>
            <a:off x="899592" y="692696"/>
            <a:ext cx="6858000" cy="5153026"/>
          </a:xfrm>
          <a:prstGeom prst="rec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pic>
        <p:nvPicPr>
          <p:cNvPr id="233" name="Google Shape;233;p19" descr="http://www.carmenlu.com/first/grammar/thereis.jpg"/>
          <p:cNvPicPr preferRelativeResize="0"/>
          <p:nvPr/>
        </p:nvPicPr>
        <p:blipFill rotWithShape="1">
          <a:blip r:embed="rId3">
            <a:alphaModFix/>
          </a:blip>
          <a:srcRect/>
          <a:stretch/>
        </p:blipFill>
        <p:spPr>
          <a:xfrm>
            <a:off x="827584" y="1388237"/>
            <a:ext cx="4680520" cy="3090449"/>
          </a:xfrm>
          <a:prstGeom prst="rect">
            <a:avLst/>
          </a:prstGeom>
          <a:noFill/>
          <a:ln>
            <a:noFill/>
          </a:ln>
        </p:spPr>
      </p:pic>
      <p:sp>
        <p:nvSpPr>
          <p:cNvPr id="234" name="Google Shape;234;p19"/>
          <p:cNvSpPr txBox="1"/>
          <p:nvPr/>
        </p:nvSpPr>
        <p:spPr>
          <a:xfrm>
            <a:off x="1475656" y="5085184"/>
            <a:ext cx="5688632" cy="523220"/>
          </a:xfrm>
          <a:prstGeom prst="rect">
            <a:avLst/>
          </a:prstGeom>
          <a:noFill/>
          <a:ln>
            <a:noFill/>
          </a:ln>
        </p:spPr>
        <p:txBody>
          <a:bodyPr spcFirstLastPara="1" wrap="square" lIns="91425" tIns="45700" rIns="91425" bIns="45700" anchor="t" anchorCtr="0">
            <a:noAutofit/>
          </a:bodyPr>
          <a:lstStyle/>
          <a:p>
            <a:pPr marL="457200" marR="0" lvl="0" indent="-457200" algn="l" rtl="0">
              <a:spcBef>
                <a:spcPts val="0"/>
              </a:spcBef>
              <a:spcAft>
                <a:spcPts val="0"/>
              </a:spcAft>
              <a:buClr>
                <a:schemeClr val="dk1"/>
              </a:buClr>
              <a:buSzPts val="3600"/>
              <a:buFont typeface="Calibri"/>
              <a:buAutoNum type="arabicPeriod"/>
            </a:pPr>
            <a:r>
              <a:rPr lang="es-MX" sz="3600" b="1" i="0" u="none" strike="noStrike" cap="none">
                <a:solidFill>
                  <a:schemeClr val="dk1"/>
                </a:solidFill>
                <a:latin typeface="Calibri"/>
                <a:ea typeface="Calibri"/>
                <a:cs typeface="Calibri"/>
                <a:sym typeface="Calibri"/>
              </a:rPr>
              <a:t>_____________ some CDs.  </a:t>
            </a:r>
            <a:endParaRPr sz="3600"/>
          </a:p>
        </p:txBody>
      </p:sp>
      <p:sp>
        <p:nvSpPr>
          <p:cNvPr id="235" name="Google Shape;235;p19">
            <a:hlinkClick r:id="rId4" action="ppaction://hlinksldjump"/>
          </p:cNvPr>
          <p:cNvSpPr txBox="1"/>
          <p:nvPr/>
        </p:nvSpPr>
        <p:spPr>
          <a:xfrm>
            <a:off x="6084193" y="1789083"/>
            <a:ext cx="2232300" cy="432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3000" b="1">
                <a:solidFill>
                  <a:schemeClr val="dk1"/>
                </a:solidFill>
                <a:latin typeface="Arial"/>
                <a:ea typeface="Arial"/>
                <a:cs typeface="Arial"/>
                <a:sym typeface="Arial"/>
              </a:rPr>
              <a:t>a) There is </a:t>
            </a:r>
            <a:endParaRPr sz="3000" b="1"/>
          </a:p>
        </p:txBody>
      </p:sp>
      <p:sp>
        <p:nvSpPr>
          <p:cNvPr id="236" name="Google Shape;236;p19">
            <a:hlinkClick r:id="rId4" action="ppaction://hlinksldjump"/>
          </p:cNvPr>
          <p:cNvSpPr txBox="1"/>
          <p:nvPr/>
        </p:nvSpPr>
        <p:spPr>
          <a:xfrm>
            <a:off x="6084200" y="3391675"/>
            <a:ext cx="28683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3000" b="1">
                <a:solidFill>
                  <a:schemeClr val="dk1"/>
                </a:solidFill>
              </a:rPr>
              <a:t>c</a:t>
            </a:r>
            <a:r>
              <a:rPr lang="es-MX" sz="3000" b="1">
                <a:solidFill>
                  <a:schemeClr val="dk1"/>
                </a:solidFill>
                <a:latin typeface="Arial"/>
                <a:ea typeface="Arial"/>
                <a:cs typeface="Arial"/>
                <a:sym typeface="Arial"/>
              </a:rPr>
              <a:t>) There aren’t </a:t>
            </a:r>
            <a:endParaRPr sz="3000" b="1"/>
          </a:p>
        </p:txBody>
      </p:sp>
      <p:sp>
        <p:nvSpPr>
          <p:cNvPr id="237" name="Google Shape;237;p19">
            <a:hlinkClick r:id="rId5" action="ppaction://hlinksldjump"/>
          </p:cNvPr>
          <p:cNvSpPr txBox="1"/>
          <p:nvPr/>
        </p:nvSpPr>
        <p:spPr>
          <a:xfrm>
            <a:off x="6084201" y="2604875"/>
            <a:ext cx="25449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3000" b="1">
                <a:solidFill>
                  <a:schemeClr val="dk1"/>
                </a:solidFill>
              </a:rPr>
              <a:t>b</a:t>
            </a:r>
            <a:r>
              <a:rPr lang="es-MX" sz="3000" b="1">
                <a:solidFill>
                  <a:schemeClr val="dk1"/>
                </a:solidFill>
                <a:latin typeface="Arial"/>
                <a:ea typeface="Arial"/>
                <a:cs typeface="Arial"/>
                <a:sym typeface="Arial"/>
              </a:rPr>
              <a:t>) There are </a:t>
            </a:r>
            <a:endParaRPr sz="3000" b="1"/>
          </a:p>
        </p:txBody>
      </p:sp>
      <p:sp>
        <p:nvSpPr>
          <p:cNvPr id="238" name="Google Shape;238;p19"/>
          <p:cNvSpPr txBox="1"/>
          <p:nvPr/>
        </p:nvSpPr>
        <p:spPr>
          <a:xfrm>
            <a:off x="677375" y="505000"/>
            <a:ext cx="6328200" cy="432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i="1">
                <a:solidFill>
                  <a:srgbClr val="351C75"/>
                </a:solidFill>
              </a:rPr>
              <a:t>CLICK ON the correct answer. </a:t>
            </a:r>
            <a:endParaRPr b="1" i="1">
              <a:solidFill>
                <a:srgbClr val="351C75"/>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pic>
        <p:nvPicPr>
          <p:cNvPr id="243" name="Google Shape;243;p20" descr="C:\Users\Erika\Pictures\excellenttoy.png"/>
          <p:cNvPicPr preferRelativeResize="0"/>
          <p:nvPr/>
        </p:nvPicPr>
        <p:blipFill rotWithShape="1">
          <a:blip r:embed="rId3">
            <a:alphaModFix/>
          </a:blip>
          <a:srcRect/>
          <a:stretch/>
        </p:blipFill>
        <p:spPr>
          <a:xfrm>
            <a:off x="1721768" y="980728"/>
            <a:ext cx="6048672" cy="4654642"/>
          </a:xfrm>
          <a:prstGeom prst="rect">
            <a:avLst/>
          </a:prstGeom>
          <a:noFill/>
          <a:ln>
            <a:noFill/>
          </a:ln>
        </p:spPr>
      </p:pic>
      <p:sp>
        <p:nvSpPr>
          <p:cNvPr id="244" name="Google Shape;244;p20">
            <a:hlinkClick r:id="rId4" action="ppaction://hlinksldjump"/>
          </p:cNvPr>
          <p:cNvSpPr/>
          <p:nvPr/>
        </p:nvSpPr>
        <p:spPr>
          <a:xfrm>
            <a:off x="7338392" y="5733256"/>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pic>
        <p:nvPicPr>
          <p:cNvPr id="249" name="Google Shape;249;p21" descr="C:\Users\Erika\Pictures\keepcalm2.png"/>
          <p:cNvPicPr preferRelativeResize="0"/>
          <p:nvPr/>
        </p:nvPicPr>
        <p:blipFill rotWithShape="1">
          <a:blip r:embed="rId3">
            <a:alphaModFix/>
          </a:blip>
          <a:srcRect/>
          <a:stretch/>
        </p:blipFill>
        <p:spPr>
          <a:xfrm>
            <a:off x="2555776" y="764704"/>
            <a:ext cx="4104456" cy="4795111"/>
          </a:xfrm>
          <a:prstGeom prst="rect">
            <a:avLst/>
          </a:prstGeom>
          <a:noFill/>
          <a:ln>
            <a:noFill/>
          </a:ln>
        </p:spPr>
      </p:pic>
      <p:sp>
        <p:nvSpPr>
          <p:cNvPr id="250" name="Google Shape;250;p21">
            <a:hlinkClick r:id="rId4" action="ppaction://hlinksldjump"/>
          </p:cNvPr>
          <p:cNvSpPr/>
          <p:nvPr/>
        </p:nvSpPr>
        <p:spPr>
          <a:xfrm>
            <a:off x="6660232" y="5589240"/>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pic>
        <p:nvPicPr>
          <p:cNvPr id="255" name="Google Shape;255;p22" descr="http://www.mac-art.us/wp-content/uploads/2012/11/Classrooom-items.jpg"/>
          <p:cNvPicPr preferRelativeResize="0"/>
          <p:nvPr/>
        </p:nvPicPr>
        <p:blipFill rotWithShape="1">
          <a:blip r:embed="rId3">
            <a:alphaModFix/>
          </a:blip>
          <a:srcRect/>
          <a:stretch/>
        </p:blipFill>
        <p:spPr>
          <a:xfrm>
            <a:off x="899592" y="908720"/>
            <a:ext cx="4464496" cy="3487887"/>
          </a:xfrm>
          <a:prstGeom prst="rect">
            <a:avLst/>
          </a:prstGeom>
          <a:noFill/>
          <a:ln>
            <a:noFill/>
          </a:ln>
        </p:spPr>
      </p:pic>
      <p:sp>
        <p:nvSpPr>
          <p:cNvPr id="256" name="Google Shape;256;p22"/>
          <p:cNvSpPr txBox="1"/>
          <p:nvPr/>
        </p:nvSpPr>
        <p:spPr>
          <a:xfrm>
            <a:off x="550550" y="4952925"/>
            <a:ext cx="68940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3600" b="1">
                <a:solidFill>
                  <a:schemeClr val="dk1"/>
                </a:solidFill>
                <a:latin typeface="Calibri"/>
                <a:ea typeface="Calibri"/>
                <a:cs typeface="Calibri"/>
                <a:sym typeface="Calibri"/>
              </a:rPr>
              <a:t>2. ___________ a computer? </a:t>
            </a:r>
            <a:endParaRPr sz="3600" b="1"/>
          </a:p>
        </p:txBody>
      </p:sp>
      <p:sp>
        <p:nvSpPr>
          <p:cNvPr id="257" name="Google Shape;257;p22">
            <a:hlinkClick r:id="rId4" action="ppaction://hlinksldjump"/>
          </p:cNvPr>
          <p:cNvSpPr txBox="1"/>
          <p:nvPr/>
        </p:nvSpPr>
        <p:spPr>
          <a:xfrm>
            <a:off x="6084168" y="1568170"/>
            <a:ext cx="2232300" cy="432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3000" b="1">
                <a:solidFill>
                  <a:schemeClr val="dk1"/>
                </a:solidFill>
                <a:latin typeface="Arial"/>
                <a:ea typeface="Arial"/>
                <a:cs typeface="Arial"/>
                <a:sym typeface="Arial"/>
              </a:rPr>
              <a:t>a) There is </a:t>
            </a:r>
            <a:endParaRPr sz="3000" b="1"/>
          </a:p>
        </p:txBody>
      </p:sp>
      <p:sp>
        <p:nvSpPr>
          <p:cNvPr id="258" name="Google Shape;258;p22">
            <a:hlinkClick r:id="rId5" action="ppaction://hlinksldjump"/>
          </p:cNvPr>
          <p:cNvSpPr txBox="1"/>
          <p:nvPr/>
        </p:nvSpPr>
        <p:spPr>
          <a:xfrm>
            <a:off x="6084168" y="2440590"/>
            <a:ext cx="22323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3000" b="1">
                <a:solidFill>
                  <a:schemeClr val="dk1"/>
                </a:solidFill>
                <a:latin typeface="Arial"/>
                <a:ea typeface="Arial"/>
                <a:cs typeface="Arial"/>
                <a:sym typeface="Arial"/>
              </a:rPr>
              <a:t>b) Is there</a:t>
            </a:r>
            <a:endParaRPr sz="3000" b="1">
              <a:solidFill>
                <a:schemeClr val="dk1"/>
              </a:solidFill>
              <a:latin typeface="Arial"/>
              <a:ea typeface="Arial"/>
              <a:cs typeface="Arial"/>
              <a:sym typeface="Arial"/>
            </a:endParaRPr>
          </a:p>
        </p:txBody>
      </p:sp>
      <p:sp>
        <p:nvSpPr>
          <p:cNvPr id="259" name="Google Shape;259;p22">
            <a:hlinkClick r:id="rId4" action="ppaction://hlinksldjump"/>
          </p:cNvPr>
          <p:cNvSpPr txBox="1"/>
          <p:nvPr/>
        </p:nvSpPr>
        <p:spPr>
          <a:xfrm>
            <a:off x="6084168" y="3275005"/>
            <a:ext cx="22323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a:solidFill>
                  <a:schemeClr val="dk1"/>
                </a:solidFill>
              </a:rPr>
              <a:t>c</a:t>
            </a:r>
            <a:r>
              <a:rPr lang="es-MX" sz="2800" b="1">
                <a:solidFill>
                  <a:schemeClr val="dk1"/>
                </a:solidFill>
                <a:latin typeface="Arial"/>
                <a:ea typeface="Arial"/>
                <a:cs typeface="Arial"/>
                <a:sym typeface="Arial"/>
              </a:rPr>
              <a:t>) Are</a:t>
            </a:r>
            <a:r>
              <a:rPr lang="es-MX" sz="3000" b="1">
                <a:solidFill>
                  <a:schemeClr val="dk1"/>
                </a:solidFill>
                <a:latin typeface="Arial"/>
                <a:ea typeface="Arial"/>
                <a:cs typeface="Arial"/>
                <a:sym typeface="Arial"/>
              </a:rPr>
              <a:t> </a:t>
            </a:r>
            <a:r>
              <a:rPr lang="es-MX" sz="2800" b="1">
                <a:solidFill>
                  <a:schemeClr val="dk1"/>
                </a:solidFill>
                <a:latin typeface="Arial"/>
                <a:ea typeface="Arial"/>
                <a:cs typeface="Arial"/>
                <a:sym typeface="Arial"/>
              </a:rPr>
              <a:t>there </a:t>
            </a:r>
            <a:endParaRPr b="1"/>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pic>
        <p:nvPicPr>
          <p:cNvPr id="264" name="Google Shape;264;p23" descr="https://encrypted-tbn2.gstatic.com/images?q=tbn:ANd9GcS0GmM7ZiFkkwnQp_GL4f2h1hQl_iMQG-qqMwIx0ODQNgUlvPaT">
            <a:hlinkClick r:id="rId3"/>
          </p:cNvPr>
          <p:cNvPicPr preferRelativeResize="0"/>
          <p:nvPr/>
        </p:nvPicPr>
        <p:blipFill rotWithShape="1">
          <a:blip r:embed="rId4">
            <a:alphaModFix/>
          </a:blip>
          <a:srcRect/>
          <a:stretch/>
        </p:blipFill>
        <p:spPr>
          <a:xfrm>
            <a:off x="1835696" y="764704"/>
            <a:ext cx="4536504" cy="4536504"/>
          </a:xfrm>
          <a:prstGeom prst="rect">
            <a:avLst/>
          </a:prstGeom>
          <a:noFill/>
          <a:ln>
            <a:noFill/>
          </a:ln>
        </p:spPr>
      </p:pic>
      <p:sp>
        <p:nvSpPr>
          <p:cNvPr id="265" name="Google Shape;265;p23">
            <a:hlinkClick r:id="rId5" action="ppaction://hlinksldjump"/>
          </p:cNvPr>
          <p:cNvSpPr/>
          <p:nvPr/>
        </p:nvSpPr>
        <p:spPr>
          <a:xfrm>
            <a:off x="6948264" y="5517232"/>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pic>
        <p:nvPicPr>
          <p:cNvPr id="270" name="Google Shape;270;p24" descr="https://encrypted-tbn3.gstatic.com/images?q=tbn:ANd9GcTPLJthu670KETTp-JTVX5Rm2-dw-x6zMqj3QUoReTW9JemtTEkUw">
            <a:hlinkClick r:id="rId3"/>
          </p:cNvPr>
          <p:cNvPicPr preferRelativeResize="0"/>
          <p:nvPr/>
        </p:nvPicPr>
        <p:blipFill rotWithShape="1">
          <a:blip r:embed="rId4">
            <a:alphaModFix/>
          </a:blip>
          <a:srcRect/>
          <a:stretch/>
        </p:blipFill>
        <p:spPr>
          <a:xfrm>
            <a:off x="2411760" y="908720"/>
            <a:ext cx="4464496" cy="4464496"/>
          </a:xfrm>
          <a:prstGeom prst="rect">
            <a:avLst/>
          </a:prstGeom>
          <a:noFill/>
          <a:ln>
            <a:noFill/>
          </a:ln>
        </p:spPr>
      </p:pic>
      <p:sp>
        <p:nvSpPr>
          <p:cNvPr id="271" name="Google Shape;271;p24">
            <a:hlinkClick r:id="rId5" action="ppaction://hlinksldjump"/>
          </p:cNvPr>
          <p:cNvSpPr/>
          <p:nvPr/>
        </p:nvSpPr>
        <p:spPr>
          <a:xfrm>
            <a:off x="6444208"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pic>
        <p:nvPicPr>
          <p:cNvPr id="276" name="Google Shape;276;p25"/>
          <p:cNvPicPr preferRelativeResize="0"/>
          <p:nvPr/>
        </p:nvPicPr>
        <p:blipFill rotWithShape="1">
          <a:blip r:embed="rId3">
            <a:alphaModFix/>
          </a:blip>
          <a:srcRect/>
          <a:stretch/>
        </p:blipFill>
        <p:spPr>
          <a:xfrm>
            <a:off x="1043608" y="1196752"/>
            <a:ext cx="4987847" cy="2691700"/>
          </a:xfrm>
          <a:prstGeom prst="rect">
            <a:avLst/>
          </a:prstGeom>
          <a:noFill/>
          <a:ln>
            <a:noFill/>
          </a:ln>
        </p:spPr>
      </p:pic>
      <p:sp>
        <p:nvSpPr>
          <p:cNvPr id="277" name="Google Shape;277;p25">
            <a:hlinkClick r:id="rId4" action="ppaction://hlinksldjump"/>
          </p:cNvPr>
          <p:cNvSpPr txBox="1"/>
          <p:nvPr/>
        </p:nvSpPr>
        <p:spPr>
          <a:xfrm>
            <a:off x="6084168" y="1602195"/>
            <a:ext cx="2232248" cy="43241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3000" b="1">
                <a:solidFill>
                  <a:schemeClr val="dk1"/>
                </a:solidFill>
                <a:latin typeface="Arial"/>
                <a:ea typeface="Arial"/>
                <a:cs typeface="Arial"/>
                <a:sym typeface="Arial"/>
              </a:rPr>
              <a:t>a) There is </a:t>
            </a:r>
            <a:endParaRPr sz="3000" b="1"/>
          </a:p>
        </p:txBody>
      </p:sp>
      <p:sp>
        <p:nvSpPr>
          <p:cNvPr id="278" name="Google Shape;278;p25">
            <a:hlinkClick r:id="rId4" action="ppaction://hlinksldjump"/>
          </p:cNvPr>
          <p:cNvSpPr txBox="1"/>
          <p:nvPr/>
        </p:nvSpPr>
        <p:spPr>
          <a:xfrm>
            <a:off x="6084176" y="2341625"/>
            <a:ext cx="27126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3000" b="1">
                <a:solidFill>
                  <a:schemeClr val="dk1"/>
                </a:solidFill>
                <a:latin typeface="Arial"/>
                <a:ea typeface="Arial"/>
                <a:cs typeface="Arial"/>
                <a:sym typeface="Arial"/>
              </a:rPr>
              <a:t>b) There isn’t </a:t>
            </a:r>
            <a:endParaRPr sz="3000" b="1"/>
          </a:p>
        </p:txBody>
      </p:sp>
      <p:sp>
        <p:nvSpPr>
          <p:cNvPr id="279" name="Google Shape;279;p25">
            <a:hlinkClick r:id="rId5" action="ppaction://hlinksldjump"/>
          </p:cNvPr>
          <p:cNvSpPr txBox="1"/>
          <p:nvPr/>
        </p:nvSpPr>
        <p:spPr>
          <a:xfrm>
            <a:off x="6084168" y="2996952"/>
            <a:ext cx="2279719"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3000" b="1">
                <a:solidFill>
                  <a:schemeClr val="dk1"/>
                </a:solidFill>
                <a:latin typeface="Arial"/>
                <a:ea typeface="Arial"/>
                <a:cs typeface="Arial"/>
                <a:sym typeface="Arial"/>
              </a:rPr>
              <a:t>c) Is there </a:t>
            </a:r>
            <a:endParaRPr sz="3000" b="1"/>
          </a:p>
        </p:txBody>
      </p:sp>
      <p:sp>
        <p:nvSpPr>
          <p:cNvPr id="280" name="Google Shape;280;p25"/>
          <p:cNvSpPr txBox="1"/>
          <p:nvPr/>
        </p:nvSpPr>
        <p:spPr>
          <a:xfrm>
            <a:off x="622375" y="4437100"/>
            <a:ext cx="7694100" cy="124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3600" b="1">
                <a:solidFill>
                  <a:schemeClr val="dk1"/>
                </a:solidFill>
                <a:latin typeface="Calibri"/>
                <a:ea typeface="Calibri"/>
                <a:cs typeface="Calibri"/>
                <a:sym typeface="Calibri"/>
              </a:rPr>
              <a:t>3. ____________ a TV in the living room? </a:t>
            </a:r>
            <a:endParaRPr sz="36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pic>
        <p:nvPicPr>
          <p:cNvPr id="285" name="Google Shape;285;p26" descr="C:\Users\Erika\Pictures\greatjob.jpg"/>
          <p:cNvPicPr preferRelativeResize="0"/>
          <p:nvPr/>
        </p:nvPicPr>
        <p:blipFill rotWithShape="1">
          <a:blip r:embed="rId3">
            <a:alphaModFix/>
          </a:blip>
          <a:srcRect/>
          <a:stretch/>
        </p:blipFill>
        <p:spPr>
          <a:xfrm>
            <a:off x="971600" y="1052736"/>
            <a:ext cx="6806566" cy="4320480"/>
          </a:xfrm>
          <a:prstGeom prst="rect">
            <a:avLst/>
          </a:prstGeom>
          <a:noFill/>
          <a:ln>
            <a:noFill/>
          </a:ln>
        </p:spPr>
      </p:pic>
      <p:sp>
        <p:nvSpPr>
          <p:cNvPr id="286" name="Google Shape;286;p26">
            <a:hlinkClick r:id="rId4" action="ppaction://hlinksldjump"/>
          </p:cNvPr>
          <p:cNvSpPr/>
          <p:nvPr/>
        </p:nvSpPr>
        <p:spPr>
          <a:xfrm>
            <a:off x="6948264" y="5517232"/>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10969"/>
            <a:ext cx="8229600" cy="1143000"/>
          </a:xfrm>
        </p:spPr>
        <p:txBody>
          <a:bodyPr/>
          <a:lstStyle/>
          <a:p>
            <a:r>
              <a:rPr lang="es-MX" sz="2800" b="1" dirty="0">
                <a:solidFill>
                  <a:schemeClr val="bg2">
                    <a:lumMod val="75000"/>
                  </a:schemeClr>
                </a:solidFill>
              </a:rPr>
              <a:t>Guion explicativo para el empleo del material, con relación a los objetivos y contenidos del curso</a:t>
            </a:r>
          </a:p>
        </p:txBody>
      </p:sp>
      <p:sp>
        <p:nvSpPr>
          <p:cNvPr id="3" name="2 Marcador de contenido"/>
          <p:cNvSpPr>
            <a:spLocks noGrp="1"/>
          </p:cNvSpPr>
          <p:nvPr>
            <p:ph idx="1"/>
          </p:nvPr>
        </p:nvSpPr>
        <p:spPr>
          <a:xfrm>
            <a:off x="457200" y="1953969"/>
            <a:ext cx="8229600" cy="4358908"/>
          </a:xfrm>
        </p:spPr>
        <p:txBody>
          <a:bodyPr>
            <a:noAutofit/>
          </a:bodyPr>
          <a:lstStyle/>
          <a:p>
            <a:pPr marL="0" indent="0" algn="just">
              <a:buNone/>
            </a:pPr>
            <a:r>
              <a:rPr lang="es-MX" sz="1600" dirty="0"/>
              <a:t>La asignatura de inglés </a:t>
            </a:r>
            <a:r>
              <a:rPr lang="es-MX" sz="1600" dirty="0" smtClean="0"/>
              <a:t>1 del </a:t>
            </a:r>
            <a:r>
              <a:rPr lang="es-MX" sz="1600" dirty="0"/>
              <a:t>campo disciplinar de la Comunicación ubicándose en el </a:t>
            </a:r>
            <a:r>
              <a:rPr lang="es-MX" sz="1600" dirty="0" smtClean="0"/>
              <a:t>segundo semestre </a:t>
            </a:r>
            <a:r>
              <a:rPr lang="es-MX" sz="1600" dirty="0"/>
              <a:t>con el propósito general </a:t>
            </a:r>
            <a:r>
              <a:rPr lang="es-MX" sz="1600" dirty="0" smtClean="0"/>
              <a:t>de: </a:t>
            </a:r>
          </a:p>
          <a:p>
            <a:pPr marL="0" indent="0" algn="just">
              <a:buNone/>
            </a:pPr>
            <a:r>
              <a:rPr lang="es-MX" sz="1600" i="1" dirty="0" smtClean="0"/>
              <a:t>	</a:t>
            </a:r>
          </a:p>
          <a:p>
            <a:pPr marL="0" indent="0" algn="just">
              <a:buNone/>
            </a:pPr>
            <a:r>
              <a:rPr lang="es-MX" sz="1600" i="1" dirty="0"/>
              <a:t>	</a:t>
            </a:r>
            <a:r>
              <a:rPr lang="es-MX" sz="1600" i="1" dirty="0" smtClean="0"/>
              <a:t>Emplea </a:t>
            </a:r>
            <a:r>
              <a:rPr lang="es-MX" sz="1600" i="1" dirty="0"/>
              <a:t>el idioma inglés de forma sencilla a través de expresiones cotidianas </a:t>
            </a:r>
            <a:r>
              <a:rPr lang="es-MX" sz="1600" i="1" dirty="0" smtClean="0"/>
              <a:t>	y 	representaciones </a:t>
            </a:r>
            <a:r>
              <a:rPr lang="es-MX" sz="1600" i="1" dirty="0"/>
              <a:t>lingüísticas básicas asociadas al contexto cultural y social </a:t>
            </a:r>
            <a:r>
              <a:rPr lang="es-MX" sz="1600" i="1" dirty="0" smtClean="0"/>
              <a:t>	en </a:t>
            </a:r>
            <a:r>
              <a:rPr lang="es-MX" sz="1600" i="1" dirty="0"/>
              <a:t>el </a:t>
            </a:r>
            <a:r>
              <a:rPr lang="es-MX" sz="1600" i="1" dirty="0" smtClean="0"/>
              <a:t>	que </a:t>
            </a:r>
            <a:r>
              <a:rPr lang="es-MX" sz="1600" i="1" dirty="0"/>
              <a:t>se desenvuelve, para satisfacer sus necesidades inmediatas de </a:t>
            </a:r>
            <a:r>
              <a:rPr lang="es-MX" sz="1600" i="1" dirty="0" smtClean="0"/>
              <a:t>	interacción</a:t>
            </a:r>
            <a:r>
              <a:rPr lang="es-MX" sz="1600" i="1" dirty="0"/>
              <a:t>, supervivencia o de relación con su entorno. </a:t>
            </a:r>
          </a:p>
          <a:p>
            <a:pPr marL="0" indent="0" algn="just">
              <a:buNone/>
            </a:pPr>
            <a:endParaRPr lang="es-MX" sz="1600" dirty="0" smtClean="0"/>
          </a:p>
          <a:p>
            <a:pPr marL="0" indent="0" algn="just">
              <a:buNone/>
            </a:pPr>
            <a:r>
              <a:rPr lang="es-MX" sz="1600" dirty="0" smtClean="0"/>
              <a:t>El </a:t>
            </a:r>
            <a:r>
              <a:rPr lang="es-MX" sz="1600" dirty="0"/>
              <a:t>curso se compone de 4 módulos:</a:t>
            </a:r>
          </a:p>
          <a:p>
            <a:pPr marL="0" indent="0" algn="just">
              <a:buNone/>
            </a:pPr>
            <a:r>
              <a:rPr lang="es-MX" sz="1600" dirty="0"/>
              <a:t>El primer módulo hace </a:t>
            </a:r>
            <a:r>
              <a:rPr lang="es-MX" sz="1600" dirty="0" smtClean="0"/>
              <a:t>referencia a su información personal y hace una introducción de los temas básicos del idioma.  </a:t>
            </a:r>
            <a:r>
              <a:rPr lang="es-MX" sz="1600" dirty="0"/>
              <a:t>El módulo dos </a:t>
            </a:r>
            <a:r>
              <a:rPr lang="es-MX" sz="1600" dirty="0" smtClean="0"/>
              <a:t>se enfoca en su vida diaria: hábitos y rutinas,  el módulo tres se basa en su entorno: casa, escuela y ciudad. Y por </a:t>
            </a:r>
            <a:r>
              <a:rPr lang="es-MX" sz="1600" dirty="0"/>
              <a:t>ú</a:t>
            </a:r>
            <a:r>
              <a:rPr lang="es-MX" sz="1600" dirty="0" smtClean="0"/>
              <a:t>ltimo el cuarto se basa en cómo la cómo es el estudiante y cómo son las personas que lo rodean. </a:t>
            </a:r>
            <a:endParaRPr lang="es-MX" sz="1600" dirty="0"/>
          </a:p>
          <a:p>
            <a:pPr marL="0" indent="0">
              <a:buNone/>
            </a:pPr>
            <a:endParaRPr lang="es-MX" sz="1600" dirty="0"/>
          </a:p>
        </p:txBody>
      </p:sp>
    </p:spTree>
    <p:extLst>
      <p:ext uri="{BB962C8B-B14F-4D97-AF65-F5344CB8AC3E}">
        <p14:creationId xmlns:p14="http://schemas.microsoft.com/office/powerpoint/2010/main" val="38945837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pic>
        <p:nvPicPr>
          <p:cNvPr id="291" name="Google Shape;291;p27" descr="C:\Users\Erika\Pictures\sorry.jpg"/>
          <p:cNvPicPr preferRelativeResize="0"/>
          <p:nvPr/>
        </p:nvPicPr>
        <p:blipFill rotWithShape="1">
          <a:blip r:embed="rId3">
            <a:alphaModFix/>
          </a:blip>
          <a:srcRect/>
          <a:stretch/>
        </p:blipFill>
        <p:spPr>
          <a:xfrm>
            <a:off x="996356" y="1484784"/>
            <a:ext cx="7339881" cy="3446164"/>
          </a:xfrm>
          <a:prstGeom prst="rect">
            <a:avLst/>
          </a:prstGeom>
          <a:noFill/>
          <a:ln>
            <a:noFill/>
          </a:ln>
        </p:spPr>
      </p:pic>
      <p:sp>
        <p:nvSpPr>
          <p:cNvPr id="292" name="Google Shape;292;p27">
            <a:hlinkClick r:id="rId4" action="ppaction://hlinksldjump"/>
          </p:cNvPr>
          <p:cNvSpPr/>
          <p:nvPr/>
        </p:nvSpPr>
        <p:spPr>
          <a:xfrm>
            <a:off x="6444208"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pic>
        <p:nvPicPr>
          <p:cNvPr id="297" name="Google Shape;297;p28" descr="http://toxmystery.nlm.nih.gov/text_version/images/toxmystery_cbedroom.jpg"/>
          <p:cNvPicPr preferRelativeResize="0"/>
          <p:nvPr/>
        </p:nvPicPr>
        <p:blipFill rotWithShape="1">
          <a:blip r:embed="rId3">
            <a:alphaModFix/>
          </a:blip>
          <a:srcRect/>
          <a:stretch/>
        </p:blipFill>
        <p:spPr>
          <a:xfrm>
            <a:off x="1115616" y="1166712"/>
            <a:ext cx="4536504" cy="3096495"/>
          </a:xfrm>
          <a:prstGeom prst="rect">
            <a:avLst/>
          </a:prstGeom>
          <a:noFill/>
          <a:ln>
            <a:noFill/>
          </a:ln>
        </p:spPr>
      </p:pic>
      <p:sp>
        <p:nvSpPr>
          <p:cNvPr id="298" name="Google Shape;298;p28">
            <a:hlinkClick r:id="rId4" action="ppaction://hlinksldjump"/>
          </p:cNvPr>
          <p:cNvSpPr txBox="1"/>
          <p:nvPr/>
        </p:nvSpPr>
        <p:spPr>
          <a:xfrm>
            <a:off x="6054024" y="3068300"/>
            <a:ext cx="25992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3000" b="1">
                <a:solidFill>
                  <a:schemeClr val="dk1"/>
                </a:solidFill>
                <a:latin typeface="Arial"/>
                <a:ea typeface="Arial"/>
                <a:cs typeface="Arial"/>
                <a:sym typeface="Arial"/>
              </a:rPr>
              <a:t>c) Are there </a:t>
            </a:r>
            <a:endParaRPr sz="3000" b="1"/>
          </a:p>
        </p:txBody>
      </p:sp>
      <p:sp>
        <p:nvSpPr>
          <p:cNvPr id="299" name="Google Shape;299;p28">
            <a:hlinkClick r:id="rId5" action="ppaction://hlinksldjump"/>
          </p:cNvPr>
          <p:cNvSpPr txBox="1"/>
          <p:nvPr/>
        </p:nvSpPr>
        <p:spPr>
          <a:xfrm>
            <a:off x="6054024" y="2304675"/>
            <a:ext cx="25155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3000" b="1">
                <a:solidFill>
                  <a:schemeClr val="dk1"/>
                </a:solidFill>
                <a:latin typeface="Arial"/>
                <a:ea typeface="Arial"/>
                <a:cs typeface="Arial"/>
                <a:sym typeface="Arial"/>
              </a:rPr>
              <a:t>b) There are </a:t>
            </a:r>
            <a:endParaRPr sz="3000" b="1"/>
          </a:p>
        </p:txBody>
      </p:sp>
      <p:sp>
        <p:nvSpPr>
          <p:cNvPr id="300" name="Google Shape;300;p28">
            <a:hlinkClick r:id="rId5" action="ppaction://hlinksldjump"/>
          </p:cNvPr>
          <p:cNvSpPr txBox="1"/>
          <p:nvPr/>
        </p:nvSpPr>
        <p:spPr>
          <a:xfrm>
            <a:off x="5948375" y="1541050"/>
            <a:ext cx="28245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3000" b="1">
                <a:solidFill>
                  <a:schemeClr val="dk1"/>
                </a:solidFill>
                <a:latin typeface="Arial"/>
                <a:ea typeface="Arial"/>
                <a:cs typeface="Arial"/>
                <a:sym typeface="Arial"/>
              </a:rPr>
              <a:t>a) There aren’t </a:t>
            </a:r>
            <a:endParaRPr sz="3000" b="1"/>
          </a:p>
        </p:txBody>
      </p:sp>
      <p:sp>
        <p:nvSpPr>
          <p:cNvPr id="301" name="Google Shape;301;p28"/>
          <p:cNvSpPr txBox="1"/>
          <p:nvPr/>
        </p:nvSpPr>
        <p:spPr>
          <a:xfrm>
            <a:off x="830400" y="4595575"/>
            <a:ext cx="7483200" cy="1029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3600" b="1">
                <a:solidFill>
                  <a:schemeClr val="dk1"/>
                </a:solidFill>
                <a:latin typeface="Calibri"/>
                <a:ea typeface="Calibri"/>
                <a:cs typeface="Calibri"/>
                <a:sym typeface="Calibri"/>
              </a:rPr>
              <a:t>4. _______________ any trees outside the window? </a:t>
            </a:r>
            <a:endParaRPr sz="36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pic>
        <p:nvPicPr>
          <p:cNvPr id="306" name="Google Shape;306;p29" descr="https://encrypted-tbn3.gstatic.com/images?q=tbn:ANd9GcTDlskNxys3AvHObv1Vxj5ZIyBP49-yB4Oo9mPFiMe5Cr0jR_g0gQ">
            <a:hlinkClick r:id="rId3"/>
          </p:cNvPr>
          <p:cNvPicPr preferRelativeResize="0"/>
          <p:nvPr/>
        </p:nvPicPr>
        <p:blipFill rotWithShape="1">
          <a:blip r:embed="rId4">
            <a:alphaModFix/>
          </a:blip>
          <a:srcRect/>
          <a:stretch/>
        </p:blipFill>
        <p:spPr>
          <a:xfrm>
            <a:off x="2195736" y="908720"/>
            <a:ext cx="4302547" cy="4302547"/>
          </a:xfrm>
          <a:prstGeom prst="rect">
            <a:avLst/>
          </a:prstGeom>
          <a:noFill/>
          <a:ln>
            <a:noFill/>
          </a:ln>
        </p:spPr>
      </p:pic>
      <p:sp>
        <p:nvSpPr>
          <p:cNvPr id="307" name="Google Shape;307;p29">
            <a:hlinkClick r:id="rId5" action="ppaction://hlinksldjump"/>
          </p:cNvPr>
          <p:cNvSpPr/>
          <p:nvPr/>
        </p:nvSpPr>
        <p:spPr>
          <a:xfrm>
            <a:off x="6948264" y="5517232"/>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pic>
        <p:nvPicPr>
          <p:cNvPr id="312" name="Google Shape;312;p30" descr="C:\Users\Erika\Pictures\wronghand.jpg"/>
          <p:cNvPicPr preferRelativeResize="0"/>
          <p:nvPr/>
        </p:nvPicPr>
        <p:blipFill rotWithShape="1">
          <a:blip r:embed="rId3">
            <a:alphaModFix/>
          </a:blip>
          <a:srcRect/>
          <a:stretch/>
        </p:blipFill>
        <p:spPr>
          <a:xfrm>
            <a:off x="971600" y="980728"/>
            <a:ext cx="7237223" cy="4248472"/>
          </a:xfrm>
          <a:prstGeom prst="rect">
            <a:avLst/>
          </a:prstGeom>
          <a:noFill/>
          <a:ln>
            <a:noFill/>
          </a:ln>
        </p:spPr>
      </p:pic>
      <p:sp>
        <p:nvSpPr>
          <p:cNvPr id="313" name="Google Shape;313;p30">
            <a:hlinkClick r:id="rId4" action="ppaction://hlinksldjump"/>
          </p:cNvPr>
          <p:cNvSpPr/>
          <p:nvPr/>
        </p:nvSpPr>
        <p:spPr>
          <a:xfrm>
            <a:off x="6444208"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pic>
        <p:nvPicPr>
          <p:cNvPr id="318" name="Google Shape;318;p31" descr="https://ia3.wikispaces.com/file/view/bedroom.jpg/371506530/435x249/bedroom.jpg"/>
          <p:cNvPicPr preferRelativeResize="0"/>
          <p:nvPr/>
        </p:nvPicPr>
        <p:blipFill rotWithShape="1">
          <a:blip r:embed="rId3">
            <a:alphaModFix/>
          </a:blip>
          <a:srcRect/>
          <a:stretch/>
        </p:blipFill>
        <p:spPr>
          <a:xfrm>
            <a:off x="971600" y="1412776"/>
            <a:ext cx="4357797" cy="2494464"/>
          </a:xfrm>
          <a:prstGeom prst="rect">
            <a:avLst/>
          </a:prstGeom>
          <a:noFill/>
          <a:ln>
            <a:noFill/>
          </a:ln>
        </p:spPr>
      </p:pic>
      <p:sp>
        <p:nvSpPr>
          <p:cNvPr id="319" name="Google Shape;319;p31">
            <a:hlinkClick r:id="rId4" action="ppaction://hlinksldjump"/>
          </p:cNvPr>
          <p:cNvSpPr txBox="1"/>
          <p:nvPr/>
        </p:nvSpPr>
        <p:spPr>
          <a:xfrm>
            <a:off x="5940793" y="1426251"/>
            <a:ext cx="2232300" cy="432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a)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is</a:t>
            </a:r>
            <a:r>
              <a:rPr lang="es-MX" sz="2800" b="1" dirty="0">
                <a:solidFill>
                  <a:schemeClr val="dk1"/>
                </a:solidFill>
                <a:sym typeface="Arial"/>
              </a:rPr>
              <a:t> </a:t>
            </a:r>
            <a:endParaRPr b="1" dirty="0"/>
          </a:p>
        </p:txBody>
      </p:sp>
      <p:sp>
        <p:nvSpPr>
          <p:cNvPr id="320" name="Google Shape;320;p31">
            <a:hlinkClick r:id="rId5" action="ppaction://hlinksldjump"/>
          </p:cNvPr>
          <p:cNvSpPr txBox="1"/>
          <p:nvPr/>
        </p:nvSpPr>
        <p:spPr>
          <a:xfrm>
            <a:off x="5964518" y="2121636"/>
            <a:ext cx="22323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latin typeface="Arial"/>
                <a:ea typeface="Arial"/>
                <a:cs typeface="Arial"/>
                <a:sym typeface="Arial"/>
              </a:rPr>
              <a:t>b) </a:t>
            </a:r>
            <a:r>
              <a:rPr lang="es-MX" sz="2800" b="1" dirty="0" err="1">
                <a:solidFill>
                  <a:schemeClr val="dk1"/>
                </a:solidFill>
                <a:latin typeface="Arial"/>
                <a:ea typeface="Arial"/>
                <a:cs typeface="Arial"/>
                <a:sym typeface="Arial"/>
              </a:rPr>
              <a:t>Is</a:t>
            </a:r>
            <a:r>
              <a:rPr lang="es-MX" sz="2800" b="1" dirty="0">
                <a:solidFill>
                  <a:schemeClr val="dk1"/>
                </a:solidFill>
                <a:latin typeface="Arial"/>
                <a:ea typeface="Arial"/>
                <a:cs typeface="Arial"/>
                <a:sym typeface="Arial"/>
              </a:rPr>
              <a:t> </a:t>
            </a:r>
            <a:r>
              <a:rPr lang="es-MX" sz="2800" b="1" dirty="0" err="1">
                <a:solidFill>
                  <a:schemeClr val="dk1"/>
                </a:solidFill>
                <a:latin typeface="Arial"/>
                <a:ea typeface="Arial"/>
                <a:cs typeface="Arial"/>
                <a:sym typeface="Arial"/>
              </a:rPr>
              <a:t>there</a:t>
            </a:r>
            <a:endParaRPr sz="2800" b="1" dirty="0">
              <a:solidFill>
                <a:schemeClr val="dk1"/>
              </a:solidFill>
              <a:latin typeface="Arial"/>
              <a:ea typeface="Arial"/>
              <a:cs typeface="Arial"/>
              <a:sym typeface="Arial"/>
            </a:endParaRPr>
          </a:p>
        </p:txBody>
      </p:sp>
      <p:sp>
        <p:nvSpPr>
          <p:cNvPr id="321" name="Google Shape;321;p31">
            <a:hlinkClick r:id="rId5" action="ppaction://hlinksldjump"/>
          </p:cNvPr>
          <p:cNvSpPr txBox="1"/>
          <p:nvPr/>
        </p:nvSpPr>
        <p:spPr>
          <a:xfrm>
            <a:off x="5940793" y="2821059"/>
            <a:ext cx="2596538"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c)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isn’t</a:t>
            </a:r>
            <a:r>
              <a:rPr lang="es-MX" sz="2800" b="1" dirty="0">
                <a:solidFill>
                  <a:schemeClr val="dk1"/>
                </a:solidFill>
                <a:sym typeface="Arial"/>
              </a:rPr>
              <a:t> </a:t>
            </a:r>
            <a:endParaRPr b="1" dirty="0"/>
          </a:p>
        </p:txBody>
      </p:sp>
      <p:sp>
        <p:nvSpPr>
          <p:cNvPr id="322" name="Google Shape;322;p31"/>
          <p:cNvSpPr txBox="1"/>
          <p:nvPr/>
        </p:nvSpPr>
        <p:spPr>
          <a:xfrm>
            <a:off x="981900" y="4370199"/>
            <a:ext cx="7483200" cy="10755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3600" b="1">
                <a:solidFill>
                  <a:schemeClr val="dk1"/>
                </a:solidFill>
                <a:latin typeface="Calibri"/>
                <a:ea typeface="Calibri"/>
                <a:cs typeface="Calibri"/>
                <a:sym typeface="Calibri"/>
              </a:rPr>
              <a:t>5. _______________ a plant on the bookshelf. </a:t>
            </a:r>
            <a:endParaRPr sz="36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pic>
        <p:nvPicPr>
          <p:cNvPr id="327" name="Google Shape;327;p32" descr="C:\Users\Erika\Pictures\excellenttoy.png"/>
          <p:cNvPicPr preferRelativeResize="0"/>
          <p:nvPr/>
        </p:nvPicPr>
        <p:blipFill rotWithShape="1">
          <a:blip r:embed="rId3">
            <a:alphaModFix/>
          </a:blip>
          <a:srcRect/>
          <a:stretch/>
        </p:blipFill>
        <p:spPr>
          <a:xfrm>
            <a:off x="1721768" y="980728"/>
            <a:ext cx="6048672" cy="4654642"/>
          </a:xfrm>
          <a:prstGeom prst="rect">
            <a:avLst/>
          </a:prstGeom>
          <a:noFill/>
          <a:ln>
            <a:noFill/>
          </a:ln>
        </p:spPr>
      </p:pic>
      <p:sp>
        <p:nvSpPr>
          <p:cNvPr id="328" name="Google Shape;328;p32">
            <a:hlinkClick r:id="rId4" action="ppaction://hlinksldjump"/>
          </p:cNvPr>
          <p:cNvSpPr/>
          <p:nvPr/>
        </p:nvSpPr>
        <p:spPr>
          <a:xfrm>
            <a:off x="7338392" y="5635370"/>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pic>
        <p:nvPicPr>
          <p:cNvPr id="333" name="Google Shape;333;p33" descr="C:\Users\Erika\Pictures\keepcalm2.png"/>
          <p:cNvPicPr preferRelativeResize="0"/>
          <p:nvPr/>
        </p:nvPicPr>
        <p:blipFill rotWithShape="1">
          <a:blip r:embed="rId3">
            <a:alphaModFix/>
          </a:blip>
          <a:srcRect/>
          <a:stretch/>
        </p:blipFill>
        <p:spPr>
          <a:xfrm>
            <a:off x="2411760" y="908720"/>
            <a:ext cx="4032448" cy="4710986"/>
          </a:xfrm>
          <a:prstGeom prst="rect">
            <a:avLst/>
          </a:prstGeom>
          <a:noFill/>
          <a:ln>
            <a:noFill/>
          </a:ln>
        </p:spPr>
      </p:pic>
      <p:sp>
        <p:nvSpPr>
          <p:cNvPr id="334" name="Google Shape;334;p33">
            <a:hlinkClick r:id="rId4" action="ppaction://hlinksldjump"/>
          </p:cNvPr>
          <p:cNvSpPr/>
          <p:nvPr/>
        </p:nvSpPr>
        <p:spPr>
          <a:xfrm>
            <a:off x="6444208"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pic>
        <p:nvPicPr>
          <p:cNvPr id="339" name="Google Shape;339;p34" descr="http://intellidatasystems.com/pct/images/8a.jpg"/>
          <p:cNvPicPr preferRelativeResize="0"/>
          <p:nvPr/>
        </p:nvPicPr>
        <p:blipFill rotWithShape="1">
          <a:blip r:embed="rId3">
            <a:alphaModFix/>
          </a:blip>
          <a:srcRect/>
          <a:stretch/>
        </p:blipFill>
        <p:spPr>
          <a:xfrm>
            <a:off x="1187625" y="1340768"/>
            <a:ext cx="3920160" cy="2767634"/>
          </a:xfrm>
          <a:prstGeom prst="rect">
            <a:avLst/>
          </a:prstGeom>
          <a:noFill/>
          <a:ln>
            <a:noFill/>
          </a:ln>
        </p:spPr>
      </p:pic>
      <p:sp>
        <p:nvSpPr>
          <p:cNvPr id="340" name="Google Shape;340;p34">
            <a:hlinkClick r:id="rId4" action="ppaction://hlinksldjump"/>
          </p:cNvPr>
          <p:cNvSpPr txBox="1"/>
          <p:nvPr/>
        </p:nvSpPr>
        <p:spPr>
          <a:xfrm>
            <a:off x="6084168" y="1602195"/>
            <a:ext cx="2232248" cy="43241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a)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is</a:t>
            </a:r>
            <a:r>
              <a:rPr lang="es-MX" sz="2800" b="1" dirty="0">
                <a:solidFill>
                  <a:schemeClr val="dk1"/>
                </a:solidFill>
                <a:sym typeface="Arial"/>
              </a:rPr>
              <a:t> </a:t>
            </a:r>
            <a:endParaRPr b="1" dirty="0"/>
          </a:p>
        </p:txBody>
      </p:sp>
      <p:sp>
        <p:nvSpPr>
          <p:cNvPr id="341" name="Google Shape;341;p34">
            <a:hlinkClick r:id="rId5" action="ppaction://hlinksldjump"/>
          </p:cNvPr>
          <p:cNvSpPr txBox="1"/>
          <p:nvPr/>
        </p:nvSpPr>
        <p:spPr>
          <a:xfrm>
            <a:off x="6084168" y="2341622"/>
            <a:ext cx="2637801"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b)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isn’t</a:t>
            </a:r>
            <a:r>
              <a:rPr lang="es-MX" sz="2800" b="1" dirty="0">
                <a:solidFill>
                  <a:schemeClr val="dk1"/>
                </a:solidFill>
                <a:sym typeface="Arial"/>
              </a:rPr>
              <a:t> </a:t>
            </a:r>
            <a:endParaRPr b="1" dirty="0"/>
          </a:p>
        </p:txBody>
      </p:sp>
      <p:sp>
        <p:nvSpPr>
          <p:cNvPr id="342" name="Google Shape;342;p34">
            <a:hlinkClick r:id="rId5" action="ppaction://hlinksldjump"/>
          </p:cNvPr>
          <p:cNvSpPr txBox="1"/>
          <p:nvPr/>
        </p:nvSpPr>
        <p:spPr>
          <a:xfrm>
            <a:off x="6084168" y="2996952"/>
            <a:ext cx="2279719"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c) </a:t>
            </a:r>
            <a:r>
              <a:rPr lang="es-MX" sz="2800" b="1" dirty="0" err="1">
                <a:solidFill>
                  <a:schemeClr val="dk1"/>
                </a:solidFill>
                <a:sym typeface="Arial"/>
              </a:rPr>
              <a:t>Is</a:t>
            </a:r>
            <a:r>
              <a:rPr lang="es-MX" sz="2800" b="1" dirty="0">
                <a:solidFill>
                  <a:schemeClr val="dk1"/>
                </a:solidFill>
                <a:sym typeface="Arial"/>
              </a:rPr>
              <a:t> </a:t>
            </a:r>
            <a:r>
              <a:rPr lang="es-MX" sz="2800" b="1" dirty="0" err="1">
                <a:solidFill>
                  <a:schemeClr val="dk1"/>
                </a:solidFill>
                <a:sym typeface="Arial"/>
              </a:rPr>
              <a:t>there</a:t>
            </a:r>
            <a:r>
              <a:rPr lang="es-MX" sz="2800" b="1" dirty="0">
                <a:solidFill>
                  <a:schemeClr val="dk1"/>
                </a:solidFill>
                <a:sym typeface="Arial"/>
              </a:rPr>
              <a:t> </a:t>
            </a:r>
            <a:endParaRPr b="1" dirty="0"/>
          </a:p>
        </p:txBody>
      </p:sp>
      <p:sp>
        <p:nvSpPr>
          <p:cNvPr id="343" name="Google Shape;343;p34"/>
          <p:cNvSpPr txBox="1"/>
          <p:nvPr/>
        </p:nvSpPr>
        <p:spPr>
          <a:xfrm>
            <a:off x="1115616" y="4607550"/>
            <a:ext cx="7483234"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smtClean="0">
                <a:solidFill>
                  <a:schemeClr val="dk1"/>
                </a:solidFill>
                <a:latin typeface="Calibri"/>
                <a:ea typeface="Calibri"/>
                <a:cs typeface="Calibri"/>
                <a:sym typeface="Calibri"/>
              </a:rPr>
              <a:t>6._______________ </a:t>
            </a:r>
            <a:r>
              <a:rPr lang="es-MX" sz="2800" b="1" dirty="0">
                <a:solidFill>
                  <a:schemeClr val="dk1"/>
                </a:solidFill>
                <a:latin typeface="Calibri"/>
                <a:ea typeface="Calibri"/>
                <a:cs typeface="Calibri"/>
                <a:sym typeface="Calibri"/>
              </a:rPr>
              <a:t>a </a:t>
            </a:r>
            <a:r>
              <a:rPr lang="es-MX" sz="2800" b="1" dirty="0" err="1">
                <a:solidFill>
                  <a:schemeClr val="dk1"/>
                </a:solidFill>
                <a:latin typeface="Calibri"/>
                <a:ea typeface="Calibri"/>
                <a:cs typeface="Calibri"/>
                <a:sym typeface="Calibri"/>
              </a:rPr>
              <a:t>carpet</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under</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the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table</a:t>
            </a:r>
            <a:r>
              <a:rPr lang="es-MX" sz="2800" b="1" dirty="0">
                <a:solidFill>
                  <a:schemeClr val="dk1"/>
                </a:solidFill>
                <a:latin typeface="Calibri"/>
                <a:ea typeface="Calibri"/>
                <a:cs typeface="Calibri"/>
                <a:sym typeface="Calibri"/>
              </a:rPr>
              <a:t>. </a:t>
            </a:r>
            <a:endParaRPr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pic>
        <p:nvPicPr>
          <p:cNvPr id="349" name="Google Shape;349;p35" descr="C:\Users\Erika\Pictures\excellentcolor.png"/>
          <p:cNvPicPr preferRelativeResize="0"/>
          <p:nvPr/>
        </p:nvPicPr>
        <p:blipFill rotWithShape="1">
          <a:blip r:embed="rId3">
            <a:alphaModFix/>
          </a:blip>
          <a:srcRect/>
          <a:stretch/>
        </p:blipFill>
        <p:spPr>
          <a:xfrm>
            <a:off x="1259632" y="980728"/>
            <a:ext cx="6120680" cy="3921061"/>
          </a:xfrm>
          <a:prstGeom prst="rect">
            <a:avLst/>
          </a:prstGeom>
          <a:noFill/>
          <a:ln>
            <a:noFill/>
          </a:ln>
        </p:spPr>
      </p:pic>
      <p:sp>
        <p:nvSpPr>
          <p:cNvPr id="350" name="Google Shape;350;p35">
            <a:hlinkClick r:id="rId4" action="ppaction://hlinksldjump"/>
          </p:cNvPr>
          <p:cNvSpPr/>
          <p:nvPr/>
        </p:nvSpPr>
        <p:spPr>
          <a:xfrm>
            <a:off x="6948264" y="5517232"/>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pic>
        <p:nvPicPr>
          <p:cNvPr id="355" name="Google Shape;355;p36" descr="C:\Users\Erika\Pictures\sorry.jpg"/>
          <p:cNvPicPr preferRelativeResize="0"/>
          <p:nvPr/>
        </p:nvPicPr>
        <p:blipFill rotWithShape="1">
          <a:blip r:embed="rId3">
            <a:alphaModFix/>
          </a:blip>
          <a:srcRect/>
          <a:stretch/>
        </p:blipFill>
        <p:spPr>
          <a:xfrm>
            <a:off x="976535" y="1772816"/>
            <a:ext cx="7515017" cy="3528392"/>
          </a:xfrm>
          <a:prstGeom prst="rect">
            <a:avLst/>
          </a:prstGeom>
          <a:noFill/>
          <a:ln>
            <a:noFill/>
          </a:ln>
        </p:spPr>
      </p:pic>
      <p:sp>
        <p:nvSpPr>
          <p:cNvPr id="356" name="Google Shape;356;p36">
            <a:hlinkClick r:id="rId4" action="ppaction://hlinksldjump"/>
          </p:cNvPr>
          <p:cNvSpPr/>
          <p:nvPr/>
        </p:nvSpPr>
        <p:spPr>
          <a:xfrm>
            <a:off x="6516216"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35895" y="1186963"/>
            <a:ext cx="8272211" cy="4853352"/>
          </a:xfrm>
        </p:spPr>
        <p:txBody>
          <a:bodyPr/>
          <a:lstStyle/>
          <a:p>
            <a:pPr marL="0" indent="0">
              <a:lnSpc>
                <a:spcPct val="150000"/>
              </a:lnSpc>
              <a:buNone/>
            </a:pPr>
            <a:r>
              <a:rPr lang="es-MX" sz="1800" dirty="0" smtClean="0"/>
              <a:t>Este material esta basado en el tema 2 del Modulo III y tiene como </a:t>
            </a:r>
            <a:r>
              <a:rPr lang="es-MX" sz="1800" dirty="0" err="1" smtClean="0"/>
              <a:t>próposito</a:t>
            </a:r>
            <a:r>
              <a:rPr lang="es-MX" sz="1800" dirty="0" smtClean="0"/>
              <a:t>: </a:t>
            </a:r>
          </a:p>
          <a:p>
            <a:pPr marL="0" indent="0">
              <a:lnSpc>
                <a:spcPct val="150000"/>
              </a:lnSpc>
              <a:buNone/>
            </a:pPr>
            <a:r>
              <a:rPr lang="es-MX" sz="1800" i="1" dirty="0" smtClean="0"/>
              <a:t> 	Describe </a:t>
            </a:r>
            <a:r>
              <a:rPr lang="es-MX" sz="1800" i="1" dirty="0"/>
              <a:t>lo que hay y lo que no hay en distintos lugares de su entorno </a:t>
            </a:r>
            <a:r>
              <a:rPr lang="es-MX" sz="1800" i="1" dirty="0" smtClean="0"/>
              <a:t>	(</a:t>
            </a:r>
            <a:r>
              <a:rPr lang="es-MX" sz="1800" i="1" dirty="0"/>
              <a:t>escuela, casa, trabajo, etcétera). Menciona la cantidad, ubicación y </a:t>
            </a:r>
            <a:r>
              <a:rPr lang="es-MX" sz="1800" i="1" dirty="0" smtClean="0"/>
              <a:t>	existencia</a:t>
            </a:r>
            <a:r>
              <a:rPr lang="es-MX" sz="1800" i="1" dirty="0"/>
              <a:t>. </a:t>
            </a:r>
            <a:endParaRPr lang="es-MX" sz="1800" i="1" dirty="0" smtClean="0"/>
          </a:p>
          <a:p>
            <a:pPr marL="0" indent="0">
              <a:lnSpc>
                <a:spcPct val="150000"/>
              </a:lnSpc>
              <a:buNone/>
            </a:pPr>
            <a:r>
              <a:rPr lang="es-MX" sz="1800" dirty="0" smtClean="0"/>
              <a:t>Por lo que las presentes diapositivas se centran en el desarrollo de la descripción de imágenes con espacios con los que los estudiantes se encuentran familiarizados, es un material de autoestudio. Las respuestas correctas se observan cuando se ha la transición de la presentación y se le va dando </a:t>
            </a:r>
            <a:r>
              <a:rPr lang="es-MX" sz="2000" b="1" dirty="0" smtClean="0">
                <a:solidFill>
                  <a:srgbClr val="FF0000"/>
                </a:solidFill>
              </a:rPr>
              <a:t>CLIC </a:t>
            </a:r>
            <a:r>
              <a:rPr lang="es-MX" sz="1800" dirty="0" smtClean="0"/>
              <a:t>en la respuesta más apropiada para el estudiante. Al dar </a:t>
            </a:r>
            <a:r>
              <a:rPr lang="es-MX" sz="1800" b="1" dirty="0" smtClean="0">
                <a:solidFill>
                  <a:srgbClr val="FF0000"/>
                </a:solidFill>
              </a:rPr>
              <a:t>CLIC</a:t>
            </a:r>
            <a:r>
              <a:rPr lang="es-MX" sz="1800" dirty="0" smtClean="0"/>
              <a:t> aparece una imagen que indica si la respuesta es correcta o no. </a:t>
            </a:r>
          </a:p>
          <a:p>
            <a:pPr>
              <a:lnSpc>
                <a:spcPct val="150000"/>
              </a:lnSpc>
            </a:pPr>
            <a:endParaRPr lang="es-MX" dirty="0"/>
          </a:p>
        </p:txBody>
      </p:sp>
    </p:spTree>
    <p:extLst>
      <p:ext uri="{BB962C8B-B14F-4D97-AF65-F5344CB8AC3E}">
        <p14:creationId xmlns:p14="http://schemas.microsoft.com/office/powerpoint/2010/main" val="694281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pic>
        <p:nvPicPr>
          <p:cNvPr id="361" name="Google Shape;361;p37" descr="http://www.englishexercises.org/exercisesmaker/uploads/images/758893/teenager_bedroom_02.jpg"/>
          <p:cNvPicPr preferRelativeResize="0"/>
          <p:nvPr/>
        </p:nvPicPr>
        <p:blipFill rotWithShape="1">
          <a:blip r:embed="rId3">
            <a:alphaModFix/>
          </a:blip>
          <a:srcRect/>
          <a:stretch/>
        </p:blipFill>
        <p:spPr>
          <a:xfrm>
            <a:off x="755576" y="1484784"/>
            <a:ext cx="5199534" cy="3466356"/>
          </a:xfrm>
          <a:prstGeom prst="rect">
            <a:avLst/>
          </a:prstGeom>
          <a:noFill/>
          <a:ln>
            <a:noFill/>
          </a:ln>
        </p:spPr>
      </p:pic>
      <p:sp>
        <p:nvSpPr>
          <p:cNvPr id="362" name="Google Shape;362;p37"/>
          <p:cNvSpPr txBox="1"/>
          <p:nvPr/>
        </p:nvSpPr>
        <p:spPr>
          <a:xfrm>
            <a:off x="971600" y="5130770"/>
            <a:ext cx="7483234"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smtClean="0">
                <a:solidFill>
                  <a:schemeClr val="dk1"/>
                </a:solidFill>
                <a:latin typeface="Calibri"/>
                <a:ea typeface="Calibri"/>
                <a:cs typeface="Calibri"/>
                <a:sym typeface="Calibri"/>
              </a:rPr>
              <a:t>7._______________ </a:t>
            </a:r>
            <a:r>
              <a:rPr lang="es-MX" sz="2800" b="1" dirty="0" err="1">
                <a:solidFill>
                  <a:schemeClr val="dk1"/>
                </a:solidFill>
                <a:latin typeface="Calibri"/>
                <a:ea typeface="Calibri"/>
                <a:cs typeface="Calibri"/>
                <a:sym typeface="Calibri"/>
              </a:rPr>
              <a:t>some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books</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on</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the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shelves</a:t>
            </a:r>
            <a:r>
              <a:rPr lang="es-MX" sz="2800" b="1" dirty="0">
                <a:solidFill>
                  <a:schemeClr val="dk1"/>
                </a:solidFill>
                <a:latin typeface="Calibri"/>
                <a:ea typeface="Calibri"/>
                <a:cs typeface="Calibri"/>
                <a:sym typeface="Calibri"/>
              </a:rPr>
              <a:t>. </a:t>
            </a:r>
            <a:endParaRPr dirty="0"/>
          </a:p>
        </p:txBody>
      </p:sp>
      <p:sp>
        <p:nvSpPr>
          <p:cNvPr id="363" name="Google Shape;363;p37">
            <a:hlinkClick r:id="rId4" action="ppaction://hlinksldjump"/>
          </p:cNvPr>
          <p:cNvSpPr txBox="1"/>
          <p:nvPr/>
        </p:nvSpPr>
        <p:spPr>
          <a:xfrm>
            <a:off x="6054032" y="3591525"/>
            <a:ext cx="2738276"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c)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aren’t</a:t>
            </a:r>
            <a:r>
              <a:rPr lang="es-MX" sz="2800" b="1" dirty="0">
                <a:solidFill>
                  <a:schemeClr val="dk1"/>
                </a:solidFill>
                <a:sym typeface="Arial"/>
              </a:rPr>
              <a:t> </a:t>
            </a:r>
            <a:endParaRPr b="1" dirty="0"/>
          </a:p>
        </p:txBody>
      </p:sp>
      <p:sp>
        <p:nvSpPr>
          <p:cNvPr id="364" name="Google Shape;364;p37">
            <a:hlinkClick r:id="rId5" action="ppaction://hlinksldjump"/>
          </p:cNvPr>
          <p:cNvSpPr txBox="1"/>
          <p:nvPr/>
        </p:nvSpPr>
        <p:spPr>
          <a:xfrm>
            <a:off x="6054032" y="2551426"/>
            <a:ext cx="223224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a) </a:t>
            </a:r>
            <a:r>
              <a:rPr lang="es-MX" sz="2800" b="1" dirty="0" err="1">
                <a:solidFill>
                  <a:schemeClr val="dk1"/>
                </a:solidFill>
                <a:sym typeface="Arial"/>
              </a:rPr>
              <a:t>There</a:t>
            </a:r>
            <a:r>
              <a:rPr lang="es-MX" sz="2800" b="1" dirty="0">
                <a:solidFill>
                  <a:schemeClr val="dk1"/>
                </a:solidFill>
                <a:sym typeface="Arial"/>
              </a:rPr>
              <a:t> are </a:t>
            </a:r>
            <a:endParaRPr b="1" dirty="0"/>
          </a:p>
        </p:txBody>
      </p:sp>
      <p:sp>
        <p:nvSpPr>
          <p:cNvPr id="365" name="Google Shape;365;p37">
            <a:hlinkClick r:id="rId4" action="ppaction://hlinksldjump"/>
          </p:cNvPr>
          <p:cNvSpPr txBox="1"/>
          <p:nvPr/>
        </p:nvSpPr>
        <p:spPr>
          <a:xfrm>
            <a:off x="6054032" y="3068305"/>
            <a:ext cx="223224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b) Are </a:t>
            </a:r>
            <a:r>
              <a:rPr lang="es-MX" sz="2800" b="1" dirty="0" err="1">
                <a:solidFill>
                  <a:schemeClr val="dk1"/>
                </a:solidFill>
                <a:sym typeface="Arial"/>
              </a:rPr>
              <a:t>there</a:t>
            </a:r>
            <a:r>
              <a:rPr lang="es-MX" sz="2800" b="1" dirty="0">
                <a:solidFill>
                  <a:schemeClr val="dk1"/>
                </a:solidFill>
                <a:sym typeface="Arial"/>
              </a:rPr>
              <a:t> </a:t>
            </a:r>
            <a:endParaRPr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pic>
        <p:nvPicPr>
          <p:cNvPr id="370" name="Google Shape;370;p38" descr="https://encrypted-tbn2.gstatic.com/images?q=tbn:ANd9GcS0GmM7ZiFkkwnQp_GL4f2h1hQl_iMQG-qqMwIx0ODQNgUlvPaT">
            <a:hlinkClick r:id="rId3"/>
          </p:cNvPr>
          <p:cNvPicPr preferRelativeResize="0"/>
          <p:nvPr/>
        </p:nvPicPr>
        <p:blipFill rotWithShape="1">
          <a:blip r:embed="rId4">
            <a:alphaModFix/>
          </a:blip>
          <a:srcRect/>
          <a:stretch/>
        </p:blipFill>
        <p:spPr>
          <a:xfrm>
            <a:off x="1835696" y="764704"/>
            <a:ext cx="4536504" cy="4536504"/>
          </a:xfrm>
          <a:prstGeom prst="rect">
            <a:avLst/>
          </a:prstGeom>
          <a:noFill/>
          <a:ln>
            <a:noFill/>
          </a:ln>
        </p:spPr>
      </p:pic>
      <p:sp>
        <p:nvSpPr>
          <p:cNvPr id="371" name="Google Shape;371;p38">
            <a:hlinkClick r:id="rId5" action="ppaction://hlinksldjump"/>
          </p:cNvPr>
          <p:cNvSpPr/>
          <p:nvPr/>
        </p:nvSpPr>
        <p:spPr>
          <a:xfrm>
            <a:off x="6948264" y="5517232"/>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pic>
        <p:nvPicPr>
          <p:cNvPr id="376" name="Google Shape;376;p39" descr="https://encrypted-tbn3.gstatic.com/images?q=tbn:ANd9GcTPLJthu670KETTp-JTVX5Rm2-dw-x6zMqj3QUoReTW9JemtTEkUw">
            <a:hlinkClick r:id="rId3"/>
          </p:cNvPr>
          <p:cNvPicPr preferRelativeResize="0"/>
          <p:nvPr/>
        </p:nvPicPr>
        <p:blipFill rotWithShape="1">
          <a:blip r:embed="rId4">
            <a:alphaModFix/>
          </a:blip>
          <a:srcRect/>
          <a:stretch/>
        </p:blipFill>
        <p:spPr>
          <a:xfrm>
            <a:off x="2411760" y="908720"/>
            <a:ext cx="4464496" cy="4464496"/>
          </a:xfrm>
          <a:prstGeom prst="rect">
            <a:avLst/>
          </a:prstGeom>
          <a:noFill/>
          <a:ln>
            <a:noFill/>
          </a:ln>
        </p:spPr>
      </p:pic>
      <p:sp>
        <p:nvSpPr>
          <p:cNvPr id="377" name="Google Shape;377;p39">
            <a:hlinkClick r:id="rId5" action="ppaction://hlinksldjump"/>
          </p:cNvPr>
          <p:cNvSpPr/>
          <p:nvPr/>
        </p:nvSpPr>
        <p:spPr>
          <a:xfrm>
            <a:off x="6444208"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pic>
        <p:nvPicPr>
          <p:cNvPr id="382" name="Google Shape;382;p40" descr="http://www.omegapp.com/wp-content/uploads/2016/03/living-room.jpg"/>
          <p:cNvPicPr preferRelativeResize="0"/>
          <p:nvPr/>
        </p:nvPicPr>
        <p:blipFill rotWithShape="1">
          <a:blip r:embed="rId3">
            <a:alphaModFix/>
          </a:blip>
          <a:srcRect/>
          <a:stretch/>
        </p:blipFill>
        <p:spPr>
          <a:xfrm>
            <a:off x="971600" y="1916832"/>
            <a:ext cx="5046594" cy="2838709"/>
          </a:xfrm>
          <a:prstGeom prst="rect">
            <a:avLst/>
          </a:prstGeom>
          <a:noFill/>
          <a:ln>
            <a:noFill/>
          </a:ln>
        </p:spPr>
      </p:pic>
      <p:sp>
        <p:nvSpPr>
          <p:cNvPr id="383" name="Google Shape;383;p40"/>
          <p:cNvSpPr txBox="1"/>
          <p:nvPr/>
        </p:nvSpPr>
        <p:spPr>
          <a:xfrm>
            <a:off x="971600" y="5130770"/>
            <a:ext cx="7483234"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smtClean="0">
                <a:solidFill>
                  <a:schemeClr val="dk1"/>
                </a:solidFill>
                <a:latin typeface="Calibri"/>
                <a:ea typeface="Calibri"/>
                <a:cs typeface="Calibri"/>
                <a:sym typeface="Calibri"/>
              </a:rPr>
              <a:t>8. _______________ </a:t>
            </a:r>
            <a:r>
              <a:rPr lang="es-MX" sz="2800" b="1" dirty="0" err="1">
                <a:solidFill>
                  <a:schemeClr val="dk1"/>
                </a:solidFill>
                <a:latin typeface="Calibri"/>
                <a:ea typeface="Calibri"/>
                <a:cs typeface="Calibri"/>
                <a:sym typeface="Calibri"/>
              </a:rPr>
              <a:t>pictures</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behind</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the</a:t>
            </a:r>
            <a:r>
              <a:rPr lang="es-MX" sz="2800" b="1" dirty="0">
                <a:solidFill>
                  <a:schemeClr val="dk1"/>
                </a:solidFill>
                <a:latin typeface="Calibri"/>
                <a:ea typeface="Calibri"/>
                <a:cs typeface="Calibri"/>
                <a:sym typeface="Calibri"/>
              </a:rPr>
              <a:t> TV. </a:t>
            </a:r>
            <a:endParaRPr dirty="0"/>
          </a:p>
        </p:txBody>
      </p:sp>
      <p:sp>
        <p:nvSpPr>
          <p:cNvPr id="384" name="Google Shape;384;p40">
            <a:hlinkClick r:id="rId4" action="ppaction://hlinksldjump"/>
          </p:cNvPr>
          <p:cNvSpPr txBox="1"/>
          <p:nvPr/>
        </p:nvSpPr>
        <p:spPr>
          <a:xfrm>
            <a:off x="6089870" y="2590339"/>
            <a:ext cx="223224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b) </a:t>
            </a:r>
            <a:r>
              <a:rPr lang="es-MX" sz="2800" b="1" dirty="0" err="1">
                <a:solidFill>
                  <a:schemeClr val="dk1"/>
                </a:solidFill>
                <a:sym typeface="Arial"/>
              </a:rPr>
              <a:t>There</a:t>
            </a:r>
            <a:r>
              <a:rPr lang="es-MX" sz="2800" b="1" dirty="0">
                <a:solidFill>
                  <a:schemeClr val="dk1"/>
                </a:solidFill>
                <a:sym typeface="Arial"/>
              </a:rPr>
              <a:t> are </a:t>
            </a:r>
            <a:endParaRPr b="1" dirty="0"/>
          </a:p>
        </p:txBody>
      </p:sp>
      <p:sp>
        <p:nvSpPr>
          <p:cNvPr id="385" name="Google Shape;385;p40">
            <a:hlinkClick r:id="rId4" action="ppaction://hlinksldjump"/>
          </p:cNvPr>
          <p:cNvSpPr txBox="1"/>
          <p:nvPr/>
        </p:nvSpPr>
        <p:spPr>
          <a:xfrm>
            <a:off x="6089870" y="3340087"/>
            <a:ext cx="223224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c) Are </a:t>
            </a:r>
            <a:r>
              <a:rPr lang="es-MX" sz="2800" b="1" dirty="0" err="1">
                <a:solidFill>
                  <a:schemeClr val="dk1"/>
                </a:solidFill>
                <a:sym typeface="Arial"/>
              </a:rPr>
              <a:t>there</a:t>
            </a:r>
            <a:r>
              <a:rPr lang="es-MX" sz="2800" b="1" dirty="0">
                <a:solidFill>
                  <a:schemeClr val="dk1"/>
                </a:solidFill>
                <a:sym typeface="Arial"/>
              </a:rPr>
              <a:t> </a:t>
            </a:r>
            <a:endParaRPr b="1" dirty="0"/>
          </a:p>
        </p:txBody>
      </p:sp>
      <p:sp>
        <p:nvSpPr>
          <p:cNvPr id="386" name="Google Shape;386;p40">
            <a:hlinkClick r:id="rId5" action="ppaction://hlinksldjump"/>
          </p:cNvPr>
          <p:cNvSpPr txBox="1"/>
          <p:nvPr/>
        </p:nvSpPr>
        <p:spPr>
          <a:xfrm>
            <a:off x="6018193" y="1840592"/>
            <a:ext cx="2694983"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a)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aren’t</a:t>
            </a:r>
            <a:r>
              <a:rPr lang="es-MX" sz="2800" b="1" dirty="0">
                <a:solidFill>
                  <a:schemeClr val="dk1"/>
                </a:solidFill>
                <a:sym typeface="Arial"/>
              </a:rPr>
              <a:t> </a:t>
            </a:r>
            <a:endParaRPr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pic>
        <p:nvPicPr>
          <p:cNvPr id="391" name="Google Shape;391;p41" descr="C:\Users\Erika\Pictures\goodjob.jpg"/>
          <p:cNvPicPr preferRelativeResize="0"/>
          <p:nvPr/>
        </p:nvPicPr>
        <p:blipFill rotWithShape="1">
          <a:blip r:embed="rId3">
            <a:alphaModFix/>
          </a:blip>
          <a:srcRect/>
          <a:stretch/>
        </p:blipFill>
        <p:spPr>
          <a:xfrm>
            <a:off x="1619672" y="836712"/>
            <a:ext cx="6329616" cy="4680520"/>
          </a:xfrm>
          <a:prstGeom prst="rect">
            <a:avLst/>
          </a:prstGeom>
          <a:noFill/>
          <a:ln>
            <a:noFill/>
          </a:ln>
        </p:spPr>
      </p:pic>
      <p:sp>
        <p:nvSpPr>
          <p:cNvPr id="392" name="Google Shape;392;p41">
            <a:hlinkClick r:id="rId4" action="ppaction://hlinksldjump"/>
          </p:cNvPr>
          <p:cNvSpPr/>
          <p:nvPr/>
        </p:nvSpPr>
        <p:spPr>
          <a:xfrm>
            <a:off x="7236296" y="5661248"/>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pic>
        <p:nvPicPr>
          <p:cNvPr id="397" name="Google Shape;397;p42" descr="C:\Users\Erika\Pictures\trytry.jpg"/>
          <p:cNvPicPr preferRelativeResize="0"/>
          <p:nvPr/>
        </p:nvPicPr>
        <p:blipFill rotWithShape="1">
          <a:blip r:embed="rId3">
            <a:alphaModFix/>
          </a:blip>
          <a:srcRect/>
          <a:stretch/>
        </p:blipFill>
        <p:spPr>
          <a:xfrm>
            <a:off x="1979712" y="548680"/>
            <a:ext cx="5256584" cy="6226246"/>
          </a:xfrm>
          <a:prstGeom prst="rect">
            <a:avLst/>
          </a:prstGeom>
          <a:noFill/>
          <a:ln>
            <a:noFill/>
          </a:ln>
        </p:spPr>
      </p:pic>
      <p:sp>
        <p:nvSpPr>
          <p:cNvPr id="398" name="Google Shape;398;p42">
            <a:hlinkClick r:id="rId4" action="ppaction://hlinksldjump"/>
          </p:cNvPr>
          <p:cNvSpPr/>
          <p:nvPr/>
        </p:nvSpPr>
        <p:spPr>
          <a:xfrm>
            <a:off x="6948264" y="5805264"/>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pic>
        <p:nvPicPr>
          <p:cNvPr id="403" name="Google Shape;403;p43" descr="http://images2.roomstogo.com/is/image/roomstogo/dr_rm_adelson_counter1~Adelson-Chocolate-5-Pc-Counter-Height-Dining-Room.jpeg?$PDP_Primary_525x366$"/>
          <p:cNvPicPr preferRelativeResize="0"/>
          <p:nvPr/>
        </p:nvPicPr>
        <p:blipFill rotWithShape="1">
          <a:blip r:embed="rId3">
            <a:alphaModFix/>
          </a:blip>
          <a:srcRect/>
          <a:stretch/>
        </p:blipFill>
        <p:spPr>
          <a:xfrm>
            <a:off x="755576" y="836712"/>
            <a:ext cx="5000625" cy="3486151"/>
          </a:xfrm>
          <a:prstGeom prst="rect">
            <a:avLst/>
          </a:prstGeom>
          <a:noFill/>
          <a:ln>
            <a:noFill/>
          </a:ln>
        </p:spPr>
      </p:pic>
      <p:sp>
        <p:nvSpPr>
          <p:cNvPr id="404" name="Google Shape;404;p43"/>
          <p:cNvSpPr txBox="1"/>
          <p:nvPr/>
        </p:nvSpPr>
        <p:spPr>
          <a:xfrm>
            <a:off x="991108" y="4797152"/>
            <a:ext cx="7483234"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smtClean="0">
                <a:solidFill>
                  <a:schemeClr val="dk1"/>
                </a:solidFill>
                <a:latin typeface="Calibri"/>
                <a:ea typeface="Calibri"/>
                <a:cs typeface="Calibri"/>
                <a:sym typeface="Calibri"/>
              </a:rPr>
              <a:t>9. _______________ </a:t>
            </a:r>
            <a:r>
              <a:rPr lang="es-MX" sz="2800" b="1" dirty="0" err="1">
                <a:solidFill>
                  <a:schemeClr val="dk1"/>
                </a:solidFill>
                <a:latin typeface="Calibri"/>
                <a:ea typeface="Calibri"/>
                <a:cs typeface="Calibri"/>
                <a:sym typeface="Calibri"/>
              </a:rPr>
              <a:t>books</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on</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the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cupboard</a:t>
            </a:r>
            <a:r>
              <a:rPr lang="es-MX" sz="2800" b="1" dirty="0">
                <a:solidFill>
                  <a:schemeClr val="dk1"/>
                </a:solidFill>
                <a:latin typeface="Calibri"/>
                <a:ea typeface="Calibri"/>
                <a:cs typeface="Calibri"/>
                <a:sym typeface="Calibri"/>
              </a:rPr>
              <a:t>. </a:t>
            </a:r>
            <a:endParaRPr dirty="0"/>
          </a:p>
        </p:txBody>
      </p:sp>
      <p:sp>
        <p:nvSpPr>
          <p:cNvPr id="405" name="Google Shape;405;p43">
            <a:hlinkClick r:id="rId4" action="ppaction://hlinksldjump"/>
          </p:cNvPr>
          <p:cNvSpPr txBox="1"/>
          <p:nvPr/>
        </p:nvSpPr>
        <p:spPr>
          <a:xfrm>
            <a:off x="6012257" y="2619378"/>
            <a:ext cx="25449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a:solidFill>
                  <a:schemeClr val="dk1"/>
                </a:solidFill>
              </a:rPr>
              <a:t>b</a:t>
            </a:r>
            <a:r>
              <a:rPr lang="es-MX" sz="2800">
                <a:solidFill>
                  <a:schemeClr val="dk1"/>
                </a:solidFill>
                <a:latin typeface="Arial"/>
                <a:ea typeface="Arial"/>
                <a:cs typeface="Arial"/>
                <a:sym typeface="Arial"/>
              </a:rPr>
              <a:t>) There aren’t </a:t>
            </a:r>
            <a:endParaRPr/>
          </a:p>
        </p:txBody>
      </p:sp>
      <p:sp>
        <p:nvSpPr>
          <p:cNvPr id="406" name="Google Shape;406;p43">
            <a:hlinkClick r:id="rId5" action="ppaction://hlinksldjump"/>
          </p:cNvPr>
          <p:cNvSpPr txBox="1"/>
          <p:nvPr/>
        </p:nvSpPr>
        <p:spPr>
          <a:xfrm>
            <a:off x="6027911" y="2021618"/>
            <a:ext cx="22797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a:solidFill>
                  <a:schemeClr val="dk1"/>
                </a:solidFill>
              </a:rPr>
              <a:t>a</a:t>
            </a:r>
            <a:r>
              <a:rPr lang="es-MX" sz="2800">
                <a:solidFill>
                  <a:schemeClr val="dk1"/>
                </a:solidFill>
                <a:latin typeface="Arial"/>
                <a:ea typeface="Arial"/>
                <a:cs typeface="Arial"/>
                <a:sym typeface="Arial"/>
              </a:rPr>
              <a:t>) There isn’t </a:t>
            </a:r>
            <a:endParaRPr/>
          </a:p>
        </p:txBody>
      </p:sp>
      <p:sp>
        <p:nvSpPr>
          <p:cNvPr id="407" name="Google Shape;407;p43">
            <a:hlinkClick r:id="rId5" action="ppaction://hlinksldjump"/>
          </p:cNvPr>
          <p:cNvSpPr txBox="1"/>
          <p:nvPr/>
        </p:nvSpPr>
        <p:spPr>
          <a:xfrm>
            <a:off x="6012249" y="3209501"/>
            <a:ext cx="22323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a:solidFill>
                  <a:schemeClr val="dk1"/>
                </a:solidFill>
                <a:latin typeface="Arial"/>
                <a:ea typeface="Arial"/>
                <a:cs typeface="Arial"/>
                <a:sym typeface="Arial"/>
              </a:rPr>
              <a:t>c) There are </a:t>
            </a:r>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pic>
        <p:nvPicPr>
          <p:cNvPr id="412" name="Google Shape;412;p44" descr="C:\Users\Erika\Pictures\excellenttoy.png"/>
          <p:cNvPicPr preferRelativeResize="0"/>
          <p:nvPr/>
        </p:nvPicPr>
        <p:blipFill rotWithShape="1">
          <a:blip r:embed="rId3">
            <a:alphaModFix/>
          </a:blip>
          <a:srcRect/>
          <a:stretch/>
        </p:blipFill>
        <p:spPr>
          <a:xfrm>
            <a:off x="1721768" y="980728"/>
            <a:ext cx="6048672" cy="4654642"/>
          </a:xfrm>
          <a:prstGeom prst="rect">
            <a:avLst/>
          </a:prstGeom>
          <a:noFill/>
          <a:ln>
            <a:noFill/>
          </a:ln>
        </p:spPr>
      </p:pic>
      <p:sp>
        <p:nvSpPr>
          <p:cNvPr id="413" name="Google Shape;413;p44">
            <a:hlinkClick r:id="rId4" action="ppaction://hlinksldjump"/>
          </p:cNvPr>
          <p:cNvSpPr/>
          <p:nvPr/>
        </p:nvSpPr>
        <p:spPr>
          <a:xfrm>
            <a:off x="7338392" y="5805264"/>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pic>
        <p:nvPicPr>
          <p:cNvPr id="418" name="Google Shape;418;p45" descr="C:\Users\Erika\Pictures\keepcalm2.png"/>
          <p:cNvPicPr preferRelativeResize="0"/>
          <p:nvPr/>
        </p:nvPicPr>
        <p:blipFill rotWithShape="1">
          <a:blip r:embed="rId3">
            <a:alphaModFix/>
          </a:blip>
          <a:srcRect/>
          <a:stretch/>
        </p:blipFill>
        <p:spPr>
          <a:xfrm>
            <a:off x="2411760" y="908720"/>
            <a:ext cx="4032448" cy="4710986"/>
          </a:xfrm>
          <a:prstGeom prst="rect">
            <a:avLst/>
          </a:prstGeom>
          <a:noFill/>
          <a:ln>
            <a:noFill/>
          </a:ln>
        </p:spPr>
      </p:pic>
      <p:sp>
        <p:nvSpPr>
          <p:cNvPr id="419" name="Google Shape;419;p45">
            <a:hlinkClick r:id="rId4" action="ppaction://hlinksldjump"/>
          </p:cNvPr>
          <p:cNvSpPr/>
          <p:nvPr/>
        </p:nvSpPr>
        <p:spPr>
          <a:xfrm>
            <a:off x="6411511"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pic>
        <p:nvPicPr>
          <p:cNvPr id="424" name="Google Shape;424;p46" descr="http://interiores.alterblogs.com/wp-content/uploads/2009/04/recamaras-infantiles2.jpg"/>
          <p:cNvPicPr preferRelativeResize="0"/>
          <p:nvPr/>
        </p:nvPicPr>
        <p:blipFill rotWithShape="1">
          <a:blip r:embed="rId3">
            <a:alphaModFix/>
          </a:blip>
          <a:srcRect/>
          <a:stretch/>
        </p:blipFill>
        <p:spPr>
          <a:xfrm>
            <a:off x="1547664" y="1743396"/>
            <a:ext cx="3456384" cy="3124301"/>
          </a:xfrm>
          <a:prstGeom prst="rect">
            <a:avLst/>
          </a:prstGeom>
          <a:noFill/>
          <a:ln>
            <a:noFill/>
          </a:ln>
        </p:spPr>
      </p:pic>
      <p:sp>
        <p:nvSpPr>
          <p:cNvPr id="425" name="Google Shape;425;p46"/>
          <p:cNvSpPr txBox="1"/>
          <p:nvPr/>
        </p:nvSpPr>
        <p:spPr>
          <a:xfrm>
            <a:off x="1331639" y="5046847"/>
            <a:ext cx="6600199"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smtClean="0">
                <a:solidFill>
                  <a:schemeClr val="dk1"/>
                </a:solidFill>
                <a:latin typeface="Calibri"/>
                <a:ea typeface="Calibri"/>
                <a:cs typeface="Calibri"/>
                <a:sym typeface="Calibri"/>
              </a:rPr>
              <a:t>10. _______________ </a:t>
            </a:r>
            <a:r>
              <a:rPr lang="es-MX" sz="2800" b="1" dirty="0">
                <a:solidFill>
                  <a:schemeClr val="dk1"/>
                </a:solidFill>
                <a:latin typeface="Calibri"/>
                <a:ea typeface="Calibri"/>
                <a:cs typeface="Calibri"/>
                <a:sym typeface="Calibri"/>
              </a:rPr>
              <a:t>a </a:t>
            </a:r>
            <a:r>
              <a:rPr lang="es-MX" sz="2800" b="1" dirty="0" err="1">
                <a:solidFill>
                  <a:schemeClr val="dk1"/>
                </a:solidFill>
                <a:latin typeface="Calibri"/>
                <a:ea typeface="Calibri"/>
                <a:cs typeface="Calibri"/>
                <a:sym typeface="Calibri"/>
              </a:rPr>
              <a:t>lamp</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on</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the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table</a:t>
            </a:r>
            <a:r>
              <a:rPr lang="es-MX" sz="2800" b="1" dirty="0">
                <a:solidFill>
                  <a:schemeClr val="dk1"/>
                </a:solidFill>
                <a:latin typeface="Calibri"/>
                <a:ea typeface="Calibri"/>
                <a:cs typeface="Calibri"/>
                <a:sym typeface="Calibri"/>
              </a:rPr>
              <a:t>. </a:t>
            </a:r>
            <a:endParaRPr dirty="0"/>
          </a:p>
        </p:txBody>
      </p:sp>
      <p:sp>
        <p:nvSpPr>
          <p:cNvPr id="426" name="Google Shape;426;p46">
            <a:hlinkClick r:id="rId4" action="ppaction://hlinksldjump"/>
          </p:cNvPr>
          <p:cNvSpPr txBox="1"/>
          <p:nvPr/>
        </p:nvSpPr>
        <p:spPr>
          <a:xfrm>
            <a:off x="5335596" y="1649832"/>
            <a:ext cx="2709366"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a)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isn’t</a:t>
            </a:r>
            <a:r>
              <a:rPr lang="es-MX" sz="2800" b="1" dirty="0">
                <a:solidFill>
                  <a:schemeClr val="dk1"/>
                </a:solidFill>
                <a:sym typeface="Arial"/>
              </a:rPr>
              <a:t> </a:t>
            </a:r>
            <a:endParaRPr b="1" dirty="0"/>
          </a:p>
        </p:txBody>
      </p:sp>
      <p:sp>
        <p:nvSpPr>
          <p:cNvPr id="427" name="Google Shape;427;p46">
            <a:hlinkClick r:id="rId4" action="ppaction://hlinksldjump"/>
          </p:cNvPr>
          <p:cNvSpPr txBox="1"/>
          <p:nvPr/>
        </p:nvSpPr>
        <p:spPr>
          <a:xfrm>
            <a:off x="5675857" y="2554591"/>
            <a:ext cx="223224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b) </a:t>
            </a:r>
            <a:r>
              <a:rPr lang="es-MX" sz="2800" b="1" dirty="0" err="1">
                <a:solidFill>
                  <a:schemeClr val="dk1"/>
                </a:solidFill>
                <a:sym typeface="Arial"/>
              </a:rPr>
              <a:t>There</a:t>
            </a:r>
            <a:r>
              <a:rPr lang="es-MX" sz="2800" b="1" dirty="0">
                <a:solidFill>
                  <a:schemeClr val="dk1"/>
                </a:solidFill>
                <a:sym typeface="Arial"/>
              </a:rPr>
              <a:t> are </a:t>
            </a:r>
            <a:endParaRPr b="1" dirty="0"/>
          </a:p>
        </p:txBody>
      </p:sp>
      <p:sp>
        <p:nvSpPr>
          <p:cNvPr id="428" name="Google Shape;428;p46">
            <a:hlinkClick r:id="rId5" action="ppaction://hlinksldjump"/>
          </p:cNvPr>
          <p:cNvSpPr txBox="1"/>
          <p:nvPr/>
        </p:nvSpPr>
        <p:spPr>
          <a:xfrm>
            <a:off x="5886872" y="3539129"/>
            <a:ext cx="2232300"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rPr>
              <a:t>c</a:t>
            </a:r>
            <a:r>
              <a:rPr lang="es-MX" sz="2800" b="1" dirty="0">
                <a:solidFill>
                  <a:schemeClr val="dk1"/>
                </a:solidFill>
                <a:sym typeface="Arial"/>
              </a:rPr>
              <a:t>)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is</a:t>
            </a:r>
            <a:r>
              <a:rPr lang="es-MX" sz="2800" b="1" dirty="0">
                <a:solidFill>
                  <a:schemeClr val="dk1"/>
                </a:solidFill>
                <a:sym typeface="Arial"/>
              </a:rPr>
              <a:t> </a:t>
            </a:r>
            <a:endParaRPr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5895" y="105508"/>
            <a:ext cx="8229600" cy="1143000"/>
          </a:xfrm>
        </p:spPr>
        <p:txBody>
          <a:bodyPr/>
          <a:lstStyle/>
          <a:p>
            <a:r>
              <a:rPr lang="es-MX" dirty="0" smtClean="0"/>
              <a:t>Competencias</a:t>
            </a:r>
            <a:endParaRPr lang="es-MX" dirty="0"/>
          </a:p>
        </p:txBody>
      </p:sp>
      <p:sp>
        <p:nvSpPr>
          <p:cNvPr id="3" name="2 Marcador de contenido"/>
          <p:cNvSpPr>
            <a:spLocks noGrp="1"/>
          </p:cNvSpPr>
          <p:nvPr>
            <p:ph idx="1"/>
          </p:nvPr>
        </p:nvSpPr>
        <p:spPr>
          <a:xfrm>
            <a:off x="435895" y="1019908"/>
            <a:ext cx="8272211" cy="4923691"/>
          </a:xfrm>
        </p:spPr>
        <p:txBody>
          <a:bodyPr>
            <a:noAutofit/>
          </a:bodyPr>
          <a:lstStyle/>
          <a:p>
            <a:r>
              <a:rPr lang="es-MX" sz="1400" dirty="0"/>
              <a:t>Competencia de la dimensión (perfil de egreso)</a:t>
            </a:r>
          </a:p>
          <a:p>
            <a:r>
              <a:rPr lang="es-MX" sz="1400" dirty="0"/>
              <a:t>COMPETENCIA DISCIPLINAR </a:t>
            </a:r>
          </a:p>
          <a:p>
            <a:pPr marL="0" indent="0">
              <a:buNone/>
            </a:pPr>
            <a:r>
              <a:rPr lang="es-MX" sz="1400" dirty="0"/>
              <a:t>Comunicación. Básica </a:t>
            </a:r>
          </a:p>
          <a:p>
            <a:pPr marL="0" indent="0">
              <a:buNone/>
            </a:pPr>
            <a:r>
              <a:rPr lang="es-MX" sz="1400" dirty="0"/>
              <a:t>10 Identifica e interpreta la idea general y posible desarrollo de un mensaje oral o escrito en una segunda lengua, recurriendo a conocimientos previos, elementos no verbales y contexto cultural. </a:t>
            </a:r>
          </a:p>
          <a:p>
            <a:pPr marL="0" indent="0">
              <a:buNone/>
            </a:pPr>
            <a:r>
              <a:rPr lang="es-MX" sz="1400" dirty="0"/>
              <a:t>11. Se comunica en una lengua extranjera mediante un discurso lógico, oral o escrito, congruente con la situación comunicativa. </a:t>
            </a:r>
          </a:p>
          <a:p>
            <a:pPr marL="0" indent="0">
              <a:buNone/>
            </a:pPr>
            <a:r>
              <a:rPr lang="es-MX" sz="1400" dirty="0"/>
              <a:t>Extendida </a:t>
            </a:r>
          </a:p>
          <a:p>
            <a:pPr marL="0" indent="0">
              <a:buNone/>
            </a:pPr>
            <a:r>
              <a:rPr lang="es-MX" sz="1400" dirty="0"/>
              <a:t>9. Trasmite mensajes en una segunda lengua o lengua extranjera atendiéndolas características de contextos socioculturales diferentes. </a:t>
            </a:r>
          </a:p>
          <a:p>
            <a:r>
              <a:rPr lang="es-MX" sz="1400" dirty="0"/>
              <a:t>COMPETENCIA GENÉRICA </a:t>
            </a:r>
          </a:p>
          <a:p>
            <a:pPr marL="0" indent="0">
              <a:buNone/>
            </a:pPr>
            <a:r>
              <a:rPr lang="es-MX" sz="1400" dirty="0"/>
              <a:t>4 Escucha, interpreta y emite mensajes pertinentes en distintos contextos mediante la utilización de medios, códigos y herramientas apropiados. </a:t>
            </a:r>
          </a:p>
          <a:p>
            <a:pPr marL="0" indent="0">
              <a:buNone/>
            </a:pPr>
            <a:r>
              <a:rPr lang="es-MX" sz="1400" dirty="0"/>
              <a:t>4.4 Se comunica en una segunda lengua en situaciones cotidianas. </a:t>
            </a:r>
          </a:p>
          <a:p>
            <a:pPr marL="0" indent="0">
              <a:buNone/>
            </a:pPr>
            <a:r>
              <a:rPr lang="es-MX" sz="1400" dirty="0"/>
              <a:t>7. Aprende por iniciativa e interés propio a lo largo de la vida. </a:t>
            </a:r>
          </a:p>
          <a:p>
            <a:pPr marL="0" indent="0">
              <a:buNone/>
            </a:pPr>
            <a:r>
              <a:rPr lang="es-MX" sz="1400" dirty="0"/>
              <a:t>7.1 Define metas y da seguimiento a sus procesos de construcción de conocimiento. </a:t>
            </a:r>
          </a:p>
          <a:p>
            <a:pPr marL="0" indent="0">
              <a:buNone/>
            </a:pPr>
            <a:r>
              <a:rPr lang="es-MX" sz="1400" dirty="0"/>
              <a:t>10. Mantiene una actitud respetuosa hacia la interculturalidad y la diversidad de creencias, valores, ideas y prácticas sociales. </a:t>
            </a:r>
          </a:p>
          <a:p>
            <a:pPr marL="0" indent="0">
              <a:buNone/>
            </a:pPr>
            <a:r>
              <a:rPr lang="es-MX" sz="1400" dirty="0"/>
              <a:t>10.2 Dialoga y aprende de personas con distintos puntos de vista y tradiciones culturales mediante la ubicación de sus propias circunstancias en un contexto más amplio. </a:t>
            </a:r>
          </a:p>
        </p:txBody>
      </p:sp>
    </p:spTree>
    <p:extLst>
      <p:ext uri="{BB962C8B-B14F-4D97-AF65-F5344CB8AC3E}">
        <p14:creationId xmlns:p14="http://schemas.microsoft.com/office/powerpoint/2010/main" val="35602111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pic>
        <p:nvPicPr>
          <p:cNvPr id="433" name="Google Shape;433;p47" descr="C:\Users\Erika\Pictures\greatjob.jpg"/>
          <p:cNvPicPr preferRelativeResize="0"/>
          <p:nvPr/>
        </p:nvPicPr>
        <p:blipFill rotWithShape="1">
          <a:blip r:embed="rId3">
            <a:alphaModFix/>
          </a:blip>
          <a:srcRect/>
          <a:stretch/>
        </p:blipFill>
        <p:spPr>
          <a:xfrm>
            <a:off x="971600" y="1052736"/>
            <a:ext cx="6806566" cy="4320480"/>
          </a:xfrm>
          <a:prstGeom prst="rect">
            <a:avLst/>
          </a:prstGeom>
          <a:noFill/>
          <a:ln>
            <a:noFill/>
          </a:ln>
        </p:spPr>
      </p:pic>
      <p:sp>
        <p:nvSpPr>
          <p:cNvPr id="434" name="Google Shape;434;p47">
            <a:hlinkClick r:id="rId4" action="ppaction://hlinksldjump"/>
          </p:cNvPr>
          <p:cNvSpPr/>
          <p:nvPr/>
        </p:nvSpPr>
        <p:spPr>
          <a:xfrm>
            <a:off x="6948264" y="5517232"/>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pic>
        <p:nvPicPr>
          <p:cNvPr id="439" name="Google Shape;439;p48" descr="C:\Users\Erika\Pictures\sorry.jpg"/>
          <p:cNvPicPr preferRelativeResize="0"/>
          <p:nvPr/>
        </p:nvPicPr>
        <p:blipFill rotWithShape="1">
          <a:blip r:embed="rId3">
            <a:alphaModFix/>
          </a:blip>
          <a:srcRect/>
          <a:stretch/>
        </p:blipFill>
        <p:spPr>
          <a:xfrm>
            <a:off x="996356" y="1484784"/>
            <a:ext cx="7339881" cy="3446164"/>
          </a:xfrm>
          <a:prstGeom prst="rect">
            <a:avLst/>
          </a:prstGeom>
          <a:noFill/>
          <a:ln>
            <a:noFill/>
          </a:ln>
        </p:spPr>
      </p:pic>
      <p:sp>
        <p:nvSpPr>
          <p:cNvPr id="440" name="Google Shape;440;p48">
            <a:hlinkClick r:id="rId4" action="ppaction://hlinksldjump"/>
          </p:cNvPr>
          <p:cNvSpPr/>
          <p:nvPr/>
        </p:nvSpPr>
        <p:spPr>
          <a:xfrm>
            <a:off x="6444208"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pic>
        <p:nvPicPr>
          <p:cNvPr id="445" name="Google Shape;445;p49" descr="http://www.okdecoracion.com/images/sangiorgio_mobili_habitacion_infantil3.jpg"/>
          <p:cNvPicPr preferRelativeResize="0"/>
          <p:nvPr/>
        </p:nvPicPr>
        <p:blipFill rotWithShape="1">
          <a:blip r:embed="rId3">
            <a:alphaModFix/>
          </a:blip>
          <a:srcRect/>
          <a:stretch/>
        </p:blipFill>
        <p:spPr>
          <a:xfrm>
            <a:off x="827584" y="1556792"/>
            <a:ext cx="4320480" cy="3202792"/>
          </a:xfrm>
          <a:prstGeom prst="rect">
            <a:avLst/>
          </a:prstGeom>
          <a:noFill/>
          <a:ln>
            <a:noFill/>
          </a:ln>
        </p:spPr>
      </p:pic>
      <p:sp>
        <p:nvSpPr>
          <p:cNvPr id="446" name="Google Shape;446;p49"/>
          <p:cNvSpPr txBox="1"/>
          <p:nvPr/>
        </p:nvSpPr>
        <p:spPr>
          <a:xfrm>
            <a:off x="971600" y="5046847"/>
            <a:ext cx="7539354"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smtClean="0">
                <a:solidFill>
                  <a:schemeClr val="dk1"/>
                </a:solidFill>
                <a:latin typeface="Calibri"/>
                <a:ea typeface="Calibri"/>
                <a:cs typeface="Calibri"/>
                <a:sym typeface="Calibri"/>
              </a:rPr>
              <a:t>11. _______________ </a:t>
            </a:r>
            <a:r>
              <a:rPr lang="es-MX" sz="2800" b="1" dirty="0" err="1">
                <a:solidFill>
                  <a:schemeClr val="dk1"/>
                </a:solidFill>
                <a:latin typeface="Calibri"/>
                <a:ea typeface="Calibri"/>
                <a:cs typeface="Calibri"/>
                <a:sym typeface="Calibri"/>
              </a:rPr>
              <a:t>two</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chairs</a:t>
            </a:r>
            <a:r>
              <a:rPr lang="es-MX" sz="2800" b="1" dirty="0">
                <a:solidFill>
                  <a:schemeClr val="dk1"/>
                </a:solidFill>
                <a:latin typeface="Calibri"/>
                <a:ea typeface="Calibri"/>
                <a:cs typeface="Calibri"/>
                <a:sym typeface="Calibri"/>
              </a:rPr>
              <a:t> in </a:t>
            </a:r>
            <a:r>
              <a:rPr lang="es-MX" sz="2800" b="1" dirty="0" err="1">
                <a:solidFill>
                  <a:schemeClr val="dk1"/>
                </a:solidFill>
                <a:latin typeface="Calibri"/>
                <a:ea typeface="Calibri"/>
                <a:cs typeface="Calibri"/>
                <a:sym typeface="Calibri"/>
              </a:rPr>
              <a:t>this</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bedroom</a:t>
            </a:r>
            <a:r>
              <a:rPr lang="es-MX" sz="2800" b="1" dirty="0">
                <a:solidFill>
                  <a:schemeClr val="dk1"/>
                </a:solidFill>
                <a:latin typeface="Calibri"/>
                <a:ea typeface="Calibri"/>
                <a:cs typeface="Calibri"/>
                <a:sym typeface="Calibri"/>
              </a:rPr>
              <a:t>.  </a:t>
            </a:r>
            <a:endParaRPr dirty="0"/>
          </a:p>
        </p:txBody>
      </p:sp>
      <p:sp>
        <p:nvSpPr>
          <p:cNvPr id="447" name="Google Shape;447;p49">
            <a:hlinkClick r:id="rId4" action="ppaction://hlinksldjump"/>
          </p:cNvPr>
          <p:cNvSpPr txBox="1"/>
          <p:nvPr/>
        </p:nvSpPr>
        <p:spPr>
          <a:xfrm>
            <a:off x="5344390" y="1706507"/>
            <a:ext cx="2803303"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a)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isn’t</a:t>
            </a:r>
            <a:r>
              <a:rPr lang="es-MX" sz="2800" b="1" dirty="0">
                <a:solidFill>
                  <a:schemeClr val="dk1"/>
                </a:solidFill>
                <a:sym typeface="Arial"/>
              </a:rPr>
              <a:t> </a:t>
            </a:r>
            <a:endParaRPr b="1" dirty="0"/>
          </a:p>
        </p:txBody>
      </p:sp>
      <p:sp>
        <p:nvSpPr>
          <p:cNvPr id="448" name="Google Shape;448;p49">
            <a:hlinkClick r:id="rId4" action="ppaction://hlinksldjump"/>
          </p:cNvPr>
          <p:cNvSpPr txBox="1"/>
          <p:nvPr/>
        </p:nvSpPr>
        <p:spPr>
          <a:xfrm>
            <a:off x="5344389" y="2634968"/>
            <a:ext cx="2803303"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b) </a:t>
            </a:r>
            <a:r>
              <a:rPr lang="es-MX" sz="2800" b="1" dirty="0" err="1">
                <a:solidFill>
                  <a:schemeClr val="dk1"/>
                </a:solidFill>
                <a:sym typeface="Arial"/>
              </a:rPr>
              <a:t>There</a:t>
            </a:r>
            <a:r>
              <a:rPr lang="es-MX" sz="2800" b="1" dirty="0">
                <a:solidFill>
                  <a:schemeClr val="dk1"/>
                </a:solidFill>
                <a:sym typeface="Arial"/>
              </a:rPr>
              <a:t> </a:t>
            </a:r>
            <a:r>
              <a:rPr lang="es-MX" sz="2800" b="1" dirty="0" err="1" smtClean="0">
                <a:solidFill>
                  <a:schemeClr val="dk1"/>
                </a:solidFill>
                <a:sym typeface="Arial"/>
              </a:rPr>
              <a:t>aren’t</a:t>
            </a:r>
            <a:r>
              <a:rPr lang="es-MX" sz="2800" b="1" dirty="0" smtClean="0">
                <a:solidFill>
                  <a:schemeClr val="dk1"/>
                </a:solidFill>
                <a:sym typeface="Arial"/>
              </a:rPr>
              <a:t> </a:t>
            </a:r>
            <a:endParaRPr b="1" dirty="0"/>
          </a:p>
        </p:txBody>
      </p:sp>
      <p:sp>
        <p:nvSpPr>
          <p:cNvPr id="449" name="Google Shape;449;p49">
            <a:hlinkClick r:id="rId5" action="ppaction://hlinksldjump"/>
          </p:cNvPr>
          <p:cNvSpPr txBox="1"/>
          <p:nvPr/>
        </p:nvSpPr>
        <p:spPr>
          <a:xfrm>
            <a:off x="5344390" y="3548389"/>
            <a:ext cx="274781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c) </a:t>
            </a:r>
            <a:r>
              <a:rPr lang="es-MX" sz="2800" b="1" dirty="0" err="1">
                <a:solidFill>
                  <a:schemeClr val="dk1"/>
                </a:solidFill>
                <a:sym typeface="Arial"/>
              </a:rPr>
              <a:t>There</a:t>
            </a:r>
            <a:r>
              <a:rPr lang="es-MX" sz="2800" b="1" dirty="0">
                <a:solidFill>
                  <a:schemeClr val="dk1"/>
                </a:solidFill>
                <a:sym typeface="Arial"/>
              </a:rPr>
              <a:t> </a:t>
            </a:r>
            <a:r>
              <a:rPr lang="es-MX" sz="2800" b="1" dirty="0" smtClean="0">
                <a:solidFill>
                  <a:schemeClr val="dk1"/>
                </a:solidFill>
                <a:sym typeface="Arial"/>
              </a:rPr>
              <a:t>are </a:t>
            </a:r>
            <a:endParaRPr b="1"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pic>
        <p:nvPicPr>
          <p:cNvPr id="454" name="Google Shape;454;p50" descr="https://encrypted-tbn3.gstatic.com/images?q=tbn:ANd9GcTDlskNxys3AvHObv1Vxj5ZIyBP49-yB4Oo9mPFiMe5Cr0jR_g0gQ">
            <a:hlinkClick r:id="rId3"/>
          </p:cNvPr>
          <p:cNvPicPr preferRelativeResize="0"/>
          <p:nvPr/>
        </p:nvPicPr>
        <p:blipFill rotWithShape="1">
          <a:blip r:embed="rId4">
            <a:alphaModFix/>
          </a:blip>
          <a:srcRect/>
          <a:stretch/>
        </p:blipFill>
        <p:spPr>
          <a:xfrm>
            <a:off x="2195736" y="908720"/>
            <a:ext cx="4302547" cy="4302547"/>
          </a:xfrm>
          <a:prstGeom prst="rect">
            <a:avLst/>
          </a:prstGeom>
          <a:noFill/>
          <a:ln>
            <a:noFill/>
          </a:ln>
        </p:spPr>
      </p:pic>
      <p:sp>
        <p:nvSpPr>
          <p:cNvPr id="455" name="Google Shape;455;p50">
            <a:hlinkClick r:id="rId5" action="ppaction://hlinksldjump"/>
          </p:cNvPr>
          <p:cNvSpPr/>
          <p:nvPr/>
        </p:nvSpPr>
        <p:spPr>
          <a:xfrm>
            <a:off x="6948264" y="5517232"/>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pic>
        <p:nvPicPr>
          <p:cNvPr id="460" name="Google Shape;460;p51" descr="C:\Users\Erika\Pictures\wronghand.jpg"/>
          <p:cNvPicPr preferRelativeResize="0"/>
          <p:nvPr/>
        </p:nvPicPr>
        <p:blipFill rotWithShape="1">
          <a:blip r:embed="rId3">
            <a:alphaModFix/>
          </a:blip>
          <a:srcRect/>
          <a:stretch/>
        </p:blipFill>
        <p:spPr>
          <a:xfrm>
            <a:off x="971600" y="980728"/>
            <a:ext cx="7237223" cy="4248472"/>
          </a:xfrm>
          <a:prstGeom prst="rect">
            <a:avLst/>
          </a:prstGeom>
          <a:noFill/>
          <a:ln>
            <a:noFill/>
          </a:ln>
        </p:spPr>
      </p:pic>
      <p:sp>
        <p:nvSpPr>
          <p:cNvPr id="461" name="Google Shape;461;p51">
            <a:hlinkClick r:id="rId4" action="ppaction://hlinksldjump"/>
          </p:cNvPr>
          <p:cNvSpPr/>
          <p:nvPr/>
        </p:nvSpPr>
        <p:spPr>
          <a:xfrm>
            <a:off x="6444208"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pic>
        <p:nvPicPr>
          <p:cNvPr id="466" name="Google Shape;466;p52" descr="http://www.arqhys.com/wp-content/fotos/2011/08/Fotos-de-recamaras-infantiles1.jpg"/>
          <p:cNvPicPr preferRelativeResize="0"/>
          <p:nvPr/>
        </p:nvPicPr>
        <p:blipFill rotWithShape="1">
          <a:blip r:embed="rId3">
            <a:alphaModFix/>
          </a:blip>
          <a:srcRect/>
          <a:stretch/>
        </p:blipFill>
        <p:spPr>
          <a:xfrm>
            <a:off x="755576" y="1160748"/>
            <a:ext cx="4320480" cy="3240360"/>
          </a:xfrm>
          <a:prstGeom prst="rect">
            <a:avLst/>
          </a:prstGeom>
          <a:noFill/>
          <a:ln>
            <a:noFill/>
          </a:ln>
        </p:spPr>
      </p:pic>
      <p:sp>
        <p:nvSpPr>
          <p:cNvPr id="467" name="Google Shape;467;p52"/>
          <p:cNvSpPr txBox="1"/>
          <p:nvPr/>
        </p:nvSpPr>
        <p:spPr>
          <a:xfrm>
            <a:off x="971600" y="4653136"/>
            <a:ext cx="7200800"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smtClean="0">
                <a:solidFill>
                  <a:schemeClr val="dk1"/>
                </a:solidFill>
                <a:latin typeface="Calibri"/>
                <a:ea typeface="Calibri"/>
                <a:cs typeface="Calibri"/>
                <a:sym typeface="Calibri"/>
              </a:rPr>
              <a:t>12. _______________ </a:t>
            </a:r>
            <a:r>
              <a:rPr lang="es-MX" sz="2800" b="1" dirty="0" err="1">
                <a:solidFill>
                  <a:schemeClr val="dk1"/>
                </a:solidFill>
                <a:latin typeface="Calibri"/>
                <a:ea typeface="Calibri"/>
                <a:cs typeface="Calibri"/>
                <a:sym typeface="Calibri"/>
              </a:rPr>
              <a:t>one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bed</a:t>
            </a:r>
            <a:r>
              <a:rPr lang="es-MX" sz="2800" b="1" dirty="0">
                <a:solidFill>
                  <a:schemeClr val="dk1"/>
                </a:solidFill>
                <a:latin typeface="Calibri"/>
                <a:ea typeface="Calibri"/>
                <a:cs typeface="Calibri"/>
                <a:sym typeface="Calibri"/>
              </a:rPr>
              <a:t> in </a:t>
            </a:r>
            <a:r>
              <a:rPr lang="es-MX" sz="2800" b="1" dirty="0" err="1">
                <a:solidFill>
                  <a:schemeClr val="dk1"/>
                </a:solidFill>
                <a:latin typeface="Calibri"/>
                <a:ea typeface="Calibri"/>
                <a:cs typeface="Calibri"/>
                <a:sym typeface="Calibri"/>
              </a:rPr>
              <a:t>this</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bedroom</a:t>
            </a:r>
            <a:r>
              <a:rPr lang="es-MX" sz="2800" b="1" dirty="0">
                <a:solidFill>
                  <a:schemeClr val="dk1"/>
                </a:solidFill>
                <a:latin typeface="Calibri"/>
                <a:ea typeface="Calibri"/>
                <a:cs typeface="Calibri"/>
                <a:sym typeface="Calibri"/>
              </a:rPr>
              <a:t>.  </a:t>
            </a:r>
            <a:endParaRPr dirty="0"/>
          </a:p>
        </p:txBody>
      </p:sp>
      <p:sp>
        <p:nvSpPr>
          <p:cNvPr id="468" name="Google Shape;468;p52">
            <a:hlinkClick r:id="rId4" action="ppaction://hlinksldjump"/>
          </p:cNvPr>
          <p:cNvSpPr txBox="1"/>
          <p:nvPr/>
        </p:nvSpPr>
        <p:spPr>
          <a:xfrm>
            <a:off x="5232727" y="1328802"/>
            <a:ext cx="2566049"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a)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isn’t</a:t>
            </a:r>
            <a:r>
              <a:rPr lang="es-MX" sz="2800" b="1" dirty="0">
                <a:solidFill>
                  <a:schemeClr val="dk1"/>
                </a:solidFill>
                <a:sym typeface="Arial"/>
              </a:rPr>
              <a:t> </a:t>
            </a:r>
            <a:endParaRPr b="1" dirty="0"/>
          </a:p>
        </p:txBody>
      </p:sp>
      <p:sp>
        <p:nvSpPr>
          <p:cNvPr id="469" name="Google Shape;469;p52">
            <a:hlinkClick r:id="rId5" action="ppaction://hlinksldjump"/>
          </p:cNvPr>
          <p:cNvSpPr txBox="1"/>
          <p:nvPr/>
        </p:nvSpPr>
        <p:spPr>
          <a:xfrm>
            <a:off x="5388366" y="2104030"/>
            <a:ext cx="2784034" cy="52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rPr>
              <a:t>b</a:t>
            </a:r>
            <a:r>
              <a:rPr lang="es-MX" sz="2800" b="1" dirty="0">
                <a:solidFill>
                  <a:schemeClr val="dk1"/>
                </a:solidFill>
                <a:sym typeface="Arial"/>
              </a:rPr>
              <a:t>)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aren’t</a:t>
            </a:r>
            <a:r>
              <a:rPr lang="es-MX" sz="2800" b="1" dirty="0">
                <a:solidFill>
                  <a:schemeClr val="dk1"/>
                </a:solidFill>
                <a:sym typeface="Arial"/>
              </a:rPr>
              <a:t> </a:t>
            </a:r>
            <a:endParaRPr b="1" dirty="0"/>
          </a:p>
        </p:txBody>
      </p:sp>
      <p:sp>
        <p:nvSpPr>
          <p:cNvPr id="470" name="Google Shape;470;p52">
            <a:hlinkClick r:id="rId5" action="ppaction://hlinksldjump"/>
          </p:cNvPr>
          <p:cNvSpPr txBox="1"/>
          <p:nvPr/>
        </p:nvSpPr>
        <p:spPr>
          <a:xfrm>
            <a:off x="5845551" y="2879258"/>
            <a:ext cx="223224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rPr>
              <a:t>c</a:t>
            </a:r>
            <a:r>
              <a:rPr lang="es-MX" sz="2800" b="1" dirty="0">
                <a:solidFill>
                  <a:schemeClr val="dk1"/>
                </a:solidFill>
                <a:sym typeface="Arial"/>
              </a:rPr>
              <a:t>)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is</a:t>
            </a:r>
            <a:r>
              <a:rPr lang="es-MX" sz="2800" b="1" dirty="0">
                <a:solidFill>
                  <a:schemeClr val="dk1"/>
                </a:solidFill>
                <a:sym typeface="Arial"/>
              </a:rPr>
              <a:t> </a:t>
            </a:r>
            <a:endParaRPr b="1"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pic>
        <p:nvPicPr>
          <p:cNvPr id="475" name="Google Shape;475;p53" descr="https://encrypted-tbn2.gstatic.com/images?q=tbn:ANd9GcS0GmM7ZiFkkwnQp_GL4f2h1hQl_iMQG-qqMwIx0ODQNgUlvPaT">
            <a:hlinkClick r:id="rId3"/>
          </p:cNvPr>
          <p:cNvPicPr preferRelativeResize="0"/>
          <p:nvPr/>
        </p:nvPicPr>
        <p:blipFill rotWithShape="1">
          <a:blip r:embed="rId4">
            <a:alphaModFix/>
          </a:blip>
          <a:srcRect/>
          <a:stretch/>
        </p:blipFill>
        <p:spPr>
          <a:xfrm>
            <a:off x="1835696" y="764704"/>
            <a:ext cx="4536504" cy="4536504"/>
          </a:xfrm>
          <a:prstGeom prst="rect">
            <a:avLst/>
          </a:prstGeom>
          <a:noFill/>
          <a:ln>
            <a:noFill/>
          </a:ln>
        </p:spPr>
      </p:pic>
      <p:sp>
        <p:nvSpPr>
          <p:cNvPr id="476" name="Google Shape;476;p53">
            <a:hlinkClick r:id="rId5" action="ppaction://hlinksldjump"/>
          </p:cNvPr>
          <p:cNvSpPr/>
          <p:nvPr/>
        </p:nvSpPr>
        <p:spPr>
          <a:xfrm>
            <a:off x="6948264" y="5517232"/>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pic>
        <p:nvPicPr>
          <p:cNvPr id="481" name="Google Shape;481;p54" descr="C:\Users\Erika\Pictures\wronghand.jpg"/>
          <p:cNvPicPr preferRelativeResize="0"/>
          <p:nvPr/>
        </p:nvPicPr>
        <p:blipFill rotWithShape="1">
          <a:blip r:embed="rId3">
            <a:alphaModFix/>
          </a:blip>
          <a:srcRect/>
          <a:stretch/>
        </p:blipFill>
        <p:spPr>
          <a:xfrm>
            <a:off x="971600" y="980728"/>
            <a:ext cx="7237223" cy="4248472"/>
          </a:xfrm>
          <a:prstGeom prst="rect">
            <a:avLst/>
          </a:prstGeom>
          <a:noFill/>
          <a:ln>
            <a:noFill/>
          </a:ln>
        </p:spPr>
      </p:pic>
      <p:sp>
        <p:nvSpPr>
          <p:cNvPr id="482" name="Google Shape;482;p54">
            <a:hlinkClick r:id="rId4" action="ppaction://hlinksldjump"/>
          </p:cNvPr>
          <p:cNvSpPr/>
          <p:nvPr/>
        </p:nvSpPr>
        <p:spPr>
          <a:xfrm>
            <a:off x="6444208"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pic>
        <p:nvPicPr>
          <p:cNvPr id="487" name="Google Shape;487;p55" descr="http://www.micasarevista.com/var/decoracion/storage/images/mi-casa/cocinas/equipa-cuarto-lavado/979390-3-esl-ES/equipa-tu-cuarto-de-lavado_tres-elementos.png"/>
          <p:cNvPicPr preferRelativeResize="0"/>
          <p:nvPr/>
        </p:nvPicPr>
        <p:blipFill rotWithShape="1">
          <a:blip r:embed="rId3">
            <a:alphaModFix/>
          </a:blip>
          <a:srcRect/>
          <a:stretch/>
        </p:blipFill>
        <p:spPr>
          <a:xfrm>
            <a:off x="827584" y="1412776"/>
            <a:ext cx="3456384" cy="3456384"/>
          </a:xfrm>
          <a:prstGeom prst="rect">
            <a:avLst/>
          </a:prstGeom>
          <a:noFill/>
          <a:ln>
            <a:noFill/>
          </a:ln>
        </p:spPr>
      </p:pic>
      <p:sp>
        <p:nvSpPr>
          <p:cNvPr id="488" name="Google Shape;488;p55"/>
          <p:cNvSpPr txBox="1"/>
          <p:nvPr/>
        </p:nvSpPr>
        <p:spPr>
          <a:xfrm>
            <a:off x="971600" y="5046847"/>
            <a:ext cx="741626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smtClean="0">
                <a:solidFill>
                  <a:schemeClr val="dk1"/>
                </a:solidFill>
                <a:latin typeface="Calibri"/>
                <a:ea typeface="Calibri"/>
                <a:cs typeface="Calibri"/>
                <a:sym typeface="Calibri"/>
              </a:rPr>
              <a:t>13. _______________ </a:t>
            </a:r>
            <a:r>
              <a:rPr lang="es-MX" sz="2800" b="1" dirty="0" err="1">
                <a:solidFill>
                  <a:schemeClr val="dk1"/>
                </a:solidFill>
                <a:latin typeface="Calibri"/>
                <a:ea typeface="Calibri"/>
                <a:cs typeface="Calibri"/>
                <a:sym typeface="Calibri"/>
              </a:rPr>
              <a:t>many</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towels</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on</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the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shelf</a:t>
            </a:r>
            <a:r>
              <a:rPr lang="es-MX" sz="2800" b="1" dirty="0">
                <a:solidFill>
                  <a:schemeClr val="dk1"/>
                </a:solidFill>
                <a:latin typeface="Calibri"/>
                <a:ea typeface="Calibri"/>
                <a:cs typeface="Calibri"/>
                <a:sym typeface="Calibri"/>
              </a:rPr>
              <a:t>.  </a:t>
            </a:r>
            <a:endParaRPr dirty="0"/>
          </a:p>
        </p:txBody>
      </p:sp>
      <p:sp>
        <p:nvSpPr>
          <p:cNvPr id="489" name="Google Shape;489;p55">
            <a:hlinkClick r:id="rId4" action="ppaction://hlinksldjump"/>
          </p:cNvPr>
          <p:cNvSpPr txBox="1"/>
          <p:nvPr/>
        </p:nvSpPr>
        <p:spPr>
          <a:xfrm>
            <a:off x="4484278" y="1598375"/>
            <a:ext cx="2997976"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a)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aren’t</a:t>
            </a:r>
            <a:r>
              <a:rPr lang="es-MX" sz="2800" b="1" dirty="0">
                <a:solidFill>
                  <a:schemeClr val="dk1"/>
                </a:solidFill>
                <a:sym typeface="Arial"/>
              </a:rPr>
              <a:t> </a:t>
            </a:r>
            <a:endParaRPr b="1" dirty="0"/>
          </a:p>
        </p:txBody>
      </p:sp>
      <p:sp>
        <p:nvSpPr>
          <p:cNvPr id="490" name="Google Shape;490;p55">
            <a:hlinkClick r:id="rId5" action="ppaction://hlinksldjump"/>
          </p:cNvPr>
          <p:cNvSpPr txBox="1"/>
          <p:nvPr/>
        </p:nvSpPr>
        <p:spPr>
          <a:xfrm>
            <a:off x="4988578" y="2299282"/>
            <a:ext cx="223224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b) </a:t>
            </a:r>
            <a:r>
              <a:rPr lang="es-MX" sz="2800" b="1" dirty="0" err="1">
                <a:solidFill>
                  <a:schemeClr val="dk1"/>
                </a:solidFill>
                <a:sym typeface="Arial"/>
              </a:rPr>
              <a:t>There</a:t>
            </a:r>
            <a:r>
              <a:rPr lang="es-MX" sz="2800" b="1" dirty="0">
                <a:solidFill>
                  <a:schemeClr val="dk1"/>
                </a:solidFill>
                <a:sym typeface="Arial"/>
              </a:rPr>
              <a:t> are </a:t>
            </a:r>
            <a:endParaRPr b="1" dirty="0"/>
          </a:p>
        </p:txBody>
      </p:sp>
      <p:sp>
        <p:nvSpPr>
          <p:cNvPr id="491" name="Google Shape;491;p55">
            <a:hlinkClick r:id="rId4" action="ppaction://hlinksldjump"/>
          </p:cNvPr>
          <p:cNvSpPr txBox="1"/>
          <p:nvPr/>
        </p:nvSpPr>
        <p:spPr>
          <a:xfrm>
            <a:off x="5489739" y="3061001"/>
            <a:ext cx="223224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c) Are </a:t>
            </a:r>
            <a:r>
              <a:rPr lang="es-MX" sz="2800" b="1" dirty="0" err="1">
                <a:solidFill>
                  <a:schemeClr val="dk1"/>
                </a:solidFill>
                <a:sym typeface="Arial"/>
              </a:rPr>
              <a:t>there</a:t>
            </a:r>
            <a:r>
              <a:rPr lang="es-MX" sz="2800" b="1" dirty="0">
                <a:solidFill>
                  <a:schemeClr val="dk1"/>
                </a:solidFill>
                <a:sym typeface="Arial"/>
              </a:rPr>
              <a:t> </a:t>
            </a:r>
            <a:endParaRPr b="1"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pic>
        <p:nvPicPr>
          <p:cNvPr id="496" name="Google Shape;496;p56" descr="C:\Users\Erika\Pictures\goodjob.jpg"/>
          <p:cNvPicPr preferRelativeResize="0"/>
          <p:nvPr/>
        </p:nvPicPr>
        <p:blipFill rotWithShape="1">
          <a:blip r:embed="rId3">
            <a:alphaModFix/>
          </a:blip>
          <a:srcRect/>
          <a:stretch/>
        </p:blipFill>
        <p:spPr>
          <a:xfrm>
            <a:off x="1619672" y="836712"/>
            <a:ext cx="6329616" cy="4680520"/>
          </a:xfrm>
          <a:prstGeom prst="rect">
            <a:avLst/>
          </a:prstGeom>
          <a:noFill/>
          <a:ln>
            <a:noFill/>
          </a:ln>
        </p:spPr>
      </p:pic>
      <p:sp>
        <p:nvSpPr>
          <p:cNvPr id="497" name="Google Shape;497;p56">
            <a:hlinkClick r:id="rId4" action="ppaction://hlinksldjump"/>
          </p:cNvPr>
          <p:cNvSpPr/>
          <p:nvPr/>
        </p:nvSpPr>
        <p:spPr>
          <a:xfrm>
            <a:off x="7078945" y="5589240"/>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Módulo 3</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926531326"/>
              </p:ext>
            </p:extLst>
          </p:nvPr>
        </p:nvGraphicFramePr>
        <p:xfrm>
          <a:off x="435769" y="2493168"/>
          <a:ext cx="8272462" cy="2377769"/>
        </p:xfrm>
        <a:graphic>
          <a:graphicData uri="http://schemas.openxmlformats.org/drawingml/2006/table">
            <a:tbl>
              <a:tblPr firstRow="1" bandRow="1">
                <a:tableStyleId>{5C22544A-7EE6-4342-B048-85BDC9FD1C3A}</a:tableStyleId>
              </a:tblPr>
              <a:tblGrid>
                <a:gridCol w="1278731">
                  <a:extLst>
                    <a:ext uri="{9D8B030D-6E8A-4147-A177-3AD203B41FA5}">
                      <a16:colId xmlns:a16="http://schemas.microsoft.com/office/drawing/2014/main" val="20000"/>
                    </a:ext>
                  </a:extLst>
                </a:gridCol>
                <a:gridCol w="6993731">
                  <a:extLst>
                    <a:ext uri="{9D8B030D-6E8A-4147-A177-3AD203B41FA5}">
                      <a16:colId xmlns:a16="http://schemas.microsoft.com/office/drawing/2014/main" val="20001"/>
                    </a:ext>
                  </a:extLst>
                </a:gridCol>
              </a:tblGrid>
              <a:tr h="586409">
                <a:tc>
                  <a:txBody>
                    <a:bodyPr/>
                    <a:lstStyle/>
                    <a:p>
                      <a:r>
                        <a:rPr lang="es-MX" sz="1100" dirty="0" smtClean="0"/>
                        <a:t>TEMA 2</a:t>
                      </a:r>
                      <a:endParaRPr lang="es-MX" sz="1100" dirty="0"/>
                    </a:p>
                  </a:txBody>
                  <a:tcPr marL="68580" marR="68580" marT="34290" marB="34290"/>
                </a:tc>
                <a:tc>
                  <a:txBody>
                    <a:bodyPr/>
                    <a:lstStyle/>
                    <a:p>
                      <a:r>
                        <a:rPr lang="es-MX" sz="1100" dirty="0" smtClean="0"/>
                        <a:t> Descripción de lugares (lo que hay y lo que no hay).  USO </a:t>
                      </a:r>
                      <a:endParaRPr lang="es-MX" sz="1100" dirty="0"/>
                    </a:p>
                  </a:txBody>
                  <a:tcPr marL="68580" marR="68580" marT="34290" marB="34290"/>
                </a:tc>
                <a:extLst>
                  <a:ext uri="{0D108BD9-81ED-4DB2-BD59-A6C34878D82A}">
                    <a16:rowId xmlns:a16="http://schemas.microsoft.com/office/drawing/2014/main" val="10000"/>
                  </a:ext>
                </a:extLst>
              </a:tr>
              <a:tr h="586409">
                <a:tc>
                  <a:txBody>
                    <a:bodyPr/>
                    <a:lstStyle/>
                    <a:p>
                      <a:r>
                        <a:rPr lang="es-MX" sz="1100" dirty="0" smtClean="0"/>
                        <a:t>Uso de la lengua</a:t>
                      </a:r>
                      <a:endParaRPr lang="es-MX" sz="1100" dirty="0"/>
                    </a:p>
                  </a:txBody>
                  <a:tcPr marL="68580" marR="68580" marT="34290" marB="34290"/>
                </a:tc>
                <a:tc>
                  <a:txBody>
                    <a:bodyPr/>
                    <a:lstStyle/>
                    <a:p>
                      <a:endParaRPr lang="es-MX" sz="1100" dirty="0" smtClean="0"/>
                    </a:p>
                    <a:p>
                      <a:r>
                        <a:rPr lang="es-MX" sz="1100" dirty="0" smtClean="0"/>
                        <a:t>THERE</a:t>
                      </a:r>
                      <a:r>
                        <a:rPr lang="es-MX" sz="1100" baseline="0" dirty="0" smtClean="0"/>
                        <a:t> IS / THERE ARE </a:t>
                      </a:r>
                      <a:endParaRPr lang="es-MX" sz="1100" dirty="0"/>
                    </a:p>
                  </a:txBody>
                  <a:tcPr marL="68580" marR="68580" marT="34290" marB="34290"/>
                </a:tc>
                <a:extLst>
                  <a:ext uri="{0D108BD9-81ED-4DB2-BD59-A6C34878D82A}">
                    <a16:rowId xmlns:a16="http://schemas.microsoft.com/office/drawing/2014/main" val="10001"/>
                  </a:ext>
                </a:extLst>
              </a:tr>
              <a:tr h="120495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100" dirty="0" smtClean="0"/>
                        <a:t>Vocabulario</a:t>
                      </a:r>
                    </a:p>
                  </a:txBody>
                  <a:tcPr marL="68580" marR="68580" marT="34290" marB="34290"/>
                </a:tc>
                <a:tc>
                  <a:txBody>
                    <a:bodyPr/>
                    <a:lstStyle/>
                    <a:p>
                      <a:endParaRPr lang="es-MX" sz="1100" dirty="0" smtClean="0"/>
                    </a:p>
                    <a:p>
                      <a:pPr marL="171450" indent="-171450">
                        <a:buFontTx/>
                        <a:buChar char="-"/>
                      </a:pPr>
                      <a:r>
                        <a:rPr lang="en-US" sz="1100" dirty="0" smtClean="0"/>
                        <a:t>Classroom language (books, windows, board, clock, chairs, posters, etcetera).</a:t>
                      </a:r>
                    </a:p>
                    <a:p>
                      <a:pPr marL="171450" indent="-171450">
                        <a:buFontTx/>
                        <a:buChar char="-"/>
                      </a:pPr>
                      <a:r>
                        <a:rPr lang="en-US" sz="1100" dirty="0" smtClean="0"/>
                        <a:t>House rooms  (bedroom, kitchen, living room, bathroom, dining room, garden, </a:t>
                      </a:r>
                      <a:r>
                        <a:rPr lang="en-US" sz="1100" dirty="0" err="1" smtClean="0"/>
                        <a:t>etcétera</a:t>
                      </a:r>
                      <a:r>
                        <a:rPr lang="en-US" sz="1100" dirty="0" smtClean="0"/>
                        <a:t>).  </a:t>
                      </a:r>
                    </a:p>
                    <a:p>
                      <a:pPr marL="171450" indent="-171450">
                        <a:buFontTx/>
                        <a:buChar char="-"/>
                      </a:pPr>
                      <a:r>
                        <a:rPr lang="en-US" sz="1100" dirty="0" smtClean="0"/>
                        <a:t>Prepositions of place: in, on, under, next to, in front of, behind, opposite to, </a:t>
                      </a:r>
                      <a:r>
                        <a:rPr lang="en-US" sz="1100" dirty="0" err="1" smtClean="0"/>
                        <a:t>etcétera</a:t>
                      </a:r>
                      <a:r>
                        <a:rPr lang="en-US" sz="1100" dirty="0" smtClean="0"/>
                        <a:t>. </a:t>
                      </a:r>
                      <a:endParaRPr lang="es-MX" sz="1100" dirty="0"/>
                    </a:p>
                  </a:txBody>
                  <a:tcPr marL="68580" marR="68580" marT="34290" marB="3429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276708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pic>
        <p:nvPicPr>
          <p:cNvPr id="502" name="Google Shape;502;p57" descr="C:\Users\Erika\Pictures\trytry.jpg"/>
          <p:cNvPicPr preferRelativeResize="0"/>
          <p:nvPr/>
        </p:nvPicPr>
        <p:blipFill rotWithShape="1">
          <a:blip r:embed="rId3">
            <a:alphaModFix/>
          </a:blip>
          <a:srcRect/>
          <a:stretch/>
        </p:blipFill>
        <p:spPr>
          <a:xfrm>
            <a:off x="1979712" y="548680"/>
            <a:ext cx="5256584" cy="6226246"/>
          </a:xfrm>
          <a:prstGeom prst="rect">
            <a:avLst/>
          </a:prstGeom>
          <a:noFill/>
          <a:ln>
            <a:noFill/>
          </a:ln>
        </p:spPr>
      </p:pic>
      <p:sp>
        <p:nvSpPr>
          <p:cNvPr id="503" name="Google Shape;503;p57">
            <a:hlinkClick r:id="rId4" action="ppaction://hlinksldjump"/>
          </p:cNvPr>
          <p:cNvSpPr/>
          <p:nvPr/>
        </p:nvSpPr>
        <p:spPr>
          <a:xfrm>
            <a:off x="6732240" y="5805264"/>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pic>
        <p:nvPicPr>
          <p:cNvPr id="508" name="Google Shape;508;p58" descr="http://www.hemorrhoidinformationcenter.com/wp-content/uploads/2011/04/Fruit-in-a-bowl.jpg"/>
          <p:cNvPicPr preferRelativeResize="0"/>
          <p:nvPr/>
        </p:nvPicPr>
        <p:blipFill rotWithShape="1">
          <a:blip r:embed="rId3">
            <a:alphaModFix/>
          </a:blip>
          <a:srcRect/>
          <a:stretch/>
        </p:blipFill>
        <p:spPr>
          <a:xfrm>
            <a:off x="1763688" y="908720"/>
            <a:ext cx="2695575" cy="4038601"/>
          </a:xfrm>
          <a:prstGeom prst="rect">
            <a:avLst/>
          </a:prstGeom>
          <a:noFill/>
          <a:ln>
            <a:noFill/>
          </a:ln>
        </p:spPr>
      </p:pic>
      <p:sp>
        <p:nvSpPr>
          <p:cNvPr id="509" name="Google Shape;509;p58"/>
          <p:cNvSpPr txBox="1"/>
          <p:nvPr/>
        </p:nvSpPr>
        <p:spPr>
          <a:xfrm>
            <a:off x="948360" y="5176356"/>
            <a:ext cx="765608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smtClean="0">
                <a:solidFill>
                  <a:schemeClr val="dk1"/>
                </a:solidFill>
                <a:latin typeface="Calibri"/>
                <a:ea typeface="Calibri"/>
                <a:cs typeface="Calibri"/>
                <a:sym typeface="Calibri"/>
              </a:rPr>
              <a:t>14. ____________ </a:t>
            </a:r>
            <a:r>
              <a:rPr lang="es-MX" sz="2800" b="1" dirty="0" err="1">
                <a:solidFill>
                  <a:schemeClr val="dk1"/>
                </a:solidFill>
                <a:latin typeface="Calibri"/>
                <a:ea typeface="Calibri"/>
                <a:cs typeface="Calibri"/>
                <a:sym typeface="Calibri"/>
              </a:rPr>
              <a:t>any</a:t>
            </a:r>
            <a:r>
              <a:rPr lang="es-MX" sz="2800" b="1" dirty="0">
                <a:solidFill>
                  <a:schemeClr val="dk1"/>
                </a:solidFill>
                <a:latin typeface="Calibri"/>
                <a:ea typeface="Calibri"/>
                <a:cs typeface="Calibri"/>
                <a:sym typeface="Calibri"/>
              </a:rPr>
              <a:t> bananas in </a:t>
            </a:r>
            <a:r>
              <a:rPr lang="es-MX" sz="2800" b="1" dirty="0" err="1">
                <a:solidFill>
                  <a:schemeClr val="dk1"/>
                </a:solidFill>
                <a:latin typeface="Calibri"/>
                <a:ea typeface="Calibri"/>
                <a:cs typeface="Calibri"/>
                <a:sym typeface="Calibri"/>
              </a:rPr>
              <a:t>the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fruitbasket</a:t>
            </a:r>
            <a:r>
              <a:rPr lang="es-MX" sz="2800" b="1" dirty="0">
                <a:solidFill>
                  <a:schemeClr val="dk1"/>
                </a:solidFill>
                <a:latin typeface="Calibri"/>
                <a:ea typeface="Calibri"/>
                <a:cs typeface="Calibri"/>
                <a:sym typeface="Calibri"/>
              </a:rPr>
              <a:t>?   </a:t>
            </a:r>
            <a:endParaRPr dirty="0"/>
          </a:p>
        </p:txBody>
      </p:sp>
      <p:sp>
        <p:nvSpPr>
          <p:cNvPr id="510" name="Google Shape;510;p58">
            <a:hlinkClick r:id="rId4" action="ppaction://hlinksldjump"/>
          </p:cNvPr>
          <p:cNvSpPr txBox="1"/>
          <p:nvPr/>
        </p:nvSpPr>
        <p:spPr>
          <a:xfrm>
            <a:off x="5504186" y="2163460"/>
            <a:ext cx="2848506"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b)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aren’t</a:t>
            </a:r>
            <a:r>
              <a:rPr lang="es-MX" sz="2800" b="1" dirty="0">
                <a:solidFill>
                  <a:schemeClr val="dk1"/>
                </a:solidFill>
                <a:sym typeface="Arial"/>
              </a:rPr>
              <a:t> </a:t>
            </a:r>
            <a:endParaRPr b="1" dirty="0"/>
          </a:p>
        </p:txBody>
      </p:sp>
      <p:sp>
        <p:nvSpPr>
          <p:cNvPr id="511" name="Google Shape;511;p58">
            <a:hlinkClick r:id="rId4" action="ppaction://hlinksldjump"/>
          </p:cNvPr>
          <p:cNvSpPr txBox="1"/>
          <p:nvPr/>
        </p:nvSpPr>
        <p:spPr>
          <a:xfrm>
            <a:off x="5892528" y="3032170"/>
            <a:ext cx="223224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c) </a:t>
            </a:r>
            <a:r>
              <a:rPr lang="es-MX" sz="2800" b="1" dirty="0" err="1">
                <a:solidFill>
                  <a:schemeClr val="dk1"/>
                </a:solidFill>
                <a:sym typeface="Arial"/>
              </a:rPr>
              <a:t>There</a:t>
            </a:r>
            <a:r>
              <a:rPr lang="es-MX" sz="2800" b="1" dirty="0">
                <a:solidFill>
                  <a:schemeClr val="dk1"/>
                </a:solidFill>
                <a:sym typeface="Arial"/>
              </a:rPr>
              <a:t> are </a:t>
            </a:r>
            <a:endParaRPr b="1" dirty="0"/>
          </a:p>
        </p:txBody>
      </p:sp>
      <p:sp>
        <p:nvSpPr>
          <p:cNvPr id="512" name="Google Shape;512;p58">
            <a:hlinkClick r:id="rId5" action="ppaction://hlinksldjump"/>
          </p:cNvPr>
          <p:cNvSpPr txBox="1"/>
          <p:nvPr/>
        </p:nvSpPr>
        <p:spPr>
          <a:xfrm>
            <a:off x="4776404" y="1411205"/>
            <a:ext cx="223224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a) Are </a:t>
            </a:r>
            <a:r>
              <a:rPr lang="es-MX" sz="2800" b="1" dirty="0" err="1">
                <a:solidFill>
                  <a:schemeClr val="dk1"/>
                </a:solidFill>
                <a:sym typeface="Arial"/>
              </a:rPr>
              <a:t>there</a:t>
            </a:r>
            <a:r>
              <a:rPr lang="es-MX" sz="2800" b="1" dirty="0">
                <a:solidFill>
                  <a:schemeClr val="dk1"/>
                </a:solidFill>
                <a:sym typeface="Arial"/>
              </a:rPr>
              <a:t> </a:t>
            </a:r>
            <a:endParaRPr b="1"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16"/>
        <p:cNvGrpSpPr/>
        <p:nvPr/>
      </p:nvGrpSpPr>
      <p:grpSpPr>
        <a:xfrm>
          <a:off x="0" y="0"/>
          <a:ext cx="0" cy="0"/>
          <a:chOff x="0" y="0"/>
          <a:chExt cx="0" cy="0"/>
        </a:xfrm>
      </p:grpSpPr>
      <p:pic>
        <p:nvPicPr>
          <p:cNvPr id="517" name="Google Shape;517;p59" descr="C:\Users\Erika\Pictures\excellentcolor.png"/>
          <p:cNvPicPr preferRelativeResize="0"/>
          <p:nvPr/>
        </p:nvPicPr>
        <p:blipFill rotWithShape="1">
          <a:blip r:embed="rId3">
            <a:alphaModFix/>
          </a:blip>
          <a:srcRect/>
          <a:stretch/>
        </p:blipFill>
        <p:spPr>
          <a:xfrm>
            <a:off x="1259632" y="980728"/>
            <a:ext cx="6120680" cy="3921061"/>
          </a:xfrm>
          <a:prstGeom prst="rect">
            <a:avLst/>
          </a:prstGeom>
          <a:noFill/>
          <a:ln>
            <a:noFill/>
          </a:ln>
        </p:spPr>
      </p:pic>
      <p:sp>
        <p:nvSpPr>
          <p:cNvPr id="518" name="Google Shape;518;p59">
            <a:hlinkClick r:id="rId4" action="ppaction://hlinksldjump"/>
          </p:cNvPr>
          <p:cNvSpPr/>
          <p:nvPr/>
        </p:nvSpPr>
        <p:spPr>
          <a:xfrm>
            <a:off x="6948264" y="5517232"/>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pic>
        <p:nvPicPr>
          <p:cNvPr id="523" name="Google Shape;523;p60" descr="C:\Users\Erika\Pictures\sorry.jpg"/>
          <p:cNvPicPr preferRelativeResize="0"/>
          <p:nvPr/>
        </p:nvPicPr>
        <p:blipFill rotWithShape="1">
          <a:blip r:embed="rId3">
            <a:alphaModFix/>
          </a:blip>
          <a:srcRect/>
          <a:stretch/>
        </p:blipFill>
        <p:spPr>
          <a:xfrm>
            <a:off x="976535" y="1772816"/>
            <a:ext cx="7515017" cy="3528392"/>
          </a:xfrm>
          <a:prstGeom prst="rect">
            <a:avLst/>
          </a:prstGeom>
          <a:noFill/>
          <a:ln>
            <a:noFill/>
          </a:ln>
        </p:spPr>
      </p:pic>
      <p:sp>
        <p:nvSpPr>
          <p:cNvPr id="524" name="Google Shape;524;p60">
            <a:hlinkClick r:id="rId4" action="ppaction://hlinksldjump"/>
          </p:cNvPr>
          <p:cNvSpPr/>
          <p:nvPr/>
        </p:nvSpPr>
        <p:spPr>
          <a:xfrm>
            <a:off x="6444208"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pic>
        <p:nvPicPr>
          <p:cNvPr id="529" name="Google Shape;529;p61" descr="https://media-cdn.tripadvisor.com/media/photo-s/03/1d/fb/6b/hotel-las-flores.jpg"/>
          <p:cNvPicPr preferRelativeResize="0"/>
          <p:nvPr/>
        </p:nvPicPr>
        <p:blipFill rotWithShape="1">
          <a:blip r:embed="rId3">
            <a:alphaModFix/>
          </a:blip>
          <a:srcRect/>
          <a:stretch/>
        </p:blipFill>
        <p:spPr>
          <a:xfrm>
            <a:off x="683568" y="764704"/>
            <a:ext cx="5238750" cy="3924301"/>
          </a:xfrm>
          <a:prstGeom prst="rect">
            <a:avLst/>
          </a:prstGeom>
          <a:noFill/>
          <a:ln>
            <a:noFill/>
          </a:ln>
        </p:spPr>
      </p:pic>
      <p:sp>
        <p:nvSpPr>
          <p:cNvPr id="530" name="Google Shape;530;p61"/>
          <p:cNvSpPr txBox="1"/>
          <p:nvPr/>
        </p:nvSpPr>
        <p:spPr>
          <a:xfrm>
            <a:off x="755576" y="4886924"/>
            <a:ext cx="765608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smtClean="0">
                <a:solidFill>
                  <a:schemeClr val="dk1"/>
                </a:solidFill>
                <a:latin typeface="Calibri"/>
                <a:ea typeface="Calibri"/>
                <a:cs typeface="Calibri"/>
                <a:sym typeface="Calibri"/>
              </a:rPr>
              <a:t>15. ____________ </a:t>
            </a:r>
            <a:r>
              <a:rPr lang="es-MX" sz="2800" b="1" dirty="0" err="1">
                <a:solidFill>
                  <a:schemeClr val="dk1"/>
                </a:solidFill>
                <a:latin typeface="Calibri"/>
                <a:ea typeface="Calibri"/>
                <a:cs typeface="Calibri"/>
                <a:sym typeface="Calibri"/>
              </a:rPr>
              <a:t>some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coffee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for</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breakfast</a:t>
            </a:r>
            <a:r>
              <a:rPr lang="es-MX" sz="2800" b="1" dirty="0">
                <a:solidFill>
                  <a:schemeClr val="dk1"/>
                </a:solidFill>
                <a:latin typeface="Calibri"/>
                <a:ea typeface="Calibri"/>
                <a:cs typeface="Calibri"/>
                <a:sym typeface="Calibri"/>
              </a:rPr>
              <a:t>.   </a:t>
            </a:r>
            <a:endParaRPr dirty="0"/>
          </a:p>
        </p:txBody>
      </p:sp>
      <p:sp>
        <p:nvSpPr>
          <p:cNvPr id="531" name="Google Shape;531;p61">
            <a:hlinkClick r:id="rId4" action="ppaction://hlinksldjump"/>
          </p:cNvPr>
          <p:cNvSpPr txBox="1"/>
          <p:nvPr/>
        </p:nvSpPr>
        <p:spPr>
          <a:xfrm>
            <a:off x="6084474" y="1581455"/>
            <a:ext cx="2461649"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a)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isn’t</a:t>
            </a:r>
            <a:r>
              <a:rPr lang="es-MX" sz="2800" b="1" dirty="0">
                <a:solidFill>
                  <a:schemeClr val="dk1"/>
                </a:solidFill>
                <a:sym typeface="Arial"/>
              </a:rPr>
              <a:t> </a:t>
            </a:r>
            <a:endParaRPr b="1" dirty="0"/>
          </a:p>
        </p:txBody>
      </p:sp>
      <p:sp>
        <p:nvSpPr>
          <p:cNvPr id="532" name="Google Shape;532;p61">
            <a:hlinkClick r:id="rId5" action="ppaction://hlinksldjump"/>
          </p:cNvPr>
          <p:cNvSpPr txBox="1"/>
          <p:nvPr/>
        </p:nvSpPr>
        <p:spPr>
          <a:xfrm>
            <a:off x="6131945" y="2366285"/>
            <a:ext cx="223224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b)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is</a:t>
            </a:r>
            <a:r>
              <a:rPr lang="es-MX" sz="2800" b="1" dirty="0">
                <a:solidFill>
                  <a:schemeClr val="dk1"/>
                </a:solidFill>
                <a:sym typeface="Arial"/>
              </a:rPr>
              <a:t> </a:t>
            </a:r>
            <a:endParaRPr b="1" dirty="0"/>
          </a:p>
        </p:txBody>
      </p:sp>
      <p:sp>
        <p:nvSpPr>
          <p:cNvPr id="533" name="Google Shape;533;p61">
            <a:hlinkClick r:id="rId4" action="ppaction://hlinksldjump"/>
          </p:cNvPr>
          <p:cNvSpPr txBox="1"/>
          <p:nvPr/>
        </p:nvSpPr>
        <p:spPr>
          <a:xfrm>
            <a:off x="6175438" y="3234189"/>
            <a:ext cx="2279719"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c) </a:t>
            </a:r>
            <a:r>
              <a:rPr lang="es-MX" sz="2800" b="1" dirty="0" err="1">
                <a:solidFill>
                  <a:schemeClr val="dk1"/>
                </a:solidFill>
                <a:sym typeface="Arial"/>
              </a:rPr>
              <a:t>Is</a:t>
            </a:r>
            <a:r>
              <a:rPr lang="es-MX" sz="2800" b="1" dirty="0">
                <a:solidFill>
                  <a:schemeClr val="dk1"/>
                </a:solidFill>
                <a:sym typeface="Arial"/>
              </a:rPr>
              <a:t> </a:t>
            </a:r>
            <a:r>
              <a:rPr lang="es-MX" sz="2800" b="1" dirty="0" err="1">
                <a:solidFill>
                  <a:schemeClr val="dk1"/>
                </a:solidFill>
                <a:sym typeface="Arial"/>
              </a:rPr>
              <a:t>there</a:t>
            </a:r>
            <a:r>
              <a:rPr lang="es-MX" sz="2800" b="1" dirty="0">
                <a:solidFill>
                  <a:schemeClr val="dk1"/>
                </a:solidFill>
                <a:sym typeface="Arial"/>
              </a:rPr>
              <a:t> </a:t>
            </a:r>
            <a:endParaRPr b="1"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pic>
        <p:nvPicPr>
          <p:cNvPr id="538" name="Google Shape;538;p62" descr="https://encrypted-tbn3.gstatic.com/images?q=tbn:ANd9GcTDlskNxys3AvHObv1Vxj5ZIyBP49-yB4Oo9mPFiMe5Cr0jR_g0gQ">
            <a:hlinkClick r:id="rId3"/>
          </p:cNvPr>
          <p:cNvPicPr preferRelativeResize="0"/>
          <p:nvPr/>
        </p:nvPicPr>
        <p:blipFill rotWithShape="1">
          <a:blip r:embed="rId4">
            <a:alphaModFix/>
          </a:blip>
          <a:srcRect/>
          <a:stretch/>
        </p:blipFill>
        <p:spPr>
          <a:xfrm>
            <a:off x="2195736" y="908720"/>
            <a:ext cx="4302547" cy="4302547"/>
          </a:xfrm>
          <a:prstGeom prst="rect">
            <a:avLst/>
          </a:prstGeom>
          <a:noFill/>
          <a:ln>
            <a:noFill/>
          </a:ln>
        </p:spPr>
      </p:pic>
      <p:sp>
        <p:nvSpPr>
          <p:cNvPr id="539" name="Google Shape;539;p62">
            <a:hlinkClick r:id="rId5" action="ppaction://hlinksldjump"/>
          </p:cNvPr>
          <p:cNvSpPr/>
          <p:nvPr/>
        </p:nvSpPr>
        <p:spPr>
          <a:xfrm>
            <a:off x="6948264" y="5517232"/>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pic>
        <p:nvPicPr>
          <p:cNvPr id="544" name="Google Shape;544;p63" descr="C:\Users\Erika\Pictures\sorry.jpg"/>
          <p:cNvPicPr preferRelativeResize="0"/>
          <p:nvPr/>
        </p:nvPicPr>
        <p:blipFill rotWithShape="1">
          <a:blip r:embed="rId3">
            <a:alphaModFix/>
          </a:blip>
          <a:srcRect/>
          <a:stretch/>
        </p:blipFill>
        <p:spPr>
          <a:xfrm>
            <a:off x="976535" y="1772816"/>
            <a:ext cx="7515017" cy="3528392"/>
          </a:xfrm>
          <a:prstGeom prst="rect">
            <a:avLst/>
          </a:prstGeom>
          <a:noFill/>
          <a:ln>
            <a:noFill/>
          </a:ln>
        </p:spPr>
      </p:pic>
      <p:sp>
        <p:nvSpPr>
          <p:cNvPr id="545" name="Google Shape;545;p63">
            <a:hlinkClick r:id="rId4" action="ppaction://hlinksldjump"/>
          </p:cNvPr>
          <p:cNvSpPr/>
          <p:nvPr/>
        </p:nvSpPr>
        <p:spPr>
          <a:xfrm>
            <a:off x="6444208"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pic>
        <p:nvPicPr>
          <p:cNvPr id="550" name="Google Shape;550;p64" descr="http://www.arqhys.com/wp-content/fotos/2014/03/Jardin.jpg"/>
          <p:cNvPicPr preferRelativeResize="0"/>
          <p:nvPr/>
        </p:nvPicPr>
        <p:blipFill rotWithShape="1">
          <a:blip r:embed="rId3">
            <a:alphaModFix/>
          </a:blip>
          <a:srcRect/>
          <a:stretch/>
        </p:blipFill>
        <p:spPr>
          <a:xfrm>
            <a:off x="1043608" y="1412776"/>
            <a:ext cx="4715949" cy="3248110"/>
          </a:xfrm>
          <a:prstGeom prst="rect">
            <a:avLst/>
          </a:prstGeom>
          <a:noFill/>
          <a:ln>
            <a:noFill/>
          </a:ln>
        </p:spPr>
      </p:pic>
      <p:sp>
        <p:nvSpPr>
          <p:cNvPr id="551" name="Google Shape;551;p64"/>
          <p:cNvSpPr txBox="1"/>
          <p:nvPr/>
        </p:nvSpPr>
        <p:spPr>
          <a:xfrm>
            <a:off x="755576" y="4886924"/>
            <a:ext cx="765608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smtClean="0">
                <a:solidFill>
                  <a:schemeClr val="dk1"/>
                </a:solidFill>
                <a:latin typeface="Calibri"/>
                <a:ea typeface="Calibri"/>
                <a:cs typeface="Calibri"/>
                <a:sym typeface="Calibri"/>
              </a:rPr>
              <a:t>16. ____________ </a:t>
            </a:r>
            <a:r>
              <a:rPr lang="es-MX" sz="2800" b="1" dirty="0">
                <a:solidFill>
                  <a:schemeClr val="dk1"/>
                </a:solidFill>
                <a:latin typeface="Calibri"/>
                <a:ea typeface="Calibri"/>
                <a:cs typeface="Calibri"/>
                <a:sym typeface="Calibri"/>
              </a:rPr>
              <a:t>a bridge in </a:t>
            </a:r>
            <a:r>
              <a:rPr lang="es-MX" sz="2800" b="1" dirty="0" err="1">
                <a:solidFill>
                  <a:schemeClr val="dk1"/>
                </a:solidFill>
                <a:latin typeface="Calibri"/>
                <a:ea typeface="Calibri"/>
                <a:cs typeface="Calibri"/>
                <a:sym typeface="Calibri"/>
              </a:rPr>
              <a:t>the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garden</a:t>
            </a:r>
            <a:r>
              <a:rPr lang="es-MX" sz="2800" b="1" dirty="0">
                <a:solidFill>
                  <a:schemeClr val="dk1"/>
                </a:solidFill>
                <a:latin typeface="Calibri"/>
                <a:ea typeface="Calibri"/>
                <a:cs typeface="Calibri"/>
                <a:sym typeface="Calibri"/>
              </a:rPr>
              <a:t>?   </a:t>
            </a:r>
            <a:endParaRPr dirty="0"/>
          </a:p>
        </p:txBody>
      </p:sp>
      <p:sp>
        <p:nvSpPr>
          <p:cNvPr id="552" name="Google Shape;552;p64">
            <a:hlinkClick r:id="rId4" action="ppaction://hlinksldjump"/>
          </p:cNvPr>
          <p:cNvSpPr txBox="1"/>
          <p:nvPr/>
        </p:nvSpPr>
        <p:spPr>
          <a:xfrm>
            <a:off x="5871048" y="1760428"/>
            <a:ext cx="2540616"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a)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isn’t</a:t>
            </a:r>
            <a:r>
              <a:rPr lang="es-MX" sz="2800" b="1" dirty="0">
                <a:solidFill>
                  <a:schemeClr val="dk1"/>
                </a:solidFill>
                <a:sym typeface="Arial"/>
              </a:rPr>
              <a:t> </a:t>
            </a:r>
            <a:endParaRPr b="1" dirty="0"/>
          </a:p>
        </p:txBody>
      </p:sp>
      <p:sp>
        <p:nvSpPr>
          <p:cNvPr id="553" name="Google Shape;553;p64">
            <a:hlinkClick r:id="rId4" action="ppaction://hlinksldjump"/>
          </p:cNvPr>
          <p:cNvSpPr txBox="1"/>
          <p:nvPr/>
        </p:nvSpPr>
        <p:spPr>
          <a:xfrm>
            <a:off x="5894784" y="2513611"/>
            <a:ext cx="223224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b)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is</a:t>
            </a:r>
            <a:r>
              <a:rPr lang="es-MX" sz="2800" b="1" dirty="0">
                <a:solidFill>
                  <a:schemeClr val="dk1"/>
                </a:solidFill>
                <a:sym typeface="Arial"/>
              </a:rPr>
              <a:t> </a:t>
            </a:r>
            <a:endParaRPr b="1" dirty="0"/>
          </a:p>
        </p:txBody>
      </p:sp>
      <p:sp>
        <p:nvSpPr>
          <p:cNvPr id="554" name="Google Shape;554;p64">
            <a:hlinkClick r:id="rId5" action="ppaction://hlinksldjump"/>
          </p:cNvPr>
          <p:cNvSpPr txBox="1"/>
          <p:nvPr/>
        </p:nvSpPr>
        <p:spPr>
          <a:xfrm>
            <a:off x="5894784" y="3323676"/>
            <a:ext cx="2279719"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c) </a:t>
            </a:r>
            <a:r>
              <a:rPr lang="es-MX" sz="2800" b="1" dirty="0" err="1">
                <a:solidFill>
                  <a:schemeClr val="dk1"/>
                </a:solidFill>
                <a:sym typeface="Arial"/>
              </a:rPr>
              <a:t>Is</a:t>
            </a:r>
            <a:r>
              <a:rPr lang="es-MX" sz="2800" b="1" dirty="0">
                <a:solidFill>
                  <a:schemeClr val="dk1"/>
                </a:solidFill>
                <a:sym typeface="Arial"/>
              </a:rPr>
              <a:t> </a:t>
            </a:r>
            <a:r>
              <a:rPr lang="es-MX" sz="2800" b="1" dirty="0" err="1">
                <a:solidFill>
                  <a:schemeClr val="dk1"/>
                </a:solidFill>
                <a:sym typeface="Arial"/>
              </a:rPr>
              <a:t>there</a:t>
            </a:r>
            <a:r>
              <a:rPr lang="es-MX" sz="2800" b="1" dirty="0">
                <a:solidFill>
                  <a:schemeClr val="dk1"/>
                </a:solidFill>
                <a:sym typeface="Arial"/>
              </a:rPr>
              <a:t> </a:t>
            </a:r>
            <a:endParaRPr b="1"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pic>
        <p:nvPicPr>
          <p:cNvPr id="559" name="Google Shape;559;p65" descr="C:\Users\Erika\Pictures\excellenttoy.png"/>
          <p:cNvPicPr preferRelativeResize="0"/>
          <p:nvPr/>
        </p:nvPicPr>
        <p:blipFill rotWithShape="1">
          <a:blip r:embed="rId3">
            <a:alphaModFix/>
          </a:blip>
          <a:srcRect/>
          <a:stretch/>
        </p:blipFill>
        <p:spPr>
          <a:xfrm>
            <a:off x="1721768" y="980728"/>
            <a:ext cx="6048672" cy="4654642"/>
          </a:xfrm>
          <a:prstGeom prst="rect">
            <a:avLst/>
          </a:prstGeom>
          <a:noFill/>
          <a:ln>
            <a:noFill/>
          </a:ln>
        </p:spPr>
      </p:pic>
      <p:sp>
        <p:nvSpPr>
          <p:cNvPr id="560" name="Google Shape;560;p65">
            <a:hlinkClick r:id="rId4" action="ppaction://hlinksldjump"/>
          </p:cNvPr>
          <p:cNvSpPr/>
          <p:nvPr/>
        </p:nvSpPr>
        <p:spPr>
          <a:xfrm>
            <a:off x="7338392" y="5635370"/>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pic>
        <p:nvPicPr>
          <p:cNvPr id="565" name="Google Shape;565;p66" descr="C:\Users\Erika\Pictures\keepcalm2.png"/>
          <p:cNvPicPr preferRelativeResize="0"/>
          <p:nvPr/>
        </p:nvPicPr>
        <p:blipFill rotWithShape="1">
          <a:blip r:embed="rId3">
            <a:alphaModFix/>
          </a:blip>
          <a:srcRect/>
          <a:stretch/>
        </p:blipFill>
        <p:spPr>
          <a:xfrm>
            <a:off x="2411760" y="908720"/>
            <a:ext cx="4032448" cy="4710986"/>
          </a:xfrm>
          <a:prstGeom prst="rect">
            <a:avLst/>
          </a:prstGeom>
          <a:noFill/>
          <a:ln>
            <a:noFill/>
          </a:ln>
        </p:spPr>
      </p:pic>
      <p:sp>
        <p:nvSpPr>
          <p:cNvPr id="566" name="Google Shape;566;p66">
            <a:hlinkClick r:id="rId4" action="ppaction://hlinksldjump"/>
          </p:cNvPr>
          <p:cNvSpPr/>
          <p:nvPr/>
        </p:nvSpPr>
        <p:spPr>
          <a:xfrm>
            <a:off x="6444208"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3"/>
          <p:cNvSpPr txBox="1">
            <a:spLocks noGrp="1"/>
          </p:cNvSpPr>
          <p:nvPr>
            <p:ph type="body" idx="1"/>
          </p:nvPr>
        </p:nvSpPr>
        <p:spPr>
          <a:xfrm>
            <a:off x="457200" y="1124744"/>
            <a:ext cx="8229600" cy="5001419"/>
          </a:xfrm>
          <a:prstGeom prst="rect">
            <a:avLst/>
          </a:prstGeom>
          <a:solidFill>
            <a:srgbClr val="8CB3E3"/>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ctr" rtl="0">
              <a:spcBef>
                <a:spcPts val="0"/>
              </a:spcBef>
              <a:spcAft>
                <a:spcPts val="0"/>
              </a:spcAft>
              <a:buClr>
                <a:srgbClr val="17365D"/>
              </a:buClr>
              <a:buFont typeface="Arial"/>
              <a:buNone/>
            </a:pPr>
            <a:r>
              <a:rPr lang="es-MX" sz="6000" b="1" i="0" u="none" strike="noStrike" cap="none">
                <a:solidFill>
                  <a:srgbClr val="17365D"/>
                </a:solidFill>
                <a:latin typeface="Calibri"/>
                <a:ea typeface="Calibri"/>
                <a:cs typeface="Calibri"/>
                <a:sym typeface="Calibri"/>
              </a:rPr>
              <a:t>USE OF</a:t>
            </a:r>
            <a:endParaRPr/>
          </a:p>
          <a:p>
            <a:pPr marL="0" marR="0" lvl="0" indent="0" algn="ctr" rtl="0">
              <a:spcBef>
                <a:spcPts val="1200"/>
              </a:spcBef>
              <a:spcAft>
                <a:spcPts val="0"/>
              </a:spcAft>
              <a:buClr>
                <a:srgbClr val="17365D"/>
              </a:buClr>
              <a:buFont typeface="Arial"/>
              <a:buNone/>
            </a:pPr>
            <a:r>
              <a:rPr lang="es-MX" sz="6000" b="1" i="0" u="none" strike="noStrike" cap="none">
                <a:solidFill>
                  <a:srgbClr val="17365D"/>
                </a:solidFill>
                <a:latin typeface="Calibri"/>
                <a:ea typeface="Calibri"/>
                <a:cs typeface="Calibri"/>
                <a:sym typeface="Calibri"/>
              </a:rPr>
              <a:t>THERE IS / THERE ARE </a:t>
            </a:r>
            <a:endParaRPr/>
          </a:p>
          <a:p>
            <a:pPr marL="0" marR="0" lvl="0" indent="0" algn="l" rtl="0">
              <a:spcBef>
                <a:spcPts val="640"/>
              </a:spcBef>
              <a:spcAft>
                <a:spcPts val="0"/>
              </a:spcAft>
              <a:buClr>
                <a:schemeClr val="dk1"/>
              </a:buClr>
              <a:buFont typeface="Arial"/>
              <a:buNone/>
            </a:pPr>
            <a:endParaRPr sz="3200" b="0" i="0" u="none" strike="noStrike" cap="none">
              <a:solidFill>
                <a:srgbClr val="17365D"/>
              </a:solidFill>
              <a:latin typeface="Calibri"/>
              <a:ea typeface="Calibri"/>
              <a:cs typeface="Calibri"/>
              <a:sym typeface="Calibri"/>
            </a:endParaRPr>
          </a:p>
          <a:p>
            <a:pPr marL="0" marR="0" lvl="0" indent="0" algn="ctr" rtl="0">
              <a:spcBef>
                <a:spcPts val="800"/>
              </a:spcBef>
              <a:spcAft>
                <a:spcPts val="0"/>
              </a:spcAft>
              <a:buClr>
                <a:srgbClr val="17365D"/>
              </a:buClr>
              <a:buFont typeface="Arial"/>
              <a:buNone/>
            </a:pPr>
            <a:r>
              <a:rPr lang="es-MX" sz="4000" b="1" i="0" u="none" strike="noStrike" cap="none">
                <a:solidFill>
                  <a:srgbClr val="17365D"/>
                </a:solidFill>
                <a:latin typeface="Calibri"/>
                <a:ea typeface="Calibri"/>
                <a:cs typeface="Calibri"/>
                <a:sym typeface="Calibri"/>
              </a:rPr>
              <a:t> It’s to say that someone or something exists</a:t>
            </a:r>
            <a:r>
              <a:rPr lang="es-MX" sz="3200" b="0" i="0" u="none" strike="noStrike" cap="none">
                <a:solidFill>
                  <a:srgbClr val="17365D"/>
                </a:solidFill>
                <a:latin typeface="Calibri"/>
                <a:ea typeface="Calibri"/>
                <a:cs typeface="Calibri"/>
                <a:sym typeface="Calibri"/>
              </a:rPr>
              <a:t>. </a:t>
            </a:r>
            <a:endParaRPr/>
          </a:p>
          <a:p>
            <a:pPr marL="0" marR="0" lvl="0" indent="0" algn="l" rtl="0">
              <a:spcBef>
                <a:spcPts val="640"/>
              </a:spcBef>
              <a:spcAft>
                <a:spcPts val="0"/>
              </a:spcAft>
              <a:buClr>
                <a:schemeClr val="dk1"/>
              </a:buClr>
              <a:buFont typeface="Arial"/>
              <a:buNone/>
            </a:pPr>
            <a:endParaRPr sz="32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42808674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pic>
        <p:nvPicPr>
          <p:cNvPr id="571" name="Google Shape;571;p67" descr="https://vivelatinoamerica.files.wordpress.com/2015/06/jardines.jpg"/>
          <p:cNvPicPr preferRelativeResize="0"/>
          <p:nvPr/>
        </p:nvPicPr>
        <p:blipFill rotWithShape="1">
          <a:blip r:embed="rId3">
            <a:alphaModFix/>
          </a:blip>
          <a:srcRect/>
          <a:stretch/>
        </p:blipFill>
        <p:spPr>
          <a:xfrm>
            <a:off x="827584" y="1340768"/>
            <a:ext cx="5238461" cy="3928846"/>
          </a:xfrm>
          <a:prstGeom prst="rect">
            <a:avLst/>
          </a:prstGeom>
          <a:noFill/>
          <a:ln>
            <a:noFill/>
          </a:ln>
        </p:spPr>
      </p:pic>
      <p:sp>
        <p:nvSpPr>
          <p:cNvPr id="572" name="Google Shape;572;p67"/>
          <p:cNvSpPr txBox="1"/>
          <p:nvPr/>
        </p:nvSpPr>
        <p:spPr>
          <a:xfrm>
            <a:off x="755576" y="5466589"/>
            <a:ext cx="765608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smtClean="0">
                <a:solidFill>
                  <a:schemeClr val="dk1"/>
                </a:solidFill>
                <a:latin typeface="Calibri"/>
                <a:ea typeface="Calibri"/>
                <a:cs typeface="Calibri"/>
                <a:sym typeface="Calibri"/>
              </a:rPr>
              <a:t>17. ____________ </a:t>
            </a:r>
            <a:r>
              <a:rPr lang="es-MX" sz="2800" b="1" dirty="0" err="1">
                <a:solidFill>
                  <a:schemeClr val="dk1"/>
                </a:solidFill>
                <a:latin typeface="Calibri"/>
                <a:ea typeface="Calibri"/>
                <a:cs typeface="Calibri"/>
                <a:sym typeface="Calibri"/>
              </a:rPr>
              <a:t>five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chairs</a:t>
            </a:r>
            <a:r>
              <a:rPr lang="es-MX" sz="2800" b="1" dirty="0">
                <a:solidFill>
                  <a:schemeClr val="dk1"/>
                </a:solidFill>
                <a:latin typeface="Calibri"/>
                <a:ea typeface="Calibri"/>
                <a:cs typeface="Calibri"/>
                <a:sym typeface="Calibri"/>
              </a:rPr>
              <a:t> in </a:t>
            </a:r>
            <a:r>
              <a:rPr lang="es-MX" sz="2800" b="1" dirty="0" err="1">
                <a:solidFill>
                  <a:schemeClr val="dk1"/>
                </a:solidFill>
                <a:latin typeface="Calibri"/>
                <a:ea typeface="Calibri"/>
                <a:cs typeface="Calibri"/>
                <a:sym typeface="Calibri"/>
              </a:rPr>
              <a:t>the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garden</a:t>
            </a:r>
            <a:r>
              <a:rPr lang="es-MX" sz="2800" b="1" dirty="0">
                <a:solidFill>
                  <a:schemeClr val="dk1"/>
                </a:solidFill>
                <a:latin typeface="Calibri"/>
                <a:ea typeface="Calibri"/>
                <a:cs typeface="Calibri"/>
                <a:sym typeface="Calibri"/>
              </a:rPr>
              <a:t>.   </a:t>
            </a:r>
            <a:endParaRPr dirty="0"/>
          </a:p>
        </p:txBody>
      </p:sp>
      <p:sp>
        <p:nvSpPr>
          <p:cNvPr id="573" name="Google Shape;573;p67">
            <a:hlinkClick r:id="rId4" action="ppaction://hlinksldjump"/>
          </p:cNvPr>
          <p:cNvSpPr txBox="1"/>
          <p:nvPr/>
        </p:nvSpPr>
        <p:spPr>
          <a:xfrm>
            <a:off x="6179416" y="1734603"/>
            <a:ext cx="223224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a) Are </a:t>
            </a:r>
            <a:r>
              <a:rPr lang="es-MX" sz="2800" b="1" dirty="0" err="1">
                <a:solidFill>
                  <a:schemeClr val="dk1"/>
                </a:solidFill>
                <a:sym typeface="Arial"/>
              </a:rPr>
              <a:t>there</a:t>
            </a:r>
            <a:r>
              <a:rPr lang="es-MX" sz="2800" b="1" dirty="0">
                <a:solidFill>
                  <a:schemeClr val="dk1"/>
                </a:solidFill>
                <a:sym typeface="Arial"/>
              </a:rPr>
              <a:t> </a:t>
            </a:r>
            <a:endParaRPr b="1" dirty="0"/>
          </a:p>
        </p:txBody>
      </p:sp>
      <p:sp>
        <p:nvSpPr>
          <p:cNvPr id="574" name="Google Shape;574;p67">
            <a:hlinkClick r:id="rId4" action="ppaction://hlinksldjump"/>
          </p:cNvPr>
          <p:cNvSpPr txBox="1"/>
          <p:nvPr/>
        </p:nvSpPr>
        <p:spPr>
          <a:xfrm>
            <a:off x="6179416" y="2519897"/>
            <a:ext cx="2735984"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b)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aren’t</a:t>
            </a:r>
            <a:r>
              <a:rPr lang="es-MX" sz="2800" b="1" dirty="0">
                <a:solidFill>
                  <a:schemeClr val="dk1"/>
                </a:solidFill>
                <a:sym typeface="Arial"/>
              </a:rPr>
              <a:t> </a:t>
            </a:r>
            <a:endParaRPr b="1" dirty="0"/>
          </a:p>
        </p:txBody>
      </p:sp>
      <p:sp>
        <p:nvSpPr>
          <p:cNvPr id="575" name="Google Shape;575;p67">
            <a:hlinkClick r:id="rId5" action="ppaction://hlinksldjump"/>
          </p:cNvPr>
          <p:cNvSpPr txBox="1"/>
          <p:nvPr/>
        </p:nvSpPr>
        <p:spPr>
          <a:xfrm>
            <a:off x="6240962" y="3305191"/>
            <a:ext cx="223224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c) </a:t>
            </a:r>
            <a:r>
              <a:rPr lang="es-MX" sz="2800" b="1" dirty="0" err="1">
                <a:solidFill>
                  <a:schemeClr val="dk1"/>
                </a:solidFill>
                <a:sym typeface="Arial"/>
              </a:rPr>
              <a:t>There</a:t>
            </a:r>
            <a:r>
              <a:rPr lang="es-MX" sz="2800" b="1" dirty="0">
                <a:solidFill>
                  <a:schemeClr val="dk1"/>
                </a:solidFill>
                <a:sym typeface="Arial"/>
              </a:rPr>
              <a:t> are </a:t>
            </a:r>
            <a:endParaRPr b="1"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pic>
        <p:nvPicPr>
          <p:cNvPr id="580" name="Google Shape;580;p68" descr="C:\Users\Erika\Pictures\greatjob.jpg"/>
          <p:cNvPicPr preferRelativeResize="0"/>
          <p:nvPr/>
        </p:nvPicPr>
        <p:blipFill rotWithShape="1">
          <a:blip r:embed="rId3">
            <a:alphaModFix/>
          </a:blip>
          <a:srcRect/>
          <a:stretch/>
        </p:blipFill>
        <p:spPr>
          <a:xfrm>
            <a:off x="971600" y="1052736"/>
            <a:ext cx="6806566" cy="4320480"/>
          </a:xfrm>
          <a:prstGeom prst="rect">
            <a:avLst/>
          </a:prstGeom>
          <a:noFill/>
          <a:ln>
            <a:noFill/>
          </a:ln>
        </p:spPr>
      </p:pic>
      <p:sp>
        <p:nvSpPr>
          <p:cNvPr id="581" name="Google Shape;581;p68">
            <a:hlinkClick r:id="rId4" action="ppaction://hlinksldjump"/>
          </p:cNvPr>
          <p:cNvSpPr/>
          <p:nvPr/>
        </p:nvSpPr>
        <p:spPr>
          <a:xfrm>
            <a:off x="6948264" y="5517232"/>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pic>
        <p:nvPicPr>
          <p:cNvPr id="586" name="Google Shape;586;p69" descr="C:\Users\Erika\Pictures\sorry.jpg"/>
          <p:cNvPicPr preferRelativeResize="0"/>
          <p:nvPr/>
        </p:nvPicPr>
        <p:blipFill rotWithShape="1">
          <a:blip r:embed="rId3">
            <a:alphaModFix/>
          </a:blip>
          <a:srcRect/>
          <a:stretch/>
        </p:blipFill>
        <p:spPr>
          <a:xfrm>
            <a:off x="996356" y="1484784"/>
            <a:ext cx="7339881" cy="3446164"/>
          </a:xfrm>
          <a:prstGeom prst="rect">
            <a:avLst/>
          </a:prstGeom>
          <a:noFill/>
          <a:ln>
            <a:noFill/>
          </a:ln>
        </p:spPr>
      </p:pic>
      <p:sp>
        <p:nvSpPr>
          <p:cNvPr id="587" name="Google Shape;587;p69">
            <a:hlinkClick r:id="rId4" action="ppaction://hlinksldjump"/>
          </p:cNvPr>
          <p:cNvSpPr/>
          <p:nvPr/>
        </p:nvSpPr>
        <p:spPr>
          <a:xfrm>
            <a:off x="6444208"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591"/>
        <p:cNvGrpSpPr/>
        <p:nvPr/>
      </p:nvGrpSpPr>
      <p:grpSpPr>
        <a:xfrm>
          <a:off x="0" y="0"/>
          <a:ext cx="0" cy="0"/>
          <a:chOff x="0" y="0"/>
          <a:chExt cx="0" cy="0"/>
        </a:xfrm>
      </p:grpSpPr>
      <p:pic>
        <p:nvPicPr>
          <p:cNvPr id="592" name="Google Shape;592;p70" descr="http://www.planitdiy.com/wp-content/uploads/feature-garage1.jpg"/>
          <p:cNvPicPr preferRelativeResize="0"/>
          <p:nvPr/>
        </p:nvPicPr>
        <p:blipFill rotWithShape="1">
          <a:blip r:embed="rId3">
            <a:alphaModFix/>
          </a:blip>
          <a:srcRect/>
          <a:stretch/>
        </p:blipFill>
        <p:spPr>
          <a:xfrm>
            <a:off x="539552" y="1412775"/>
            <a:ext cx="5588462" cy="2998117"/>
          </a:xfrm>
          <a:prstGeom prst="rect">
            <a:avLst/>
          </a:prstGeom>
          <a:noFill/>
          <a:ln>
            <a:noFill/>
          </a:ln>
        </p:spPr>
      </p:pic>
      <p:sp>
        <p:nvSpPr>
          <p:cNvPr id="593" name="Google Shape;593;p70"/>
          <p:cNvSpPr txBox="1"/>
          <p:nvPr/>
        </p:nvSpPr>
        <p:spPr>
          <a:xfrm>
            <a:off x="539552" y="4725144"/>
            <a:ext cx="765608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smtClean="0">
                <a:solidFill>
                  <a:schemeClr val="dk1"/>
                </a:solidFill>
                <a:latin typeface="Calibri"/>
                <a:ea typeface="Calibri"/>
                <a:cs typeface="Calibri"/>
                <a:sym typeface="Calibri"/>
              </a:rPr>
              <a:t>18. ____________ </a:t>
            </a:r>
            <a:r>
              <a:rPr lang="es-MX" sz="2800" b="1" dirty="0" err="1">
                <a:solidFill>
                  <a:schemeClr val="dk1"/>
                </a:solidFill>
                <a:latin typeface="Calibri"/>
                <a:ea typeface="Calibri"/>
                <a:cs typeface="Calibri"/>
                <a:sym typeface="Calibri"/>
              </a:rPr>
              <a:t>many</a:t>
            </a:r>
            <a:r>
              <a:rPr lang="es-MX" sz="2800" b="1" dirty="0">
                <a:solidFill>
                  <a:schemeClr val="dk1"/>
                </a:solidFill>
                <a:latin typeface="Calibri"/>
                <a:ea typeface="Calibri"/>
                <a:cs typeface="Calibri"/>
                <a:sym typeface="Calibri"/>
              </a:rPr>
              <a:t> boxes in </a:t>
            </a:r>
            <a:r>
              <a:rPr lang="es-MX" sz="2800" b="1" dirty="0" err="1">
                <a:solidFill>
                  <a:schemeClr val="dk1"/>
                </a:solidFill>
                <a:latin typeface="Calibri"/>
                <a:ea typeface="Calibri"/>
                <a:cs typeface="Calibri"/>
                <a:sym typeface="Calibri"/>
              </a:rPr>
              <a:t>the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garage</a:t>
            </a:r>
            <a:r>
              <a:rPr lang="es-MX" sz="2800" b="1" dirty="0">
                <a:solidFill>
                  <a:schemeClr val="dk1"/>
                </a:solidFill>
                <a:latin typeface="Calibri"/>
                <a:ea typeface="Calibri"/>
                <a:cs typeface="Calibri"/>
                <a:sym typeface="Calibri"/>
              </a:rPr>
              <a:t>.   </a:t>
            </a:r>
            <a:endParaRPr dirty="0"/>
          </a:p>
        </p:txBody>
      </p:sp>
      <p:sp>
        <p:nvSpPr>
          <p:cNvPr id="594" name="Google Shape;594;p70">
            <a:hlinkClick r:id="rId4" action="ppaction://hlinksldjump"/>
          </p:cNvPr>
          <p:cNvSpPr txBox="1"/>
          <p:nvPr/>
        </p:nvSpPr>
        <p:spPr>
          <a:xfrm>
            <a:off x="6128014" y="1621742"/>
            <a:ext cx="223224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a) Are </a:t>
            </a:r>
            <a:r>
              <a:rPr lang="es-MX" sz="2800" b="1" dirty="0" err="1">
                <a:solidFill>
                  <a:schemeClr val="dk1"/>
                </a:solidFill>
                <a:sym typeface="Arial"/>
              </a:rPr>
              <a:t>there</a:t>
            </a:r>
            <a:r>
              <a:rPr lang="es-MX" sz="2800" b="1" dirty="0">
                <a:solidFill>
                  <a:schemeClr val="dk1"/>
                </a:solidFill>
                <a:sym typeface="Arial"/>
              </a:rPr>
              <a:t> </a:t>
            </a:r>
            <a:endParaRPr b="1" dirty="0"/>
          </a:p>
        </p:txBody>
      </p:sp>
      <p:sp>
        <p:nvSpPr>
          <p:cNvPr id="595" name="Google Shape;595;p70">
            <a:hlinkClick r:id="rId4" action="ppaction://hlinksldjump"/>
          </p:cNvPr>
          <p:cNvSpPr txBox="1"/>
          <p:nvPr/>
        </p:nvSpPr>
        <p:spPr>
          <a:xfrm>
            <a:off x="6148949" y="2384883"/>
            <a:ext cx="2740073"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b) </a:t>
            </a:r>
            <a:r>
              <a:rPr lang="es-MX" sz="2800" b="1" dirty="0" err="1">
                <a:solidFill>
                  <a:schemeClr val="dk1"/>
                </a:solidFill>
                <a:sym typeface="Arial"/>
              </a:rPr>
              <a:t>There</a:t>
            </a:r>
            <a:r>
              <a:rPr lang="es-MX" sz="2800" b="1" dirty="0">
                <a:solidFill>
                  <a:schemeClr val="dk1"/>
                </a:solidFill>
                <a:sym typeface="Arial"/>
              </a:rPr>
              <a:t> </a:t>
            </a:r>
            <a:r>
              <a:rPr lang="es-MX" sz="2800" b="1" dirty="0" err="1">
                <a:solidFill>
                  <a:schemeClr val="dk1"/>
                </a:solidFill>
                <a:sym typeface="Arial"/>
              </a:rPr>
              <a:t>aren’t</a:t>
            </a:r>
            <a:r>
              <a:rPr lang="es-MX" sz="2800" b="1" dirty="0">
                <a:solidFill>
                  <a:schemeClr val="dk1"/>
                </a:solidFill>
                <a:sym typeface="Arial"/>
              </a:rPr>
              <a:t> </a:t>
            </a:r>
            <a:endParaRPr b="1" dirty="0"/>
          </a:p>
        </p:txBody>
      </p:sp>
      <p:sp>
        <p:nvSpPr>
          <p:cNvPr id="596" name="Google Shape;596;p70">
            <a:hlinkClick r:id="rId5" action="ppaction://hlinksldjump"/>
          </p:cNvPr>
          <p:cNvSpPr txBox="1"/>
          <p:nvPr/>
        </p:nvSpPr>
        <p:spPr>
          <a:xfrm>
            <a:off x="6148949" y="3148024"/>
            <a:ext cx="2232248"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800" b="1" dirty="0">
                <a:solidFill>
                  <a:schemeClr val="dk1"/>
                </a:solidFill>
                <a:sym typeface="Arial"/>
              </a:rPr>
              <a:t>c) </a:t>
            </a:r>
            <a:r>
              <a:rPr lang="es-MX" sz="2800" b="1" dirty="0" err="1">
                <a:solidFill>
                  <a:schemeClr val="dk1"/>
                </a:solidFill>
                <a:sym typeface="Arial"/>
              </a:rPr>
              <a:t>There</a:t>
            </a:r>
            <a:r>
              <a:rPr lang="es-MX" sz="2800" b="1" dirty="0">
                <a:solidFill>
                  <a:schemeClr val="dk1"/>
                </a:solidFill>
                <a:sym typeface="Arial"/>
              </a:rPr>
              <a:t> are </a:t>
            </a:r>
            <a:endParaRPr b="1"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600"/>
        <p:cNvGrpSpPr/>
        <p:nvPr/>
      </p:nvGrpSpPr>
      <p:grpSpPr>
        <a:xfrm>
          <a:off x="0" y="0"/>
          <a:ext cx="0" cy="0"/>
          <a:chOff x="0" y="0"/>
          <a:chExt cx="0" cy="0"/>
        </a:xfrm>
      </p:grpSpPr>
      <p:pic>
        <p:nvPicPr>
          <p:cNvPr id="601" name="Google Shape;601;p71" descr="C:\Users\Erika\Pictures\goodjob.jpg"/>
          <p:cNvPicPr preferRelativeResize="0"/>
          <p:nvPr/>
        </p:nvPicPr>
        <p:blipFill rotWithShape="1">
          <a:blip r:embed="rId3">
            <a:alphaModFix/>
          </a:blip>
          <a:srcRect/>
          <a:stretch/>
        </p:blipFill>
        <p:spPr>
          <a:xfrm>
            <a:off x="1619672" y="836712"/>
            <a:ext cx="6329616" cy="4680520"/>
          </a:xfrm>
          <a:prstGeom prst="rect">
            <a:avLst/>
          </a:prstGeom>
          <a:noFill/>
          <a:ln>
            <a:noFill/>
          </a:ln>
        </p:spPr>
      </p:pic>
      <p:sp>
        <p:nvSpPr>
          <p:cNvPr id="602" name="Google Shape;602;p71">
            <a:hlinkClick r:id="rId4" action="ppaction://hlinksldjump"/>
          </p:cNvPr>
          <p:cNvSpPr/>
          <p:nvPr/>
        </p:nvSpPr>
        <p:spPr>
          <a:xfrm>
            <a:off x="7236296" y="5661248"/>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pic>
        <p:nvPicPr>
          <p:cNvPr id="607" name="Google Shape;607;p72" descr="C:\Users\Erika\Pictures\trytry.jpg"/>
          <p:cNvPicPr preferRelativeResize="0"/>
          <p:nvPr/>
        </p:nvPicPr>
        <p:blipFill rotWithShape="1">
          <a:blip r:embed="rId3">
            <a:alphaModFix/>
          </a:blip>
          <a:srcRect/>
          <a:stretch/>
        </p:blipFill>
        <p:spPr>
          <a:xfrm>
            <a:off x="1979712" y="548680"/>
            <a:ext cx="5256584" cy="6226246"/>
          </a:xfrm>
          <a:prstGeom prst="rect">
            <a:avLst/>
          </a:prstGeom>
          <a:noFill/>
          <a:ln>
            <a:noFill/>
          </a:ln>
        </p:spPr>
      </p:pic>
      <p:sp>
        <p:nvSpPr>
          <p:cNvPr id="608" name="Google Shape;608;p72">
            <a:hlinkClick r:id="rId4" action="ppaction://hlinksldjump"/>
          </p:cNvPr>
          <p:cNvSpPr/>
          <p:nvPr/>
        </p:nvSpPr>
        <p:spPr>
          <a:xfrm>
            <a:off x="6948264" y="5805264"/>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612"/>
        <p:cNvGrpSpPr/>
        <p:nvPr/>
      </p:nvGrpSpPr>
      <p:grpSpPr>
        <a:xfrm>
          <a:off x="0" y="0"/>
          <a:ext cx="0" cy="0"/>
          <a:chOff x="0" y="0"/>
          <a:chExt cx="0" cy="0"/>
        </a:xfrm>
      </p:grpSpPr>
      <p:pic>
        <p:nvPicPr>
          <p:cNvPr id="613" name="Google Shape;613;p73" descr="http://insurhouse.com/wp-content/uploads/2014/06/garage-builders.jpg"/>
          <p:cNvPicPr preferRelativeResize="0"/>
          <p:nvPr/>
        </p:nvPicPr>
        <p:blipFill rotWithShape="1">
          <a:blip r:embed="rId3">
            <a:alphaModFix/>
          </a:blip>
          <a:srcRect/>
          <a:stretch/>
        </p:blipFill>
        <p:spPr>
          <a:xfrm>
            <a:off x="827584" y="1340768"/>
            <a:ext cx="4104456" cy="3078342"/>
          </a:xfrm>
          <a:prstGeom prst="rect">
            <a:avLst/>
          </a:prstGeom>
          <a:noFill/>
          <a:ln>
            <a:noFill/>
          </a:ln>
        </p:spPr>
      </p:pic>
      <p:sp>
        <p:nvSpPr>
          <p:cNvPr id="614" name="Google Shape;614;p73"/>
          <p:cNvSpPr txBox="1"/>
          <p:nvPr/>
        </p:nvSpPr>
        <p:spPr>
          <a:xfrm>
            <a:off x="539552" y="4725144"/>
            <a:ext cx="7656088" cy="954107"/>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s-MX" sz="2800" b="1" dirty="0" smtClean="0">
                <a:solidFill>
                  <a:schemeClr val="dk1"/>
                </a:solidFill>
                <a:latin typeface="Calibri"/>
                <a:ea typeface="Calibri"/>
                <a:cs typeface="Calibri"/>
                <a:sym typeface="Calibri"/>
              </a:rPr>
              <a:t>19. ____________ </a:t>
            </a:r>
            <a:r>
              <a:rPr lang="es-MX" sz="2800" b="1" dirty="0" err="1">
                <a:solidFill>
                  <a:schemeClr val="dk1"/>
                </a:solidFill>
                <a:latin typeface="Calibri"/>
                <a:ea typeface="Calibri"/>
                <a:cs typeface="Calibri"/>
                <a:sym typeface="Calibri"/>
              </a:rPr>
              <a:t>four</a:t>
            </a:r>
            <a:r>
              <a:rPr lang="es-MX" sz="2800" b="1" dirty="0">
                <a:solidFill>
                  <a:schemeClr val="dk1"/>
                </a:solidFill>
                <a:latin typeface="Calibri"/>
                <a:ea typeface="Calibri"/>
                <a:cs typeface="Calibri"/>
                <a:sym typeface="Calibri"/>
              </a:rPr>
              <a:t> cars and ___________ a </a:t>
            </a:r>
            <a:r>
              <a:rPr lang="es-MX" sz="2800" b="1" dirty="0" err="1">
                <a:solidFill>
                  <a:schemeClr val="dk1"/>
                </a:solidFill>
                <a:latin typeface="Calibri"/>
                <a:ea typeface="Calibri"/>
                <a:cs typeface="Calibri"/>
                <a:sym typeface="Calibri"/>
              </a:rPr>
              <a:t>motorbike</a:t>
            </a:r>
            <a:r>
              <a:rPr lang="es-MX" sz="2800" b="1" dirty="0">
                <a:solidFill>
                  <a:schemeClr val="dk1"/>
                </a:solidFill>
                <a:latin typeface="Calibri"/>
                <a:ea typeface="Calibri"/>
                <a:cs typeface="Calibri"/>
                <a:sym typeface="Calibri"/>
              </a:rPr>
              <a:t> in </a:t>
            </a:r>
            <a:r>
              <a:rPr lang="es-MX" sz="2800" b="1" dirty="0" err="1">
                <a:solidFill>
                  <a:schemeClr val="dk1"/>
                </a:solidFill>
                <a:latin typeface="Calibri"/>
                <a:ea typeface="Calibri"/>
                <a:cs typeface="Calibri"/>
                <a:sym typeface="Calibri"/>
              </a:rPr>
              <a:t>the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garage</a:t>
            </a:r>
            <a:r>
              <a:rPr lang="es-MX" sz="2800" b="1" dirty="0">
                <a:solidFill>
                  <a:schemeClr val="dk1"/>
                </a:solidFill>
                <a:latin typeface="Calibri"/>
                <a:ea typeface="Calibri"/>
                <a:cs typeface="Calibri"/>
                <a:sym typeface="Calibri"/>
              </a:rPr>
              <a:t>.    </a:t>
            </a:r>
            <a:endParaRPr dirty="0"/>
          </a:p>
        </p:txBody>
      </p:sp>
      <p:sp>
        <p:nvSpPr>
          <p:cNvPr id="615" name="Google Shape;615;p73">
            <a:hlinkClick r:id="rId4" action="ppaction://hlinksldjump"/>
          </p:cNvPr>
          <p:cNvSpPr txBox="1"/>
          <p:nvPr/>
        </p:nvSpPr>
        <p:spPr>
          <a:xfrm>
            <a:off x="4932040" y="1797324"/>
            <a:ext cx="3816424"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a) There are / there isn’t  </a:t>
            </a:r>
            <a:endParaRPr/>
          </a:p>
        </p:txBody>
      </p:sp>
      <p:sp>
        <p:nvSpPr>
          <p:cNvPr id="616" name="Google Shape;616;p73">
            <a:hlinkClick r:id="rId4" action="ppaction://hlinksldjump"/>
          </p:cNvPr>
          <p:cNvSpPr txBox="1"/>
          <p:nvPr/>
        </p:nvSpPr>
        <p:spPr>
          <a:xfrm>
            <a:off x="4908919" y="2276872"/>
            <a:ext cx="3816424"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b) There is / there are  </a:t>
            </a:r>
            <a:endParaRPr/>
          </a:p>
        </p:txBody>
      </p:sp>
      <p:sp>
        <p:nvSpPr>
          <p:cNvPr id="617" name="Google Shape;617;p73">
            <a:hlinkClick r:id="rId5" action="ppaction://hlinksldjump"/>
          </p:cNvPr>
          <p:cNvSpPr txBox="1"/>
          <p:nvPr/>
        </p:nvSpPr>
        <p:spPr>
          <a:xfrm>
            <a:off x="4932040" y="2698108"/>
            <a:ext cx="3816424"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c) There are / there is  </a:t>
            </a:r>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621"/>
        <p:cNvGrpSpPr/>
        <p:nvPr/>
      </p:nvGrpSpPr>
      <p:grpSpPr>
        <a:xfrm>
          <a:off x="0" y="0"/>
          <a:ext cx="0" cy="0"/>
          <a:chOff x="0" y="0"/>
          <a:chExt cx="0" cy="0"/>
        </a:xfrm>
      </p:grpSpPr>
      <p:pic>
        <p:nvPicPr>
          <p:cNvPr id="622" name="Google Shape;622;p74" descr="C:\Users\Erika\Pictures\excellenttoy.png"/>
          <p:cNvPicPr preferRelativeResize="0"/>
          <p:nvPr/>
        </p:nvPicPr>
        <p:blipFill rotWithShape="1">
          <a:blip r:embed="rId3">
            <a:alphaModFix/>
          </a:blip>
          <a:srcRect/>
          <a:stretch/>
        </p:blipFill>
        <p:spPr>
          <a:xfrm>
            <a:off x="1721768" y="980728"/>
            <a:ext cx="6048672" cy="4654642"/>
          </a:xfrm>
          <a:prstGeom prst="rect">
            <a:avLst/>
          </a:prstGeom>
          <a:noFill/>
          <a:ln>
            <a:noFill/>
          </a:ln>
        </p:spPr>
      </p:pic>
      <p:sp>
        <p:nvSpPr>
          <p:cNvPr id="623" name="Google Shape;623;p74">
            <a:hlinkClick r:id="rId4" action="ppaction://hlinksldjump"/>
          </p:cNvPr>
          <p:cNvSpPr/>
          <p:nvPr/>
        </p:nvSpPr>
        <p:spPr>
          <a:xfrm>
            <a:off x="7338392" y="5805264"/>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pic>
        <p:nvPicPr>
          <p:cNvPr id="628" name="Google Shape;628;p75" descr="C:\Users\Erika\Pictures\keepcalm2.png"/>
          <p:cNvPicPr preferRelativeResize="0"/>
          <p:nvPr/>
        </p:nvPicPr>
        <p:blipFill rotWithShape="1">
          <a:blip r:embed="rId3">
            <a:alphaModFix/>
          </a:blip>
          <a:srcRect/>
          <a:stretch/>
        </p:blipFill>
        <p:spPr>
          <a:xfrm>
            <a:off x="2411760" y="908720"/>
            <a:ext cx="4032448" cy="4710986"/>
          </a:xfrm>
          <a:prstGeom prst="rect">
            <a:avLst/>
          </a:prstGeom>
          <a:noFill/>
          <a:ln>
            <a:noFill/>
          </a:ln>
        </p:spPr>
      </p:pic>
      <p:sp>
        <p:nvSpPr>
          <p:cNvPr id="629" name="Google Shape;629;p75">
            <a:hlinkClick r:id="rId4" action="ppaction://hlinksldjump"/>
          </p:cNvPr>
          <p:cNvSpPr/>
          <p:nvPr/>
        </p:nvSpPr>
        <p:spPr>
          <a:xfrm>
            <a:off x="6411511"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pic>
        <p:nvPicPr>
          <p:cNvPr id="634" name="Google Shape;634;p76" descr="http://amimoda.net/wp-content/uploads/2015/02/desyuno-mediterraneo-blog-amimoda-mesa-desayuno-brunch-decoraci%C3%B3n-con-colores.jpg"/>
          <p:cNvPicPr preferRelativeResize="0"/>
          <p:nvPr/>
        </p:nvPicPr>
        <p:blipFill rotWithShape="1">
          <a:blip r:embed="rId3">
            <a:alphaModFix/>
          </a:blip>
          <a:srcRect/>
          <a:stretch/>
        </p:blipFill>
        <p:spPr>
          <a:xfrm>
            <a:off x="611560" y="659525"/>
            <a:ext cx="4536504" cy="3203341"/>
          </a:xfrm>
          <a:prstGeom prst="rect">
            <a:avLst/>
          </a:prstGeom>
          <a:noFill/>
          <a:ln>
            <a:noFill/>
          </a:ln>
        </p:spPr>
      </p:pic>
      <p:sp>
        <p:nvSpPr>
          <p:cNvPr id="635" name="Google Shape;635;p76"/>
          <p:cNvSpPr txBox="1"/>
          <p:nvPr/>
        </p:nvSpPr>
        <p:spPr>
          <a:xfrm>
            <a:off x="539552" y="4437112"/>
            <a:ext cx="7656088" cy="954107"/>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s-MX" sz="2800" b="1" dirty="0" smtClean="0">
                <a:solidFill>
                  <a:schemeClr val="dk1"/>
                </a:solidFill>
                <a:latin typeface="Calibri"/>
                <a:ea typeface="Calibri"/>
                <a:cs typeface="Calibri"/>
                <a:sym typeface="Calibri"/>
              </a:rPr>
              <a:t>20. ____________ </a:t>
            </a:r>
            <a:r>
              <a:rPr lang="es-MX" sz="2800" b="1" dirty="0" err="1">
                <a:solidFill>
                  <a:schemeClr val="dk1"/>
                </a:solidFill>
                <a:latin typeface="Calibri"/>
                <a:ea typeface="Calibri"/>
                <a:cs typeface="Calibri"/>
                <a:sym typeface="Calibri"/>
              </a:rPr>
              <a:t>milk</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but</a:t>
            </a:r>
            <a:r>
              <a:rPr lang="es-MX" sz="2800" b="1" dirty="0">
                <a:solidFill>
                  <a:schemeClr val="dk1"/>
                </a:solidFill>
                <a:latin typeface="Calibri"/>
                <a:ea typeface="Calibri"/>
                <a:cs typeface="Calibri"/>
                <a:sym typeface="Calibri"/>
              </a:rPr>
              <a:t> ___________ </a:t>
            </a:r>
            <a:r>
              <a:rPr lang="es-MX" sz="2800" b="1" dirty="0" err="1">
                <a:solidFill>
                  <a:schemeClr val="dk1"/>
                </a:solidFill>
                <a:latin typeface="Calibri"/>
                <a:ea typeface="Calibri"/>
                <a:cs typeface="Calibri"/>
                <a:sym typeface="Calibri"/>
              </a:rPr>
              <a:t>orange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juice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for</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breakfast</a:t>
            </a:r>
            <a:r>
              <a:rPr lang="es-MX" sz="2800" b="1" dirty="0">
                <a:solidFill>
                  <a:schemeClr val="dk1"/>
                </a:solidFill>
                <a:latin typeface="Calibri"/>
                <a:ea typeface="Calibri"/>
                <a:cs typeface="Calibri"/>
                <a:sym typeface="Calibri"/>
              </a:rPr>
              <a:t>.     </a:t>
            </a:r>
            <a:endParaRPr dirty="0"/>
          </a:p>
        </p:txBody>
      </p:sp>
      <p:sp>
        <p:nvSpPr>
          <p:cNvPr id="636" name="Google Shape;636;p76">
            <a:hlinkClick r:id="rId4" action="ppaction://hlinksldjump"/>
          </p:cNvPr>
          <p:cNvSpPr txBox="1"/>
          <p:nvPr/>
        </p:nvSpPr>
        <p:spPr>
          <a:xfrm>
            <a:off x="5169107" y="2289414"/>
            <a:ext cx="3816424"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c) There are / there isn’t  </a:t>
            </a:r>
            <a:endParaRPr/>
          </a:p>
        </p:txBody>
      </p:sp>
      <p:sp>
        <p:nvSpPr>
          <p:cNvPr id="637" name="Google Shape;637;p76">
            <a:hlinkClick r:id="rId5" action="ppaction://hlinksldjump"/>
          </p:cNvPr>
          <p:cNvSpPr txBox="1"/>
          <p:nvPr/>
        </p:nvSpPr>
        <p:spPr>
          <a:xfrm>
            <a:off x="5169107" y="1827685"/>
            <a:ext cx="3816424"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b) There isn’t / there is  </a:t>
            </a:r>
            <a:endParaRPr/>
          </a:p>
        </p:txBody>
      </p:sp>
      <p:sp>
        <p:nvSpPr>
          <p:cNvPr id="638" name="Google Shape;638;p76">
            <a:hlinkClick r:id="rId4" action="ppaction://hlinksldjump"/>
          </p:cNvPr>
          <p:cNvSpPr txBox="1"/>
          <p:nvPr/>
        </p:nvSpPr>
        <p:spPr>
          <a:xfrm>
            <a:off x="5169107" y="1366020"/>
            <a:ext cx="3816424"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a) There is / there isn’t  </a:t>
            </a:r>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Font typeface="Calibri"/>
              <a:buNone/>
            </a:pPr>
            <a:r>
              <a:rPr lang="es-MX" sz="4400" b="0" i="0" u="none" strike="noStrike" cap="none">
                <a:solidFill>
                  <a:schemeClr val="dk1"/>
                </a:solidFill>
                <a:latin typeface="Calibri"/>
                <a:ea typeface="Calibri"/>
                <a:cs typeface="Calibri"/>
                <a:sym typeface="Calibri"/>
              </a:rPr>
              <a:t>AFFIRMATIVE </a:t>
            </a:r>
            <a:endParaRPr/>
          </a:p>
        </p:txBody>
      </p:sp>
      <p:grpSp>
        <p:nvGrpSpPr>
          <p:cNvPr id="94" name="Google Shape;94;p14"/>
          <p:cNvGrpSpPr/>
          <p:nvPr/>
        </p:nvGrpSpPr>
        <p:grpSpPr>
          <a:xfrm>
            <a:off x="633640" y="1489654"/>
            <a:ext cx="7754783" cy="4636508"/>
            <a:chOff x="176440" y="4870"/>
            <a:chExt cx="7754783" cy="4636508"/>
          </a:xfrm>
        </p:grpSpPr>
        <p:sp>
          <p:nvSpPr>
            <p:cNvPr id="95" name="Google Shape;95;p14"/>
            <p:cNvSpPr/>
            <p:nvPr/>
          </p:nvSpPr>
          <p:spPr>
            <a:xfrm>
              <a:off x="6835152" y="3141327"/>
              <a:ext cx="146480" cy="523834"/>
            </a:xfrm>
            <a:custGeom>
              <a:avLst/>
              <a:gdLst/>
              <a:ahLst/>
              <a:cxnLst/>
              <a:rect l="l" t="t" r="r" b="b"/>
              <a:pathLst>
                <a:path w="120000" h="120000" extrusionOk="0">
                  <a:moveTo>
                    <a:pt x="120000" y="0"/>
                  </a:moveTo>
                  <a:lnTo>
                    <a:pt x="120000" y="92024"/>
                  </a:lnTo>
                  <a:lnTo>
                    <a:pt x="0" y="92024"/>
                  </a:lnTo>
                  <a:lnTo>
                    <a:pt x="0" y="120000"/>
                  </a:lnTo>
                </a:path>
              </a:pathLst>
            </a:custGeom>
            <a:noFill/>
            <a:ln w="25400" cap="flat" cmpd="sng">
              <a:solidFill>
                <a:srgbClr val="4674AA"/>
              </a:solidFill>
              <a:prstDash val="solid"/>
              <a:round/>
              <a:headEnd type="none" w="sm" len="sm"/>
              <a:tailEnd type="none" w="sm" len="sm"/>
            </a:ln>
          </p:spPr>
        </p:sp>
        <p:sp>
          <p:nvSpPr>
            <p:cNvPr id="96" name="Google Shape;96;p14"/>
            <p:cNvSpPr/>
            <p:nvPr/>
          </p:nvSpPr>
          <p:spPr>
            <a:xfrm>
              <a:off x="5988234" y="2059425"/>
              <a:ext cx="993399" cy="244831"/>
            </a:xfrm>
            <a:custGeom>
              <a:avLst/>
              <a:gdLst/>
              <a:ahLst/>
              <a:cxnLst/>
              <a:rect l="l" t="t" r="r" b="b"/>
              <a:pathLst>
                <a:path w="120000" h="120000" extrusionOk="0">
                  <a:moveTo>
                    <a:pt x="0" y="0"/>
                  </a:moveTo>
                  <a:lnTo>
                    <a:pt x="0" y="60145"/>
                  </a:lnTo>
                  <a:lnTo>
                    <a:pt x="120000" y="60145"/>
                  </a:lnTo>
                  <a:lnTo>
                    <a:pt x="120000" y="120000"/>
                  </a:lnTo>
                </a:path>
              </a:pathLst>
            </a:custGeom>
            <a:noFill/>
            <a:ln w="25400" cap="flat" cmpd="sng">
              <a:solidFill>
                <a:srgbClr val="4674AA"/>
              </a:solidFill>
              <a:prstDash val="solid"/>
              <a:round/>
              <a:headEnd type="none" w="sm" len="sm"/>
              <a:tailEnd type="none" w="sm" len="sm"/>
            </a:ln>
          </p:spPr>
        </p:sp>
        <p:sp>
          <p:nvSpPr>
            <p:cNvPr id="97" name="Google Shape;97;p14"/>
            <p:cNvSpPr/>
            <p:nvPr/>
          </p:nvSpPr>
          <p:spPr>
            <a:xfrm>
              <a:off x="4507162" y="841942"/>
              <a:ext cx="1481071" cy="380411"/>
            </a:xfrm>
            <a:custGeom>
              <a:avLst/>
              <a:gdLst/>
              <a:ahLst/>
              <a:cxnLst/>
              <a:rect l="l" t="t" r="r" b="b"/>
              <a:pathLst>
                <a:path w="120000" h="120000" extrusionOk="0">
                  <a:moveTo>
                    <a:pt x="0" y="0"/>
                  </a:moveTo>
                  <a:lnTo>
                    <a:pt x="0" y="81477"/>
                  </a:lnTo>
                  <a:lnTo>
                    <a:pt x="120000" y="81477"/>
                  </a:lnTo>
                  <a:lnTo>
                    <a:pt x="120000" y="120000"/>
                  </a:lnTo>
                </a:path>
              </a:pathLst>
            </a:custGeom>
            <a:noFill/>
            <a:ln w="25400" cap="flat" cmpd="sng">
              <a:solidFill>
                <a:srgbClr val="3B6495"/>
              </a:solidFill>
              <a:prstDash val="solid"/>
              <a:round/>
              <a:headEnd type="none" w="sm" len="sm"/>
              <a:tailEnd type="none" w="sm" len="sm"/>
            </a:ln>
          </p:spPr>
        </p:sp>
        <p:sp>
          <p:nvSpPr>
            <p:cNvPr id="98" name="Google Shape;98;p14"/>
            <p:cNvSpPr/>
            <p:nvPr/>
          </p:nvSpPr>
          <p:spPr>
            <a:xfrm>
              <a:off x="3261750" y="3285345"/>
              <a:ext cx="1008110" cy="379816"/>
            </a:xfrm>
            <a:custGeom>
              <a:avLst/>
              <a:gdLst/>
              <a:ahLst/>
              <a:cxnLst/>
              <a:rect l="l" t="t" r="r" b="b"/>
              <a:pathLst>
                <a:path w="120000" h="120000" extrusionOk="0">
                  <a:moveTo>
                    <a:pt x="0" y="0"/>
                  </a:moveTo>
                  <a:lnTo>
                    <a:pt x="0" y="81417"/>
                  </a:lnTo>
                  <a:lnTo>
                    <a:pt x="120000" y="81417"/>
                  </a:lnTo>
                  <a:lnTo>
                    <a:pt x="120000" y="120000"/>
                  </a:lnTo>
                </a:path>
              </a:pathLst>
            </a:custGeom>
            <a:noFill/>
            <a:ln w="25400" cap="flat" cmpd="sng">
              <a:solidFill>
                <a:srgbClr val="4674AA"/>
              </a:solidFill>
              <a:prstDash val="solid"/>
              <a:round/>
              <a:headEnd type="none" w="sm" len="sm"/>
              <a:tailEnd type="none" w="sm" len="sm"/>
            </a:ln>
          </p:spPr>
        </p:sp>
        <p:sp>
          <p:nvSpPr>
            <p:cNvPr id="99" name="Google Shape;99;p14"/>
            <p:cNvSpPr/>
            <p:nvPr/>
          </p:nvSpPr>
          <p:spPr>
            <a:xfrm>
              <a:off x="3091975" y="2059425"/>
              <a:ext cx="169775" cy="388849"/>
            </a:xfrm>
            <a:custGeom>
              <a:avLst/>
              <a:gdLst/>
              <a:ahLst/>
              <a:cxnLst/>
              <a:rect l="l" t="t" r="r" b="b"/>
              <a:pathLst>
                <a:path w="120000" h="120000" extrusionOk="0">
                  <a:moveTo>
                    <a:pt x="0" y="0"/>
                  </a:moveTo>
                  <a:lnTo>
                    <a:pt x="0" y="82313"/>
                  </a:lnTo>
                  <a:lnTo>
                    <a:pt x="120000" y="82313"/>
                  </a:lnTo>
                  <a:lnTo>
                    <a:pt x="120000" y="120000"/>
                  </a:lnTo>
                </a:path>
              </a:pathLst>
            </a:custGeom>
            <a:noFill/>
            <a:ln w="25400" cap="flat" cmpd="sng">
              <a:solidFill>
                <a:srgbClr val="4674AA"/>
              </a:solidFill>
              <a:prstDash val="solid"/>
              <a:round/>
              <a:headEnd type="none" w="sm" len="sm"/>
              <a:tailEnd type="none" w="sm" len="sm"/>
            </a:ln>
          </p:spPr>
        </p:sp>
        <p:sp>
          <p:nvSpPr>
            <p:cNvPr id="100" name="Google Shape;100;p14"/>
            <p:cNvSpPr/>
            <p:nvPr/>
          </p:nvSpPr>
          <p:spPr>
            <a:xfrm>
              <a:off x="835552" y="3290217"/>
              <a:ext cx="722544" cy="374944"/>
            </a:xfrm>
            <a:custGeom>
              <a:avLst/>
              <a:gdLst/>
              <a:ahLst/>
              <a:cxnLst/>
              <a:rect l="l" t="t" r="r" b="b"/>
              <a:pathLst>
                <a:path w="120000" h="120000" extrusionOk="0">
                  <a:moveTo>
                    <a:pt x="0" y="0"/>
                  </a:moveTo>
                  <a:lnTo>
                    <a:pt x="0" y="80916"/>
                  </a:lnTo>
                  <a:lnTo>
                    <a:pt x="120000" y="80916"/>
                  </a:lnTo>
                  <a:lnTo>
                    <a:pt x="120000" y="120000"/>
                  </a:lnTo>
                </a:path>
              </a:pathLst>
            </a:custGeom>
            <a:noFill/>
            <a:ln w="25400" cap="flat" cmpd="sng">
              <a:solidFill>
                <a:srgbClr val="4674AA"/>
              </a:solidFill>
              <a:prstDash val="solid"/>
              <a:round/>
              <a:headEnd type="none" w="sm" len="sm"/>
              <a:tailEnd type="none" w="sm" len="sm"/>
            </a:ln>
          </p:spPr>
        </p:sp>
        <p:sp>
          <p:nvSpPr>
            <p:cNvPr id="101" name="Google Shape;101;p14"/>
            <p:cNvSpPr/>
            <p:nvPr/>
          </p:nvSpPr>
          <p:spPr>
            <a:xfrm>
              <a:off x="835552" y="2059425"/>
              <a:ext cx="2256423" cy="393720"/>
            </a:xfrm>
            <a:custGeom>
              <a:avLst/>
              <a:gdLst/>
              <a:ahLst/>
              <a:cxnLst/>
              <a:rect l="l" t="t" r="r" b="b"/>
              <a:pathLst>
                <a:path w="120000" h="120000" extrusionOk="0">
                  <a:moveTo>
                    <a:pt x="120000" y="0"/>
                  </a:moveTo>
                  <a:lnTo>
                    <a:pt x="120000" y="82780"/>
                  </a:lnTo>
                  <a:lnTo>
                    <a:pt x="0" y="82780"/>
                  </a:lnTo>
                  <a:lnTo>
                    <a:pt x="0" y="120000"/>
                  </a:lnTo>
                </a:path>
              </a:pathLst>
            </a:custGeom>
            <a:noFill/>
            <a:ln w="25400" cap="flat" cmpd="sng">
              <a:solidFill>
                <a:srgbClr val="4674AA"/>
              </a:solidFill>
              <a:prstDash val="solid"/>
              <a:round/>
              <a:headEnd type="none" w="sm" len="sm"/>
              <a:tailEnd type="none" w="sm" len="sm"/>
            </a:ln>
          </p:spPr>
        </p:sp>
        <p:sp>
          <p:nvSpPr>
            <p:cNvPr id="102" name="Google Shape;102;p14"/>
            <p:cNvSpPr/>
            <p:nvPr/>
          </p:nvSpPr>
          <p:spPr>
            <a:xfrm>
              <a:off x="3091975" y="841942"/>
              <a:ext cx="1415186" cy="380411"/>
            </a:xfrm>
            <a:custGeom>
              <a:avLst/>
              <a:gdLst/>
              <a:ahLst/>
              <a:cxnLst/>
              <a:rect l="l" t="t" r="r" b="b"/>
              <a:pathLst>
                <a:path w="120000" h="120000" extrusionOk="0">
                  <a:moveTo>
                    <a:pt x="120000" y="0"/>
                  </a:moveTo>
                  <a:lnTo>
                    <a:pt x="120000" y="81477"/>
                  </a:lnTo>
                  <a:lnTo>
                    <a:pt x="0" y="81477"/>
                  </a:lnTo>
                  <a:lnTo>
                    <a:pt x="0" y="120000"/>
                  </a:lnTo>
                </a:path>
              </a:pathLst>
            </a:custGeom>
            <a:noFill/>
            <a:ln w="25400" cap="flat" cmpd="sng">
              <a:solidFill>
                <a:srgbClr val="3B6495"/>
              </a:solidFill>
              <a:prstDash val="solid"/>
              <a:round/>
              <a:headEnd type="none" w="sm" len="sm"/>
              <a:tailEnd type="none" w="sm" len="sm"/>
            </a:ln>
          </p:spPr>
        </p:sp>
        <p:sp>
          <p:nvSpPr>
            <p:cNvPr id="103" name="Google Shape;103;p14"/>
            <p:cNvSpPr/>
            <p:nvPr/>
          </p:nvSpPr>
          <p:spPr>
            <a:xfrm>
              <a:off x="3848051" y="4870"/>
              <a:ext cx="1318222" cy="83707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 name="Google Shape;104;p14"/>
            <p:cNvSpPr/>
            <p:nvPr/>
          </p:nvSpPr>
          <p:spPr>
            <a:xfrm>
              <a:off x="3994520" y="144016"/>
              <a:ext cx="1318222" cy="83707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5" name="Google Shape;105;p14"/>
            <p:cNvSpPr txBox="1"/>
            <p:nvPr/>
          </p:nvSpPr>
          <p:spPr>
            <a:xfrm>
              <a:off x="4019037" y="168533"/>
              <a:ext cx="1269188" cy="788037"/>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None/>
              </a:pPr>
              <a:r>
                <a:rPr lang="es-MX" sz="2400" b="1" i="0" u="none" strike="noStrike" cap="none">
                  <a:solidFill>
                    <a:schemeClr val="dk1"/>
                  </a:solidFill>
                  <a:latin typeface="Calibri"/>
                  <a:ea typeface="Calibri"/>
                  <a:cs typeface="Calibri"/>
                  <a:sym typeface="Calibri"/>
                </a:rPr>
                <a:t>There</a:t>
              </a:r>
              <a:r>
                <a:rPr lang="es-MX" sz="1700" b="0" i="0" u="none" strike="noStrike" cap="none">
                  <a:solidFill>
                    <a:schemeClr val="dk1"/>
                  </a:solidFill>
                  <a:latin typeface="Calibri"/>
                  <a:ea typeface="Calibri"/>
                  <a:cs typeface="Calibri"/>
                  <a:sym typeface="Calibri"/>
                </a:rPr>
                <a:t> </a:t>
              </a:r>
              <a:endParaRPr/>
            </a:p>
          </p:txBody>
        </p:sp>
        <p:sp>
          <p:nvSpPr>
            <p:cNvPr id="106" name="Google Shape;106;p14"/>
            <p:cNvSpPr/>
            <p:nvPr/>
          </p:nvSpPr>
          <p:spPr>
            <a:xfrm>
              <a:off x="2432864" y="1222353"/>
              <a:ext cx="1318222" cy="83707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7" name="Google Shape;107;p14"/>
            <p:cNvSpPr/>
            <p:nvPr/>
          </p:nvSpPr>
          <p:spPr>
            <a:xfrm>
              <a:off x="2579333" y="1361499"/>
              <a:ext cx="1318222" cy="83707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8" name="Google Shape;108;p14"/>
            <p:cNvSpPr txBox="1"/>
            <p:nvPr/>
          </p:nvSpPr>
          <p:spPr>
            <a:xfrm>
              <a:off x="2603850" y="1386016"/>
              <a:ext cx="1269188" cy="788037"/>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None/>
              </a:pPr>
              <a:r>
                <a:rPr lang="es-MX" sz="2400" b="1" i="0" u="none" strike="noStrike" cap="none">
                  <a:solidFill>
                    <a:schemeClr val="dk1"/>
                  </a:solidFill>
                  <a:latin typeface="Calibri"/>
                  <a:ea typeface="Calibri"/>
                  <a:cs typeface="Calibri"/>
                  <a:sym typeface="Calibri"/>
                </a:rPr>
                <a:t>is</a:t>
              </a:r>
              <a:endParaRPr sz="2400" b="1" i="0" u="none" strike="noStrike" cap="none">
                <a:solidFill>
                  <a:schemeClr val="dk1"/>
                </a:solidFill>
                <a:latin typeface="Calibri"/>
                <a:ea typeface="Calibri"/>
                <a:cs typeface="Calibri"/>
                <a:sym typeface="Calibri"/>
              </a:endParaRPr>
            </a:p>
          </p:txBody>
        </p:sp>
        <p:sp>
          <p:nvSpPr>
            <p:cNvPr id="109" name="Google Shape;109;p14"/>
            <p:cNvSpPr/>
            <p:nvPr/>
          </p:nvSpPr>
          <p:spPr>
            <a:xfrm>
              <a:off x="176440" y="2453146"/>
              <a:ext cx="1318222" cy="83707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0" name="Google Shape;110;p14"/>
            <p:cNvSpPr/>
            <p:nvPr/>
          </p:nvSpPr>
          <p:spPr>
            <a:xfrm>
              <a:off x="322910" y="2592291"/>
              <a:ext cx="1318222" cy="83707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1" name="Google Shape;111;p14"/>
            <p:cNvSpPr txBox="1"/>
            <p:nvPr/>
          </p:nvSpPr>
          <p:spPr>
            <a:xfrm>
              <a:off x="347427" y="2616808"/>
              <a:ext cx="1269188" cy="788037"/>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None/>
              </a:pPr>
              <a:r>
                <a:rPr lang="es-MX" sz="2000" b="0" i="0" u="none" strike="noStrike" cap="none">
                  <a:solidFill>
                    <a:schemeClr val="dk1"/>
                  </a:solidFill>
                  <a:latin typeface="Calibri"/>
                  <a:ea typeface="Calibri"/>
                  <a:cs typeface="Calibri"/>
                  <a:sym typeface="Calibri"/>
                </a:rPr>
                <a:t>singular noun </a:t>
              </a:r>
              <a:endParaRPr/>
            </a:p>
          </p:txBody>
        </p:sp>
        <p:sp>
          <p:nvSpPr>
            <p:cNvPr id="112" name="Google Shape;112;p14"/>
            <p:cNvSpPr/>
            <p:nvPr/>
          </p:nvSpPr>
          <p:spPr>
            <a:xfrm>
              <a:off x="898985" y="3665161"/>
              <a:ext cx="1318222" cy="83707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3" name="Google Shape;113;p14"/>
            <p:cNvSpPr/>
            <p:nvPr/>
          </p:nvSpPr>
          <p:spPr>
            <a:xfrm>
              <a:off x="1045454" y="3804307"/>
              <a:ext cx="1318222" cy="83707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4" name="Google Shape;114;p14"/>
            <p:cNvSpPr txBox="1"/>
            <p:nvPr/>
          </p:nvSpPr>
          <p:spPr>
            <a:xfrm>
              <a:off x="1069971" y="3828824"/>
              <a:ext cx="1269188" cy="788037"/>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None/>
              </a:pPr>
              <a:r>
                <a:rPr lang="es-MX" sz="2100" b="0" i="0" u="none" strike="noStrike" cap="none">
                  <a:solidFill>
                    <a:schemeClr val="dk1"/>
                  </a:solidFill>
                  <a:latin typeface="Calibri"/>
                  <a:ea typeface="Calibri"/>
                  <a:cs typeface="Calibri"/>
                  <a:sym typeface="Calibri"/>
                </a:rPr>
                <a:t>There is an apple. </a:t>
              </a:r>
              <a:endParaRPr/>
            </a:p>
          </p:txBody>
        </p:sp>
        <p:sp>
          <p:nvSpPr>
            <p:cNvPr id="115" name="Google Shape;115;p14"/>
            <p:cNvSpPr/>
            <p:nvPr/>
          </p:nvSpPr>
          <p:spPr>
            <a:xfrm>
              <a:off x="2267132" y="2448274"/>
              <a:ext cx="1989237" cy="83707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6" name="Google Shape;116;p14"/>
            <p:cNvSpPr/>
            <p:nvPr/>
          </p:nvSpPr>
          <p:spPr>
            <a:xfrm>
              <a:off x="2413601" y="2587420"/>
              <a:ext cx="1989237" cy="83707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7" name="Google Shape;117;p14"/>
            <p:cNvSpPr txBox="1"/>
            <p:nvPr/>
          </p:nvSpPr>
          <p:spPr>
            <a:xfrm>
              <a:off x="2438118" y="2611937"/>
              <a:ext cx="1940203" cy="788037"/>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None/>
              </a:pPr>
              <a:r>
                <a:rPr lang="es-MX" sz="2000" b="0" i="0" u="none" strike="noStrike" cap="none">
                  <a:solidFill>
                    <a:schemeClr val="dk1"/>
                  </a:solidFill>
                  <a:latin typeface="Calibri"/>
                  <a:ea typeface="Calibri"/>
                  <a:cs typeface="Calibri"/>
                  <a:sym typeface="Calibri"/>
                </a:rPr>
                <a:t>Uncountable noun </a:t>
              </a:r>
              <a:endParaRPr/>
            </a:p>
          </p:txBody>
        </p:sp>
        <p:sp>
          <p:nvSpPr>
            <p:cNvPr id="118" name="Google Shape;118;p14"/>
            <p:cNvSpPr/>
            <p:nvPr/>
          </p:nvSpPr>
          <p:spPr>
            <a:xfrm>
              <a:off x="3610750" y="3665161"/>
              <a:ext cx="1318222" cy="83707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9" name="Google Shape;119;p14"/>
            <p:cNvSpPr/>
            <p:nvPr/>
          </p:nvSpPr>
          <p:spPr>
            <a:xfrm>
              <a:off x="3757219" y="3804307"/>
              <a:ext cx="1318222" cy="83707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0" name="Google Shape;120;p14"/>
            <p:cNvSpPr txBox="1"/>
            <p:nvPr/>
          </p:nvSpPr>
          <p:spPr>
            <a:xfrm>
              <a:off x="3781736" y="3828824"/>
              <a:ext cx="1269188" cy="788037"/>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None/>
              </a:pPr>
              <a:r>
                <a:rPr lang="es-MX" sz="2100" b="0" i="0" u="none" strike="noStrike" cap="none">
                  <a:solidFill>
                    <a:schemeClr val="dk1"/>
                  </a:solidFill>
                  <a:latin typeface="Calibri"/>
                  <a:ea typeface="Calibri"/>
                  <a:cs typeface="Calibri"/>
                  <a:sym typeface="Calibri"/>
                </a:rPr>
                <a:t>There is water </a:t>
              </a:r>
              <a:endParaRPr/>
            </a:p>
          </p:txBody>
        </p:sp>
        <p:sp>
          <p:nvSpPr>
            <p:cNvPr id="121" name="Google Shape;121;p14"/>
            <p:cNvSpPr/>
            <p:nvPr/>
          </p:nvSpPr>
          <p:spPr>
            <a:xfrm>
              <a:off x="5329122" y="1222353"/>
              <a:ext cx="1318222" cy="83707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2" name="Google Shape;122;p14"/>
            <p:cNvSpPr/>
            <p:nvPr/>
          </p:nvSpPr>
          <p:spPr>
            <a:xfrm>
              <a:off x="5475591" y="1361499"/>
              <a:ext cx="1318222" cy="83707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3" name="Google Shape;123;p14"/>
            <p:cNvSpPr txBox="1"/>
            <p:nvPr/>
          </p:nvSpPr>
          <p:spPr>
            <a:xfrm>
              <a:off x="5500108" y="1386016"/>
              <a:ext cx="1269188" cy="788037"/>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None/>
              </a:pPr>
              <a:r>
                <a:rPr lang="es-MX" sz="2400" b="1" i="0" u="none" strike="noStrike" cap="none">
                  <a:solidFill>
                    <a:schemeClr val="dk1"/>
                  </a:solidFill>
                  <a:latin typeface="Calibri"/>
                  <a:ea typeface="Calibri"/>
                  <a:cs typeface="Calibri"/>
                  <a:sym typeface="Calibri"/>
                </a:rPr>
                <a:t>are</a:t>
              </a:r>
              <a:endParaRPr/>
            </a:p>
          </p:txBody>
        </p:sp>
        <p:sp>
          <p:nvSpPr>
            <p:cNvPr id="124" name="Google Shape;124;p14"/>
            <p:cNvSpPr/>
            <p:nvPr/>
          </p:nvSpPr>
          <p:spPr>
            <a:xfrm>
              <a:off x="6178512" y="2304256"/>
              <a:ext cx="1606241" cy="83707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5" name="Google Shape;125;p14"/>
            <p:cNvSpPr/>
            <p:nvPr/>
          </p:nvSpPr>
          <p:spPr>
            <a:xfrm>
              <a:off x="6324982" y="2443401"/>
              <a:ext cx="1606241" cy="83707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6" name="Google Shape;126;p14"/>
            <p:cNvSpPr txBox="1"/>
            <p:nvPr/>
          </p:nvSpPr>
          <p:spPr>
            <a:xfrm>
              <a:off x="6349499" y="2467918"/>
              <a:ext cx="1557207" cy="788037"/>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None/>
              </a:pPr>
              <a:r>
                <a:rPr lang="es-MX" sz="2100" b="0" i="0" u="none" strike="noStrike" cap="none">
                  <a:solidFill>
                    <a:schemeClr val="dk1"/>
                  </a:solidFill>
                  <a:latin typeface="Calibri"/>
                  <a:ea typeface="Calibri"/>
                  <a:cs typeface="Calibri"/>
                  <a:sym typeface="Calibri"/>
                </a:rPr>
                <a:t>Plural nouns</a:t>
              </a:r>
              <a:endParaRPr sz="2100" b="0" i="0" u="none" strike="noStrike" cap="none">
                <a:solidFill>
                  <a:schemeClr val="dk1"/>
                </a:solidFill>
                <a:latin typeface="Calibri"/>
                <a:ea typeface="Calibri"/>
                <a:cs typeface="Calibri"/>
                <a:sym typeface="Calibri"/>
              </a:endParaRPr>
            </a:p>
          </p:txBody>
        </p:sp>
        <p:sp>
          <p:nvSpPr>
            <p:cNvPr id="127" name="Google Shape;127;p14"/>
            <p:cNvSpPr/>
            <p:nvPr/>
          </p:nvSpPr>
          <p:spPr>
            <a:xfrm>
              <a:off x="6176041" y="3665161"/>
              <a:ext cx="1318222" cy="83707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8" name="Google Shape;128;p14"/>
            <p:cNvSpPr/>
            <p:nvPr/>
          </p:nvSpPr>
          <p:spPr>
            <a:xfrm>
              <a:off x="6322510" y="3804307"/>
              <a:ext cx="1318222" cy="83707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9" name="Google Shape;129;p14"/>
            <p:cNvSpPr txBox="1"/>
            <p:nvPr/>
          </p:nvSpPr>
          <p:spPr>
            <a:xfrm>
              <a:off x="6347027" y="3828824"/>
              <a:ext cx="1269188" cy="788037"/>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None/>
              </a:pPr>
              <a:r>
                <a:rPr lang="es-MX" sz="2100" b="0" i="0" u="none" strike="noStrike" cap="none">
                  <a:solidFill>
                    <a:schemeClr val="dk1"/>
                  </a:solidFill>
                  <a:latin typeface="Calibri"/>
                  <a:ea typeface="Calibri"/>
                  <a:cs typeface="Calibri"/>
                  <a:sym typeface="Calibri"/>
                </a:rPr>
                <a:t> There are flowers </a:t>
              </a:r>
              <a:endParaRPr/>
            </a:p>
          </p:txBody>
        </p:sp>
      </p:gr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pic>
        <p:nvPicPr>
          <p:cNvPr id="643" name="Google Shape;643;p77" descr="C:\Users\Erika\Pictures\greatjob.jpg"/>
          <p:cNvPicPr preferRelativeResize="0"/>
          <p:nvPr/>
        </p:nvPicPr>
        <p:blipFill rotWithShape="1">
          <a:blip r:embed="rId3">
            <a:alphaModFix/>
          </a:blip>
          <a:srcRect/>
          <a:stretch/>
        </p:blipFill>
        <p:spPr>
          <a:xfrm>
            <a:off x="971600" y="1052736"/>
            <a:ext cx="6806566" cy="4320480"/>
          </a:xfrm>
          <a:prstGeom prst="rect">
            <a:avLst/>
          </a:prstGeom>
          <a:noFill/>
          <a:ln>
            <a:noFill/>
          </a:ln>
        </p:spPr>
      </p:pic>
      <p:sp>
        <p:nvSpPr>
          <p:cNvPr id="644" name="Google Shape;644;p77">
            <a:hlinkClick r:id="rId4" action="ppaction://hlinksldjump"/>
          </p:cNvPr>
          <p:cNvSpPr/>
          <p:nvPr/>
        </p:nvSpPr>
        <p:spPr>
          <a:xfrm>
            <a:off x="6948264" y="5517232"/>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648"/>
        <p:cNvGrpSpPr/>
        <p:nvPr/>
      </p:nvGrpSpPr>
      <p:grpSpPr>
        <a:xfrm>
          <a:off x="0" y="0"/>
          <a:ext cx="0" cy="0"/>
          <a:chOff x="0" y="0"/>
          <a:chExt cx="0" cy="0"/>
        </a:xfrm>
      </p:grpSpPr>
      <p:pic>
        <p:nvPicPr>
          <p:cNvPr id="649" name="Google Shape;649;p78" descr="C:\Users\Erika\Pictures\sorry.jpg"/>
          <p:cNvPicPr preferRelativeResize="0"/>
          <p:nvPr/>
        </p:nvPicPr>
        <p:blipFill rotWithShape="1">
          <a:blip r:embed="rId3">
            <a:alphaModFix/>
          </a:blip>
          <a:srcRect/>
          <a:stretch/>
        </p:blipFill>
        <p:spPr>
          <a:xfrm>
            <a:off x="996356" y="1484784"/>
            <a:ext cx="7339881" cy="3446164"/>
          </a:xfrm>
          <a:prstGeom prst="rect">
            <a:avLst/>
          </a:prstGeom>
          <a:noFill/>
          <a:ln>
            <a:noFill/>
          </a:ln>
        </p:spPr>
      </p:pic>
      <p:sp>
        <p:nvSpPr>
          <p:cNvPr id="650" name="Google Shape;650;p78">
            <a:hlinkClick r:id="rId4" action="ppaction://hlinksldjump"/>
          </p:cNvPr>
          <p:cNvSpPr/>
          <p:nvPr/>
        </p:nvSpPr>
        <p:spPr>
          <a:xfrm>
            <a:off x="6444208"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654"/>
        <p:cNvGrpSpPr/>
        <p:nvPr/>
      </p:nvGrpSpPr>
      <p:grpSpPr>
        <a:xfrm>
          <a:off x="0" y="0"/>
          <a:ext cx="0" cy="0"/>
          <a:chOff x="0" y="0"/>
          <a:chExt cx="0" cy="0"/>
        </a:xfrm>
      </p:grpSpPr>
      <p:pic>
        <p:nvPicPr>
          <p:cNvPr id="655" name="Google Shape;655;p79" descr="http://img.timeinc.net/time/2010/portland_tavel/portland_rose_garden.jpg"/>
          <p:cNvPicPr preferRelativeResize="0"/>
          <p:nvPr/>
        </p:nvPicPr>
        <p:blipFill rotWithShape="1">
          <a:blip r:embed="rId3">
            <a:alphaModFix/>
          </a:blip>
          <a:srcRect/>
          <a:stretch/>
        </p:blipFill>
        <p:spPr>
          <a:xfrm>
            <a:off x="395536" y="1208234"/>
            <a:ext cx="4513350" cy="2854030"/>
          </a:xfrm>
          <a:prstGeom prst="rect">
            <a:avLst/>
          </a:prstGeom>
          <a:noFill/>
          <a:ln>
            <a:noFill/>
          </a:ln>
        </p:spPr>
      </p:pic>
      <p:sp>
        <p:nvSpPr>
          <p:cNvPr id="656" name="Google Shape;656;p79"/>
          <p:cNvSpPr txBox="1"/>
          <p:nvPr/>
        </p:nvSpPr>
        <p:spPr>
          <a:xfrm>
            <a:off x="539552" y="4437112"/>
            <a:ext cx="7656088" cy="954107"/>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s-MX" sz="2800" b="1" dirty="0" smtClean="0">
                <a:solidFill>
                  <a:schemeClr val="dk1"/>
                </a:solidFill>
                <a:latin typeface="Calibri"/>
                <a:ea typeface="Calibri"/>
                <a:cs typeface="Calibri"/>
                <a:sym typeface="Calibri"/>
              </a:rPr>
              <a:t>21. ____________ </a:t>
            </a:r>
            <a:r>
              <a:rPr lang="es-MX" sz="2800" b="1" dirty="0" err="1">
                <a:solidFill>
                  <a:schemeClr val="dk1"/>
                </a:solidFill>
                <a:latin typeface="Calibri"/>
                <a:ea typeface="Calibri"/>
                <a:cs typeface="Calibri"/>
                <a:sym typeface="Calibri"/>
              </a:rPr>
              <a:t>many</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trees</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but</a:t>
            </a:r>
            <a:r>
              <a:rPr lang="es-MX" sz="2800" b="1" dirty="0">
                <a:solidFill>
                  <a:schemeClr val="dk1"/>
                </a:solidFill>
                <a:latin typeface="Calibri"/>
                <a:ea typeface="Calibri"/>
                <a:cs typeface="Calibri"/>
                <a:sym typeface="Calibri"/>
              </a:rPr>
              <a:t> ___________ </a:t>
            </a:r>
            <a:r>
              <a:rPr lang="es-MX" sz="2800" b="1" dirty="0" err="1">
                <a:solidFill>
                  <a:schemeClr val="dk1"/>
                </a:solidFill>
                <a:latin typeface="Calibri"/>
                <a:ea typeface="Calibri"/>
                <a:cs typeface="Calibri"/>
                <a:sym typeface="Calibri"/>
              </a:rPr>
              <a:t>many</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flowers</a:t>
            </a:r>
            <a:r>
              <a:rPr lang="es-MX" sz="2800" b="1" dirty="0">
                <a:solidFill>
                  <a:schemeClr val="dk1"/>
                </a:solidFill>
                <a:latin typeface="Calibri"/>
                <a:ea typeface="Calibri"/>
                <a:cs typeface="Calibri"/>
                <a:sym typeface="Calibri"/>
              </a:rPr>
              <a:t> in </a:t>
            </a:r>
            <a:r>
              <a:rPr lang="es-MX" sz="2800" b="1" dirty="0" err="1">
                <a:solidFill>
                  <a:schemeClr val="dk1"/>
                </a:solidFill>
                <a:latin typeface="Calibri"/>
                <a:ea typeface="Calibri"/>
                <a:cs typeface="Calibri"/>
                <a:sym typeface="Calibri"/>
              </a:rPr>
              <a:t>the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garden</a:t>
            </a:r>
            <a:r>
              <a:rPr lang="es-MX" sz="2800" b="1" dirty="0">
                <a:solidFill>
                  <a:schemeClr val="dk1"/>
                </a:solidFill>
                <a:latin typeface="Calibri"/>
                <a:ea typeface="Calibri"/>
                <a:cs typeface="Calibri"/>
                <a:sym typeface="Calibri"/>
              </a:rPr>
              <a:t>.     </a:t>
            </a:r>
            <a:endParaRPr dirty="0"/>
          </a:p>
        </p:txBody>
      </p:sp>
      <p:sp>
        <p:nvSpPr>
          <p:cNvPr id="657" name="Google Shape;657;p79">
            <a:hlinkClick r:id="rId4" action="ppaction://hlinksldjump"/>
          </p:cNvPr>
          <p:cNvSpPr txBox="1"/>
          <p:nvPr/>
        </p:nvSpPr>
        <p:spPr>
          <a:xfrm>
            <a:off x="5004048" y="1340768"/>
            <a:ext cx="352839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a) There are / there aren’t  </a:t>
            </a:r>
            <a:endParaRPr/>
          </a:p>
        </p:txBody>
      </p:sp>
      <p:sp>
        <p:nvSpPr>
          <p:cNvPr id="658" name="Google Shape;658;p79">
            <a:hlinkClick r:id="rId4" action="ppaction://hlinksldjump"/>
          </p:cNvPr>
          <p:cNvSpPr txBox="1"/>
          <p:nvPr/>
        </p:nvSpPr>
        <p:spPr>
          <a:xfrm>
            <a:off x="5020934" y="1815207"/>
            <a:ext cx="352839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b) There are / Are there   </a:t>
            </a:r>
            <a:endParaRPr/>
          </a:p>
        </p:txBody>
      </p:sp>
      <p:sp>
        <p:nvSpPr>
          <p:cNvPr id="659" name="Google Shape;659;p79">
            <a:hlinkClick r:id="rId5" action="ppaction://hlinksldjump"/>
          </p:cNvPr>
          <p:cNvSpPr txBox="1"/>
          <p:nvPr/>
        </p:nvSpPr>
        <p:spPr>
          <a:xfrm>
            <a:off x="5020273" y="2276872"/>
            <a:ext cx="352839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c) There aren’t / there are  </a:t>
            </a:r>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663"/>
        <p:cNvGrpSpPr/>
        <p:nvPr/>
      </p:nvGrpSpPr>
      <p:grpSpPr>
        <a:xfrm>
          <a:off x="0" y="0"/>
          <a:ext cx="0" cy="0"/>
          <a:chOff x="0" y="0"/>
          <a:chExt cx="0" cy="0"/>
        </a:xfrm>
      </p:grpSpPr>
      <p:pic>
        <p:nvPicPr>
          <p:cNvPr id="664" name="Google Shape;664;p80" descr="https://encrypted-tbn2.gstatic.com/images?q=tbn:ANd9GcS0GmM7ZiFkkwnQp_GL4f2h1hQl_iMQG-qqMwIx0ODQNgUlvPaT">
            <a:hlinkClick r:id="rId3"/>
          </p:cNvPr>
          <p:cNvPicPr preferRelativeResize="0"/>
          <p:nvPr/>
        </p:nvPicPr>
        <p:blipFill rotWithShape="1">
          <a:blip r:embed="rId4">
            <a:alphaModFix/>
          </a:blip>
          <a:srcRect/>
          <a:stretch/>
        </p:blipFill>
        <p:spPr>
          <a:xfrm>
            <a:off x="1835696" y="764704"/>
            <a:ext cx="4536504" cy="4536504"/>
          </a:xfrm>
          <a:prstGeom prst="rect">
            <a:avLst/>
          </a:prstGeom>
          <a:noFill/>
          <a:ln>
            <a:noFill/>
          </a:ln>
        </p:spPr>
      </p:pic>
      <p:sp>
        <p:nvSpPr>
          <p:cNvPr id="665" name="Google Shape;665;p80">
            <a:hlinkClick r:id="rId5" action="ppaction://hlinksldjump"/>
          </p:cNvPr>
          <p:cNvSpPr/>
          <p:nvPr/>
        </p:nvSpPr>
        <p:spPr>
          <a:xfrm>
            <a:off x="6948264" y="5517232"/>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669"/>
        <p:cNvGrpSpPr/>
        <p:nvPr/>
      </p:nvGrpSpPr>
      <p:grpSpPr>
        <a:xfrm>
          <a:off x="0" y="0"/>
          <a:ext cx="0" cy="0"/>
          <a:chOff x="0" y="0"/>
          <a:chExt cx="0" cy="0"/>
        </a:xfrm>
      </p:grpSpPr>
      <p:pic>
        <p:nvPicPr>
          <p:cNvPr id="670" name="Google Shape;670;p81" descr="https://encrypted-tbn3.gstatic.com/images?q=tbn:ANd9GcTPLJthu670KETTp-JTVX5Rm2-dw-x6zMqj3QUoReTW9JemtTEkUw">
            <a:hlinkClick r:id="rId3"/>
          </p:cNvPr>
          <p:cNvPicPr preferRelativeResize="0"/>
          <p:nvPr/>
        </p:nvPicPr>
        <p:blipFill rotWithShape="1">
          <a:blip r:embed="rId4">
            <a:alphaModFix/>
          </a:blip>
          <a:srcRect/>
          <a:stretch/>
        </p:blipFill>
        <p:spPr>
          <a:xfrm>
            <a:off x="2411760" y="908720"/>
            <a:ext cx="4464496" cy="4464496"/>
          </a:xfrm>
          <a:prstGeom prst="rect">
            <a:avLst/>
          </a:prstGeom>
          <a:noFill/>
          <a:ln>
            <a:noFill/>
          </a:ln>
        </p:spPr>
      </p:pic>
      <p:sp>
        <p:nvSpPr>
          <p:cNvPr id="671" name="Google Shape;671;p81">
            <a:hlinkClick r:id="rId5" action="ppaction://hlinksldjump"/>
          </p:cNvPr>
          <p:cNvSpPr/>
          <p:nvPr/>
        </p:nvSpPr>
        <p:spPr>
          <a:xfrm>
            <a:off x="6444208"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675"/>
        <p:cNvGrpSpPr/>
        <p:nvPr/>
      </p:nvGrpSpPr>
      <p:grpSpPr>
        <a:xfrm>
          <a:off x="0" y="0"/>
          <a:ext cx="0" cy="0"/>
          <a:chOff x="0" y="0"/>
          <a:chExt cx="0" cy="0"/>
        </a:xfrm>
      </p:grpSpPr>
      <p:pic>
        <p:nvPicPr>
          <p:cNvPr id="676" name="Google Shape;676;p82" descr="http://casaydiseno.com/wp-content/uploads/2015/12/estupendo.dise%C3%B1o-cuarto.-juegos3.jpeg"/>
          <p:cNvPicPr preferRelativeResize="0"/>
          <p:nvPr/>
        </p:nvPicPr>
        <p:blipFill rotWithShape="1">
          <a:blip r:embed="rId3">
            <a:alphaModFix/>
          </a:blip>
          <a:srcRect/>
          <a:stretch/>
        </p:blipFill>
        <p:spPr>
          <a:xfrm>
            <a:off x="533081" y="1196752"/>
            <a:ext cx="4404746" cy="2932634"/>
          </a:xfrm>
          <a:prstGeom prst="rect">
            <a:avLst/>
          </a:prstGeom>
          <a:noFill/>
          <a:ln>
            <a:noFill/>
          </a:ln>
        </p:spPr>
      </p:pic>
      <p:sp>
        <p:nvSpPr>
          <p:cNvPr id="677" name="Google Shape;677;p82"/>
          <p:cNvSpPr txBox="1"/>
          <p:nvPr/>
        </p:nvSpPr>
        <p:spPr>
          <a:xfrm>
            <a:off x="539552" y="4509120"/>
            <a:ext cx="7656088" cy="954107"/>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s-MX" sz="2800" b="1" dirty="0" smtClean="0">
                <a:solidFill>
                  <a:schemeClr val="dk1"/>
                </a:solidFill>
                <a:latin typeface="Calibri"/>
                <a:ea typeface="Calibri"/>
                <a:cs typeface="Calibri"/>
                <a:sym typeface="Calibri"/>
              </a:rPr>
              <a:t>22. ____________ </a:t>
            </a:r>
            <a:r>
              <a:rPr lang="es-MX" sz="2800" b="1" dirty="0" err="1">
                <a:solidFill>
                  <a:schemeClr val="dk1"/>
                </a:solidFill>
                <a:latin typeface="Calibri"/>
                <a:ea typeface="Calibri"/>
                <a:cs typeface="Calibri"/>
                <a:sym typeface="Calibri"/>
              </a:rPr>
              <a:t>many</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toys</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but</a:t>
            </a:r>
            <a:r>
              <a:rPr lang="es-MX" sz="2800" b="1" dirty="0">
                <a:solidFill>
                  <a:schemeClr val="dk1"/>
                </a:solidFill>
                <a:latin typeface="Calibri"/>
                <a:ea typeface="Calibri"/>
                <a:cs typeface="Calibri"/>
                <a:sym typeface="Calibri"/>
              </a:rPr>
              <a:t> ___________ </a:t>
            </a:r>
            <a:r>
              <a:rPr lang="es-MX" sz="2800" b="1" dirty="0" err="1">
                <a:solidFill>
                  <a:schemeClr val="dk1"/>
                </a:solidFill>
                <a:latin typeface="Calibri"/>
                <a:ea typeface="Calibri"/>
                <a:cs typeface="Calibri"/>
                <a:sym typeface="Calibri"/>
              </a:rPr>
              <a:t>many</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children</a:t>
            </a:r>
            <a:r>
              <a:rPr lang="es-MX" sz="2800" b="1" dirty="0">
                <a:solidFill>
                  <a:schemeClr val="dk1"/>
                </a:solidFill>
                <a:latin typeface="Calibri"/>
                <a:ea typeface="Calibri"/>
                <a:cs typeface="Calibri"/>
                <a:sym typeface="Calibri"/>
              </a:rPr>
              <a:t> in </a:t>
            </a:r>
            <a:r>
              <a:rPr lang="es-MX" sz="2800" b="1" dirty="0" err="1">
                <a:solidFill>
                  <a:schemeClr val="dk1"/>
                </a:solidFill>
                <a:latin typeface="Calibri"/>
                <a:ea typeface="Calibri"/>
                <a:cs typeface="Calibri"/>
                <a:sym typeface="Calibri"/>
              </a:rPr>
              <a:t>the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playroom</a:t>
            </a:r>
            <a:r>
              <a:rPr lang="es-MX" sz="2800" b="1" dirty="0">
                <a:solidFill>
                  <a:schemeClr val="dk1"/>
                </a:solidFill>
                <a:latin typeface="Calibri"/>
                <a:ea typeface="Calibri"/>
                <a:cs typeface="Calibri"/>
                <a:sym typeface="Calibri"/>
              </a:rPr>
              <a:t>.     </a:t>
            </a:r>
            <a:endParaRPr dirty="0"/>
          </a:p>
        </p:txBody>
      </p:sp>
      <p:sp>
        <p:nvSpPr>
          <p:cNvPr id="678" name="Google Shape;678;p82">
            <a:hlinkClick r:id="rId4" action="ppaction://hlinksldjump"/>
          </p:cNvPr>
          <p:cNvSpPr txBox="1"/>
          <p:nvPr/>
        </p:nvSpPr>
        <p:spPr>
          <a:xfrm>
            <a:off x="5004048" y="1340768"/>
            <a:ext cx="352839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a) There are / there aren’t  </a:t>
            </a:r>
            <a:endParaRPr/>
          </a:p>
        </p:txBody>
      </p:sp>
      <p:sp>
        <p:nvSpPr>
          <p:cNvPr id="679" name="Google Shape;679;p82">
            <a:hlinkClick r:id="rId5" action="ppaction://hlinksldjump"/>
          </p:cNvPr>
          <p:cNvSpPr txBox="1"/>
          <p:nvPr/>
        </p:nvSpPr>
        <p:spPr>
          <a:xfrm>
            <a:off x="5020934" y="1815207"/>
            <a:ext cx="352839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b) There are / Are there   </a:t>
            </a:r>
            <a:endParaRPr/>
          </a:p>
        </p:txBody>
      </p:sp>
      <p:sp>
        <p:nvSpPr>
          <p:cNvPr id="680" name="Google Shape;680;p82">
            <a:hlinkClick r:id="rId5" action="ppaction://hlinksldjump"/>
          </p:cNvPr>
          <p:cNvSpPr txBox="1"/>
          <p:nvPr/>
        </p:nvSpPr>
        <p:spPr>
          <a:xfrm>
            <a:off x="5020273" y="2276872"/>
            <a:ext cx="352839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c) There aren’t / there are  </a:t>
            </a:r>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685"/>
        <p:cNvGrpSpPr/>
        <p:nvPr/>
      </p:nvGrpSpPr>
      <p:grpSpPr>
        <a:xfrm>
          <a:off x="0" y="0"/>
          <a:ext cx="0" cy="0"/>
          <a:chOff x="0" y="0"/>
          <a:chExt cx="0" cy="0"/>
        </a:xfrm>
      </p:grpSpPr>
      <p:pic>
        <p:nvPicPr>
          <p:cNvPr id="686" name="Google Shape;686;p83" descr="C:\Users\Erika\Pictures\excellentcolor.png"/>
          <p:cNvPicPr preferRelativeResize="0"/>
          <p:nvPr/>
        </p:nvPicPr>
        <p:blipFill rotWithShape="1">
          <a:blip r:embed="rId3">
            <a:alphaModFix/>
          </a:blip>
          <a:srcRect/>
          <a:stretch/>
        </p:blipFill>
        <p:spPr>
          <a:xfrm>
            <a:off x="1259632" y="980728"/>
            <a:ext cx="6120680" cy="3921061"/>
          </a:xfrm>
          <a:prstGeom prst="rect">
            <a:avLst/>
          </a:prstGeom>
          <a:noFill/>
          <a:ln>
            <a:noFill/>
          </a:ln>
        </p:spPr>
      </p:pic>
      <p:sp>
        <p:nvSpPr>
          <p:cNvPr id="687" name="Google Shape;687;p83">
            <a:hlinkClick r:id="rId4" action="ppaction://hlinksldjump"/>
          </p:cNvPr>
          <p:cNvSpPr/>
          <p:nvPr/>
        </p:nvSpPr>
        <p:spPr>
          <a:xfrm>
            <a:off x="6948264" y="5517232"/>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691"/>
        <p:cNvGrpSpPr/>
        <p:nvPr/>
      </p:nvGrpSpPr>
      <p:grpSpPr>
        <a:xfrm>
          <a:off x="0" y="0"/>
          <a:ext cx="0" cy="0"/>
          <a:chOff x="0" y="0"/>
          <a:chExt cx="0" cy="0"/>
        </a:xfrm>
      </p:grpSpPr>
      <p:pic>
        <p:nvPicPr>
          <p:cNvPr id="692" name="Google Shape;692;p84" descr="C:\Users\Erika\Pictures\sorry.jpg"/>
          <p:cNvPicPr preferRelativeResize="0"/>
          <p:nvPr/>
        </p:nvPicPr>
        <p:blipFill rotWithShape="1">
          <a:blip r:embed="rId3">
            <a:alphaModFix/>
          </a:blip>
          <a:srcRect/>
          <a:stretch/>
        </p:blipFill>
        <p:spPr>
          <a:xfrm>
            <a:off x="976535" y="1772816"/>
            <a:ext cx="7515017" cy="3528392"/>
          </a:xfrm>
          <a:prstGeom prst="rect">
            <a:avLst/>
          </a:prstGeom>
          <a:noFill/>
          <a:ln>
            <a:noFill/>
          </a:ln>
        </p:spPr>
      </p:pic>
      <p:sp>
        <p:nvSpPr>
          <p:cNvPr id="693" name="Google Shape;693;p84">
            <a:hlinkClick r:id="rId4" action="ppaction://hlinksldjump"/>
          </p:cNvPr>
          <p:cNvSpPr/>
          <p:nvPr/>
        </p:nvSpPr>
        <p:spPr>
          <a:xfrm>
            <a:off x="6516216"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697"/>
        <p:cNvGrpSpPr/>
        <p:nvPr/>
      </p:nvGrpSpPr>
      <p:grpSpPr>
        <a:xfrm>
          <a:off x="0" y="0"/>
          <a:ext cx="0" cy="0"/>
          <a:chOff x="0" y="0"/>
          <a:chExt cx="0" cy="0"/>
        </a:xfrm>
      </p:grpSpPr>
      <p:pic>
        <p:nvPicPr>
          <p:cNvPr id="698" name="Google Shape;698;p85" descr="http://www.comunidadcmas.com.mx/sites/default/files/img/escuela.jpg"/>
          <p:cNvPicPr preferRelativeResize="0"/>
          <p:nvPr/>
        </p:nvPicPr>
        <p:blipFill rotWithShape="1">
          <a:blip r:embed="rId3">
            <a:alphaModFix/>
          </a:blip>
          <a:srcRect/>
          <a:stretch/>
        </p:blipFill>
        <p:spPr>
          <a:xfrm>
            <a:off x="467550" y="1185600"/>
            <a:ext cx="4517400" cy="2808300"/>
          </a:xfrm>
          <a:prstGeom prst="rect">
            <a:avLst/>
          </a:prstGeom>
          <a:noFill/>
          <a:ln>
            <a:noFill/>
          </a:ln>
        </p:spPr>
      </p:pic>
      <p:sp>
        <p:nvSpPr>
          <p:cNvPr id="699" name="Google Shape;699;p85"/>
          <p:cNvSpPr txBox="1"/>
          <p:nvPr/>
        </p:nvSpPr>
        <p:spPr>
          <a:xfrm>
            <a:off x="467544" y="4391574"/>
            <a:ext cx="7656088" cy="954107"/>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s-MX" sz="2800" b="1" dirty="0" smtClean="0">
                <a:solidFill>
                  <a:schemeClr val="dk1"/>
                </a:solidFill>
                <a:latin typeface="Calibri"/>
                <a:ea typeface="Calibri"/>
                <a:cs typeface="Calibri"/>
                <a:sym typeface="Calibri"/>
              </a:rPr>
              <a:t>23. ____________ </a:t>
            </a:r>
            <a:r>
              <a:rPr lang="es-MX" sz="2800" b="1" dirty="0" err="1">
                <a:solidFill>
                  <a:schemeClr val="dk1"/>
                </a:solidFill>
                <a:latin typeface="Calibri"/>
                <a:ea typeface="Calibri"/>
                <a:cs typeface="Calibri"/>
                <a:sym typeface="Calibri"/>
              </a:rPr>
              <a:t>seven</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students</a:t>
            </a:r>
            <a:r>
              <a:rPr lang="es-MX" sz="2800" b="1" dirty="0">
                <a:solidFill>
                  <a:schemeClr val="dk1"/>
                </a:solidFill>
                <a:latin typeface="Calibri"/>
                <a:ea typeface="Calibri"/>
                <a:cs typeface="Calibri"/>
                <a:sym typeface="Calibri"/>
              </a:rPr>
              <a:t> and __________ a </a:t>
            </a:r>
            <a:r>
              <a:rPr lang="es-MX" sz="2800" b="1" dirty="0" err="1">
                <a:solidFill>
                  <a:schemeClr val="dk1"/>
                </a:solidFill>
                <a:latin typeface="Calibri"/>
                <a:ea typeface="Calibri"/>
                <a:cs typeface="Calibri"/>
                <a:sym typeface="Calibri"/>
              </a:rPr>
              <a:t>teacher</a:t>
            </a:r>
            <a:r>
              <a:rPr lang="es-MX" sz="2800" b="1" dirty="0">
                <a:solidFill>
                  <a:schemeClr val="dk1"/>
                </a:solidFill>
                <a:latin typeface="Calibri"/>
                <a:ea typeface="Calibri"/>
                <a:cs typeface="Calibri"/>
                <a:sym typeface="Calibri"/>
              </a:rPr>
              <a:t> in </a:t>
            </a:r>
            <a:r>
              <a:rPr lang="es-MX" sz="2800" b="1" dirty="0" err="1">
                <a:solidFill>
                  <a:schemeClr val="dk1"/>
                </a:solidFill>
                <a:latin typeface="Calibri"/>
                <a:ea typeface="Calibri"/>
                <a:cs typeface="Calibri"/>
                <a:sym typeface="Calibri"/>
              </a:rPr>
              <a:t>the</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classroom</a:t>
            </a:r>
            <a:r>
              <a:rPr lang="es-MX" sz="2800" b="1" dirty="0">
                <a:solidFill>
                  <a:schemeClr val="dk1"/>
                </a:solidFill>
                <a:latin typeface="Calibri"/>
                <a:ea typeface="Calibri"/>
                <a:cs typeface="Calibri"/>
                <a:sym typeface="Calibri"/>
              </a:rPr>
              <a:t>.     </a:t>
            </a:r>
            <a:endParaRPr dirty="0"/>
          </a:p>
        </p:txBody>
      </p:sp>
      <p:sp>
        <p:nvSpPr>
          <p:cNvPr id="700" name="Google Shape;700;p85">
            <a:hlinkClick r:id="rId4" action="ppaction://hlinksldjump"/>
          </p:cNvPr>
          <p:cNvSpPr txBox="1"/>
          <p:nvPr/>
        </p:nvSpPr>
        <p:spPr>
          <a:xfrm>
            <a:off x="5219900" y="1185600"/>
            <a:ext cx="34092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a) There are / there isn’t  </a:t>
            </a:r>
            <a:endParaRPr/>
          </a:p>
        </p:txBody>
      </p:sp>
      <p:sp>
        <p:nvSpPr>
          <p:cNvPr id="701" name="Google Shape;701;p85">
            <a:hlinkClick r:id="rId4" action="ppaction://hlinksldjump"/>
          </p:cNvPr>
          <p:cNvSpPr txBox="1"/>
          <p:nvPr/>
        </p:nvSpPr>
        <p:spPr>
          <a:xfrm>
            <a:off x="5219906" y="1667213"/>
            <a:ext cx="31839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b) There is / there isn’t  </a:t>
            </a:r>
            <a:endParaRPr/>
          </a:p>
        </p:txBody>
      </p:sp>
      <p:sp>
        <p:nvSpPr>
          <p:cNvPr id="702" name="Google Shape;702;p85">
            <a:hlinkClick r:id="rId5" action="ppaction://hlinksldjump"/>
          </p:cNvPr>
          <p:cNvSpPr txBox="1"/>
          <p:nvPr/>
        </p:nvSpPr>
        <p:spPr>
          <a:xfrm>
            <a:off x="5219905" y="2148850"/>
            <a:ext cx="3288900"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c) There are / there is  </a:t>
            </a:r>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706"/>
        <p:cNvGrpSpPr/>
        <p:nvPr/>
      </p:nvGrpSpPr>
      <p:grpSpPr>
        <a:xfrm>
          <a:off x="0" y="0"/>
          <a:ext cx="0" cy="0"/>
          <a:chOff x="0" y="0"/>
          <a:chExt cx="0" cy="0"/>
        </a:xfrm>
      </p:grpSpPr>
      <p:pic>
        <p:nvPicPr>
          <p:cNvPr id="707" name="Google Shape;707;p86" descr="https://encrypted-tbn3.gstatic.com/images?q=tbn:ANd9GcTDlskNxys3AvHObv1Vxj5ZIyBP49-yB4Oo9mPFiMe5Cr0jR_g0gQ">
            <a:hlinkClick r:id="rId3"/>
          </p:cNvPr>
          <p:cNvPicPr preferRelativeResize="0"/>
          <p:nvPr/>
        </p:nvPicPr>
        <p:blipFill rotWithShape="1">
          <a:blip r:embed="rId4">
            <a:alphaModFix/>
          </a:blip>
          <a:srcRect/>
          <a:stretch/>
        </p:blipFill>
        <p:spPr>
          <a:xfrm>
            <a:off x="2195736" y="908720"/>
            <a:ext cx="4302547" cy="4302547"/>
          </a:xfrm>
          <a:prstGeom prst="rect">
            <a:avLst/>
          </a:prstGeom>
          <a:noFill/>
          <a:ln>
            <a:noFill/>
          </a:ln>
        </p:spPr>
      </p:pic>
      <p:sp>
        <p:nvSpPr>
          <p:cNvPr id="708" name="Google Shape;708;p86">
            <a:hlinkClick r:id="rId5" action="ppaction://hlinksldjump"/>
          </p:cNvPr>
          <p:cNvSpPr/>
          <p:nvPr/>
        </p:nvSpPr>
        <p:spPr>
          <a:xfrm>
            <a:off x="6948264" y="5517232"/>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Font typeface="Calibri"/>
              <a:buNone/>
            </a:pPr>
            <a:r>
              <a:rPr lang="es-MX" sz="4400" b="0" i="0" u="none" strike="noStrike" cap="none">
                <a:solidFill>
                  <a:schemeClr val="dk1"/>
                </a:solidFill>
                <a:latin typeface="Calibri"/>
                <a:ea typeface="Calibri"/>
                <a:cs typeface="Calibri"/>
                <a:sym typeface="Calibri"/>
              </a:rPr>
              <a:t>NEGATIVE </a:t>
            </a:r>
            <a:endParaRPr/>
          </a:p>
        </p:txBody>
      </p:sp>
      <p:sp>
        <p:nvSpPr>
          <p:cNvPr id="135" name="Google Shape;135;p15"/>
          <p:cNvSpPr txBox="1">
            <a:spLocks noGrp="1"/>
          </p:cNvSpPr>
          <p:nvPr>
            <p:ph type="body" idx="1"/>
          </p:nvPr>
        </p:nvSpPr>
        <p:spPr>
          <a:xfrm>
            <a:off x="457200" y="1600200"/>
            <a:ext cx="8229600" cy="4526100"/>
          </a:xfrm>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dk1"/>
              </a:buClr>
              <a:buSzPts val="3200"/>
              <a:buFont typeface="Arial"/>
              <a:buNone/>
            </a:pPr>
            <a:endParaRPr sz="3200" b="0" i="0" u="none" strike="noStrike" cap="none">
              <a:solidFill>
                <a:schemeClr val="dk1"/>
              </a:solidFill>
              <a:latin typeface="Calibri"/>
              <a:ea typeface="Calibri"/>
              <a:cs typeface="Calibri"/>
              <a:sym typeface="Calibri"/>
            </a:endParaRPr>
          </a:p>
        </p:txBody>
      </p:sp>
      <p:grpSp>
        <p:nvGrpSpPr>
          <p:cNvPr id="136" name="Google Shape;136;p15"/>
          <p:cNvGrpSpPr/>
          <p:nvPr/>
        </p:nvGrpSpPr>
        <p:grpSpPr>
          <a:xfrm>
            <a:off x="633640" y="1489654"/>
            <a:ext cx="7754783" cy="4636508"/>
            <a:chOff x="176440" y="4870"/>
            <a:chExt cx="7754783" cy="4636508"/>
          </a:xfrm>
        </p:grpSpPr>
        <p:sp>
          <p:nvSpPr>
            <p:cNvPr id="137" name="Google Shape;137;p15"/>
            <p:cNvSpPr/>
            <p:nvPr/>
          </p:nvSpPr>
          <p:spPr>
            <a:xfrm>
              <a:off x="6835152" y="3141327"/>
              <a:ext cx="146480" cy="523834"/>
            </a:xfrm>
            <a:custGeom>
              <a:avLst/>
              <a:gdLst/>
              <a:ahLst/>
              <a:cxnLst/>
              <a:rect l="l" t="t" r="r" b="b"/>
              <a:pathLst>
                <a:path w="120000" h="120000" extrusionOk="0">
                  <a:moveTo>
                    <a:pt x="120000" y="0"/>
                  </a:moveTo>
                  <a:lnTo>
                    <a:pt x="120000" y="92024"/>
                  </a:lnTo>
                  <a:lnTo>
                    <a:pt x="0" y="92024"/>
                  </a:lnTo>
                  <a:lnTo>
                    <a:pt x="0" y="120000"/>
                  </a:lnTo>
                </a:path>
              </a:pathLst>
            </a:custGeom>
            <a:noFill/>
            <a:ln w="25400" cap="flat" cmpd="sng">
              <a:solidFill>
                <a:srgbClr val="76923C"/>
              </a:solidFill>
              <a:prstDash val="solid"/>
              <a:round/>
              <a:headEnd type="none" w="sm" len="sm"/>
              <a:tailEnd type="none" w="sm" len="sm"/>
            </a:ln>
          </p:spPr>
        </p:sp>
        <p:sp>
          <p:nvSpPr>
            <p:cNvPr id="138" name="Google Shape;138;p15"/>
            <p:cNvSpPr/>
            <p:nvPr/>
          </p:nvSpPr>
          <p:spPr>
            <a:xfrm>
              <a:off x="5988234" y="2059425"/>
              <a:ext cx="993399" cy="244831"/>
            </a:xfrm>
            <a:custGeom>
              <a:avLst/>
              <a:gdLst/>
              <a:ahLst/>
              <a:cxnLst/>
              <a:rect l="l" t="t" r="r" b="b"/>
              <a:pathLst>
                <a:path w="120000" h="120000" extrusionOk="0">
                  <a:moveTo>
                    <a:pt x="0" y="0"/>
                  </a:moveTo>
                  <a:lnTo>
                    <a:pt x="0" y="60145"/>
                  </a:lnTo>
                  <a:lnTo>
                    <a:pt x="120000" y="60145"/>
                  </a:lnTo>
                  <a:lnTo>
                    <a:pt x="120000" y="120000"/>
                  </a:lnTo>
                </a:path>
              </a:pathLst>
            </a:custGeom>
            <a:noFill/>
            <a:ln w="25400" cap="flat" cmpd="sng">
              <a:solidFill>
                <a:srgbClr val="76923C"/>
              </a:solidFill>
              <a:prstDash val="solid"/>
              <a:round/>
              <a:headEnd type="none" w="sm" len="sm"/>
              <a:tailEnd type="none" w="sm" len="sm"/>
            </a:ln>
          </p:spPr>
        </p:sp>
        <p:sp>
          <p:nvSpPr>
            <p:cNvPr id="139" name="Google Shape;139;p15"/>
            <p:cNvSpPr/>
            <p:nvPr/>
          </p:nvSpPr>
          <p:spPr>
            <a:xfrm>
              <a:off x="4507162" y="841942"/>
              <a:ext cx="1481071" cy="380411"/>
            </a:xfrm>
            <a:custGeom>
              <a:avLst/>
              <a:gdLst/>
              <a:ahLst/>
              <a:cxnLst/>
              <a:rect l="l" t="t" r="r" b="b"/>
              <a:pathLst>
                <a:path w="120000" h="120000" extrusionOk="0">
                  <a:moveTo>
                    <a:pt x="0" y="0"/>
                  </a:moveTo>
                  <a:lnTo>
                    <a:pt x="0" y="81477"/>
                  </a:lnTo>
                  <a:lnTo>
                    <a:pt x="120000" y="81477"/>
                  </a:lnTo>
                  <a:lnTo>
                    <a:pt x="120000" y="120000"/>
                  </a:lnTo>
                </a:path>
              </a:pathLst>
            </a:custGeom>
            <a:noFill/>
            <a:ln w="25400" cap="flat" cmpd="sng">
              <a:solidFill>
                <a:srgbClr val="76923C"/>
              </a:solidFill>
              <a:prstDash val="solid"/>
              <a:round/>
              <a:headEnd type="none" w="sm" len="sm"/>
              <a:tailEnd type="none" w="sm" len="sm"/>
            </a:ln>
          </p:spPr>
        </p:sp>
        <p:sp>
          <p:nvSpPr>
            <p:cNvPr id="140" name="Google Shape;140;p15"/>
            <p:cNvSpPr/>
            <p:nvPr/>
          </p:nvSpPr>
          <p:spPr>
            <a:xfrm>
              <a:off x="3261750" y="3285345"/>
              <a:ext cx="1008110" cy="379816"/>
            </a:xfrm>
            <a:custGeom>
              <a:avLst/>
              <a:gdLst/>
              <a:ahLst/>
              <a:cxnLst/>
              <a:rect l="l" t="t" r="r" b="b"/>
              <a:pathLst>
                <a:path w="120000" h="120000" extrusionOk="0">
                  <a:moveTo>
                    <a:pt x="0" y="0"/>
                  </a:moveTo>
                  <a:lnTo>
                    <a:pt x="0" y="81417"/>
                  </a:lnTo>
                  <a:lnTo>
                    <a:pt x="120000" y="81417"/>
                  </a:lnTo>
                  <a:lnTo>
                    <a:pt x="120000" y="120000"/>
                  </a:lnTo>
                </a:path>
              </a:pathLst>
            </a:custGeom>
            <a:noFill/>
            <a:ln w="25400" cap="flat" cmpd="sng">
              <a:solidFill>
                <a:srgbClr val="76923C"/>
              </a:solidFill>
              <a:prstDash val="solid"/>
              <a:round/>
              <a:headEnd type="none" w="sm" len="sm"/>
              <a:tailEnd type="none" w="sm" len="sm"/>
            </a:ln>
          </p:spPr>
        </p:sp>
        <p:sp>
          <p:nvSpPr>
            <p:cNvPr id="141" name="Google Shape;141;p15"/>
            <p:cNvSpPr/>
            <p:nvPr/>
          </p:nvSpPr>
          <p:spPr>
            <a:xfrm>
              <a:off x="3091975" y="2059425"/>
              <a:ext cx="169775" cy="388849"/>
            </a:xfrm>
            <a:custGeom>
              <a:avLst/>
              <a:gdLst/>
              <a:ahLst/>
              <a:cxnLst/>
              <a:rect l="l" t="t" r="r" b="b"/>
              <a:pathLst>
                <a:path w="120000" h="120000" extrusionOk="0">
                  <a:moveTo>
                    <a:pt x="0" y="0"/>
                  </a:moveTo>
                  <a:lnTo>
                    <a:pt x="0" y="82313"/>
                  </a:lnTo>
                  <a:lnTo>
                    <a:pt x="120000" y="82313"/>
                  </a:lnTo>
                  <a:lnTo>
                    <a:pt x="120000" y="120000"/>
                  </a:lnTo>
                </a:path>
              </a:pathLst>
            </a:custGeom>
            <a:noFill/>
            <a:ln w="25400" cap="flat" cmpd="sng">
              <a:solidFill>
                <a:srgbClr val="76923C"/>
              </a:solidFill>
              <a:prstDash val="solid"/>
              <a:round/>
              <a:headEnd type="none" w="sm" len="sm"/>
              <a:tailEnd type="none" w="sm" len="sm"/>
            </a:ln>
          </p:spPr>
        </p:sp>
        <p:sp>
          <p:nvSpPr>
            <p:cNvPr id="142" name="Google Shape;142;p15"/>
            <p:cNvSpPr/>
            <p:nvPr/>
          </p:nvSpPr>
          <p:spPr>
            <a:xfrm>
              <a:off x="835552" y="3290217"/>
              <a:ext cx="722544" cy="374944"/>
            </a:xfrm>
            <a:custGeom>
              <a:avLst/>
              <a:gdLst/>
              <a:ahLst/>
              <a:cxnLst/>
              <a:rect l="l" t="t" r="r" b="b"/>
              <a:pathLst>
                <a:path w="120000" h="120000" extrusionOk="0">
                  <a:moveTo>
                    <a:pt x="0" y="0"/>
                  </a:moveTo>
                  <a:lnTo>
                    <a:pt x="0" y="80916"/>
                  </a:lnTo>
                  <a:lnTo>
                    <a:pt x="120000" y="80916"/>
                  </a:lnTo>
                  <a:lnTo>
                    <a:pt x="120000" y="120000"/>
                  </a:lnTo>
                </a:path>
              </a:pathLst>
            </a:custGeom>
            <a:noFill/>
            <a:ln w="25400" cap="flat" cmpd="sng">
              <a:solidFill>
                <a:srgbClr val="76923C"/>
              </a:solidFill>
              <a:prstDash val="solid"/>
              <a:round/>
              <a:headEnd type="none" w="sm" len="sm"/>
              <a:tailEnd type="none" w="sm" len="sm"/>
            </a:ln>
          </p:spPr>
        </p:sp>
        <p:sp>
          <p:nvSpPr>
            <p:cNvPr id="143" name="Google Shape;143;p15"/>
            <p:cNvSpPr/>
            <p:nvPr/>
          </p:nvSpPr>
          <p:spPr>
            <a:xfrm>
              <a:off x="835552" y="2059425"/>
              <a:ext cx="2256423" cy="393720"/>
            </a:xfrm>
            <a:custGeom>
              <a:avLst/>
              <a:gdLst/>
              <a:ahLst/>
              <a:cxnLst/>
              <a:rect l="l" t="t" r="r" b="b"/>
              <a:pathLst>
                <a:path w="120000" h="120000" extrusionOk="0">
                  <a:moveTo>
                    <a:pt x="120000" y="0"/>
                  </a:moveTo>
                  <a:lnTo>
                    <a:pt x="120000" y="82780"/>
                  </a:lnTo>
                  <a:lnTo>
                    <a:pt x="0" y="82780"/>
                  </a:lnTo>
                  <a:lnTo>
                    <a:pt x="0" y="120000"/>
                  </a:lnTo>
                </a:path>
              </a:pathLst>
            </a:custGeom>
            <a:noFill/>
            <a:ln w="25400" cap="flat" cmpd="sng">
              <a:solidFill>
                <a:srgbClr val="76923C"/>
              </a:solidFill>
              <a:prstDash val="solid"/>
              <a:round/>
              <a:headEnd type="none" w="sm" len="sm"/>
              <a:tailEnd type="none" w="sm" len="sm"/>
            </a:ln>
          </p:spPr>
        </p:sp>
        <p:sp>
          <p:nvSpPr>
            <p:cNvPr id="144" name="Google Shape;144;p15"/>
            <p:cNvSpPr/>
            <p:nvPr/>
          </p:nvSpPr>
          <p:spPr>
            <a:xfrm>
              <a:off x="3091975" y="841942"/>
              <a:ext cx="1415186" cy="380411"/>
            </a:xfrm>
            <a:custGeom>
              <a:avLst/>
              <a:gdLst/>
              <a:ahLst/>
              <a:cxnLst/>
              <a:rect l="l" t="t" r="r" b="b"/>
              <a:pathLst>
                <a:path w="120000" h="120000" extrusionOk="0">
                  <a:moveTo>
                    <a:pt x="120000" y="0"/>
                  </a:moveTo>
                  <a:lnTo>
                    <a:pt x="120000" y="81477"/>
                  </a:lnTo>
                  <a:lnTo>
                    <a:pt x="0" y="81477"/>
                  </a:lnTo>
                  <a:lnTo>
                    <a:pt x="0" y="120000"/>
                  </a:lnTo>
                </a:path>
              </a:pathLst>
            </a:custGeom>
            <a:noFill/>
            <a:ln w="25400" cap="flat" cmpd="sng">
              <a:solidFill>
                <a:srgbClr val="76923C"/>
              </a:solidFill>
              <a:prstDash val="solid"/>
              <a:round/>
              <a:headEnd type="none" w="sm" len="sm"/>
              <a:tailEnd type="none" w="sm" len="sm"/>
            </a:ln>
          </p:spPr>
        </p:sp>
        <p:sp>
          <p:nvSpPr>
            <p:cNvPr id="145" name="Google Shape;145;p15"/>
            <p:cNvSpPr/>
            <p:nvPr/>
          </p:nvSpPr>
          <p:spPr>
            <a:xfrm>
              <a:off x="3848051" y="4870"/>
              <a:ext cx="1318222" cy="837071"/>
            </a:xfrm>
            <a:prstGeom prst="roundRect">
              <a:avLst>
                <a:gd name="adj" fmla="val 10000"/>
              </a:avLst>
            </a:prstGeom>
            <a:solidFill>
              <a:srgbClr val="4F6128"/>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6" name="Google Shape;146;p15"/>
            <p:cNvSpPr/>
            <p:nvPr/>
          </p:nvSpPr>
          <p:spPr>
            <a:xfrm>
              <a:off x="3994520" y="144016"/>
              <a:ext cx="1318222" cy="837071"/>
            </a:xfrm>
            <a:prstGeom prst="roundRect">
              <a:avLst>
                <a:gd name="adj" fmla="val 10000"/>
              </a:avLst>
            </a:prstGeom>
            <a:solidFill>
              <a:schemeClr val="lt1">
                <a:alpha val="89803"/>
              </a:schemeClr>
            </a:solidFill>
            <a:ln w="25400" cap="flat" cmpd="sng">
              <a:solidFill>
                <a:srgbClr val="76923C"/>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7" name="Google Shape;147;p15"/>
            <p:cNvSpPr txBox="1"/>
            <p:nvPr/>
          </p:nvSpPr>
          <p:spPr>
            <a:xfrm>
              <a:off x="4019037" y="168533"/>
              <a:ext cx="1269188" cy="788037"/>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None/>
              </a:pPr>
              <a:r>
                <a:rPr lang="es-MX" sz="2400" b="1" i="0" u="none" strike="noStrike" cap="none">
                  <a:solidFill>
                    <a:schemeClr val="dk1"/>
                  </a:solidFill>
                  <a:latin typeface="Calibri"/>
                  <a:ea typeface="Calibri"/>
                  <a:cs typeface="Calibri"/>
                  <a:sym typeface="Calibri"/>
                </a:rPr>
                <a:t>There</a:t>
              </a:r>
              <a:r>
                <a:rPr lang="es-MX" sz="1700" b="0" i="0" u="none" strike="noStrike" cap="none">
                  <a:solidFill>
                    <a:schemeClr val="dk1"/>
                  </a:solidFill>
                  <a:latin typeface="Calibri"/>
                  <a:ea typeface="Calibri"/>
                  <a:cs typeface="Calibri"/>
                  <a:sym typeface="Calibri"/>
                </a:rPr>
                <a:t> </a:t>
              </a:r>
              <a:endParaRPr/>
            </a:p>
          </p:txBody>
        </p:sp>
        <p:sp>
          <p:nvSpPr>
            <p:cNvPr id="148" name="Google Shape;148;p15"/>
            <p:cNvSpPr/>
            <p:nvPr/>
          </p:nvSpPr>
          <p:spPr>
            <a:xfrm>
              <a:off x="2432864" y="1222353"/>
              <a:ext cx="1318222" cy="837071"/>
            </a:xfrm>
            <a:prstGeom prst="roundRect">
              <a:avLst>
                <a:gd name="adj" fmla="val 10000"/>
              </a:avLst>
            </a:prstGeom>
            <a:solidFill>
              <a:srgbClr val="4F6128"/>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9" name="Google Shape;149;p15"/>
            <p:cNvSpPr/>
            <p:nvPr/>
          </p:nvSpPr>
          <p:spPr>
            <a:xfrm>
              <a:off x="2579333" y="1361499"/>
              <a:ext cx="1318222" cy="837071"/>
            </a:xfrm>
            <a:prstGeom prst="roundRect">
              <a:avLst>
                <a:gd name="adj" fmla="val 10000"/>
              </a:avLst>
            </a:prstGeom>
            <a:solidFill>
              <a:schemeClr val="lt1">
                <a:alpha val="89803"/>
              </a:schemeClr>
            </a:solidFill>
            <a:ln w="25400" cap="flat" cmpd="sng">
              <a:solidFill>
                <a:srgbClr val="76923C"/>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0" name="Google Shape;150;p15"/>
            <p:cNvSpPr txBox="1"/>
            <p:nvPr/>
          </p:nvSpPr>
          <p:spPr>
            <a:xfrm>
              <a:off x="2603850" y="1386016"/>
              <a:ext cx="1269188" cy="788037"/>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None/>
              </a:pPr>
              <a:r>
                <a:rPr lang="es-MX" sz="2400" b="1" i="0" u="none" strike="noStrike" cap="none">
                  <a:solidFill>
                    <a:schemeClr val="dk1"/>
                  </a:solidFill>
                  <a:latin typeface="Calibri"/>
                  <a:ea typeface="Calibri"/>
                  <a:cs typeface="Calibri"/>
                  <a:sym typeface="Calibri"/>
                </a:rPr>
                <a:t>isn’t </a:t>
              </a:r>
              <a:endParaRPr/>
            </a:p>
          </p:txBody>
        </p:sp>
        <p:sp>
          <p:nvSpPr>
            <p:cNvPr id="151" name="Google Shape;151;p15"/>
            <p:cNvSpPr/>
            <p:nvPr/>
          </p:nvSpPr>
          <p:spPr>
            <a:xfrm>
              <a:off x="176440" y="2453146"/>
              <a:ext cx="1318222" cy="837071"/>
            </a:xfrm>
            <a:prstGeom prst="roundRect">
              <a:avLst>
                <a:gd name="adj" fmla="val 10000"/>
              </a:avLst>
            </a:prstGeom>
            <a:solidFill>
              <a:srgbClr val="4F6128"/>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2" name="Google Shape;152;p15"/>
            <p:cNvSpPr/>
            <p:nvPr/>
          </p:nvSpPr>
          <p:spPr>
            <a:xfrm>
              <a:off x="322910" y="2592291"/>
              <a:ext cx="1318222" cy="837071"/>
            </a:xfrm>
            <a:prstGeom prst="roundRect">
              <a:avLst>
                <a:gd name="adj" fmla="val 10000"/>
              </a:avLst>
            </a:prstGeom>
            <a:solidFill>
              <a:schemeClr val="lt1">
                <a:alpha val="89803"/>
              </a:schemeClr>
            </a:solidFill>
            <a:ln w="25400" cap="flat" cmpd="sng">
              <a:solidFill>
                <a:srgbClr val="76923C"/>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3" name="Google Shape;153;p15"/>
            <p:cNvSpPr txBox="1"/>
            <p:nvPr/>
          </p:nvSpPr>
          <p:spPr>
            <a:xfrm>
              <a:off x="347427" y="2616808"/>
              <a:ext cx="1269188" cy="788037"/>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None/>
              </a:pPr>
              <a:r>
                <a:rPr lang="es-MX" sz="2000" b="0" i="0" u="none" strike="noStrike" cap="none">
                  <a:solidFill>
                    <a:schemeClr val="dk1"/>
                  </a:solidFill>
                  <a:latin typeface="Calibri"/>
                  <a:ea typeface="Calibri"/>
                  <a:cs typeface="Calibri"/>
                  <a:sym typeface="Calibri"/>
                </a:rPr>
                <a:t>singular noun </a:t>
              </a:r>
              <a:endParaRPr/>
            </a:p>
          </p:txBody>
        </p:sp>
        <p:sp>
          <p:nvSpPr>
            <p:cNvPr id="154" name="Google Shape;154;p15"/>
            <p:cNvSpPr/>
            <p:nvPr/>
          </p:nvSpPr>
          <p:spPr>
            <a:xfrm>
              <a:off x="898985" y="3665161"/>
              <a:ext cx="1318222" cy="837071"/>
            </a:xfrm>
            <a:prstGeom prst="roundRect">
              <a:avLst>
                <a:gd name="adj" fmla="val 10000"/>
              </a:avLst>
            </a:prstGeom>
            <a:solidFill>
              <a:srgbClr val="4F6128"/>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5" name="Google Shape;155;p15"/>
            <p:cNvSpPr/>
            <p:nvPr/>
          </p:nvSpPr>
          <p:spPr>
            <a:xfrm>
              <a:off x="1045454" y="3804307"/>
              <a:ext cx="1318222" cy="837071"/>
            </a:xfrm>
            <a:prstGeom prst="roundRect">
              <a:avLst>
                <a:gd name="adj" fmla="val 10000"/>
              </a:avLst>
            </a:prstGeom>
            <a:solidFill>
              <a:schemeClr val="lt1">
                <a:alpha val="89803"/>
              </a:schemeClr>
            </a:solidFill>
            <a:ln w="25400" cap="flat" cmpd="sng">
              <a:solidFill>
                <a:srgbClr val="76923C"/>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6" name="Google Shape;156;p15"/>
            <p:cNvSpPr txBox="1"/>
            <p:nvPr/>
          </p:nvSpPr>
          <p:spPr>
            <a:xfrm>
              <a:off x="1069971" y="3828824"/>
              <a:ext cx="1269188" cy="788037"/>
            </a:xfrm>
            <a:prstGeom prst="rect">
              <a:avLst/>
            </a:prstGeom>
            <a:noFill/>
            <a:ln>
              <a:noFill/>
            </a:ln>
          </p:spPr>
          <p:txBody>
            <a:bodyPr spcFirstLastPara="1" wrap="square" lIns="64750" tIns="64750" rIns="64750" bIns="64750" anchor="ctr" anchorCtr="0">
              <a:noAutofit/>
            </a:bodyPr>
            <a:lstStyle/>
            <a:p>
              <a:pPr marL="0" marR="0" lvl="0" indent="0" algn="ctr" rtl="0">
                <a:lnSpc>
                  <a:spcPct val="90000"/>
                </a:lnSpc>
                <a:spcBef>
                  <a:spcPts val="0"/>
                </a:spcBef>
                <a:spcAft>
                  <a:spcPts val="0"/>
                </a:spcAft>
                <a:buNone/>
              </a:pPr>
              <a:r>
                <a:rPr lang="es-MX" sz="1700" b="0" i="0" u="none" strike="noStrike" cap="none">
                  <a:solidFill>
                    <a:schemeClr val="dk1"/>
                  </a:solidFill>
                  <a:latin typeface="Calibri"/>
                  <a:ea typeface="Calibri"/>
                  <a:cs typeface="Calibri"/>
                  <a:sym typeface="Calibri"/>
                </a:rPr>
                <a:t>There isn’t a book. </a:t>
              </a:r>
              <a:endParaRPr/>
            </a:p>
          </p:txBody>
        </p:sp>
        <p:sp>
          <p:nvSpPr>
            <p:cNvPr id="157" name="Google Shape;157;p15"/>
            <p:cNvSpPr/>
            <p:nvPr/>
          </p:nvSpPr>
          <p:spPr>
            <a:xfrm>
              <a:off x="2267132" y="2448274"/>
              <a:ext cx="1989237" cy="837071"/>
            </a:xfrm>
            <a:prstGeom prst="roundRect">
              <a:avLst>
                <a:gd name="adj" fmla="val 10000"/>
              </a:avLst>
            </a:prstGeom>
            <a:solidFill>
              <a:srgbClr val="4F6128"/>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8" name="Google Shape;158;p15"/>
            <p:cNvSpPr/>
            <p:nvPr/>
          </p:nvSpPr>
          <p:spPr>
            <a:xfrm>
              <a:off x="2413601" y="2587420"/>
              <a:ext cx="1989237" cy="837071"/>
            </a:xfrm>
            <a:prstGeom prst="roundRect">
              <a:avLst>
                <a:gd name="adj" fmla="val 10000"/>
              </a:avLst>
            </a:prstGeom>
            <a:solidFill>
              <a:schemeClr val="lt1">
                <a:alpha val="89803"/>
              </a:schemeClr>
            </a:solidFill>
            <a:ln w="25400" cap="flat" cmpd="sng">
              <a:solidFill>
                <a:srgbClr val="76923C"/>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9" name="Google Shape;159;p15"/>
            <p:cNvSpPr txBox="1"/>
            <p:nvPr/>
          </p:nvSpPr>
          <p:spPr>
            <a:xfrm>
              <a:off x="2438118" y="2611937"/>
              <a:ext cx="1940203" cy="788037"/>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None/>
              </a:pPr>
              <a:r>
                <a:rPr lang="es-MX" sz="2000" b="0" i="0" u="none" strike="noStrike" cap="none">
                  <a:solidFill>
                    <a:schemeClr val="dk1"/>
                  </a:solidFill>
                  <a:latin typeface="Calibri"/>
                  <a:ea typeface="Calibri"/>
                  <a:cs typeface="Calibri"/>
                  <a:sym typeface="Calibri"/>
                </a:rPr>
                <a:t>Uncountable noun </a:t>
              </a:r>
              <a:endParaRPr/>
            </a:p>
          </p:txBody>
        </p:sp>
        <p:sp>
          <p:nvSpPr>
            <p:cNvPr id="160" name="Google Shape;160;p15"/>
            <p:cNvSpPr/>
            <p:nvPr/>
          </p:nvSpPr>
          <p:spPr>
            <a:xfrm>
              <a:off x="3610750" y="3665161"/>
              <a:ext cx="1318222" cy="837071"/>
            </a:xfrm>
            <a:prstGeom prst="roundRect">
              <a:avLst>
                <a:gd name="adj" fmla="val 10000"/>
              </a:avLst>
            </a:prstGeom>
            <a:solidFill>
              <a:srgbClr val="4F6128"/>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1" name="Google Shape;161;p15"/>
            <p:cNvSpPr/>
            <p:nvPr/>
          </p:nvSpPr>
          <p:spPr>
            <a:xfrm>
              <a:off x="3757219" y="3804307"/>
              <a:ext cx="1318222" cy="837071"/>
            </a:xfrm>
            <a:prstGeom prst="roundRect">
              <a:avLst>
                <a:gd name="adj" fmla="val 10000"/>
              </a:avLst>
            </a:prstGeom>
            <a:solidFill>
              <a:schemeClr val="lt1">
                <a:alpha val="89803"/>
              </a:schemeClr>
            </a:solidFill>
            <a:ln w="25400" cap="flat" cmpd="sng">
              <a:solidFill>
                <a:srgbClr val="76923C"/>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2" name="Google Shape;162;p15"/>
            <p:cNvSpPr txBox="1"/>
            <p:nvPr/>
          </p:nvSpPr>
          <p:spPr>
            <a:xfrm>
              <a:off x="3781736" y="3828824"/>
              <a:ext cx="1269188" cy="788037"/>
            </a:xfrm>
            <a:prstGeom prst="rect">
              <a:avLst/>
            </a:prstGeom>
            <a:noFill/>
            <a:ln>
              <a:noFill/>
            </a:ln>
          </p:spPr>
          <p:txBody>
            <a:bodyPr spcFirstLastPara="1" wrap="square" lIns="64750" tIns="64750" rIns="64750" bIns="64750" anchor="ctr" anchorCtr="0">
              <a:noAutofit/>
            </a:bodyPr>
            <a:lstStyle/>
            <a:p>
              <a:pPr marL="0" marR="0" lvl="0" indent="0" algn="ctr" rtl="0">
                <a:lnSpc>
                  <a:spcPct val="90000"/>
                </a:lnSpc>
                <a:spcBef>
                  <a:spcPts val="0"/>
                </a:spcBef>
                <a:spcAft>
                  <a:spcPts val="0"/>
                </a:spcAft>
                <a:buNone/>
              </a:pPr>
              <a:r>
                <a:rPr lang="es-MX" sz="1700" b="0" i="0" u="none" strike="noStrike" cap="none">
                  <a:solidFill>
                    <a:schemeClr val="dk1"/>
                  </a:solidFill>
                  <a:latin typeface="Calibri"/>
                  <a:ea typeface="Calibri"/>
                  <a:cs typeface="Calibri"/>
                  <a:sym typeface="Calibri"/>
                </a:rPr>
                <a:t>There isn’t fruit. </a:t>
              </a:r>
              <a:endParaRPr/>
            </a:p>
          </p:txBody>
        </p:sp>
        <p:sp>
          <p:nvSpPr>
            <p:cNvPr id="163" name="Google Shape;163;p15"/>
            <p:cNvSpPr/>
            <p:nvPr/>
          </p:nvSpPr>
          <p:spPr>
            <a:xfrm>
              <a:off x="5329122" y="1222353"/>
              <a:ext cx="1318222" cy="837071"/>
            </a:xfrm>
            <a:prstGeom prst="roundRect">
              <a:avLst>
                <a:gd name="adj" fmla="val 10000"/>
              </a:avLst>
            </a:prstGeom>
            <a:solidFill>
              <a:srgbClr val="4F6128"/>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4" name="Google Shape;164;p15"/>
            <p:cNvSpPr/>
            <p:nvPr/>
          </p:nvSpPr>
          <p:spPr>
            <a:xfrm>
              <a:off x="5475591" y="1361499"/>
              <a:ext cx="1318222" cy="837071"/>
            </a:xfrm>
            <a:prstGeom prst="roundRect">
              <a:avLst>
                <a:gd name="adj" fmla="val 10000"/>
              </a:avLst>
            </a:prstGeom>
            <a:solidFill>
              <a:schemeClr val="lt1">
                <a:alpha val="89803"/>
              </a:schemeClr>
            </a:solidFill>
            <a:ln w="25400" cap="flat" cmpd="sng">
              <a:solidFill>
                <a:srgbClr val="76923C"/>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5" name="Google Shape;165;p15"/>
            <p:cNvSpPr txBox="1"/>
            <p:nvPr/>
          </p:nvSpPr>
          <p:spPr>
            <a:xfrm>
              <a:off x="5500108" y="1386016"/>
              <a:ext cx="1269188" cy="788037"/>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None/>
              </a:pPr>
              <a:r>
                <a:rPr lang="es-MX" sz="2400" b="1" i="0" u="none" strike="noStrike" cap="none">
                  <a:solidFill>
                    <a:schemeClr val="dk1"/>
                  </a:solidFill>
                  <a:latin typeface="Calibri"/>
                  <a:ea typeface="Calibri"/>
                  <a:cs typeface="Calibri"/>
                  <a:sym typeface="Calibri"/>
                </a:rPr>
                <a:t>aren’t</a:t>
              </a:r>
              <a:endParaRPr sz="2400" b="1" i="0" u="none" strike="noStrike" cap="none">
                <a:solidFill>
                  <a:schemeClr val="dk1"/>
                </a:solidFill>
                <a:latin typeface="Calibri"/>
                <a:ea typeface="Calibri"/>
                <a:cs typeface="Calibri"/>
                <a:sym typeface="Calibri"/>
              </a:endParaRPr>
            </a:p>
          </p:txBody>
        </p:sp>
        <p:sp>
          <p:nvSpPr>
            <p:cNvPr id="166" name="Google Shape;166;p15"/>
            <p:cNvSpPr/>
            <p:nvPr/>
          </p:nvSpPr>
          <p:spPr>
            <a:xfrm>
              <a:off x="6178512" y="2304256"/>
              <a:ext cx="1606241" cy="837071"/>
            </a:xfrm>
            <a:prstGeom prst="roundRect">
              <a:avLst>
                <a:gd name="adj" fmla="val 10000"/>
              </a:avLst>
            </a:prstGeom>
            <a:solidFill>
              <a:srgbClr val="4F6128"/>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7" name="Google Shape;167;p15"/>
            <p:cNvSpPr/>
            <p:nvPr/>
          </p:nvSpPr>
          <p:spPr>
            <a:xfrm>
              <a:off x="6324982" y="2443401"/>
              <a:ext cx="1606241" cy="837071"/>
            </a:xfrm>
            <a:prstGeom prst="roundRect">
              <a:avLst>
                <a:gd name="adj" fmla="val 10000"/>
              </a:avLst>
            </a:prstGeom>
            <a:solidFill>
              <a:schemeClr val="lt1">
                <a:alpha val="89803"/>
              </a:schemeClr>
            </a:solidFill>
            <a:ln w="25400" cap="flat" cmpd="sng">
              <a:solidFill>
                <a:srgbClr val="76923C"/>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8" name="Google Shape;168;p15"/>
            <p:cNvSpPr txBox="1"/>
            <p:nvPr/>
          </p:nvSpPr>
          <p:spPr>
            <a:xfrm>
              <a:off x="6349499" y="2467918"/>
              <a:ext cx="1557207" cy="788037"/>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None/>
              </a:pPr>
              <a:r>
                <a:rPr lang="es-MX" sz="2000" b="0" i="0" u="none" strike="noStrike" cap="none">
                  <a:solidFill>
                    <a:schemeClr val="dk1"/>
                  </a:solidFill>
                  <a:latin typeface="Calibri"/>
                  <a:ea typeface="Calibri"/>
                  <a:cs typeface="Calibri"/>
                  <a:sym typeface="Calibri"/>
                </a:rPr>
                <a:t>Plural nouns</a:t>
              </a:r>
              <a:endParaRPr sz="2000" b="0" i="0" u="none" strike="noStrike" cap="none">
                <a:solidFill>
                  <a:schemeClr val="dk1"/>
                </a:solidFill>
                <a:latin typeface="Calibri"/>
                <a:ea typeface="Calibri"/>
                <a:cs typeface="Calibri"/>
                <a:sym typeface="Calibri"/>
              </a:endParaRPr>
            </a:p>
          </p:txBody>
        </p:sp>
        <p:sp>
          <p:nvSpPr>
            <p:cNvPr id="169" name="Google Shape;169;p15"/>
            <p:cNvSpPr/>
            <p:nvPr/>
          </p:nvSpPr>
          <p:spPr>
            <a:xfrm>
              <a:off x="6176041" y="3665161"/>
              <a:ext cx="1318222" cy="837071"/>
            </a:xfrm>
            <a:prstGeom prst="roundRect">
              <a:avLst>
                <a:gd name="adj" fmla="val 10000"/>
              </a:avLst>
            </a:prstGeom>
            <a:solidFill>
              <a:srgbClr val="4F6128"/>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0" name="Google Shape;170;p15"/>
            <p:cNvSpPr/>
            <p:nvPr/>
          </p:nvSpPr>
          <p:spPr>
            <a:xfrm>
              <a:off x="6322510" y="3804307"/>
              <a:ext cx="1318222" cy="837071"/>
            </a:xfrm>
            <a:prstGeom prst="roundRect">
              <a:avLst>
                <a:gd name="adj" fmla="val 10000"/>
              </a:avLst>
            </a:prstGeom>
            <a:solidFill>
              <a:schemeClr val="lt1">
                <a:alpha val="89803"/>
              </a:schemeClr>
            </a:solidFill>
            <a:ln w="25400" cap="flat" cmpd="sng">
              <a:solidFill>
                <a:srgbClr val="76923C"/>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1" name="Google Shape;171;p15"/>
            <p:cNvSpPr txBox="1"/>
            <p:nvPr/>
          </p:nvSpPr>
          <p:spPr>
            <a:xfrm>
              <a:off x="6347027" y="3828824"/>
              <a:ext cx="1269188" cy="788037"/>
            </a:xfrm>
            <a:prstGeom prst="rect">
              <a:avLst/>
            </a:prstGeom>
            <a:noFill/>
            <a:ln>
              <a:noFill/>
            </a:ln>
          </p:spPr>
          <p:txBody>
            <a:bodyPr spcFirstLastPara="1" wrap="square" lIns="64750" tIns="64750" rIns="64750" bIns="64750" anchor="ctr" anchorCtr="0">
              <a:noAutofit/>
            </a:bodyPr>
            <a:lstStyle/>
            <a:p>
              <a:pPr marL="0" marR="0" lvl="0" indent="0" algn="ctr" rtl="0">
                <a:lnSpc>
                  <a:spcPct val="90000"/>
                </a:lnSpc>
                <a:spcBef>
                  <a:spcPts val="0"/>
                </a:spcBef>
                <a:spcAft>
                  <a:spcPts val="0"/>
                </a:spcAft>
                <a:buNone/>
              </a:pPr>
              <a:r>
                <a:rPr lang="es-MX" sz="1700" b="0" i="0" u="none" strike="noStrike" cap="none">
                  <a:solidFill>
                    <a:schemeClr val="dk1"/>
                  </a:solidFill>
                  <a:latin typeface="Calibri"/>
                  <a:ea typeface="Calibri"/>
                  <a:cs typeface="Calibri"/>
                  <a:sym typeface="Calibri"/>
                </a:rPr>
                <a:t> There aren’t computers. </a:t>
              </a:r>
              <a:endParaRPr/>
            </a:p>
          </p:txBody>
        </p:sp>
      </p:gr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712"/>
        <p:cNvGrpSpPr/>
        <p:nvPr/>
      </p:nvGrpSpPr>
      <p:grpSpPr>
        <a:xfrm>
          <a:off x="0" y="0"/>
          <a:ext cx="0" cy="0"/>
          <a:chOff x="0" y="0"/>
          <a:chExt cx="0" cy="0"/>
        </a:xfrm>
      </p:grpSpPr>
      <p:pic>
        <p:nvPicPr>
          <p:cNvPr id="713" name="Google Shape;713;p87" descr="C:\Users\Erika\Pictures\wronghand.jpg"/>
          <p:cNvPicPr preferRelativeResize="0"/>
          <p:nvPr/>
        </p:nvPicPr>
        <p:blipFill rotWithShape="1">
          <a:blip r:embed="rId3">
            <a:alphaModFix/>
          </a:blip>
          <a:srcRect/>
          <a:stretch/>
        </p:blipFill>
        <p:spPr>
          <a:xfrm>
            <a:off x="971600" y="980728"/>
            <a:ext cx="7237223" cy="4248472"/>
          </a:xfrm>
          <a:prstGeom prst="rect">
            <a:avLst/>
          </a:prstGeom>
          <a:noFill/>
          <a:ln>
            <a:noFill/>
          </a:ln>
        </p:spPr>
      </p:pic>
      <p:sp>
        <p:nvSpPr>
          <p:cNvPr id="714" name="Google Shape;714;p87">
            <a:hlinkClick r:id="rId4" action="ppaction://hlinksldjump"/>
          </p:cNvPr>
          <p:cNvSpPr/>
          <p:nvPr/>
        </p:nvSpPr>
        <p:spPr>
          <a:xfrm>
            <a:off x="6444208"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718"/>
        <p:cNvGrpSpPr/>
        <p:nvPr/>
      </p:nvGrpSpPr>
      <p:grpSpPr>
        <a:xfrm>
          <a:off x="0" y="0"/>
          <a:ext cx="0" cy="0"/>
          <a:chOff x="0" y="0"/>
          <a:chExt cx="0" cy="0"/>
        </a:xfrm>
      </p:grpSpPr>
      <p:pic>
        <p:nvPicPr>
          <p:cNvPr id="719" name="Google Shape;719;p88" descr="http://meetlo.com/wp-content/uploads/2015/04/51.jpeg"/>
          <p:cNvPicPr preferRelativeResize="0"/>
          <p:nvPr/>
        </p:nvPicPr>
        <p:blipFill rotWithShape="1">
          <a:blip r:embed="rId3">
            <a:alphaModFix/>
          </a:blip>
          <a:srcRect/>
          <a:stretch/>
        </p:blipFill>
        <p:spPr>
          <a:xfrm>
            <a:off x="570018" y="933688"/>
            <a:ext cx="4635328" cy="2808312"/>
          </a:xfrm>
          <a:prstGeom prst="rect">
            <a:avLst/>
          </a:prstGeom>
          <a:noFill/>
          <a:ln>
            <a:noFill/>
          </a:ln>
        </p:spPr>
      </p:pic>
      <p:sp>
        <p:nvSpPr>
          <p:cNvPr id="720" name="Google Shape;720;p88"/>
          <p:cNvSpPr txBox="1"/>
          <p:nvPr/>
        </p:nvSpPr>
        <p:spPr>
          <a:xfrm>
            <a:off x="570018" y="4149080"/>
            <a:ext cx="7656088" cy="954107"/>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s-MX" sz="2800" b="1" dirty="0" smtClean="0">
                <a:solidFill>
                  <a:schemeClr val="dk1"/>
                </a:solidFill>
                <a:latin typeface="Calibri"/>
                <a:ea typeface="Calibri"/>
                <a:cs typeface="Calibri"/>
                <a:sym typeface="Calibri"/>
              </a:rPr>
              <a:t>24. ____________ </a:t>
            </a:r>
            <a:r>
              <a:rPr lang="es-MX" sz="2800" b="1" dirty="0" err="1">
                <a:solidFill>
                  <a:schemeClr val="dk1"/>
                </a:solidFill>
                <a:latin typeface="Calibri"/>
                <a:ea typeface="Calibri"/>
                <a:cs typeface="Calibri"/>
                <a:sym typeface="Calibri"/>
              </a:rPr>
              <a:t>many</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toys</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but</a:t>
            </a:r>
            <a:r>
              <a:rPr lang="es-MX" sz="2800" b="1" dirty="0">
                <a:solidFill>
                  <a:schemeClr val="dk1"/>
                </a:solidFill>
                <a:latin typeface="Calibri"/>
                <a:ea typeface="Calibri"/>
                <a:cs typeface="Calibri"/>
                <a:sym typeface="Calibri"/>
              </a:rPr>
              <a:t> ___________ </a:t>
            </a:r>
            <a:r>
              <a:rPr lang="es-MX" sz="2800" b="1" dirty="0" err="1">
                <a:solidFill>
                  <a:schemeClr val="dk1"/>
                </a:solidFill>
                <a:latin typeface="Calibri"/>
                <a:ea typeface="Calibri"/>
                <a:cs typeface="Calibri"/>
                <a:sym typeface="Calibri"/>
              </a:rPr>
              <a:t>any</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children</a:t>
            </a:r>
            <a:r>
              <a:rPr lang="es-MX" sz="2800" b="1" dirty="0">
                <a:solidFill>
                  <a:schemeClr val="dk1"/>
                </a:solidFill>
                <a:latin typeface="Calibri"/>
                <a:ea typeface="Calibri"/>
                <a:cs typeface="Calibri"/>
                <a:sym typeface="Calibri"/>
              </a:rPr>
              <a:t> in </a:t>
            </a:r>
            <a:r>
              <a:rPr lang="es-MX" sz="2800" b="1" dirty="0" err="1">
                <a:solidFill>
                  <a:schemeClr val="dk1"/>
                </a:solidFill>
                <a:latin typeface="Calibri"/>
                <a:ea typeface="Calibri"/>
                <a:cs typeface="Calibri"/>
                <a:sym typeface="Calibri"/>
              </a:rPr>
              <a:t>this</a:t>
            </a:r>
            <a:r>
              <a:rPr lang="es-MX" sz="2800" b="1" dirty="0">
                <a:solidFill>
                  <a:schemeClr val="dk1"/>
                </a:solidFill>
                <a:latin typeface="Calibri"/>
                <a:ea typeface="Calibri"/>
                <a:cs typeface="Calibri"/>
                <a:sym typeface="Calibri"/>
              </a:rPr>
              <a:t> </a:t>
            </a:r>
            <a:r>
              <a:rPr lang="es-MX" sz="2800" b="1" dirty="0" err="1">
                <a:solidFill>
                  <a:schemeClr val="dk1"/>
                </a:solidFill>
                <a:latin typeface="Calibri"/>
                <a:ea typeface="Calibri"/>
                <a:cs typeface="Calibri"/>
                <a:sym typeface="Calibri"/>
              </a:rPr>
              <a:t>room</a:t>
            </a:r>
            <a:r>
              <a:rPr lang="es-MX" sz="2800" b="1" dirty="0">
                <a:solidFill>
                  <a:schemeClr val="dk1"/>
                </a:solidFill>
                <a:latin typeface="Calibri"/>
                <a:ea typeface="Calibri"/>
                <a:cs typeface="Calibri"/>
                <a:sym typeface="Calibri"/>
              </a:rPr>
              <a:t>.     </a:t>
            </a:r>
            <a:endParaRPr dirty="0"/>
          </a:p>
        </p:txBody>
      </p:sp>
      <p:sp>
        <p:nvSpPr>
          <p:cNvPr id="721" name="Google Shape;721;p88">
            <a:hlinkClick r:id="rId4" action="ppaction://hlinksldjump"/>
          </p:cNvPr>
          <p:cNvSpPr txBox="1"/>
          <p:nvPr/>
        </p:nvSpPr>
        <p:spPr>
          <a:xfrm>
            <a:off x="5327576" y="1052736"/>
            <a:ext cx="363691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a) There are / there aren’t  </a:t>
            </a:r>
            <a:endParaRPr/>
          </a:p>
        </p:txBody>
      </p:sp>
      <p:sp>
        <p:nvSpPr>
          <p:cNvPr id="722" name="Google Shape;722;p88">
            <a:hlinkClick r:id="rId5" action="ppaction://hlinksldjump"/>
          </p:cNvPr>
          <p:cNvSpPr txBox="1"/>
          <p:nvPr/>
        </p:nvSpPr>
        <p:spPr>
          <a:xfrm>
            <a:off x="5327576" y="1976066"/>
            <a:ext cx="363691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c) There are / Are there </a:t>
            </a:r>
            <a:endParaRPr/>
          </a:p>
        </p:txBody>
      </p:sp>
      <p:sp>
        <p:nvSpPr>
          <p:cNvPr id="723" name="Google Shape;723;p88">
            <a:hlinkClick r:id="rId5" action="ppaction://hlinksldjump"/>
          </p:cNvPr>
          <p:cNvSpPr txBox="1"/>
          <p:nvPr/>
        </p:nvSpPr>
        <p:spPr>
          <a:xfrm>
            <a:off x="5327576" y="1514401"/>
            <a:ext cx="363691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b) There aren’t / there are  </a:t>
            </a:r>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pic>
        <p:nvPicPr>
          <p:cNvPr id="728" name="Google Shape;728;p89" descr="C:\Users\Erika\Pictures\greatjob.jpg"/>
          <p:cNvPicPr preferRelativeResize="0"/>
          <p:nvPr/>
        </p:nvPicPr>
        <p:blipFill rotWithShape="1">
          <a:blip r:embed="rId3">
            <a:alphaModFix/>
          </a:blip>
          <a:srcRect/>
          <a:stretch/>
        </p:blipFill>
        <p:spPr>
          <a:xfrm>
            <a:off x="971600" y="1052736"/>
            <a:ext cx="6806566" cy="4320480"/>
          </a:xfrm>
          <a:prstGeom prst="rect">
            <a:avLst/>
          </a:prstGeom>
          <a:noFill/>
          <a:ln>
            <a:noFill/>
          </a:ln>
        </p:spPr>
      </p:pic>
      <p:sp>
        <p:nvSpPr>
          <p:cNvPr id="729" name="Google Shape;729;p89">
            <a:hlinkClick r:id="rId4" action="ppaction://hlinksldjump"/>
          </p:cNvPr>
          <p:cNvSpPr/>
          <p:nvPr/>
        </p:nvSpPr>
        <p:spPr>
          <a:xfrm>
            <a:off x="6948264" y="5517232"/>
            <a:ext cx="864096" cy="648072"/>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733"/>
        <p:cNvGrpSpPr/>
        <p:nvPr/>
      </p:nvGrpSpPr>
      <p:grpSpPr>
        <a:xfrm>
          <a:off x="0" y="0"/>
          <a:ext cx="0" cy="0"/>
          <a:chOff x="0" y="0"/>
          <a:chExt cx="0" cy="0"/>
        </a:xfrm>
      </p:grpSpPr>
      <p:pic>
        <p:nvPicPr>
          <p:cNvPr id="734" name="Google Shape;734;p90" descr="C:\Users\Erika\Pictures\sorry.jpg"/>
          <p:cNvPicPr preferRelativeResize="0"/>
          <p:nvPr/>
        </p:nvPicPr>
        <p:blipFill rotWithShape="1">
          <a:blip r:embed="rId3">
            <a:alphaModFix/>
          </a:blip>
          <a:srcRect/>
          <a:stretch/>
        </p:blipFill>
        <p:spPr>
          <a:xfrm>
            <a:off x="996356" y="1484784"/>
            <a:ext cx="7339881" cy="3446164"/>
          </a:xfrm>
          <a:prstGeom prst="rect">
            <a:avLst/>
          </a:prstGeom>
          <a:noFill/>
          <a:ln>
            <a:noFill/>
          </a:ln>
        </p:spPr>
      </p:pic>
      <p:sp>
        <p:nvSpPr>
          <p:cNvPr id="735" name="Google Shape;735;p90">
            <a:hlinkClick r:id="rId4" action="ppaction://hlinksldjump"/>
          </p:cNvPr>
          <p:cNvSpPr/>
          <p:nvPr/>
        </p:nvSpPr>
        <p:spPr>
          <a:xfrm>
            <a:off x="6444208" y="5517232"/>
            <a:ext cx="1008112" cy="720080"/>
          </a:xfrm>
          <a:prstGeom prst="lef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739"/>
        <p:cNvGrpSpPr/>
        <p:nvPr/>
      </p:nvGrpSpPr>
      <p:grpSpPr>
        <a:xfrm>
          <a:off x="0" y="0"/>
          <a:ext cx="0" cy="0"/>
          <a:chOff x="0" y="0"/>
          <a:chExt cx="0" cy="0"/>
        </a:xfrm>
      </p:grpSpPr>
      <p:sp>
        <p:nvSpPr>
          <p:cNvPr id="740" name="Google Shape;740;p9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Font typeface="Calibri"/>
              <a:buNone/>
            </a:pPr>
            <a:r>
              <a:rPr lang="es-MX" sz="4400" b="0" i="0" u="none" strike="noStrike" cap="none">
                <a:solidFill>
                  <a:schemeClr val="dk1"/>
                </a:solidFill>
                <a:latin typeface="Calibri"/>
                <a:ea typeface="Calibri"/>
                <a:cs typeface="Calibri"/>
                <a:sym typeface="Calibri"/>
              </a:rPr>
              <a:t>BIBLIOGRAFIA </a:t>
            </a:r>
            <a:endParaRPr/>
          </a:p>
        </p:txBody>
      </p:sp>
      <p:sp>
        <p:nvSpPr>
          <p:cNvPr id="741" name="Google Shape;741;p9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3200"/>
              <a:buFont typeface="Arial"/>
              <a:buChar char="•"/>
            </a:pPr>
            <a:r>
              <a:rPr lang="es-MX" sz="2800" b="0" i="0" u="none" strike="noStrike" cap="none" dirty="0" smtClean="0">
                <a:solidFill>
                  <a:schemeClr val="dk1"/>
                </a:solidFill>
                <a:sym typeface="Calibri"/>
              </a:rPr>
              <a:t> GRAMMAR </a:t>
            </a:r>
            <a:r>
              <a:rPr lang="es-MX" sz="2800" b="0" i="0" u="none" strike="noStrike" cap="none" dirty="0">
                <a:solidFill>
                  <a:schemeClr val="dk1"/>
                </a:solidFill>
                <a:sym typeface="Calibri"/>
              </a:rPr>
              <a:t>EXPRESS BASIC</a:t>
            </a:r>
            <a:r>
              <a:rPr lang="es-MX" sz="2800" b="0" i="0" u="none" strike="noStrike" cap="none" dirty="0" smtClean="0">
                <a:solidFill>
                  <a:schemeClr val="dk1"/>
                </a:solidFill>
                <a:sym typeface="Calibri"/>
              </a:rPr>
              <a:t>.</a:t>
            </a:r>
          </a:p>
          <a:p>
            <a:r>
              <a:rPr lang="es-MX" sz="2800" dirty="0"/>
              <a:t>Falla, Tim, </a:t>
            </a:r>
            <a:r>
              <a:rPr lang="es-MX" sz="2800" b="1" dirty="0" err="1"/>
              <a:t>Solutions</a:t>
            </a:r>
            <a:r>
              <a:rPr lang="es-MX" sz="2800" b="1" dirty="0"/>
              <a:t>: </a:t>
            </a:r>
            <a:r>
              <a:rPr lang="es-MX" sz="2800" b="1" dirty="0" err="1"/>
              <a:t>Elementary</a:t>
            </a:r>
            <a:r>
              <a:rPr lang="es-MX" sz="2800" b="1" dirty="0"/>
              <a:t> </a:t>
            </a:r>
            <a:r>
              <a:rPr lang="es-MX" sz="2800" b="1" dirty="0" err="1"/>
              <a:t>Student’s</a:t>
            </a:r>
            <a:r>
              <a:rPr lang="es-MX" sz="2800" b="1" dirty="0"/>
              <a:t> </a:t>
            </a:r>
            <a:r>
              <a:rPr lang="es-MX" sz="2800" b="1" dirty="0" err="1"/>
              <a:t>book</a:t>
            </a:r>
            <a:r>
              <a:rPr lang="es-MX" sz="2800" dirty="0"/>
              <a:t>,.Oxford </a:t>
            </a:r>
            <a:r>
              <a:rPr lang="es-MX" sz="2800" dirty="0" err="1"/>
              <a:t>Press</a:t>
            </a:r>
            <a:r>
              <a:rPr lang="es-MX" sz="2800" dirty="0"/>
              <a:t>, Oxford, London. 2nd </a:t>
            </a:r>
            <a:r>
              <a:rPr lang="es-MX" sz="2800" dirty="0" err="1"/>
              <a:t>edition</a:t>
            </a:r>
            <a:r>
              <a:rPr lang="es-MX" sz="2800" dirty="0"/>
              <a:t>.</a:t>
            </a:r>
          </a:p>
          <a:p>
            <a:r>
              <a:rPr lang="es-MX" sz="2800" dirty="0"/>
              <a:t>Falla, Tim, </a:t>
            </a:r>
            <a:r>
              <a:rPr lang="es-MX" sz="2800" b="1" dirty="0" err="1"/>
              <a:t>Solutions</a:t>
            </a:r>
            <a:r>
              <a:rPr lang="es-MX" sz="2800" b="1" dirty="0"/>
              <a:t>: </a:t>
            </a:r>
            <a:r>
              <a:rPr lang="es-MX" sz="2800" b="1" dirty="0" err="1"/>
              <a:t>Elementary</a:t>
            </a:r>
            <a:r>
              <a:rPr lang="es-MX" sz="2800" b="1" dirty="0"/>
              <a:t> </a:t>
            </a:r>
            <a:r>
              <a:rPr lang="es-MX" sz="2800" b="1" dirty="0" err="1"/>
              <a:t>Workbook</a:t>
            </a:r>
            <a:r>
              <a:rPr lang="es-MX" sz="2800" dirty="0"/>
              <a:t>,.Oxford </a:t>
            </a:r>
            <a:r>
              <a:rPr lang="es-MX" sz="2800" dirty="0" err="1"/>
              <a:t>Press</a:t>
            </a:r>
            <a:r>
              <a:rPr lang="es-MX" sz="2800" dirty="0"/>
              <a:t>, Oxford, London. 2nd </a:t>
            </a:r>
            <a:r>
              <a:rPr lang="es-MX" sz="2800" dirty="0" err="1"/>
              <a:t>edition</a:t>
            </a:r>
            <a:r>
              <a:rPr lang="es-MX" sz="2800" dirty="0"/>
              <a:t>.</a:t>
            </a:r>
          </a:p>
          <a:p>
            <a:r>
              <a:rPr lang="es-MX" sz="2800" dirty="0">
                <a:hlinkClick r:id="rId3"/>
              </a:rPr>
              <a:t>https://www.ego4u.com/</a:t>
            </a:r>
            <a:endParaRPr lang="es-MX" sz="2800" dirty="0"/>
          </a:p>
          <a:p>
            <a:r>
              <a:rPr lang="es-MX" sz="2800" dirty="0">
                <a:hlinkClick r:id="rId4"/>
              </a:rPr>
              <a:t>http://www.perfect-english-grammar.com/</a:t>
            </a:r>
            <a:endParaRPr lang="es-MX" sz="2800" dirty="0"/>
          </a:p>
          <a:p>
            <a:pPr marL="342900" marR="0" lvl="0" indent="-342900" algn="l" rtl="0">
              <a:spcBef>
                <a:spcPts val="0"/>
              </a:spcBef>
              <a:spcAft>
                <a:spcPts val="0"/>
              </a:spcAft>
              <a:buClr>
                <a:schemeClr val="dk1"/>
              </a:buClr>
              <a:buSzPts val="3200"/>
              <a:buFont typeface="Arial"/>
              <a:buChar char="•"/>
            </a:pPr>
            <a:r>
              <a:rPr lang="es-MX" sz="2800" b="0" i="0" u="none" strike="noStrike" cap="none" dirty="0" smtClean="0">
                <a:solidFill>
                  <a:schemeClr val="dk1"/>
                </a:solidFill>
                <a:sym typeface="Calibri"/>
              </a:rPr>
              <a:t> </a:t>
            </a:r>
            <a:endParaRPr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Font typeface="Calibri"/>
              <a:buNone/>
            </a:pPr>
            <a:r>
              <a:rPr lang="es-MX" sz="3959" b="1" i="0" u="none" strike="noStrike" cap="none">
                <a:solidFill>
                  <a:schemeClr val="dk1"/>
                </a:solidFill>
                <a:latin typeface="Calibri"/>
                <a:ea typeface="Calibri"/>
                <a:cs typeface="Calibri"/>
                <a:sym typeface="Calibri"/>
              </a:rPr>
              <a:t>Questions and answers. </a:t>
            </a:r>
            <a:br>
              <a:rPr lang="es-MX" sz="3959" b="1" i="0" u="none" strike="noStrike" cap="none">
                <a:solidFill>
                  <a:schemeClr val="dk1"/>
                </a:solidFill>
                <a:latin typeface="Calibri"/>
                <a:ea typeface="Calibri"/>
                <a:cs typeface="Calibri"/>
                <a:sym typeface="Calibri"/>
              </a:rPr>
            </a:br>
            <a:r>
              <a:rPr lang="es-MX" sz="3959" b="1" i="0" u="none" strike="noStrike" cap="none">
                <a:solidFill>
                  <a:schemeClr val="dk1"/>
                </a:solidFill>
                <a:latin typeface="Calibri"/>
                <a:ea typeface="Calibri"/>
                <a:cs typeface="Calibri"/>
                <a:sym typeface="Calibri"/>
              </a:rPr>
              <a:t>Singular nouns.  </a:t>
            </a:r>
            <a:endParaRPr/>
          </a:p>
        </p:txBody>
      </p:sp>
      <p:grpSp>
        <p:nvGrpSpPr>
          <p:cNvPr id="177" name="Google Shape;177;p16"/>
          <p:cNvGrpSpPr/>
          <p:nvPr/>
        </p:nvGrpSpPr>
        <p:grpSpPr>
          <a:xfrm>
            <a:off x="459611" y="2107136"/>
            <a:ext cx="8224777" cy="1174968"/>
            <a:chOff x="2411" y="506935"/>
            <a:chExt cx="8224777" cy="1174968"/>
          </a:xfrm>
        </p:grpSpPr>
        <p:sp>
          <p:nvSpPr>
            <p:cNvPr id="178" name="Google Shape;178;p16"/>
            <p:cNvSpPr/>
            <p:nvPr/>
          </p:nvSpPr>
          <p:spPr>
            <a:xfrm>
              <a:off x="2411" y="506935"/>
              <a:ext cx="2937420" cy="1174968"/>
            </a:xfrm>
            <a:prstGeom prst="chevron">
              <a:avLst>
                <a:gd name="adj" fmla="val 50000"/>
              </a:avLst>
            </a:prstGeom>
            <a:solidFill>
              <a:srgbClr val="BF504D"/>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9" name="Google Shape;179;p16"/>
            <p:cNvSpPr txBox="1"/>
            <p:nvPr/>
          </p:nvSpPr>
          <p:spPr>
            <a:xfrm>
              <a:off x="589895" y="506935"/>
              <a:ext cx="1762452" cy="1174968"/>
            </a:xfrm>
            <a:prstGeom prst="rect">
              <a:avLst/>
            </a:prstGeom>
            <a:noFill/>
            <a:ln>
              <a:noFill/>
            </a:ln>
          </p:spPr>
          <p:txBody>
            <a:bodyPr spcFirstLastPara="1" wrap="square" lIns="152000" tIns="50650" rIns="50650" bIns="50650" anchor="ctr" anchorCtr="0">
              <a:noAutofit/>
            </a:bodyPr>
            <a:lstStyle/>
            <a:p>
              <a:pPr marL="0" marR="0" lvl="0" indent="0" algn="ctr" rtl="0">
                <a:lnSpc>
                  <a:spcPct val="90000"/>
                </a:lnSpc>
                <a:spcBef>
                  <a:spcPts val="0"/>
                </a:spcBef>
                <a:spcAft>
                  <a:spcPts val="0"/>
                </a:spcAft>
                <a:buNone/>
              </a:pPr>
              <a:r>
                <a:rPr lang="es-MX" sz="3800" b="0" i="0" u="none" strike="noStrike" cap="none">
                  <a:solidFill>
                    <a:schemeClr val="lt1"/>
                  </a:solidFill>
                  <a:latin typeface="Calibri"/>
                  <a:ea typeface="Calibri"/>
                  <a:cs typeface="Calibri"/>
                  <a:sym typeface="Calibri"/>
                </a:rPr>
                <a:t>Is </a:t>
              </a:r>
              <a:endParaRPr/>
            </a:p>
          </p:txBody>
        </p:sp>
        <p:sp>
          <p:nvSpPr>
            <p:cNvPr id="180" name="Google Shape;180;p16"/>
            <p:cNvSpPr/>
            <p:nvPr/>
          </p:nvSpPr>
          <p:spPr>
            <a:xfrm>
              <a:off x="2646089" y="506935"/>
              <a:ext cx="2937420" cy="1174968"/>
            </a:xfrm>
            <a:prstGeom prst="chevron">
              <a:avLst>
                <a:gd name="adj" fmla="val 50000"/>
              </a:avLst>
            </a:prstGeom>
            <a:solidFill>
              <a:schemeClr val="accent3"/>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1" name="Google Shape;181;p16"/>
            <p:cNvSpPr txBox="1"/>
            <p:nvPr/>
          </p:nvSpPr>
          <p:spPr>
            <a:xfrm>
              <a:off x="3233573" y="506935"/>
              <a:ext cx="1762452" cy="1174968"/>
            </a:xfrm>
            <a:prstGeom prst="rect">
              <a:avLst/>
            </a:prstGeom>
            <a:noFill/>
            <a:ln>
              <a:noFill/>
            </a:ln>
          </p:spPr>
          <p:txBody>
            <a:bodyPr spcFirstLastPara="1" wrap="square" lIns="152000" tIns="50650" rIns="50650" bIns="50650" anchor="ctr" anchorCtr="0">
              <a:noAutofit/>
            </a:bodyPr>
            <a:lstStyle/>
            <a:p>
              <a:pPr marL="0" marR="0" lvl="0" indent="0" algn="ctr" rtl="0">
                <a:lnSpc>
                  <a:spcPct val="90000"/>
                </a:lnSpc>
                <a:spcBef>
                  <a:spcPts val="0"/>
                </a:spcBef>
                <a:spcAft>
                  <a:spcPts val="0"/>
                </a:spcAft>
                <a:buNone/>
              </a:pPr>
              <a:r>
                <a:rPr lang="es-MX" sz="3800" b="0" i="0" u="none" strike="noStrike" cap="none">
                  <a:solidFill>
                    <a:schemeClr val="lt1"/>
                  </a:solidFill>
                  <a:latin typeface="Calibri"/>
                  <a:ea typeface="Calibri"/>
                  <a:cs typeface="Calibri"/>
                  <a:sym typeface="Calibri"/>
                </a:rPr>
                <a:t>there</a:t>
              </a:r>
              <a:endParaRPr sz="3800" b="0" i="0" u="none" strike="noStrike" cap="none">
                <a:solidFill>
                  <a:schemeClr val="lt1"/>
                </a:solidFill>
                <a:latin typeface="Calibri"/>
                <a:ea typeface="Calibri"/>
                <a:cs typeface="Calibri"/>
                <a:sym typeface="Calibri"/>
              </a:endParaRPr>
            </a:p>
          </p:txBody>
        </p:sp>
        <p:sp>
          <p:nvSpPr>
            <p:cNvPr id="182" name="Google Shape;182;p16"/>
            <p:cNvSpPr/>
            <p:nvPr/>
          </p:nvSpPr>
          <p:spPr>
            <a:xfrm>
              <a:off x="5289768" y="506935"/>
              <a:ext cx="2937420" cy="1174968"/>
            </a:xfrm>
            <a:prstGeom prst="chevron">
              <a:avLst>
                <a:gd name="adj" fmla="val 50000"/>
              </a:avLst>
            </a:prstGeom>
            <a:solidFill>
              <a:schemeClr val="accent4"/>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3" name="Google Shape;183;p16"/>
            <p:cNvSpPr txBox="1"/>
            <p:nvPr/>
          </p:nvSpPr>
          <p:spPr>
            <a:xfrm>
              <a:off x="5877252" y="506935"/>
              <a:ext cx="1762452" cy="1174968"/>
            </a:xfrm>
            <a:prstGeom prst="rect">
              <a:avLst/>
            </a:prstGeom>
            <a:noFill/>
            <a:ln>
              <a:noFill/>
            </a:ln>
          </p:spPr>
          <p:txBody>
            <a:bodyPr spcFirstLastPara="1" wrap="square" lIns="152000" tIns="50650" rIns="50650" bIns="50650" anchor="ctr" anchorCtr="0">
              <a:noAutofit/>
            </a:bodyPr>
            <a:lstStyle/>
            <a:p>
              <a:pPr marL="0" marR="0" lvl="0" indent="0" algn="ctr" rtl="0">
                <a:lnSpc>
                  <a:spcPct val="90000"/>
                </a:lnSpc>
                <a:spcBef>
                  <a:spcPts val="0"/>
                </a:spcBef>
                <a:spcAft>
                  <a:spcPts val="0"/>
                </a:spcAft>
                <a:buNone/>
              </a:pPr>
              <a:r>
                <a:rPr lang="es-MX" sz="3800" b="0" i="0" u="none" strike="noStrike" cap="none">
                  <a:solidFill>
                    <a:schemeClr val="lt1"/>
                  </a:solidFill>
                  <a:latin typeface="Calibri"/>
                  <a:ea typeface="Calibri"/>
                  <a:cs typeface="Calibri"/>
                  <a:sym typeface="Calibri"/>
                </a:rPr>
                <a:t>a book? </a:t>
              </a:r>
              <a:endParaRPr/>
            </a:p>
          </p:txBody>
        </p:sp>
      </p:grpSp>
      <p:grpSp>
        <p:nvGrpSpPr>
          <p:cNvPr id="184" name="Google Shape;184;p16"/>
          <p:cNvGrpSpPr/>
          <p:nvPr/>
        </p:nvGrpSpPr>
        <p:grpSpPr>
          <a:xfrm>
            <a:off x="1405694" y="3645024"/>
            <a:ext cx="6980683" cy="936104"/>
            <a:chOff x="2046" y="0"/>
            <a:chExt cx="6980683" cy="936104"/>
          </a:xfrm>
        </p:grpSpPr>
        <p:sp>
          <p:nvSpPr>
            <p:cNvPr id="185" name="Google Shape;185;p16"/>
            <p:cNvSpPr/>
            <p:nvPr/>
          </p:nvSpPr>
          <p:spPr>
            <a:xfrm>
              <a:off x="2046" y="0"/>
              <a:ext cx="2493101" cy="936104"/>
            </a:xfrm>
            <a:prstGeom prst="chevron">
              <a:avLst>
                <a:gd name="adj" fmla="val 50000"/>
              </a:avLst>
            </a:prstGeom>
            <a:solidFill>
              <a:schemeClr val="lt1"/>
            </a:solidFill>
            <a:ln w="25400" cap="flat" cmpd="sng">
              <a:solidFill>
                <a:srgbClr val="AD4643"/>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6" name="Google Shape;186;p16"/>
            <p:cNvSpPr txBox="1"/>
            <p:nvPr/>
          </p:nvSpPr>
          <p:spPr>
            <a:xfrm>
              <a:off x="470098" y="0"/>
              <a:ext cx="1556997" cy="936104"/>
            </a:xfrm>
            <a:prstGeom prst="rect">
              <a:avLst/>
            </a:prstGeom>
            <a:noFill/>
            <a:ln>
              <a:noFill/>
            </a:ln>
          </p:spPr>
          <p:txBody>
            <a:bodyPr spcFirstLastPara="1" wrap="square" lIns="184000" tIns="61325" rIns="61325" bIns="61325" anchor="ctr" anchorCtr="0">
              <a:noAutofit/>
            </a:bodyPr>
            <a:lstStyle/>
            <a:p>
              <a:pPr marL="0" marR="0" lvl="0" indent="0" algn="ctr" rtl="0">
                <a:lnSpc>
                  <a:spcPct val="90000"/>
                </a:lnSpc>
                <a:spcBef>
                  <a:spcPts val="0"/>
                </a:spcBef>
                <a:spcAft>
                  <a:spcPts val="0"/>
                </a:spcAft>
                <a:buNone/>
              </a:pPr>
              <a:r>
                <a:rPr lang="es-MX" sz="4600" b="0" i="0" u="none" strike="noStrike" cap="none">
                  <a:solidFill>
                    <a:schemeClr val="dk2"/>
                  </a:solidFill>
                  <a:latin typeface="Calibri"/>
                  <a:ea typeface="Calibri"/>
                  <a:cs typeface="Calibri"/>
                  <a:sym typeface="Calibri"/>
                </a:rPr>
                <a:t>Yes, </a:t>
              </a:r>
              <a:endParaRPr>
                <a:solidFill>
                  <a:schemeClr val="dk2"/>
                </a:solidFill>
              </a:endParaRPr>
            </a:p>
          </p:txBody>
        </p:sp>
        <p:sp>
          <p:nvSpPr>
            <p:cNvPr id="187" name="Google Shape;187;p16"/>
            <p:cNvSpPr/>
            <p:nvPr/>
          </p:nvSpPr>
          <p:spPr>
            <a:xfrm>
              <a:off x="2245837" y="0"/>
              <a:ext cx="2493101" cy="936104"/>
            </a:xfrm>
            <a:prstGeom prst="chevron">
              <a:avLst>
                <a:gd name="adj" fmla="val 50000"/>
              </a:avLst>
            </a:prstGeom>
            <a:solidFill>
              <a:schemeClr val="lt1"/>
            </a:solidFill>
            <a:ln w="25400" cap="flat" cmpd="sng">
              <a:solidFill>
                <a:srgbClr val="AD4643"/>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8" name="Google Shape;188;p16"/>
            <p:cNvSpPr txBox="1"/>
            <p:nvPr/>
          </p:nvSpPr>
          <p:spPr>
            <a:xfrm>
              <a:off x="2713889" y="0"/>
              <a:ext cx="1556997" cy="936104"/>
            </a:xfrm>
            <a:prstGeom prst="rect">
              <a:avLst/>
            </a:prstGeom>
            <a:noFill/>
            <a:ln>
              <a:noFill/>
            </a:ln>
          </p:spPr>
          <p:txBody>
            <a:bodyPr spcFirstLastPara="1" wrap="square" lIns="184000" tIns="61325" rIns="61325" bIns="61325" anchor="ctr" anchorCtr="0">
              <a:noAutofit/>
            </a:bodyPr>
            <a:lstStyle/>
            <a:p>
              <a:pPr marL="0" marR="0" lvl="0" indent="0" algn="ctr" rtl="0">
                <a:lnSpc>
                  <a:spcPct val="90000"/>
                </a:lnSpc>
                <a:spcBef>
                  <a:spcPts val="0"/>
                </a:spcBef>
                <a:spcAft>
                  <a:spcPts val="0"/>
                </a:spcAft>
                <a:buNone/>
              </a:pPr>
              <a:r>
                <a:rPr lang="es-MX" sz="4600" b="0" i="0" u="none" strike="noStrike" cap="none">
                  <a:solidFill>
                    <a:srgbClr val="3B6495"/>
                  </a:solidFill>
                  <a:latin typeface="Calibri"/>
                  <a:ea typeface="Calibri"/>
                  <a:cs typeface="Calibri"/>
                  <a:sym typeface="Calibri"/>
                </a:rPr>
                <a:t>there</a:t>
              </a:r>
              <a:endParaRPr sz="4600" b="0" i="0" u="none" strike="noStrike" cap="none">
                <a:solidFill>
                  <a:srgbClr val="3B6495"/>
                </a:solidFill>
                <a:latin typeface="Calibri"/>
                <a:ea typeface="Calibri"/>
                <a:cs typeface="Calibri"/>
                <a:sym typeface="Calibri"/>
              </a:endParaRPr>
            </a:p>
          </p:txBody>
        </p:sp>
        <p:sp>
          <p:nvSpPr>
            <p:cNvPr id="189" name="Google Shape;189;p16"/>
            <p:cNvSpPr/>
            <p:nvPr/>
          </p:nvSpPr>
          <p:spPr>
            <a:xfrm>
              <a:off x="4489628" y="0"/>
              <a:ext cx="2493101" cy="936104"/>
            </a:xfrm>
            <a:prstGeom prst="chevron">
              <a:avLst>
                <a:gd name="adj" fmla="val 50000"/>
              </a:avLst>
            </a:prstGeom>
            <a:solidFill>
              <a:schemeClr val="lt1"/>
            </a:solidFill>
            <a:ln w="25400" cap="flat" cmpd="sng">
              <a:solidFill>
                <a:srgbClr val="AD4643"/>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0" name="Google Shape;190;p16"/>
            <p:cNvSpPr txBox="1"/>
            <p:nvPr/>
          </p:nvSpPr>
          <p:spPr>
            <a:xfrm>
              <a:off x="4957680" y="0"/>
              <a:ext cx="1556997" cy="936104"/>
            </a:xfrm>
            <a:prstGeom prst="rect">
              <a:avLst/>
            </a:prstGeom>
            <a:noFill/>
            <a:ln>
              <a:noFill/>
            </a:ln>
          </p:spPr>
          <p:txBody>
            <a:bodyPr spcFirstLastPara="1" wrap="square" lIns="184000" tIns="61325" rIns="61325" bIns="61325" anchor="ctr" anchorCtr="0">
              <a:noAutofit/>
            </a:bodyPr>
            <a:lstStyle/>
            <a:p>
              <a:pPr marL="0" marR="0" lvl="0" indent="0" algn="ctr" rtl="0">
                <a:lnSpc>
                  <a:spcPct val="90000"/>
                </a:lnSpc>
                <a:spcBef>
                  <a:spcPts val="0"/>
                </a:spcBef>
                <a:spcAft>
                  <a:spcPts val="0"/>
                </a:spcAft>
                <a:buNone/>
              </a:pPr>
              <a:r>
                <a:rPr lang="es-MX" sz="4600" b="0" i="0" u="none" strike="noStrike" cap="none">
                  <a:solidFill>
                    <a:schemeClr val="dk2"/>
                  </a:solidFill>
                  <a:latin typeface="Calibri"/>
                  <a:ea typeface="Calibri"/>
                  <a:cs typeface="Calibri"/>
                  <a:sym typeface="Calibri"/>
                </a:rPr>
                <a:t>is. </a:t>
              </a:r>
              <a:endParaRPr>
                <a:solidFill>
                  <a:schemeClr val="dk2"/>
                </a:solidFill>
              </a:endParaRPr>
            </a:p>
          </p:txBody>
        </p:sp>
      </p:grpSp>
      <p:grpSp>
        <p:nvGrpSpPr>
          <p:cNvPr id="191" name="Google Shape;191;p16"/>
          <p:cNvGrpSpPr/>
          <p:nvPr/>
        </p:nvGrpSpPr>
        <p:grpSpPr>
          <a:xfrm>
            <a:off x="1405694" y="4869160"/>
            <a:ext cx="6980683" cy="936104"/>
            <a:chOff x="2046" y="0"/>
            <a:chExt cx="6980683" cy="936104"/>
          </a:xfrm>
        </p:grpSpPr>
        <p:sp>
          <p:nvSpPr>
            <p:cNvPr id="192" name="Google Shape;192;p16"/>
            <p:cNvSpPr/>
            <p:nvPr/>
          </p:nvSpPr>
          <p:spPr>
            <a:xfrm>
              <a:off x="2046" y="0"/>
              <a:ext cx="2493101" cy="936104"/>
            </a:xfrm>
            <a:prstGeom prst="chevron">
              <a:avLst>
                <a:gd name="adj" fmla="val 50000"/>
              </a:avLst>
            </a:prstGeom>
            <a:solidFill>
              <a:schemeClr val="lt1"/>
            </a:solidFill>
            <a:ln w="25400" cap="flat" cmpd="sng">
              <a:solidFill>
                <a:srgbClr val="AD4643"/>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solidFill>
                  <a:srgbClr val="CC0000"/>
                </a:solidFill>
              </a:endParaRPr>
            </a:p>
          </p:txBody>
        </p:sp>
        <p:sp>
          <p:nvSpPr>
            <p:cNvPr id="193" name="Google Shape;193;p16"/>
            <p:cNvSpPr txBox="1"/>
            <p:nvPr/>
          </p:nvSpPr>
          <p:spPr>
            <a:xfrm>
              <a:off x="470098" y="0"/>
              <a:ext cx="1556997" cy="936104"/>
            </a:xfrm>
            <a:prstGeom prst="rect">
              <a:avLst/>
            </a:prstGeom>
            <a:noFill/>
            <a:ln>
              <a:noFill/>
            </a:ln>
          </p:spPr>
          <p:txBody>
            <a:bodyPr spcFirstLastPara="1" wrap="square" lIns="184000" tIns="61325" rIns="61325" bIns="61325" anchor="ctr" anchorCtr="0">
              <a:noAutofit/>
            </a:bodyPr>
            <a:lstStyle/>
            <a:p>
              <a:pPr marL="0" marR="0" lvl="0" indent="0" algn="ctr" rtl="0">
                <a:lnSpc>
                  <a:spcPct val="90000"/>
                </a:lnSpc>
                <a:spcBef>
                  <a:spcPts val="0"/>
                </a:spcBef>
                <a:spcAft>
                  <a:spcPts val="0"/>
                </a:spcAft>
                <a:buNone/>
              </a:pPr>
              <a:r>
                <a:rPr lang="es-MX" sz="4600" b="0" i="0" u="none" strike="noStrike" cap="none">
                  <a:solidFill>
                    <a:srgbClr val="CC0000"/>
                  </a:solidFill>
                  <a:latin typeface="Calibri"/>
                  <a:ea typeface="Calibri"/>
                  <a:cs typeface="Calibri"/>
                  <a:sym typeface="Calibri"/>
                </a:rPr>
                <a:t>No, </a:t>
              </a:r>
              <a:endParaRPr>
                <a:solidFill>
                  <a:srgbClr val="CC0000"/>
                </a:solidFill>
              </a:endParaRPr>
            </a:p>
          </p:txBody>
        </p:sp>
        <p:sp>
          <p:nvSpPr>
            <p:cNvPr id="194" name="Google Shape;194;p16"/>
            <p:cNvSpPr/>
            <p:nvPr/>
          </p:nvSpPr>
          <p:spPr>
            <a:xfrm>
              <a:off x="2245837" y="0"/>
              <a:ext cx="2493101" cy="936104"/>
            </a:xfrm>
            <a:prstGeom prst="chevron">
              <a:avLst>
                <a:gd name="adj" fmla="val 50000"/>
              </a:avLst>
            </a:prstGeom>
            <a:solidFill>
              <a:schemeClr val="lt1"/>
            </a:solidFill>
            <a:ln w="25400" cap="flat" cmpd="sng">
              <a:solidFill>
                <a:srgbClr val="AD4643"/>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solidFill>
                  <a:srgbClr val="CC0000"/>
                </a:solidFill>
              </a:endParaRPr>
            </a:p>
          </p:txBody>
        </p:sp>
        <p:sp>
          <p:nvSpPr>
            <p:cNvPr id="195" name="Google Shape;195;p16"/>
            <p:cNvSpPr txBox="1"/>
            <p:nvPr/>
          </p:nvSpPr>
          <p:spPr>
            <a:xfrm>
              <a:off x="2713889" y="0"/>
              <a:ext cx="1556997" cy="936104"/>
            </a:xfrm>
            <a:prstGeom prst="rect">
              <a:avLst/>
            </a:prstGeom>
            <a:noFill/>
            <a:ln>
              <a:noFill/>
            </a:ln>
          </p:spPr>
          <p:txBody>
            <a:bodyPr spcFirstLastPara="1" wrap="square" lIns="184000" tIns="61325" rIns="61325" bIns="61325" anchor="ctr" anchorCtr="0">
              <a:noAutofit/>
            </a:bodyPr>
            <a:lstStyle/>
            <a:p>
              <a:pPr marL="0" marR="0" lvl="0" indent="0" algn="ctr" rtl="0">
                <a:lnSpc>
                  <a:spcPct val="90000"/>
                </a:lnSpc>
                <a:spcBef>
                  <a:spcPts val="0"/>
                </a:spcBef>
                <a:spcAft>
                  <a:spcPts val="0"/>
                </a:spcAft>
                <a:buNone/>
              </a:pPr>
              <a:r>
                <a:rPr lang="es-MX" sz="4600" b="0" i="0" u="none" strike="noStrike" cap="none">
                  <a:solidFill>
                    <a:srgbClr val="CC0000"/>
                  </a:solidFill>
                  <a:latin typeface="Calibri"/>
                  <a:ea typeface="Calibri"/>
                  <a:cs typeface="Calibri"/>
                  <a:sym typeface="Calibri"/>
                </a:rPr>
                <a:t>there</a:t>
              </a:r>
              <a:endParaRPr sz="4600" b="0" i="0" u="none" strike="noStrike" cap="none">
                <a:solidFill>
                  <a:srgbClr val="CC0000"/>
                </a:solidFill>
                <a:latin typeface="Calibri"/>
                <a:ea typeface="Calibri"/>
                <a:cs typeface="Calibri"/>
                <a:sym typeface="Calibri"/>
              </a:endParaRPr>
            </a:p>
          </p:txBody>
        </p:sp>
        <p:sp>
          <p:nvSpPr>
            <p:cNvPr id="196" name="Google Shape;196;p16"/>
            <p:cNvSpPr/>
            <p:nvPr/>
          </p:nvSpPr>
          <p:spPr>
            <a:xfrm>
              <a:off x="4489628" y="0"/>
              <a:ext cx="2493101" cy="936104"/>
            </a:xfrm>
            <a:prstGeom prst="chevron">
              <a:avLst>
                <a:gd name="adj" fmla="val 50000"/>
              </a:avLst>
            </a:prstGeom>
            <a:solidFill>
              <a:schemeClr val="lt1"/>
            </a:solidFill>
            <a:ln w="25400" cap="flat" cmpd="sng">
              <a:solidFill>
                <a:srgbClr val="AD4643"/>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solidFill>
                  <a:srgbClr val="CC0000"/>
                </a:solidFill>
              </a:endParaRPr>
            </a:p>
          </p:txBody>
        </p:sp>
        <p:sp>
          <p:nvSpPr>
            <p:cNvPr id="197" name="Google Shape;197;p16"/>
            <p:cNvSpPr txBox="1"/>
            <p:nvPr/>
          </p:nvSpPr>
          <p:spPr>
            <a:xfrm>
              <a:off x="4957680" y="0"/>
              <a:ext cx="1556997" cy="936104"/>
            </a:xfrm>
            <a:prstGeom prst="rect">
              <a:avLst/>
            </a:prstGeom>
            <a:noFill/>
            <a:ln>
              <a:noFill/>
            </a:ln>
          </p:spPr>
          <p:txBody>
            <a:bodyPr spcFirstLastPara="1" wrap="square" lIns="184000" tIns="61325" rIns="61325" bIns="61325" anchor="ctr" anchorCtr="0">
              <a:noAutofit/>
            </a:bodyPr>
            <a:lstStyle/>
            <a:p>
              <a:pPr marL="0" marR="0" lvl="0" indent="0" algn="ctr" rtl="0">
                <a:lnSpc>
                  <a:spcPct val="90000"/>
                </a:lnSpc>
                <a:spcBef>
                  <a:spcPts val="0"/>
                </a:spcBef>
                <a:spcAft>
                  <a:spcPts val="0"/>
                </a:spcAft>
                <a:buNone/>
              </a:pPr>
              <a:r>
                <a:rPr lang="es-MX" sz="4600" b="0" i="0" u="none" strike="noStrike" cap="none">
                  <a:solidFill>
                    <a:srgbClr val="CC0000"/>
                  </a:solidFill>
                  <a:latin typeface="Calibri"/>
                  <a:ea typeface="Calibri"/>
                  <a:cs typeface="Calibri"/>
                  <a:sym typeface="Calibri"/>
                </a:rPr>
                <a:t>isn’t. </a:t>
              </a:r>
              <a:endParaRPr>
                <a:solidFill>
                  <a:srgbClr val="CC0000"/>
                </a:solidFill>
              </a:endParaRPr>
            </a:p>
          </p:txBody>
        </p:sp>
      </p:grpSp>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1111</Words>
  <Application>Microsoft Office PowerPoint</Application>
  <PresentationFormat>Presentación en pantalla (4:3)</PresentationFormat>
  <Paragraphs>202</Paragraphs>
  <Slides>84</Slides>
  <Notes>79</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84</vt:i4>
      </vt:variant>
    </vt:vector>
  </HeadingPairs>
  <TitlesOfParts>
    <vt:vector size="87" baseType="lpstr">
      <vt:lpstr>Arial</vt:lpstr>
      <vt:lpstr>Calibri</vt:lpstr>
      <vt:lpstr>Tema de Office</vt:lpstr>
      <vt:lpstr>UNIVERSIDAD AUTÓNOMA  DEL ESTADO DE MÉXICO  Plantel “Lic. Adolfo López Mateos” de la escuela preparatoria.</vt:lpstr>
      <vt:lpstr>Guion explicativo para el empleo del material, con relación a los objetivos y contenidos del curso</vt:lpstr>
      <vt:lpstr>Presentación de PowerPoint</vt:lpstr>
      <vt:lpstr>Competencias</vt:lpstr>
      <vt:lpstr>Módulo 3</vt:lpstr>
      <vt:lpstr>Presentación de PowerPoint</vt:lpstr>
      <vt:lpstr>AFFIRMATIVE </vt:lpstr>
      <vt:lpstr>NEGATIVE </vt:lpstr>
      <vt:lpstr>Questions and answers.  Singular nouns.  </vt:lpstr>
      <vt:lpstr>Questions and answers.  Plural nouns.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BIBLIOGRAFIA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Plantel “Lic. Adolfo López Mateos” de la escuela preparatoria.</dc:title>
  <cp:lastModifiedBy>Erika Maria Loredo Galicia</cp:lastModifiedBy>
  <cp:revision>7</cp:revision>
  <dcterms:modified xsi:type="dcterms:W3CDTF">2018-09-28T21:41:56Z</dcterms:modified>
</cp:coreProperties>
</file>