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8" r:id="rId3"/>
    <p:sldId id="260" r:id="rId4"/>
    <p:sldId id="265" r:id="rId5"/>
    <p:sldId id="261" r:id="rId6"/>
    <p:sldId id="259" r:id="rId7"/>
    <p:sldId id="262" r:id="rId8"/>
    <p:sldId id="263" r:id="rId9"/>
    <p:sldId id="264" r:id="rId10"/>
    <p:sldId id="268" r:id="rId11"/>
    <p:sldId id="266" r:id="rId12"/>
    <p:sldId id="269" r:id="rId13"/>
    <p:sldId id="270" r:id="rId14"/>
    <p:sldId id="273" r:id="rId15"/>
    <p:sldId id="271" r:id="rId16"/>
    <p:sldId id="274" r:id="rId17"/>
    <p:sldId id="275" r:id="rId18"/>
    <p:sldId id="276" r:id="rId19"/>
    <p:sldId id="277" r:id="rId20"/>
    <p:sldId id="278" r:id="rId21"/>
    <p:sldId id="280" r:id="rId22"/>
    <p:sldId id="279" r:id="rId23"/>
    <p:sldId id="281" r:id="rId24"/>
    <p:sldId id="282" r:id="rId25"/>
    <p:sldId id="283" r:id="rId26"/>
    <p:sldId id="284" r:id="rId27"/>
    <p:sldId id="285" r:id="rId28"/>
    <p:sldId id="267" r:id="rId29"/>
    <p:sldId id="286" r:id="rId30"/>
    <p:sldId id="287" r:id="rId31"/>
    <p:sldId id="289" r:id="rId32"/>
    <p:sldId id="288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7" d="100"/>
          <a:sy n="77" d="100"/>
        </p:scale>
        <p:origin x="-17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BBB132-E8B5-482B-ADB4-D1C3DEC0BDAB}" type="doc">
      <dgm:prSet loTypeId="urn:microsoft.com/office/officeart/2005/8/layout/hierarchy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C0AEF16-6CA6-47A6-B1F8-4E8A1628A82C}">
      <dgm:prSet phldrT="[Texto]"/>
      <dgm:spPr/>
      <dgm:t>
        <a:bodyPr/>
        <a:lstStyle/>
        <a:p>
          <a:r>
            <a:rPr lang="es-ES" dirty="0" smtClean="0">
              <a:latin typeface="Arabic Typesetting" pitchFamily="66" charset="-78"/>
              <a:cs typeface="Arabic Typesetting" pitchFamily="66" charset="-78"/>
            </a:rPr>
            <a:t>Del Congreso de Viena-1815 a la Primera Guerra Mundial</a:t>
          </a:r>
          <a:endParaRPr lang="es-MX" dirty="0"/>
        </a:p>
      </dgm:t>
    </dgm:pt>
    <dgm:pt modelId="{DC0FCE1B-9441-473D-896C-5DE0D1691A12}" type="parTrans" cxnId="{5AC7188E-5F80-4741-A40D-68BCDAC835C0}">
      <dgm:prSet/>
      <dgm:spPr/>
      <dgm:t>
        <a:bodyPr/>
        <a:lstStyle/>
        <a:p>
          <a:endParaRPr lang="es-MX"/>
        </a:p>
      </dgm:t>
    </dgm:pt>
    <dgm:pt modelId="{163B4412-8181-435A-9C1B-712568D5BA63}" type="sibTrans" cxnId="{5AC7188E-5F80-4741-A40D-68BCDAC835C0}">
      <dgm:prSet/>
      <dgm:spPr/>
      <dgm:t>
        <a:bodyPr/>
        <a:lstStyle/>
        <a:p>
          <a:endParaRPr lang="es-MX"/>
        </a:p>
      </dgm:t>
    </dgm:pt>
    <dgm:pt modelId="{556A8F1E-28E2-4264-94C4-B47E9DA223BC}">
      <dgm:prSet phldrT="[Texto]"/>
      <dgm:spPr/>
      <dgm:t>
        <a:bodyPr/>
        <a:lstStyle/>
        <a:p>
          <a:r>
            <a:rPr lang="es-MX" dirty="0" smtClean="0">
              <a:latin typeface="Arabic Typesetting" pitchFamily="66" charset="-78"/>
              <a:cs typeface="Arabic Typesetting" pitchFamily="66" charset="-78"/>
            </a:rPr>
            <a:t>Celebrado en Austria</a:t>
          </a:r>
          <a:endParaRPr lang="es-MX" dirty="0">
            <a:latin typeface="Arabic Typesetting" pitchFamily="66" charset="-78"/>
            <a:cs typeface="Arabic Typesetting" pitchFamily="66" charset="-78"/>
          </a:endParaRPr>
        </a:p>
      </dgm:t>
    </dgm:pt>
    <dgm:pt modelId="{394E7E69-62BE-440B-BDAF-CE5BF44C6486}" type="parTrans" cxnId="{464C85C4-EF9D-4F85-A34B-B02A7C1479F7}">
      <dgm:prSet/>
      <dgm:spPr/>
      <dgm:t>
        <a:bodyPr/>
        <a:lstStyle/>
        <a:p>
          <a:endParaRPr lang="es-MX"/>
        </a:p>
      </dgm:t>
    </dgm:pt>
    <dgm:pt modelId="{30F1547E-CF6A-4CB7-80B0-CFECC2044855}" type="sibTrans" cxnId="{464C85C4-EF9D-4F85-A34B-B02A7C1479F7}">
      <dgm:prSet/>
      <dgm:spPr/>
      <dgm:t>
        <a:bodyPr/>
        <a:lstStyle/>
        <a:p>
          <a:endParaRPr lang="es-MX"/>
        </a:p>
      </dgm:t>
    </dgm:pt>
    <dgm:pt modelId="{0A244422-57E8-4CAC-98E8-F9C1BBEA5813}">
      <dgm:prSet phldrT="[Texto]"/>
      <dgm:spPr/>
      <dgm:t>
        <a:bodyPr/>
        <a:lstStyle/>
        <a:p>
          <a:r>
            <a:rPr lang="es-MX" dirty="0" smtClean="0">
              <a:latin typeface="Arabic Typesetting" pitchFamily="66" charset="-78"/>
              <a:cs typeface="Arabic Typesetting" pitchFamily="66" charset="-78"/>
            </a:rPr>
            <a:t>Restablecer fronteras de Europa</a:t>
          </a:r>
          <a:endParaRPr lang="es-MX" dirty="0">
            <a:latin typeface="Arabic Typesetting" pitchFamily="66" charset="-78"/>
            <a:cs typeface="Arabic Typesetting" pitchFamily="66" charset="-78"/>
          </a:endParaRPr>
        </a:p>
      </dgm:t>
    </dgm:pt>
    <dgm:pt modelId="{9034DBEA-1148-4859-A5DD-6F8EE9FF93F9}" type="parTrans" cxnId="{D9EB755D-47E8-4A4A-AA9E-C9D41CCAF5E3}">
      <dgm:prSet/>
      <dgm:spPr/>
      <dgm:t>
        <a:bodyPr/>
        <a:lstStyle/>
        <a:p>
          <a:endParaRPr lang="es-MX"/>
        </a:p>
      </dgm:t>
    </dgm:pt>
    <dgm:pt modelId="{F90638C4-58AD-4606-8738-CC4362DDAFC0}" type="sibTrans" cxnId="{D9EB755D-47E8-4A4A-AA9E-C9D41CCAF5E3}">
      <dgm:prSet/>
      <dgm:spPr/>
      <dgm:t>
        <a:bodyPr/>
        <a:lstStyle/>
        <a:p>
          <a:endParaRPr lang="es-MX"/>
        </a:p>
      </dgm:t>
    </dgm:pt>
    <dgm:pt modelId="{636ED6BF-E93C-49B9-9B10-6699DA2ADE86}">
      <dgm:prSet phldrT="[Texto]"/>
      <dgm:spPr/>
      <dgm:t>
        <a:bodyPr/>
        <a:lstStyle/>
        <a:p>
          <a:r>
            <a:rPr lang="es-MX" dirty="0" smtClean="0">
              <a:latin typeface="Arabic Typesetting" pitchFamily="66" charset="-78"/>
              <a:cs typeface="Arabic Typesetting" pitchFamily="66" charset="-78"/>
            </a:rPr>
            <a:t>Reestructurar la política del antiguo régimen</a:t>
          </a:r>
          <a:endParaRPr lang="es-MX" dirty="0">
            <a:latin typeface="Arabic Typesetting" pitchFamily="66" charset="-78"/>
            <a:cs typeface="Arabic Typesetting" pitchFamily="66" charset="-78"/>
          </a:endParaRPr>
        </a:p>
      </dgm:t>
    </dgm:pt>
    <dgm:pt modelId="{E5C8C843-C0CA-479E-A37C-78214C110B63}" type="parTrans" cxnId="{21164929-C3CE-4C3D-944F-D0C736D8BD4D}">
      <dgm:prSet/>
      <dgm:spPr/>
      <dgm:t>
        <a:bodyPr/>
        <a:lstStyle/>
        <a:p>
          <a:endParaRPr lang="es-MX"/>
        </a:p>
      </dgm:t>
    </dgm:pt>
    <dgm:pt modelId="{04A9B147-7BAE-4117-9CE6-97A8D1E9E17E}" type="sibTrans" cxnId="{21164929-C3CE-4C3D-944F-D0C736D8BD4D}">
      <dgm:prSet/>
      <dgm:spPr/>
      <dgm:t>
        <a:bodyPr/>
        <a:lstStyle/>
        <a:p>
          <a:endParaRPr lang="es-MX"/>
        </a:p>
      </dgm:t>
    </dgm:pt>
    <dgm:pt modelId="{A0E95854-BCFA-4EF4-B99D-B599B38FEFFE}">
      <dgm:prSet phldrT="[Texto]"/>
      <dgm:spPr/>
      <dgm:t>
        <a:bodyPr/>
        <a:lstStyle/>
        <a:p>
          <a:r>
            <a:rPr lang="es-ES_tradnl" dirty="0" smtClean="0">
              <a:latin typeface="Arabic Typesetting" pitchFamily="66" charset="-78"/>
              <a:cs typeface="Arabic Typesetting" pitchFamily="66" charset="-78"/>
            </a:rPr>
            <a:t>La Concentración de Europa asumió la responsabilidad conjunta para asegurar la paz</a:t>
          </a:r>
          <a:endParaRPr lang="es-MX" dirty="0"/>
        </a:p>
      </dgm:t>
    </dgm:pt>
    <dgm:pt modelId="{52428256-6E20-48B9-848E-19C975AC2BF6}" type="parTrans" cxnId="{DB0D0D99-05A9-4859-BDAD-D5555606F848}">
      <dgm:prSet/>
      <dgm:spPr/>
      <dgm:t>
        <a:bodyPr/>
        <a:lstStyle/>
        <a:p>
          <a:endParaRPr lang="es-MX"/>
        </a:p>
      </dgm:t>
    </dgm:pt>
    <dgm:pt modelId="{92DF081A-1800-47E7-A8FF-71B207492C3C}" type="sibTrans" cxnId="{DB0D0D99-05A9-4859-BDAD-D5555606F848}">
      <dgm:prSet/>
      <dgm:spPr/>
      <dgm:t>
        <a:bodyPr/>
        <a:lstStyle/>
        <a:p>
          <a:endParaRPr lang="es-MX"/>
        </a:p>
      </dgm:t>
    </dgm:pt>
    <dgm:pt modelId="{F5F8C02D-53DD-420A-8405-A5385492D3B5}">
      <dgm:prSet phldrT="[Texto]"/>
      <dgm:spPr/>
      <dgm:t>
        <a:bodyPr/>
        <a:lstStyle/>
        <a:p>
          <a:r>
            <a:rPr lang="es-ES_tradnl" dirty="0" smtClean="0">
              <a:latin typeface="Arabic Typesetting" pitchFamily="66" charset="-78"/>
              <a:cs typeface="Arabic Typesetting" pitchFamily="66" charset="-78"/>
            </a:rPr>
            <a:t>Continuaron hasta la Primera Guerra Mundial a pesar que no satisface plenamente a la definición estricta de una organización internacional.</a:t>
          </a:r>
          <a:endParaRPr lang="es-MX" dirty="0"/>
        </a:p>
      </dgm:t>
    </dgm:pt>
    <dgm:pt modelId="{1522DE7D-9994-4653-A776-74E879CFE9EE}" type="parTrans" cxnId="{F1D49CBA-7B97-47F2-A9B3-667BBA6A965D}">
      <dgm:prSet/>
      <dgm:spPr/>
      <dgm:t>
        <a:bodyPr/>
        <a:lstStyle/>
        <a:p>
          <a:endParaRPr lang="es-MX"/>
        </a:p>
      </dgm:t>
    </dgm:pt>
    <dgm:pt modelId="{A2016101-6CEB-4B5A-A9DD-808FB9624195}" type="sibTrans" cxnId="{F1D49CBA-7B97-47F2-A9B3-667BBA6A965D}">
      <dgm:prSet/>
      <dgm:spPr/>
      <dgm:t>
        <a:bodyPr/>
        <a:lstStyle/>
        <a:p>
          <a:endParaRPr lang="es-MX"/>
        </a:p>
      </dgm:t>
    </dgm:pt>
    <dgm:pt modelId="{A99BFF6C-6014-42B8-A6D1-9A9F22C818DF}" type="pres">
      <dgm:prSet presAssocID="{B9BBB132-E8B5-482B-ADB4-D1C3DEC0BD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2968ACF-BFA0-4963-A825-E0CD0ED0C167}" type="pres">
      <dgm:prSet presAssocID="{7C0AEF16-6CA6-47A6-B1F8-4E8A1628A82C}" presName="hierRoot1" presStyleCnt="0"/>
      <dgm:spPr/>
      <dgm:t>
        <a:bodyPr/>
        <a:lstStyle/>
        <a:p>
          <a:endParaRPr lang="es-ES"/>
        </a:p>
      </dgm:t>
    </dgm:pt>
    <dgm:pt modelId="{400C1D65-24A3-4D7A-A865-8998FF866F55}" type="pres">
      <dgm:prSet presAssocID="{7C0AEF16-6CA6-47A6-B1F8-4E8A1628A82C}" presName="composite" presStyleCnt="0"/>
      <dgm:spPr/>
      <dgm:t>
        <a:bodyPr/>
        <a:lstStyle/>
        <a:p>
          <a:endParaRPr lang="es-ES"/>
        </a:p>
      </dgm:t>
    </dgm:pt>
    <dgm:pt modelId="{2315A69F-FFBE-4032-958A-0B8C3E7FA9D1}" type="pres">
      <dgm:prSet presAssocID="{7C0AEF16-6CA6-47A6-B1F8-4E8A1628A82C}" presName="background" presStyleLbl="node0" presStyleIdx="0" presStyleCnt="1"/>
      <dgm:spPr/>
      <dgm:t>
        <a:bodyPr/>
        <a:lstStyle/>
        <a:p>
          <a:endParaRPr lang="es-ES"/>
        </a:p>
      </dgm:t>
    </dgm:pt>
    <dgm:pt modelId="{69C8E579-82F7-415B-A16A-FB52F1052587}" type="pres">
      <dgm:prSet presAssocID="{7C0AEF16-6CA6-47A6-B1F8-4E8A1628A82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1D85DA-28AB-451B-871C-33B84B664925}" type="pres">
      <dgm:prSet presAssocID="{7C0AEF16-6CA6-47A6-B1F8-4E8A1628A82C}" presName="hierChild2" presStyleCnt="0"/>
      <dgm:spPr/>
      <dgm:t>
        <a:bodyPr/>
        <a:lstStyle/>
        <a:p>
          <a:endParaRPr lang="es-ES"/>
        </a:p>
      </dgm:t>
    </dgm:pt>
    <dgm:pt modelId="{65CADE53-AF22-41C4-89E2-A28E30AB2B59}" type="pres">
      <dgm:prSet presAssocID="{394E7E69-62BE-440B-BDAF-CE5BF44C6486}" presName="Name10" presStyleLbl="parChTrans1D2" presStyleIdx="0" presStyleCnt="2"/>
      <dgm:spPr/>
      <dgm:t>
        <a:bodyPr/>
        <a:lstStyle/>
        <a:p>
          <a:endParaRPr lang="es-MX"/>
        </a:p>
      </dgm:t>
    </dgm:pt>
    <dgm:pt modelId="{2AB776DB-22ED-4B63-B151-C47EE5D28140}" type="pres">
      <dgm:prSet presAssocID="{556A8F1E-28E2-4264-94C4-B47E9DA223BC}" presName="hierRoot2" presStyleCnt="0"/>
      <dgm:spPr/>
      <dgm:t>
        <a:bodyPr/>
        <a:lstStyle/>
        <a:p>
          <a:endParaRPr lang="es-ES"/>
        </a:p>
      </dgm:t>
    </dgm:pt>
    <dgm:pt modelId="{18FC238D-20BB-449C-A635-11E96B76007E}" type="pres">
      <dgm:prSet presAssocID="{556A8F1E-28E2-4264-94C4-B47E9DA223BC}" presName="composite2" presStyleCnt="0"/>
      <dgm:spPr/>
      <dgm:t>
        <a:bodyPr/>
        <a:lstStyle/>
        <a:p>
          <a:endParaRPr lang="es-ES"/>
        </a:p>
      </dgm:t>
    </dgm:pt>
    <dgm:pt modelId="{E1321574-3538-45BA-A38A-7602ADCB404B}" type="pres">
      <dgm:prSet presAssocID="{556A8F1E-28E2-4264-94C4-B47E9DA223BC}" presName="background2" presStyleLbl="node2" presStyleIdx="0" presStyleCnt="2"/>
      <dgm:spPr/>
      <dgm:t>
        <a:bodyPr/>
        <a:lstStyle/>
        <a:p>
          <a:endParaRPr lang="es-ES"/>
        </a:p>
      </dgm:t>
    </dgm:pt>
    <dgm:pt modelId="{2F8C6355-949F-4966-AE55-94DE38306FF2}" type="pres">
      <dgm:prSet presAssocID="{556A8F1E-28E2-4264-94C4-B47E9DA223B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1B9DE81-4B88-4502-882A-672CF63E920A}" type="pres">
      <dgm:prSet presAssocID="{556A8F1E-28E2-4264-94C4-B47E9DA223BC}" presName="hierChild3" presStyleCnt="0"/>
      <dgm:spPr/>
      <dgm:t>
        <a:bodyPr/>
        <a:lstStyle/>
        <a:p>
          <a:endParaRPr lang="es-ES"/>
        </a:p>
      </dgm:t>
    </dgm:pt>
    <dgm:pt modelId="{A1AF486C-A7E9-4C0A-9249-76E52456D7DE}" type="pres">
      <dgm:prSet presAssocID="{9034DBEA-1148-4859-A5DD-6F8EE9FF93F9}" presName="Name17" presStyleLbl="parChTrans1D3" presStyleIdx="0" presStyleCnt="3"/>
      <dgm:spPr/>
      <dgm:t>
        <a:bodyPr/>
        <a:lstStyle/>
        <a:p>
          <a:endParaRPr lang="es-MX"/>
        </a:p>
      </dgm:t>
    </dgm:pt>
    <dgm:pt modelId="{E82C28C9-A3C0-4024-AB2A-AAE300D625BC}" type="pres">
      <dgm:prSet presAssocID="{0A244422-57E8-4CAC-98E8-F9C1BBEA5813}" presName="hierRoot3" presStyleCnt="0"/>
      <dgm:spPr/>
      <dgm:t>
        <a:bodyPr/>
        <a:lstStyle/>
        <a:p>
          <a:endParaRPr lang="es-ES"/>
        </a:p>
      </dgm:t>
    </dgm:pt>
    <dgm:pt modelId="{7F94E4C5-82E7-4080-9664-F01C8E0E5F84}" type="pres">
      <dgm:prSet presAssocID="{0A244422-57E8-4CAC-98E8-F9C1BBEA5813}" presName="composite3" presStyleCnt="0"/>
      <dgm:spPr/>
      <dgm:t>
        <a:bodyPr/>
        <a:lstStyle/>
        <a:p>
          <a:endParaRPr lang="es-ES"/>
        </a:p>
      </dgm:t>
    </dgm:pt>
    <dgm:pt modelId="{FF420BD1-6359-4DF5-B733-C192B882F5E5}" type="pres">
      <dgm:prSet presAssocID="{0A244422-57E8-4CAC-98E8-F9C1BBEA5813}" presName="background3" presStyleLbl="node3" presStyleIdx="0" presStyleCnt="3"/>
      <dgm:spPr/>
      <dgm:t>
        <a:bodyPr/>
        <a:lstStyle/>
        <a:p>
          <a:endParaRPr lang="es-ES"/>
        </a:p>
      </dgm:t>
    </dgm:pt>
    <dgm:pt modelId="{71BE3EDB-A588-4C4F-BF65-22E80DCA78CE}" type="pres">
      <dgm:prSet presAssocID="{0A244422-57E8-4CAC-98E8-F9C1BBEA581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5C62EAD-52B8-49B0-81A9-132AC786B3A3}" type="pres">
      <dgm:prSet presAssocID="{0A244422-57E8-4CAC-98E8-F9C1BBEA5813}" presName="hierChild4" presStyleCnt="0"/>
      <dgm:spPr/>
      <dgm:t>
        <a:bodyPr/>
        <a:lstStyle/>
        <a:p>
          <a:endParaRPr lang="es-ES"/>
        </a:p>
      </dgm:t>
    </dgm:pt>
    <dgm:pt modelId="{02F5807D-CCBE-4BDC-B5D8-98548D700125}" type="pres">
      <dgm:prSet presAssocID="{E5C8C843-C0CA-479E-A37C-78214C110B63}" presName="Name17" presStyleLbl="parChTrans1D3" presStyleIdx="1" presStyleCnt="3"/>
      <dgm:spPr/>
      <dgm:t>
        <a:bodyPr/>
        <a:lstStyle/>
        <a:p>
          <a:endParaRPr lang="es-MX"/>
        </a:p>
      </dgm:t>
    </dgm:pt>
    <dgm:pt modelId="{464B5F7C-5EEB-430B-9980-03724158101F}" type="pres">
      <dgm:prSet presAssocID="{636ED6BF-E93C-49B9-9B10-6699DA2ADE86}" presName="hierRoot3" presStyleCnt="0"/>
      <dgm:spPr/>
      <dgm:t>
        <a:bodyPr/>
        <a:lstStyle/>
        <a:p>
          <a:endParaRPr lang="es-ES"/>
        </a:p>
      </dgm:t>
    </dgm:pt>
    <dgm:pt modelId="{538CCC17-BEC6-4098-A7C1-1AB3A470D864}" type="pres">
      <dgm:prSet presAssocID="{636ED6BF-E93C-49B9-9B10-6699DA2ADE86}" presName="composite3" presStyleCnt="0"/>
      <dgm:spPr/>
      <dgm:t>
        <a:bodyPr/>
        <a:lstStyle/>
        <a:p>
          <a:endParaRPr lang="es-ES"/>
        </a:p>
      </dgm:t>
    </dgm:pt>
    <dgm:pt modelId="{ADAFACB5-4389-41EA-98E8-9C678B7006B5}" type="pres">
      <dgm:prSet presAssocID="{636ED6BF-E93C-49B9-9B10-6699DA2ADE86}" presName="background3" presStyleLbl="node3" presStyleIdx="1" presStyleCnt="3"/>
      <dgm:spPr/>
      <dgm:t>
        <a:bodyPr/>
        <a:lstStyle/>
        <a:p>
          <a:endParaRPr lang="es-ES"/>
        </a:p>
      </dgm:t>
    </dgm:pt>
    <dgm:pt modelId="{D45C2203-CCCE-4503-9C19-59C91DDE70C6}" type="pres">
      <dgm:prSet presAssocID="{636ED6BF-E93C-49B9-9B10-6699DA2ADE8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AE3163-E22C-4668-B647-2B35610406BC}" type="pres">
      <dgm:prSet presAssocID="{636ED6BF-E93C-49B9-9B10-6699DA2ADE86}" presName="hierChild4" presStyleCnt="0"/>
      <dgm:spPr/>
      <dgm:t>
        <a:bodyPr/>
        <a:lstStyle/>
        <a:p>
          <a:endParaRPr lang="es-ES"/>
        </a:p>
      </dgm:t>
    </dgm:pt>
    <dgm:pt modelId="{B238B9C3-1CE0-41E7-BD6B-74BA8737C490}" type="pres">
      <dgm:prSet presAssocID="{52428256-6E20-48B9-848E-19C975AC2BF6}" presName="Name10" presStyleLbl="parChTrans1D2" presStyleIdx="1" presStyleCnt="2"/>
      <dgm:spPr/>
      <dgm:t>
        <a:bodyPr/>
        <a:lstStyle/>
        <a:p>
          <a:endParaRPr lang="es-MX"/>
        </a:p>
      </dgm:t>
    </dgm:pt>
    <dgm:pt modelId="{F1E0CF57-217B-465A-988B-9EC997789160}" type="pres">
      <dgm:prSet presAssocID="{A0E95854-BCFA-4EF4-B99D-B599B38FEFFE}" presName="hierRoot2" presStyleCnt="0"/>
      <dgm:spPr/>
      <dgm:t>
        <a:bodyPr/>
        <a:lstStyle/>
        <a:p>
          <a:endParaRPr lang="es-ES"/>
        </a:p>
      </dgm:t>
    </dgm:pt>
    <dgm:pt modelId="{9B2D1B80-C1E5-408E-BCCE-070435BD566A}" type="pres">
      <dgm:prSet presAssocID="{A0E95854-BCFA-4EF4-B99D-B599B38FEFFE}" presName="composite2" presStyleCnt="0"/>
      <dgm:spPr/>
      <dgm:t>
        <a:bodyPr/>
        <a:lstStyle/>
        <a:p>
          <a:endParaRPr lang="es-ES"/>
        </a:p>
      </dgm:t>
    </dgm:pt>
    <dgm:pt modelId="{7BD0517F-9E38-4492-916A-7253C99A6D88}" type="pres">
      <dgm:prSet presAssocID="{A0E95854-BCFA-4EF4-B99D-B599B38FEFFE}" presName="background2" presStyleLbl="node2" presStyleIdx="1" presStyleCnt="2"/>
      <dgm:spPr/>
      <dgm:t>
        <a:bodyPr/>
        <a:lstStyle/>
        <a:p>
          <a:endParaRPr lang="es-ES"/>
        </a:p>
      </dgm:t>
    </dgm:pt>
    <dgm:pt modelId="{DB650D35-E5DA-48FF-B5A6-318B530C5E51}" type="pres">
      <dgm:prSet presAssocID="{A0E95854-BCFA-4EF4-B99D-B599B38FEFF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D92D496-36C1-4B7C-8E79-66B2222AA574}" type="pres">
      <dgm:prSet presAssocID="{A0E95854-BCFA-4EF4-B99D-B599B38FEFFE}" presName="hierChild3" presStyleCnt="0"/>
      <dgm:spPr/>
      <dgm:t>
        <a:bodyPr/>
        <a:lstStyle/>
        <a:p>
          <a:endParaRPr lang="es-ES"/>
        </a:p>
      </dgm:t>
    </dgm:pt>
    <dgm:pt modelId="{D38CD08A-D964-4FF6-8A25-851B342CC0A6}" type="pres">
      <dgm:prSet presAssocID="{1522DE7D-9994-4653-A776-74E879CFE9EE}" presName="Name17" presStyleLbl="parChTrans1D3" presStyleIdx="2" presStyleCnt="3"/>
      <dgm:spPr/>
      <dgm:t>
        <a:bodyPr/>
        <a:lstStyle/>
        <a:p>
          <a:endParaRPr lang="es-MX"/>
        </a:p>
      </dgm:t>
    </dgm:pt>
    <dgm:pt modelId="{DFDDA5F5-8506-4F5D-ADF3-5227517944B2}" type="pres">
      <dgm:prSet presAssocID="{F5F8C02D-53DD-420A-8405-A5385492D3B5}" presName="hierRoot3" presStyleCnt="0"/>
      <dgm:spPr/>
      <dgm:t>
        <a:bodyPr/>
        <a:lstStyle/>
        <a:p>
          <a:endParaRPr lang="es-ES"/>
        </a:p>
      </dgm:t>
    </dgm:pt>
    <dgm:pt modelId="{66DF1660-8C4B-4934-94D0-E86B17B33109}" type="pres">
      <dgm:prSet presAssocID="{F5F8C02D-53DD-420A-8405-A5385492D3B5}" presName="composite3" presStyleCnt="0"/>
      <dgm:spPr/>
      <dgm:t>
        <a:bodyPr/>
        <a:lstStyle/>
        <a:p>
          <a:endParaRPr lang="es-ES"/>
        </a:p>
      </dgm:t>
    </dgm:pt>
    <dgm:pt modelId="{23D7665C-552C-470B-8092-E59AEF2C18F3}" type="pres">
      <dgm:prSet presAssocID="{F5F8C02D-53DD-420A-8405-A5385492D3B5}" presName="background3" presStyleLbl="node3" presStyleIdx="2" presStyleCnt="3"/>
      <dgm:spPr/>
      <dgm:t>
        <a:bodyPr/>
        <a:lstStyle/>
        <a:p>
          <a:endParaRPr lang="es-ES"/>
        </a:p>
      </dgm:t>
    </dgm:pt>
    <dgm:pt modelId="{55CDAB63-F421-490A-A03B-232D42A5FE46}" type="pres">
      <dgm:prSet presAssocID="{F5F8C02D-53DD-420A-8405-A5385492D3B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3C9220-BEB6-4FF3-B7DE-E07A1F98F350}" type="pres">
      <dgm:prSet presAssocID="{F5F8C02D-53DD-420A-8405-A5385492D3B5}" presName="hierChild4" presStyleCnt="0"/>
      <dgm:spPr/>
      <dgm:t>
        <a:bodyPr/>
        <a:lstStyle/>
        <a:p>
          <a:endParaRPr lang="es-ES"/>
        </a:p>
      </dgm:t>
    </dgm:pt>
  </dgm:ptLst>
  <dgm:cxnLst>
    <dgm:cxn modelId="{0A7F4D3C-D8EF-48C8-ACCD-A83578903CB6}" type="presOf" srcId="{394E7E69-62BE-440B-BDAF-CE5BF44C6486}" destId="{65CADE53-AF22-41C4-89E2-A28E30AB2B59}" srcOrd="0" destOrd="0" presId="urn:microsoft.com/office/officeart/2005/8/layout/hierarchy1"/>
    <dgm:cxn modelId="{8F2517D0-978D-4DE1-8477-405B5DEB551D}" type="presOf" srcId="{0A244422-57E8-4CAC-98E8-F9C1BBEA5813}" destId="{71BE3EDB-A588-4C4F-BF65-22E80DCA78CE}" srcOrd="0" destOrd="0" presId="urn:microsoft.com/office/officeart/2005/8/layout/hierarchy1"/>
    <dgm:cxn modelId="{B979D61E-30EF-4ABD-B759-1283EB71E096}" type="presOf" srcId="{556A8F1E-28E2-4264-94C4-B47E9DA223BC}" destId="{2F8C6355-949F-4966-AE55-94DE38306FF2}" srcOrd="0" destOrd="0" presId="urn:microsoft.com/office/officeart/2005/8/layout/hierarchy1"/>
    <dgm:cxn modelId="{0A783C79-DF10-452E-97DC-E55F49FD103C}" type="presOf" srcId="{B9BBB132-E8B5-482B-ADB4-D1C3DEC0BDAB}" destId="{A99BFF6C-6014-42B8-A6D1-9A9F22C818DF}" srcOrd="0" destOrd="0" presId="urn:microsoft.com/office/officeart/2005/8/layout/hierarchy1"/>
    <dgm:cxn modelId="{C7D56DC2-AF1E-447E-A708-6BCD98F6062C}" type="presOf" srcId="{A0E95854-BCFA-4EF4-B99D-B599B38FEFFE}" destId="{DB650D35-E5DA-48FF-B5A6-318B530C5E51}" srcOrd="0" destOrd="0" presId="urn:microsoft.com/office/officeart/2005/8/layout/hierarchy1"/>
    <dgm:cxn modelId="{20DAC4E9-0C22-4055-AF29-4103BB1BA15D}" type="presOf" srcId="{1522DE7D-9994-4653-A776-74E879CFE9EE}" destId="{D38CD08A-D964-4FF6-8A25-851B342CC0A6}" srcOrd="0" destOrd="0" presId="urn:microsoft.com/office/officeart/2005/8/layout/hierarchy1"/>
    <dgm:cxn modelId="{D9EB755D-47E8-4A4A-AA9E-C9D41CCAF5E3}" srcId="{556A8F1E-28E2-4264-94C4-B47E9DA223BC}" destId="{0A244422-57E8-4CAC-98E8-F9C1BBEA5813}" srcOrd="0" destOrd="0" parTransId="{9034DBEA-1148-4859-A5DD-6F8EE9FF93F9}" sibTransId="{F90638C4-58AD-4606-8738-CC4362DDAFC0}"/>
    <dgm:cxn modelId="{5AC7188E-5F80-4741-A40D-68BCDAC835C0}" srcId="{B9BBB132-E8B5-482B-ADB4-D1C3DEC0BDAB}" destId="{7C0AEF16-6CA6-47A6-B1F8-4E8A1628A82C}" srcOrd="0" destOrd="0" parTransId="{DC0FCE1B-9441-473D-896C-5DE0D1691A12}" sibTransId="{163B4412-8181-435A-9C1B-712568D5BA63}"/>
    <dgm:cxn modelId="{DB0D0D99-05A9-4859-BDAD-D5555606F848}" srcId="{7C0AEF16-6CA6-47A6-B1F8-4E8A1628A82C}" destId="{A0E95854-BCFA-4EF4-B99D-B599B38FEFFE}" srcOrd="1" destOrd="0" parTransId="{52428256-6E20-48B9-848E-19C975AC2BF6}" sibTransId="{92DF081A-1800-47E7-A8FF-71B207492C3C}"/>
    <dgm:cxn modelId="{AB03BB23-6581-4AAA-B706-56D5CEEFC6A1}" type="presOf" srcId="{9034DBEA-1148-4859-A5DD-6F8EE9FF93F9}" destId="{A1AF486C-A7E9-4C0A-9249-76E52456D7DE}" srcOrd="0" destOrd="0" presId="urn:microsoft.com/office/officeart/2005/8/layout/hierarchy1"/>
    <dgm:cxn modelId="{9918998A-2AD6-4419-ACF7-3F4E6307F7C0}" type="presOf" srcId="{F5F8C02D-53DD-420A-8405-A5385492D3B5}" destId="{55CDAB63-F421-490A-A03B-232D42A5FE46}" srcOrd="0" destOrd="0" presId="urn:microsoft.com/office/officeart/2005/8/layout/hierarchy1"/>
    <dgm:cxn modelId="{21164929-C3CE-4C3D-944F-D0C736D8BD4D}" srcId="{556A8F1E-28E2-4264-94C4-B47E9DA223BC}" destId="{636ED6BF-E93C-49B9-9B10-6699DA2ADE86}" srcOrd="1" destOrd="0" parTransId="{E5C8C843-C0CA-479E-A37C-78214C110B63}" sibTransId="{04A9B147-7BAE-4117-9CE6-97A8D1E9E17E}"/>
    <dgm:cxn modelId="{AC2EB600-E71E-4C89-8ED4-92C0DA6EC16A}" type="presOf" srcId="{636ED6BF-E93C-49B9-9B10-6699DA2ADE86}" destId="{D45C2203-CCCE-4503-9C19-59C91DDE70C6}" srcOrd="0" destOrd="0" presId="urn:microsoft.com/office/officeart/2005/8/layout/hierarchy1"/>
    <dgm:cxn modelId="{464C85C4-EF9D-4F85-A34B-B02A7C1479F7}" srcId="{7C0AEF16-6CA6-47A6-B1F8-4E8A1628A82C}" destId="{556A8F1E-28E2-4264-94C4-B47E9DA223BC}" srcOrd="0" destOrd="0" parTransId="{394E7E69-62BE-440B-BDAF-CE5BF44C6486}" sibTransId="{30F1547E-CF6A-4CB7-80B0-CFECC2044855}"/>
    <dgm:cxn modelId="{D56A6D11-A173-4972-853E-962161BF6980}" type="presOf" srcId="{E5C8C843-C0CA-479E-A37C-78214C110B63}" destId="{02F5807D-CCBE-4BDC-B5D8-98548D700125}" srcOrd="0" destOrd="0" presId="urn:microsoft.com/office/officeart/2005/8/layout/hierarchy1"/>
    <dgm:cxn modelId="{0E2ED9DC-CB22-4A31-B145-7CAB1B24E4FA}" type="presOf" srcId="{52428256-6E20-48B9-848E-19C975AC2BF6}" destId="{B238B9C3-1CE0-41E7-BD6B-74BA8737C490}" srcOrd="0" destOrd="0" presId="urn:microsoft.com/office/officeart/2005/8/layout/hierarchy1"/>
    <dgm:cxn modelId="{F1D49CBA-7B97-47F2-A9B3-667BBA6A965D}" srcId="{A0E95854-BCFA-4EF4-B99D-B599B38FEFFE}" destId="{F5F8C02D-53DD-420A-8405-A5385492D3B5}" srcOrd="0" destOrd="0" parTransId="{1522DE7D-9994-4653-A776-74E879CFE9EE}" sibTransId="{A2016101-6CEB-4B5A-A9DD-808FB9624195}"/>
    <dgm:cxn modelId="{5D35B85E-2C92-4939-A13A-025D0CBB6E1A}" type="presOf" srcId="{7C0AEF16-6CA6-47A6-B1F8-4E8A1628A82C}" destId="{69C8E579-82F7-415B-A16A-FB52F1052587}" srcOrd="0" destOrd="0" presId="urn:microsoft.com/office/officeart/2005/8/layout/hierarchy1"/>
    <dgm:cxn modelId="{2D8BA84F-6613-418C-A438-963A71F4DD8B}" type="presParOf" srcId="{A99BFF6C-6014-42B8-A6D1-9A9F22C818DF}" destId="{A2968ACF-BFA0-4963-A825-E0CD0ED0C167}" srcOrd="0" destOrd="0" presId="urn:microsoft.com/office/officeart/2005/8/layout/hierarchy1"/>
    <dgm:cxn modelId="{B1A23B4B-87B4-48BE-8969-B5B65C7589AC}" type="presParOf" srcId="{A2968ACF-BFA0-4963-A825-E0CD0ED0C167}" destId="{400C1D65-24A3-4D7A-A865-8998FF866F55}" srcOrd="0" destOrd="0" presId="urn:microsoft.com/office/officeart/2005/8/layout/hierarchy1"/>
    <dgm:cxn modelId="{2DC236B8-5E81-4088-A1AD-DB0C0718A441}" type="presParOf" srcId="{400C1D65-24A3-4D7A-A865-8998FF866F55}" destId="{2315A69F-FFBE-4032-958A-0B8C3E7FA9D1}" srcOrd="0" destOrd="0" presId="urn:microsoft.com/office/officeart/2005/8/layout/hierarchy1"/>
    <dgm:cxn modelId="{DE907023-4CE5-451B-A698-50441252A751}" type="presParOf" srcId="{400C1D65-24A3-4D7A-A865-8998FF866F55}" destId="{69C8E579-82F7-415B-A16A-FB52F1052587}" srcOrd="1" destOrd="0" presId="urn:microsoft.com/office/officeart/2005/8/layout/hierarchy1"/>
    <dgm:cxn modelId="{874F7515-6F6C-4060-A04A-D0D6623751DB}" type="presParOf" srcId="{A2968ACF-BFA0-4963-A825-E0CD0ED0C167}" destId="{D41D85DA-28AB-451B-871C-33B84B664925}" srcOrd="1" destOrd="0" presId="urn:microsoft.com/office/officeart/2005/8/layout/hierarchy1"/>
    <dgm:cxn modelId="{AA872EED-7ED4-48C6-AEE6-B241113E57A7}" type="presParOf" srcId="{D41D85DA-28AB-451B-871C-33B84B664925}" destId="{65CADE53-AF22-41C4-89E2-A28E30AB2B59}" srcOrd="0" destOrd="0" presId="urn:microsoft.com/office/officeart/2005/8/layout/hierarchy1"/>
    <dgm:cxn modelId="{350FC6D8-5213-49A0-B54D-0F55F885D474}" type="presParOf" srcId="{D41D85DA-28AB-451B-871C-33B84B664925}" destId="{2AB776DB-22ED-4B63-B151-C47EE5D28140}" srcOrd="1" destOrd="0" presId="urn:microsoft.com/office/officeart/2005/8/layout/hierarchy1"/>
    <dgm:cxn modelId="{A127E69A-1576-4C82-A217-204A962099C7}" type="presParOf" srcId="{2AB776DB-22ED-4B63-B151-C47EE5D28140}" destId="{18FC238D-20BB-449C-A635-11E96B76007E}" srcOrd="0" destOrd="0" presId="urn:microsoft.com/office/officeart/2005/8/layout/hierarchy1"/>
    <dgm:cxn modelId="{17D0552D-7D98-4770-B51F-42DE4668B55A}" type="presParOf" srcId="{18FC238D-20BB-449C-A635-11E96B76007E}" destId="{E1321574-3538-45BA-A38A-7602ADCB404B}" srcOrd="0" destOrd="0" presId="urn:microsoft.com/office/officeart/2005/8/layout/hierarchy1"/>
    <dgm:cxn modelId="{43369A82-CD31-4FBD-8156-55B36B4364F5}" type="presParOf" srcId="{18FC238D-20BB-449C-A635-11E96B76007E}" destId="{2F8C6355-949F-4966-AE55-94DE38306FF2}" srcOrd="1" destOrd="0" presId="urn:microsoft.com/office/officeart/2005/8/layout/hierarchy1"/>
    <dgm:cxn modelId="{6245FCF9-A09E-4B8D-A10B-A6A3A1A6163C}" type="presParOf" srcId="{2AB776DB-22ED-4B63-B151-C47EE5D28140}" destId="{F1B9DE81-4B88-4502-882A-672CF63E920A}" srcOrd="1" destOrd="0" presId="urn:microsoft.com/office/officeart/2005/8/layout/hierarchy1"/>
    <dgm:cxn modelId="{9D307F6F-7DC6-4CE5-B51A-F32621BE39B1}" type="presParOf" srcId="{F1B9DE81-4B88-4502-882A-672CF63E920A}" destId="{A1AF486C-A7E9-4C0A-9249-76E52456D7DE}" srcOrd="0" destOrd="0" presId="urn:microsoft.com/office/officeart/2005/8/layout/hierarchy1"/>
    <dgm:cxn modelId="{E461DED9-20BB-446A-973D-97A2230FCE71}" type="presParOf" srcId="{F1B9DE81-4B88-4502-882A-672CF63E920A}" destId="{E82C28C9-A3C0-4024-AB2A-AAE300D625BC}" srcOrd="1" destOrd="0" presId="urn:microsoft.com/office/officeart/2005/8/layout/hierarchy1"/>
    <dgm:cxn modelId="{4F5D810D-1CBC-42C9-AA80-BC28B0D86838}" type="presParOf" srcId="{E82C28C9-A3C0-4024-AB2A-AAE300D625BC}" destId="{7F94E4C5-82E7-4080-9664-F01C8E0E5F84}" srcOrd="0" destOrd="0" presId="urn:microsoft.com/office/officeart/2005/8/layout/hierarchy1"/>
    <dgm:cxn modelId="{55822DD4-8765-402F-BFB4-65FC9EC8D10C}" type="presParOf" srcId="{7F94E4C5-82E7-4080-9664-F01C8E0E5F84}" destId="{FF420BD1-6359-4DF5-B733-C192B882F5E5}" srcOrd="0" destOrd="0" presId="urn:microsoft.com/office/officeart/2005/8/layout/hierarchy1"/>
    <dgm:cxn modelId="{90D2ECF1-D534-42B1-9DFF-E0C835BEEE47}" type="presParOf" srcId="{7F94E4C5-82E7-4080-9664-F01C8E0E5F84}" destId="{71BE3EDB-A588-4C4F-BF65-22E80DCA78CE}" srcOrd="1" destOrd="0" presId="urn:microsoft.com/office/officeart/2005/8/layout/hierarchy1"/>
    <dgm:cxn modelId="{71592651-97A0-4E30-BD5C-259F222947CA}" type="presParOf" srcId="{E82C28C9-A3C0-4024-AB2A-AAE300D625BC}" destId="{C5C62EAD-52B8-49B0-81A9-132AC786B3A3}" srcOrd="1" destOrd="0" presId="urn:microsoft.com/office/officeart/2005/8/layout/hierarchy1"/>
    <dgm:cxn modelId="{DB55BC53-9E7A-43C3-A265-92C991A2AE53}" type="presParOf" srcId="{F1B9DE81-4B88-4502-882A-672CF63E920A}" destId="{02F5807D-CCBE-4BDC-B5D8-98548D700125}" srcOrd="2" destOrd="0" presId="urn:microsoft.com/office/officeart/2005/8/layout/hierarchy1"/>
    <dgm:cxn modelId="{F0A67706-B8B8-4327-B9B5-F2F39D267923}" type="presParOf" srcId="{F1B9DE81-4B88-4502-882A-672CF63E920A}" destId="{464B5F7C-5EEB-430B-9980-03724158101F}" srcOrd="3" destOrd="0" presId="urn:microsoft.com/office/officeart/2005/8/layout/hierarchy1"/>
    <dgm:cxn modelId="{51B74C54-DB45-402A-9740-74925A6634B2}" type="presParOf" srcId="{464B5F7C-5EEB-430B-9980-03724158101F}" destId="{538CCC17-BEC6-4098-A7C1-1AB3A470D864}" srcOrd="0" destOrd="0" presId="urn:microsoft.com/office/officeart/2005/8/layout/hierarchy1"/>
    <dgm:cxn modelId="{C84A2674-A249-476B-9563-E017C939CC4C}" type="presParOf" srcId="{538CCC17-BEC6-4098-A7C1-1AB3A470D864}" destId="{ADAFACB5-4389-41EA-98E8-9C678B7006B5}" srcOrd="0" destOrd="0" presId="urn:microsoft.com/office/officeart/2005/8/layout/hierarchy1"/>
    <dgm:cxn modelId="{EE566089-34B6-401F-A1E6-49FE46D838D6}" type="presParOf" srcId="{538CCC17-BEC6-4098-A7C1-1AB3A470D864}" destId="{D45C2203-CCCE-4503-9C19-59C91DDE70C6}" srcOrd="1" destOrd="0" presId="urn:microsoft.com/office/officeart/2005/8/layout/hierarchy1"/>
    <dgm:cxn modelId="{AEA0CE06-2E5A-4F7E-804B-C4ECBBB86467}" type="presParOf" srcId="{464B5F7C-5EEB-430B-9980-03724158101F}" destId="{13AE3163-E22C-4668-B647-2B35610406BC}" srcOrd="1" destOrd="0" presId="urn:microsoft.com/office/officeart/2005/8/layout/hierarchy1"/>
    <dgm:cxn modelId="{2AA1E104-9B3F-4954-88A0-A18A81218468}" type="presParOf" srcId="{D41D85DA-28AB-451B-871C-33B84B664925}" destId="{B238B9C3-1CE0-41E7-BD6B-74BA8737C490}" srcOrd="2" destOrd="0" presId="urn:microsoft.com/office/officeart/2005/8/layout/hierarchy1"/>
    <dgm:cxn modelId="{D4959235-68A0-4F70-84E5-E1F097122BE3}" type="presParOf" srcId="{D41D85DA-28AB-451B-871C-33B84B664925}" destId="{F1E0CF57-217B-465A-988B-9EC997789160}" srcOrd="3" destOrd="0" presId="urn:microsoft.com/office/officeart/2005/8/layout/hierarchy1"/>
    <dgm:cxn modelId="{AC9D45BF-6D6B-4BBC-B9FE-EE54CCF4BF95}" type="presParOf" srcId="{F1E0CF57-217B-465A-988B-9EC997789160}" destId="{9B2D1B80-C1E5-408E-BCCE-070435BD566A}" srcOrd="0" destOrd="0" presId="urn:microsoft.com/office/officeart/2005/8/layout/hierarchy1"/>
    <dgm:cxn modelId="{BB0642B6-91E8-4A95-ADF0-603C237590DC}" type="presParOf" srcId="{9B2D1B80-C1E5-408E-BCCE-070435BD566A}" destId="{7BD0517F-9E38-4492-916A-7253C99A6D88}" srcOrd="0" destOrd="0" presId="urn:microsoft.com/office/officeart/2005/8/layout/hierarchy1"/>
    <dgm:cxn modelId="{8B18891A-B77D-4635-BB4C-E4125D1121F8}" type="presParOf" srcId="{9B2D1B80-C1E5-408E-BCCE-070435BD566A}" destId="{DB650D35-E5DA-48FF-B5A6-318B530C5E51}" srcOrd="1" destOrd="0" presId="urn:microsoft.com/office/officeart/2005/8/layout/hierarchy1"/>
    <dgm:cxn modelId="{0CD1D745-8B9D-49F4-ABAF-07CB900EC827}" type="presParOf" srcId="{F1E0CF57-217B-465A-988B-9EC997789160}" destId="{CD92D496-36C1-4B7C-8E79-66B2222AA574}" srcOrd="1" destOrd="0" presId="urn:microsoft.com/office/officeart/2005/8/layout/hierarchy1"/>
    <dgm:cxn modelId="{5198EA3E-F2A7-43DC-8B95-24FC6E61D5E2}" type="presParOf" srcId="{CD92D496-36C1-4B7C-8E79-66B2222AA574}" destId="{D38CD08A-D964-4FF6-8A25-851B342CC0A6}" srcOrd="0" destOrd="0" presId="urn:microsoft.com/office/officeart/2005/8/layout/hierarchy1"/>
    <dgm:cxn modelId="{84A2DD6C-50C5-43F6-979F-E0E3AB14A06E}" type="presParOf" srcId="{CD92D496-36C1-4B7C-8E79-66B2222AA574}" destId="{DFDDA5F5-8506-4F5D-ADF3-5227517944B2}" srcOrd="1" destOrd="0" presId="urn:microsoft.com/office/officeart/2005/8/layout/hierarchy1"/>
    <dgm:cxn modelId="{45482F8A-2C43-4E77-A77F-152DB17EE810}" type="presParOf" srcId="{DFDDA5F5-8506-4F5D-ADF3-5227517944B2}" destId="{66DF1660-8C4B-4934-94D0-E86B17B33109}" srcOrd="0" destOrd="0" presId="urn:microsoft.com/office/officeart/2005/8/layout/hierarchy1"/>
    <dgm:cxn modelId="{DF6BEE91-E90D-4604-BF7F-D688BA6C6BF4}" type="presParOf" srcId="{66DF1660-8C4B-4934-94D0-E86B17B33109}" destId="{23D7665C-552C-470B-8092-E59AEF2C18F3}" srcOrd="0" destOrd="0" presId="urn:microsoft.com/office/officeart/2005/8/layout/hierarchy1"/>
    <dgm:cxn modelId="{9191E100-FC9F-47C4-97E5-2ED84A52F456}" type="presParOf" srcId="{66DF1660-8C4B-4934-94D0-E86B17B33109}" destId="{55CDAB63-F421-490A-A03B-232D42A5FE46}" srcOrd="1" destOrd="0" presId="urn:microsoft.com/office/officeart/2005/8/layout/hierarchy1"/>
    <dgm:cxn modelId="{6374358B-B756-42CB-A6F9-CF2FCFC8AF9E}" type="presParOf" srcId="{DFDDA5F5-8506-4F5D-ADF3-5227517944B2}" destId="{2E3C9220-BEB6-4FF3-B7DE-E07A1F98F3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DD9D15C-F16B-488D-9F15-34EE2E04013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425E101-13F3-42C0-A33B-27F28205A640}">
      <dgm:prSet phldrT="[Texto]"/>
      <dgm:spPr/>
      <dgm:t>
        <a:bodyPr/>
        <a:lstStyle/>
        <a:p>
          <a:r>
            <a:rPr lang="es-MX" dirty="0" smtClean="0"/>
            <a:t>9 de abril de 1989</a:t>
          </a:r>
          <a:endParaRPr lang="es-MX" dirty="0"/>
        </a:p>
      </dgm:t>
    </dgm:pt>
    <dgm:pt modelId="{E2F12031-6BDE-4402-A8F1-6EB57E30BBAB}" type="parTrans" cxnId="{EFB81038-F439-4298-9C39-167F5D7F91F0}">
      <dgm:prSet/>
      <dgm:spPr/>
      <dgm:t>
        <a:bodyPr/>
        <a:lstStyle/>
        <a:p>
          <a:endParaRPr lang="es-MX"/>
        </a:p>
      </dgm:t>
    </dgm:pt>
    <dgm:pt modelId="{CF0AE6E7-340A-4CB7-A9FA-A0A70DE5DFF6}" type="sibTrans" cxnId="{EFB81038-F439-4298-9C39-167F5D7F91F0}">
      <dgm:prSet/>
      <dgm:spPr/>
      <dgm:t>
        <a:bodyPr/>
        <a:lstStyle/>
        <a:p>
          <a:endParaRPr lang="es-MX"/>
        </a:p>
      </dgm:t>
    </dgm:pt>
    <dgm:pt modelId="{0C18D2D5-5F44-4A78-A3A1-EC415D8A0E25}">
      <dgm:prSet phldrT="[Texto]"/>
      <dgm:spPr/>
      <dgm:t>
        <a:bodyPr/>
        <a:lstStyle/>
        <a:p>
          <a:r>
            <a:rPr lang="es-MX" dirty="0" smtClean="0"/>
            <a:t>Intervención del ejercito a una manifestación </a:t>
          </a:r>
          <a:endParaRPr lang="es-MX" dirty="0"/>
        </a:p>
      </dgm:t>
    </dgm:pt>
    <dgm:pt modelId="{C8EAAEA6-5F00-4330-A8A1-F4C7EDD3D773}" type="parTrans" cxnId="{C1CCB50C-D606-43E2-BEB1-AE718A570C43}">
      <dgm:prSet/>
      <dgm:spPr/>
      <dgm:t>
        <a:bodyPr/>
        <a:lstStyle/>
        <a:p>
          <a:endParaRPr lang="es-MX"/>
        </a:p>
      </dgm:t>
    </dgm:pt>
    <dgm:pt modelId="{D8EAA4CE-1D16-4109-B2B6-092FE18AC6DA}" type="sibTrans" cxnId="{C1CCB50C-D606-43E2-BEB1-AE718A570C43}">
      <dgm:prSet/>
      <dgm:spPr/>
      <dgm:t>
        <a:bodyPr/>
        <a:lstStyle/>
        <a:p>
          <a:endParaRPr lang="es-MX"/>
        </a:p>
      </dgm:t>
    </dgm:pt>
    <dgm:pt modelId="{92A38804-A784-479F-B4D2-174FFEDE99A1}">
      <dgm:prSet phldrT="[Texto]"/>
      <dgm:spPr/>
      <dgm:t>
        <a:bodyPr/>
        <a:lstStyle/>
        <a:p>
          <a:r>
            <a:rPr lang="es-MX" dirty="0" smtClean="0"/>
            <a:t>Mayo- junio de 1989</a:t>
          </a:r>
          <a:endParaRPr lang="es-MX" dirty="0"/>
        </a:p>
      </dgm:t>
    </dgm:pt>
    <dgm:pt modelId="{7E25B86A-C985-4DA4-872E-7C1CF831699F}" type="parTrans" cxnId="{04AB551A-38BB-4B3F-B6EE-A5BD53E5F2FD}">
      <dgm:prSet/>
      <dgm:spPr/>
      <dgm:t>
        <a:bodyPr/>
        <a:lstStyle/>
        <a:p>
          <a:endParaRPr lang="es-MX"/>
        </a:p>
      </dgm:t>
    </dgm:pt>
    <dgm:pt modelId="{24015205-29F9-41C4-8C1F-0DDFA2C9C43B}" type="sibTrans" cxnId="{04AB551A-38BB-4B3F-B6EE-A5BD53E5F2FD}">
      <dgm:prSet/>
      <dgm:spPr/>
      <dgm:t>
        <a:bodyPr/>
        <a:lstStyle/>
        <a:p>
          <a:endParaRPr lang="es-MX"/>
        </a:p>
      </dgm:t>
    </dgm:pt>
    <dgm:pt modelId="{1DFF7E92-3C6D-41A9-943C-FB278D5F875A}">
      <dgm:prSet phldrT="[Texto]"/>
      <dgm:spPr/>
      <dgm:t>
        <a:bodyPr/>
        <a:lstStyle/>
        <a:p>
          <a:r>
            <a:rPr lang="es-MX" dirty="0" smtClean="0"/>
            <a:t>Congreso de los diputados del pueblo de la unión soviética</a:t>
          </a:r>
          <a:endParaRPr lang="es-MX" dirty="0"/>
        </a:p>
      </dgm:t>
    </dgm:pt>
    <dgm:pt modelId="{0A05B074-AC5B-49F2-91DB-CCE1F54B7EF9}" type="parTrans" cxnId="{EE751375-F56A-442F-A191-72C996C7ABE0}">
      <dgm:prSet/>
      <dgm:spPr/>
      <dgm:t>
        <a:bodyPr/>
        <a:lstStyle/>
        <a:p>
          <a:endParaRPr lang="es-MX"/>
        </a:p>
      </dgm:t>
    </dgm:pt>
    <dgm:pt modelId="{39A83F6D-C262-4A87-9DFB-B77F72993EBC}" type="sibTrans" cxnId="{EE751375-F56A-442F-A191-72C996C7ABE0}">
      <dgm:prSet/>
      <dgm:spPr/>
      <dgm:t>
        <a:bodyPr/>
        <a:lstStyle/>
        <a:p>
          <a:endParaRPr lang="es-MX"/>
        </a:p>
      </dgm:t>
    </dgm:pt>
    <dgm:pt modelId="{309A0A17-1441-4905-98EE-ED9FF9FC057A}">
      <dgm:prSet phldrT="[Texto]"/>
      <dgm:spPr/>
      <dgm:t>
        <a:bodyPr/>
        <a:lstStyle/>
        <a:p>
          <a:r>
            <a:rPr lang="es-MX" dirty="0" smtClean="0"/>
            <a:t>11 de marzo de 1990</a:t>
          </a:r>
          <a:endParaRPr lang="es-MX" dirty="0"/>
        </a:p>
      </dgm:t>
    </dgm:pt>
    <dgm:pt modelId="{BE48FA6E-A15A-466C-9C3D-0226A5AF2299}" type="parTrans" cxnId="{0B1AEDBA-FE37-4649-A7FF-ADE2AA5F90B8}">
      <dgm:prSet/>
      <dgm:spPr/>
      <dgm:t>
        <a:bodyPr/>
        <a:lstStyle/>
        <a:p>
          <a:endParaRPr lang="es-MX"/>
        </a:p>
      </dgm:t>
    </dgm:pt>
    <dgm:pt modelId="{D81ACCD2-9D6B-433D-9E9A-51532DAB5DA1}" type="sibTrans" cxnId="{0B1AEDBA-FE37-4649-A7FF-ADE2AA5F90B8}">
      <dgm:prSet/>
      <dgm:spPr/>
      <dgm:t>
        <a:bodyPr/>
        <a:lstStyle/>
        <a:p>
          <a:endParaRPr lang="es-MX"/>
        </a:p>
      </dgm:t>
    </dgm:pt>
    <dgm:pt modelId="{CCBFAB58-3E0D-41F6-9CEC-1A8569CA34DF}">
      <dgm:prSet phldrT="[Texto]"/>
      <dgm:spPr/>
      <dgm:t>
        <a:bodyPr/>
        <a:lstStyle/>
        <a:p>
          <a:r>
            <a:rPr lang="es-MX" dirty="0" smtClean="0"/>
            <a:t>Lituania programa su independencia y su salida</a:t>
          </a:r>
          <a:endParaRPr lang="es-MX" dirty="0"/>
        </a:p>
      </dgm:t>
    </dgm:pt>
    <dgm:pt modelId="{42401F0E-5352-4540-975A-68ECA39AA4AC}" type="parTrans" cxnId="{23D038D6-2B02-4CAA-801A-65DF3C1CC1D6}">
      <dgm:prSet/>
      <dgm:spPr/>
      <dgm:t>
        <a:bodyPr/>
        <a:lstStyle/>
        <a:p>
          <a:endParaRPr lang="es-MX"/>
        </a:p>
      </dgm:t>
    </dgm:pt>
    <dgm:pt modelId="{AABEEE03-5E68-467A-A8BD-8C2781E462F2}" type="sibTrans" cxnId="{23D038D6-2B02-4CAA-801A-65DF3C1CC1D6}">
      <dgm:prSet/>
      <dgm:spPr/>
      <dgm:t>
        <a:bodyPr/>
        <a:lstStyle/>
        <a:p>
          <a:endParaRPr lang="es-MX"/>
        </a:p>
      </dgm:t>
    </dgm:pt>
    <dgm:pt modelId="{835AD585-8869-4856-82C0-ED4E9F9A0DC3}" type="pres">
      <dgm:prSet presAssocID="{1DD9D15C-F16B-488D-9F15-34EE2E04013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E19100-6ED7-4764-9481-8033125A54FB}" type="pres">
      <dgm:prSet presAssocID="{C425E101-13F3-42C0-A33B-27F28205A640}" presName="compNode" presStyleCnt="0"/>
      <dgm:spPr/>
    </dgm:pt>
    <dgm:pt modelId="{AE25098A-22F5-4257-8E2A-F02B378631AA}" type="pres">
      <dgm:prSet presAssocID="{C425E101-13F3-42C0-A33B-27F28205A640}" presName="noGeometry" presStyleCnt="0"/>
      <dgm:spPr/>
    </dgm:pt>
    <dgm:pt modelId="{DC4106B6-A4C3-4D1D-B282-940A4F6BAFAD}" type="pres">
      <dgm:prSet presAssocID="{C425E101-13F3-42C0-A33B-27F28205A640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465DB9-A01F-4305-B6D8-780854627720}" type="pres">
      <dgm:prSet presAssocID="{C425E101-13F3-42C0-A33B-27F28205A640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8557A25F-025E-4344-BDDA-1997477ACDC0}" type="pres">
      <dgm:prSet presAssocID="{C425E101-13F3-42C0-A33B-27F28205A64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879018-02F8-4829-91FA-B4E7ABAFEAA6}" type="pres">
      <dgm:prSet presAssocID="{C425E101-13F3-42C0-A33B-27F28205A640}" presName="aSpace" presStyleCnt="0"/>
      <dgm:spPr/>
    </dgm:pt>
    <dgm:pt modelId="{7B503FFB-3841-432A-B7C2-407FC9DA8195}" type="pres">
      <dgm:prSet presAssocID="{92A38804-A784-479F-B4D2-174FFEDE99A1}" presName="compNode" presStyleCnt="0"/>
      <dgm:spPr/>
    </dgm:pt>
    <dgm:pt modelId="{5F5967C1-FC55-4DA5-B191-90539D5D7879}" type="pres">
      <dgm:prSet presAssocID="{92A38804-A784-479F-B4D2-174FFEDE99A1}" presName="noGeometry" presStyleCnt="0"/>
      <dgm:spPr/>
    </dgm:pt>
    <dgm:pt modelId="{096359FE-6387-4407-B25A-ADB06D5A781E}" type="pres">
      <dgm:prSet presAssocID="{92A38804-A784-479F-B4D2-174FFEDE99A1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99A354-3BE1-4AF0-B2B2-13A9E907F6B5}" type="pres">
      <dgm:prSet presAssocID="{92A38804-A784-479F-B4D2-174FFEDE99A1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B73A311C-D0B4-45BE-A98F-EA9F9D1D101E}" type="pres">
      <dgm:prSet presAssocID="{92A38804-A784-479F-B4D2-174FFEDE99A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F40486-E1EE-4F56-A2F4-09356E6B8920}" type="pres">
      <dgm:prSet presAssocID="{92A38804-A784-479F-B4D2-174FFEDE99A1}" presName="aSpace" presStyleCnt="0"/>
      <dgm:spPr/>
    </dgm:pt>
    <dgm:pt modelId="{AEC06E2D-F6C3-4110-B92D-F0008D99A6FF}" type="pres">
      <dgm:prSet presAssocID="{309A0A17-1441-4905-98EE-ED9FF9FC057A}" presName="compNode" presStyleCnt="0"/>
      <dgm:spPr/>
    </dgm:pt>
    <dgm:pt modelId="{C78A6702-45B1-4319-A5E9-4CB932F7896F}" type="pres">
      <dgm:prSet presAssocID="{309A0A17-1441-4905-98EE-ED9FF9FC057A}" presName="noGeometry" presStyleCnt="0"/>
      <dgm:spPr/>
    </dgm:pt>
    <dgm:pt modelId="{A6906B2A-7FA5-4063-9AB2-B51621355677}" type="pres">
      <dgm:prSet presAssocID="{309A0A17-1441-4905-98EE-ED9FF9FC057A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D73A50-DC2B-429B-921F-76AD0FC13820}" type="pres">
      <dgm:prSet presAssocID="{309A0A17-1441-4905-98EE-ED9FF9FC057A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656B0CF9-71FA-4D53-9A00-D63BB95A4D7C}" type="pres">
      <dgm:prSet presAssocID="{309A0A17-1441-4905-98EE-ED9FF9FC057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9A15570-F69A-4C7A-8D94-9FF5DF7B902D}" type="presOf" srcId="{C425E101-13F3-42C0-A33B-27F28205A640}" destId="{8557A25F-025E-4344-BDDA-1997477ACDC0}" srcOrd="0" destOrd="0" presId="urn:microsoft.com/office/officeart/2005/8/layout/hProcess6"/>
    <dgm:cxn modelId="{23D038D6-2B02-4CAA-801A-65DF3C1CC1D6}" srcId="{309A0A17-1441-4905-98EE-ED9FF9FC057A}" destId="{CCBFAB58-3E0D-41F6-9CEC-1A8569CA34DF}" srcOrd="0" destOrd="0" parTransId="{42401F0E-5352-4540-975A-68ECA39AA4AC}" sibTransId="{AABEEE03-5E68-467A-A8BD-8C2781E462F2}"/>
    <dgm:cxn modelId="{EFB81038-F439-4298-9C39-167F5D7F91F0}" srcId="{1DD9D15C-F16B-488D-9F15-34EE2E040135}" destId="{C425E101-13F3-42C0-A33B-27F28205A640}" srcOrd="0" destOrd="0" parTransId="{E2F12031-6BDE-4402-A8F1-6EB57E30BBAB}" sibTransId="{CF0AE6E7-340A-4CB7-A9FA-A0A70DE5DFF6}"/>
    <dgm:cxn modelId="{05E835B2-31E9-42E5-8819-5BD3F4D95147}" type="presOf" srcId="{0C18D2D5-5F44-4A78-A3A1-EC415D8A0E25}" destId="{86465DB9-A01F-4305-B6D8-780854627720}" srcOrd="1" destOrd="0" presId="urn:microsoft.com/office/officeart/2005/8/layout/hProcess6"/>
    <dgm:cxn modelId="{EC6D35F2-54E1-45AA-81B7-BCBF621AA805}" type="presOf" srcId="{1DFF7E92-3C6D-41A9-943C-FB278D5F875A}" destId="{096359FE-6387-4407-B25A-ADB06D5A781E}" srcOrd="0" destOrd="0" presId="urn:microsoft.com/office/officeart/2005/8/layout/hProcess6"/>
    <dgm:cxn modelId="{EE751375-F56A-442F-A191-72C996C7ABE0}" srcId="{92A38804-A784-479F-B4D2-174FFEDE99A1}" destId="{1DFF7E92-3C6D-41A9-943C-FB278D5F875A}" srcOrd="0" destOrd="0" parTransId="{0A05B074-AC5B-49F2-91DB-CCE1F54B7EF9}" sibTransId="{39A83F6D-C262-4A87-9DFB-B77F72993EBC}"/>
    <dgm:cxn modelId="{E2FCE39D-D396-4BC1-8AB1-42C8BCF346C1}" type="presOf" srcId="{0C18D2D5-5F44-4A78-A3A1-EC415D8A0E25}" destId="{DC4106B6-A4C3-4D1D-B282-940A4F6BAFAD}" srcOrd="0" destOrd="0" presId="urn:microsoft.com/office/officeart/2005/8/layout/hProcess6"/>
    <dgm:cxn modelId="{C2DE4538-EB8C-450A-BB21-D919EE43D404}" type="presOf" srcId="{1DD9D15C-F16B-488D-9F15-34EE2E040135}" destId="{835AD585-8869-4856-82C0-ED4E9F9A0DC3}" srcOrd="0" destOrd="0" presId="urn:microsoft.com/office/officeart/2005/8/layout/hProcess6"/>
    <dgm:cxn modelId="{A76541E6-737D-48AB-B6F4-902720413AC3}" type="presOf" srcId="{1DFF7E92-3C6D-41A9-943C-FB278D5F875A}" destId="{3999A354-3BE1-4AF0-B2B2-13A9E907F6B5}" srcOrd="1" destOrd="0" presId="urn:microsoft.com/office/officeart/2005/8/layout/hProcess6"/>
    <dgm:cxn modelId="{0B1AEDBA-FE37-4649-A7FF-ADE2AA5F90B8}" srcId="{1DD9D15C-F16B-488D-9F15-34EE2E040135}" destId="{309A0A17-1441-4905-98EE-ED9FF9FC057A}" srcOrd="2" destOrd="0" parTransId="{BE48FA6E-A15A-466C-9C3D-0226A5AF2299}" sibTransId="{D81ACCD2-9D6B-433D-9E9A-51532DAB5DA1}"/>
    <dgm:cxn modelId="{F67363BE-F518-4D25-B872-81F80BE147BF}" type="presOf" srcId="{92A38804-A784-479F-B4D2-174FFEDE99A1}" destId="{B73A311C-D0B4-45BE-A98F-EA9F9D1D101E}" srcOrd="0" destOrd="0" presId="urn:microsoft.com/office/officeart/2005/8/layout/hProcess6"/>
    <dgm:cxn modelId="{835D403E-EAED-4E79-879C-9B59A7FAF028}" type="presOf" srcId="{CCBFAB58-3E0D-41F6-9CEC-1A8569CA34DF}" destId="{A6906B2A-7FA5-4063-9AB2-B51621355677}" srcOrd="0" destOrd="0" presId="urn:microsoft.com/office/officeart/2005/8/layout/hProcess6"/>
    <dgm:cxn modelId="{04AB551A-38BB-4B3F-B6EE-A5BD53E5F2FD}" srcId="{1DD9D15C-F16B-488D-9F15-34EE2E040135}" destId="{92A38804-A784-479F-B4D2-174FFEDE99A1}" srcOrd="1" destOrd="0" parTransId="{7E25B86A-C985-4DA4-872E-7C1CF831699F}" sibTransId="{24015205-29F9-41C4-8C1F-0DDFA2C9C43B}"/>
    <dgm:cxn modelId="{CE67B932-96FA-4097-A1E8-DCB7466B520B}" type="presOf" srcId="{CCBFAB58-3E0D-41F6-9CEC-1A8569CA34DF}" destId="{ECD73A50-DC2B-429B-921F-76AD0FC13820}" srcOrd="1" destOrd="0" presId="urn:microsoft.com/office/officeart/2005/8/layout/hProcess6"/>
    <dgm:cxn modelId="{F83A4C32-A002-4FE4-A630-CD26C88EB685}" type="presOf" srcId="{309A0A17-1441-4905-98EE-ED9FF9FC057A}" destId="{656B0CF9-71FA-4D53-9A00-D63BB95A4D7C}" srcOrd="0" destOrd="0" presId="urn:microsoft.com/office/officeart/2005/8/layout/hProcess6"/>
    <dgm:cxn modelId="{C1CCB50C-D606-43E2-BEB1-AE718A570C43}" srcId="{C425E101-13F3-42C0-A33B-27F28205A640}" destId="{0C18D2D5-5F44-4A78-A3A1-EC415D8A0E25}" srcOrd="0" destOrd="0" parTransId="{C8EAAEA6-5F00-4330-A8A1-F4C7EDD3D773}" sibTransId="{D8EAA4CE-1D16-4109-B2B6-092FE18AC6DA}"/>
    <dgm:cxn modelId="{1BE4027E-27E7-446D-954A-3297EC200C43}" type="presParOf" srcId="{835AD585-8869-4856-82C0-ED4E9F9A0DC3}" destId="{B6E19100-6ED7-4764-9481-8033125A54FB}" srcOrd="0" destOrd="0" presId="urn:microsoft.com/office/officeart/2005/8/layout/hProcess6"/>
    <dgm:cxn modelId="{09B6152C-85EC-4F40-9929-584B33752CC6}" type="presParOf" srcId="{B6E19100-6ED7-4764-9481-8033125A54FB}" destId="{AE25098A-22F5-4257-8E2A-F02B378631AA}" srcOrd="0" destOrd="0" presId="urn:microsoft.com/office/officeart/2005/8/layout/hProcess6"/>
    <dgm:cxn modelId="{7A5146E4-443D-476E-BDAB-227EDE669B3F}" type="presParOf" srcId="{B6E19100-6ED7-4764-9481-8033125A54FB}" destId="{DC4106B6-A4C3-4D1D-B282-940A4F6BAFAD}" srcOrd="1" destOrd="0" presId="urn:microsoft.com/office/officeart/2005/8/layout/hProcess6"/>
    <dgm:cxn modelId="{59A31777-92F2-4227-9ED9-855AE174D382}" type="presParOf" srcId="{B6E19100-6ED7-4764-9481-8033125A54FB}" destId="{86465DB9-A01F-4305-B6D8-780854627720}" srcOrd="2" destOrd="0" presId="urn:microsoft.com/office/officeart/2005/8/layout/hProcess6"/>
    <dgm:cxn modelId="{1321D985-1E79-443E-B79E-F7592F972968}" type="presParOf" srcId="{B6E19100-6ED7-4764-9481-8033125A54FB}" destId="{8557A25F-025E-4344-BDDA-1997477ACDC0}" srcOrd="3" destOrd="0" presId="urn:microsoft.com/office/officeart/2005/8/layout/hProcess6"/>
    <dgm:cxn modelId="{7912F6A4-2E2B-40A1-AE29-B4DF040065B3}" type="presParOf" srcId="{835AD585-8869-4856-82C0-ED4E9F9A0DC3}" destId="{65879018-02F8-4829-91FA-B4E7ABAFEAA6}" srcOrd="1" destOrd="0" presId="urn:microsoft.com/office/officeart/2005/8/layout/hProcess6"/>
    <dgm:cxn modelId="{56C49372-16AC-44ED-B61C-A38B0045CCF3}" type="presParOf" srcId="{835AD585-8869-4856-82C0-ED4E9F9A0DC3}" destId="{7B503FFB-3841-432A-B7C2-407FC9DA8195}" srcOrd="2" destOrd="0" presId="urn:microsoft.com/office/officeart/2005/8/layout/hProcess6"/>
    <dgm:cxn modelId="{B5FC6721-5692-421C-BE2F-1E98040385C9}" type="presParOf" srcId="{7B503FFB-3841-432A-B7C2-407FC9DA8195}" destId="{5F5967C1-FC55-4DA5-B191-90539D5D7879}" srcOrd="0" destOrd="0" presId="urn:microsoft.com/office/officeart/2005/8/layout/hProcess6"/>
    <dgm:cxn modelId="{6F371B0A-0C7F-4077-8FEB-4BAC1A6EC55C}" type="presParOf" srcId="{7B503FFB-3841-432A-B7C2-407FC9DA8195}" destId="{096359FE-6387-4407-B25A-ADB06D5A781E}" srcOrd="1" destOrd="0" presId="urn:microsoft.com/office/officeart/2005/8/layout/hProcess6"/>
    <dgm:cxn modelId="{E3766D14-01F7-45FE-8571-4AEE309C0C16}" type="presParOf" srcId="{7B503FFB-3841-432A-B7C2-407FC9DA8195}" destId="{3999A354-3BE1-4AF0-B2B2-13A9E907F6B5}" srcOrd="2" destOrd="0" presId="urn:microsoft.com/office/officeart/2005/8/layout/hProcess6"/>
    <dgm:cxn modelId="{A6079B76-AE4B-410E-A2C7-DA40F07D52EA}" type="presParOf" srcId="{7B503FFB-3841-432A-B7C2-407FC9DA8195}" destId="{B73A311C-D0B4-45BE-A98F-EA9F9D1D101E}" srcOrd="3" destOrd="0" presId="urn:microsoft.com/office/officeart/2005/8/layout/hProcess6"/>
    <dgm:cxn modelId="{2C3A2624-7C5E-4AA6-8482-006223E2EFF5}" type="presParOf" srcId="{835AD585-8869-4856-82C0-ED4E9F9A0DC3}" destId="{ECF40486-E1EE-4F56-A2F4-09356E6B8920}" srcOrd="3" destOrd="0" presId="urn:microsoft.com/office/officeart/2005/8/layout/hProcess6"/>
    <dgm:cxn modelId="{E8F60771-3C38-4A88-A1E0-4820BF16F1A3}" type="presParOf" srcId="{835AD585-8869-4856-82C0-ED4E9F9A0DC3}" destId="{AEC06E2D-F6C3-4110-B92D-F0008D99A6FF}" srcOrd="4" destOrd="0" presId="urn:microsoft.com/office/officeart/2005/8/layout/hProcess6"/>
    <dgm:cxn modelId="{DFF01E83-1C7E-4EBC-82C7-B288E0395AB2}" type="presParOf" srcId="{AEC06E2D-F6C3-4110-B92D-F0008D99A6FF}" destId="{C78A6702-45B1-4319-A5E9-4CB932F7896F}" srcOrd="0" destOrd="0" presId="urn:microsoft.com/office/officeart/2005/8/layout/hProcess6"/>
    <dgm:cxn modelId="{DE7F8ECB-464D-4E52-8175-474C358C6BA5}" type="presParOf" srcId="{AEC06E2D-F6C3-4110-B92D-F0008D99A6FF}" destId="{A6906B2A-7FA5-4063-9AB2-B51621355677}" srcOrd="1" destOrd="0" presId="urn:microsoft.com/office/officeart/2005/8/layout/hProcess6"/>
    <dgm:cxn modelId="{14E62508-5DBA-4684-BFD8-F5A608F17D0E}" type="presParOf" srcId="{AEC06E2D-F6C3-4110-B92D-F0008D99A6FF}" destId="{ECD73A50-DC2B-429B-921F-76AD0FC13820}" srcOrd="2" destOrd="0" presId="urn:microsoft.com/office/officeart/2005/8/layout/hProcess6"/>
    <dgm:cxn modelId="{20ADC084-043E-41AF-A636-4716C99CAC43}" type="presParOf" srcId="{AEC06E2D-F6C3-4110-B92D-F0008D99A6FF}" destId="{656B0CF9-71FA-4D53-9A00-D63BB95A4D7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8303D0-E421-4C14-A6E5-A76942F1F329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C531621-E4DC-458E-AA9A-B1C771294BB8}">
      <dgm:prSet phldrT="[Texto]"/>
      <dgm:spPr/>
      <dgm:t>
        <a:bodyPr/>
        <a:lstStyle/>
        <a:p>
          <a:r>
            <a:rPr lang="es-MX" b="1" i="0" dirty="0" smtClean="0"/>
            <a:t>12 de junio de 1990</a:t>
          </a:r>
          <a:endParaRPr lang="es-MX" dirty="0"/>
        </a:p>
      </dgm:t>
    </dgm:pt>
    <dgm:pt modelId="{9C196438-F6A4-4689-8508-4D07CE8DC4EB}" type="parTrans" cxnId="{A1C4C98E-0720-4E51-B79F-2309AE26DB78}">
      <dgm:prSet/>
      <dgm:spPr/>
      <dgm:t>
        <a:bodyPr/>
        <a:lstStyle/>
        <a:p>
          <a:endParaRPr lang="es-MX"/>
        </a:p>
      </dgm:t>
    </dgm:pt>
    <dgm:pt modelId="{2DC587E2-A5AA-4423-927D-2F4CDD068DE4}" type="sibTrans" cxnId="{A1C4C98E-0720-4E51-B79F-2309AE26DB78}">
      <dgm:prSet/>
      <dgm:spPr/>
      <dgm:t>
        <a:bodyPr/>
        <a:lstStyle/>
        <a:p>
          <a:endParaRPr lang="es-MX"/>
        </a:p>
      </dgm:t>
    </dgm:pt>
    <dgm:pt modelId="{5B92F460-2D87-4BCB-BCA7-E32554AF3848}">
      <dgm:prSet phldrT="[Texto]"/>
      <dgm:spPr/>
      <dgm:t>
        <a:bodyPr/>
        <a:lstStyle/>
        <a:p>
          <a:r>
            <a:rPr lang="es-MX" b="0" i="0" dirty="0" smtClean="0"/>
            <a:t>la República Federativa Soviética de Rusia proclama su soberanía </a:t>
          </a:r>
          <a:endParaRPr lang="es-MX" dirty="0"/>
        </a:p>
      </dgm:t>
    </dgm:pt>
    <dgm:pt modelId="{BE9D0DB2-E689-4D70-A928-B9CA135C9D24}" type="parTrans" cxnId="{3126EF91-040E-46FE-A980-74CF60982419}">
      <dgm:prSet/>
      <dgm:spPr/>
      <dgm:t>
        <a:bodyPr/>
        <a:lstStyle/>
        <a:p>
          <a:endParaRPr lang="es-MX"/>
        </a:p>
      </dgm:t>
    </dgm:pt>
    <dgm:pt modelId="{46155F82-7F8C-4BB7-87F8-7C6627FE168C}" type="sibTrans" cxnId="{3126EF91-040E-46FE-A980-74CF60982419}">
      <dgm:prSet/>
      <dgm:spPr/>
      <dgm:t>
        <a:bodyPr/>
        <a:lstStyle/>
        <a:p>
          <a:endParaRPr lang="es-MX"/>
        </a:p>
      </dgm:t>
    </dgm:pt>
    <dgm:pt modelId="{6B30FB20-671E-4098-980F-15C4FCA79268}">
      <dgm:prSet phldrT="[Texto]"/>
      <dgm:spPr/>
      <dgm:t>
        <a:bodyPr/>
        <a:lstStyle/>
        <a:p>
          <a:r>
            <a:rPr lang="es-MX" b="1" i="0" dirty="0" smtClean="0"/>
            <a:t>19 de noviembre de 1990</a:t>
          </a:r>
          <a:endParaRPr lang="es-MX" dirty="0"/>
        </a:p>
      </dgm:t>
    </dgm:pt>
    <dgm:pt modelId="{69FE2E6F-AB65-460D-944C-E29A07C15F20}" type="parTrans" cxnId="{59B41794-0D30-4164-8D1C-C561216353A9}">
      <dgm:prSet/>
      <dgm:spPr/>
      <dgm:t>
        <a:bodyPr/>
        <a:lstStyle/>
        <a:p>
          <a:endParaRPr lang="es-MX"/>
        </a:p>
      </dgm:t>
    </dgm:pt>
    <dgm:pt modelId="{7489536B-BED1-44B5-9FE4-A061DB960CF9}" type="sibTrans" cxnId="{59B41794-0D30-4164-8D1C-C561216353A9}">
      <dgm:prSet/>
      <dgm:spPr/>
      <dgm:t>
        <a:bodyPr/>
        <a:lstStyle/>
        <a:p>
          <a:endParaRPr lang="es-MX"/>
        </a:p>
      </dgm:t>
    </dgm:pt>
    <dgm:pt modelId="{B976E0A7-5D5F-45C1-828F-AB933EB7432F}">
      <dgm:prSet phldrT="[Texto]"/>
      <dgm:spPr/>
      <dgm:t>
        <a:bodyPr/>
        <a:lstStyle/>
        <a:p>
          <a:r>
            <a:rPr lang="es-MX" b="0" i="0" dirty="0" smtClean="0"/>
            <a:t>los dirigentes de Rusia y Ucrania se reconocen mutuamente como objetos soberanos</a:t>
          </a:r>
          <a:endParaRPr lang="es-MX" dirty="0"/>
        </a:p>
      </dgm:t>
    </dgm:pt>
    <dgm:pt modelId="{479BD2F4-7290-4131-8A17-BFB1855A92D9}" type="parTrans" cxnId="{93C09982-AB1E-460B-835E-B2247B1B1FBA}">
      <dgm:prSet/>
      <dgm:spPr/>
      <dgm:t>
        <a:bodyPr/>
        <a:lstStyle/>
        <a:p>
          <a:endParaRPr lang="es-MX"/>
        </a:p>
      </dgm:t>
    </dgm:pt>
    <dgm:pt modelId="{82FAB3D6-5A6F-488D-A4D8-0151EFFD20BA}" type="sibTrans" cxnId="{93C09982-AB1E-460B-835E-B2247B1B1FBA}">
      <dgm:prSet/>
      <dgm:spPr/>
      <dgm:t>
        <a:bodyPr/>
        <a:lstStyle/>
        <a:p>
          <a:endParaRPr lang="es-MX"/>
        </a:p>
      </dgm:t>
    </dgm:pt>
    <dgm:pt modelId="{1EC5BD8E-EE87-4509-8550-080E2738C7CB}">
      <dgm:prSet phldrT="[Texto]"/>
      <dgm:spPr/>
      <dgm:t>
        <a:bodyPr/>
        <a:lstStyle/>
        <a:p>
          <a:r>
            <a:rPr lang="es-MX" b="1" i="0" dirty="0" smtClean="0"/>
            <a:t>17 de marzo de 1991</a:t>
          </a:r>
          <a:endParaRPr lang="es-MX" dirty="0"/>
        </a:p>
      </dgm:t>
    </dgm:pt>
    <dgm:pt modelId="{8104B359-F678-4DDF-A022-4F81C60EDD24}" type="parTrans" cxnId="{91B30FDE-45AC-43D0-9059-DC7F76ED62A3}">
      <dgm:prSet/>
      <dgm:spPr/>
      <dgm:t>
        <a:bodyPr/>
        <a:lstStyle/>
        <a:p>
          <a:endParaRPr lang="es-MX"/>
        </a:p>
      </dgm:t>
    </dgm:pt>
    <dgm:pt modelId="{F9AFA28D-F294-451F-9D3A-0C491F6F1B2C}" type="sibTrans" cxnId="{91B30FDE-45AC-43D0-9059-DC7F76ED62A3}">
      <dgm:prSet/>
      <dgm:spPr/>
      <dgm:t>
        <a:bodyPr/>
        <a:lstStyle/>
        <a:p>
          <a:endParaRPr lang="es-MX"/>
        </a:p>
      </dgm:t>
    </dgm:pt>
    <dgm:pt modelId="{C2295314-08F9-4225-B272-E0210EF559E6}">
      <dgm:prSet phldrT="[Texto]"/>
      <dgm:spPr/>
      <dgm:t>
        <a:bodyPr/>
        <a:lstStyle/>
        <a:p>
          <a:r>
            <a:rPr lang="es-MX" b="0" i="0" dirty="0" smtClean="0"/>
            <a:t>referéndum para la conservación de la URSS</a:t>
          </a:r>
          <a:endParaRPr lang="es-MX" dirty="0"/>
        </a:p>
      </dgm:t>
    </dgm:pt>
    <dgm:pt modelId="{5216895B-0648-4D87-BFF6-6CC427D57DC1}" type="parTrans" cxnId="{6B524578-5142-4BF6-A128-A21D1784647A}">
      <dgm:prSet/>
      <dgm:spPr/>
      <dgm:t>
        <a:bodyPr/>
        <a:lstStyle/>
        <a:p>
          <a:endParaRPr lang="es-MX"/>
        </a:p>
      </dgm:t>
    </dgm:pt>
    <dgm:pt modelId="{8FD31373-9219-4933-AE46-A2A56F02684E}" type="sibTrans" cxnId="{6B524578-5142-4BF6-A128-A21D1784647A}">
      <dgm:prSet/>
      <dgm:spPr/>
      <dgm:t>
        <a:bodyPr/>
        <a:lstStyle/>
        <a:p>
          <a:endParaRPr lang="es-MX"/>
        </a:p>
      </dgm:t>
    </dgm:pt>
    <dgm:pt modelId="{6C087AED-F601-43A0-A965-76997CC3E489}" type="pres">
      <dgm:prSet presAssocID="{6C8303D0-E421-4C14-A6E5-A76942F1F329}" presName="theList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CCB20E4-C110-4AD1-91B7-F0954CC75E31}" type="pres">
      <dgm:prSet presAssocID="{4C531621-E4DC-458E-AA9A-B1C771294BB8}" presName="compNode" presStyleCnt="0"/>
      <dgm:spPr/>
    </dgm:pt>
    <dgm:pt modelId="{4DD91AA9-ADF9-420B-8EC0-3A81FC75FBA9}" type="pres">
      <dgm:prSet presAssocID="{4C531621-E4DC-458E-AA9A-B1C771294BB8}" presName="noGeometry" presStyleCnt="0"/>
      <dgm:spPr/>
    </dgm:pt>
    <dgm:pt modelId="{D90E56F5-C1D1-4ACB-8998-1C3BC33A0B22}" type="pres">
      <dgm:prSet presAssocID="{4C531621-E4DC-458E-AA9A-B1C771294BB8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781330-9D70-49D6-ACD4-03AD9DC7B9F2}" type="pres">
      <dgm:prSet presAssocID="{4C531621-E4DC-458E-AA9A-B1C771294BB8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125292F6-E68D-4F77-9A0D-F083539CFAB4}" type="pres">
      <dgm:prSet presAssocID="{4C531621-E4DC-458E-AA9A-B1C771294BB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C4ACF1-AB9C-4CED-9AF6-329463B17B6C}" type="pres">
      <dgm:prSet presAssocID="{4C531621-E4DC-458E-AA9A-B1C771294BB8}" presName="aSpace" presStyleCnt="0"/>
      <dgm:spPr/>
    </dgm:pt>
    <dgm:pt modelId="{3227F85E-9F17-45B3-A9AB-C2E43D069335}" type="pres">
      <dgm:prSet presAssocID="{6B30FB20-671E-4098-980F-15C4FCA79268}" presName="compNode" presStyleCnt="0"/>
      <dgm:spPr/>
    </dgm:pt>
    <dgm:pt modelId="{219CE358-AE71-4B37-8CCF-8D156DBA8676}" type="pres">
      <dgm:prSet presAssocID="{6B30FB20-671E-4098-980F-15C4FCA79268}" presName="noGeometry" presStyleCnt="0"/>
      <dgm:spPr/>
    </dgm:pt>
    <dgm:pt modelId="{BC0BEC73-EF58-4936-9E38-34CA0C706814}" type="pres">
      <dgm:prSet presAssocID="{6B30FB20-671E-4098-980F-15C4FCA79268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554BCC-214D-493B-A50D-A76E267D4A11}" type="pres">
      <dgm:prSet presAssocID="{6B30FB20-671E-4098-980F-15C4FCA79268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280AEE63-E77D-4C5F-AFB4-A066C04813B9}" type="pres">
      <dgm:prSet presAssocID="{6B30FB20-671E-4098-980F-15C4FCA7926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0520F6-DED1-4F1E-AC03-F81E141A2B9C}" type="pres">
      <dgm:prSet presAssocID="{6B30FB20-671E-4098-980F-15C4FCA79268}" presName="aSpace" presStyleCnt="0"/>
      <dgm:spPr/>
    </dgm:pt>
    <dgm:pt modelId="{F2809166-841B-4F68-B394-25F304470FA2}" type="pres">
      <dgm:prSet presAssocID="{1EC5BD8E-EE87-4509-8550-080E2738C7CB}" presName="compNode" presStyleCnt="0"/>
      <dgm:spPr/>
    </dgm:pt>
    <dgm:pt modelId="{787229A9-EC85-40CE-857F-7C5C2C9F9BE4}" type="pres">
      <dgm:prSet presAssocID="{1EC5BD8E-EE87-4509-8550-080E2738C7CB}" presName="noGeometry" presStyleCnt="0"/>
      <dgm:spPr/>
    </dgm:pt>
    <dgm:pt modelId="{26605F08-8C38-4FC9-AFBD-B83E0AAAA42F}" type="pres">
      <dgm:prSet presAssocID="{1EC5BD8E-EE87-4509-8550-080E2738C7CB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805173-7186-40EC-959D-563825835140}" type="pres">
      <dgm:prSet presAssocID="{1EC5BD8E-EE87-4509-8550-080E2738C7CB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413B4F17-0D71-4648-BF08-5FB142683FDF}" type="pres">
      <dgm:prSet presAssocID="{1EC5BD8E-EE87-4509-8550-080E2738C7C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AB411F8-B953-4F6D-B7AC-6EBD6A9EDCCD}" type="presOf" srcId="{5B92F460-2D87-4BCB-BCA7-E32554AF3848}" destId="{D8781330-9D70-49D6-ACD4-03AD9DC7B9F2}" srcOrd="1" destOrd="0" presId="urn:microsoft.com/office/officeart/2005/8/layout/hProcess6"/>
    <dgm:cxn modelId="{91B30FDE-45AC-43D0-9059-DC7F76ED62A3}" srcId="{6C8303D0-E421-4C14-A6E5-A76942F1F329}" destId="{1EC5BD8E-EE87-4509-8550-080E2738C7CB}" srcOrd="2" destOrd="0" parTransId="{8104B359-F678-4DDF-A022-4F81C60EDD24}" sibTransId="{F9AFA28D-F294-451F-9D3A-0C491F6F1B2C}"/>
    <dgm:cxn modelId="{FAB1B4C7-F1DA-4223-82BD-A5834F45D6BD}" type="presOf" srcId="{4C531621-E4DC-458E-AA9A-B1C771294BB8}" destId="{125292F6-E68D-4F77-9A0D-F083539CFAB4}" srcOrd="0" destOrd="0" presId="urn:microsoft.com/office/officeart/2005/8/layout/hProcess6"/>
    <dgm:cxn modelId="{A1C4C98E-0720-4E51-B79F-2309AE26DB78}" srcId="{6C8303D0-E421-4C14-A6E5-A76942F1F329}" destId="{4C531621-E4DC-458E-AA9A-B1C771294BB8}" srcOrd="0" destOrd="0" parTransId="{9C196438-F6A4-4689-8508-4D07CE8DC4EB}" sibTransId="{2DC587E2-A5AA-4423-927D-2F4CDD068DE4}"/>
    <dgm:cxn modelId="{C4D08B25-7C10-4F0C-9A83-8B0E50FBC87C}" type="presOf" srcId="{5B92F460-2D87-4BCB-BCA7-E32554AF3848}" destId="{D90E56F5-C1D1-4ACB-8998-1C3BC33A0B22}" srcOrd="0" destOrd="0" presId="urn:microsoft.com/office/officeart/2005/8/layout/hProcess6"/>
    <dgm:cxn modelId="{32FB5386-FF87-42AA-BBE6-9A60A12738A6}" type="presOf" srcId="{6B30FB20-671E-4098-980F-15C4FCA79268}" destId="{280AEE63-E77D-4C5F-AFB4-A066C04813B9}" srcOrd="0" destOrd="0" presId="urn:microsoft.com/office/officeart/2005/8/layout/hProcess6"/>
    <dgm:cxn modelId="{6B524578-5142-4BF6-A128-A21D1784647A}" srcId="{1EC5BD8E-EE87-4509-8550-080E2738C7CB}" destId="{C2295314-08F9-4225-B272-E0210EF559E6}" srcOrd="0" destOrd="0" parTransId="{5216895B-0648-4D87-BFF6-6CC427D57DC1}" sibTransId="{8FD31373-9219-4933-AE46-A2A56F02684E}"/>
    <dgm:cxn modelId="{93C09982-AB1E-460B-835E-B2247B1B1FBA}" srcId="{6B30FB20-671E-4098-980F-15C4FCA79268}" destId="{B976E0A7-5D5F-45C1-828F-AB933EB7432F}" srcOrd="0" destOrd="0" parTransId="{479BD2F4-7290-4131-8A17-BFB1855A92D9}" sibTransId="{82FAB3D6-5A6F-488D-A4D8-0151EFFD20BA}"/>
    <dgm:cxn modelId="{01F53CF1-A0E0-4510-B7C2-3B5DE31B7596}" type="presOf" srcId="{6C8303D0-E421-4C14-A6E5-A76942F1F329}" destId="{6C087AED-F601-43A0-A965-76997CC3E489}" srcOrd="0" destOrd="0" presId="urn:microsoft.com/office/officeart/2005/8/layout/hProcess6"/>
    <dgm:cxn modelId="{59B41794-0D30-4164-8D1C-C561216353A9}" srcId="{6C8303D0-E421-4C14-A6E5-A76942F1F329}" destId="{6B30FB20-671E-4098-980F-15C4FCA79268}" srcOrd="1" destOrd="0" parTransId="{69FE2E6F-AB65-460D-944C-E29A07C15F20}" sibTransId="{7489536B-BED1-44B5-9FE4-A061DB960CF9}"/>
    <dgm:cxn modelId="{DD492095-0914-4898-A570-1607C83B2D4E}" type="presOf" srcId="{B976E0A7-5D5F-45C1-828F-AB933EB7432F}" destId="{BC0BEC73-EF58-4936-9E38-34CA0C706814}" srcOrd="0" destOrd="0" presId="urn:microsoft.com/office/officeart/2005/8/layout/hProcess6"/>
    <dgm:cxn modelId="{3126EF91-040E-46FE-A980-74CF60982419}" srcId="{4C531621-E4DC-458E-AA9A-B1C771294BB8}" destId="{5B92F460-2D87-4BCB-BCA7-E32554AF3848}" srcOrd="0" destOrd="0" parTransId="{BE9D0DB2-E689-4D70-A928-B9CA135C9D24}" sibTransId="{46155F82-7F8C-4BB7-87F8-7C6627FE168C}"/>
    <dgm:cxn modelId="{E4A1193E-1FB5-411A-A175-6B92B64E1B04}" type="presOf" srcId="{C2295314-08F9-4225-B272-E0210EF559E6}" destId="{26605F08-8C38-4FC9-AFBD-B83E0AAAA42F}" srcOrd="0" destOrd="0" presId="urn:microsoft.com/office/officeart/2005/8/layout/hProcess6"/>
    <dgm:cxn modelId="{A39015A3-766D-48AB-9043-B46F51DE412F}" type="presOf" srcId="{B976E0A7-5D5F-45C1-828F-AB933EB7432F}" destId="{24554BCC-214D-493B-A50D-A76E267D4A11}" srcOrd="1" destOrd="0" presId="urn:microsoft.com/office/officeart/2005/8/layout/hProcess6"/>
    <dgm:cxn modelId="{4AA4BDB6-F4A0-4AC3-8EFD-728F9003AB80}" type="presOf" srcId="{C2295314-08F9-4225-B272-E0210EF559E6}" destId="{60805173-7186-40EC-959D-563825835140}" srcOrd="1" destOrd="0" presId="urn:microsoft.com/office/officeart/2005/8/layout/hProcess6"/>
    <dgm:cxn modelId="{A326EB1D-80AE-4F5C-83EB-A78509B10C8B}" type="presOf" srcId="{1EC5BD8E-EE87-4509-8550-080E2738C7CB}" destId="{413B4F17-0D71-4648-BF08-5FB142683FDF}" srcOrd="0" destOrd="0" presId="urn:microsoft.com/office/officeart/2005/8/layout/hProcess6"/>
    <dgm:cxn modelId="{2DD86F4D-0BEF-45D3-89F4-3E67B348DE96}" type="presParOf" srcId="{6C087AED-F601-43A0-A965-76997CC3E489}" destId="{9CCB20E4-C110-4AD1-91B7-F0954CC75E31}" srcOrd="0" destOrd="0" presId="urn:microsoft.com/office/officeart/2005/8/layout/hProcess6"/>
    <dgm:cxn modelId="{4835FACC-29E5-4344-B01B-D01EAB2C036E}" type="presParOf" srcId="{9CCB20E4-C110-4AD1-91B7-F0954CC75E31}" destId="{4DD91AA9-ADF9-420B-8EC0-3A81FC75FBA9}" srcOrd="0" destOrd="0" presId="urn:microsoft.com/office/officeart/2005/8/layout/hProcess6"/>
    <dgm:cxn modelId="{ACAD921B-7028-41CD-B80B-4C1F98A1947A}" type="presParOf" srcId="{9CCB20E4-C110-4AD1-91B7-F0954CC75E31}" destId="{D90E56F5-C1D1-4ACB-8998-1C3BC33A0B22}" srcOrd="1" destOrd="0" presId="urn:microsoft.com/office/officeart/2005/8/layout/hProcess6"/>
    <dgm:cxn modelId="{D81AD648-D84A-4FFE-A998-0B07722D0246}" type="presParOf" srcId="{9CCB20E4-C110-4AD1-91B7-F0954CC75E31}" destId="{D8781330-9D70-49D6-ACD4-03AD9DC7B9F2}" srcOrd="2" destOrd="0" presId="urn:microsoft.com/office/officeart/2005/8/layout/hProcess6"/>
    <dgm:cxn modelId="{B07EDA1D-D4C1-4197-9D8C-5C81DCB384B2}" type="presParOf" srcId="{9CCB20E4-C110-4AD1-91B7-F0954CC75E31}" destId="{125292F6-E68D-4F77-9A0D-F083539CFAB4}" srcOrd="3" destOrd="0" presId="urn:microsoft.com/office/officeart/2005/8/layout/hProcess6"/>
    <dgm:cxn modelId="{12CC5B82-885D-4BD1-AECE-9A8FF0BE8AF0}" type="presParOf" srcId="{6C087AED-F601-43A0-A965-76997CC3E489}" destId="{FEC4ACF1-AB9C-4CED-9AF6-329463B17B6C}" srcOrd="1" destOrd="0" presId="urn:microsoft.com/office/officeart/2005/8/layout/hProcess6"/>
    <dgm:cxn modelId="{CA54DAB4-99B4-49AE-AE07-09721DEE49EC}" type="presParOf" srcId="{6C087AED-F601-43A0-A965-76997CC3E489}" destId="{3227F85E-9F17-45B3-A9AB-C2E43D069335}" srcOrd="2" destOrd="0" presId="urn:microsoft.com/office/officeart/2005/8/layout/hProcess6"/>
    <dgm:cxn modelId="{8721921D-D437-480A-B6DB-F25F425037FA}" type="presParOf" srcId="{3227F85E-9F17-45B3-A9AB-C2E43D069335}" destId="{219CE358-AE71-4B37-8CCF-8D156DBA8676}" srcOrd="0" destOrd="0" presId="urn:microsoft.com/office/officeart/2005/8/layout/hProcess6"/>
    <dgm:cxn modelId="{EAD50CB6-BCC7-4A1A-B263-7F11CF382135}" type="presParOf" srcId="{3227F85E-9F17-45B3-A9AB-C2E43D069335}" destId="{BC0BEC73-EF58-4936-9E38-34CA0C706814}" srcOrd="1" destOrd="0" presId="urn:microsoft.com/office/officeart/2005/8/layout/hProcess6"/>
    <dgm:cxn modelId="{BD8ECFD2-C5FE-482F-A13F-0C7786135210}" type="presParOf" srcId="{3227F85E-9F17-45B3-A9AB-C2E43D069335}" destId="{24554BCC-214D-493B-A50D-A76E267D4A11}" srcOrd="2" destOrd="0" presId="urn:microsoft.com/office/officeart/2005/8/layout/hProcess6"/>
    <dgm:cxn modelId="{759C4DD7-5A74-4A31-ADD2-7610D0E59275}" type="presParOf" srcId="{3227F85E-9F17-45B3-A9AB-C2E43D069335}" destId="{280AEE63-E77D-4C5F-AFB4-A066C04813B9}" srcOrd="3" destOrd="0" presId="urn:microsoft.com/office/officeart/2005/8/layout/hProcess6"/>
    <dgm:cxn modelId="{05364097-140B-4894-8F56-B9DD416E44D4}" type="presParOf" srcId="{6C087AED-F601-43A0-A965-76997CC3E489}" destId="{7A0520F6-DED1-4F1E-AC03-F81E141A2B9C}" srcOrd="3" destOrd="0" presId="urn:microsoft.com/office/officeart/2005/8/layout/hProcess6"/>
    <dgm:cxn modelId="{1155B2EE-006F-4841-9A25-0A26F440C533}" type="presParOf" srcId="{6C087AED-F601-43A0-A965-76997CC3E489}" destId="{F2809166-841B-4F68-B394-25F304470FA2}" srcOrd="4" destOrd="0" presId="urn:microsoft.com/office/officeart/2005/8/layout/hProcess6"/>
    <dgm:cxn modelId="{957A017F-EE79-4BBD-BBC2-080C9687E57D}" type="presParOf" srcId="{F2809166-841B-4F68-B394-25F304470FA2}" destId="{787229A9-EC85-40CE-857F-7C5C2C9F9BE4}" srcOrd="0" destOrd="0" presId="urn:microsoft.com/office/officeart/2005/8/layout/hProcess6"/>
    <dgm:cxn modelId="{DB393F8C-B543-41F0-A5BF-2EE9E1068BA2}" type="presParOf" srcId="{F2809166-841B-4F68-B394-25F304470FA2}" destId="{26605F08-8C38-4FC9-AFBD-B83E0AAAA42F}" srcOrd="1" destOrd="0" presId="urn:microsoft.com/office/officeart/2005/8/layout/hProcess6"/>
    <dgm:cxn modelId="{2240FBE4-6E15-49F1-A9C2-3363B2C3CBC5}" type="presParOf" srcId="{F2809166-841B-4F68-B394-25F304470FA2}" destId="{60805173-7186-40EC-959D-563825835140}" srcOrd="2" destOrd="0" presId="urn:microsoft.com/office/officeart/2005/8/layout/hProcess6"/>
    <dgm:cxn modelId="{C55B9DCD-4125-4AC6-B716-621B4EE60075}" type="presParOf" srcId="{F2809166-841B-4F68-B394-25F304470FA2}" destId="{413B4F17-0D71-4648-BF08-5FB142683FDF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45A50A9-8C25-467A-9F8B-26285E6B175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372818C-FBD0-42FF-9ACA-87EE2C7E8B5E}">
      <dgm:prSet phldrT="[Texto]"/>
      <dgm:spPr/>
      <dgm:t>
        <a:bodyPr/>
        <a:lstStyle/>
        <a:p>
          <a:r>
            <a:rPr lang="es-MX" b="1" i="0" dirty="0" smtClean="0"/>
            <a:t>9 de abril de 1991</a:t>
          </a:r>
          <a:endParaRPr lang="es-MX" dirty="0"/>
        </a:p>
      </dgm:t>
    </dgm:pt>
    <dgm:pt modelId="{961F277B-6241-409F-A6E2-E94AC7768114}" type="parTrans" cxnId="{FD84BAC2-AEF0-4C4B-B5CE-31A7F90A7B9E}">
      <dgm:prSet/>
      <dgm:spPr/>
      <dgm:t>
        <a:bodyPr/>
        <a:lstStyle/>
        <a:p>
          <a:endParaRPr lang="es-MX"/>
        </a:p>
      </dgm:t>
    </dgm:pt>
    <dgm:pt modelId="{ACE019F9-69B8-4CF9-A5F2-6B55DCE6D271}" type="sibTrans" cxnId="{FD84BAC2-AEF0-4C4B-B5CE-31A7F90A7B9E}">
      <dgm:prSet/>
      <dgm:spPr/>
      <dgm:t>
        <a:bodyPr/>
        <a:lstStyle/>
        <a:p>
          <a:endParaRPr lang="es-MX"/>
        </a:p>
      </dgm:t>
    </dgm:pt>
    <dgm:pt modelId="{6F675FA9-A201-4682-87A4-F2DEF9E154E1}">
      <dgm:prSet phldrT="[Texto]"/>
      <dgm:spPr/>
      <dgm:t>
        <a:bodyPr/>
        <a:lstStyle/>
        <a:p>
          <a:r>
            <a:rPr lang="es-MX" b="0" i="0" dirty="0" smtClean="0"/>
            <a:t>Georgia declaró su independencia.</a:t>
          </a:r>
          <a:endParaRPr lang="es-MX" b="0" dirty="0"/>
        </a:p>
      </dgm:t>
    </dgm:pt>
    <dgm:pt modelId="{5B2D1031-2D27-4377-B99D-311606CB7FE7}" type="parTrans" cxnId="{CC362B25-BC94-4EB1-8A91-7E2D3D14C943}">
      <dgm:prSet/>
      <dgm:spPr/>
      <dgm:t>
        <a:bodyPr/>
        <a:lstStyle/>
        <a:p>
          <a:endParaRPr lang="es-MX"/>
        </a:p>
      </dgm:t>
    </dgm:pt>
    <dgm:pt modelId="{B1DC4322-A74B-401E-B068-A08C69742423}" type="sibTrans" cxnId="{CC362B25-BC94-4EB1-8A91-7E2D3D14C943}">
      <dgm:prSet/>
      <dgm:spPr/>
      <dgm:t>
        <a:bodyPr/>
        <a:lstStyle/>
        <a:p>
          <a:endParaRPr lang="es-MX"/>
        </a:p>
      </dgm:t>
    </dgm:pt>
    <dgm:pt modelId="{3ACFAA1C-D8A0-4B21-974B-4AE5B2F6FCAF}">
      <dgm:prSet phldrT="[Texto]"/>
      <dgm:spPr/>
      <dgm:t>
        <a:bodyPr/>
        <a:lstStyle/>
        <a:p>
          <a:r>
            <a:rPr lang="es-MX" b="1" i="0" dirty="0" smtClean="0"/>
            <a:t>12 de junio de 1991</a:t>
          </a:r>
          <a:endParaRPr lang="es-MX" dirty="0"/>
        </a:p>
      </dgm:t>
    </dgm:pt>
    <dgm:pt modelId="{CB37D018-562D-4710-98D3-48749FDDC332}" type="parTrans" cxnId="{D8599458-7886-4A91-A909-9F7BA2BFDD88}">
      <dgm:prSet/>
      <dgm:spPr/>
      <dgm:t>
        <a:bodyPr/>
        <a:lstStyle/>
        <a:p>
          <a:endParaRPr lang="es-MX"/>
        </a:p>
      </dgm:t>
    </dgm:pt>
    <dgm:pt modelId="{61A78F23-C00E-477B-A5C5-C62E73A7F506}" type="sibTrans" cxnId="{D8599458-7886-4A91-A909-9F7BA2BFDD88}">
      <dgm:prSet/>
      <dgm:spPr/>
      <dgm:t>
        <a:bodyPr/>
        <a:lstStyle/>
        <a:p>
          <a:endParaRPr lang="es-MX"/>
        </a:p>
      </dgm:t>
    </dgm:pt>
    <dgm:pt modelId="{C7827EEC-5382-401B-9004-17ECFD841A2F}">
      <dgm:prSet phldrT="[Texto]"/>
      <dgm:spPr/>
      <dgm:t>
        <a:bodyPr/>
        <a:lstStyle/>
        <a:p>
          <a:r>
            <a:rPr lang="es-MX" b="0" i="0" dirty="0" smtClean="0"/>
            <a:t>Borís Yeltsin es elegido presidente de Rusia</a:t>
          </a:r>
          <a:endParaRPr lang="es-MX" dirty="0"/>
        </a:p>
      </dgm:t>
    </dgm:pt>
    <dgm:pt modelId="{4EA96CBB-3D51-44D5-A707-0899CFCECB96}" type="parTrans" cxnId="{68B20864-E54E-4A42-9619-ECE38CD66C99}">
      <dgm:prSet/>
      <dgm:spPr/>
      <dgm:t>
        <a:bodyPr/>
        <a:lstStyle/>
        <a:p>
          <a:endParaRPr lang="es-MX"/>
        </a:p>
      </dgm:t>
    </dgm:pt>
    <dgm:pt modelId="{D9AA4AD7-4C72-4990-82B5-EF60A4F4F04A}" type="sibTrans" cxnId="{68B20864-E54E-4A42-9619-ECE38CD66C99}">
      <dgm:prSet/>
      <dgm:spPr/>
      <dgm:t>
        <a:bodyPr/>
        <a:lstStyle/>
        <a:p>
          <a:endParaRPr lang="es-MX"/>
        </a:p>
      </dgm:t>
    </dgm:pt>
    <dgm:pt modelId="{01047383-7585-4BDC-923F-6BD132EF262A}">
      <dgm:prSet phldrT="[Texto]"/>
      <dgm:spPr/>
      <dgm:t>
        <a:bodyPr/>
        <a:lstStyle/>
        <a:p>
          <a:r>
            <a:rPr lang="pt-BR" b="1" i="0" dirty="0" smtClean="0"/>
            <a:t>19 de agosto de 1991</a:t>
          </a:r>
          <a:endParaRPr lang="es-MX" dirty="0"/>
        </a:p>
      </dgm:t>
    </dgm:pt>
    <dgm:pt modelId="{F025E8D8-BC94-46A5-BB55-6B5B7FD48538}" type="parTrans" cxnId="{81210430-A4F3-4A51-A2B2-5CAC117104B5}">
      <dgm:prSet/>
      <dgm:spPr/>
      <dgm:t>
        <a:bodyPr/>
        <a:lstStyle/>
        <a:p>
          <a:endParaRPr lang="es-MX"/>
        </a:p>
      </dgm:t>
    </dgm:pt>
    <dgm:pt modelId="{AE6C6AB6-332F-43A3-85F9-EAA9A4E83B15}" type="sibTrans" cxnId="{81210430-A4F3-4A51-A2B2-5CAC117104B5}">
      <dgm:prSet/>
      <dgm:spPr/>
      <dgm:t>
        <a:bodyPr/>
        <a:lstStyle/>
        <a:p>
          <a:endParaRPr lang="es-MX"/>
        </a:p>
      </dgm:t>
    </dgm:pt>
    <dgm:pt modelId="{26C86476-05EE-4B7A-A0B6-9BD812C8B58B}">
      <dgm:prSet phldrT="[Texto]"/>
      <dgm:spPr/>
      <dgm:t>
        <a:bodyPr/>
        <a:lstStyle/>
        <a:p>
          <a:r>
            <a:rPr lang="es-MX" b="0" i="0" dirty="0" smtClean="0"/>
            <a:t>intento de golpe de estado en Moscú que destituye a Gorbachov</a:t>
          </a:r>
          <a:endParaRPr lang="es-MX" dirty="0"/>
        </a:p>
      </dgm:t>
    </dgm:pt>
    <dgm:pt modelId="{6F78B7FA-D13C-4A5D-A46C-08EED5518204}" type="parTrans" cxnId="{539C327F-0A56-4A04-BA3C-4223E773DD3E}">
      <dgm:prSet/>
      <dgm:spPr/>
      <dgm:t>
        <a:bodyPr/>
        <a:lstStyle/>
        <a:p>
          <a:endParaRPr lang="es-MX"/>
        </a:p>
      </dgm:t>
    </dgm:pt>
    <dgm:pt modelId="{D19669C2-8289-475A-BF62-B5523CEE731A}" type="sibTrans" cxnId="{539C327F-0A56-4A04-BA3C-4223E773DD3E}">
      <dgm:prSet/>
      <dgm:spPr/>
      <dgm:t>
        <a:bodyPr/>
        <a:lstStyle/>
        <a:p>
          <a:endParaRPr lang="es-MX"/>
        </a:p>
      </dgm:t>
    </dgm:pt>
    <dgm:pt modelId="{6C9E7A3A-8BD3-4C78-BF34-E173D7BBD476}" type="pres">
      <dgm:prSet presAssocID="{A45A50A9-8C25-467A-9F8B-26285E6B175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98BDBD-35AA-4B32-BC46-914FACB66656}" type="pres">
      <dgm:prSet presAssocID="{8372818C-FBD0-42FF-9ACA-87EE2C7E8B5E}" presName="compNode" presStyleCnt="0"/>
      <dgm:spPr/>
    </dgm:pt>
    <dgm:pt modelId="{6D442667-4C76-4AC3-A3A0-68448267321B}" type="pres">
      <dgm:prSet presAssocID="{8372818C-FBD0-42FF-9ACA-87EE2C7E8B5E}" presName="noGeometry" presStyleCnt="0"/>
      <dgm:spPr/>
    </dgm:pt>
    <dgm:pt modelId="{58B7659E-F3BD-46BA-8410-513C1294CB19}" type="pres">
      <dgm:prSet presAssocID="{8372818C-FBD0-42FF-9ACA-87EE2C7E8B5E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AF2FCA-BCDC-47A8-B721-4F4B51E6C9B3}" type="pres">
      <dgm:prSet presAssocID="{8372818C-FBD0-42FF-9ACA-87EE2C7E8B5E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4285574E-24CD-452F-BAEA-819DD80AE951}" type="pres">
      <dgm:prSet presAssocID="{8372818C-FBD0-42FF-9ACA-87EE2C7E8B5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7418D2-CE0D-461E-A2F1-09749D08CE58}" type="pres">
      <dgm:prSet presAssocID="{8372818C-FBD0-42FF-9ACA-87EE2C7E8B5E}" presName="aSpace" presStyleCnt="0"/>
      <dgm:spPr/>
    </dgm:pt>
    <dgm:pt modelId="{53A8B6D6-C667-4197-BAF7-9F8A1D247351}" type="pres">
      <dgm:prSet presAssocID="{3ACFAA1C-D8A0-4B21-974B-4AE5B2F6FCAF}" presName="compNode" presStyleCnt="0"/>
      <dgm:spPr/>
    </dgm:pt>
    <dgm:pt modelId="{4F7A8955-53F0-4CC6-919C-1100562DB0E1}" type="pres">
      <dgm:prSet presAssocID="{3ACFAA1C-D8A0-4B21-974B-4AE5B2F6FCAF}" presName="noGeometry" presStyleCnt="0"/>
      <dgm:spPr/>
    </dgm:pt>
    <dgm:pt modelId="{E0A4E846-7DAA-47B7-9BAD-D5D5C9816E3D}" type="pres">
      <dgm:prSet presAssocID="{3ACFAA1C-D8A0-4B21-974B-4AE5B2F6FCAF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704215-9DB5-4897-AAB7-F0B1826E4216}" type="pres">
      <dgm:prSet presAssocID="{3ACFAA1C-D8A0-4B21-974B-4AE5B2F6FCAF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4B872EE3-9F81-4661-B999-BB4F852D576D}" type="pres">
      <dgm:prSet presAssocID="{3ACFAA1C-D8A0-4B21-974B-4AE5B2F6FCA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E7A12-67DB-447E-84FD-F5563D58EB53}" type="pres">
      <dgm:prSet presAssocID="{3ACFAA1C-D8A0-4B21-974B-4AE5B2F6FCAF}" presName="aSpace" presStyleCnt="0"/>
      <dgm:spPr/>
    </dgm:pt>
    <dgm:pt modelId="{A8769908-6E90-446B-9EBE-B89ECCB31F8C}" type="pres">
      <dgm:prSet presAssocID="{01047383-7585-4BDC-923F-6BD132EF262A}" presName="compNode" presStyleCnt="0"/>
      <dgm:spPr/>
    </dgm:pt>
    <dgm:pt modelId="{66C431F2-346E-4B26-9A5F-B38A516D2185}" type="pres">
      <dgm:prSet presAssocID="{01047383-7585-4BDC-923F-6BD132EF262A}" presName="noGeometry" presStyleCnt="0"/>
      <dgm:spPr/>
    </dgm:pt>
    <dgm:pt modelId="{52E99B49-8F43-4918-8361-335B31A2F12B}" type="pres">
      <dgm:prSet presAssocID="{01047383-7585-4BDC-923F-6BD132EF262A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48635D-8B6E-49FE-90F0-067E1BC0327A}" type="pres">
      <dgm:prSet presAssocID="{01047383-7585-4BDC-923F-6BD132EF262A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89E9B222-68B3-4909-9874-9A6CC5604676}" type="pres">
      <dgm:prSet presAssocID="{01047383-7585-4BDC-923F-6BD132EF262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1210430-A4F3-4A51-A2B2-5CAC117104B5}" srcId="{A45A50A9-8C25-467A-9F8B-26285E6B1751}" destId="{01047383-7585-4BDC-923F-6BD132EF262A}" srcOrd="2" destOrd="0" parTransId="{F025E8D8-BC94-46A5-BB55-6B5B7FD48538}" sibTransId="{AE6C6AB6-332F-43A3-85F9-EAA9A4E83B15}"/>
    <dgm:cxn modelId="{15602BAC-5B0A-4BE7-94D8-E19D0FF158E9}" type="presOf" srcId="{C7827EEC-5382-401B-9004-17ECFD841A2F}" destId="{CC704215-9DB5-4897-AAB7-F0B1826E4216}" srcOrd="1" destOrd="0" presId="urn:microsoft.com/office/officeart/2005/8/layout/hProcess6"/>
    <dgm:cxn modelId="{EF5A3BA7-3B09-40C4-885C-865A97F8C450}" type="presOf" srcId="{26C86476-05EE-4B7A-A0B6-9BD812C8B58B}" destId="{5948635D-8B6E-49FE-90F0-067E1BC0327A}" srcOrd="1" destOrd="0" presId="urn:microsoft.com/office/officeart/2005/8/layout/hProcess6"/>
    <dgm:cxn modelId="{FD84BAC2-AEF0-4C4B-B5CE-31A7F90A7B9E}" srcId="{A45A50A9-8C25-467A-9F8B-26285E6B1751}" destId="{8372818C-FBD0-42FF-9ACA-87EE2C7E8B5E}" srcOrd="0" destOrd="0" parTransId="{961F277B-6241-409F-A6E2-E94AC7768114}" sibTransId="{ACE019F9-69B8-4CF9-A5F2-6B55DCE6D271}"/>
    <dgm:cxn modelId="{68B20864-E54E-4A42-9619-ECE38CD66C99}" srcId="{3ACFAA1C-D8A0-4B21-974B-4AE5B2F6FCAF}" destId="{C7827EEC-5382-401B-9004-17ECFD841A2F}" srcOrd="0" destOrd="0" parTransId="{4EA96CBB-3D51-44D5-A707-0899CFCECB96}" sibTransId="{D9AA4AD7-4C72-4990-82B5-EF60A4F4F04A}"/>
    <dgm:cxn modelId="{E206EA6E-0496-4E21-BFFC-4BCB1981AE34}" type="presOf" srcId="{6F675FA9-A201-4682-87A4-F2DEF9E154E1}" destId="{93AF2FCA-BCDC-47A8-B721-4F4B51E6C9B3}" srcOrd="1" destOrd="0" presId="urn:microsoft.com/office/officeart/2005/8/layout/hProcess6"/>
    <dgm:cxn modelId="{D8599458-7886-4A91-A909-9F7BA2BFDD88}" srcId="{A45A50A9-8C25-467A-9F8B-26285E6B1751}" destId="{3ACFAA1C-D8A0-4B21-974B-4AE5B2F6FCAF}" srcOrd="1" destOrd="0" parTransId="{CB37D018-562D-4710-98D3-48749FDDC332}" sibTransId="{61A78F23-C00E-477B-A5C5-C62E73A7F506}"/>
    <dgm:cxn modelId="{60E7EF2B-8B78-4CF4-8C92-5FECC5CAC5AF}" type="presOf" srcId="{6F675FA9-A201-4682-87A4-F2DEF9E154E1}" destId="{58B7659E-F3BD-46BA-8410-513C1294CB19}" srcOrd="0" destOrd="0" presId="urn:microsoft.com/office/officeart/2005/8/layout/hProcess6"/>
    <dgm:cxn modelId="{8676DD22-1D22-4B82-A24B-F241319CA4B7}" type="presOf" srcId="{3ACFAA1C-D8A0-4B21-974B-4AE5B2F6FCAF}" destId="{4B872EE3-9F81-4661-B999-BB4F852D576D}" srcOrd="0" destOrd="0" presId="urn:microsoft.com/office/officeart/2005/8/layout/hProcess6"/>
    <dgm:cxn modelId="{539C327F-0A56-4A04-BA3C-4223E773DD3E}" srcId="{01047383-7585-4BDC-923F-6BD132EF262A}" destId="{26C86476-05EE-4B7A-A0B6-9BD812C8B58B}" srcOrd="0" destOrd="0" parTransId="{6F78B7FA-D13C-4A5D-A46C-08EED5518204}" sibTransId="{D19669C2-8289-475A-BF62-B5523CEE731A}"/>
    <dgm:cxn modelId="{502C2661-8393-48BE-87E4-B6568F169F85}" type="presOf" srcId="{01047383-7585-4BDC-923F-6BD132EF262A}" destId="{89E9B222-68B3-4909-9874-9A6CC5604676}" srcOrd="0" destOrd="0" presId="urn:microsoft.com/office/officeart/2005/8/layout/hProcess6"/>
    <dgm:cxn modelId="{F49E6532-2728-487A-904D-7AEB0ACAF35B}" type="presOf" srcId="{8372818C-FBD0-42FF-9ACA-87EE2C7E8B5E}" destId="{4285574E-24CD-452F-BAEA-819DD80AE951}" srcOrd="0" destOrd="0" presId="urn:microsoft.com/office/officeart/2005/8/layout/hProcess6"/>
    <dgm:cxn modelId="{3466B541-C2D5-4F4F-838A-917BAF907D49}" type="presOf" srcId="{26C86476-05EE-4B7A-A0B6-9BD812C8B58B}" destId="{52E99B49-8F43-4918-8361-335B31A2F12B}" srcOrd="0" destOrd="0" presId="urn:microsoft.com/office/officeart/2005/8/layout/hProcess6"/>
    <dgm:cxn modelId="{CC362B25-BC94-4EB1-8A91-7E2D3D14C943}" srcId="{8372818C-FBD0-42FF-9ACA-87EE2C7E8B5E}" destId="{6F675FA9-A201-4682-87A4-F2DEF9E154E1}" srcOrd="0" destOrd="0" parTransId="{5B2D1031-2D27-4377-B99D-311606CB7FE7}" sibTransId="{B1DC4322-A74B-401E-B068-A08C69742423}"/>
    <dgm:cxn modelId="{CA00933A-8588-4E79-8935-E550233937B7}" type="presOf" srcId="{A45A50A9-8C25-467A-9F8B-26285E6B1751}" destId="{6C9E7A3A-8BD3-4C78-BF34-E173D7BBD476}" srcOrd="0" destOrd="0" presId="urn:microsoft.com/office/officeart/2005/8/layout/hProcess6"/>
    <dgm:cxn modelId="{ADDC2716-3F35-4126-978E-6B8F41718819}" type="presOf" srcId="{C7827EEC-5382-401B-9004-17ECFD841A2F}" destId="{E0A4E846-7DAA-47B7-9BAD-D5D5C9816E3D}" srcOrd="0" destOrd="0" presId="urn:microsoft.com/office/officeart/2005/8/layout/hProcess6"/>
    <dgm:cxn modelId="{3A2BBF22-A8D0-4843-A8B4-3CADCB429F9F}" type="presParOf" srcId="{6C9E7A3A-8BD3-4C78-BF34-E173D7BBD476}" destId="{7298BDBD-35AA-4B32-BC46-914FACB66656}" srcOrd="0" destOrd="0" presId="urn:microsoft.com/office/officeart/2005/8/layout/hProcess6"/>
    <dgm:cxn modelId="{4726B66B-EDF4-404A-8A8F-C923CEF99B47}" type="presParOf" srcId="{7298BDBD-35AA-4B32-BC46-914FACB66656}" destId="{6D442667-4C76-4AC3-A3A0-68448267321B}" srcOrd="0" destOrd="0" presId="urn:microsoft.com/office/officeart/2005/8/layout/hProcess6"/>
    <dgm:cxn modelId="{B2C60A24-AD59-43B2-A77D-F6645F8C67A2}" type="presParOf" srcId="{7298BDBD-35AA-4B32-BC46-914FACB66656}" destId="{58B7659E-F3BD-46BA-8410-513C1294CB19}" srcOrd="1" destOrd="0" presId="urn:microsoft.com/office/officeart/2005/8/layout/hProcess6"/>
    <dgm:cxn modelId="{FD6082D7-02DB-4E7E-9E1B-8F86AE0BAA8D}" type="presParOf" srcId="{7298BDBD-35AA-4B32-BC46-914FACB66656}" destId="{93AF2FCA-BCDC-47A8-B721-4F4B51E6C9B3}" srcOrd="2" destOrd="0" presId="urn:microsoft.com/office/officeart/2005/8/layout/hProcess6"/>
    <dgm:cxn modelId="{A44A5864-3E78-4F10-9FB8-2C6AECBB4C83}" type="presParOf" srcId="{7298BDBD-35AA-4B32-BC46-914FACB66656}" destId="{4285574E-24CD-452F-BAEA-819DD80AE951}" srcOrd="3" destOrd="0" presId="urn:microsoft.com/office/officeart/2005/8/layout/hProcess6"/>
    <dgm:cxn modelId="{2D9BAF04-9A22-407C-B5FD-443B5385EC90}" type="presParOf" srcId="{6C9E7A3A-8BD3-4C78-BF34-E173D7BBD476}" destId="{197418D2-CE0D-461E-A2F1-09749D08CE58}" srcOrd="1" destOrd="0" presId="urn:microsoft.com/office/officeart/2005/8/layout/hProcess6"/>
    <dgm:cxn modelId="{A2006602-575F-47D8-BB4F-27E3FE7FFBA0}" type="presParOf" srcId="{6C9E7A3A-8BD3-4C78-BF34-E173D7BBD476}" destId="{53A8B6D6-C667-4197-BAF7-9F8A1D247351}" srcOrd="2" destOrd="0" presId="urn:microsoft.com/office/officeart/2005/8/layout/hProcess6"/>
    <dgm:cxn modelId="{CA8455EE-D11C-439E-9631-FB088803B6D9}" type="presParOf" srcId="{53A8B6D6-C667-4197-BAF7-9F8A1D247351}" destId="{4F7A8955-53F0-4CC6-919C-1100562DB0E1}" srcOrd="0" destOrd="0" presId="urn:microsoft.com/office/officeart/2005/8/layout/hProcess6"/>
    <dgm:cxn modelId="{1A32E8C3-7DE7-42CC-B28B-661CF4C5362E}" type="presParOf" srcId="{53A8B6D6-C667-4197-BAF7-9F8A1D247351}" destId="{E0A4E846-7DAA-47B7-9BAD-D5D5C9816E3D}" srcOrd="1" destOrd="0" presId="urn:microsoft.com/office/officeart/2005/8/layout/hProcess6"/>
    <dgm:cxn modelId="{5C765F20-4751-4E11-9CA7-634E55CAFB9F}" type="presParOf" srcId="{53A8B6D6-C667-4197-BAF7-9F8A1D247351}" destId="{CC704215-9DB5-4897-AAB7-F0B1826E4216}" srcOrd="2" destOrd="0" presId="urn:microsoft.com/office/officeart/2005/8/layout/hProcess6"/>
    <dgm:cxn modelId="{964B3B05-3DAE-40C0-9F7A-CE6995753806}" type="presParOf" srcId="{53A8B6D6-C667-4197-BAF7-9F8A1D247351}" destId="{4B872EE3-9F81-4661-B999-BB4F852D576D}" srcOrd="3" destOrd="0" presId="urn:microsoft.com/office/officeart/2005/8/layout/hProcess6"/>
    <dgm:cxn modelId="{26170626-9C83-4F12-965A-75F05C627D24}" type="presParOf" srcId="{6C9E7A3A-8BD3-4C78-BF34-E173D7BBD476}" destId="{EEAE7A12-67DB-447E-84FD-F5563D58EB53}" srcOrd="3" destOrd="0" presId="urn:microsoft.com/office/officeart/2005/8/layout/hProcess6"/>
    <dgm:cxn modelId="{5E796BC7-AD84-425F-949F-B2927055605F}" type="presParOf" srcId="{6C9E7A3A-8BD3-4C78-BF34-E173D7BBD476}" destId="{A8769908-6E90-446B-9EBE-B89ECCB31F8C}" srcOrd="4" destOrd="0" presId="urn:microsoft.com/office/officeart/2005/8/layout/hProcess6"/>
    <dgm:cxn modelId="{A19D7231-D77F-43AD-9330-EE2741D39904}" type="presParOf" srcId="{A8769908-6E90-446B-9EBE-B89ECCB31F8C}" destId="{66C431F2-346E-4B26-9A5F-B38A516D2185}" srcOrd="0" destOrd="0" presId="urn:microsoft.com/office/officeart/2005/8/layout/hProcess6"/>
    <dgm:cxn modelId="{5C4A0F5A-F7B6-438D-A8D3-99DEE6D8B4CB}" type="presParOf" srcId="{A8769908-6E90-446B-9EBE-B89ECCB31F8C}" destId="{52E99B49-8F43-4918-8361-335B31A2F12B}" srcOrd="1" destOrd="0" presId="urn:microsoft.com/office/officeart/2005/8/layout/hProcess6"/>
    <dgm:cxn modelId="{0EB72C1F-5286-4397-92AA-CEC5C926B325}" type="presParOf" srcId="{A8769908-6E90-446B-9EBE-B89ECCB31F8C}" destId="{5948635D-8B6E-49FE-90F0-067E1BC0327A}" srcOrd="2" destOrd="0" presId="urn:microsoft.com/office/officeart/2005/8/layout/hProcess6"/>
    <dgm:cxn modelId="{8CAC7A03-8B2C-45CF-98C8-8F71363AD404}" type="presParOf" srcId="{A8769908-6E90-446B-9EBE-B89ECCB31F8C}" destId="{89E9B222-68B3-4909-9874-9A6CC5604676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8CD81F4-BAE2-4C65-8179-8E102BA260F9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0D83A3B-435F-4B44-B7CC-B8C9A49D518F}">
      <dgm:prSet phldrT="[Texto]"/>
      <dgm:spPr/>
      <dgm:t>
        <a:bodyPr/>
        <a:lstStyle/>
        <a:p>
          <a:r>
            <a:rPr lang="pt-BR" b="1" i="0" dirty="0" smtClean="0"/>
            <a:t>24 de agosto de 1991</a:t>
          </a:r>
          <a:endParaRPr lang="es-MX" dirty="0"/>
        </a:p>
      </dgm:t>
    </dgm:pt>
    <dgm:pt modelId="{9A33C17E-FF0C-4E14-A563-592423459FE8}" type="parTrans" cxnId="{ABE9B83E-5392-4883-B138-0854FDF4EDD9}">
      <dgm:prSet/>
      <dgm:spPr/>
      <dgm:t>
        <a:bodyPr/>
        <a:lstStyle/>
        <a:p>
          <a:endParaRPr lang="es-MX"/>
        </a:p>
      </dgm:t>
    </dgm:pt>
    <dgm:pt modelId="{BFDE587D-77A0-4726-93B4-C4B593DC601D}" type="sibTrans" cxnId="{ABE9B83E-5392-4883-B138-0854FDF4EDD9}">
      <dgm:prSet/>
      <dgm:spPr/>
      <dgm:t>
        <a:bodyPr/>
        <a:lstStyle/>
        <a:p>
          <a:endParaRPr lang="es-MX"/>
        </a:p>
      </dgm:t>
    </dgm:pt>
    <dgm:pt modelId="{771BB7F7-7AE2-4C72-8A1B-8F7B5BECD89D}">
      <dgm:prSet phldrT="[Texto]"/>
      <dgm:spPr/>
      <dgm:t>
        <a:bodyPr/>
        <a:lstStyle/>
        <a:p>
          <a:r>
            <a:rPr lang="es-MX" b="0" i="0" dirty="0" smtClean="0"/>
            <a:t>Ucrania proclama su independencia</a:t>
          </a:r>
          <a:endParaRPr lang="es-MX" dirty="0"/>
        </a:p>
      </dgm:t>
    </dgm:pt>
    <dgm:pt modelId="{81CE3ED4-9B5E-43E0-87F6-A2ADB2D45FE7}" type="parTrans" cxnId="{23718DDC-19C3-4063-B654-F0179CED4D78}">
      <dgm:prSet/>
      <dgm:spPr/>
      <dgm:t>
        <a:bodyPr/>
        <a:lstStyle/>
        <a:p>
          <a:endParaRPr lang="es-MX"/>
        </a:p>
      </dgm:t>
    </dgm:pt>
    <dgm:pt modelId="{1801EF5D-4241-4FE8-A0D7-D8951D02D8A3}" type="sibTrans" cxnId="{23718DDC-19C3-4063-B654-F0179CED4D78}">
      <dgm:prSet/>
      <dgm:spPr/>
      <dgm:t>
        <a:bodyPr/>
        <a:lstStyle/>
        <a:p>
          <a:endParaRPr lang="es-MX"/>
        </a:p>
      </dgm:t>
    </dgm:pt>
    <dgm:pt modelId="{5F8472E3-B1EF-49D6-863A-6792CC15E713}">
      <dgm:prSet phldrT="[Texto]"/>
      <dgm:spPr/>
      <dgm:t>
        <a:bodyPr/>
        <a:lstStyle/>
        <a:p>
          <a:r>
            <a:rPr lang="es-MX" b="1" i="0" dirty="0" smtClean="0"/>
            <a:t>18 de octubre de 1991</a:t>
          </a:r>
          <a:endParaRPr lang="es-MX" dirty="0"/>
        </a:p>
      </dgm:t>
    </dgm:pt>
    <dgm:pt modelId="{E0CED37C-B304-495B-BAB1-CA8DDDDA2C68}" type="parTrans" cxnId="{BC00D2C0-0A7B-4FDA-984F-E5F3D3830916}">
      <dgm:prSet/>
      <dgm:spPr/>
      <dgm:t>
        <a:bodyPr/>
        <a:lstStyle/>
        <a:p>
          <a:endParaRPr lang="es-MX"/>
        </a:p>
      </dgm:t>
    </dgm:pt>
    <dgm:pt modelId="{6420CBFC-EEAE-41FF-913A-4E3B9E2E6967}" type="sibTrans" cxnId="{BC00D2C0-0A7B-4FDA-984F-E5F3D3830916}">
      <dgm:prSet/>
      <dgm:spPr/>
      <dgm:t>
        <a:bodyPr/>
        <a:lstStyle/>
        <a:p>
          <a:endParaRPr lang="es-MX"/>
        </a:p>
      </dgm:t>
    </dgm:pt>
    <dgm:pt modelId="{1A487C55-E30B-44EE-BFA0-2D4C7A46F422}">
      <dgm:prSet phldrT="[Texto]"/>
      <dgm:spPr/>
      <dgm:t>
        <a:bodyPr/>
        <a:lstStyle/>
        <a:p>
          <a:r>
            <a:rPr lang="es-MX" b="0" i="0" dirty="0" smtClean="0"/>
            <a:t>se acuerda la Comunidad de Estados Independientes</a:t>
          </a:r>
          <a:endParaRPr lang="es-MX" dirty="0"/>
        </a:p>
      </dgm:t>
    </dgm:pt>
    <dgm:pt modelId="{65D670C5-C8C6-417C-BFC2-3888B6F48E1B}" type="parTrans" cxnId="{3F083D57-C87C-4888-9B4F-0B18F8DBB72A}">
      <dgm:prSet/>
      <dgm:spPr/>
      <dgm:t>
        <a:bodyPr/>
        <a:lstStyle/>
        <a:p>
          <a:endParaRPr lang="es-MX"/>
        </a:p>
      </dgm:t>
    </dgm:pt>
    <dgm:pt modelId="{DDAC2BAC-AD42-40C4-B409-BB35586285F9}" type="sibTrans" cxnId="{3F083D57-C87C-4888-9B4F-0B18F8DBB72A}">
      <dgm:prSet/>
      <dgm:spPr/>
      <dgm:t>
        <a:bodyPr/>
        <a:lstStyle/>
        <a:p>
          <a:endParaRPr lang="es-MX"/>
        </a:p>
      </dgm:t>
    </dgm:pt>
    <dgm:pt modelId="{0CDCD2CC-6993-475D-A9D9-200A55A25EDD}" type="pres">
      <dgm:prSet presAssocID="{E8CD81F4-BAE2-4C65-8179-8E102BA260F9}" presName="theList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4D3898-E81C-47DF-B7FA-165AF64A10FF}" type="pres">
      <dgm:prSet presAssocID="{70D83A3B-435F-4B44-B7CC-B8C9A49D518F}" presName="compNode" presStyleCnt="0"/>
      <dgm:spPr/>
    </dgm:pt>
    <dgm:pt modelId="{6AAFC05A-15B8-4477-B75D-6A816A7EE433}" type="pres">
      <dgm:prSet presAssocID="{70D83A3B-435F-4B44-B7CC-B8C9A49D518F}" presName="noGeometry" presStyleCnt="0"/>
      <dgm:spPr/>
    </dgm:pt>
    <dgm:pt modelId="{06385121-B7A6-46F6-A1F8-71E7DCA5013D}" type="pres">
      <dgm:prSet presAssocID="{70D83A3B-435F-4B44-B7CC-B8C9A49D518F}" presName="childTextVisible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9DAA5F-C952-4B59-BD36-A6023114494F}" type="pres">
      <dgm:prSet presAssocID="{70D83A3B-435F-4B44-B7CC-B8C9A49D518F}" presName="childTextHidden" presStyleLbl="bgAccFollowNode1" presStyleIdx="0" presStyleCnt="2"/>
      <dgm:spPr/>
      <dgm:t>
        <a:bodyPr/>
        <a:lstStyle/>
        <a:p>
          <a:endParaRPr lang="es-MX"/>
        </a:p>
      </dgm:t>
    </dgm:pt>
    <dgm:pt modelId="{AD37D539-4311-4C16-AD27-FE8A29E47ECD}" type="pres">
      <dgm:prSet presAssocID="{70D83A3B-435F-4B44-B7CC-B8C9A49D518F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A65399-E92C-473E-A57C-7BC0D488D5B4}" type="pres">
      <dgm:prSet presAssocID="{70D83A3B-435F-4B44-B7CC-B8C9A49D518F}" presName="aSpace" presStyleCnt="0"/>
      <dgm:spPr/>
    </dgm:pt>
    <dgm:pt modelId="{1FCDE463-D648-4681-9B51-C987EC03EEC1}" type="pres">
      <dgm:prSet presAssocID="{5F8472E3-B1EF-49D6-863A-6792CC15E713}" presName="compNode" presStyleCnt="0"/>
      <dgm:spPr/>
    </dgm:pt>
    <dgm:pt modelId="{F8C973CD-9ACD-4393-8522-53AA12781959}" type="pres">
      <dgm:prSet presAssocID="{5F8472E3-B1EF-49D6-863A-6792CC15E713}" presName="noGeometry" presStyleCnt="0"/>
      <dgm:spPr/>
    </dgm:pt>
    <dgm:pt modelId="{B7D382BD-57CD-4D86-9111-86020BE39000}" type="pres">
      <dgm:prSet presAssocID="{5F8472E3-B1EF-49D6-863A-6792CC15E713}" presName="childTextVisible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AA59B2-4273-46E8-A810-AD98C2603087}" type="pres">
      <dgm:prSet presAssocID="{5F8472E3-B1EF-49D6-863A-6792CC15E713}" presName="childTextHidden" presStyleLbl="bgAccFollowNode1" presStyleIdx="1" presStyleCnt="2"/>
      <dgm:spPr/>
      <dgm:t>
        <a:bodyPr/>
        <a:lstStyle/>
        <a:p>
          <a:endParaRPr lang="es-MX"/>
        </a:p>
      </dgm:t>
    </dgm:pt>
    <dgm:pt modelId="{B1DD926E-E6C7-4DF1-84AB-299838ECCF0E}" type="pres">
      <dgm:prSet presAssocID="{5F8472E3-B1EF-49D6-863A-6792CC15E71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C29FF9-A875-4010-8DF0-473A792F01E7}" type="presOf" srcId="{771BB7F7-7AE2-4C72-8A1B-8F7B5BECD89D}" destId="{319DAA5F-C952-4B59-BD36-A6023114494F}" srcOrd="1" destOrd="0" presId="urn:microsoft.com/office/officeart/2005/8/layout/hProcess6"/>
    <dgm:cxn modelId="{3F083D57-C87C-4888-9B4F-0B18F8DBB72A}" srcId="{5F8472E3-B1EF-49D6-863A-6792CC15E713}" destId="{1A487C55-E30B-44EE-BFA0-2D4C7A46F422}" srcOrd="0" destOrd="0" parTransId="{65D670C5-C8C6-417C-BFC2-3888B6F48E1B}" sibTransId="{DDAC2BAC-AD42-40C4-B409-BB35586285F9}"/>
    <dgm:cxn modelId="{4B229702-4CA8-4EA2-8FC1-BEE8CA41C5EF}" type="presOf" srcId="{70D83A3B-435F-4B44-B7CC-B8C9A49D518F}" destId="{AD37D539-4311-4C16-AD27-FE8A29E47ECD}" srcOrd="0" destOrd="0" presId="urn:microsoft.com/office/officeart/2005/8/layout/hProcess6"/>
    <dgm:cxn modelId="{C4ECCF15-4791-43C2-9358-C2973AF98E91}" type="presOf" srcId="{1A487C55-E30B-44EE-BFA0-2D4C7A46F422}" destId="{B7D382BD-57CD-4D86-9111-86020BE39000}" srcOrd="0" destOrd="0" presId="urn:microsoft.com/office/officeart/2005/8/layout/hProcess6"/>
    <dgm:cxn modelId="{6D688867-EF1C-4A3E-92F6-0746552DA3A7}" type="presOf" srcId="{E8CD81F4-BAE2-4C65-8179-8E102BA260F9}" destId="{0CDCD2CC-6993-475D-A9D9-200A55A25EDD}" srcOrd="0" destOrd="0" presId="urn:microsoft.com/office/officeart/2005/8/layout/hProcess6"/>
    <dgm:cxn modelId="{23718DDC-19C3-4063-B654-F0179CED4D78}" srcId="{70D83A3B-435F-4B44-B7CC-B8C9A49D518F}" destId="{771BB7F7-7AE2-4C72-8A1B-8F7B5BECD89D}" srcOrd="0" destOrd="0" parTransId="{81CE3ED4-9B5E-43E0-87F6-A2ADB2D45FE7}" sibTransId="{1801EF5D-4241-4FE8-A0D7-D8951D02D8A3}"/>
    <dgm:cxn modelId="{EAE21C11-477E-4D44-9E6E-CCAA877EF869}" type="presOf" srcId="{771BB7F7-7AE2-4C72-8A1B-8F7B5BECD89D}" destId="{06385121-B7A6-46F6-A1F8-71E7DCA5013D}" srcOrd="0" destOrd="0" presId="urn:microsoft.com/office/officeart/2005/8/layout/hProcess6"/>
    <dgm:cxn modelId="{89621C8D-1FE5-4B1C-ADB8-9EAC503FFFD3}" type="presOf" srcId="{5F8472E3-B1EF-49D6-863A-6792CC15E713}" destId="{B1DD926E-E6C7-4DF1-84AB-299838ECCF0E}" srcOrd="0" destOrd="0" presId="urn:microsoft.com/office/officeart/2005/8/layout/hProcess6"/>
    <dgm:cxn modelId="{BC00D2C0-0A7B-4FDA-984F-E5F3D3830916}" srcId="{E8CD81F4-BAE2-4C65-8179-8E102BA260F9}" destId="{5F8472E3-B1EF-49D6-863A-6792CC15E713}" srcOrd="1" destOrd="0" parTransId="{E0CED37C-B304-495B-BAB1-CA8DDDDA2C68}" sibTransId="{6420CBFC-EEAE-41FF-913A-4E3B9E2E6967}"/>
    <dgm:cxn modelId="{ABE9B83E-5392-4883-B138-0854FDF4EDD9}" srcId="{E8CD81F4-BAE2-4C65-8179-8E102BA260F9}" destId="{70D83A3B-435F-4B44-B7CC-B8C9A49D518F}" srcOrd="0" destOrd="0" parTransId="{9A33C17E-FF0C-4E14-A563-592423459FE8}" sibTransId="{BFDE587D-77A0-4726-93B4-C4B593DC601D}"/>
    <dgm:cxn modelId="{8D981A8B-C51B-49E8-810C-F4A457D97390}" type="presOf" srcId="{1A487C55-E30B-44EE-BFA0-2D4C7A46F422}" destId="{17AA59B2-4273-46E8-A810-AD98C2603087}" srcOrd="1" destOrd="0" presId="urn:microsoft.com/office/officeart/2005/8/layout/hProcess6"/>
    <dgm:cxn modelId="{2D806741-8041-4D02-9AC4-FEEABE20FCD3}" type="presParOf" srcId="{0CDCD2CC-6993-475D-A9D9-200A55A25EDD}" destId="{704D3898-E81C-47DF-B7FA-165AF64A10FF}" srcOrd="0" destOrd="0" presId="urn:microsoft.com/office/officeart/2005/8/layout/hProcess6"/>
    <dgm:cxn modelId="{0B22604E-4EA1-4D6D-A0C2-086B79D8BC00}" type="presParOf" srcId="{704D3898-E81C-47DF-B7FA-165AF64A10FF}" destId="{6AAFC05A-15B8-4477-B75D-6A816A7EE433}" srcOrd="0" destOrd="0" presId="urn:microsoft.com/office/officeart/2005/8/layout/hProcess6"/>
    <dgm:cxn modelId="{A1F34AB8-F375-450F-BB13-90196B2A9AB2}" type="presParOf" srcId="{704D3898-E81C-47DF-B7FA-165AF64A10FF}" destId="{06385121-B7A6-46F6-A1F8-71E7DCA5013D}" srcOrd="1" destOrd="0" presId="urn:microsoft.com/office/officeart/2005/8/layout/hProcess6"/>
    <dgm:cxn modelId="{2F41C7DC-13C3-4CEB-B4F9-10C516ADDB13}" type="presParOf" srcId="{704D3898-E81C-47DF-B7FA-165AF64A10FF}" destId="{319DAA5F-C952-4B59-BD36-A6023114494F}" srcOrd="2" destOrd="0" presId="urn:microsoft.com/office/officeart/2005/8/layout/hProcess6"/>
    <dgm:cxn modelId="{33A68483-62BE-4088-B1BE-5A7E07665D0B}" type="presParOf" srcId="{704D3898-E81C-47DF-B7FA-165AF64A10FF}" destId="{AD37D539-4311-4C16-AD27-FE8A29E47ECD}" srcOrd="3" destOrd="0" presId="urn:microsoft.com/office/officeart/2005/8/layout/hProcess6"/>
    <dgm:cxn modelId="{82B125C0-2022-4887-8C79-3B584A222543}" type="presParOf" srcId="{0CDCD2CC-6993-475D-A9D9-200A55A25EDD}" destId="{8DA65399-E92C-473E-A57C-7BC0D488D5B4}" srcOrd="1" destOrd="0" presId="urn:microsoft.com/office/officeart/2005/8/layout/hProcess6"/>
    <dgm:cxn modelId="{A3F4A383-68FA-4C2B-AFDB-D50D972598D9}" type="presParOf" srcId="{0CDCD2CC-6993-475D-A9D9-200A55A25EDD}" destId="{1FCDE463-D648-4681-9B51-C987EC03EEC1}" srcOrd="2" destOrd="0" presId="urn:microsoft.com/office/officeart/2005/8/layout/hProcess6"/>
    <dgm:cxn modelId="{21EDEB10-2579-4D80-82B4-3CBFE867051F}" type="presParOf" srcId="{1FCDE463-D648-4681-9B51-C987EC03EEC1}" destId="{F8C973CD-9ACD-4393-8522-53AA12781959}" srcOrd="0" destOrd="0" presId="urn:microsoft.com/office/officeart/2005/8/layout/hProcess6"/>
    <dgm:cxn modelId="{DB97BE34-E9C2-4C2B-B18F-FECACE6AE15C}" type="presParOf" srcId="{1FCDE463-D648-4681-9B51-C987EC03EEC1}" destId="{B7D382BD-57CD-4D86-9111-86020BE39000}" srcOrd="1" destOrd="0" presId="urn:microsoft.com/office/officeart/2005/8/layout/hProcess6"/>
    <dgm:cxn modelId="{9A5B761D-FB0F-4D81-B04E-DAEA0A8FCB21}" type="presParOf" srcId="{1FCDE463-D648-4681-9B51-C987EC03EEC1}" destId="{17AA59B2-4273-46E8-A810-AD98C2603087}" srcOrd="2" destOrd="0" presId="urn:microsoft.com/office/officeart/2005/8/layout/hProcess6"/>
    <dgm:cxn modelId="{8AA8EE42-F370-4DE5-BEF8-A18DA10D69CC}" type="presParOf" srcId="{1FCDE463-D648-4681-9B51-C987EC03EEC1}" destId="{B1DD926E-E6C7-4DF1-84AB-299838ECCF0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E3E84B3-C4A5-4ED8-898B-DFC1BD97F69C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A19B04D-0CB6-46AB-8C8F-60BFE454E8A4}">
      <dgm:prSet phldrT="[Texto]"/>
      <dgm:spPr/>
      <dgm:t>
        <a:bodyPr/>
        <a:lstStyle/>
        <a:p>
          <a:r>
            <a:rPr lang="es-MX" dirty="0" smtClean="0"/>
            <a:t>Fue creada en 1994</a:t>
          </a:r>
          <a:endParaRPr lang="es-MX" dirty="0"/>
        </a:p>
      </dgm:t>
    </dgm:pt>
    <dgm:pt modelId="{46EEF451-04C7-447F-A5A1-E84EEE8962AE}" type="parTrans" cxnId="{0EA36ABA-886D-482A-8ADB-B95E7D8A3EF1}">
      <dgm:prSet/>
      <dgm:spPr/>
      <dgm:t>
        <a:bodyPr/>
        <a:lstStyle/>
        <a:p>
          <a:endParaRPr lang="es-MX"/>
        </a:p>
      </dgm:t>
    </dgm:pt>
    <dgm:pt modelId="{24CF96CE-5A6C-4BD5-AFDC-D679534A6098}" type="sibTrans" cxnId="{0EA36ABA-886D-482A-8ADB-B95E7D8A3EF1}">
      <dgm:prSet/>
      <dgm:spPr/>
      <dgm:t>
        <a:bodyPr/>
        <a:lstStyle/>
        <a:p>
          <a:endParaRPr lang="es-MX" dirty="0"/>
        </a:p>
      </dgm:t>
    </dgm:pt>
    <dgm:pt modelId="{5E12D0BD-4DEA-4F13-895E-8C72746C71F8}">
      <dgm:prSet phldrT="[Texto]"/>
      <dgm:spPr/>
      <dgm:t>
        <a:bodyPr/>
        <a:lstStyle/>
        <a:p>
          <a:r>
            <a:rPr lang="es-MX" dirty="0" smtClean="0"/>
            <a:t>Propósito: ayudar a los países devastados </a:t>
          </a:r>
          <a:endParaRPr lang="es-MX" dirty="0"/>
        </a:p>
      </dgm:t>
    </dgm:pt>
    <dgm:pt modelId="{52688568-0033-4F05-B695-6D26007114C6}" type="parTrans" cxnId="{1D41DE4B-1542-40AD-B86F-4901BF293E12}">
      <dgm:prSet/>
      <dgm:spPr/>
      <dgm:t>
        <a:bodyPr/>
        <a:lstStyle/>
        <a:p>
          <a:endParaRPr lang="es-MX"/>
        </a:p>
      </dgm:t>
    </dgm:pt>
    <dgm:pt modelId="{17303305-369B-4731-BC07-BBB11EADBDB8}" type="sibTrans" cxnId="{1D41DE4B-1542-40AD-B86F-4901BF293E12}">
      <dgm:prSet/>
      <dgm:spPr/>
      <dgm:t>
        <a:bodyPr/>
        <a:lstStyle/>
        <a:p>
          <a:endParaRPr lang="es-MX" dirty="0"/>
        </a:p>
      </dgm:t>
    </dgm:pt>
    <dgm:pt modelId="{EB53245B-E6BF-4262-9B4B-CE63D96B399A}">
      <dgm:prSet phldrT="[Texto]"/>
      <dgm:spPr/>
      <dgm:t>
        <a:bodyPr/>
        <a:lstStyle/>
        <a:p>
          <a:r>
            <a:rPr lang="es-MX" dirty="0" smtClean="0"/>
            <a:t>Reconstrucción de la economía</a:t>
          </a:r>
          <a:endParaRPr lang="es-MX" dirty="0"/>
        </a:p>
      </dgm:t>
    </dgm:pt>
    <dgm:pt modelId="{B1C3EBC4-0B20-49EE-91E3-C0DF04C55834}" type="parTrans" cxnId="{8CEE5C2F-3C90-4D39-B232-56D085E31840}">
      <dgm:prSet/>
      <dgm:spPr/>
      <dgm:t>
        <a:bodyPr/>
        <a:lstStyle/>
        <a:p>
          <a:endParaRPr lang="es-MX"/>
        </a:p>
      </dgm:t>
    </dgm:pt>
    <dgm:pt modelId="{A51D94B1-F002-4CA8-9629-96E5DCE17E61}" type="sibTrans" cxnId="{8CEE5C2F-3C90-4D39-B232-56D085E31840}">
      <dgm:prSet/>
      <dgm:spPr/>
      <dgm:t>
        <a:bodyPr/>
        <a:lstStyle/>
        <a:p>
          <a:endParaRPr lang="es-MX"/>
        </a:p>
      </dgm:t>
    </dgm:pt>
    <dgm:pt modelId="{1F69BD41-C344-4BAA-9A17-2EECE31F17ED}" type="pres">
      <dgm:prSet presAssocID="{7E3E84B3-C4A5-4ED8-898B-DFC1BD97F69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F1A741-AA7D-4A0F-A233-386DB6F116D2}" type="pres">
      <dgm:prSet presAssocID="{DA19B04D-0CB6-46AB-8C8F-60BFE454E8A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FC824E-C4A3-469A-B14A-03CF572DAD66}" type="pres">
      <dgm:prSet presAssocID="{24CF96CE-5A6C-4BD5-AFDC-D679534A609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1D0E5D61-B31C-4140-ACED-C1C7D114A745}" type="pres">
      <dgm:prSet presAssocID="{24CF96CE-5A6C-4BD5-AFDC-D679534A6098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C7EBCD8D-9050-49D5-BE24-AEE687045DF9}" type="pres">
      <dgm:prSet presAssocID="{5E12D0BD-4DEA-4F13-895E-8C72746C71F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B8CDD4-0157-43CE-B286-629036A6C478}" type="pres">
      <dgm:prSet presAssocID="{17303305-369B-4731-BC07-BBB11EADBDB8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F7A7522-E56C-416A-B88A-7CB9BF63B7BB}" type="pres">
      <dgm:prSet presAssocID="{17303305-369B-4731-BC07-BBB11EADBDB8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BC9F801A-D3B8-4572-BEDD-E31D3654A14F}" type="pres">
      <dgm:prSet presAssocID="{EB53245B-E6BF-4262-9B4B-CE63D96B399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DDF19A-00E7-4703-BCEC-109C24456D00}" type="presOf" srcId="{DA19B04D-0CB6-46AB-8C8F-60BFE454E8A4}" destId="{5FF1A741-AA7D-4A0F-A233-386DB6F116D2}" srcOrd="0" destOrd="0" presId="urn:microsoft.com/office/officeart/2005/8/layout/process5"/>
    <dgm:cxn modelId="{DB5C66F2-E985-40F1-BF55-BAB97DC8E690}" type="presOf" srcId="{EB53245B-E6BF-4262-9B4B-CE63D96B399A}" destId="{BC9F801A-D3B8-4572-BEDD-E31D3654A14F}" srcOrd="0" destOrd="0" presId="urn:microsoft.com/office/officeart/2005/8/layout/process5"/>
    <dgm:cxn modelId="{0EA36ABA-886D-482A-8ADB-B95E7D8A3EF1}" srcId="{7E3E84B3-C4A5-4ED8-898B-DFC1BD97F69C}" destId="{DA19B04D-0CB6-46AB-8C8F-60BFE454E8A4}" srcOrd="0" destOrd="0" parTransId="{46EEF451-04C7-447F-A5A1-E84EEE8962AE}" sibTransId="{24CF96CE-5A6C-4BD5-AFDC-D679534A6098}"/>
    <dgm:cxn modelId="{1D41DE4B-1542-40AD-B86F-4901BF293E12}" srcId="{7E3E84B3-C4A5-4ED8-898B-DFC1BD97F69C}" destId="{5E12D0BD-4DEA-4F13-895E-8C72746C71F8}" srcOrd="1" destOrd="0" parTransId="{52688568-0033-4F05-B695-6D26007114C6}" sibTransId="{17303305-369B-4731-BC07-BBB11EADBDB8}"/>
    <dgm:cxn modelId="{EDD4EB6A-28C9-458A-AA5D-D897E77F762B}" type="presOf" srcId="{24CF96CE-5A6C-4BD5-AFDC-D679534A6098}" destId="{7EFC824E-C4A3-469A-B14A-03CF572DAD66}" srcOrd="0" destOrd="0" presId="urn:microsoft.com/office/officeart/2005/8/layout/process5"/>
    <dgm:cxn modelId="{8CEE5C2F-3C90-4D39-B232-56D085E31840}" srcId="{7E3E84B3-C4A5-4ED8-898B-DFC1BD97F69C}" destId="{EB53245B-E6BF-4262-9B4B-CE63D96B399A}" srcOrd="2" destOrd="0" parTransId="{B1C3EBC4-0B20-49EE-91E3-C0DF04C55834}" sibTransId="{A51D94B1-F002-4CA8-9629-96E5DCE17E61}"/>
    <dgm:cxn modelId="{C4074B98-34DE-4225-A076-57A801965588}" type="presOf" srcId="{24CF96CE-5A6C-4BD5-AFDC-D679534A6098}" destId="{1D0E5D61-B31C-4140-ACED-C1C7D114A745}" srcOrd="1" destOrd="0" presId="urn:microsoft.com/office/officeart/2005/8/layout/process5"/>
    <dgm:cxn modelId="{BC57146A-E2E3-42AD-8380-9685EE08C96D}" type="presOf" srcId="{5E12D0BD-4DEA-4F13-895E-8C72746C71F8}" destId="{C7EBCD8D-9050-49D5-BE24-AEE687045DF9}" srcOrd="0" destOrd="0" presId="urn:microsoft.com/office/officeart/2005/8/layout/process5"/>
    <dgm:cxn modelId="{B8DD4D4F-292D-4D31-8E4E-5418C692CCCB}" type="presOf" srcId="{7E3E84B3-C4A5-4ED8-898B-DFC1BD97F69C}" destId="{1F69BD41-C344-4BAA-9A17-2EECE31F17ED}" srcOrd="0" destOrd="0" presId="urn:microsoft.com/office/officeart/2005/8/layout/process5"/>
    <dgm:cxn modelId="{EB2D27A6-2514-4142-BB3A-3173F0E30339}" type="presOf" srcId="{17303305-369B-4731-BC07-BBB11EADBDB8}" destId="{5EB8CDD4-0157-43CE-B286-629036A6C478}" srcOrd="0" destOrd="0" presId="urn:microsoft.com/office/officeart/2005/8/layout/process5"/>
    <dgm:cxn modelId="{8F9EEA0D-521C-4A8F-81DD-F42A26107151}" type="presOf" srcId="{17303305-369B-4731-BC07-BBB11EADBDB8}" destId="{AF7A7522-E56C-416A-B88A-7CB9BF63B7BB}" srcOrd="1" destOrd="0" presId="urn:microsoft.com/office/officeart/2005/8/layout/process5"/>
    <dgm:cxn modelId="{668450A2-803F-4D24-BF13-5492E3690471}" type="presParOf" srcId="{1F69BD41-C344-4BAA-9A17-2EECE31F17ED}" destId="{5FF1A741-AA7D-4A0F-A233-386DB6F116D2}" srcOrd="0" destOrd="0" presId="urn:microsoft.com/office/officeart/2005/8/layout/process5"/>
    <dgm:cxn modelId="{0F45C779-2225-4690-9AC7-2F58A901274B}" type="presParOf" srcId="{1F69BD41-C344-4BAA-9A17-2EECE31F17ED}" destId="{7EFC824E-C4A3-469A-B14A-03CF572DAD66}" srcOrd="1" destOrd="0" presId="urn:microsoft.com/office/officeart/2005/8/layout/process5"/>
    <dgm:cxn modelId="{B2ECA392-DDFD-49D6-8192-1FE06BDA858D}" type="presParOf" srcId="{7EFC824E-C4A3-469A-B14A-03CF572DAD66}" destId="{1D0E5D61-B31C-4140-ACED-C1C7D114A745}" srcOrd="0" destOrd="0" presId="urn:microsoft.com/office/officeart/2005/8/layout/process5"/>
    <dgm:cxn modelId="{BCD912D5-903E-4E8C-84D1-E842213D3B69}" type="presParOf" srcId="{1F69BD41-C344-4BAA-9A17-2EECE31F17ED}" destId="{C7EBCD8D-9050-49D5-BE24-AEE687045DF9}" srcOrd="2" destOrd="0" presId="urn:microsoft.com/office/officeart/2005/8/layout/process5"/>
    <dgm:cxn modelId="{1C616FA8-C74B-47C0-A64A-FF1AAB819415}" type="presParOf" srcId="{1F69BD41-C344-4BAA-9A17-2EECE31F17ED}" destId="{5EB8CDD4-0157-43CE-B286-629036A6C478}" srcOrd="3" destOrd="0" presId="urn:microsoft.com/office/officeart/2005/8/layout/process5"/>
    <dgm:cxn modelId="{FFFC4F10-388D-49B5-B6BA-816EDDF688EA}" type="presParOf" srcId="{5EB8CDD4-0157-43CE-B286-629036A6C478}" destId="{AF7A7522-E56C-416A-B88A-7CB9BF63B7BB}" srcOrd="0" destOrd="0" presId="urn:microsoft.com/office/officeart/2005/8/layout/process5"/>
    <dgm:cxn modelId="{19AB7ACA-6DE7-4146-A94A-D3FCFF051C7A}" type="presParOf" srcId="{1F69BD41-C344-4BAA-9A17-2EECE31F17ED}" destId="{BC9F801A-D3B8-4572-BEDD-E31D3654A14F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9F20E60-1267-4527-8A1D-C5C0EAF9357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F7EC106-8E2B-43D4-ABAA-C095D566EE5E}">
      <dgm:prSet phldrT="[Texto]"/>
      <dgm:spPr/>
      <dgm:t>
        <a:bodyPr/>
        <a:lstStyle/>
        <a:p>
          <a:r>
            <a:rPr lang="es-MX" dirty="0" smtClean="0"/>
            <a:t>1947</a:t>
          </a:r>
        </a:p>
        <a:p>
          <a:r>
            <a:rPr lang="es-MX" dirty="0" smtClean="0"/>
            <a:t>Reconstrucción de Europa </a:t>
          </a:r>
          <a:endParaRPr lang="es-MX" dirty="0"/>
        </a:p>
      </dgm:t>
    </dgm:pt>
    <dgm:pt modelId="{4E3E7B32-A230-4FBC-8514-6EE5543CEE9F}" type="parTrans" cxnId="{1B5D5611-5FAC-4431-A620-D1CA69048EA8}">
      <dgm:prSet/>
      <dgm:spPr/>
      <dgm:t>
        <a:bodyPr/>
        <a:lstStyle/>
        <a:p>
          <a:endParaRPr lang="es-MX"/>
        </a:p>
      </dgm:t>
    </dgm:pt>
    <dgm:pt modelId="{B4E86B98-D56A-425C-8965-43F66D5B471C}" type="sibTrans" cxnId="{1B5D5611-5FAC-4431-A620-D1CA69048EA8}">
      <dgm:prSet/>
      <dgm:spPr/>
      <dgm:t>
        <a:bodyPr/>
        <a:lstStyle/>
        <a:p>
          <a:endParaRPr lang="es-MX"/>
        </a:p>
      </dgm:t>
    </dgm:pt>
    <dgm:pt modelId="{184A8EC4-3F90-45BB-9928-FCE975B82B08}">
      <dgm:prSet phldrT="[Texto]"/>
      <dgm:spPr/>
      <dgm:t>
        <a:bodyPr/>
        <a:lstStyle/>
        <a:p>
          <a:r>
            <a:rPr lang="es-MX" dirty="0" smtClean="0"/>
            <a:t>1960 </a:t>
          </a:r>
        </a:p>
        <a:p>
          <a:r>
            <a:rPr lang="es-MX" dirty="0" smtClean="0"/>
            <a:t>Ayuda a los mas pobres </a:t>
          </a:r>
          <a:endParaRPr lang="es-MX" dirty="0"/>
        </a:p>
      </dgm:t>
    </dgm:pt>
    <dgm:pt modelId="{35D5582F-B77A-4386-8A43-ED5513B3D2F5}" type="parTrans" cxnId="{EB923860-9B45-4A61-931D-4FE4D90AD0BD}">
      <dgm:prSet/>
      <dgm:spPr/>
      <dgm:t>
        <a:bodyPr/>
        <a:lstStyle/>
        <a:p>
          <a:endParaRPr lang="es-MX"/>
        </a:p>
      </dgm:t>
    </dgm:pt>
    <dgm:pt modelId="{86475A5B-EF5C-4C96-9740-DB4186F295AD}" type="sibTrans" cxnId="{EB923860-9B45-4A61-931D-4FE4D90AD0BD}">
      <dgm:prSet/>
      <dgm:spPr/>
      <dgm:t>
        <a:bodyPr/>
        <a:lstStyle/>
        <a:p>
          <a:endParaRPr lang="es-MX"/>
        </a:p>
      </dgm:t>
    </dgm:pt>
    <dgm:pt modelId="{05929843-C63B-45AD-A455-F78A43213F03}">
      <dgm:prSet phldrT="[Texto]"/>
      <dgm:spPr/>
      <dgm:t>
        <a:bodyPr/>
        <a:lstStyle/>
        <a:p>
          <a:r>
            <a:rPr lang="es-MX" dirty="0" smtClean="0"/>
            <a:t>1966</a:t>
          </a:r>
        </a:p>
        <a:p>
          <a:r>
            <a:rPr lang="es-MX" dirty="0" smtClean="0"/>
            <a:t>Resolución de disputas </a:t>
          </a:r>
          <a:endParaRPr lang="es-MX" dirty="0"/>
        </a:p>
      </dgm:t>
    </dgm:pt>
    <dgm:pt modelId="{E4A113AA-4C69-493D-BDBA-CABD49C14E30}" type="parTrans" cxnId="{4E579D32-AAB4-4306-87C6-A1594B7EFA56}">
      <dgm:prSet/>
      <dgm:spPr/>
      <dgm:t>
        <a:bodyPr/>
        <a:lstStyle/>
        <a:p>
          <a:endParaRPr lang="es-MX"/>
        </a:p>
      </dgm:t>
    </dgm:pt>
    <dgm:pt modelId="{8F82F22B-45A8-482B-8397-ED19B8F35CDF}" type="sibTrans" cxnId="{4E579D32-AAB4-4306-87C6-A1594B7EFA56}">
      <dgm:prSet/>
      <dgm:spPr/>
      <dgm:t>
        <a:bodyPr/>
        <a:lstStyle/>
        <a:p>
          <a:endParaRPr lang="es-MX"/>
        </a:p>
      </dgm:t>
    </dgm:pt>
    <dgm:pt modelId="{E8F595C0-CFBE-4F22-B917-05F39CF14DF2}" type="pres">
      <dgm:prSet presAssocID="{A9F20E60-1267-4527-8A1D-C5C0EAF9357C}" presName="Name0" presStyleCnt="0">
        <dgm:presLayoutVars>
          <dgm:dir/>
          <dgm:animLvl val="lvl"/>
          <dgm:resizeHandles val="exact"/>
        </dgm:presLayoutVars>
      </dgm:prSet>
      <dgm:spPr/>
    </dgm:pt>
    <dgm:pt modelId="{82EA7366-93E7-48E7-9B7C-031E3AC5078E}" type="pres">
      <dgm:prSet presAssocID="{DF7EC106-8E2B-43D4-ABAA-C095D566EE5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DA6EC0-0740-4930-AFE0-658AAF78C342}" type="pres">
      <dgm:prSet presAssocID="{B4E86B98-D56A-425C-8965-43F66D5B471C}" presName="parTxOnlySpace" presStyleCnt="0"/>
      <dgm:spPr/>
    </dgm:pt>
    <dgm:pt modelId="{5B745307-9E51-4878-A307-D4ABD88C7BCD}" type="pres">
      <dgm:prSet presAssocID="{184A8EC4-3F90-45BB-9928-FCE975B82B0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E918DD-4AB4-4A07-B59B-FFE269E8C1AC}" type="pres">
      <dgm:prSet presAssocID="{86475A5B-EF5C-4C96-9740-DB4186F295AD}" presName="parTxOnlySpace" presStyleCnt="0"/>
      <dgm:spPr/>
    </dgm:pt>
    <dgm:pt modelId="{CF588CD3-DFD7-4F23-8C80-9BD472929DCA}" type="pres">
      <dgm:prSet presAssocID="{05929843-C63B-45AD-A455-F78A43213F0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872F2A7-3CB1-4EA6-A1F8-A79B55C633F7}" type="presOf" srcId="{184A8EC4-3F90-45BB-9928-FCE975B82B08}" destId="{5B745307-9E51-4878-A307-D4ABD88C7BCD}" srcOrd="0" destOrd="0" presId="urn:microsoft.com/office/officeart/2005/8/layout/chevron1"/>
    <dgm:cxn modelId="{D0D84686-68D9-4D0D-9F79-A52DCF8D5A14}" type="presOf" srcId="{A9F20E60-1267-4527-8A1D-C5C0EAF9357C}" destId="{E8F595C0-CFBE-4F22-B917-05F39CF14DF2}" srcOrd="0" destOrd="0" presId="urn:microsoft.com/office/officeart/2005/8/layout/chevron1"/>
    <dgm:cxn modelId="{4E579D32-AAB4-4306-87C6-A1594B7EFA56}" srcId="{A9F20E60-1267-4527-8A1D-C5C0EAF9357C}" destId="{05929843-C63B-45AD-A455-F78A43213F03}" srcOrd="2" destOrd="0" parTransId="{E4A113AA-4C69-493D-BDBA-CABD49C14E30}" sibTransId="{8F82F22B-45A8-482B-8397-ED19B8F35CDF}"/>
    <dgm:cxn modelId="{0534F272-EF33-44B6-9484-050CDD4DCB24}" type="presOf" srcId="{DF7EC106-8E2B-43D4-ABAA-C095D566EE5E}" destId="{82EA7366-93E7-48E7-9B7C-031E3AC5078E}" srcOrd="0" destOrd="0" presId="urn:microsoft.com/office/officeart/2005/8/layout/chevron1"/>
    <dgm:cxn modelId="{1B5D5611-5FAC-4431-A620-D1CA69048EA8}" srcId="{A9F20E60-1267-4527-8A1D-C5C0EAF9357C}" destId="{DF7EC106-8E2B-43D4-ABAA-C095D566EE5E}" srcOrd="0" destOrd="0" parTransId="{4E3E7B32-A230-4FBC-8514-6EE5543CEE9F}" sibTransId="{B4E86B98-D56A-425C-8965-43F66D5B471C}"/>
    <dgm:cxn modelId="{EB923860-9B45-4A61-931D-4FE4D90AD0BD}" srcId="{A9F20E60-1267-4527-8A1D-C5C0EAF9357C}" destId="{184A8EC4-3F90-45BB-9928-FCE975B82B08}" srcOrd="1" destOrd="0" parTransId="{35D5582F-B77A-4386-8A43-ED5513B3D2F5}" sibTransId="{86475A5B-EF5C-4C96-9740-DB4186F295AD}"/>
    <dgm:cxn modelId="{5448C6E4-EA22-4529-97AA-6ACBA7C6138D}" type="presOf" srcId="{05929843-C63B-45AD-A455-F78A43213F03}" destId="{CF588CD3-DFD7-4F23-8C80-9BD472929DCA}" srcOrd="0" destOrd="0" presId="urn:microsoft.com/office/officeart/2005/8/layout/chevron1"/>
    <dgm:cxn modelId="{945B1C05-CDB0-450C-80BB-8A08C8FAAA94}" type="presParOf" srcId="{E8F595C0-CFBE-4F22-B917-05F39CF14DF2}" destId="{82EA7366-93E7-48E7-9B7C-031E3AC5078E}" srcOrd="0" destOrd="0" presId="urn:microsoft.com/office/officeart/2005/8/layout/chevron1"/>
    <dgm:cxn modelId="{D807C972-8A4D-499C-BE41-E8DE903E682B}" type="presParOf" srcId="{E8F595C0-CFBE-4F22-B917-05F39CF14DF2}" destId="{21DA6EC0-0740-4930-AFE0-658AAF78C342}" srcOrd="1" destOrd="0" presId="urn:microsoft.com/office/officeart/2005/8/layout/chevron1"/>
    <dgm:cxn modelId="{B7020DD1-4474-4399-A719-AAE83FC7397C}" type="presParOf" srcId="{E8F595C0-CFBE-4F22-B917-05F39CF14DF2}" destId="{5B745307-9E51-4878-A307-D4ABD88C7BCD}" srcOrd="2" destOrd="0" presId="urn:microsoft.com/office/officeart/2005/8/layout/chevron1"/>
    <dgm:cxn modelId="{3E01D303-4094-49C1-9CA6-3923B69CA682}" type="presParOf" srcId="{E8F595C0-CFBE-4F22-B917-05F39CF14DF2}" destId="{DEE918DD-4AB4-4A07-B59B-FFE269E8C1AC}" srcOrd="3" destOrd="0" presId="urn:microsoft.com/office/officeart/2005/8/layout/chevron1"/>
    <dgm:cxn modelId="{831EF8A4-06C7-45D8-A8AE-0B972E8863C4}" type="presParOf" srcId="{E8F595C0-CFBE-4F22-B917-05F39CF14DF2}" destId="{CF588CD3-DFD7-4F23-8C80-9BD472929DC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C38BACA-376E-4400-A1BC-53F17818E237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78354E4-2146-48B2-AB2E-A416B69755F2}">
      <dgm:prSet phldrT="[Texto]"/>
      <dgm:spPr/>
      <dgm:t>
        <a:bodyPr/>
        <a:lstStyle/>
        <a:p>
          <a:r>
            <a:rPr lang="es-MX" dirty="0" smtClean="0"/>
            <a:t>Las organizaciones son propiedad de los gobiernos </a:t>
          </a:r>
          <a:endParaRPr lang="es-MX" dirty="0"/>
        </a:p>
      </dgm:t>
    </dgm:pt>
    <dgm:pt modelId="{9303C0E2-DAC9-42FD-AE6F-DE9E8DC62260}" type="parTrans" cxnId="{429B4736-2E10-4FE0-AB1E-F171CE51E8C3}">
      <dgm:prSet/>
      <dgm:spPr/>
      <dgm:t>
        <a:bodyPr/>
        <a:lstStyle/>
        <a:p>
          <a:endParaRPr lang="es-MX"/>
        </a:p>
      </dgm:t>
    </dgm:pt>
    <dgm:pt modelId="{71948E15-0411-4A0A-B5D7-D7E590D82CD5}" type="sibTrans" cxnId="{429B4736-2E10-4FE0-AB1E-F171CE51E8C3}">
      <dgm:prSet/>
      <dgm:spPr/>
      <dgm:t>
        <a:bodyPr/>
        <a:lstStyle/>
        <a:p>
          <a:endParaRPr lang="es-MX"/>
        </a:p>
      </dgm:t>
    </dgm:pt>
    <dgm:pt modelId="{CCDFD098-140B-453B-B910-8E346E29047C}">
      <dgm:prSet phldrT="[Texto]"/>
      <dgm:spPr/>
      <dgm:t>
        <a:bodyPr/>
        <a:lstStyle/>
        <a:p>
          <a:r>
            <a:rPr lang="es-MX" dirty="0" smtClean="0"/>
            <a:t>Tienen la capacidad de tomar decisiones </a:t>
          </a:r>
          <a:endParaRPr lang="es-MX" dirty="0"/>
        </a:p>
      </dgm:t>
    </dgm:pt>
    <dgm:pt modelId="{9E0AC2A3-71AA-4E19-AF18-B86B702991B6}" type="parTrans" cxnId="{382171F1-2F6D-4D2B-902B-9410B9BE95D2}">
      <dgm:prSet/>
      <dgm:spPr/>
      <dgm:t>
        <a:bodyPr/>
        <a:lstStyle/>
        <a:p>
          <a:endParaRPr lang="es-MX"/>
        </a:p>
      </dgm:t>
    </dgm:pt>
    <dgm:pt modelId="{51593296-A08A-4D51-AD2C-352FC2585E9E}" type="sibTrans" cxnId="{382171F1-2F6D-4D2B-902B-9410B9BE95D2}">
      <dgm:prSet/>
      <dgm:spPr/>
      <dgm:t>
        <a:bodyPr/>
        <a:lstStyle/>
        <a:p>
          <a:endParaRPr lang="es-MX"/>
        </a:p>
      </dgm:t>
    </dgm:pt>
    <dgm:pt modelId="{7599DE9B-8EDD-49B3-BC5D-F4BDB0522505}">
      <dgm:prSet phldrT="[Texto]"/>
      <dgm:spPr/>
      <dgm:t>
        <a:bodyPr/>
        <a:lstStyle/>
        <a:p>
          <a:r>
            <a:rPr lang="es-MX" dirty="0" smtClean="0"/>
            <a:t>Son la junta de gobierno </a:t>
          </a:r>
          <a:endParaRPr lang="es-MX" dirty="0"/>
        </a:p>
      </dgm:t>
    </dgm:pt>
    <dgm:pt modelId="{8BF585B5-8AF9-4C0A-A998-2714AE251FF1}" type="parTrans" cxnId="{D70B9788-FB8F-441D-A493-9528F5397F57}">
      <dgm:prSet/>
      <dgm:spPr/>
      <dgm:t>
        <a:bodyPr/>
        <a:lstStyle/>
        <a:p>
          <a:endParaRPr lang="es-MX"/>
        </a:p>
      </dgm:t>
    </dgm:pt>
    <dgm:pt modelId="{9C547607-4EB0-4642-BECB-ED0CC15780F7}" type="sibTrans" cxnId="{D70B9788-FB8F-441D-A493-9528F5397F57}">
      <dgm:prSet/>
      <dgm:spPr/>
      <dgm:t>
        <a:bodyPr/>
        <a:lstStyle/>
        <a:p>
          <a:endParaRPr lang="es-MX"/>
        </a:p>
      </dgm:t>
    </dgm:pt>
    <dgm:pt modelId="{A78D1390-ECEB-4AA2-9239-A017C77543A9}">
      <dgm:prSet phldrT="[Texto]"/>
      <dgm:spPr/>
      <dgm:t>
        <a:bodyPr/>
        <a:lstStyle/>
        <a:p>
          <a:r>
            <a:rPr lang="es-MX" dirty="0" smtClean="0"/>
            <a:t>Toman decisiones relativas a la adhesión </a:t>
          </a:r>
          <a:endParaRPr lang="es-MX" dirty="0"/>
        </a:p>
      </dgm:t>
    </dgm:pt>
    <dgm:pt modelId="{C55B841E-BECE-4EF4-97A9-4EB5A1D41C66}" type="parTrans" cxnId="{60B36DB1-41E6-4701-938D-C3B35F649321}">
      <dgm:prSet/>
      <dgm:spPr/>
      <dgm:t>
        <a:bodyPr/>
        <a:lstStyle/>
        <a:p>
          <a:endParaRPr lang="es-MX"/>
        </a:p>
      </dgm:t>
    </dgm:pt>
    <dgm:pt modelId="{88322744-54BF-4EDD-9865-DA79976F21CA}" type="sibTrans" cxnId="{60B36DB1-41E6-4701-938D-C3B35F649321}">
      <dgm:prSet/>
      <dgm:spPr/>
      <dgm:t>
        <a:bodyPr/>
        <a:lstStyle/>
        <a:p>
          <a:endParaRPr lang="es-MX"/>
        </a:p>
      </dgm:t>
    </dgm:pt>
    <dgm:pt modelId="{9EABF562-8873-4CAC-A114-1C0AF1720113}">
      <dgm:prSet phldrT="[Texto]"/>
      <dgm:spPr/>
      <dgm:t>
        <a:bodyPr/>
        <a:lstStyle/>
        <a:p>
          <a:r>
            <a:rPr lang="es-MX" dirty="0" smtClean="0"/>
            <a:t>Se basan a lo establecido</a:t>
          </a:r>
          <a:endParaRPr lang="es-MX" dirty="0"/>
        </a:p>
      </dgm:t>
    </dgm:pt>
    <dgm:pt modelId="{7A83A4C7-2F8C-4E6E-A0F7-A5261ECEBF0A}" type="parTrans" cxnId="{EFD00DCD-6B8E-4112-9C5F-ACC2E16656F5}">
      <dgm:prSet/>
      <dgm:spPr/>
      <dgm:t>
        <a:bodyPr/>
        <a:lstStyle/>
        <a:p>
          <a:endParaRPr lang="es-MX"/>
        </a:p>
      </dgm:t>
    </dgm:pt>
    <dgm:pt modelId="{9F6F9188-B115-42A0-96C9-43B9CCC5A2C6}" type="sibTrans" cxnId="{EFD00DCD-6B8E-4112-9C5F-ACC2E16656F5}">
      <dgm:prSet/>
      <dgm:spPr/>
      <dgm:t>
        <a:bodyPr/>
        <a:lstStyle/>
        <a:p>
          <a:endParaRPr lang="es-MX"/>
        </a:p>
      </dgm:t>
    </dgm:pt>
    <dgm:pt modelId="{A453500C-BC77-4CCC-BFDD-3C03411B7E8F}" type="pres">
      <dgm:prSet presAssocID="{6C38BACA-376E-4400-A1BC-53F17818E237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06642C9-9D1A-4553-93A5-11449E1AFC3B}" type="pres">
      <dgm:prSet presAssocID="{F78354E4-2146-48B2-AB2E-A416B69755F2}" presName="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9F835E-867B-4F6F-A6EC-F61752DF08A1}" type="pres">
      <dgm:prSet presAssocID="{71948E15-0411-4A0A-B5D7-D7E590D82CD5}" presName="sibTrans" presStyleLbl="sibTrans2D1" presStyleIdx="0" presStyleCnt="4"/>
      <dgm:spPr/>
      <dgm:t>
        <a:bodyPr/>
        <a:lstStyle/>
        <a:p>
          <a:endParaRPr lang="es-MX"/>
        </a:p>
      </dgm:t>
    </dgm:pt>
    <dgm:pt modelId="{DB66FCAD-E789-429D-95B5-22E213A51ECA}" type="pres">
      <dgm:prSet presAssocID="{CCDFD098-140B-453B-B910-8E346E29047C}" presName="middleNode" presStyleCnt="0"/>
      <dgm:spPr/>
    </dgm:pt>
    <dgm:pt modelId="{40D54806-C0F8-429A-9DCC-8A58B0E22381}" type="pres">
      <dgm:prSet presAssocID="{CCDFD098-140B-453B-B910-8E346E29047C}" presName="padding" presStyleLbl="node1" presStyleIdx="0" presStyleCnt="5"/>
      <dgm:spPr/>
    </dgm:pt>
    <dgm:pt modelId="{C536A3B5-3874-42C4-8B41-218AFFB202F9}" type="pres">
      <dgm:prSet presAssocID="{CCDFD098-140B-453B-B910-8E346E29047C}" presName="shap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62DBCD-1F7B-4C84-A5F0-CAF47440C313}" type="pres">
      <dgm:prSet presAssocID="{51593296-A08A-4D51-AD2C-352FC2585E9E}" presName="sibTrans" presStyleLbl="sibTrans2D1" presStyleIdx="1" presStyleCnt="4"/>
      <dgm:spPr/>
      <dgm:t>
        <a:bodyPr/>
        <a:lstStyle/>
        <a:p>
          <a:endParaRPr lang="es-MX"/>
        </a:p>
      </dgm:t>
    </dgm:pt>
    <dgm:pt modelId="{A984F14B-51F7-47F6-B6DB-9AE5FF78EF03}" type="pres">
      <dgm:prSet presAssocID="{7599DE9B-8EDD-49B3-BC5D-F4BDB0522505}" presName="middleNode" presStyleCnt="0"/>
      <dgm:spPr/>
    </dgm:pt>
    <dgm:pt modelId="{788A8506-2DB9-477E-A613-D2CAB1A1F721}" type="pres">
      <dgm:prSet presAssocID="{7599DE9B-8EDD-49B3-BC5D-F4BDB0522505}" presName="padding" presStyleLbl="node1" presStyleIdx="1" presStyleCnt="5"/>
      <dgm:spPr/>
    </dgm:pt>
    <dgm:pt modelId="{10574F68-0249-498F-8D7A-67D42452E131}" type="pres">
      <dgm:prSet presAssocID="{7599DE9B-8EDD-49B3-BC5D-F4BDB0522505}" presName="shap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B8EA9-5C47-4641-991F-749137C83114}" type="pres">
      <dgm:prSet presAssocID="{9C547607-4EB0-4642-BECB-ED0CC15780F7}" presName="sibTrans" presStyleLbl="sibTrans2D1" presStyleIdx="2" presStyleCnt="4"/>
      <dgm:spPr/>
      <dgm:t>
        <a:bodyPr/>
        <a:lstStyle/>
        <a:p>
          <a:endParaRPr lang="es-MX"/>
        </a:p>
      </dgm:t>
    </dgm:pt>
    <dgm:pt modelId="{A5D47D6B-CBB5-4655-BBDF-63F32152F042}" type="pres">
      <dgm:prSet presAssocID="{A78D1390-ECEB-4AA2-9239-A017C77543A9}" presName="middleNode" presStyleCnt="0"/>
      <dgm:spPr/>
    </dgm:pt>
    <dgm:pt modelId="{43054F23-397D-458C-9EA6-1DFD96DE7033}" type="pres">
      <dgm:prSet presAssocID="{A78D1390-ECEB-4AA2-9239-A017C77543A9}" presName="padding" presStyleLbl="node1" presStyleIdx="2" presStyleCnt="5"/>
      <dgm:spPr/>
    </dgm:pt>
    <dgm:pt modelId="{6C5F191E-67FA-4F6B-9428-CE12B5E535B7}" type="pres">
      <dgm:prSet presAssocID="{A78D1390-ECEB-4AA2-9239-A017C77543A9}" presName="shap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19D15C-405C-4FDF-B386-4F159AF508BD}" type="pres">
      <dgm:prSet presAssocID="{88322744-54BF-4EDD-9865-DA79976F21CA}" presName="sibTrans" presStyleLbl="sibTrans2D1" presStyleIdx="3" presStyleCnt="4"/>
      <dgm:spPr/>
      <dgm:t>
        <a:bodyPr/>
        <a:lstStyle/>
        <a:p>
          <a:endParaRPr lang="es-MX"/>
        </a:p>
      </dgm:t>
    </dgm:pt>
    <dgm:pt modelId="{BDD1A2E3-D33D-4A30-B223-FED2B0175FB5}" type="pres">
      <dgm:prSet presAssocID="{9EABF562-8873-4CAC-A114-1C0AF1720113}" presName="las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66E78F-87A9-4C26-9F70-8EDBDD25040B}" type="presOf" srcId="{6C38BACA-376E-4400-A1BC-53F17818E237}" destId="{A453500C-BC77-4CCC-BFDD-3C03411B7E8F}" srcOrd="0" destOrd="0" presId="urn:microsoft.com/office/officeart/2005/8/layout/bProcess2"/>
    <dgm:cxn modelId="{382171F1-2F6D-4D2B-902B-9410B9BE95D2}" srcId="{6C38BACA-376E-4400-A1BC-53F17818E237}" destId="{CCDFD098-140B-453B-B910-8E346E29047C}" srcOrd="1" destOrd="0" parTransId="{9E0AC2A3-71AA-4E19-AF18-B86B702991B6}" sibTransId="{51593296-A08A-4D51-AD2C-352FC2585E9E}"/>
    <dgm:cxn modelId="{EFD00DCD-6B8E-4112-9C5F-ACC2E16656F5}" srcId="{6C38BACA-376E-4400-A1BC-53F17818E237}" destId="{9EABF562-8873-4CAC-A114-1C0AF1720113}" srcOrd="4" destOrd="0" parTransId="{7A83A4C7-2F8C-4E6E-A0F7-A5261ECEBF0A}" sibTransId="{9F6F9188-B115-42A0-96C9-43B9CCC5A2C6}"/>
    <dgm:cxn modelId="{429B4736-2E10-4FE0-AB1E-F171CE51E8C3}" srcId="{6C38BACA-376E-4400-A1BC-53F17818E237}" destId="{F78354E4-2146-48B2-AB2E-A416B69755F2}" srcOrd="0" destOrd="0" parTransId="{9303C0E2-DAC9-42FD-AE6F-DE9E8DC62260}" sibTransId="{71948E15-0411-4A0A-B5D7-D7E590D82CD5}"/>
    <dgm:cxn modelId="{1F289EEE-428F-4AE7-855A-1FEA2C981DD0}" type="presOf" srcId="{71948E15-0411-4A0A-B5D7-D7E590D82CD5}" destId="{CA9F835E-867B-4F6F-A6EC-F61752DF08A1}" srcOrd="0" destOrd="0" presId="urn:microsoft.com/office/officeart/2005/8/layout/bProcess2"/>
    <dgm:cxn modelId="{D70B9788-FB8F-441D-A493-9528F5397F57}" srcId="{6C38BACA-376E-4400-A1BC-53F17818E237}" destId="{7599DE9B-8EDD-49B3-BC5D-F4BDB0522505}" srcOrd="2" destOrd="0" parTransId="{8BF585B5-8AF9-4C0A-A998-2714AE251FF1}" sibTransId="{9C547607-4EB0-4642-BECB-ED0CC15780F7}"/>
    <dgm:cxn modelId="{B6038FEB-F16F-49A5-AD9D-95C5DC4E8C27}" type="presOf" srcId="{CCDFD098-140B-453B-B910-8E346E29047C}" destId="{C536A3B5-3874-42C4-8B41-218AFFB202F9}" srcOrd="0" destOrd="0" presId="urn:microsoft.com/office/officeart/2005/8/layout/bProcess2"/>
    <dgm:cxn modelId="{17F69CD8-4239-4115-AD59-765504D9FA87}" type="presOf" srcId="{9EABF562-8873-4CAC-A114-1C0AF1720113}" destId="{BDD1A2E3-D33D-4A30-B223-FED2B0175FB5}" srcOrd="0" destOrd="0" presId="urn:microsoft.com/office/officeart/2005/8/layout/bProcess2"/>
    <dgm:cxn modelId="{9A8C8812-7A43-4354-946C-FBFAACDC26D1}" type="presOf" srcId="{F78354E4-2146-48B2-AB2E-A416B69755F2}" destId="{206642C9-9D1A-4553-93A5-11449E1AFC3B}" srcOrd="0" destOrd="0" presId="urn:microsoft.com/office/officeart/2005/8/layout/bProcess2"/>
    <dgm:cxn modelId="{065D493B-0C4B-49AA-9C83-7900B0A8869D}" type="presOf" srcId="{88322744-54BF-4EDD-9865-DA79976F21CA}" destId="{2E19D15C-405C-4FDF-B386-4F159AF508BD}" srcOrd="0" destOrd="0" presId="urn:microsoft.com/office/officeart/2005/8/layout/bProcess2"/>
    <dgm:cxn modelId="{F3E42184-9CC3-423A-8A11-5EF8582AF4A2}" type="presOf" srcId="{9C547607-4EB0-4642-BECB-ED0CC15780F7}" destId="{713B8EA9-5C47-4641-991F-749137C83114}" srcOrd="0" destOrd="0" presId="urn:microsoft.com/office/officeart/2005/8/layout/bProcess2"/>
    <dgm:cxn modelId="{0223A410-2FCD-43C0-B08D-58F5A5EC047C}" type="presOf" srcId="{A78D1390-ECEB-4AA2-9239-A017C77543A9}" destId="{6C5F191E-67FA-4F6B-9428-CE12B5E535B7}" srcOrd="0" destOrd="0" presId="urn:microsoft.com/office/officeart/2005/8/layout/bProcess2"/>
    <dgm:cxn modelId="{5A7232B6-D9ED-4C38-8ECF-FA4952D71B46}" type="presOf" srcId="{7599DE9B-8EDD-49B3-BC5D-F4BDB0522505}" destId="{10574F68-0249-498F-8D7A-67D42452E131}" srcOrd="0" destOrd="0" presId="urn:microsoft.com/office/officeart/2005/8/layout/bProcess2"/>
    <dgm:cxn modelId="{B578EE67-D7E6-46F5-96B6-54195ADC9FCA}" type="presOf" srcId="{51593296-A08A-4D51-AD2C-352FC2585E9E}" destId="{1662DBCD-1F7B-4C84-A5F0-CAF47440C313}" srcOrd="0" destOrd="0" presId="urn:microsoft.com/office/officeart/2005/8/layout/bProcess2"/>
    <dgm:cxn modelId="{60B36DB1-41E6-4701-938D-C3B35F649321}" srcId="{6C38BACA-376E-4400-A1BC-53F17818E237}" destId="{A78D1390-ECEB-4AA2-9239-A017C77543A9}" srcOrd="3" destOrd="0" parTransId="{C55B841E-BECE-4EF4-97A9-4EB5A1D41C66}" sibTransId="{88322744-54BF-4EDD-9865-DA79976F21CA}"/>
    <dgm:cxn modelId="{E055B5EC-83F3-4E1A-8E32-0DA10691E7A7}" type="presParOf" srcId="{A453500C-BC77-4CCC-BFDD-3C03411B7E8F}" destId="{206642C9-9D1A-4553-93A5-11449E1AFC3B}" srcOrd="0" destOrd="0" presId="urn:microsoft.com/office/officeart/2005/8/layout/bProcess2"/>
    <dgm:cxn modelId="{C501E26B-D7E4-4B9C-B209-F1264D5485F7}" type="presParOf" srcId="{A453500C-BC77-4CCC-BFDD-3C03411B7E8F}" destId="{CA9F835E-867B-4F6F-A6EC-F61752DF08A1}" srcOrd="1" destOrd="0" presId="urn:microsoft.com/office/officeart/2005/8/layout/bProcess2"/>
    <dgm:cxn modelId="{5E7BAB79-1A24-4BC3-958C-DAD573D0083E}" type="presParOf" srcId="{A453500C-BC77-4CCC-BFDD-3C03411B7E8F}" destId="{DB66FCAD-E789-429D-95B5-22E213A51ECA}" srcOrd="2" destOrd="0" presId="urn:microsoft.com/office/officeart/2005/8/layout/bProcess2"/>
    <dgm:cxn modelId="{0E2FA5B9-03DD-4C5E-8AC8-E2619275B96A}" type="presParOf" srcId="{DB66FCAD-E789-429D-95B5-22E213A51ECA}" destId="{40D54806-C0F8-429A-9DCC-8A58B0E22381}" srcOrd="0" destOrd="0" presId="urn:microsoft.com/office/officeart/2005/8/layout/bProcess2"/>
    <dgm:cxn modelId="{B97B8759-3F8A-4C32-B7E6-503C1F7CDC85}" type="presParOf" srcId="{DB66FCAD-E789-429D-95B5-22E213A51ECA}" destId="{C536A3B5-3874-42C4-8B41-218AFFB202F9}" srcOrd="1" destOrd="0" presId="urn:microsoft.com/office/officeart/2005/8/layout/bProcess2"/>
    <dgm:cxn modelId="{A2A60CBB-2404-471D-9811-9F7A0BDA4F2B}" type="presParOf" srcId="{A453500C-BC77-4CCC-BFDD-3C03411B7E8F}" destId="{1662DBCD-1F7B-4C84-A5F0-CAF47440C313}" srcOrd="3" destOrd="0" presId="urn:microsoft.com/office/officeart/2005/8/layout/bProcess2"/>
    <dgm:cxn modelId="{FD14F6DE-9C66-432C-9F5D-596AC8EFEECD}" type="presParOf" srcId="{A453500C-BC77-4CCC-BFDD-3C03411B7E8F}" destId="{A984F14B-51F7-47F6-B6DB-9AE5FF78EF03}" srcOrd="4" destOrd="0" presId="urn:microsoft.com/office/officeart/2005/8/layout/bProcess2"/>
    <dgm:cxn modelId="{7D4B1856-36F8-47C1-A11E-D9548DE5C6CD}" type="presParOf" srcId="{A984F14B-51F7-47F6-B6DB-9AE5FF78EF03}" destId="{788A8506-2DB9-477E-A613-D2CAB1A1F721}" srcOrd="0" destOrd="0" presId="urn:microsoft.com/office/officeart/2005/8/layout/bProcess2"/>
    <dgm:cxn modelId="{49E96172-5DA3-4BE8-B95D-5AAE470E14C1}" type="presParOf" srcId="{A984F14B-51F7-47F6-B6DB-9AE5FF78EF03}" destId="{10574F68-0249-498F-8D7A-67D42452E131}" srcOrd="1" destOrd="0" presId="urn:microsoft.com/office/officeart/2005/8/layout/bProcess2"/>
    <dgm:cxn modelId="{112E8CC6-3AC6-4E91-9721-9FAF265AA4DF}" type="presParOf" srcId="{A453500C-BC77-4CCC-BFDD-3C03411B7E8F}" destId="{713B8EA9-5C47-4641-991F-749137C83114}" srcOrd="5" destOrd="0" presId="urn:microsoft.com/office/officeart/2005/8/layout/bProcess2"/>
    <dgm:cxn modelId="{FF966F6C-DA9A-4957-9D24-1B8E4273C637}" type="presParOf" srcId="{A453500C-BC77-4CCC-BFDD-3C03411B7E8F}" destId="{A5D47D6B-CBB5-4655-BBDF-63F32152F042}" srcOrd="6" destOrd="0" presId="urn:microsoft.com/office/officeart/2005/8/layout/bProcess2"/>
    <dgm:cxn modelId="{A2BF37A3-9518-43D5-B80B-1FE4AAEEEA32}" type="presParOf" srcId="{A5D47D6B-CBB5-4655-BBDF-63F32152F042}" destId="{43054F23-397D-458C-9EA6-1DFD96DE7033}" srcOrd="0" destOrd="0" presId="urn:microsoft.com/office/officeart/2005/8/layout/bProcess2"/>
    <dgm:cxn modelId="{809A5E12-2C13-47C0-8FE8-9DFD520B3E9F}" type="presParOf" srcId="{A5D47D6B-CBB5-4655-BBDF-63F32152F042}" destId="{6C5F191E-67FA-4F6B-9428-CE12B5E535B7}" srcOrd="1" destOrd="0" presId="urn:microsoft.com/office/officeart/2005/8/layout/bProcess2"/>
    <dgm:cxn modelId="{87219F70-1EB3-42D4-B032-456B43C21C35}" type="presParOf" srcId="{A453500C-BC77-4CCC-BFDD-3C03411B7E8F}" destId="{2E19D15C-405C-4FDF-B386-4F159AF508BD}" srcOrd="7" destOrd="0" presId="urn:microsoft.com/office/officeart/2005/8/layout/bProcess2"/>
    <dgm:cxn modelId="{7780E054-211E-4882-A23B-2BAB6FAE7314}" type="presParOf" srcId="{A453500C-BC77-4CCC-BFDD-3C03411B7E8F}" destId="{BDD1A2E3-D33D-4A30-B223-FED2B0175FB5}" srcOrd="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7BD7140-F799-4CAD-B415-A76211E9A2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4724666-4E55-4897-95F6-505E02BFEAB3}">
      <dgm:prSet phldrT="[Texto]"/>
      <dgm:spPr/>
      <dgm:t>
        <a:bodyPr/>
        <a:lstStyle/>
        <a:p>
          <a:r>
            <a:rPr lang="es-MX" b="0" i="0" dirty="0" smtClean="0"/>
            <a:t>el máximo órgano responsable de formular políticas en el Banco Mundial</a:t>
          </a:r>
          <a:endParaRPr lang="es-MX" dirty="0"/>
        </a:p>
      </dgm:t>
    </dgm:pt>
    <dgm:pt modelId="{7CCE378D-0823-43A1-9A61-68DE60FED4EF}" type="parTrans" cxnId="{F956B447-A28B-42B5-B47B-589379EFA70E}">
      <dgm:prSet/>
      <dgm:spPr/>
      <dgm:t>
        <a:bodyPr/>
        <a:lstStyle/>
        <a:p>
          <a:endParaRPr lang="es-MX"/>
        </a:p>
      </dgm:t>
    </dgm:pt>
    <dgm:pt modelId="{9B97D115-3570-483E-9EEE-A7BFE96B208A}" type="sibTrans" cxnId="{F956B447-A28B-42B5-B47B-589379EFA70E}">
      <dgm:prSet/>
      <dgm:spPr/>
      <dgm:t>
        <a:bodyPr/>
        <a:lstStyle/>
        <a:p>
          <a:endParaRPr lang="es-MX"/>
        </a:p>
      </dgm:t>
    </dgm:pt>
    <dgm:pt modelId="{3B1D55C0-9FE4-4259-817D-D11D623DEEA8}">
      <dgm:prSet phldrT="[Texto]"/>
      <dgm:spPr/>
      <dgm:t>
        <a:bodyPr/>
        <a:lstStyle/>
        <a:p>
          <a:r>
            <a:rPr lang="es-MX" b="0" i="0" dirty="0" smtClean="0"/>
            <a:t>está constituida por un Gobernador y un suplente para cada uno de los 188 países miembros de la institución.</a:t>
          </a:r>
          <a:endParaRPr lang="es-MX" dirty="0"/>
        </a:p>
      </dgm:t>
    </dgm:pt>
    <dgm:pt modelId="{D6A77413-368E-4796-BA04-26A24E58F4DC}" type="parTrans" cxnId="{DC2039CC-EE90-4C07-B332-C649CBEAF38A}">
      <dgm:prSet/>
      <dgm:spPr/>
      <dgm:t>
        <a:bodyPr/>
        <a:lstStyle/>
        <a:p>
          <a:endParaRPr lang="es-MX"/>
        </a:p>
      </dgm:t>
    </dgm:pt>
    <dgm:pt modelId="{A012AEF0-8447-4428-8B43-011724A67E24}" type="sibTrans" cxnId="{DC2039CC-EE90-4C07-B332-C649CBEAF38A}">
      <dgm:prSet/>
      <dgm:spPr/>
      <dgm:t>
        <a:bodyPr/>
        <a:lstStyle/>
        <a:p>
          <a:endParaRPr lang="es-MX"/>
        </a:p>
      </dgm:t>
    </dgm:pt>
    <dgm:pt modelId="{D2353B38-C5EA-47AC-8ECB-673FB63B75AF}">
      <dgm:prSet phldrT="[Texto]"/>
      <dgm:spPr/>
      <dgm:t>
        <a:bodyPr/>
        <a:lstStyle/>
        <a:p>
          <a:r>
            <a:rPr lang="es-MX" b="0" i="0" dirty="0" smtClean="0"/>
            <a:t>El cargo lo ocupa normalmente el Ministro de Finanzas, el Presidente del Banco Central o un alto funcionario de rango similar del país.</a:t>
          </a:r>
          <a:endParaRPr lang="es-MX" dirty="0"/>
        </a:p>
      </dgm:t>
    </dgm:pt>
    <dgm:pt modelId="{BB879428-8AD2-4C36-8F83-16C8AEAC450B}" type="parTrans" cxnId="{6D1C724F-7459-47F2-BD72-89235CAF08C0}">
      <dgm:prSet/>
      <dgm:spPr/>
      <dgm:t>
        <a:bodyPr/>
        <a:lstStyle/>
        <a:p>
          <a:endParaRPr lang="es-MX"/>
        </a:p>
      </dgm:t>
    </dgm:pt>
    <dgm:pt modelId="{45CED9C5-9069-49DC-A689-8EBCA35F7A62}" type="sibTrans" cxnId="{6D1C724F-7459-47F2-BD72-89235CAF08C0}">
      <dgm:prSet/>
      <dgm:spPr/>
      <dgm:t>
        <a:bodyPr/>
        <a:lstStyle/>
        <a:p>
          <a:endParaRPr lang="es-MX"/>
        </a:p>
      </dgm:t>
    </dgm:pt>
    <dgm:pt modelId="{23614ED9-E15F-417B-814C-D5B73492D6F7}" type="pres">
      <dgm:prSet presAssocID="{77BD7140-F799-4CAD-B415-A76211E9A2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529EC5E-1D63-4E81-B4CD-4638DE65DEEE}" type="pres">
      <dgm:prSet presAssocID="{E4724666-4E55-4897-95F6-505E02BFEA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16B3D0-3CA8-445C-ADFC-2E628204CE25}" type="pres">
      <dgm:prSet presAssocID="{9B97D115-3570-483E-9EEE-A7BFE96B208A}" presName="spacer" presStyleCnt="0"/>
      <dgm:spPr/>
    </dgm:pt>
    <dgm:pt modelId="{DC6B4AC9-3894-4066-8EB0-3E398BDAD10F}" type="pres">
      <dgm:prSet presAssocID="{3B1D55C0-9FE4-4259-817D-D11D623DEEA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3B01E1-C953-401E-BD97-0586B054D5B4}" type="pres">
      <dgm:prSet presAssocID="{A012AEF0-8447-4428-8B43-011724A67E24}" presName="spacer" presStyleCnt="0"/>
      <dgm:spPr/>
    </dgm:pt>
    <dgm:pt modelId="{638C098D-7707-4558-8D81-DF78DA30692E}" type="pres">
      <dgm:prSet presAssocID="{D2353B38-C5EA-47AC-8ECB-673FB63B75A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1C724F-7459-47F2-BD72-89235CAF08C0}" srcId="{77BD7140-F799-4CAD-B415-A76211E9A2A3}" destId="{D2353B38-C5EA-47AC-8ECB-673FB63B75AF}" srcOrd="2" destOrd="0" parTransId="{BB879428-8AD2-4C36-8F83-16C8AEAC450B}" sibTransId="{45CED9C5-9069-49DC-A689-8EBCA35F7A62}"/>
    <dgm:cxn modelId="{3EC6BC63-EBA7-4E10-BAD3-970E6F737ACF}" type="presOf" srcId="{77BD7140-F799-4CAD-B415-A76211E9A2A3}" destId="{23614ED9-E15F-417B-814C-D5B73492D6F7}" srcOrd="0" destOrd="0" presId="urn:microsoft.com/office/officeart/2005/8/layout/vList2"/>
    <dgm:cxn modelId="{F956B447-A28B-42B5-B47B-589379EFA70E}" srcId="{77BD7140-F799-4CAD-B415-A76211E9A2A3}" destId="{E4724666-4E55-4897-95F6-505E02BFEAB3}" srcOrd="0" destOrd="0" parTransId="{7CCE378D-0823-43A1-9A61-68DE60FED4EF}" sibTransId="{9B97D115-3570-483E-9EEE-A7BFE96B208A}"/>
    <dgm:cxn modelId="{DC2039CC-EE90-4C07-B332-C649CBEAF38A}" srcId="{77BD7140-F799-4CAD-B415-A76211E9A2A3}" destId="{3B1D55C0-9FE4-4259-817D-D11D623DEEA8}" srcOrd="1" destOrd="0" parTransId="{D6A77413-368E-4796-BA04-26A24E58F4DC}" sibTransId="{A012AEF0-8447-4428-8B43-011724A67E24}"/>
    <dgm:cxn modelId="{8D0F46F5-6E20-457A-BB02-AF9F45D4F91A}" type="presOf" srcId="{D2353B38-C5EA-47AC-8ECB-673FB63B75AF}" destId="{638C098D-7707-4558-8D81-DF78DA30692E}" srcOrd="0" destOrd="0" presId="urn:microsoft.com/office/officeart/2005/8/layout/vList2"/>
    <dgm:cxn modelId="{E1C22D39-98EE-4F36-9DCA-F4A44FA11B9E}" type="presOf" srcId="{3B1D55C0-9FE4-4259-817D-D11D623DEEA8}" destId="{DC6B4AC9-3894-4066-8EB0-3E398BDAD10F}" srcOrd="0" destOrd="0" presId="urn:microsoft.com/office/officeart/2005/8/layout/vList2"/>
    <dgm:cxn modelId="{1E39840B-977B-4882-A10D-5BC2A48C14FC}" type="presOf" srcId="{E4724666-4E55-4897-95F6-505E02BFEAB3}" destId="{A529EC5E-1D63-4E81-B4CD-4638DE65DEEE}" srcOrd="0" destOrd="0" presId="urn:microsoft.com/office/officeart/2005/8/layout/vList2"/>
    <dgm:cxn modelId="{5341FFAD-B80C-4DA1-BF93-7093A772E66D}" type="presParOf" srcId="{23614ED9-E15F-417B-814C-D5B73492D6F7}" destId="{A529EC5E-1D63-4E81-B4CD-4638DE65DEEE}" srcOrd="0" destOrd="0" presId="urn:microsoft.com/office/officeart/2005/8/layout/vList2"/>
    <dgm:cxn modelId="{8BC51AC3-51D3-4E24-9150-AB3A4CEE6910}" type="presParOf" srcId="{23614ED9-E15F-417B-814C-D5B73492D6F7}" destId="{6E16B3D0-3CA8-445C-ADFC-2E628204CE25}" srcOrd="1" destOrd="0" presId="urn:microsoft.com/office/officeart/2005/8/layout/vList2"/>
    <dgm:cxn modelId="{DE9E412A-00EC-4567-ACCC-67A3C35FBDBF}" type="presParOf" srcId="{23614ED9-E15F-417B-814C-D5B73492D6F7}" destId="{DC6B4AC9-3894-4066-8EB0-3E398BDAD10F}" srcOrd="2" destOrd="0" presId="urn:microsoft.com/office/officeart/2005/8/layout/vList2"/>
    <dgm:cxn modelId="{AFB0E28E-73F5-4B06-8CEE-7BF51004E785}" type="presParOf" srcId="{23614ED9-E15F-417B-814C-D5B73492D6F7}" destId="{323B01E1-C953-401E-BD97-0586B054D5B4}" srcOrd="3" destOrd="0" presId="urn:microsoft.com/office/officeart/2005/8/layout/vList2"/>
    <dgm:cxn modelId="{B8A9666D-CAA4-4324-B4FF-B80D89A38C42}" type="presParOf" srcId="{23614ED9-E15F-417B-814C-D5B73492D6F7}" destId="{638C098D-7707-4558-8D81-DF78DA30692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888A471-13C0-47AF-9B30-DCDE476BC55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9F56D1F-8E0C-4F2D-858B-99C750A73C96}">
      <dgm:prSet phldrT="[Texto]"/>
      <dgm:spPr/>
      <dgm:t>
        <a:bodyPr/>
        <a:lstStyle/>
        <a:p>
          <a:r>
            <a:rPr lang="es-MX" b="0" i="0" dirty="0" smtClean="0"/>
            <a:t>está constituido por el Presidente del Grupo del Banco Mundial y 25 Directores Ejecutivos</a:t>
          </a:r>
          <a:endParaRPr lang="es-MX" dirty="0"/>
        </a:p>
      </dgm:t>
    </dgm:pt>
    <dgm:pt modelId="{79B55DF3-2683-4666-92FA-9B477CDB9BB3}" type="parTrans" cxnId="{679BE101-98B4-4C61-8217-B7A45BC7CD58}">
      <dgm:prSet/>
      <dgm:spPr/>
      <dgm:t>
        <a:bodyPr/>
        <a:lstStyle/>
        <a:p>
          <a:endParaRPr lang="es-MX"/>
        </a:p>
      </dgm:t>
    </dgm:pt>
    <dgm:pt modelId="{4F7CEB4E-ADA4-40F0-9E59-E3B32E8D8EEA}" type="sibTrans" cxnId="{679BE101-98B4-4C61-8217-B7A45BC7CD58}">
      <dgm:prSet/>
      <dgm:spPr/>
      <dgm:t>
        <a:bodyPr/>
        <a:lstStyle/>
        <a:p>
          <a:endParaRPr lang="es-MX"/>
        </a:p>
      </dgm:t>
    </dgm:pt>
    <dgm:pt modelId="{C5D9E62E-A5C1-4514-B9C1-C0805DBABEDA}">
      <dgm:prSet phldrT="[Texto]"/>
      <dgm:spPr/>
      <dgm:t>
        <a:bodyPr/>
        <a:lstStyle/>
        <a:p>
          <a:r>
            <a:rPr lang="es-MX" b="0" i="0" dirty="0" smtClean="0"/>
            <a:t>El Presidente es el funcionario que lo encabeza y habitualmente no tiene derecho a voto</a:t>
          </a:r>
          <a:endParaRPr lang="es-MX" dirty="0"/>
        </a:p>
      </dgm:t>
    </dgm:pt>
    <dgm:pt modelId="{974FE0D4-45D6-4247-8D45-9F52C5B8204D}" type="parTrans" cxnId="{BAE60718-DE48-4E0F-BF6E-6FBE73672F1E}">
      <dgm:prSet/>
      <dgm:spPr/>
      <dgm:t>
        <a:bodyPr/>
        <a:lstStyle/>
        <a:p>
          <a:endParaRPr lang="es-MX"/>
        </a:p>
      </dgm:t>
    </dgm:pt>
    <dgm:pt modelId="{F647C71E-2A6E-4DB0-8298-BBE54A04C6BC}" type="sibTrans" cxnId="{BAE60718-DE48-4E0F-BF6E-6FBE73672F1E}">
      <dgm:prSet/>
      <dgm:spPr/>
      <dgm:t>
        <a:bodyPr/>
        <a:lstStyle/>
        <a:p>
          <a:endParaRPr lang="es-MX"/>
        </a:p>
      </dgm:t>
    </dgm:pt>
    <dgm:pt modelId="{C0E2E510-F3F4-403F-8558-EBF5EF9025C6}">
      <dgm:prSet phldrT="[Texto]"/>
      <dgm:spPr/>
      <dgm:t>
        <a:bodyPr/>
        <a:lstStyle/>
        <a:p>
          <a:r>
            <a:rPr lang="es-MX" b="0" i="0" dirty="0" smtClean="0"/>
            <a:t>no pueden ejercer ninguna autoridad ni comprometer o representar al Banco</a:t>
          </a:r>
          <a:endParaRPr lang="es-MX" dirty="0"/>
        </a:p>
      </dgm:t>
    </dgm:pt>
    <dgm:pt modelId="{AD7015A6-50E1-49A1-8785-C75CB8FFFD03}" type="parTrans" cxnId="{79F39F45-83F2-4338-8E12-CC89192E0B18}">
      <dgm:prSet/>
      <dgm:spPr/>
      <dgm:t>
        <a:bodyPr/>
        <a:lstStyle/>
        <a:p>
          <a:endParaRPr lang="es-MX"/>
        </a:p>
      </dgm:t>
    </dgm:pt>
    <dgm:pt modelId="{6DA4B0E6-E81C-456E-B1D1-D2AF8A56997D}" type="sibTrans" cxnId="{79F39F45-83F2-4338-8E12-CC89192E0B18}">
      <dgm:prSet/>
      <dgm:spPr/>
      <dgm:t>
        <a:bodyPr/>
        <a:lstStyle/>
        <a:p>
          <a:endParaRPr lang="es-MX"/>
        </a:p>
      </dgm:t>
    </dgm:pt>
    <dgm:pt modelId="{C3AEB014-B64C-4011-8E07-23EBB8FBB03D}" type="pres">
      <dgm:prSet presAssocID="{9888A471-13C0-47AF-9B30-DCDE476BC55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2B95DF7-71B5-4E8D-AC04-9978B816A2DD}" type="pres">
      <dgm:prSet presAssocID="{9888A471-13C0-47AF-9B30-DCDE476BC55E}" presName="Name1" presStyleCnt="0"/>
      <dgm:spPr/>
    </dgm:pt>
    <dgm:pt modelId="{A05C6216-CCEB-4EA8-A533-1F4AD524E358}" type="pres">
      <dgm:prSet presAssocID="{9888A471-13C0-47AF-9B30-DCDE476BC55E}" presName="cycle" presStyleCnt="0"/>
      <dgm:spPr/>
    </dgm:pt>
    <dgm:pt modelId="{345F3F52-B7B5-49F6-8AAE-44648A5C4FD3}" type="pres">
      <dgm:prSet presAssocID="{9888A471-13C0-47AF-9B30-DCDE476BC55E}" presName="srcNode" presStyleLbl="node1" presStyleIdx="0" presStyleCnt="3"/>
      <dgm:spPr/>
    </dgm:pt>
    <dgm:pt modelId="{44A2EF99-E0F2-4D9C-8F44-414EBAC86306}" type="pres">
      <dgm:prSet presAssocID="{9888A471-13C0-47AF-9B30-DCDE476BC55E}" presName="conn" presStyleLbl="parChTrans1D2" presStyleIdx="0" presStyleCnt="1"/>
      <dgm:spPr/>
      <dgm:t>
        <a:bodyPr/>
        <a:lstStyle/>
        <a:p>
          <a:endParaRPr lang="es-MX"/>
        </a:p>
      </dgm:t>
    </dgm:pt>
    <dgm:pt modelId="{FF9BF4D1-9BBC-49CD-83ED-11CF841C8471}" type="pres">
      <dgm:prSet presAssocID="{9888A471-13C0-47AF-9B30-DCDE476BC55E}" presName="extraNode" presStyleLbl="node1" presStyleIdx="0" presStyleCnt="3"/>
      <dgm:spPr/>
    </dgm:pt>
    <dgm:pt modelId="{32DBE517-3DDE-49A1-BB49-0A5407AE4109}" type="pres">
      <dgm:prSet presAssocID="{9888A471-13C0-47AF-9B30-DCDE476BC55E}" presName="dstNode" presStyleLbl="node1" presStyleIdx="0" presStyleCnt="3"/>
      <dgm:spPr/>
    </dgm:pt>
    <dgm:pt modelId="{EE28D01A-208C-4D4A-B742-3B9DA9ACCF4E}" type="pres">
      <dgm:prSet presAssocID="{39F56D1F-8E0C-4F2D-858B-99C750A73C9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78D8AF-24B3-4F04-8ABF-4161A4A62522}" type="pres">
      <dgm:prSet presAssocID="{39F56D1F-8E0C-4F2D-858B-99C750A73C96}" presName="accent_1" presStyleCnt="0"/>
      <dgm:spPr/>
    </dgm:pt>
    <dgm:pt modelId="{79360EF3-52F1-43A5-B159-2CDDE230A41F}" type="pres">
      <dgm:prSet presAssocID="{39F56D1F-8E0C-4F2D-858B-99C750A73C96}" presName="accentRepeatNode" presStyleLbl="solidFgAcc1" presStyleIdx="0" presStyleCnt="3"/>
      <dgm:spPr/>
    </dgm:pt>
    <dgm:pt modelId="{BA68F49E-D313-40C1-B83D-E2BA275E9C5B}" type="pres">
      <dgm:prSet presAssocID="{C5D9E62E-A5C1-4514-B9C1-C0805DBABED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68A823-5D07-4082-AF40-DC410A9AE789}" type="pres">
      <dgm:prSet presAssocID="{C5D9E62E-A5C1-4514-B9C1-C0805DBABEDA}" presName="accent_2" presStyleCnt="0"/>
      <dgm:spPr/>
    </dgm:pt>
    <dgm:pt modelId="{CF2B8BEE-37FF-44CB-BE7D-CF3AB5D06630}" type="pres">
      <dgm:prSet presAssocID="{C5D9E62E-A5C1-4514-B9C1-C0805DBABEDA}" presName="accentRepeatNode" presStyleLbl="solidFgAcc1" presStyleIdx="1" presStyleCnt="3"/>
      <dgm:spPr/>
    </dgm:pt>
    <dgm:pt modelId="{128014B3-F833-41E3-9850-0BC7CC979D5C}" type="pres">
      <dgm:prSet presAssocID="{C0E2E510-F3F4-403F-8558-EBF5EF9025C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87BED3-6B01-4C9C-9B76-1EB8D9014C9F}" type="pres">
      <dgm:prSet presAssocID="{C0E2E510-F3F4-403F-8558-EBF5EF9025C6}" presName="accent_3" presStyleCnt="0"/>
      <dgm:spPr/>
    </dgm:pt>
    <dgm:pt modelId="{3456AD63-488A-47A7-9013-98997CAAB90C}" type="pres">
      <dgm:prSet presAssocID="{C0E2E510-F3F4-403F-8558-EBF5EF9025C6}" presName="accentRepeatNode" presStyleLbl="solidFgAcc1" presStyleIdx="2" presStyleCnt="3"/>
      <dgm:spPr/>
    </dgm:pt>
  </dgm:ptLst>
  <dgm:cxnLst>
    <dgm:cxn modelId="{BAE60718-DE48-4E0F-BF6E-6FBE73672F1E}" srcId="{9888A471-13C0-47AF-9B30-DCDE476BC55E}" destId="{C5D9E62E-A5C1-4514-B9C1-C0805DBABEDA}" srcOrd="1" destOrd="0" parTransId="{974FE0D4-45D6-4247-8D45-9F52C5B8204D}" sibTransId="{F647C71E-2A6E-4DB0-8298-BBE54A04C6BC}"/>
    <dgm:cxn modelId="{79F39F45-83F2-4338-8E12-CC89192E0B18}" srcId="{9888A471-13C0-47AF-9B30-DCDE476BC55E}" destId="{C0E2E510-F3F4-403F-8558-EBF5EF9025C6}" srcOrd="2" destOrd="0" parTransId="{AD7015A6-50E1-49A1-8785-C75CB8FFFD03}" sibTransId="{6DA4B0E6-E81C-456E-B1D1-D2AF8A56997D}"/>
    <dgm:cxn modelId="{04796190-4BAD-4678-B4C1-E2B089F6EB1F}" type="presOf" srcId="{4F7CEB4E-ADA4-40F0-9E59-E3B32E8D8EEA}" destId="{44A2EF99-E0F2-4D9C-8F44-414EBAC86306}" srcOrd="0" destOrd="0" presId="urn:microsoft.com/office/officeart/2008/layout/VerticalCurvedList"/>
    <dgm:cxn modelId="{40F15B5F-36DC-422E-A90B-48A788253EC8}" type="presOf" srcId="{9888A471-13C0-47AF-9B30-DCDE476BC55E}" destId="{C3AEB014-B64C-4011-8E07-23EBB8FBB03D}" srcOrd="0" destOrd="0" presId="urn:microsoft.com/office/officeart/2008/layout/VerticalCurvedList"/>
    <dgm:cxn modelId="{DD76829F-714F-4C04-BCEC-E079AE10A678}" type="presOf" srcId="{C5D9E62E-A5C1-4514-B9C1-C0805DBABEDA}" destId="{BA68F49E-D313-40C1-B83D-E2BA275E9C5B}" srcOrd="0" destOrd="0" presId="urn:microsoft.com/office/officeart/2008/layout/VerticalCurvedList"/>
    <dgm:cxn modelId="{988A545B-2DE9-4746-85D9-FB0DE9F521C1}" type="presOf" srcId="{39F56D1F-8E0C-4F2D-858B-99C750A73C96}" destId="{EE28D01A-208C-4D4A-B742-3B9DA9ACCF4E}" srcOrd="0" destOrd="0" presId="urn:microsoft.com/office/officeart/2008/layout/VerticalCurvedList"/>
    <dgm:cxn modelId="{679BE101-98B4-4C61-8217-B7A45BC7CD58}" srcId="{9888A471-13C0-47AF-9B30-DCDE476BC55E}" destId="{39F56D1F-8E0C-4F2D-858B-99C750A73C96}" srcOrd="0" destOrd="0" parTransId="{79B55DF3-2683-4666-92FA-9B477CDB9BB3}" sibTransId="{4F7CEB4E-ADA4-40F0-9E59-E3B32E8D8EEA}"/>
    <dgm:cxn modelId="{8BD49B61-E428-426B-B46D-B36DD059C1E5}" type="presOf" srcId="{C0E2E510-F3F4-403F-8558-EBF5EF9025C6}" destId="{128014B3-F833-41E3-9850-0BC7CC979D5C}" srcOrd="0" destOrd="0" presId="urn:microsoft.com/office/officeart/2008/layout/VerticalCurvedList"/>
    <dgm:cxn modelId="{C877B27F-2DE0-4226-AEA2-543F76D15C08}" type="presParOf" srcId="{C3AEB014-B64C-4011-8E07-23EBB8FBB03D}" destId="{C2B95DF7-71B5-4E8D-AC04-9978B816A2DD}" srcOrd="0" destOrd="0" presId="urn:microsoft.com/office/officeart/2008/layout/VerticalCurvedList"/>
    <dgm:cxn modelId="{E5FCAB1B-EAB5-4393-9295-B9736A9086EE}" type="presParOf" srcId="{C2B95DF7-71B5-4E8D-AC04-9978B816A2DD}" destId="{A05C6216-CCEB-4EA8-A533-1F4AD524E358}" srcOrd="0" destOrd="0" presId="urn:microsoft.com/office/officeart/2008/layout/VerticalCurvedList"/>
    <dgm:cxn modelId="{43EA1011-F902-4E03-A53D-4CC977BC8EC1}" type="presParOf" srcId="{A05C6216-CCEB-4EA8-A533-1F4AD524E358}" destId="{345F3F52-B7B5-49F6-8AAE-44648A5C4FD3}" srcOrd="0" destOrd="0" presId="urn:microsoft.com/office/officeart/2008/layout/VerticalCurvedList"/>
    <dgm:cxn modelId="{6BCEE09C-A474-4C21-8B86-3D12B1DEBA48}" type="presParOf" srcId="{A05C6216-CCEB-4EA8-A533-1F4AD524E358}" destId="{44A2EF99-E0F2-4D9C-8F44-414EBAC86306}" srcOrd="1" destOrd="0" presId="urn:microsoft.com/office/officeart/2008/layout/VerticalCurvedList"/>
    <dgm:cxn modelId="{1E182408-5542-49D5-A060-2E7CECD33498}" type="presParOf" srcId="{A05C6216-CCEB-4EA8-A533-1F4AD524E358}" destId="{FF9BF4D1-9BBC-49CD-83ED-11CF841C8471}" srcOrd="2" destOrd="0" presId="urn:microsoft.com/office/officeart/2008/layout/VerticalCurvedList"/>
    <dgm:cxn modelId="{A9957DAB-58DB-465E-BE7C-92BD3F2A5614}" type="presParOf" srcId="{A05C6216-CCEB-4EA8-A533-1F4AD524E358}" destId="{32DBE517-3DDE-49A1-BB49-0A5407AE4109}" srcOrd="3" destOrd="0" presId="urn:microsoft.com/office/officeart/2008/layout/VerticalCurvedList"/>
    <dgm:cxn modelId="{20D20597-262A-4FA0-8B96-A9781335CB3F}" type="presParOf" srcId="{C2B95DF7-71B5-4E8D-AC04-9978B816A2DD}" destId="{EE28D01A-208C-4D4A-B742-3B9DA9ACCF4E}" srcOrd="1" destOrd="0" presId="urn:microsoft.com/office/officeart/2008/layout/VerticalCurvedList"/>
    <dgm:cxn modelId="{9053A09F-8A4C-4BE5-9036-C2EAE6848B24}" type="presParOf" srcId="{C2B95DF7-71B5-4E8D-AC04-9978B816A2DD}" destId="{0F78D8AF-24B3-4F04-8ABF-4161A4A62522}" srcOrd="2" destOrd="0" presId="urn:microsoft.com/office/officeart/2008/layout/VerticalCurvedList"/>
    <dgm:cxn modelId="{E09AA016-FAF3-4ABB-A79F-AC0D9CCE9C58}" type="presParOf" srcId="{0F78D8AF-24B3-4F04-8ABF-4161A4A62522}" destId="{79360EF3-52F1-43A5-B159-2CDDE230A41F}" srcOrd="0" destOrd="0" presId="urn:microsoft.com/office/officeart/2008/layout/VerticalCurvedList"/>
    <dgm:cxn modelId="{E2D75D4E-3133-4475-A0A7-806805B20FF4}" type="presParOf" srcId="{C2B95DF7-71B5-4E8D-AC04-9978B816A2DD}" destId="{BA68F49E-D313-40C1-B83D-E2BA275E9C5B}" srcOrd="3" destOrd="0" presId="urn:microsoft.com/office/officeart/2008/layout/VerticalCurvedList"/>
    <dgm:cxn modelId="{65E1AE19-53DC-4617-A0AC-1E2580A503EA}" type="presParOf" srcId="{C2B95DF7-71B5-4E8D-AC04-9978B816A2DD}" destId="{5868A823-5D07-4082-AF40-DC410A9AE789}" srcOrd="4" destOrd="0" presId="urn:microsoft.com/office/officeart/2008/layout/VerticalCurvedList"/>
    <dgm:cxn modelId="{12DBBA40-58F4-412F-A883-86F9AF1C6CC1}" type="presParOf" srcId="{5868A823-5D07-4082-AF40-DC410A9AE789}" destId="{CF2B8BEE-37FF-44CB-BE7D-CF3AB5D06630}" srcOrd="0" destOrd="0" presId="urn:microsoft.com/office/officeart/2008/layout/VerticalCurvedList"/>
    <dgm:cxn modelId="{4C4D4AFE-4CCB-4C1A-9ECB-E9714A2A92ED}" type="presParOf" srcId="{C2B95DF7-71B5-4E8D-AC04-9978B816A2DD}" destId="{128014B3-F833-41E3-9850-0BC7CC979D5C}" srcOrd="5" destOrd="0" presId="urn:microsoft.com/office/officeart/2008/layout/VerticalCurvedList"/>
    <dgm:cxn modelId="{CF840564-A15C-4337-B095-E619EEB26C76}" type="presParOf" srcId="{C2B95DF7-71B5-4E8D-AC04-9978B816A2DD}" destId="{EB87BED3-6B01-4C9C-9B76-1EB8D9014C9F}" srcOrd="6" destOrd="0" presId="urn:microsoft.com/office/officeart/2008/layout/VerticalCurvedList"/>
    <dgm:cxn modelId="{157CF989-A1F7-43E2-A18D-3508BE21ED78}" type="presParOf" srcId="{EB87BED3-6B01-4C9C-9B76-1EB8D9014C9F}" destId="{3456AD63-488A-47A7-9013-98997CAAB9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4B80047-6BBD-4406-BB14-F86A70308BB8}" type="doc">
      <dgm:prSet loTypeId="urn:microsoft.com/office/officeart/2005/8/layout/hierarchy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671A485-CFCA-4EE5-941D-7181346931B6}">
      <dgm:prSet phldrT="[Texto]"/>
      <dgm:spPr/>
      <dgm:t>
        <a:bodyPr/>
        <a:lstStyle/>
        <a:p>
          <a:r>
            <a:rPr lang="es-MX" b="0" i="0" dirty="0" smtClean="0"/>
            <a:t>El Fondo Monetario Internacional (FMI) promueve la estabilidad financiera y la cooperación monetaria internacional</a:t>
          </a:r>
          <a:endParaRPr lang="es-MX" dirty="0"/>
        </a:p>
      </dgm:t>
    </dgm:pt>
    <dgm:pt modelId="{03450150-135D-4313-AD02-0401FA2BE226}" type="parTrans" cxnId="{01903DD6-E397-442A-8B22-E750A783EC44}">
      <dgm:prSet/>
      <dgm:spPr/>
      <dgm:t>
        <a:bodyPr/>
        <a:lstStyle/>
        <a:p>
          <a:endParaRPr lang="es-MX"/>
        </a:p>
      </dgm:t>
    </dgm:pt>
    <dgm:pt modelId="{4DCA0E29-162E-43A3-84D3-46B2C02C9FD5}" type="sibTrans" cxnId="{01903DD6-E397-442A-8B22-E750A783EC44}">
      <dgm:prSet/>
      <dgm:spPr/>
      <dgm:t>
        <a:bodyPr/>
        <a:lstStyle/>
        <a:p>
          <a:endParaRPr lang="es-MX"/>
        </a:p>
      </dgm:t>
    </dgm:pt>
    <dgm:pt modelId="{14983754-F3C2-4450-A3BA-1F515697DCB6}">
      <dgm:prSet phldrT="[Texto]"/>
      <dgm:spPr/>
      <dgm:t>
        <a:bodyPr/>
        <a:lstStyle/>
        <a:p>
          <a:r>
            <a:rPr lang="es-MX" b="0" i="0" dirty="0" smtClean="0"/>
            <a:t>facilita el comercio internacional, promueve el empleo y un crecimiento económico sostenible y contribuye a reducir la pobreza en el mundo entero. </a:t>
          </a:r>
          <a:endParaRPr lang="es-MX" dirty="0"/>
        </a:p>
      </dgm:t>
    </dgm:pt>
    <dgm:pt modelId="{9A1279BC-F074-4A2E-B3B8-79386D3737BD}" type="parTrans" cxnId="{E30BAACB-3605-4AC5-A2EC-44240326147B}">
      <dgm:prSet/>
      <dgm:spPr/>
      <dgm:t>
        <a:bodyPr/>
        <a:lstStyle/>
        <a:p>
          <a:endParaRPr lang="es-MX"/>
        </a:p>
      </dgm:t>
    </dgm:pt>
    <dgm:pt modelId="{819BF367-2008-4311-87CC-A443539D3CD3}" type="sibTrans" cxnId="{E30BAACB-3605-4AC5-A2EC-44240326147B}">
      <dgm:prSet/>
      <dgm:spPr/>
      <dgm:t>
        <a:bodyPr/>
        <a:lstStyle/>
        <a:p>
          <a:endParaRPr lang="es-MX"/>
        </a:p>
      </dgm:t>
    </dgm:pt>
    <dgm:pt modelId="{A6BCC233-BF1C-4EB3-9DFF-C2E940E16B34}">
      <dgm:prSet phldrT="[Texto]"/>
      <dgm:spPr/>
      <dgm:t>
        <a:bodyPr/>
        <a:lstStyle/>
        <a:p>
          <a:r>
            <a:rPr lang="es-MX" b="0" i="0" dirty="0" smtClean="0"/>
            <a:t>El FMI es administrado por los 189 países miembros</a:t>
          </a:r>
          <a:endParaRPr lang="es-MX" dirty="0"/>
        </a:p>
      </dgm:t>
    </dgm:pt>
    <dgm:pt modelId="{477D0E10-BB42-4B30-AAAD-D099EFE44A14}" type="parTrans" cxnId="{ADCEA221-05DE-4733-96DC-48088B6BF179}">
      <dgm:prSet/>
      <dgm:spPr/>
      <dgm:t>
        <a:bodyPr/>
        <a:lstStyle/>
        <a:p>
          <a:endParaRPr lang="es-MX"/>
        </a:p>
      </dgm:t>
    </dgm:pt>
    <dgm:pt modelId="{8C11B32E-A75A-4BEC-B8EB-FBDBF075DD37}" type="sibTrans" cxnId="{ADCEA221-05DE-4733-96DC-48088B6BF179}">
      <dgm:prSet/>
      <dgm:spPr/>
      <dgm:t>
        <a:bodyPr/>
        <a:lstStyle/>
        <a:p>
          <a:endParaRPr lang="es-MX"/>
        </a:p>
      </dgm:t>
    </dgm:pt>
    <dgm:pt modelId="{4420E14A-53F4-4D65-9090-B67FC19CC41F}" type="pres">
      <dgm:prSet presAssocID="{34B80047-6BBD-4406-BB14-F86A70308BB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70C1F6E-AE86-48CE-B021-7594F89A0702}" type="pres">
      <dgm:prSet presAssocID="{8671A485-CFCA-4EE5-941D-7181346931B6}" presName="vertOne" presStyleCnt="0"/>
      <dgm:spPr/>
    </dgm:pt>
    <dgm:pt modelId="{E1F771BF-6A49-4E78-BBAB-DC17ABD837CC}" type="pres">
      <dgm:prSet presAssocID="{8671A485-CFCA-4EE5-941D-7181346931B6}" presName="txOne" presStyleLbl="node0" presStyleIdx="0" presStyleCnt="1" custLinFactNeighborX="-638" custLinFactNeighborY="1675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C42996E-792A-410D-AE42-2CD4EF21CCCC}" type="pres">
      <dgm:prSet presAssocID="{8671A485-CFCA-4EE5-941D-7181346931B6}" presName="parTransOne" presStyleCnt="0"/>
      <dgm:spPr/>
    </dgm:pt>
    <dgm:pt modelId="{92CE37AD-AA7A-4915-AB7E-43DB6F9692FB}" type="pres">
      <dgm:prSet presAssocID="{8671A485-CFCA-4EE5-941D-7181346931B6}" presName="horzOne" presStyleCnt="0"/>
      <dgm:spPr/>
    </dgm:pt>
    <dgm:pt modelId="{90FBF46E-D91F-42F6-BAA4-F6555957D4D7}" type="pres">
      <dgm:prSet presAssocID="{14983754-F3C2-4450-A3BA-1F515697DCB6}" presName="vertTwo" presStyleCnt="0"/>
      <dgm:spPr/>
    </dgm:pt>
    <dgm:pt modelId="{5F6FCD62-3BDB-4700-8818-A200401687AE}" type="pres">
      <dgm:prSet presAssocID="{14983754-F3C2-4450-A3BA-1F515697DCB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5D1AAB8-A928-4C37-A8E9-B9B671F7D65B}" type="pres">
      <dgm:prSet presAssocID="{14983754-F3C2-4450-A3BA-1F515697DCB6}" presName="horzTwo" presStyleCnt="0"/>
      <dgm:spPr/>
    </dgm:pt>
    <dgm:pt modelId="{5A1B1C55-05E2-4803-B277-E991ACCA432D}" type="pres">
      <dgm:prSet presAssocID="{819BF367-2008-4311-87CC-A443539D3CD3}" presName="sibSpaceTwo" presStyleCnt="0"/>
      <dgm:spPr/>
    </dgm:pt>
    <dgm:pt modelId="{763C4949-C106-4A27-ADE3-9B3EDE2780BE}" type="pres">
      <dgm:prSet presAssocID="{A6BCC233-BF1C-4EB3-9DFF-C2E940E16B34}" presName="vertTwo" presStyleCnt="0"/>
      <dgm:spPr/>
    </dgm:pt>
    <dgm:pt modelId="{CD276B69-39E4-4735-9CDD-4E73031738EE}" type="pres">
      <dgm:prSet presAssocID="{A6BCC233-BF1C-4EB3-9DFF-C2E940E16B34}" presName="txTwo" presStyleLbl="node2" presStyleIdx="1" presStyleCnt="2" custLinFactNeighborX="-70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9685E13-E8A8-4330-BCC7-DF2AF1F87293}" type="pres">
      <dgm:prSet presAssocID="{A6BCC233-BF1C-4EB3-9DFF-C2E940E16B34}" presName="horzTwo" presStyleCnt="0"/>
      <dgm:spPr/>
    </dgm:pt>
  </dgm:ptLst>
  <dgm:cxnLst>
    <dgm:cxn modelId="{F9477817-25B7-4897-9EE8-D016F56CC4F8}" type="presOf" srcId="{14983754-F3C2-4450-A3BA-1F515697DCB6}" destId="{5F6FCD62-3BDB-4700-8818-A200401687AE}" srcOrd="0" destOrd="0" presId="urn:microsoft.com/office/officeart/2005/8/layout/hierarchy4"/>
    <dgm:cxn modelId="{ADCEA221-05DE-4733-96DC-48088B6BF179}" srcId="{8671A485-CFCA-4EE5-941D-7181346931B6}" destId="{A6BCC233-BF1C-4EB3-9DFF-C2E940E16B34}" srcOrd="1" destOrd="0" parTransId="{477D0E10-BB42-4B30-AAAD-D099EFE44A14}" sibTransId="{8C11B32E-A75A-4BEC-B8EB-FBDBF075DD37}"/>
    <dgm:cxn modelId="{2C2FC33F-F3FA-4707-94C1-610AF88E708C}" type="presOf" srcId="{8671A485-CFCA-4EE5-941D-7181346931B6}" destId="{E1F771BF-6A49-4E78-BBAB-DC17ABD837CC}" srcOrd="0" destOrd="0" presId="urn:microsoft.com/office/officeart/2005/8/layout/hierarchy4"/>
    <dgm:cxn modelId="{050C4D59-BA92-46F1-9A9E-276746BD7E1D}" type="presOf" srcId="{A6BCC233-BF1C-4EB3-9DFF-C2E940E16B34}" destId="{CD276B69-39E4-4735-9CDD-4E73031738EE}" srcOrd="0" destOrd="0" presId="urn:microsoft.com/office/officeart/2005/8/layout/hierarchy4"/>
    <dgm:cxn modelId="{01903DD6-E397-442A-8B22-E750A783EC44}" srcId="{34B80047-6BBD-4406-BB14-F86A70308BB8}" destId="{8671A485-CFCA-4EE5-941D-7181346931B6}" srcOrd="0" destOrd="0" parTransId="{03450150-135D-4313-AD02-0401FA2BE226}" sibTransId="{4DCA0E29-162E-43A3-84D3-46B2C02C9FD5}"/>
    <dgm:cxn modelId="{0B509FDC-A1D6-4EDB-8484-5CEAE100FD9D}" type="presOf" srcId="{34B80047-6BBD-4406-BB14-F86A70308BB8}" destId="{4420E14A-53F4-4D65-9090-B67FC19CC41F}" srcOrd="0" destOrd="0" presId="urn:microsoft.com/office/officeart/2005/8/layout/hierarchy4"/>
    <dgm:cxn modelId="{E30BAACB-3605-4AC5-A2EC-44240326147B}" srcId="{8671A485-CFCA-4EE5-941D-7181346931B6}" destId="{14983754-F3C2-4450-A3BA-1F515697DCB6}" srcOrd="0" destOrd="0" parTransId="{9A1279BC-F074-4A2E-B3B8-79386D3737BD}" sibTransId="{819BF367-2008-4311-87CC-A443539D3CD3}"/>
    <dgm:cxn modelId="{575B8172-2895-4583-A927-3C9E745CB277}" type="presParOf" srcId="{4420E14A-53F4-4D65-9090-B67FC19CC41F}" destId="{E70C1F6E-AE86-48CE-B021-7594F89A0702}" srcOrd="0" destOrd="0" presId="urn:microsoft.com/office/officeart/2005/8/layout/hierarchy4"/>
    <dgm:cxn modelId="{A608D937-4107-4E04-BC7D-44EF93B62DB9}" type="presParOf" srcId="{E70C1F6E-AE86-48CE-B021-7594F89A0702}" destId="{E1F771BF-6A49-4E78-BBAB-DC17ABD837CC}" srcOrd="0" destOrd="0" presId="urn:microsoft.com/office/officeart/2005/8/layout/hierarchy4"/>
    <dgm:cxn modelId="{37CD3D23-40F2-4AF4-B6E2-2DCBEB97B664}" type="presParOf" srcId="{E70C1F6E-AE86-48CE-B021-7594F89A0702}" destId="{6C42996E-792A-410D-AE42-2CD4EF21CCCC}" srcOrd="1" destOrd="0" presId="urn:microsoft.com/office/officeart/2005/8/layout/hierarchy4"/>
    <dgm:cxn modelId="{9ECF9333-7DD4-4E96-9156-F5FA064186C2}" type="presParOf" srcId="{E70C1F6E-AE86-48CE-B021-7594F89A0702}" destId="{92CE37AD-AA7A-4915-AB7E-43DB6F9692FB}" srcOrd="2" destOrd="0" presId="urn:microsoft.com/office/officeart/2005/8/layout/hierarchy4"/>
    <dgm:cxn modelId="{DC1457B5-8534-4DB5-976A-90BABD8EAB4F}" type="presParOf" srcId="{92CE37AD-AA7A-4915-AB7E-43DB6F9692FB}" destId="{90FBF46E-D91F-42F6-BAA4-F6555957D4D7}" srcOrd="0" destOrd="0" presId="urn:microsoft.com/office/officeart/2005/8/layout/hierarchy4"/>
    <dgm:cxn modelId="{8704B2F6-BC77-4A66-8303-C85553E5D4F1}" type="presParOf" srcId="{90FBF46E-D91F-42F6-BAA4-F6555957D4D7}" destId="{5F6FCD62-3BDB-4700-8818-A200401687AE}" srcOrd="0" destOrd="0" presId="urn:microsoft.com/office/officeart/2005/8/layout/hierarchy4"/>
    <dgm:cxn modelId="{3B5281F7-A8E0-46C3-9814-E97A70E8BAC0}" type="presParOf" srcId="{90FBF46E-D91F-42F6-BAA4-F6555957D4D7}" destId="{45D1AAB8-A928-4C37-A8E9-B9B671F7D65B}" srcOrd="1" destOrd="0" presId="urn:microsoft.com/office/officeart/2005/8/layout/hierarchy4"/>
    <dgm:cxn modelId="{1C0B0FD4-5E80-4954-B788-6E814FE3CACA}" type="presParOf" srcId="{92CE37AD-AA7A-4915-AB7E-43DB6F9692FB}" destId="{5A1B1C55-05E2-4803-B277-E991ACCA432D}" srcOrd="1" destOrd="0" presId="urn:microsoft.com/office/officeart/2005/8/layout/hierarchy4"/>
    <dgm:cxn modelId="{C11AD749-A900-4627-81FB-729F8F51E5C3}" type="presParOf" srcId="{92CE37AD-AA7A-4915-AB7E-43DB6F9692FB}" destId="{763C4949-C106-4A27-ADE3-9B3EDE2780BE}" srcOrd="2" destOrd="0" presId="urn:microsoft.com/office/officeart/2005/8/layout/hierarchy4"/>
    <dgm:cxn modelId="{59B61DAE-EA3F-4023-96A8-544F87401B58}" type="presParOf" srcId="{763C4949-C106-4A27-ADE3-9B3EDE2780BE}" destId="{CD276B69-39E4-4735-9CDD-4E73031738EE}" srcOrd="0" destOrd="0" presId="urn:microsoft.com/office/officeart/2005/8/layout/hierarchy4"/>
    <dgm:cxn modelId="{CE89D545-2441-4226-B600-49AE6BD80EEE}" type="presParOf" srcId="{763C4949-C106-4A27-ADE3-9B3EDE2780BE}" destId="{19685E13-E8A8-4330-BCC7-DF2AF1F8729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4F5C01-23FA-46A6-844F-7DD08D2EF5E8}" type="doc">
      <dgm:prSet loTypeId="urn:microsoft.com/office/officeart/2005/8/layout/b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3747BBC7-8861-4F29-AD6D-8A92267061EF}">
      <dgm:prSet phldrT="[Texto]"/>
      <dgm:spPr/>
      <dgm:t>
        <a:bodyPr/>
        <a:lstStyle/>
        <a:p>
          <a:r>
            <a:rPr lang="es-ES" dirty="0" smtClean="0"/>
            <a:t>FUE UN ORGANISMO INTERNACIONAL</a:t>
          </a:r>
          <a:endParaRPr lang="es-ES" dirty="0"/>
        </a:p>
      </dgm:t>
    </dgm:pt>
    <dgm:pt modelId="{0B55478B-B2F5-4EDE-AD0E-0DE3106B8134}" type="parTrans" cxnId="{7FCDE43A-B3BC-4620-A5E1-9FF83D073FB7}">
      <dgm:prSet/>
      <dgm:spPr/>
      <dgm:t>
        <a:bodyPr/>
        <a:lstStyle/>
        <a:p>
          <a:endParaRPr lang="es-ES"/>
        </a:p>
      </dgm:t>
    </dgm:pt>
    <dgm:pt modelId="{68849902-5305-461C-AC39-6F52FB887E43}" type="sibTrans" cxnId="{7FCDE43A-B3BC-4620-A5E1-9FF83D073FB7}">
      <dgm:prSet/>
      <dgm:spPr/>
      <dgm:t>
        <a:bodyPr/>
        <a:lstStyle/>
        <a:p>
          <a:endParaRPr lang="es-ES"/>
        </a:p>
      </dgm:t>
    </dgm:pt>
    <dgm:pt modelId="{66C5DE01-E9B2-4227-BC69-0188CC85349B}">
      <dgm:prSet phldrT="[Texto]"/>
      <dgm:spPr/>
      <dgm:t>
        <a:bodyPr/>
        <a:lstStyle/>
        <a:p>
          <a:r>
            <a:rPr lang="es-ES" dirty="0" smtClean="0"/>
            <a:t>CREADO POR EL TRATADO DE VERSALLES </a:t>
          </a:r>
          <a:endParaRPr lang="es-ES" dirty="0"/>
        </a:p>
      </dgm:t>
    </dgm:pt>
    <dgm:pt modelId="{6A794256-1D67-471C-A6D0-452DF37957FA}" type="parTrans" cxnId="{38015756-9FAC-4369-9F62-0CBA467033A0}">
      <dgm:prSet/>
      <dgm:spPr/>
      <dgm:t>
        <a:bodyPr/>
        <a:lstStyle/>
        <a:p>
          <a:endParaRPr lang="es-ES"/>
        </a:p>
      </dgm:t>
    </dgm:pt>
    <dgm:pt modelId="{7C6ADED3-C606-4BD8-A8A8-91A59B4FE0CF}" type="sibTrans" cxnId="{38015756-9FAC-4369-9F62-0CBA467033A0}">
      <dgm:prSet/>
      <dgm:spPr/>
      <dgm:t>
        <a:bodyPr/>
        <a:lstStyle/>
        <a:p>
          <a:endParaRPr lang="es-ES"/>
        </a:p>
      </dgm:t>
    </dgm:pt>
    <dgm:pt modelId="{4AAB3391-5491-4D0F-B350-7F345A9AFB5B}">
      <dgm:prSet phldrT="[Texto]"/>
      <dgm:spPr/>
      <dgm:t>
        <a:bodyPr/>
        <a:lstStyle/>
        <a:p>
          <a:r>
            <a:rPr lang="es-ES" dirty="0" smtClean="0"/>
            <a:t>ESTABLECIDO EL 28 DE JUNIO DE 1919</a:t>
          </a:r>
          <a:endParaRPr lang="es-ES" dirty="0"/>
        </a:p>
      </dgm:t>
    </dgm:pt>
    <dgm:pt modelId="{92E2F90E-8183-4586-916A-BB9F534609BF}" type="parTrans" cxnId="{E706B020-CF0D-487A-89E3-B38615BF4899}">
      <dgm:prSet/>
      <dgm:spPr/>
      <dgm:t>
        <a:bodyPr/>
        <a:lstStyle/>
        <a:p>
          <a:endParaRPr lang="es-ES"/>
        </a:p>
      </dgm:t>
    </dgm:pt>
    <dgm:pt modelId="{80C2070A-3486-4CC5-B55F-D916B3F2ACD5}" type="sibTrans" cxnId="{E706B020-CF0D-487A-89E3-B38615BF4899}">
      <dgm:prSet/>
      <dgm:spPr/>
      <dgm:t>
        <a:bodyPr/>
        <a:lstStyle/>
        <a:p>
          <a:endParaRPr lang="es-ES"/>
        </a:p>
      </dgm:t>
    </dgm:pt>
    <dgm:pt modelId="{F768B80C-6D5C-4413-97D0-B292C0AF99D4}">
      <dgm:prSet phldrT="[Texto]"/>
      <dgm:spPr/>
      <dgm:t>
        <a:bodyPr/>
        <a:lstStyle/>
        <a:p>
          <a:r>
            <a:rPr lang="es-ES" dirty="0" smtClean="0"/>
            <a:t>ESTABLECIA LAS BASES PARA LA PAZ </a:t>
          </a:r>
          <a:endParaRPr lang="es-ES" dirty="0"/>
        </a:p>
      </dgm:t>
    </dgm:pt>
    <dgm:pt modelId="{622AC8B7-E88D-4DAB-BC93-FCCE7E55211E}" type="parTrans" cxnId="{2A547ED8-FF0C-4B68-9F93-C1358D9289BB}">
      <dgm:prSet/>
      <dgm:spPr/>
      <dgm:t>
        <a:bodyPr/>
        <a:lstStyle/>
        <a:p>
          <a:endParaRPr lang="es-ES"/>
        </a:p>
      </dgm:t>
    </dgm:pt>
    <dgm:pt modelId="{B02EE1B8-F988-4E79-A063-78A9634DCABB}" type="sibTrans" cxnId="{2A547ED8-FF0C-4B68-9F93-C1358D9289BB}">
      <dgm:prSet/>
      <dgm:spPr/>
      <dgm:t>
        <a:bodyPr/>
        <a:lstStyle/>
        <a:p>
          <a:endParaRPr lang="es-ES"/>
        </a:p>
      </dgm:t>
    </dgm:pt>
    <dgm:pt modelId="{D42B2657-2A05-450D-8818-AAFEF6F7ED05}">
      <dgm:prSet phldrT="[Texto]"/>
      <dgm:spPr/>
      <dgm:t>
        <a:bodyPr/>
        <a:lstStyle/>
        <a:p>
          <a:r>
            <a:rPr lang="es-ES" dirty="0" smtClean="0"/>
            <a:t>TUVO SU APOGEO EN EL PERIODO 1924-1924</a:t>
          </a:r>
          <a:endParaRPr lang="es-ES" dirty="0"/>
        </a:p>
      </dgm:t>
    </dgm:pt>
    <dgm:pt modelId="{203B23E9-6196-4AF7-9ABE-81A13CA367D7}" type="parTrans" cxnId="{62756FFC-2C91-479B-B6C5-CD303374DF0C}">
      <dgm:prSet/>
      <dgm:spPr/>
      <dgm:t>
        <a:bodyPr/>
        <a:lstStyle/>
        <a:p>
          <a:endParaRPr lang="es-ES"/>
        </a:p>
      </dgm:t>
    </dgm:pt>
    <dgm:pt modelId="{4BB9046B-609E-42FC-A6A0-F61D156A4512}" type="sibTrans" cxnId="{62756FFC-2C91-479B-B6C5-CD303374DF0C}">
      <dgm:prSet/>
      <dgm:spPr/>
      <dgm:t>
        <a:bodyPr/>
        <a:lstStyle/>
        <a:p>
          <a:endParaRPr lang="es-ES"/>
        </a:p>
      </dgm:t>
    </dgm:pt>
    <dgm:pt modelId="{96B4C461-C249-42A8-9EBD-13F4DEC8A752}">
      <dgm:prSet phldrT="[Texto]"/>
      <dgm:spPr/>
      <dgm:t>
        <a:bodyPr/>
        <a:lstStyle/>
        <a:p>
          <a:r>
            <a:rPr lang="es-ES" dirty="0" smtClean="0"/>
            <a:t>NO PUDO RESOLVER LOS CONFLICTOS EN LOS AÑOS 20 Y 30 </a:t>
          </a:r>
          <a:endParaRPr lang="es-ES" dirty="0"/>
        </a:p>
      </dgm:t>
    </dgm:pt>
    <dgm:pt modelId="{9681B861-1A20-46FD-9CBF-39A7C1A5995C}" type="parTrans" cxnId="{5D74E94D-2FF4-446C-94A8-14CFFCD4B5DD}">
      <dgm:prSet/>
      <dgm:spPr/>
      <dgm:t>
        <a:bodyPr/>
        <a:lstStyle/>
        <a:p>
          <a:endParaRPr lang="es-ES"/>
        </a:p>
      </dgm:t>
    </dgm:pt>
    <dgm:pt modelId="{3F4C7EB7-1E45-4563-B038-2DB405ED2E73}" type="sibTrans" cxnId="{5D74E94D-2FF4-446C-94A8-14CFFCD4B5DD}">
      <dgm:prSet/>
      <dgm:spPr/>
      <dgm:t>
        <a:bodyPr/>
        <a:lstStyle/>
        <a:p>
          <a:endParaRPr lang="es-ES"/>
        </a:p>
      </dgm:t>
    </dgm:pt>
    <dgm:pt modelId="{A5D2ECEE-AB6B-4AA1-93DD-40BC517823BD}">
      <dgm:prSet phldrT="[Texto]"/>
      <dgm:spPr/>
      <dgm:t>
        <a:bodyPr/>
        <a:lstStyle/>
        <a:p>
          <a:r>
            <a:rPr lang="es-ES" dirty="0" smtClean="0"/>
            <a:t>FUE DISUELTA EL 18 DE ABRIL DE 1946 </a:t>
          </a:r>
          <a:endParaRPr lang="es-ES" dirty="0"/>
        </a:p>
      </dgm:t>
    </dgm:pt>
    <dgm:pt modelId="{E7BF2D3E-F190-42B0-96F4-D8325A4A34CF}" type="parTrans" cxnId="{753087B6-0853-42C8-AC99-B5B81BABF85E}">
      <dgm:prSet/>
      <dgm:spPr/>
      <dgm:t>
        <a:bodyPr/>
        <a:lstStyle/>
        <a:p>
          <a:endParaRPr lang="es-ES"/>
        </a:p>
      </dgm:t>
    </dgm:pt>
    <dgm:pt modelId="{D775F6DC-9B1F-4203-9ACA-D41F86891FC3}" type="sibTrans" cxnId="{753087B6-0853-42C8-AC99-B5B81BABF85E}">
      <dgm:prSet/>
      <dgm:spPr/>
      <dgm:t>
        <a:bodyPr/>
        <a:lstStyle/>
        <a:p>
          <a:endParaRPr lang="es-ES"/>
        </a:p>
      </dgm:t>
    </dgm:pt>
    <dgm:pt modelId="{CB071CD0-6EBB-41F1-9232-2B35915BFC9F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8DF91D71-4745-450B-A331-BE72D1112D35}" type="parTrans" cxnId="{4D89BB30-742E-4126-9D27-9BBB579686E5}">
      <dgm:prSet/>
      <dgm:spPr/>
      <dgm:t>
        <a:bodyPr/>
        <a:lstStyle/>
        <a:p>
          <a:endParaRPr lang="es-ES"/>
        </a:p>
      </dgm:t>
    </dgm:pt>
    <dgm:pt modelId="{7EDEA1D8-9E88-42AF-8CF7-964E3C8DB754}" type="sibTrans" cxnId="{4D89BB30-742E-4126-9D27-9BBB579686E5}">
      <dgm:prSet/>
      <dgm:spPr/>
      <dgm:t>
        <a:bodyPr/>
        <a:lstStyle/>
        <a:p>
          <a:endParaRPr lang="es-ES"/>
        </a:p>
      </dgm:t>
    </dgm:pt>
    <dgm:pt modelId="{4767E31F-A219-4901-AD67-B3CCF4938FC7}" type="pres">
      <dgm:prSet presAssocID="{AC4F5C01-23FA-46A6-844F-7DD08D2EF5E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C7E1F249-B260-4BEF-9DD4-ECD4C6DDCD31}" type="pres">
      <dgm:prSet presAssocID="{3747BBC7-8861-4F29-AD6D-8A92267061EF}" presName="compNode" presStyleCnt="0"/>
      <dgm:spPr/>
    </dgm:pt>
    <dgm:pt modelId="{269DBC40-31D5-4C09-BEEC-D67083EFC24D}" type="pres">
      <dgm:prSet presAssocID="{3747BBC7-8861-4F29-AD6D-8A92267061EF}" presName="dummyConnPt" presStyleCnt="0"/>
      <dgm:spPr/>
    </dgm:pt>
    <dgm:pt modelId="{58C55AE6-3181-47E7-8B31-C2F68A8225A5}" type="pres">
      <dgm:prSet presAssocID="{3747BBC7-8861-4F29-AD6D-8A92267061E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46A9E8-CE54-45E3-A041-5F6C61FF4D53}" type="pres">
      <dgm:prSet presAssocID="{68849902-5305-461C-AC39-6F52FB887E43}" presName="sibTrans" presStyleLbl="bgSibTrans2D1" presStyleIdx="0" presStyleCnt="7"/>
      <dgm:spPr/>
      <dgm:t>
        <a:bodyPr/>
        <a:lstStyle/>
        <a:p>
          <a:endParaRPr lang="es-MX"/>
        </a:p>
      </dgm:t>
    </dgm:pt>
    <dgm:pt modelId="{8BC3045D-AEDC-4EA1-A806-CFE07878667E}" type="pres">
      <dgm:prSet presAssocID="{66C5DE01-E9B2-4227-BC69-0188CC85349B}" presName="compNode" presStyleCnt="0"/>
      <dgm:spPr/>
    </dgm:pt>
    <dgm:pt modelId="{7D441EB8-336E-4045-906E-CC4AF43C7B25}" type="pres">
      <dgm:prSet presAssocID="{66C5DE01-E9B2-4227-BC69-0188CC85349B}" presName="dummyConnPt" presStyleCnt="0"/>
      <dgm:spPr/>
    </dgm:pt>
    <dgm:pt modelId="{F3452E80-90F5-4F92-B4AF-68161E814559}" type="pres">
      <dgm:prSet presAssocID="{66C5DE01-E9B2-4227-BC69-0188CC85349B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233D0D-3582-48B8-AB9C-C0271AD3C1A3}" type="pres">
      <dgm:prSet presAssocID="{7C6ADED3-C606-4BD8-A8A8-91A59B4FE0CF}" presName="sibTrans" presStyleLbl="bgSibTrans2D1" presStyleIdx="1" presStyleCnt="7"/>
      <dgm:spPr/>
      <dgm:t>
        <a:bodyPr/>
        <a:lstStyle/>
        <a:p>
          <a:endParaRPr lang="es-MX"/>
        </a:p>
      </dgm:t>
    </dgm:pt>
    <dgm:pt modelId="{3FABDE8A-AAFB-4EB3-A00C-646CC0D45CCA}" type="pres">
      <dgm:prSet presAssocID="{4AAB3391-5491-4D0F-B350-7F345A9AFB5B}" presName="compNode" presStyleCnt="0"/>
      <dgm:spPr/>
    </dgm:pt>
    <dgm:pt modelId="{FC5E5BCF-6335-481C-934B-7F79FA6063AB}" type="pres">
      <dgm:prSet presAssocID="{4AAB3391-5491-4D0F-B350-7F345A9AFB5B}" presName="dummyConnPt" presStyleCnt="0"/>
      <dgm:spPr/>
    </dgm:pt>
    <dgm:pt modelId="{FD21E838-67AE-4D65-9E1D-12DA12E1904C}" type="pres">
      <dgm:prSet presAssocID="{4AAB3391-5491-4D0F-B350-7F345A9AFB5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E976B6-81DA-4E56-9A9F-C3E6D4F90E4C}" type="pres">
      <dgm:prSet presAssocID="{80C2070A-3486-4CC5-B55F-D916B3F2ACD5}" presName="sibTrans" presStyleLbl="bgSibTrans2D1" presStyleIdx="2" presStyleCnt="7"/>
      <dgm:spPr/>
      <dgm:t>
        <a:bodyPr/>
        <a:lstStyle/>
        <a:p>
          <a:endParaRPr lang="es-MX"/>
        </a:p>
      </dgm:t>
    </dgm:pt>
    <dgm:pt modelId="{20950F98-A891-4765-9A6F-EDE39AD0882B}" type="pres">
      <dgm:prSet presAssocID="{F768B80C-6D5C-4413-97D0-B292C0AF99D4}" presName="compNode" presStyleCnt="0"/>
      <dgm:spPr/>
    </dgm:pt>
    <dgm:pt modelId="{7E79122E-8974-4706-916C-FB5CF2376DDD}" type="pres">
      <dgm:prSet presAssocID="{F768B80C-6D5C-4413-97D0-B292C0AF99D4}" presName="dummyConnPt" presStyleCnt="0"/>
      <dgm:spPr/>
    </dgm:pt>
    <dgm:pt modelId="{A0684E8B-5171-41CC-B7F8-23DA0C0E4C20}" type="pres">
      <dgm:prSet presAssocID="{F768B80C-6D5C-4413-97D0-B292C0AF99D4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6C878E-9C53-4DAF-BE6C-1893E1B61596}" type="pres">
      <dgm:prSet presAssocID="{B02EE1B8-F988-4E79-A063-78A9634DCABB}" presName="sibTrans" presStyleLbl="bgSibTrans2D1" presStyleIdx="3" presStyleCnt="7"/>
      <dgm:spPr/>
      <dgm:t>
        <a:bodyPr/>
        <a:lstStyle/>
        <a:p>
          <a:endParaRPr lang="es-MX"/>
        </a:p>
      </dgm:t>
    </dgm:pt>
    <dgm:pt modelId="{E6AF97B9-7EEF-45C9-B490-C19CB71D38BA}" type="pres">
      <dgm:prSet presAssocID="{D42B2657-2A05-450D-8818-AAFEF6F7ED05}" presName="compNode" presStyleCnt="0"/>
      <dgm:spPr/>
    </dgm:pt>
    <dgm:pt modelId="{24EAA323-4299-4860-9578-43AA5ECE5DD7}" type="pres">
      <dgm:prSet presAssocID="{D42B2657-2A05-450D-8818-AAFEF6F7ED05}" presName="dummyConnPt" presStyleCnt="0"/>
      <dgm:spPr/>
    </dgm:pt>
    <dgm:pt modelId="{5E5A8543-700D-4A33-8A9A-70817A33963D}" type="pres">
      <dgm:prSet presAssocID="{D42B2657-2A05-450D-8818-AAFEF6F7ED0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C45355-37E1-4EA4-9A17-2DE2939950BD}" type="pres">
      <dgm:prSet presAssocID="{4BB9046B-609E-42FC-A6A0-F61D156A4512}" presName="sibTrans" presStyleLbl="bgSibTrans2D1" presStyleIdx="4" presStyleCnt="7"/>
      <dgm:spPr/>
      <dgm:t>
        <a:bodyPr/>
        <a:lstStyle/>
        <a:p>
          <a:endParaRPr lang="es-MX"/>
        </a:p>
      </dgm:t>
    </dgm:pt>
    <dgm:pt modelId="{C6334AF2-0638-4106-A411-6A612A4378EC}" type="pres">
      <dgm:prSet presAssocID="{96B4C461-C249-42A8-9EBD-13F4DEC8A752}" presName="compNode" presStyleCnt="0"/>
      <dgm:spPr/>
    </dgm:pt>
    <dgm:pt modelId="{BEC90926-B70B-480F-A46B-C193E12DF254}" type="pres">
      <dgm:prSet presAssocID="{96B4C461-C249-42A8-9EBD-13F4DEC8A752}" presName="dummyConnPt" presStyleCnt="0"/>
      <dgm:spPr/>
    </dgm:pt>
    <dgm:pt modelId="{3CF62429-6A04-4FDE-85D9-EAAC86A76779}" type="pres">
      <dgm:prSet presAssocID="{96B4C461-C249-42A8-9EBD-13F4DEC8A75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A9E620-7DED-45FE-88BE-A07798F63D7D}" type="pres">
      <dgm:prSet presAssocID="{3F4C7EB7-1E45-4563-B038-2DB405ED2E73}" presName="sibTrans" presStyleLbl="bgSibTrans2D1" presStyleIdx="5" presStyleCnt="7"/>
      <dgm:spPr/>
      <dgm:t>
        <a:bodyPr/>
        <a:lstStyle/>
        <a:p>
          <a:endParaRPr lang="es-MX"/>
        </a:p>
      </dgm:t>
    </dgm:pt>
    <dgm:pt modelId="{2F88C16E-4BCB-4D2D-9C51-6BEF16307A84}" type="pres">
      <dgm:prSet presAssocID="{A5D2ECEE-AB6B-4AA1-93DD-40BC517823BD}" presName="compNode" presStyleCnt="0"/>
      <dgm:spPr/>
    </dgm:pt>
    <dgm:pt modelId="{B4C1ECB3-C482-4F14-8D5C-0EF3F1BE58F3}" type="pres">
      <dgm:prSet presAssocID="{A5D2ECEE-AB6B-4AA1-93DD-40BC517823BD}" presName="dummyConnPt" presStyleCnt="0"/>
      <dgm:spPr/>
    </dgm:pt>
    <dgm:pt modelId="{32408D2B-AC44-4B36-A56D-611415FB90D6}" type="pres">
      <dgm:prSet presAssocID="{A5D2ECEE-AB6B-4AA1-93DD-40BC517823BD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0A4226-D5C8-473E-BC51-25A07A11D300}" type="pres">
      <dgm:prSet presAssocID="{D775F6DC-9B1F-4203-9ACA-D41F86891FC3}" presName="sibTrans" presStyleLbl="bgSibTrans2D1" presStyleIdx="6" presStyleCnt="7"/>
      <dgm:spPr/>
      <dgm:t>
        <a:bodyPr/>
        <a:lstStyle/>
        <a:p>
          <a:endParaRPr lang="es-MX"/>
        </a:p>
      </dgm:t>
    </dgm:pt>
    <dgm:pt modelId="{70793B40-8D48-4CE8-931C-8491F0A3C98A}" type="pres">
      <dgm:prSet presAssocID="{CB071CD0-6EBB-41F1-9232-2B35915BFC9F}" presName="compNode" presStyleCnt="0"/>
      <dgm:spPr/>
    </dgm:pt>
    <dgm:pt modelId="{A93DB0E1-C743-4360-AE02-4BA269DDAD2F}" type="pres">
      <dgm:prSet presAssocID="{CB071CD0-6EBB-41F1-9232-2B35915BFC9F}" presName="dummyConnPt" presStyleCnt="0"/>
      <dgm:spPr/>
    </dgm:pt>
    <dgm:pt modelId="{C795BB2F-E6C7-4AEF-96F5-7BA536D6A254}" type="pres">
      <dgm:prSet presAssocID="{CB071CD0-6EBB-41F1-9232-2B35915BFC9F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4286A1-637C-41A4-98F9-9F428C48C943}" type="presOf" srcId="{80C2070A-3486-4CC5-B55F-D916B3F2ACD5}" destId="{C4E976B6-81DA-4E56-9A9F-C3E6D4F90E4C}" srcOrd="0" destOrd="0" presId="urn:microsoft.com/office/officeart/2005/8/layout/bProcess4"/>
    <dgm:cxn modelId="{26DA993F-19A9-4156-80F2-C6C759F22BA5}" type="presOf" srcId="{A5D2ECEE-AB6B-4AA1-93DD-40BC517823BD}" destId="{32408D2B-AC44-4B36-A56D-611415FB90D6}" srcOrd="0" destOrd="0" presId="urn:microsoft.com/office/officeart/2005/8/layout/bProcess4"/>
    <dgm:cxn modelId="{DF7A7726-824E-46F8-A7F6-A6E13B7C70C9}" type="presOf" srcId="{4AAB3391-5491-4D0F-B350-7F345A9AFB5B}" destId="{FD21E838-67AE-4D65-9E1D-12DA12E1904C}" srcOrd="0" destOrd="0" presId="urn:microsoft.com/office/officeart/2005/8/layout/bProcess4"/>
    <dgm:cxn modelId="{3D65EBE2-6412-449F-8C25-632DE574A78D}" type="presOf" srcId="{3F4C7EB7-1E45-4563-B038-2DB405ED2E73}" destId="{0AA9E620-7DED-45FE-88BE-A07798F63D7D}" srcOrd="0" destOrd="0" presId="urn:microsoft.com/office/officeart/2005/8/layout/bProcess4"/>
    <dgm:cxn modelId="{7FF142C6-33B6-4959-91C5-35E0822877B0}" type="presOf" srcId="{D775F6DC-9B1F-4203-9ACA-D41F86891FC3}" destId="{F30A4226-D5C8-473E-BC51-25A07A11D300}" srcOrd="0" destOrd="0" presId="urn:microsoft.com/office/officeart/2005/8/layout/bProcess4"/>
    <dgm:cxn modelId="{62756FFC-2C91-479B-B6C5-CD303374DF0C}" srcId="{AC4F5C01-23FA-46A6-844F-7DD08D2EF5E8}" destId="{D42B2657-2A05-450D-8818-AAFEF6F7ED05}" srcOrd="4" destOrd="0" parTransId="{203B23E9-6196-4AF7-9ABE-81A13CA367D7}" sibTransId="{4BB9046B-609E-42FC-A6A0-F61D156A4512}"/>
    <dgm:cxn modelId="{E59B1521-D87F-45CF-B891-CC68E1BCF3CB}" type="presOf" srcId="{96B4C461-C249-42A8-9EBD-13F4DEC8A752}" destId="{3CF62429-6A04-4FDE-85D9-EAAC86A76779}" srcOrd="0" destOrd="0" presId="urn:microsoft.com/office/officeart/2005/8/layout/bProcess4"/>
    <dgm:cxn modelId="{391EF3DB-20D5-4A7F-8785-B682F39808FD}" type="presOf" srcId="{66C5DE01-E9B2-4227-BC69-0188CC85349B}" destId="{F3452E80-90F5-4F92-B4AF-68161E814559}" srcOrd="0" destOrd="0" presId="urn:microsoft.com/office/officeart/2005/8/layout/bProcess4"/>
    <dgm:cxn modelId="{E706B020-CF0D-487A-89E3-B38615BF4899}" srcId="{AC4F5C01-23FA-46A6-844F-7DD08D2EF5E8}" destId="{4AAB3391-5491-4D0F-B350-7F345A9AFB5B}" srcOrd="2" destOrd="0" parTransId="{92E2F90E-8183-4586-916A-BB9F534609BF}" sibTransId="{80C2070A-3486-4CC5-B55F-D916B3F2ACD5}"/>
    <dgm:cxn modelId="{753087B6-0853-42C8-AC99-B5B81BABF85E}" srcId="{AC4F5C01-23FA-46A6-844F-7DD08D2EF5E8}" destId="{A5D2ECEE-AB6B-4AA1-93DD-40BC517823BD}" srcOrd="6" destOrd="0" parTransId="{E7BF2D3E-F190-42B0-96F4-D8325A4A34CF}" sibTransId="{D775F6DC-9B1F-4203-9ACA-D41F86891FC3}"/>
    <dgm:cxn modelId="{1B0E4EC2-97E0-4A56-AACE-8EAF5959D033}" type="presOf" srcId="{CB071CD0-6EBB-41F1-9232-2B35915BFC9F}" destId="{C795BB2F-E6C7-4AEF-96F5-7BA536D6A254}" srcOrd="0" destOrd="0" presId="urn:microsoft.com/office/officeart/2005/8/layout/bProcess4"/>
    <dgm:cxn modelId="{2A547ED8-FF0C-4B68-9F93-C1358D9289BB}" srcId="{AC4F5C01-23FA-46A6-844F-7DD08D2EF5E8}" destId="{F768B80C-6D5C-4413-97D0-B292C0AF99D4}" srcOrd="3" destOrd="0" parTransId="{622AC8B7-E88D-4DAB-BC93-FCCE7E55211E}" sibTransId="{B02EE1B8-F988-4E79-A063-78A9634DCABB}"/>
    <dgm:cxn modelId="{1CC20CF9-98B9-4C62-9DFD-13A66CFBF781}" type="presOf" srcId="{AC4F5C01-23FA-46A6-844F-7DD08D2EF5E8}" destId="{4767E31F-A219-4901-AD67-B3CCF4938FC7}" srcOrd="0" destOrd="0" presId="urn:microsoft.com/office/officeart/2005/8/layout/bProcess4"/>
    <dgm:cxn modelId="{5D74E94D-2FF4-446C-94A8-14CFFCD4B5DD}" srcId="{AC4F5C01-23FA-46A6-844F-7DD08D2EF5E8}" destId="{96B4C461-C249-42A8-9EBD-13F4DEC8A752}" srcOrd="5" destOrd="0" parTransId="{9681B861-1A20-46FD-9CBF-39A7C1A5995C}" sibTransId="{3F4C7EB7-1E45-4563-B038-2DB405ED2E73}"/>
    <dgm:cxn modelId="{38015756-9FAC-4369-9F62-0CBA467033A0}" srcId="{AC4F5C01-23FA-46A6-844F-7DD08D2EF5E8}" destId="{66C5DE01-E9B2-4227-BC69-0188CC85349B}" srcOrd="1" destOrd="0" parTransId="{6A794256-1D67-471C-A6D0-452DF37957FA}" sibTransId="{7C6ADED3-C606-4BD8-A8A8-91A59B4FE0CF}"/>
    <dgm:cxn modelId="{A568A416-8778-41DD-9E9F-E92FF13A3929}" type="presOf" srcId="{68849902-5305-461C-AC39-6F52FB887E43}" destId="{9946A9E8-CE54-45E3-A041-5F6C61FF4D53}" srcOrd="0" destOrd="0" presId="urn:microsoft.com/office/officeart/2005/8/layout/bProcess4"/>
    <dgm:cxn modelId="{3BF3DFAB-69EB-40F0-B18B-BA07AF732535}" type="presOf" srcId="{F768B80C-6D5C-4413-97D0-B292C0AF99D4}" destId="{A0684E8B-5171-41CC-B7F8-23DA0C0E4C20}" srcOrd="0" destOrd="0" presId="urn:microsoft.com/office/officeart/2005/8/layout/bProcess4"/>
    <dgm:cxn modelId="{D4A17262-D118-4290-9E11-CB6D01A4812D}" type="presOf" srcId="{7C6ADED3-C606-4BD8-A8A8-91A59B4FE0CF}" destId="{F0233D0D-3582-48B8-AB9C-C0271AD3C1A3}" srcOrd="0" destOrd="0" presId="urn:microsoft.com/office/officeart/2005/8/layout/bProcess4"/>
    <dgm:cxn modelId="{6D0AEE10-68BE-4383-A6B8-613D523BEFFD}" type="presOf" srcId="{D42B2657-2A05-450D-8818-AAFEF6F7ED05}" destId="{5E5A8543-700D-4A33-8A9A-70817A33963D}" srcOrd="0" destOrd="0" presId="urn:microsoft.com/office/officeart/2005/8/layout/bProcess4"/>
    <dgm:cxn modelId="{7FCDE43A-B3BC-4620-A5E1-9FF83D073FB7}" srcId="{AC4F5C01-23FA-46A6-844F-7DD08D2EF5E8}" destId="{3747BBC7-8861-4F29-AD6D-8A92267061EF}" srcOrd="0" destOrd="0" parTransId="{0B55478B-B2F5-4EDE-AD0E-0DE3106B8134}" sibTransId="{68849902-5305-461C-AC39-6F52FB887E43}"/>
    <dgm:cxn modelId="{D0E6EEC3-5776-41B7-8515-86903A5EC3B6}" type="presOf" srcId="{4BB9046B-609E-42FC-A6A0-F61D156A4512}" destId="{98C45355-37E1-4EA4-9A17-2DE2939950BD}" srcOrd="0" destOrd="0" presId="urn:microsoft.com/office/officeart/2005/8/layout/bProcess4"/>
    <dgm:cxn modelId="{3955D794-82D0-44F3-AF65-8C62E5808A2D}" type="presOf" srcId="{B02EE1B8-F988-4E79-A063-78A9634DCABB}" destId="{1A6C878E-9C53-4DAF-BE6C-1893E1B61596}" srcOrd="0" destOrd="0" presId="urn:microsoft.com/office/officeart/2005/8/layout/bProcess4"/>
    <dgm:cxn modelId="{72942008-461E-4DD4-817F-A694388779AA}" type="presOf" srcId="{3747BBC7-8861-4F29-AD6D-8A92267061EF}" destId="{58C55AE6-3181-47E7-8B31-C2F68A8225A5}" srcOrd="0" destOrd="0" presId="urn:microsoft.com/office/officeart/2005/8/layout/bProcess4"/>
    <dgm:cxn modelId="{4D89BB30-742E-4126-9D27-9BBB579686E5}" srcId="{AC4F5C01-23FA-46A6-844F-7DD08D2EF5E8}" destId="{CB071CD0-6EBB-41F1-9232-2B35915BFC9F}" srcOrd="7" destOrd="0" parTransId="{8DF91D71-4745-450B-A331-BE72D1112D35}" sibTransId="{7EDEA1D8-9E88-42AF-8CF7-964E3C8DB754}"/>
    <dgm:cxn modelId="{F2996F6D-3A93-419B-892F-809ABC62F4FD}" type="presParOf" srcId="{4767E31F-A219-4901-AD67-B3CCF4938FC7}" destId="{C7E1F249-B260-4BEF-9DD4-ECD4C6DDCD31}" srcOrd="0" destOrd="0" presId="urn:microsoft.com/office/officeart/2005/8/layout/bProcess4"/>
    <dgm:cxn modelId="{E81BA6F1-9D8F-4E4F-96B3-5AD9874E28B2}" type="presParOf" srcId="{C7E1F249-B260-4BEF-9DD4-ECD4C6DDCD31}" destId="{269DBC40-31D5-4C09-BEEC-D67083EFC24D}" srcOrd="0" destOrd="0" presId="urn:microsoft.com/office/officeart/2005/8/layout/bProcess4"/>
    <dgm:cxn modelId="{55E981FD-F923-4982-A333-99923C8324FA}" type="presParOf" srcId="{C7E1F249-B260-4BEF-9DD4-ECD4C6DDCD31}" destId="{58C55AE6-3181-47E7-8B31-C2F68A8225A5}" srcOrd="1" destOrd="0" presId="urn:microsoft.com/office/officeart/2005/8/layout/bProcess4"/>
    <dgm:cxn modelId="{8643B7F1-061C-44BD-A57B-E38691789782}" type="presParOf" srcId="{4767E31F-A219-4901-AD67-B3CCF4938FC7}" destId="{9946A9E8-CE54-45E3-A041-5F6C61FF4D53}" srcOrd="1" destOrd="0" presId="urn:microsoft.com/office/officeart/2005/8/layout/bProcess4"/>
    <dgm:cxn modelId="{FFD486EF-8AA8-4BD3-87E3-4AE7D05DFC7C}" type="presParOf" srcId="{4767E31F-A219-4901-AD67-B3CCF4938FC7}" destId="{8BC3045D-AEDC-4EA1-A806-CFE07878667E}" srcOrd="2" destOrd="0" presId="urn:microsoft.com/office/officeart/2005/8/layout/bProcess4"/>
    <dgm:cxn modelId="{01745252-2327-4D94-AD81-3610FD323625}" type="presParOf" srcId="{8BC3045D-AEDC-4EA1-A806-CFE07878667E}" destId="{7D441EB8-336E-4045-906E-CC4AF43C7B25}" srcOrd="0" destOrd="0" presId="urn:microsoft.com/office/officeart/2005/8/layout/bProcess4"/>
    <dgm:cxn modelId="{A601AFEB-C0E4-4F46-9223-FF7D4BCED7AD}" type="presParOf" srcId="{8BC3045D-AEDC-4EA1-A806-CFE07878667E}" destId="{F3452E80-90F5-4F92-B4AF-68161E814559}" srcOrd="1" destOrd="0" presId="urn:microsoft.com/office/officeart/2005/8/layout/bProcess4"/>
    <dgm:cxn modelId="{03C1A422-776C-4C6B-8FEB-B56773828773}" type="presParOf" srcId="{4767E31F-A219-4901-AD67-B3CCF4938FC7}" destId="{F0233D0D-3582-48B8-AB9C-C0271AD3C1A3}" srcOrd="3" destOrd="0" presId="urn:microsoft.com/office/officeart/2005/8/layout/bProcess4"/>
    <dgm:cxn modelId="{1E09C24E-221B-4B60-8D5B-0CC1139D4804}" type="presParOf" srcId="{4767E31F-A219-4901-AD67-B3CCF4938FC7}" destId="{3FABDE8A-AAFB-4EB3-A00C-646CC0D45CCA}" srcOrd="4" destOrd="0" presId="urn:microsoft.com/office/officeart/2005/8/layout/bProcess4"/>
    <dgm:cxn modelId="{BD3BF886-F91A-49E1-BBBA-D90381E6E0FE}" type="presParOf" srcId="{3FABDE8A-AAFB-4EB3-A00C-646CC0D45CCA}" destId="{FC5E5BCF-6335-481C-934B-7F79FA6063AB}" srcOrd="0" destOrd="0" presId="urn:microsoft.com/office/officeart/2005/8/layout/bProcess4"/>
    <dgm:cxn modelId="{803D8E4B-824C-43F9-9788-C1EEC95001FF}" type="presParOf" srcId="{3FABDE8A-AAFB-4EB3-A00C-646CC0D45CCA}" destId="{FD21E838-67AE-4D65-9E1D-12DA12E1904C}" srcOrd="1" destOrd="0" presId="urn:microsoft.com/office/officeart/2005/8/layout/bProcess4"/>
    <dgm:cxn modelId="{95BE36B1-260B-47A2-8135-DBE0DB683228}" type="presParOf" srcId="{4767E31F-A219-4901-AD67-B3CCF4938FC7}" destId="{C4E976B6-81DA-4E56-9A9F-C3E6D4F90E4C}" srcOrd="5" destOrd="0" presId="urn:microsoft.com/office/officeart/2005/8/layout/bProcess4"/>
    <dgm:cxn modelId="{EC6053EE-9130-4AE8-8003-0F8C6A7AEB8E}" type="presParOf" srcId="{4767E31F-A219-4901-AD67-B3CCF4938FC7}" destId="{20950F98-A891-4765-9A6F-EDE39AD0882B}" srcOrd="6" destOrd="0" presId="urn:microsoft.com/office/officeart/2005/8/layout/bProcess4"/>
    <dgm:cxn modelId="{27988445-3E49-4605-B375-335BCE4C0485}" type="presParOf" srcId="{20950F98-A891-4765-9A6F-EDE39AD0882B}" destId="{7E79122E-8974-4706-916C-FB5CF2376DDD}" srcOrd="0" destOrd="0" presId="urn:microsoft.com/office/officeart/2005/8/layout/bProcess4"/>
    <dgm:cxn modelId="{5224558D-F0C5-40EF-94AB-4564FF9EBF27}" type="presParOf" srcId="{20950F98-A891-4765-9A6F-EDE39AD0882B}" destId="{A0684E8B-5171-41CC-B7F8-23DA0C0E4C20}" srcOrd="1" destOrd="0" presId="urn:microsoft.com/office/officeart/2005/8/layout/bProcess4"/>
    <dgm:cxn modelId="{B9E02F8D-36CC-404D-89B1-4EAA67325735}" type="presParOf" srcId="{4767E31F-A219-4901-AD67-B3CCF4938FC7}" destId="{1A6C878E-9C53-4DAF-BE6C-1893E1B61596}" srcOrd="7" destOrd="0" presId="urn:microsoft.com/office/officeart/2005/8/layout/bProcess4"/>
    <dgm:cxn modelId="{0B4DA94F-D06D-48E5-A8CB-BD132CAA2005}" type="presParOf" srcId="{4767E31F-A219-4901-AD67-B3CCF4938FC7}" destId="{E6AF97B9-7EEF-45C9-B490-C19CB71D38BA}" srcOrd="8" destOrd="0" presId="urn:microsoft.com/office/officeart/2005/8/layout/bProcess4"/>
    <dgm:cxn modelId="{0DE09518-B129-4EFD-988A-5ED9385AFE18}" type="presParOf" srcId="{E6AF97B9-7EEF-45C9-B490-C19CB71D38BA}" destId="{24EAA323-4299-4860-9578-43AA5ECE5DD7}" srcOrd="0" destOrd="0" presId="urn:microsoft.com/office/officeart/2005/8/layout/bProcess4"/>
    <dgm:cxn modelId="{252EFFEF-CEAB-4503-9A69-A4EF043F0664}" type="presParOf" srcId="{E6AF97B9-7EEF-45C9-B490-C19CB71D38BA}" destId="{5E5A8543-700D-4A33-8A9A-70817A33963D}" srcOrd="1" destOrd="0" presId="urn:microsoft.com/office/officeart/2005/8/layout/bProcess4"/>
    <dgm:cxn modelId="{DB596D2F-2B3B-4CC4-B369-5CCDE6A91D78}" type="presParOf" srcId="{4767E31F-A219-4901-AD67-B3CCF4938FC7}" destId="{98C45355-37E1-4EA4-9A17-2DE2939950BD}" srcOrd="9" destOrd="0" presId="urn:microsoft.com/office/officeart/2005/8/layout/bProcess4"/>
    <dgm:cxn modelId="{75DBA966-2457-45FC-AEE5-FC9899F8B680}" type="presParOf" srcId="{4767E31F-A219-4901-AD67-B3CCF4938FC7}" destId="{C6334AF2-0638-4106-A411-6A612A4378EC}" srcOrd="10" destOrd="0" presId="urn:microsoft.com/office/officeart/2005/8/layout/bProcess4"/>
    <dgm:cxn modelId="{7F864FDE-A806-4555-AF4D-E8D2FAFF7E5A}" type="presParOf" srcId="{C6334AF2-0638-4106-A411-6A612A4378EC}" destId="{BEC90926-B70B-480F-A46B-C193E12DF254}" srcOrd="0" destOrd="0" presId="urn:microsoft.com/office/officeart/2005/8/layout/bProcess4"/>
    <dgm:cxn modelId="{869167EB-55BA-4F5A-B746-3ED7059F7A60}" type="presParOf" srcId="{C6334AF2-0638-4106-A411-6A612A4378EC}" destId="{3CF62429-6A04-4FDE-85D9-EAAC86A76779}" srcOrd="1" destOrd="0" presId="urn:microsoft.com/office/officeart/2005/8/layout/bProcess4"/>
    <dgm:cxn modelId="{C0B41F2D-5D7F-48F8-B844-53A8E0C9AA6B}" type="presParOf" srcId="{4767E31F-A219-4901-AD67-B3CCF4938FC7}" destId="{0AA9E620-7DED-45FE-88BE-A07798F63D7D}" srcOrd="11" destOrd="0" presId="urn:microsoft.com/office/officeart/2005/8/layout/bProcess4"/>
    <dgm:cxn modelId="{E54F704A-DDE9-4164-8751-989475DBB059}" type="presParOf" srcId="{4767E31F-A219-4901-AD67-B3CCF4938FC7}" destId="{2F88C16E-4BCB-4D2D-9C51-6BEF16307A84}" srcOrd="12" destOrd="0" presId="urn:microsoft.com/office/officeart/2005/8/layout/bProcess4"/>
    <dgm:cxn modelId="{0411DA89-A4E6-49C3-AFBF-E72193F07162}" type="presParOf" srcId="{2F88C16E-4BCB-4D2D-9C51-6BEF16307A84}" destId="{B4C1ECB3-C482-4F14-8D5C-0EF3F1BE58F3}" srcOrd="0" destOrd="0" presId="urn:microsoft.com/office/officeart/2005/8/layout/bProcess4"/>
    <dgm:cxn modelId="{E30579AB-2C48-425C-965F-E00F458D93CC}" type="presParOf" srcId="{2F88C16E-4BCB-4D2D-9C51-6BEF16307A84}" destId="{32408D2B-AC44-4B36-A56D-611415FB90D6}" srcOrd="1" destOrd="0" presId="urn:microsoft.com/office/officeart/2005/8/layout/bProcess4"/>
    <dgm:cxn modelId="{CD7B5BDB-CCFE-4C01-AC00-7B922F83C526}" type="presParOf" srcId="{4767E31F-A219-4901-AD67-B3CCF4938FC7}" destId="{F30A4226-D5C8-473E-BC51-25A07A11D300}" srcOrd="13" destOrd="0" presId="urn:microsoft.com/office/officeart/2005/8/layout/bProcess4"/>
    <dgm:cxn modelId="{3E911D4B-8A62-4CDA-BFF3-7572E77A592C}" type="presParOf" srcId="{4767E31F-A219-4901-AD67-B3CCF4938FC7}" destId="{70793B40-8D48-4CE8-931C-8491F0A3C98A}" srcOrd="14" destOrd="0" presId="urn:microsoft.com/office/officeart/2005/8/layout/bProcess4"/>
    <dgm:cxn modelId="{5D69D5BC-DB60-4947-93D4-60268AA704A4}" type="presParOf" srcId="{70793B40-8D48-4CE8-931C-8491F0A3C98A}" destId="{A93DB0E1-C743-4360-AE02-4BA269DDAD2F}" srcOrd="0" destOrd="0" presId="urn:microsoft.com/office/officeart/2005/8/layout/bProcess4"/>
    <dgm:cxn modelId="{D822C6DA-97DD-4515-B0C0-4BB1C995ACDE}" type="presParOf" srcId="{70793B40-8D48-4CE8-931C-8491F0A3C98A}" destId="{C795BB2F-E6C7-4AEF-96F5-7BA536D6A25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6F181F9-A85B-4538-A07A-1CEFD99AD2B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FC709A0-99D3-4C46-A9C1-F2631C277E7A}">
      <dgm:prSet phldrT="[Texto]"/>
      <dgm:spPr/>
      <dgm:t>
        <a:bodyPr/>
        <a:lstStyle/>
        <a:p>
          <a:r>
            <a:rPr lang="es-MX" b="1" i="0" dirty="0" smtClean="0"/>
            <a:t>Supervisión</a:t>
          </a:r>
          <a:endParaRPr lang="es-MX" dirty="0"/>
        </a:p>
      </dgm:t>
    </dgm:pt>
    <dgm:pt modelId="{E4A1161D-B050-4F18-B824-96A41D2442D5}" type="parTrans" cxnId="{12932311-B30F-4196-8BEE-0768B4F9C05A}">
      <dgm:prSet/>
      <dgm:spPr/>
      <dgm:t>
        <a:bodyPr/>
        <a:lstStyle/>
        <a:p>
          <a:endParaRPr lang="es-MX"/>
        </a:p>
      </dgm:t>
    </dgm:pt>
    <dgm:pt modelId="{36D8A5CF-DF71-4FEA-80F6-6EE1FFEC0A02}" type="sibTrans" cxnId="{12932311-B30F-4196-8BEE-0768B4F9C05A}">
      <dgm:prSet/>
      <dgm:spPr/>
      <dgm:t>
        <a:bodyPr/>
        <a:lstStyle/>
        <a:p>
          <a:endParaRPr lang="es-MX"/>
        </a:p>
      </dgm:t>
    </dgm:pt>
    <dgm:pt modelId="{C8D9BBA1-6D42-4600-A5EB-0D3DF1AD8B4C}">
      <dgm:prSet phldrT="[Texto]"/>
      <dgm:spPr/>
      <dgm:t>
        <a:bodyPr/>
        <a:lstStyle/>
        <a:p>
          <a:r>
            <a:rPr lang="es-MX" b="1" i="0" dirty="0" smtClean="0"/>
            <a:t>Asistencia financiera</a:t>
          </a:r>
          <a:endParaRPr lang="es-MX" dirty="0"/>
        </a:p>
      </dgm:t>
    </dgm:pt>
    <dgm:pt modelId="{D8CC8E2B-B452-4D5E-93FC-A0D274C58F58}" type="parTrans" cxnId="{26B88765-4224-45C7-BF1C-6585B7981452}">
      <dgm:prSet/>
      <dgm:spPr/>
      <dgm:t>
        <a:bodyPr/>
        <a:lstStyle/>
        <a:p>
          <a:endParaRPr lang="es-MX"/>
        </a:p>
      </dgm:t>
    </dgm:pt>
    <dgm:pt modelId="{0D42F2ED-0ECF-4CDE-9EBE-770502DF4EFC}" type="sibTrans" cxnId="{26B88765-4224-45C7-BF1C-6585B7981452}">
      <dgm:prSet/>
      <dgm:spPr/>
      <dgm:t>
        <a:bodyPr/>
        <a:lstStyle/>
        <a:p>
          <a:endParaRPr lang="es-MX"/>
        </a:p>
      </dgm:t>
    </dgm:pt>
    <dgm:pt modelId="{8769FE71-6C37-4CF9-8546-CC88CB01E08F}">
      <dgm:prSet phldrT="[Texto]"/>
      <dgm:spPr/>
      <dgm:t>
        <a:bodyPr/>
        <a:lstStyle/>
        <a:p>
          <a:r>
            <a:rPr lang="es-MX" b="1" i="0" dirty="0" smtClean="0"/>
            <a:t>Fortalecimiento de las capacidades</a:t>
          </a:r>
          <a:endParaRPr lang="es-MX" dirty="0"/>
        </a:p>
      </dgm:t>
    </dgm:pt>
    <dgm:pt modelId="{4C0894C6-1578-42F4-969C-DCE33C4CD268}" type="parTrans" cxnId="{22CE9FE1-CB9A-41CE-8202-91D23FE2CE1A}">
      <dgm:prSet/>
      <dgm:spPr/>
      <dgm:t>
        <a:bodyPr/>
        <a:lstStyle/>
        <a:p>
          <a:endParaRPr lang="es-MX"/>
        </a:p>
      </dgm:t>
    </dgm:pt>
    <dgm:pt modelId="{823EB3F6-D0FC-4334-BBA0-50871D87E20F}" type="sibTrans" cxnId="{22CE9FE1-CB9A-41CE-8202-91D23FE2CE1A}">
      <dgm:prSet/>
      <dgm:spPr/>
      <dgm:t>
        <a:bodyPr/>
        <a:lstStyle/>
        <a:p>
          <a:endParaRPr lang="es-MX"/>
        </a:p>
      </dgm:t>
    </dgm:pt>
    <dgm:pt modelId="{8A22ABCD-97D4-4DB5-A48B-D5DC17B175F5}" type="pres">
      <dgm:prSet presAssocID="{A6F181F9-A85B-4538-A07A-1CEFD99AD2BE}" presName="Name0" presStyleCnt="0">
        <dgm:presLayoutVars>
          <dgm:dir/>
          <dgm:resizeHandles val="exact"/>
        </dgm:presLayoutVars>
      </dgm:prSet>
      <dgm:spPr/>
    </dgm:pt>
    <dgm:pt modelId="{E85DF88B-8C42-4D07-8888-9204045F92EF}" type="pres">
      <dgm:prSet presAssocID="{5FC709A0-99D3-4C46-A9C1-F2631C277E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3FE168-BB7E-4123-8361-6F9F1F62C144}" type="pres">
      <dgm:prSet presAssocID="{36D8A5CF-DF71-4FEA-80F6-6EE1FFEC0A02}" presName="sibTrans" presStyleLbl="sibTrans2D1" presStyleIdx="0" presStyleCnt="2"/>
      <dgm:spPr/>
      <dgm:t>
        <a:bodyPr/>
        <a:lstStyle/>
        <a:p>
          <a:endParaRPr lang="es-MX"/>
        </a:p>
      </dgm:t>
    </dgm:pt>
    <dgm:pt modelId="{0B9AB237-7361-4514-8498-FC86B3156532}" type="pres">
      <dgm:prSet presAssocID="{36D8A5CF-DF71-4FEA-80F6-6EE1FFEC0A02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9395224E-6828-4C82-A28B-118DC730F63C}" type="pres">
      <dgm:prSet presAssocID="{C8D9BBA1-6D42-4600-A5EB-0D3DF1AD8B4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E195C8-072F-43F2-982F-5E774EBAF8E0}" type="pres">
      <dgm:prSet presAssocID="{0D42F2ED-0ECF-4CDE-9EBE-770502DF4EFC}" presName="sibTrans" presStyleLbl="sibTrans2D1" presStyleIdx="1" presStyleCnt="2"/>
      <dgm:spPr/>
      <dgm:t>
        <a:bodyPr/>
        <a:lstStyle/>
        <a:p>
          <a:endParaRPr lang="es-MX"/>
        </a:p>
      </dgm:t>
    </dgm:pt>
    <dgm:pt modelId="{2E8543C5-FBCA-4E94-AEFB-A36DFD7CFBF7}" type="pres">
      <dgm:prSet presAssocID="{0D42F2ED-0ECF-4CDE-9EBE-770502DF4EFC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AB017AAA-8242-4E7F-B8FB-92384D659E63}" type="pres">
      <dgm:prSet presAssocID="{8769FE71-6C37-4CF9-8546-CC88CB01E08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40AC56-D4C3-4295-B00A-209822BAA6DA}" type="presOf" srcId="{36D8A5CF-DF71-4FEA-80F6-6EE1FFEC0A02}" destId="{923FE168-BB7E-4123-8361-6F9F1F62C144}" srcOrd="0" destOrd="0" presId="urn:microsoft.com/office/officeart/2005/8/layout/process1"/>
    <dgm:cxn modelId="{8BF08213-081C-4FAC-8932-46C54D984826}" type="presOf" srcId="{5FC709A0-99D3-4C46-A9C1-F2631C277E7A}" destId="{E85DF88B-8C42-4D07-8888-9204045F92EF}" srcOrd="0" destOrd="0" presId="urn:microsoft.com/office/officeart/2005/8/layout/process1"/>
    <dgm:cxn modelId="{26B88765-4224-45C7-BF1C-6585B7981452}" srcId="{A6F181F9-A85B-4538-A07A-1CEFD99AD2BE}" destId="{C8D9BBA1-6D42-4600-A5EB-0D3DF1AD8B4C}" srcOrd="1" destOrd="0" parTransId="{D8CC8E2B-B452-4D5E-93FC-A0D274C58F58}" sibTransId="{0D42F2ED-0ECF-4CDE-9EBE-770502DF4EFC}"/>
    <dgm:cxn modelId="{97AFCE2D-4E63-446B-A2CF-B4C11172BB17}" type="presOf" srcId="{0D42F2ED-0ECF-4CDE-9EBE-770502DF4EFC}" destId="{2E8543C5-FBCA-4E94-AEFB-A36DFD7CFBF7}" srcOrd="1" destOrd="0" presId="urn:microsoft.com/office/officeart/2005/8/layout/process1"/>
    <dgm:cxn modelId="{3988F3D7-8F39-4B58-BEDE-8D54008952D8}" type="presOf" srcId="{C8D9BBA1-6D42-4600-A5EB-0D3DF1AD8B4C}" destId="{9395224E-6828-4C82-A28B-118DC730F63C}" srcOrd="0" destOrd="0" presId="urn:microsoft.com/office/officeart/2005/8/layout/process1"/>
    <dgm:cxn modelId="{2FE80E27-F61B-4503-A0A3-EEB07471E91A}" type="presOf" srcId="{0D42F2ED-0ECF-4CDE-9EBE-770502DF4EFC}" destId="{19E195C8-072F-43F2-982F-5E774EBAF8E0}" srcOrd="0" destOrd="0" presId="urn:microsoft.com/office/officeart/2005/8/layout/process1"/>
    <dgm:cxn modelId="{22CE9FE1-CB9A-41CE-8202-91D23FE2CE1A}" srcId="{A6F181F9-A85B-4538-A07A-1CEFD99AD2BE}" destId="{8769FE71-6C37-4CF9-8546-CC88CB01E08F}" srcOrd="2" destOrd="0" parTransId="{4C0894C6-1578-42F4-969C-DCE33C4CD268}" sibTransId="{823EB3F6-D0FC-4334-BBA0-50871D87E20F}"/>
    <dgm:cxn modelId="{034918A3-3A48-4D7A-BD1E-805742F1BF70}" type="presOf" srcId="{36D8A5CF-DF71-4FEA-80F6-6EE1FFEC0A02}" destId="{0B9AB237-7361-4514-8498-FC86B3156532}" srcOrd="1" destOrd="0" presId="urn:microsoft.com/office/officeart/2005/8/layout/process1"/>
    <dgm:cxn modelId="{12932311-B30F-4196-8BEE-0768B4F9C05A}" srcId="{A6F181F9-A85B-4538-A07A-1CEFD99AD2BE}" destId="{5FC709A0-99D3-4C46-A9C1-F2631C277E7A}" srcOrd="0" destOrd="0" parTransId="{E4A1161D-B050-4F18-B824-96A41D2442D5}" sibTransId="{36D8A5CF-DF71-4FEA-80F6-6EE1FFEC0A02}"/>
    <dgm:cxn modelId="{F04D547E-FF29-405C-A3D0-E6D5A3496298}" type="presOf" srcId="{8769FE71-6C37-4CF9-8546-CC88CB01E08F}" destId="{AB017AAA-8242-4E7F-B8FB-92384D659E63}" srcOrd="0" destOrd="0" presId="urn:microsoft.com/office/officeart/2005/8/layout/process1"/>
    <dgm:cxn modelId="{7B30FE9E-9382-4E72-9C17-1DC9A1F55C6F}" type="presOf" srcId="{A6F181F9-A85B-4538-A07A-1CEFD99AD2BE}" destId="{8A22ABCD-97D4-4DB5-A48B-D5DC17B175F5}" srcOrd="0" destOrd="0" presId="urn:microsoft.com/office/officeart/2005/8/layout/process1"/>
    <dgm:cxn modelId="{CF8E9790-B405-4F24-8316-DCBF2046CE45}" type="presParOf" srcId="{8A22ABCD-97D4-4DB5-A48B-D5DC17B175F5}" destId="{E85DF88B-8C42-4D07-8888-9204045F92EF}" srcOrd="0" destOrd="0" presId="urn:microsoft.com/office/officeart/2005/8/layout/process1"/>
    <dgm:cxn modelId="{58EC630B-5393-4F83-8686-9492FB360AE6}" type="presParOf" srcId="{8A22ABCD-97D4-4DB5-A48B-D5DC17B175F5}" destId="{923FE168-BB7E-4123-8361-6F9F1F62C144}" srcOrd="1" destOrd="0" presId="urn:microsoft.com/office/officeart/2005/8/layout/process1"/>
    <dgm:cxn modelId="{66388C93-F796-4940-A6F4-C1E430016D60}" type="presParOf" srcId="{923FE168-BB7E-4123-8361-6F9F1F62C144}" destId="{0B9AB237-7361-4514-8498-FC86B3156532}" srcOrd="0" destOrd="0" presId="urn:microsoft.com/office/officeart/2005/8/layout/process1"/>
    <dgm:cxn modelId="{72EFFF12-D137-4537-B1F8-D497EF697B11}" type="presParOf" srcId="{8A22ABCD-97D4-4DB5-A48B-D5DC17B175F5}" destId="{9395224E-6828-4C82-A28B-118DC730F63C}" srcOrd="2" destOrd="0" presId="urn:microsoft.com/office/officeart/2005/8/layout/process1"/>
    <dgm:cxn modelId="{9E57F5F8-0A87-4B78-ABC8-49502F473AB7}" type="presParOf" srcId="{8A22ABCD-97D4-4DB5-A48B-D5DC17B175F5}" destId="{19E195C8-072F-43F2-982F-5E774EBAF8E0}" srcOrd="3" destOrd="0" presId="urn:microsoft.com/office/officeart/2005/8/layout/process1"/>
    <dgm:cxn modelId="{4F7ECD9C-FD21-4D0D-A832-C1F79345292E}" type="presParOf" srcId="{19E195C8-072F-43F2-982F-5E774EBAF8E0}" destId="{2E8543C5-FBCA-4E94-AEFB-A36DFD7CFBF7}" srcOrd="0" destOrd="0" presId="urn:microsoft.com/office/officeart/2005/8/layout/process1"/>
    <dgm:cxn modelId="{E04C837B-D554-48F6-BE69-A99E9974FF45}" type="presParOf" srcId="{8A22ABCD-97D4-4DB5-A48B-D5DC17B175F5}" destId="{AB017AAA-8242-4E7F-B8FB-92384D659E6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01B129-08C8-4F50-A327-A48E8AA98117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47947A-5EEA-49FD-B984-6831EFD86B70}">
      <dgm:prSet phldrT="[Texto]"/>
      <dgm:spPr/>
      <dgm:t>
        <a:bodyPr/>
        <a:lstStyle/>
        <a:p>
          <a:r>
            <a:rPr lang="es-ES" dirty="0" smtClean="0"/>
            <a:t>1939-1945</a:t>
          </a:r>
          <a:endParaRPr lang="es-ES" dirty="0"/>
        </a:p>
      </dgm:t>
    </dgm:pt>
    <dgm:pt modelId="{7A69004D-903C-4BC8-9CAE-DE3CF5CFD489}" type="parTrans" cxnId="{1CC162C7-C034-4EF1-BA26-208712B533CF}">
      <dgm:prSet/>
      <dgm:spPr/>
      <dgm:t>
        <a:bodyPr/>
        <a:lstStyle/>
        <a:p>
          <a:endParaRPr lang="es-ES"/>
        </a:p>
      </dgm:t>
    </dgm:pt>
    <dgm:pt modelId="{FC24977C-EF3D-4A8A-9A8F-BC0753181F49}" type="sibTrans" cxnId="{1CC162C7-C034-4EF1-BA26-208712B533CF}">
      <dgm:prSet/>
      <dgm:spPr/>
      <dgm:t>
        <a:bodyPr/>
        <a:lstStyle/>
        <a:p>
          <a:endParaRPr lang="es-ES"/>
        </a:p>
      </dgm:t>
    </dgm:pt>
    <dgm:pt modelId="{1DF90588-275B-4D6D-9569-ECA72365B2F7}">
      <dgm:prSet phldrT="[Texto]"/>
      <dgm:spPr/>
      <dgm:t>
        <a:bodyPr/>
        <a:lstStyle/>
        <a:p>
          <a:r>
            <a:rPr lang="es-ES" dirty="0" smtClean="0"/>
            <a:t>26 DE JUNIO DE 1945 </a:t>
          </a:r>
          <a:endParaRPr lang="es-ES" dirty="0"/>
        </a:p>
      </dgm:t>
    </dgm:pt>
    <dgm:pt modelId="{F76770CD-8646-4ACD-9975-9922477AE275}" type="parTrans" cxnId="{9F7CE293-9E81-4F82-B1A6-7AC278E27746}">
      <dgm:prSet/>
      <dgm:spPr/>
      <dgm:t>
        <a:bodyPr/>
        <a:lstStyle/>
        <a:p>
          <a:endParaRPr lang="es-ES"/>
        </a:p>
      </dgm:t>
    </dgm:pt>
    <dgm:pt modelId="{25B58C3C-B380-442B-A9C6-266E0BA8BD4F}" type="sibTrans" cxnId="{9F7CE293-9E81-4F82-B1A6-7AC278E27746}">
      <dgm:prSet/>
      <dgm:spPr/>
      <dgm:t>
        <a:bodyPr/>
        <a:lstStyle/>
        <a:p>
          <a:endParaRPr lang="es-ES"/>
        </a:p>
      </dgm:t>
    </dgm:pt>
    <dgm:pt modelId="{1329E979-2818-4EA5-B325-59B7326C8550}">
      <dgm:prSet/>
      <dgm:spPr/>
      <dgm:t>
        <a:bodyPr/>
        <a:lstStyle/>
        <a:p>
          <a:endParaRPr lang="es-ES" dirty="0"/>
        </a:p>
      </dgm:t>
    </dgm:pt>
    <dgm:pt modelId="{7A00772F-2542-41EF-82D0-F18303733912}" type="parTrans" cxnId="{7D98D890-7FEB-4D84-8B92-64D30D3FE01F}">
      <dgm:prSet/>
      <dgm:spPr/>
      <dgm:t>
        <a:bodyPr/>
        <a:lstStyle/>
        <a:p>
          <a:endParaRPr lang="es-ES"/>
        </a:p>
      </dgm:t>
    </dgm:pt>
    <dgm:pt modelId="{6941D60B-5170-4FE7-989E-F1D83A72D987}" type="sibTrans" cxnId="{7D98D890-7FEB-4D84-8B92-64D30D3FE01F}">
      <dgm:prSet/>
      <dgm:spPr/>
      <dgm:t>
        <a:bodyPr/>
        <a:lstStyle/>
        <a:p>
          <a:endParaRPr lang="es-ES"/>
        </a:p>
      </dgm:t>
    </dgm:pt>
    <dgm:pt modelId="{9A82D81D-FB53-4E26-AC56-E4C77DEF9D31}">
      <dgm:prSet/>
      <dgm:spPr/>
      <dgm:t>
        <a:bodyPr/>
        <a:lstStyle/>
        <a:p>
          <a:endParaRPr lang="es-ES" dirty="0"/>
        </a:p>
      </dgm:t>
    </dgm:pt>
    <dgm:pt modelId="{788C8822-99C1-430F-80CD-E72C3666B560}" type="parTrans" cxnId="{DFF7D9A6-555B-441D-BF65-6D986EACF107}">
      <dgm:prSet/>
      <dgm:spPr/>
      <dgm:t>
        <a:bodyPr/>
        <a:lstStyle/>
        <a:p>
          <a:endParaRPr lang="es-ES"/>
        </a:p>
      </dgm:t>
    </dgm:pt>
    <dgm:pt modelId="{CDE2EA4D-4040-414C-84A6-35A158581108}" type="sibTrans" cxnId="{DFF7D9A6-555B-441D-BF65-6D986EACF107}">
      <dgm:prSet/>
      <dgm:spPr/>
      <dgm:t>
        <a:bodyPr/>
        <a:lstStyle/>
        <a:p>
          <a:endParaRPr lang="es-ES"/>
        </a:p>
      </dgm:t>
    </dgm:pt>
    <dgm:pt modelId="{B2FF285E-C2AF-4E00-8091-E0A64A606FED}">
      <dgm:prSet/>
      <dgm:spPr/>
      <dgm:t>
        <a:bodyPr/>
        <a:lstStyle/>
        <a:p>
          <a:r>
            <a:rPr lang="es-ES" dirty="0" smtClean="0"/>
            <a:t>PERIODO DE LA SEGUNDA GUERRA MUNDIAL </a:t>
          </a:r>
          <a:endParaRPr lang="es-ES" dirty="0"/>
        </a:p>
      </dgm:t>
    </dgm:pt>
    <dgm:pt modelId="{DD5AA61B-628F-4C02-9AFD-C18B867D0093}" type="parTrans" cxnId="{587E4473-3DE1-421E-8BA3-E54858FF36B5}">
      <dgm:prSet/>
      <dgm:spPr/>
      <dgm:t>
        <a:bodyPr/>
        <a:lstStyle/>
        <a:p>
          <a:endParaRPr lang="es-ES"/>
        </a:p>
      </dgm:t>
    </dgm:pt>
    <dgm:pt modelId="{4447B8F4-A48C-4B47-B2A4-D313E87B6971}" type="sibTrans" cxnId="{587E4473-3DE1-421E-8BA3-E54858FF36B5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816ADAE-0636-4BB1-8409-71E8D8C318A4}">
      <dgm:prSet/>
      <dgm:spPr/>
      <dgm:t>
        <a:bodyPr/>
        <a:lstStyle/>
        <a:p>
          <a:r>
            <a:rPr lang="es-ES" dirty="0" smtClean="0"/>
            <a:t>SE ACUÑE EL NOMBRE DE NACIONES UNIDAS  </a:t>
          </a:r>
          <a:endParaRPr lang="es-ES" dirty="0"/>
        </a:p>
      </dgm:t>
    </dgm:pt>
    <dgm:pt modelId="{7D29AFFF-489E-40F1-83EE-D734FD354091}" type="parTrans" cxnId="{A821BFA2-0959-445C-A1DB-42DC46C3576C}">
      <dgm:prSet/>
      <dgm:spPr/>
      <dgm:t>
        <a:bodyPr/>
        <a:lstStyle/>
        <a:p>
          <a:endParaRPr lang="es-ES"/>
        </a:p>
      </dgm:t>
    </dgm:pt>
    <dgm:pt modelId="{EFC23AA1-7D7A-4AF2-8B87-D558BC39C6AB}" type="sibTrans" cxnId="{A821BFA2-0959-445C-A1DB-42DC46C3576C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178A5F13-AFB2-4AAB-9038-F981D8D64005}">
      <dgm:prSet/>
      <dgm:spPr/>
      <dgm:t>
        <a:bodyPr/>
        <a:lstStyle/>
        <a:p>
          <a:r>
            <a:rPr lang="es-ES" dirty="0" smtClean="0"/>
            <a:t>SE FIRMA LA CARTA DE NACIONES UNIDAS </a:t>
          </a:r>
          <a:endParaRPr lang="es-ES" dirty="0"/>
        </a:p>
      </dgm:t>
    </dgm:pt>
    <dgm:pt modelId="{774E3D4D-E466-4A64-BAE7-9F8D5DA8CA29}" type="parTrans" cxnId="{F366487C-7038-48F4-868D-DEE1D0077C4B}">
      <dgm:prSet/>
      <dgm:spPr/>
      <dgm:t>
        <a:bodyPr/>
        <a:lstStyle/>
        <a:p>
          <a:endParaRPr lang="es-ES"/>
        </a:p>
      </dgm:t>
    </dgm:pt>
    <dgm:pt modelId="{9B2420FE-0A3B-4356-84C3-824A35B87DF7}" type="sibTrans" cxnId="{F366487C-7038-48F4-868D-DEE1D0077C4B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5093769A-38EF-4090-BAF3-21E609509CA3}">
      <dgm:prSet/>
      <dgm:spPr/>
      <dgm:t>
        <a:bodyPr/>
        <a:lstStyle/>
        <a:p>
          <a:endParaRPr lang="es-ES" dirty="0"/>
        </a:p>
      </dgm:t>
    </dgm:pt>
    <dgm:pt modelId="{1FB6F92B-B7DF-42DC-B8C8-AE858129AEB3}" type="parTrans" cxnId="{C2805686-F832-41B9-8018-EE4FB54694DA}">
      <dgm:prSet/>
      <dgm:spPr/>
      <dgm:t>
        <a:bodyPr/>
        <a:lstStyle/>
        <a:p>
          <a:endParaRPr lang="es-ES"/>
        </a:p>
      </dgm:t>
    </dgm:pt>
    <dgm:pt modelId="{5F510163-7747-4696-9D1B-1DF8BFB2FD7A}" type="sibTrans" cxnId="{C2805686-F832-41B9-8018-EE4FB54694DA}">
      <dgm:prSet/>
      <dgm:spPr/>
      <dgm:t>
        <a:bodyPr/>
        <a:lstStyle/>
        <a:p>
          <a:endParaRPr lang="es-ES"/>
        </a:p>
      </dgm:t>
    </dgm:pt>
    <dgm:pt modelId="{820B0D62-1CAA-4FF9-A590-E3351C21322C}">
      <dgm:prSet/>
      <dgm:spPr/>
      <dgm:t>
        <a:bodyPr/>
        <a:lstStyle/>
        <a:p>
          <a:r>
            <a:rPr lang="es-ES" dirty="0" smtClean="0"/>
            <a:t>1 DE ENERO  DE 1942</a:t>
          </a:r>
          <a:endParaRPr lang="es-ES" dirty="0"/>
        </a:p>
      </dgm:t>
    </dgm:pt>
    <dgm:pt modelId="{035AA78B-EECD-4623-9E0E-BE00E14E81D7}" type="parTrans" cxnId="{5B571A27-8CF3-4F8C-A335-368E981285A0}">
      <dgm:prSet/>
      <dgm:spPr/>
      <dgm:t>
        <a:bodyPr/>
        <a:lstStyle/>
        <a:p>
          <a:endParaRPr lang="es-ES"/>
        </a:p>
      </dgm:t>
    </dgm:pt>
    <dgm:pt modelId="{832FBF53-0D1A-4DBF-A1E4-62DBFE060449}" type="sibTrans" cxnId="{5B571A27-8CF3-4F8C-A335-368E981285A0}">
      <dgm:prSet/>
      <dgm:spPr/>
      <dgm:t>
        <a:bodyPr/>
        <a:lstStyle/>
        <a:p>
          <a:endParaRPr lang="es-ES"/>
        </a:p>
      </dgm:t>
    </dgm:pt>
    <dgm:pt modelId="{A6B75D67-CDBC-436C-93B2-3E56B8DE835C}">
      <dgm:prSet/>
      <dgm:spPr/>
      <dgm:t>
        <a:bodyPr/>
        <a:lstStyle/>
        <a:p>
          <a:r>
            <a:rPr lang="es-ES" dirty="0" smtClean="0"/>
            <a:t>NACEN LAS NACONES UNIDAS </a:t>
          </a:r>
          <a:endParaRPr lang="es-ES" dirty="0"/>
        </a:p>
      </dgm:t>
    </dgm:pt>
    <dgm:pt modelId="{278767BC-436F-4A97-BD99-F70E23B35764}" type="parTrans" cxnId="{C859BBB9-C838-4701-9C57-05849DF2851A}">
      <dgm:prSet/>
      <dgm:spPr/>
      <dgm:t>
        <a:bodyPr/>
        <a:lstStyle/>
        <a:p>
          <a:endParaRPr lang="es-ES"/>
        </a:p>
      </dgm:t>
    </dgm:pt>
    <dgm:pt modelId="{CD1E80A5-AE82-4C03-A62F-C72280542CB7}" type="sibTrans" cxnId="{C859BBB9-C838-4701-9C57-05849DF2851A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3550F4D9-D35F-4212-92F3-81FA4E50BDD5}">
      <dgm:prSet/>
      <dgm:spPr/>
      <dgm:t>
        <a:bodyPr/>
        <a:lstStyle/>
        <a:p>
          <a:r>
            <a:rPr lang="es-ES" dirty="0" smtClean="0"/>
            <a:t>24 DE OCTUBRE DE 1945 </a:t>
          </a:r>
          <a:endParaRPr lang="es-ES" dirty="0"/>
        </a:p>
      </dgm:t>
    </dgm:pt>
    <dgm:pt modelId="{22C70E38-DDCE-4B90-A4AE-8864B2203329}" type="parTrans" cxnId="{CBB6FE7D-C365-4AC8-B7D0-B44357C2030B}">
      <dgm:prSet/>
      <dgm:spPr/>
      <dgm:t>
        <a:bodyPr/>
        <a:lstStyle/>
        <a:p>
          <a:endParaRPr lang="es-ES"/>
        </a:p>
      </dgm:t>
    </dgm:pt>
    <dgm:pt modelId="{42C49D0B-458F-4ABC-804E-6CDD0795D5D3}" type="sibTrans" cxnId="{CBB6FE7D-C365-4AC8-B7D0-B44357C2030B}">
      <dgm:prSet/>
      <dgm:spPr/>
      <dgm:t>
        <a:bodyPr/>
        <a:lstStyle/>
        <a:p>
          <a:endParaRPr lang="es-ES"/>
        </a:p>
      </dgm:t>
    </dgm:pt>
    <dgm:pt modelId="{1F57586F-C584-42CD-B3AD-12EC11906E78}" type="pres">
      <dgm:prSet presAssocID="{7501B129-08C8-4F50-A327-A48E8AA9811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99D1981-2F88-4DA2-8CAC-BAE15280E203}" type="pres">
      <dgm:prSet presAssocID="{7501B129-08C8-4F50-A327-A48E8AA98117}" presName="dot1" presStyleLbl="alignNode1" presStyleIdx="0" presStyleCnt="13"/>
      <dgm:spPr/>
    </dgm:pt>
    <dgm:pt modelId="{5BD9F29E-23D5-4825-A461-F442BA7EB191}" type="pres">
      <dgm:prSet presAssocID="{7501B129-08C8-4F50-A327-A48E8AA98117}" presName="dot2" presStyleLbl="alignNode1" presStyleIdx="1" presStyleCnt="13"/>
      <dgm:spPr/>
    </dgm:pt>
    <dgm:pt modelId="{135D499A-B881-481F-9D40-99BFD8E307BB}" type="pres">
      <dgm:prSet presAssocID="{7501B129-08C8-4F50-A327-A48E8AA98117}" presName="dot3" presStyleLbl="alignNode1" presStyleIdx="2" presStyleCnt="13"/>
      <dgm:spPr/>
    </dgm:pt>
    <dgm:pt modelId="{5EFF20EE-8D3E-4B93-9BCA-7337C72CAC29}" type="pres">
      <dgm:prSet presAssocID="{7501B129-08C8-4F50-A327-A48E8AA98117}" presName="dot4" presStyleLbl="alignNode1" presStyleIdx="3" presStyleCnt="13"/>
      <dgm:spPr/>
    </dgm:pt>
    <dgm:pt modelId="{AB40EB4B-B7C8-4559-928D-862C2D88BC17}" type="pres">
      <dgm:prSet presAssocID="{7501B129-08C8-4F50-A327-A48E8AA98117}" presName="dot5" presStyleLbl="alignNode1" presStyleIdx="4" presStyleCnt="13"/>
      <dgm:spPr/>
    </dgm:pt>
    <dgm:pt modelId="{7154D633-8F91-4BBD-BC7D-3708B45B82C7}" type="pres">
      <dgm:prSet presAssocID="{7501B129-08C8-4F50-A327-A48E8AA98117}" presName="dot6" presStyleLbl="alignNode1" presStyleIdx="5" presStyleCnt="13"/>
      <dgm:spPr/>
    </dgm:pt>
    <dgm:pt modelId="{5607F917-A73E-4DD2-B675-3E792F030BEA}" type="pres">
      <dgm:prSet presAssocID="{7501B129-08C8-4F50-A327-A48E8AA98117}" presName="dotArrow1" presStyleLbl="alignNode1" presStyleIdx="6" presStyleCnt="13"/>
      <dgm:spPr/>
    </dgm:pt>
    <dgm:pt modelId="{9AE43572-983F-4349-A1A2-3FF5CDCBFD4C}" type="pres">
      <dgm:prSet presAssocID="{7501B129-08C8-4F50-A327-A48E8AA98117}" presName="dotArrow2" presStyleLbl="alignNode1" presStyleIdx="7" presStyleCnt="13"/>
      <dgm:spPr/>
    </dgm:pt>
    <dgm:pt modelId="{7E234C8B-8F58-44F2-A98D-7A7445D7C912}" type="pres">
      <dgm:prSet presAssocID="{7501B129-08C8-4F50-A327-A48E8AA98117}" presName="dotArrow3" presStyleLbl="alignNode1" presStyleIdx="8" presStyleCnt="13"/>
      <dgm:spPr/>
    </dgm:pt>
    <dgm:pt modelId="{62E73A63-CD18-4CF0-9F74-4A1FA0180FEE}" type="pres">
      <dgm:prSet presAssocID="{7501B129-08C8-4F50-A327-A48E8AA98117}" presName="dotArrow4" presStyleLbl="alignNode1" presStyleIdx="9" presStyleCnt="13"/>
      <dgm:spPr/>
    </dgm:pt>
    <dgm:pt modelId="{B33144C1-A201-418F-AFA2-C0F04AC59581}" type="pres">
      <dgm:prSet presAssocID="{7501B129-08C8-4F50-A327-A48E8AA98117}" presName="dotArrow5" presStyleLbl="alignNode1" presStyleIdx="10" presStyleCnt="13"/>
      <dgm:spPr/>
    </dgm:pt>
    <dgm:pt modelId="{8319C88D-353A-4134-A357-8EEBD4399905}" type="pres">
      <dgm:prSet presAssocID="{7501B129-08C8-4F50-A327-A48E8AA98117}" presName="dotArrow6" presStyleLbl="alignNode1" presStyleIdx="11" presStyleCnt="13"/>
      <dgm:spPr/>
    </dgm:pt>
    <dgm:pt modelId="{AFBDEE88-49DC-4B9E-ACED-5EDA1B409DFA}" type="pres">
      <dgm:prSet presAssocID="{7501B129-08C8-4F50-A327-A48E8AA98117}" presName="dotArrow7" presStyleLbl="alignNode1" presStyleIdx="12" presStyleCnt="13"/>
      <dgm:spPr/>
    </dgm:pt>
    <dgm:pt modelId="{8600F3BC-CAE8-4EF0-B915-006FD0DAC6C7}" type="pres">
      <dgm:prSet presAssocID="{B2FF285E-C2AF-4E00-8091-E0A64A606FED}" presName="parTx1" presStyleLbl="node1" presStyleIdx="0" presStyleCnt="4"/>
      <dgm:spPr/>
      <dgm:t>
        <a:bodyPr/>
        <a:lstStyle/>
        <a:p>
          <a:endParaRPr lang="es-ES"/>
        </a:p>
      </dgm:t>
    </dgm:pt>
    <dgm:pt modelId="{47CDE3D3-84DB-4121-8AB5-CF7190326DF5}" type="pres">
      <dgm:prSet presAssocID="{B2FF285E-C2AF-4E00-8091-E0A64A606FED}" presName="desTx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B62ACC-0E9E-4AE7-9687-8F7EAB849D3C}" type="pres">
      <dgm:prSet presAssocID="{4447B8F4-A48C-4B47-B2A4-D313E87B6971}" presName="picture1" presStyleCnt="0"/>
      <dgm:spPr/>
    </dgm:pt>
    <dgm:pt modelId="{E83C171F-C66D-4E27-B91A-099D5BD44B2A}" type="pres">
      <dgm:prSet presAssocID="{4447B8F4-A48C-4B47-B2A4-D313E87B6971}" presName="imageRepeatNode" presStyleLbl="fgImgPlace1" presStyleIdx="0" presStyleCnt="4"/>
      <dgm:spPr/>
      <dgm:t>
        <a:bodyPr/>
        <a:lstStyle/>
        <a:p>
          <a:endParaRPr lang="es-MX"/>
        </a:p>
      </dgm:t>
    </dgm:pt>
    <dgm:pt modelId="{85F6631D-01DD-454A-A2D8-539965AEC68A}" type="pres">
      <dgm:prSet presAssocID="{D816ADAE-0636-4BB1-8409-71E8D8C318A4}" presName="parTx2" presStyleLbl="node1" presStyleIdx="1" presStyleCnt="4"/>
      <dgm:spPr/>
      <dgm:t>
        <a:bodyPr/>
        <a:lstStyle/>
        <a:p>
          <a:endParaRPr lang="es-ES"/>
        </a:p>
      </dgm:t>
    </dgm:pt>
    <dgm:pt modelId="{8E33CD8E-4298-4439-BE3B-24E59277305E}" type="pres">
      <dgm:prSet presAssocID="{D816ADAE-0636-4BB1-8409-71E8D8C318A4}" presName="desTx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559379-B7F9-405A-A707-E107CA707CDD}" type="pres">
      <dgm:prSet presAssocID="{EFC23AA1-7D7A-4AF2-8B87-D558BC39C6AB}" presName="picture2" presStyleCnt="0"/>
      <dgm:spPr/>
    </dgm:pt>
    <dgm:pt modelId="{B494C559-F98E-4C79-882B-B5932156B88D}" type="pres">
      <dgm:prSet presAssocID="{EFC23AA1-7D7A-4AF2-8B87-D558BC39C6AB}" presName="imageRepeatNode" presStyleLbl="fgImgPlace1" presStyleIdx="1" presStyleCnt="4"/>
      <dgm:spPr/>
      <dgm:t>
        <a:bodyPr/>
        <a:lstStyle/>
        <a:p>
          <a:endParaRPr lang="es-MX"/>
        </a:p>
      </dgm:t>
    </dgm:pt>
    <dgm:pt modelId="{B41B7B44-4AFA-4AD4-BA74-03A730E50EAA}" type="pres">
      <dgm:prSet presAssocID="{A6B75D67-CDBC-436C-93B2-3E56B8DE835C}" presName="parTx3" presStyleLbl="node1" presStyleIdx="2" presStyleCnt="4"/>
      <dgm:spPr/>
      <dgm:t>
        <a:bodyPr/>
        <a:lstStyle/>
        <a:p>
          <a:endParaRPr lang="es-MX"/>
        </a:p>
      </dgm:t>
    </dgm:pt>
    <dgm:pt modelId="{F3DC07E8-7AD8-4D48-9F78-FC77281A8421}" type="pres">
      <dgm:prSet presAssocID="{A6B75D67-CDBC-436C-93B2-3E56B8DE835C}" presName="desTx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640D5A-554A-40A3-817C-7B5956498CC2}" type="pres">
      <dgm:prSet presAssocID="{CD1E80A5-AE82-4C03-A62F-C72280542CB7}" presName="picture3" presStyleCnt="0"/>
      <dgm:spPr/>
    </dgm:pt>
    <dgm:pt modelId="{BC2917A5-7BB4-4D73-8E90-19B37DA9B805}" type="pres">
      <dgm:prSet presAssocID="{CD1E80A5-AE82-4C03-A62F-C72280542CB7}" presName="imageRepeatNode" presStyleLbl="fgImgPlace1" presStyleIdx="2" presStyleCnt="4"/>
      <dgm:spPr/>
      <dgm:t>
        <a:bodyPr/>
        <a:lstStyle/>
        <a:p>
          <a:endParaRPr lang="es-MX"/>
        </a:p>
      </dgm:t>
    </dgm:pt>
    <dgm:pt modelId="{251D6C67-60DA-4775-B660-6AB5C4DB81A7}" type="pres">
      <dgm:prSet presAssocID="{178A5F13-AFB2-4AAB-9038-F981D8D64005}" presName="parTx4" presStyleLbl="node1" presStyleIdx="3" presStyleCnt="4"/>
      <dgm:spPr/>
      <dgm:t>
        <a:bodyPr/>
        <a:lstStyle/>
        <a:p>
          <a:endParaRPr lang="es-MX"/>
        </a:p>
      </dgm:t>
    </dgm:pt>
    <dgm:pt modelId="{DEA167B9-5138-41E1-8A30-B93D5A618D9E}" type="pres">
      <dgm:prSet presAssocID="{178A5F13-AFB2-4AAB-9038-F981D8D64005}" presName="desTx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5BB64C-6215-4570-91A5-1E786E13516B}" type="pres">
      <dgm:prSet presAssocID="{9B2420FE-0A3B-4356-84C3-824A35B87DF7}" presName="picture4" presStyleCnt="0"/>
      <dgm:spPr/>
    </dgm:pt>
    <dgm:pt modelId="{9AB3A5A4-62DD-4558-98A2-BF7E0078B55C}" type="pres">
      <dgm:prSet presAssocID="{9B2420FE-0A3B-4356-84C3-824A35B87DF7}" presName="imageRepeatNode" presStyleLbl="fgImgPlace1" presStyleIdx="3" presStyleCnt="4"/>
      <dgm:spPr/>
      <dgm:t>
        <a:bodyPr/>
        <a:lstStyle/>
        <a:p>
          <a:endParaRPr lang="es-MX"/>
        </a:p>
      </dgm:t>
    </dgm:pt>
  </dgm:ptLst>
  <dgm:cxnLst>
    <dgm:cxn modelId="{C859BBB9-C838-4701-9C57-05849DF2851A}" srcId="{7501B129-08C8-4F50-A327-A48E8AA98117}" destId="{A6B75D67-CDBC-436C-93B2-3E56B8DE835C}" srcOrd="2" destOrd="0" parTransId="{278767BC-436F-4A97-BD99-F70E23B35764}" sibTransId="{CD1E80A5-AE82-4C03-A62F-C72280542CB7}"/>
    <dgm:cxn modelId="{587E4473-3DE1-421E-8BA3-E54858FF36B5}" srcId="{7501B129-08C8-4F50-A327-A48E8AA98117}" destId="{B2FF285E-C2AF-4E00-8091-E0A64A606FED}" srcOrd="0" destOrd="0" parTransId="{DD5AA61B-628F-4C02-9AFD-C18B867D0093}" sibTransId="{4447B8F4-A48C-4B47-B2A4-D313E87B6971}"/>
    <dgm:cxn modelId="{9F7CE293-9E81-4F82-B1A6-7AC278E27746}" srcId="{178A5F13-AFB2-4AAB-9038-F981D8D64005}" destId="{1DF90588-275B-4D6D-9569-ECA72365B2F7}" srcOrd="0" destOrd="0" parTransId="{F76770CD-8646-4ACD-9975-9922477AE275}" sibTransId="{25B58C3C-B380-442B-A9C6-266E0BA8BD4F}"/>
    <dgm:cxn modelId="{0A510C59-A7F1-4CAA-8FAF-7EA804B3AD43}" type="presOf" srcId="{CD1E80A5-AE82-4C03-A62F-C72280542CB7}" destId="{BC2917A5-7BB4-4D73-8E90-19B37DA9B805}" srcOrd="0" destOrd="0" presId="urn:microsoft.com/office/officeart/2008/layout/AscendingPictureAccentProcess"/>
    <dgm:cxn modelId="{CBB6FE7D-C365-4AC8-B7D0-B44357C2030B}" srcId="{A6B75D67-CDBC-436C-93B2-3E56B8DE835C}" destId="{3550F4D9-D35F-4212-92F3-81FA4E50BDD5}" srcOrd="1" destOrd="0" parTransId="{22C70E38-DDCE-4B90-A4AE-8864B2203329}" sibTransId="{42C49D0B-458F-4ABC-804E-6CDD0795D5D3}"/>
    <dgm:cxn modelId="{F366487C-7038-48F4-868D-DEE1D0077C4B}" srcId="{7501B129-08C8-4F50-A327-A48E8AA98117}" destId="{178A5F13-AFB2-4AAB-9038-F981D8D64005}" srcOrd="3" destOrd="0" parTransId="{774E3D4D-E466-4A64-BAE7-9F8D5DA8CA29}" sibTransId="{9B2420FE-0A3B-4356-84C3-824A35B87DF7}"/>
    <dgm:cxn modelId="{1CC162C7-C034-4EF1-BA26-208712B533CF}" srcId="{B2FF285E-C2AF-4E00-8091-E0A64A606FED}" destId="{4847947A-5EEA-49FD-B984-6831EFD86B70}" srcOrd="0" destOrd="0" parTransId="{7A69004D-903C-4BC8-9CAE-DE3CF5CFD489}" sibTransId="{FC24977C-EF3D-4A8A-9A8F-BC0753181F49}"/>
    <dgm:cxn modelId="{1BFA0A26-7A57-44BD-9D7B-F213DDF6A3A3}" type="presOf" srcId="{820B0D62-1CAA-4FF9-A590-E3351C21322C}" destId="{8E33CD8E-4298-4439-BE3B-24E59277305E}" srcOrd="0" destOrd="2" presId="urn:microsoft.com/office/officeart/2008/layout/AscendingPictureAccentProcess"/>
    <dgm:cxn modelId="{5B571A27-8CF3-4F8C-A335-368E981285A0}" srcId="{D816ADAE-0636-4BB1-8409-71E8D8C318A4}" destId="{820B0D62-1CAA-4FF9-A590-E3351C21322C}" srcOrd="2" destOrd="0" parTransId="{035AA78B-EECD-4623-9E0E-BE00E14E81D7}" sibTransId="{832FBF53-0D1A-4DBF-A1E4-62DBFE060449}"/>
    <dgm:cxn modelId="{D1ED948A-5F3C-4F36-99FF-CD59CC65972E}" type="presOf" srcId="{3550F4D9-D35F-4212-92F3-81FA4E50BDD5}" destId="{F3DC07E8-7AD8-4D48-9F78-FC77281A8421}" srcOrd="0" destOrd="1" presId="urn:microsoft.com/office/officeart/2008/layout/AscendingPictureAccentProcess"/>
    <dgm:cxn modelId="{2ED12527-44D1-4912-86BF-0665628B47BE}" type="presOf" srcId="{4847947A-5EEA-49FD-B984-6831EFD86B70}" destId="{47CDE3D3-84DB-4121-8AB5-CF7190326DF5}" srcOrd="0" destOrd="0" presId="urn:microsoft.com/office/officeart/2008/layout/AscendingPictureAccentProcess"/>
    <dgm:cxn modelId="{DFF7D9A6-555B-441D-BF65-6D986EACF107}" srcId="{D816ADAE-0636-4BB1-8409-71E8D8C318A4}" destId="{9A82D81D-FB53-4E26-AC56-E4C77DEF9D31}" srcOrd="0" destOrd="0" parTransId="{788C8822-99C1-430F-80CD-E72C3666B560}" sibTransId="{CDE2EA4D-4040-414C-84A6-35A158581108}"/>
    <dgm:cxn modelId="{7D98D890-7FEB-4D84-8B92-64D30D3FE01F}" srcId="{A6B75D67-CDBC-436C-93B2-3E56B8DE835C}" destId="{1329E979-2818-4EA5-B325-59B7326C8550}" srcOrd="0" destOrd="0" parTransId="{7A00772F-2542-41EF-82D0-F18303733912}" sibTransId="{6941D60B-5170-4FE7-989E-F1D83A72D987}"/>
    <dgm:cxn modelId="{05406021-FBE5-4E24-91C1-D057834AFB3C}" type="presOf" srcId="{5093769A-38EF-4090-BAF3-21E609509CA3}" destId="{8E33CD8E-4298-4439-BE3B-24E59277305E}" srcOrd="0" destOrd="1" presId="urn:microsoft.com/office/officeart/2008/layout/AscendingPictureAccentProcess"/>
    <dgm:cxn modelId="{762AEBCE-700E-42AE-8858-C2FC83F06646}" type="presOf" srcId="{A6B75D67-CDBC-436C-93B2-3E56B8DE835C}" destId="{B41B7B44-4AFA-4AD4-BA74-03A730E50EAA}" srcOrd="0" destOrd="0" presId="urn:microsoft.com/office/officeart/2008/layout/AscendingPictureAccentProcess"/>
    <dgm:cxn modelId="{2B3EE3A3-7A4A-42B0-9629-386C7581669D}" type="presOf" srcId="{EFC23AA1-7D7A-4AF2-8B87-D558BC39C6AB}" destId="{B494C559-F98E-4C79-882B-B5932156B88D}" srcOrd="0" destOrd="0" presId="urn:microsoft.com/office/officeart/2008/layout/AscendingPictureAccentProcess"/>
    <dgm:cxn modelId="{25277D8C-F64D-47E3-995C-D1CEFE527608}" type="presOf" srcId="{1329E979-2818-4EA5-B325-59B7326C8550}" destId="{F3DC07E8-7AD8-4D48-9F78-FC77281A8421}" srcOrd="0" destOrd="0" presId="urn:microsoft.com/office/officeart/2008/layout/AscendingPictureAccentProcess"/>
    <dgm:cxn modelId="{162439FD-7486-4E15-B91C-D746E59B7C3F}" type="presOf" srcId="{7501B129-08C8-4F50-A327-A48E8AA98117}" destId="{1F57586F-C584-42CD-B3AD-12EC11906E78}" srcOrd="0" destOrd="0" presId="urn:microsoft.com/office/officeart/2008/layout/AscendingPictureAccentProcess"/>
    <dgm:cxn modelId="{C4D97873-6289-4864-8EB4-0D2674C53080}" type="presOf" srcId="{4447B8F4-A48C-4B47-B2A4-D313E87B6971}" destId="{E83C171F-C66D-4E27-B91A-099D5BD44B2A}" srcOrd="0" destOrd="0" presId="urn:microsoft.com/office/officeart/2008/layout/AscendingPictureAccentProcess"/>
    <dgm:cxn modelId="{A821BFA2-0959-445C-A1DB-42DC46C3576C}" srcId="{7501B129-08C8-4F50-A327-A48E8AA98117}" destId="{D816ADAE-0636-4BB1-8409-71E8D8C318A4}" srcOrd="1" destOrd="0" parTransId="{7D29AFFF-489E-40F1-83EE-D734FD354091}" sibTransId="{EFC23AA1-7D7A-4AF2-8B87-D558BC39C6AB}"/>
    <dgm:cxn modelId="{B3699198-E2DF-4CB1-9456-3787AC080006}" type="presOf" srcId="{1DF90588-275B-4D6D-9569-ECA72365B2F7}" destId="{DEA167B9-5138-41E1-8A30-B93D5A618D9E}" srcOrd="0" destOrd="0" presId="urn:microsoft.com/office/officeart/2008/layout/AscendingPictureAccentProcess"/>
    <dgm:cxn modelId="{FA89C01C-C5AA-477A-8E17-49CC5ED4523A}" type="presOf" srcId="{B2FF285E-C2AF-4E00-8091-E0A64A606FED}" destId="{8600F3BC-CAE8-4EF0-B915-006FD0DAC6C7}" srcOrd="0" destOrd="0" presId="urn:microsoft.com/office/officeart/2008/layout/AscendingPictureAccentProcess"/>
    <dgm:cxn modelId="{46045ACC-A674-4C7B-A6F4-EF7220D9EFC7}" type="presOf" srcId="{178A5F13-AFB2-4AAB-9038-F981D8D64005}" destId="{251D6C67-60DA-4775-B660-6AB5C4DB81A7}" srcOrd="0" destOrd="0" presId="urn:microsoft.com/office/officeart/2008/layout/AscendingPictureAccentProcess"/>
    <dgm:cxn modelId="{F4182857-31DF-44A3-84B8-B274DEA790E4}" type="presOf" srcId="{9A82D81D-FB53-4E26-AC56-E4C77DEF9D31}" destId="{8E33CD8E-4298-4439-BE3B-24E59277305E}" srcOrd="0" destOrd="0" presId="urn:microsoft.com/office/officeart/2008/layout/AscendingPictureAccentProcess"/>
    <dgm:cxn modelId="{C1F6F3B9-7F2B-4604-B904-7BC931AB3F23}" type="presOf" srcId="{9B2420FE-0A3B-4356-84C3-824A35B87DF7}" destId="{9AB3A5A4-62DD-4558-98A2-BF7E0078B55C}" srcOrd="0" destOrd="0" presId="urn:microsoft.com/office/officeart/2008/layout/AscendingPictureAccentProcess"/>
    <dgm:cxn modelId="{C2805686-F832-41B9-8018-EE4FB54694DA}" srcId="{D816ADAE-0636-4BB1-8409-71E8D8C318A4}" destId="{5093769A-38EF-4090-BAF3-21E609509CA3}" srcOrd="1" destOrd="0" parTransId="{1FB6F92B-B7DF-42DC-B8C8-AE858129AEB3}" sibTransId="{5F510163-7747-4696-9D1B-1DF8BFB2FD7A}"/>
    <dgm:cxn modelId="{F07917C6-F5AD-4A42-8FF3-56B0C0A40EA1}" type="presOf" srcId="{D816ADAE-0636-4BB1-8409-71E8D8C318A4}" destId="{85F6631D-01DD-454A-A2D8-539965AEC68A}" srcOrd="0" destOrd="0" presId="urn:microsoft.com/office/officeart/2008/layout/AscendingPictureAccentProcess"/>
    <dgm:cxn modelId="{780E4EE2-B709-478D-9200-26BF0FB84E51}" type="presParOf" srcId="{1F57586F-C584-42CD-B3AD-12EC11906E78}" destId="{D99D1981-2F88-4DA2-8CAC-BAE15280E203}" srcOrd="0" destOrd="0" presId="urn:microsoft.com/office/officeart/2008/layout/AscendingPictureAccentProcess"/>
    <dgm:cxn modelId="{025A3E0C-2E85-4DC7-8ECA-E0447EA72CE1}" type="presParOf" srcId="{1F57586F-C584-42CD-B3AD-12EC11906E78}" destId="{5BD9F29E-23D5-4825-A461-F442BA7EB191}" srcOrd="1" destOrd="0" presId="urn:microsoft.com/office/officeart/2008/layout/AscendingPictureAccentProcess"/>
    <dgm:cxn modelId="{386C6B07-9EAC-424E-8C91-9E4FE747F459}" type="presParOf" srcId="{1F57586F-C584-42CD-B3AD-12EC11906E78}" destId="{135D499A-B881-481F-9D40-99BFD8E307BB}" srcOrd="2" destOrd="0" presId="urn:microsoft.com/office/officeart/2008/layout/AscendingPictureAccentProcess"/>
    <dgm:cxn modelId="{4F892C9D-998E-4A05-A90B-09F800C9FB6D}" type="presParOf" srcId="{1F57586F-C584-42CD-B3AD-12EC11906E78}" destId="{5EFF20EE-8D3E-4B93-9BCA-7337C72CAC29}" srcOrd="3" destOrd="0" presId="urn:microsoft.com/office/officeart/2008/layout/AscendingPictureAccentProcess"/>
    <dgm:cxn modelId="{B86EF264-E8DD-4CC5-823A-F8D1F3D42E58}" type="presParOf" srcId="{1F57586F-C584-42CD-B3AD-12EC11906E78}" destId="{AB40EB4B-B7C8-4559-928D-862C2D88BC17}" srcOrd="4" destOrd="0" presId="urn:microsoft.com/office/officeart/2008/layout/AscendingPictureAccentProcess"/>
    <dgm:cxn modelId="{5C77765E-C678-4E40-9F48-F443A450FDBD}" type="presParOf" srcId="{1F57586F-C584-42CD-B3AD-12EC11906E78}" destId="{7154D633-8F91-4BBD-BC7D-3708B45B82C7}" srcOrd="5" destOrd="0" presId="urn:microsoft.com/office/officeart/2008/layout/AscendingPictureAccentProcess"/>
    <dgm:cxn modelId="{F5DD3E66-BE1E-4D6D-A428-989F83891866}" type="presParOf" srcId="{1F57586F-C584-42CD-B3AD-12EC11906E78}" destId="{5607F917-A73E-4DD2-B675-3E792F030BEA}" srcOrd="6" destOrd="0" presId="urn:microsoft.com/office/officeart/2008/layout/AscendingPictureAccentProcess"/>
    <dgm:cxn modelId="{D1F567EF-DBBD-40CB-9D89-0E23763E82F0}" type="presParOf" srcId="{1F57586F-C584-42CD-B3AD-12EC11906E78}" destId="{9AE43572-983F-4349-A1A2-3FF5CDCBFD4C}" srcOrd="7" destOrd="0" presId="urn:microsoft.com/office/officeart/2008/layout/AscendingPictureAccentProcess"/>
    <dgm:cxn modelId="{AAFD3D6F-C7ED-4E91-9115-E76595686CBD}" type="presParOf" srcId="{1F57586F-C584-42CD-B3AD-12EC11906E78}" destId="{7E234C8B-8F58-44F2-A98D-7A7445D7C912}" srcOrd="8" destOrd="0" presId="urn:microsoft.com/office/officeart/2008/layout/AscendingPictureAccentProcess"/>
    <dgm:cxn modelId="{E6C4E0C0-3DE2-4664-953C-D30709745CA5}" type="presParOf" srcId="{1F57586F-C584-42CD-B3AD-12EC11906E78}" destId="{62E73A63-CD18-4CF0-9F74-4A1FA0180FEE}" srcOrd="9" destOrd="0" presId="urn:microsoft.com/office/officeart/2008/layout/AscendingPictureAccentProcess"/>
    <dgm:cxn modelId="{47CA00A6-E8FE-482D-8276-3BD8ADE3AE4B}" type="presParOf" srcId="{1F57586F-C584-42CD-B3AD-12EC11906E78}" destId="{B33144C1-A201-418F-AFA2-C0F04AC59581}" srcOrd="10" destOrd="0" presId="urn:microsoft.com/office/officeart/2008/layout/AscendingPictureAccentProcess"/>
    <dgm:cxn modelId="{DDAB7EEB-1784-4A61-A179-E2CC5533C692}" type="presParOf" srcId="{1F57586F-C584-42CD-B3AD-12EC11906E78}" destId="{8319C88D-353A-4134-A357-8EEBD4399905}" srcOrd="11" destOrd="0" presId="urn:microsoft.com/office/officeart/2008/layout/AscendingPictureAccentProcess"/>
    <dgm:cxn modelId="{D24A85C9-83FB-4D3D-A74B-F2A8364A9CE0}" type="presParOf" srcId="{1F57586F-C584-42CD-B3AD-12EC11906E78}" destId="{AFBDEE88-49DC-4B9E-ACED-5EDA1B409DFA}" srcOrd="12" destOrd="0" presId="urn:microsoft.com/office/officeart/2008/layout/AscendingPictureAccentProcess"/>
    <dgm:cxn modelId="{FDF8E18A-DBD1-4FBF-9E67-483ACD8B75F1}" type="presParOf" srcId="{1F57586F-C584-42CD-B3AD-12EC11906E78}" destId="{8600F3BC-CAE8-4EF0-B915-006FD0DAC6C7}" srcOrd="13" destOrd="0" presId="urn:microsoft.com/office/officeart/2008/layout/AscendingPictureAccentProcess"/>
    <dgm:cxn modelId="{7BA3F611-2E14-4A82-A852-A7DB0E7480DE}" type="presParOf" srcId="{1F57586F-C584-42CD-B3AD-12EC11906E78}" destId="{47CDE3D3-84DB-4121-8AB5-CF7190326DF5}" srcOrd="14" destOrd="0" presId="urn:microsoft.com/office/officeart/2008/layout/AscendingPictureAccentProcess"/>
    <dgm:cxn modelId="{F4F89D72-50C7-47CA-A0FF-932ECF4AEFC5}" type="presParOf" srcId="{1F57586F-C584-42CD-B3AD-12EC11906E78}" destId="{C2B62ACC-0E9E-4AE7-9687-8F7EAB849D3C}" srcOrd="15" destOrd="0" presId="urn:microsoft.com/office/officeart/2008/layout/AscendingPictureAccentProcess"/>
    <dgm:cxn modelId="{22F2264F-425A-41F1-B254-0D810D81B48A}" type="presParOf" srcId="{C2B62ACC-0E9E-4AE7-9687-8F7EAB849D3C}" destId="{E83C171F-C66D-4E27-B91A-099D5BD44B2A}" srcOrd="0" destOrd="0" presId="urn:microsoft.com/office/officeart/2008/layout/AscendingPictureAccentProcess"/>
    <dgm:cxn modelId="{B6E17C09-34E3-4465-A464-34B63CC290B5}" type="presParOf" srcId="{1F57586F-C584-42CD-B3AD-12EC11906E78}" destId="{85F6631D-01DD-454A-A2D8-539965AEC68A}" srcOrd="16" destOrd="0" presId="urn:microsoft.com/office/officeart/2008/layout/AscendingPictureAccentProcess"/>
    <dgm:cxn modelId="{4452B9A9-EE27-4858-B2A8-F8CF72A50BAC}" type="presParOf" srcId="{1F57586F-C584-42CD-B3AD-12EC11906E78}" destId="{8E33CD8E-4298-4439-BE3B-24E59277305E}" srcOrd="17" destOrd="0" presId="urn:microsoft.com/office/officeart/2008/layout/AscendingPictureAccentProcess"/>
    <dgm:cxn modelId="{2CFC402F-5D58-4474-980D-57AC601228D6}" type="presParOf" srcId="{1F57586F-C584-42CD-B3AD-12EC11906E78}" destId="{16559379-B7F9-405A-A707-E107CA707CDD}" srcOrd="18" destOrd="0" presId="urn:microsoft.com/office/officeart/2008/layout/AscendingPictureAccentProcess"/>
    <dgm:cxn modelId="{5B106F75-779A-4DA3-A8E0-8B9F96BAA11A}" type="presParOf" srcId="{16559379-B7F9-405A-A707-E107CA707CDD}" destId="{B494C559-F98E-4C79-882B-B5932156B88D}" srcOrd="0" destOrd="0" presId="urn:microsoft.com/office/officeart/2008/layout/AscendingPictureAccentProcess"/>
    <dgm:cxn modelId="{7AF80938-26D8-46B3-9BD7-58EFDA72F6A5}" type="presParOf" srcId="{1F57586F-C584-42CD-B3AD-12EC11906E78}" destId="{B41B7B44-4AFA-4AD4-BA74-03A730E50EAA}" srcOrd="19" destOrd="0" presId="urn:microsoft.com/office/officeart/2008/layout/AscendingPictureAccentProcess"/>
    <dgm:cxn modelId="{9FC3C080-6008-4C30-BF3B-1198C2F7983F}" type="presParOf" srcId="{1F57586F-C584-42CD-B3AD-12EC11906E78}" destId="{F3DC07E8-7AD8-4D48-9F78-FC77281A8421}" srcOrd="20" destOrd="0" presId="urn:microsoft.com/office/officeart/2008/layout/AscendingPictureAccentProcess"/>
    <dgm:cxn modelId="{ACF523CE-A997-44F8-AA29-0AFF3A7071A2}" type="presParOf" srcId="{1F57586F-C584-42CD-B3AD-12EC11906E78}" destId="{6C640D5A-554A-40A3-817C-7B5956498CC2}" srcOrd="21" destOrd="0" presId="urn:microsoft.com/office/officeart/2008/layout/AscendingPictureAccentProcess"/>
    <dgm:cxn modelId="{FC6E7794-FCAB-4E3A-9461-E3C5D7C85DB9}" type="presParOf" srcId="{6C640D5A-554A-40A3-817C-7B5956498CC2}" destId="{BC2917A5-7BB4-4D73-8E90-19B37DA9B805}" srcOrd="0" destOrd="0" presId="urn:microsoft.com/office/officeart/2008/layout/AscendingPictureAccentProcess"/>
    <dgm:cxn modelId="{F47ABDCF-76D2-4B4F-ABB2-0C3A2C04DE15}" type="presParOf" srcId="{1F57586F-C584-42CD-B3AD-12EC11906E78}" destId="{251D6C67-60DA-4775-B660-6AB5C4DB81A7}" srcOrd="22" destOrd="0" presId="urn:microsoft.com/office/officeart/2008/layout/AscendingPictureAccentProcess"/>
    <dgm:cxn modelId="{2D2EE15C-9E65-416E-BC26-F21640EE5C7F}" type="presParOf" srcId="{1F57586F-C584-42CD-B3AD-12EC11906E78}" destId="{DEA167B9-5138-41E1-8A30-B93D5A618D9E}" srcOrd="23" destOrd="0" presId="urn:microsoft.com/office/officeart/2008/layout/AscendingPictureAccentProcess"/>
    <dgm:cxn modelId="{BE147B18-73E2-453D-B366-DB873F3278DE}" type="presParOf" srcId="{1F57586F-C584-42CD-B3AD-12EC11906E78}" destId="{7D5BB64C-6215-4570-91A5-1E786E13516B}" srcOrd="24" destOrd="0" presId="urn:microsoft.com/office/officeart/2008/layout/AscendingPictureAccentProcess"/>
    <dgm:cxn modelId="{2FDD2626-B885-4BAC-AF89-6128FE8F01D9}" type="presParOf" srcId="{7D5BB64C-6215-4570-91A5-1E786E13516B}" destId="{9AB3A5A4-62DD-4558-98A2-BF7E0078B55C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8B07F2-B6CC-4A9D-AE2E-BD0887965462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4091509-68A3-4D61-9BC5-C8E39601C084}">
      <dgm:prSet phldrT="[Texto]"/>
      <dgm:spPr/>
      <dgm:t>
        <a:bodyPr/>
        <a:lstStyle/>
        <a:p>
          <a:r>
            <a:rPr lang="es-ES" dirty="0" smtClean="0"/>
            <a:t>OBJETIVO:MANTENER LA PAZ Y LA SEGURIDAD INTERNACIONAL, PREVINIENDO LOS CONFLICTOS</a:t>
          </a:r>
          <a:endParaRPr lang="es-ES" dirty="0"/>
        </a:p>
      </dgm:t>
    </dgm:pt>
    <dgm:pt modelId="{31E058C2-C4AC-4D1E-85FA-D038E634C7FC}" type="parTrans" cxnId="{AE1C45F2-995E-4E21-B490-C1CE3E221A52}">
      <dgm:prSet/>
      <dgm:spPr/>
      <dgm:t>
        <a:bodyPr/>
        <a:lstStyle/>
        <a:p>
          <a:endParaRPr lang="es-ES"/>
        </a:p>
      </dgm:t>
    </dgm:pt>
    <dgm:pt modelId="{F79146AD-65F5-4451-8A86-B738077A2607}" type="sibTrans" cxnId="{AE1C45F2-995E-4E21-B490-C1CE3E221A52}">
      <dgm:prSet/>
      <dgm:spPr/>
      <dgm:t>
        <a:bodyPr/>
        <a:lstStyle/>
        <a:p>
          <a:endParaRPr lang="es-ES"/>
        </a:p>
      </dgm:t>
    </dgm:pt>
    <dgm:pt modelId="{6E9D1CFA-89C1-47D7-ACF2-AAA77C89C495}">
      <dgm:prSet phldrT="[Texto]"/>
      <dgm:spPr/>
      <dgm:t>
        <a:bodyPr/>
        <a:lstStyle/>
        <a:p>
          <a:r>
            <a:rPr lang="es-ES" dirty="0" smtClean="0"/>
            <a:t>SU NOMBRE FUE ACUÑADO POR EL PRESIDENTE DE LOS ESTADOS UIDOS FRANKLIN D. ROOSEVELT</a:t>
          </a:r>
          <a:endParaRPr lang="es-ES" dirty="0"/>
        </a:p>
      </dgm:t>
    </dgm:pt>
    <dgm:pt modelId="{02E67158-77D3-43BE-A541-B79153EBC7EA}" type="parTrans" cxnId="{DF92C0F9-F587-4861-A846-695489D7136C}">
      <dgm:prSet/>
      <dgm:spPr/>
      <dgm:t>
        <a:bodyPr/>
        <a:lstStyle/>
        <a:p>
          <a:endParaRPr lang="es-ES"/>
        </a:p>
      </dgm:t>
    </dgm:pt>
    <dgm:pt modelId="{74355AAF-A82D-482E-B74A-B6812A0B08F7}" type="sibTrans" cxnId="{DF92C0F9-F587-4861-A846-695489D7136C}">
      <dgm:prSet/>
      <dgm:spPr/>
      <dgm:t>
        <a:bodyPr/>
        <a:lstStyle/>
        <a:p>
          <a:endParaRPr lang="es-ES"/>
        </a:p>
      </dgm:t>
    </dgm:pt>
    <dgm:pt modelId="{58599631-5081-409B-9ECE-EF38D3C6FDBC}">
      <dgm:prSet phldrT="[Texto]"/>
      <dgm:spPr/>
      <dgm:t>
        <a:bodyPr/>
        <a:lstStyle/>
        <a:p>
          <a:r>
            <a:rPr lang="es-ES" dirty="0" smtClean="0"/>
            <a:t>EN JUNIO DE 1945 REPRESENTAVA A 50 PAISES </a:t>
          </a:r>
          <a:endParaRPr lang="es-ES" dirty="0"/>
        </a:p>
      </dgm:t>
    </dgm:pt>
    <dgm:pt modelId="{7B9A5540-4D96-482E-93D3-595D14312313}" type="parTrans" cxnId="{75EC85DA-A95B-4124-A29E-6729FA4C98D2}">
      <dgm:prSet/>
      <dgm:spPr/>
      <dgm:t>
        <a:bodyPr/>
        <a:lstStyle/>
        <a:p>
          <a:endParaRPr lang="es-ES"/>
        </a:p>
      </dgm:t>
    </dgm:pt>
    <dgm:pt modelId="{0A314766-FCAB-4FAE-9572-BD303F87A179}" type="sibTrans" cxnId="{75EC85DA-A95B-4124-A29E-6729FA4C98D2}">
      <dgm:prSet/>
      <dgm:spPr/>
      <dgm:t>
        <a:bodyPr/>
        <a:lstStyle/>
        <a:p>
          <a:endParaRPr lang="es-ES"/>
        </a:p>
      </dgm:t>
    </dgm:pt>
    <dgm:pt modelId="{64BF69F4-3C29-4237-980F-BE0BBEB9374A}" type="pres">
      <dgm:prSet presAssocID="{748B07F2-B6CC-4A9D-AE2E-BD088796546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853AA9E-83D1-4699-AB3C-16A2647475B4}" type="pres">
      <dgm:prSet presAssocID="{A4091509-68A3-4D61-9BC5-C8E39601C084}" presName="vertOne" presStyleCnt="0"/>
      <dgm:spPr/>
    </dgm:pt>
    <dgm:pt modelId="{FF8259D6-E528-4657-B004-CFED4336C022}" type="pres">
      <dgm:prSet presAssocID="{A4091509-68A3-4D61-9BC5-C8E39601C08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2CF4D08-DD0D-4D2B-B9E8-5B199DA2BA3C}" type="pres">
      <dgm:prSet presAssocID="{A4091509-68A3-4D61-9BC5-C8E39601C084}" presName="parTransOne" presStyleCnt="0"/>
      <dgm:spPr/>
    </dgm:pt>
    <dgm:pt modelId="{EADCFD7A-28EB-4CE1-809D-E0BDD38608F3}" type="pres">
      <dgm:prSet presAssocID="{A4091509-68A3-4D61-9BC5-C8E39601C084}" presName="horzOne" presStyleCnt="0"/>
      <dgm:spPr/>
    </dgm:pt>
    <dgm:pt modelId="{0CA707E6-15B5-42DB-B7A1-A64F4EC3B2D8}" type="pres">
      <dgm:prSet presAssocID="{6E9D1CFA-89C1-47D7-ACF2-AAA77C89C495}" presName="vertTwo" presStyleCnt="0"/>
      <dgm:spPr/>
    </dgm:pt>
    <dgm:pt modelId="{24FE2116-234B-43C7-8B98-9949D80A3C48}" type="pres">
      <dgm:prSet presAssocID="{6E9D1CFA-89C1-47D7-ACF2-AAA77C89C49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2F9F478-7CDF-4A27-B479-F7FED5915259}" type="pres">
      <dgm:prSet presAssocID="{6E9D1CFA-89C1-47D7-ACF2-AAA77C89C495}" presName="horzTwo" presStyleCnt="0"/>
      <dgm:spPr/>
    </dgm:pt>
    <dgm:pt modelId="{ED3FA724-4BB8-4A39-BA18-94C773A1CEBA}" type="pres">
      <dgm:prSet presAssocID="{74355AAF-A82D-482E-B74A-B6812A0B08F7}" presName="sibSpaceTwo" presStyleCnt="0"/>
      <dgm:spPr/>
    </dgm:pt>
    <dgm:pt modelId="{B057FF3D-EB21-4691-B770-1642B7E12137}" type="pres">
      <dgm:prSet presAssocID="{58599631-5081-409B-9ECE-EF38D3C6FDBC}" presName="vertTwo" presStyleCnt="0"/>
      <dgm:spPr/>
    </dgm:pt>
    <dgm:pt modelId="{6FD7D3A0-A82F-4714-9EE4-09C56626ABA4}" type="pres">
      <dgm:prSet presAssocID="{58599631-5081-409B-9ECE-EF38D3C6FDBC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7B46933-F99D-4A27-94D0-9A2620AA7876}" type="pres">
      <dgm:prSet presAssocID="{58599631-5081-409B-9ECE-EF38D3C6FDBC}" presName="horzTwo" presStyleCnt="0"/>
      <dgm:spPr/>
    </dgm:pt>
  </dgm:ptLst>
  <dgm:cxnLst>
    <dgm:cxn modelId="{DF92C0F9-F587-4861-A846-695489D7136C}" srcId="{A4091509-68A3-4D61-9BC5-C8E39601C084}" destId="{6E9D1CFA-89C1-47D7-ACF2-AAA77C89C495}" srcOrd="0" destOrd="0" parTransId="{02E67158-77D3-43BE-A541-B79153EBC7EA}" sibTransId="{74355AAF-A82D-482E-B74A-B6812A0B08F7}"/>
    <dgm:cxn modelId="{84E7A1A8-1F52-4E4D-83B7-DBFBBB3EE2D8}" type="presOf" srcId="{6E9D1CFA-89C1-47D7-ACF2-AAA77C89C495}" destId="{24FE2116-234B-43C7-8B98-9949D80A3C48}" srcOrd="0" destOrd="0" presId="urn:microsoft.com/office/officeart/2005/8/layout/hierarchy4"/>
    <dgm:cxn modelId="{41F1CD43-C2A7-40C1-A95B-7E9B2BAD635A}" type="presOf" srcId="{58599631-5081-409B-9ECE-EF38D3C6FDBC}" destId="{6FD7D3A0-A82F-4714-9EE4-09C56626ABA4}" srcOrd="0" destOrd="0" presId="urn:microsoft.com/office/officeart/2005/8/layout/hierarchy4"/>
    <dgm:cxn modelId="{AE1C45F2-995E-4E21-B490-C1CE3E221A52}" srcId="{748B07F2-B6CC-4A9D-AE2E-BD0887965462}" destId="{A4091509-68A3-4D61-9BC5-C8E39601C084}" srcOrd="0" destOrd="0" parTransId="{31E058C2-C4AC-4D1E-85FA-D038E634C7FC}" sibTransId="{F79146AD-65F5-4451-8A86-B738077A2607}"/>
    <dgm:cxn modelId="{75EC85DA-A95B-4124-A29E-6729FA4C98D2}" srcId="{A4091509-68A3-4D61-9BC5-C8E39601C084}" destId="{58599631-5081-409B-9ECE-EF38D3C6FDBC}" srcOrd="1" destOrd="0" parTransId="{7B9A5540-4D96-482E-93D3-595D14312313}" sibTransId="{0A314766-FCAB-4FAE-9572-BD303F87A179}"/>
    <dgm:cxn modelId="{BB38D680-F71D-46A4-8FD8-26D0945F4F17}" type="presOf" srcId="{748B07F2-B6CC-4A9D-AE2E-BD0887965462}" destId="{64BF69F4-3C29-4237-980F-BE0BBEB9374A}" srcOrd="0" destOrd="0" presId="urn:microsoft.com/office/officeart/2005/8/layout/hierarchy4"/>
    <dgm:cxn modelId="{F85B4319-ABC5-4811-815C-0EFDF200D10D}" type="presOf" srcId="{A4091509-68A3-4D61-9BC5-C8E39601C084}" destId="{FF8259D6-E528-4657-B004-CFED4336C022}" srcOrd="0" destOrd="0" presId="urn:microsoft.com/office/officeart/2005/8/layout/hierarchy4"/>
    <dgm:cxn modelId="{DFB304C0-20FD-4722-B091-7230E767318E}" type="presParOf" srcId="{64BF69F4-3C29-4237-980F-BE0BBEB9374A}" destId="{5853AA9E-83D1-4699-AB3C-16A2647475B4}" srcOrd="0" destOrd="0" presId="urn:microsoft.com/office/officeart/2005/8/layout/hierarchy4"/>
    <dgm:cxn modelId="{791C526E-4CC8-4CF3-BBCC-770E7D9063CB}" type="presParOf" srcId="{5853AA9E-83D1-4699-AB3C-16A2647475B4}" destId="{FF8259D6-E528-4657-B004-CFED4336C022}" srcOrd="0" destOrd="0" presId="urn:microsoft.com/office/officeart/2005/8/layout/hierarchy4"/>
    <dgm:cxn modelId="{D30EAE92-A588-4B14-927D-CFE046584FE2}" type="presParOf" srcId="{5853AA9E-83D1-4699-AB3C-16A2647475B4}" destId="{C2CF4D08-DD0D-4D2B-B9E8-5B199DA2BA3C}" srcOrd="1" destOrd="0" presId="urn:microsoft.com/office/officeart/2005/8/layout/hierarchy4"/>
    <dgm:cxn modelId="{296F7878-E072-48F3-B652-B3CAFCDD93A9}" type="presParOf" srcId="{5853AA9E-83D1-4699-AB3C-16A2647475B4}" destId="{EADCFD7A-28EB-4CE1-809D-E0BDD38608F3}" srcOrd="2" destOrd="0" presId="urn:microsoft.com/office/officeart/2005/8/layout/hierarchy4"/>
    <dgm:cxn modelId="{D87DF6B8-0510-484F-896C-95F2CEDB6D77}" type="presParOf" srcId="{EADCFD7A-28EB-4CE1-809D-E0BDD38608F3}" destId="{0CA707E6-15B5-42DB-B7A1-A64F4EC3B2D8}" srcOrd="0" destOrd="0" presId="urn:microsoft.com/office/officeart/2005/8/layout/hierarchy4"/>
    <dgm:cxn modelId="{9DA38EC4-5104-4EC9-8ED4-310471456486}" type="presParOf" srcId="{0CA707E6-15B5-42DB-B7A1-A64F4EC3B2D8}" destId="{24FE2116-234B-43C7-8B98-9949D80A3C48}" srcOrd="0" destOrd="0" presId="urn:microsoft.com/office/officeart/2005/8/layout/hierarchy4"/>
    <dgm:cxn modelId="{DFB2B67A-B0A6-400D-B114-5E08AC2F9787}" type="presParOf" srcId="{0CA707E6-15B5-42DB-B7A1-A64F4EC3B2D8}" destId="{72F9F478-7CDF-4A27-B479-F7FED5915259}" srcOrd="1" destOrd="0" presId="urn:microsoft.com/office/officeart/2005/8/layout/hierarchy4"/>
    <dgm:cxn modelId="{FEF48481-6C6C-491C-9A01-7F5937F50F23}" type="presParOf" srcId="{EADCFD7A-28EB-4CE1-809D-E0BDD38608F3}" destId="{ED3FA724-4BB8-4A39-BA18-94C773A1CEBA}" srcOrd="1" destOrd="0" presId="urn:microsoft.com/office/officeart/2005/8/layout/hierarchy4"/>
    <dgm:cxn modelId="{456A8CDF-9AF9-4156-872A-6691F12EBC4F}" type="presParOf" srcId="{EADCFD7A-28EB-4CE1-809D-E0BDD38608F3}" destId="{B057FF3D-EB21-4691-B770-1642B7E12137}" srcOrd="2" destOrd="0" presId="urn:microsoft.com/office/officeart/2005/8/layout/hierarchy4"/>
    <dgm:cxn modelId="{2CD3FF9D-D77C-4635-9F95-E6D05E18F56D}" type="presParOf" srcId="{B057FF3D-EB21-4691-B770-1642B7E12137}" destId="{6FD7D3A0-A82F-4714-9EE4-09C56626ABA4}" srcOrd="0" destOrd="0" presId="urn:microsoft.com/office/officeart/2005/8/layout/hierarchy4"/>
    <dgm:cxn modelId="{B2663670-13AB-4F42-80C0-4BB8A2B225E1}" type="presParOf" srcId="{B057FF3D-EB21-4691-B770-1642B7E12137}" destId="{F7B46933-F99D-4A27-94D0-9A2620AA787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16632C-BB3C-418B-B53A-F321C4ACB21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0E6D25B-553A-4958-AA39-39B901B0620E}">
      <dgm:prSet phldrT="[Texto]"/>
      <dgm:spPr/>
      <dgm:t>
        <a:bodyPr/>
        <a:lstStyle/>
        <a:p>
          <a:r>
            <a:rPr lang="es-ES" dirty="0" smtClean="0"/>
            <a:t>Conocida formalmente como la Conferencia Monetaria y Financiera </a:t>
          </a:r>
          <a:endParaRPr lang="es-ES" dirty="0"/>
        </a:p>
      </dgm:t>
    </dgm:pt>
    <dgm:pt modelId="{DFB532B2-6BF0-474F-9351-AA7EF91B6C22}" type="parTrans" cxnId="{F5315883-8DDF-45B1-9C44-B1F4C180686D}">
      <dgm:prSet/>
      <dgm:spPr/>
      <dgm:t>
        <a:bodyPr/>
        <a:lstStyle/>
        <a:p>
          <a:endParaRPr lang="es-ES"/>
        </a:p>
      </dgm:t>
    </dgm:pt>
    <dgm:pt modelId="{0DF56C24-F595-461C-8D11-0BC63766A25B}" type="sibTrans" cxnId="{F5315883-8DDF-45B1-9C44-B1F4C180686D}">
      <dgm:prSet/>
      <dgm:spPr/>
      <dgm:t>
        <a:bodyPr/>
        <a:lstStyle/>
        <a:p>
          <a:endParaRPr lang="es-ES" dirty="0"/>
        </a:p>
      </dgm:t>
    </dgm:pt>
    <dgm:pt modelId="{C8FBDA88-8522-48AB-991A-66EEA107BA7B}">
      <dgm:prSet phldrT="[Texto]"/>
      <dgm:spPr/>
      <dgm:t>
        <a:bodyPr/>
        <a:lstStyle/>
        <a:p>
          <a:r>
            <a:rPr lang="es-ES" dirty="0" smtClean="0"/>
            <a:t>fue la reunión de delegados de las 44 naciones aliadas en el Hotel Mount Washington, situado en Bretton Woods</a:t>
          </a:r>
          <a:endParaRPr lang="es-ES" dirty="0"/>
        </a:p>
      </dgm:t>
    </dgm:pt>
    <dgm:pt modelId="{D3F3BB99-F656-4EDB-9D84-5DF9861B660F}" type="parTrans" cxnId="{857C4658-5704-40D6-81CE-B3EA1925BF04}">
      <dgm:prSet/>
      <dgm:spPr/>
      <dgm:t>
        <a:bodyPr/>
        <a:lstStyle/>
        <a:p>
          <a:endParaRPr lang="es-ES"/>
        </a:p>
      </dgm:t>
    </dgm:pt>
    <dgm:pt modelId="{E2933F1E-B5C4-409D-A8DD-4F23893E9A69}" type="sibTrans" cxnId="{857C4658-5704-40D6-81CE-B3EA1925BF04}">
      <dgm:prSet/>
      <dgm:spPr/>
      <dgm:t>
        <a:bodyPr/>
        <a:lstStyle/>
        <a:p>
          <a:endParaRPr lang="es-ES" dirty="0"/>
        </a:p>
      </dgm:t>
    </dgm:pt>
    <dgm:pt modelId="{AB6D1A18-FB89-429C-A24A-6D09B9DA7068}">
      <dgm:prSet phldrT="[Texto]"/>
      <dgm:spPr/>
      <dgm:t>
        <a:bodyPr/>
        <a:lstStyle/>
        <a:p>
          <a:r>
            <a:rPr lang="es-ES" dirty="0" smtClean="0"/>
            <a:t>para regular el sistema monetario y orden financiero tras la finalización de la Segunda Guerra Mundial.</a:t>
          </a:r>
          <a:endParaRPr lang="es-ES" dirty="0"/>
        </a:p>
      </dgm:t>
    </dgm:pt>
    <dgm:pt modelId="{E09A9B86-C4F0-4473-B5AA-D17191EA07E2}" type="parTrans" cxnId="{7FE52D7B-2CAA-42ED-BE0D-CEA0DEADB750}">
      <dgm:prSet/>
      <dgm:spPr/>
      <dgm:t>
        <a:bodyPr/>
        <a:lstStyle/>
        <a:p>
          <a:endParaRPr lang="es-ES"/>
        </a:p>
      </dgm:t>
    </dgm:pt>
    <dgm:pt modelId="{2C5C182B-24B5-472B-87C8-F5440515D622}" type="sibTrans" cxnId="{7FE52D7B-2CAA-42ED-BE0D-CEA0DEADB750}">
      <dgm:prSet/>
      <dgm:spPr/>
      <dgm:t>
        <a:bodyPr/>
        <a:lstStyle/>
        <a:p>
          <a:endParaRPr lang="es-ES" dirty="0"/>
        </a:p>
      </dgm:t>
    </dgm:pt>
    <dgm:pt modelId="{8B99F1E0-1DF9-453F-A5DB-69A16A20E6A2}">
      <dgm:prSet/>
      <dgm:spPr/>
      <dgm:t>
        <a:bodyPr/>
        <a:lstStyle/>
        <a:p>
          <a:r>
            <a:rPr lang="es-ES" b="0" i="0" dirty="0" smtClean="0"/>
            <a:t>se llevó a cabo del 1 al 22 de julio de 1944. </a:t>
          </a:r>
          <a:endParaRPr lang="es-ES" dirty="0"/>
        </a:p>
      </dgm:t>
    </dgm:pt>
    <dgm:pt modelId="{609F1AF0-03C3-4D8A-BF99-49461E2188F6}" type="parTrans" cxnId="{90262904-FCE0-4C3D-ACE8-8BAAAA463752}">
      <dgm:prSet/>
      <dgm:spPr/>
      <dgm:t>
        <a:bodyPr/>
        <a:lstStyle/>
        <a:p>
          <a:endParaRPr lang="es-ES"/>
        </a:p>
      </dgm:t>
    </dgm:pt>
    <dgm:pt modelId="{66508F1A-B60F-45E3-BBC6-C70CE123B4F5}" type="sibTrans" cxnId="{90262904-FCE0-4C3D-ACE8-8BAAAA463752}">
      <dgm:prSet/>
      <dgm:spPr/>
      <dgm:t>
        <a:bodyPr/>
        <a:lstStyle/>
        <a:p>
          <a:endParaRPr lang="es-ES"/>
        </a:p>
      </dgm:t>
    </dgm:pt>
    <dgm:pt modelId="{2A34B717-8BA3-4676-A6D7-A578535D1B8A}" type="pres">
      <dgm:prSet presAssocID="{3616632C-BB3C-418B-B53A-F321C4ACB218}" presName="Name0" presStyleCnt="0">
        <dgm:presLayoutVars>
          <dgm:dir/>
          <dgm:resizeHandles val="exact"/>
        </dgm:presLayoutVars>
      </dgm:prSet>
      <dgm:spPr/>
    </dgm:pt>
    <dgm:pt modelId="{3CC608F6-E7C6-4FAC-952C-E7D5F986AE4B}" type="pres">
      <dgm:prSet presAssocID="{70E6D25B-553A-4958-AA39-39B901B0620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5D1D77-4C46-4D33-A201-8A535FB5073F}" type="pres">
      <dgm:prSet presAssocID="{0DF56C24-F595-461C-8D11-0BC63766A25B}" presName="sibTrans" presStyleLbl="sibTrans2D1" presStyleIdx="0" presStyleCnt="3"/>
      <dgm:spPr/>
      <dgm:t>
        <a:bodyPr/>
        <a:lstStyle/>
        <a:p>
          <a:endParaRPr lang="es-MX"/>
        </a:p>
      </dgm:t>
    </dgm:pt>
    <dgm:pt modelId="{D4FB7722-8C3F-4655-8901-47617CD4F2D8}" type="pres">
      <dgm:prSet presAssocID="{0DF56C24-F595-461C-8D11-0BC63766A25B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6770A575-1437-48E8-ABA4-FA7B2CE4DE93}" type="pres">
      <dgm:prSet presAssocID="{C8FBDA88-8522-48AB-991A-66EEA107BA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01259-31B1-4387-8913-C1189BA57C71}" type="pres">
      <dgm:prSet presAssocID="{E2933F1E-B5C4-409D-A8DD-4F23893E9A69}" presName="sibTrans" presStyleLbl="sibTrans2D1" presStyleIdx="1" presStyleCnt="3"/>
      <dgm:spPr/>
      <dgm:t>
        <a:bodyPr/>
        <a:lstStyle/>
        <a:p>
          <a:endParaRPr lang="es-MX"/>
        </a:p>
      </dgm:t>
    </dgm:pt>
    <dgm:pt modelId="{5684CCE3-6575-4A0A-8F89-AF5FFFA0C601}" type="pres">
      <dgm:prSet presAssocID="{E2933F1E-B5C4-409D-A8DD-4F23893E9A69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68470DE1-55A7-4115-AD2F-169F39F8304F}" type="pres">
      <dgm:prSet presAssocID="{AB6D1A18-FB89-429C-A24A-6D09B9DA706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74ECE2-16E0-43DB-B709-F92BE265F858}" type="pres">
      <dgm:prSet presAssocID="{2C5C182B-24B5-472B-87C8-F5440515D622}" presName="sibTrans" presStyleLbl="sibTrans2D1" presStyleIdx="2" presStyleCnt="3"/>
      <dgm:spPr/>
      <dgm:t>
        <a:bodyPr/>
        <a:lstStyle/>
        <a:p>
          <a:endParaRPr lang="es-MX"/>
        </a:p>
      </dgm:t>
    </dgm:pt>
    <dgm:pt modelId="{6BC2ECD3-B46D-40C5-BFF7-CFFF48F60BE0}" type="pres">
      <dgm:prSet presAssocID="{2C5C182B-24B5-472B-87C8-F5440515D622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C22F3C25-70E3-4534-B070-E5F709FFB498}" type="pres">
      <dgm:prSet presAssocID="{8B99F1E0-1DF9-453F-A5DB-69A16A20E6A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91BE1C6-0FC9-4056-BA3B-CF55DA0A62BB}" type="presOf" srcId="{AB6D1A18-FB89-429C-A24A-6D09B9DA7068}" destId="{68470DE1-55A7-4115-AD2F-169F39F8304F}" srcOrd="0" destOrd="0" presId="urn:microsoft.com/office/officeart/2005/8/layout/process1"/>
    <dgm:cxn modelId="{B2EC891E-FED8-4AC9-AD91-6FF61FC1C4B4}" type="presOf" srcId="{0DF56C24-F595-461C-8D11-0BC63766A25B}" destId="{905D1D77-4C46-4D33-A201-8A535FB5073F}" srcOrd="0" destOrd="0" presId="urn:microsoft.com/office/officeart/2005/8/layout/process1"/>
    <dgm:cxn modelId="{770BFA55-8CD4-4332-AAD8-73092F7A13A9}" type="presOf" srcId="{0DF56C24-F595-461C-8D11-0BC63766A25B}" destId="{D4FB7722-8C3F-4655-8901-47617CD4F2D8}" srcOrd="1" destOrd="0" presId="urn:microsoft.com/office/officeart/2005/8/layout/process1"/>
    <dgm:cxn modelId="{31753704-1920-494C-B918-552DDE1B41DA}" type="presOf" srcId="{8B99F1E0-1DF9-453F-A5DB-69A16A20E6A2}" destId="{C22F3C25-70E3-4534-B070-E5F709FFB498}" srcOrd="0" destOrd="0" presId="urn:microsoft.com/office/officeart/2005/8/layout/process1"/>
    <dgm:cxn modelId="{7FE52D7B-2CAA-42ED-BE0D-CEA0DEADB750}" srcId="{3616632C-BB3C-418B-B53A-F321C4ACB218}" destId="{AB6D1A18-FB89-429C-A24A-6D09B9DA7068}" srcOrd="2" destOrd="0" parTransId="{E09A9B86-C4F0-4473-B5AA-D17191EA07E2}" sibTransId="{2C5C182B-24B5-472B-87C8-F5440515D622}"/>
    <dgm:cxn modelId="{8DF673B4-1653-4EE9-A18A-9139C1A5C740}" type="presOf" srcId="{C8FBDA88-8522-48AB-991A-66EEA107BA7B}" destId="{6770A575-1437-48E8-ABA4-FA7B2CE4DE93}" srcOrd="0" destOrd="0" presId="urn:microsoft.com/office/officeart/2005/8/layout/process1"/>
    <dgm:cxn modelId="{5BB04BC5-41EB-4EC6-9FFF-8465BE81CF1B}" type="presOf" srcId="{E2933F1E-B5C4-409D-A8DD-4F23893E9A69}" destId="{77A01259-31B1-4387-8913-C1189BA57C71}" srcOrd="0" destOrd="0" presId="urn:microsoft.com/office/officeart/2005/8/layout/process1"/>
    <dgm:cxn modelId="{99FA778F-3841-40DD-972D-2A3176526ED3}" type="presOf" srcId="{70E6D25B-553A-4958-AA39-39B901B0620E}" destId="{3CC608F6-E7C6-4FAC-952C-E7D5F986AE4B}" srcOrd="0" destOrd="0" presId="urn:microsoft.com/office/officeart/2005/8/layout/process1"/>
    <dgm:cxn modelId="{22630451-8F95-48B7-8D09-5890FE46A82B}" type="presOf" srcId="{2C5C182B-24B5-472B-87C8-F5440515D622}" destId="{6BC2ECD3-B46D-40C5-BFF7-CFFF48F60BE0}" srcOrd="1" destOrd="0" presId="urn:microsoft.com/office/officeart/2005/8/layout/process1"/>
    <dgm:cxn modelId="{857C4658-5704-40D6-81CE-B3EA1925BF04}" srcId="{3616632C-BB3C-418B-B53A-F321C4ACB218}" destId="{C8FBDA88-8522-48AB-991A-66EEA107BA7B}" srcOrd="1" destOrd="0" parTransId="{D3F3BB99-F656-4EDB-9D84-5DF9861B660F}" sibTransId="{E2933F1E-B5C4-409D-A8DD-4F23893E9A69}"/>
    <dgm:cxn modelId="{E840595A-4588-469F-BA4F-15DFD46380DA}" type="presOf" srcId="{3616632C-BB3C-418B-B53A-F321C4ACB218}" destId="{2A34B717-8BA3-4676-A6D7-A578535D1B8A}" srcOrd="0" destOrd="0" presId="urn:microsoft.com/office/officeart/2005/8/layout/process1"/>
    <dgm:cxn modelId="{6FF7D794-B7F0-43D0-BEEF-BAF9432BFEC8}" type="presOf" srcId="{E2933F1E-B5C4-409D-A8DD-4F23893E9A69}" destId="{5684CCE3-6575-4A0A-8F89-AF5FFFA0C601}" srcOrd="1" destOrd="0" presId="urn:microsoft.com/office/officeart/2005/8/layout/process1"/>
    <dgm:cxn modelId="{74D97C53-3983-4BE7-BAD5-E808B2ABDCA3}" type="presOf" srcId="{2C5C182B-24B5-472B-87C8-F5440515D622}" destId="{0574ECE2-16E0-43DB-B709-F92BE265F858}" srcOrd="0" destOrd="0" presId="urn:microsoft.com/office/officeart/2005/8/layout/process1"/>
    <dgm:cxn modelId="{90262904-FCE0-4C3D-ACE8-8BAAAA463752}" srcId="{3616632C-BB3C-418B-B53A-F321C4ACB218}" destId="{8B99F1E0-1DF9-453F-A5DB-69A16A20E6A2}" srcOrd="3" destOrd="0" parTransId="{609F1AF0-03C3-4D8A-BF99-49461E2188F6}" sibTransId="{66508F1A-B60F-45E3-BBC6-C70CE123B4F5}"/>
    <dgm:cxn modelId="{F5315883-8DDF-45B1-9C44-B1F4C180686D}" srcId="{3616632C-BB3C-418B-B53A-F321C4ACB218}" destId="{70E6D25B-553A-4958-AA39-39B901B0620E}" srcOrd="0" destOrd="0" parTransId="{DFB532B2-6BF0-474F-9351-AA7EF91B6C22}" sibTransId="{0DF56C24-F595-461C-8D11-0BC63766A25B}"/>
    <dgm:cxn modelId="{A64E9634-EC9A-4C91-8857-320ED2A79C2A}" type="presParOf" srcId="{2A34B717-8BA3-4676-A6D7-A578535D1B8A}" destId="{3CC608F6-E7C6-4FAC-952C-E7D5F986AE4B}" srcOrd="0" destOrd="0" presId="urn:microsoft.com/office/officeart/2005/8/layout/process1"/>
    <dgm:cxn modelId="{5CDF92B3-BEE5-4FD5-8425-7E62E7501714}" type="presParOf" srcId="{2A34B717-8BA3-4676-A6D7-A578535D1B8A}" destId="{905D1D77-4C46-4D33-A201-8A535FB5073F}" srcOrd="1" destOrd="0" presId="urn:microsoft.com/office/officeart/2005/8/layout/process1"/>
    <dgm:cxn modelId="{D3D4E97A-6FD1-4C41-8B98-5EEBE8A41445}" type="presParOf" srcId="{905D1D77-4C46-4D33-A201-8A535FB5073F}" destId="{D4FB7722-8C3F-4655-8901-47617CD4F2D8}" srcOrd="0" destOrd="0" presId="urn:microsoft.com/office/officeart/2005/8/layout/process1"/>
    <dgm:cxn modelId="{0FD0677D-0C6F-4EE2-AA5D-5E115B070FE0}" type="presParOf" srcId="{2A34B717-8BA3-4676-A6D7-A578535D1B8A}" destId="{6770A575-1437-48E8-ABA4-FA7B2CE4DE93}" srcOrd="2" destOrd="0" presId="urn:microsoft.com/office/officeart/2005/8/layout/process1"/>
    <dgm:cxn modelId="{572A20BA-C984-4442-9591-C7E3D6A4779E}" type="presParOf" srcId="{2A34B717-8BA3-4676-A6D7-A578535D1B8A}" destId="{77A01259-31B1-4387-8913-C1189BA57C71}" srcOrd="3" destOrd="0" presId="urn:microsoft.com/office/officeart/2005/8/layout/process1"/>
    <dgm:cxn modelId="{1F97F849-62E7-4005-9C52-3104437DEEFD}" type="presParOf" srcId="{77A01259-31B1-4387-8913-C1189BA57C71}" destId="{5684CCE3-6575-4A0A-8F89-AF5FFFA0C601}" srcOrd="0" destOrd="0" presId="urn:microsoft.com/office/officeart/2005/8/layout/process1"/>
    <dgm:cxn modelId="{D2C36F60-5713-4CC7-A846-69987BA38D0C}" type="presParOf" srcId="{2A34B717-8BA3-4676-A6D7-A578535D1B8A}" destId="{68470DE1-55A7-4115-AD2F-169F39F8304F}" srcOrd="4" destOrd="0" presId="urn:microsoft.com/office/officeart/2005/8/layout/process1"/>
    <dgm:cxn modelId="{15634039-A659-4A90-A4C8-8A84E1530926}" type="presParOf" srcId="{2A34B717-8BA3-4676-A6D7-A578535D1B8A}" destId="{0574ECE2-16E0-43DB-B709-F92BE265F858}" srcOrd="5" destOrd="0" presId="urn:microsoft.com/office/officeart/2005/8/layout/process1"/>
    <dgm:cxn modelId="{96B67107-3329-49AE-A24F-9EC4B196678C}" type="presParOf" srcId="{0574ECE2-16E0-43DB-B709-F92BE265F858}" destId="{6BC2ECD3-B46D-40C5-BFF7-CFFF48F60BE0}" srcOrd="0" destOrd="0" presId="urn:microsoft.com/office/officeart/2005/8/layout/process1"/>
    <dgm:cxn modelId="{CAF6550C-8234-42C2-9003-1F361CA02F2C}" type="presParOf" srcId="{2A34B717-8BA3-4676-A6D7-A578535D1B8A}" destId="{C22F3C25-70E3-4534-B070-E5F709FFB49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931ED0-3B61-4C11-8A40-781FB5F932B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DDFF0FB9-036A-4893-B54B-9371F44B8856}">
      <dgm:prSet phldrT="[Texto]"/>
      <dgm:spPr/>
      <dgm:t>
        <a:bodyPr/>
        <a:lstStyle/>
        <a:p>
          <a:r>
            <a:rPr lang="es-MX" dirty="0" smtClean="0"/>
            <a:t>Esta integrada por 189 países </a:t>
          </a:r>
          <a:endParaRPr lang="es-MX" dirty="0"/>
        </a:p>
      </dgm:t>
    </dgm:pt>
    <dgm:pt modelId="{D82A1934-5DC2-4F27-A702-D20048A664AB}" type="parTrans" cxnId="{E161486F-976C-4C48-9C4F-869DBBFBD41B}">
      <dgm:prSet/>
      <dgm:spPr/>
      <dgm:t>
        <a:bodyPr/>
        <a:lstStyle/>
        <a:p>
          <a:endParaRPr lang="es-MX"/>
        </a:p>
      </dgm:t>
    </dgm:pt>
    <dgm:pt modelId="{5C95FFD0-A77B-4019-8E08-D4200FBD92C0}" type="sibTrans" cxnId="{E161486F-976C-4C48-9C4F-869DBBFBD41B}">
      <dgm:prSet/>
      <dgm:spPr/>
      <dgm:t>
        <a:bodyPr/>
        <a:lstStyle/>
        <a:p>
          <a:endParaRPr lang="es-MX" dirty="0"/>
        </a:p>
      </dgm:t>
    </dgm:pt>
    <dgm:pt modelId="{D6621663-E9F8-4EB1-8ABA-6BC35FBEB8A9}">
      <dgm:prSet phldrT="[Texto]"/>
      <dgm:spPr/>
      <dgm:t>
        <a:bodyPr/>
        <a:lstStyle/>
        <a:p>
          <a:r>
            <a:rPr lang="es-MX" b="0" i="0" dirty="0" smtClean="0"/>
            <a:t>Como el mayor banco de desarrollo del mundo, el BIRF apoya la misión del Grupo Banco Mundial</a:t>
          </a:r>
          <a:endParaRPr lang="es-MX" dirty="0"/>
        </a:p>
      </dgm:t>
    </dgm:pt>
    <dgm:pt modelId="{5C031D59-149C-4451-A3E7-10AAE4B771DE}" type="parTrans" cxnId="{2BD920CD-F5BF-41ED-BF6C-2F20D5B55686}">
      <dgm:prSet/>
      <dgm:spPr/>
      <dgm:t>
        <a:bodyPr/>
        <a:lstStyle/>
        <a:p>
          <a:endParaRPr lang="es-MX"/>
        </a:p>
      </dgm:t>
    </dgm:pt>
    <dgm:pt modelId="{182402F9-BE8C-4937-BD6F-DD39B90AE102}" type="sibTrans" cxnId="{2BD920CD-F5BF-41ED-BF6C-2F20D5B55686}">
      <dgm:prSet/>
      <dgm:spPr/>
      <dgm:t>
        <a:bodyPr/>
        <a:lstStyle/>
        <a:p>
          <a:endParaRPr lang="es-MX" dirty="0"/>
        </a:p>
      </dgm:t>
    </dgm:pt>
    <dgm:pt modelId="{84A38DDC-A560-471C-9D11-9EA78AF5C9E0}">
      <dgm:prSet phldrT="[Texto]"/>
      <dgm:spPr/>
      <dgm:t>
        <a:bodyPr/>
        <a:lstStyle/>
        <a:p>
          <a:r>
            <a:rPr lang="es-MX" b="0" i="0" dirty="0" smtClean="0"/>
            <a:t>Fue fundado en 1944 para ayudar a la reconstrucción de Europa</a:t>
          </a:r>
          <a:endParaRPr lang="es-MX" dirty="0"/>
        </a:p>
      </dgm:t>
    </dgm:pt>
    <dgm:pt modelId="{C94AA4B2-CF26-4E4A-BF99-EED14D92AFBF}" type="parTrans" cxnId="{C705DCC3-618C-4352-9C29-4DFA8D0C9A23}">
      <dgm:prSet/>
      <dgm:spPr/>
      <dgm:t>
        <a:bodyPr/>
        <a:lstStyle/>
        <a:p>
          <a:endParaRPr lang="es-MX"/>
        </a:p>
      </dgm:t>
    </dgm:pt>
    <dgm:pt modelId="{7C40FFEA-5A79-49D8-800D-A809A3AAF064}" type="sibTrans" cxnId="{C705DCC3-618C-4352-9C29-4DFA8D0C9A23}">
      <dgm:prSet/>
      <dgm:spPr/>
      <dgm:t>
        <a:bodyPr/>
        <a:lstStyle/>
        <a:p>
          <a:endParaRPr lang="es-MX"/>
        </a:p>
      </dgm:t>
    </dgm:pt>
    <dgm:pt modelId="{AC6E8C00-BF78-4181-8444-18307271FD1D}" type="pres">
      <dgm:prSet presAssocID="{97931ED0-3B61-4C11-8A40-781FB5F932B4}" presName="Name0" presStyleCnt="0">
        <dgm:presLayoutVars>
          <dgm:dir/>
          <dgm:resizeHandles val="exact"/>
        </dgm:presLayoutVars>
      </dgm:prSet>
      <dgm:spPr/>
    </dgm:pt>
    <dgm:pt modelId="{5A424C36-D27A-4641-97C4-E45579436439}" type="pres">
      <dgm:prSet presAssocID="{DDFF0FB9-036A-4893-B54B-9371F44B885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297DBF-930C-4814-BFDC-BBB8EC600C3D}" type="pres">
      <dgm:prSet presAssocID="{5C95FFD0-A77B-4019-8E08-D4200FBD92C0}" presName="sibTrans" presStyleLbl="sibTrans2D1" presStyleIdx="0" presStyleCnt="2"/>
      <dgm:spPr/>
      <dgm:t>
        <a:bodyPr/>
        <a:lstStyle/>
        <a:p>
          <a:endParaRPr lang="es-MX"/>
        </a:p>
      </dgm:t>
    </dgm:pt>
    <dgm:pt modelId="{19C1DBB9-E56D-487A-9922-9B42EA2D2CE0}" type="pres">
      <dgm:prSet presAssocID="{5C95FFD0-A77B-4019-8E08-D4200FBD92C0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DD0CCA8D-A32B-4BBF-B8D2-24EDBD3F9D78}" type="pres">
      <dgm:prSet presAssocID="{D6621663-E9F8-4EB1-8ABA-6BC35FBEB8A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F4F9D-2536-4CF5-B3AD-6FAA4B342C65}" type="pres">
      <dgm:prSet presAssocID="{182402F9-BE8C-4937-BD6F-DD39B90AE102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99BF1A3-1B9E-45F8-8F24-DF7CF3DB81B6}" type="pres">
      <dgm:prSet presAssocID="{182402F9-BE8C-4937-BD6F-DD39B90AE102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EF7CF8A1-382D-40A2-9389-5B721C8E66B7}" type="pres">
      <dgm:prSet presAssocID="{84A38DDC-A560-471C-9D11-9EA78AF5C9E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087918-A383-4571-B424-096902179CE0}" type="presOf" srcId="{5C95FFD0-A77B-4019-8E08-D4200FBD92C0}" destId="{19C1DBB9-E56D-487A-9922-9B42EA2D2CE0}" srcOrd="1" destOrd="0" presId="urn:microsoft.com/office/officeart/2005/8/layout/process1"/>
    <dgm:cxn modelId="{25C0C30A-5AD9-4031-B438-B2992A6E842F}" type="presOf" srcId="{5C95FFD0-A77B-4019-8E08-D4200FBD92C0}" destId="{6B297DBF-930C-4814-BFDC-BBB8EC600C3D}" srcOrd="0" destOrd="0" presId="urn:microsoft.com/office/officeart/2005/8/layout/process1"/>
    <dgm:cxn modelId="{3DC85EE4-7876-44C0-A92A-95C081E6322F}" type="presOf" srcId="{182402F9-BE8C-4937-BD6F-DD39B90AE102}" destId="{6A1F4F9D-2536-4CF5-B3AD-6FAA4B342C65}" srcOrd="0" destOrd="0" presId="urn:microsoft.com/office/officeart/2005/8/layout/process1"/>
    <dgm:cxn modelId="{E161486F-976C-4C48-9C4F-869DBBFBD41B}" srcId="{97931ED0-3B61-4C11-8A40-781FB5F932B4}" destId="{DDFF0FB9-036A-4893-B54B-9371F44B8856}" srcOrd="0" destOrd="0" parTransId="{D82A1934-5DC2-4F27-A702-D20048A664AB}" sibTransId="{5C95FFD0-A77B-4019-8E08-D4200FBD92C0}"/>
    <dgm:cxn modelId="{2BD920CD-F5BF-41ED-BF6C-2F20D5B55686}" srcId="{97931ED0-3B61-4C11-8A40-781FB5F932B4}" destId="{D6621663-E9F8-4EB1-8ABA-6BC35FBEB8A9}" srcOrd="1" destOrd="0" parTransId="{5C031D59-149C-4451-A3E7-10AAE4B771DE}" sibTransId="{182402F9-BE8C-4937-BD6F-DD39B90AE102}"/>
    <dgm:cxn modelId="{CF2758C2-D9D1-4716-A053-AD944B2F68D7}" type="presOf" srcId="{97931ED0-3B61-4C11-8A40-781FB5F932B4}" destId="{AC6E8C00-BF78-4181-8444-18307271FD1D}" srcOrd="0" destOrd="0" presId="urn:microsoft.com/office/officeart/2005/8/layout/process1"/>
    <dgm:cxn modelId="{F6A7A698-AA6A-467C-BED6-69924D780B26}" type="presOf" srcId="{D6621663-E9F8-4EB1-8ABA-6BC35FBEB8A9}" destId="{DD0CCA8D-A32B-4BBF-B8D2-24EDBD3F9D78}" srcOrd="0" destOrd="0" presId="urn:microsoft.com/office/officeart/2005/8/layout/process1"/>
    <dgm:cxn modelId="{D65F45FD-3675-454F-BC74-7171CB15F318}" type="presOf" srcId="{84A38DDC-A560-471C-9D11-9EA78AF5C9E0}" destId="{EF7CF8A1-382D-40A2-9389-5B721C8E66B7}" srcOrd="0" destOrd="0" presId="urn:microsoft.com/office/officeart/2005/8/layout/process1"/>
    <dgm:cxn modelId="{C705DCC3-618C-4352-9C29-4DFA8D0C9A23}" srcId="{97931ED0-3B61-4C11-8A40-781FB5F932B4}" destId="{84A38DDC-A560-471C-9D11-9EA78AF5C9E0}" srcOrd="2" destOrd="0" parTransId="{C94AA4B2-CF26-4E4A-BF99-EED14D92AFBF}" sibTransId="{7C40FFEA-5A79-49D8-800D-A809A3AAF064}"/>
    <dgm:cxn modelId="{CCFCCD55-31F3-4154-B2B5-5DDA46115724}" type="presOf" srcId="{DDFF0FB9-036A-4893-B54B-9371F44B8856}" destId="{5A424C36-D27A-4641-97C4-E45579436439}" srcOrd="0" destOrd="0" presId="urn:microsoft.com/office/officeart/2005/8/layout/process1"/>
    <dgm:cxn modelId="{93D3C856-F7A1-46B4-9A89-672FFDFC8ABF}" type="presOf" srcId="{182402F9-BE8C-4937-BD6F-DD39B90AE102}" destId="{899BF1A3-1B9E-45F8-8F24-DF7CF3DB81B6}" srcOrd="1" destOrd="0" presId="urn:microsoft.com/office/officeart/2005/8/layout/process1"/>
    <dgm:cxn modelId="{2441CCA9-0592-4A7F-BFFA-0F0E4117B561}" type="presParOf" srcId="{AC6E8C00-BF78-4181-8444-18307271FD1D}" destId="{5A424C36-D27A-4641-97C4-E45579436439}" srcOrd="0" destOrd="0" presId="urn:microsoft.com/office/officeart/2005/8/layout/process1"/>
    <dgm:cxn modelId="{22D8C10F-A301-4283-AA99-296432C94D3D}" type="presParOf" srcId="{AC6E8C00-BF78-4181-8444-18307271FD1D}" destId="{6B297DBF-930C-4814-BFDC-BBB8EC600C3D}" srcOrd="1" destOrd="0" presId="urn:microsoft.com/office/officeart/2005/8/layout/process1"/>
    <dgm:cxn modelId="{EFC04641-CD72-45AD-A11F-68932B62CA47}" type="presParOf" srcId="{6B297DBF-930C-4814-BFDC-BBB8EC600C3D}" destId="{19C1DBB9-E56D-487A-9922-9B42EA2D2CE0}" srcOrd="0" destOrd="0" presId="urn:microsoft.com/office/officeart/2005/8/layout/process1"/>
    <dgm:cxn modelId="{47057808-4D84-479E-9049-0704F5312A77}" type="presParOf" srcId="{AC6E8C00-BF78-4181-8444-18307271FD1D}" destId="{DD0CCA8D-A32B-4BBF-B8D2-24EDBD3F9D78}" srcOrd="2" destOrd="0" presId="urn:microsoft.com/office/officeart/2005/8/layout/process1"/>
    <dgm:cxn modelId="{3FE668A2-8B94-49EF-8B5E-0130AEC80B70}" type="presParOf" srcId="{AC6E8C00-BF78-4181-8444-18307271FD1D}" destId="{6A1F4F9D-2536-4CF5-B3AD-6FAA4B342C65}" srcOrd="3" destOrd="0" presId="urn:microsoft.com/office/officeart/2005/8/layout/process1"/>
    <dgm:cxn modelId="{8A06A9FD-F5CC-45CD-8DC7-E07F4617423A}" type="presParOf" srcId="{6A1F4F9D-2536-4CF5-B3AD-6FAA4B342C65}" destId="{899BF1A3-1B9E-45F8-8F24-DF7CF3DB81B6}" srcOrd="0" destOrd="0" presId="urn:microsoft.com/office/officeart/2005/8/layout/process1"/>
    <dgm:cxn modelId="{859542FF-49FD-4186-B988-5F64ABA95B4D}" type="presParOf" srcId="{AC6E8C00-BF78-4181-8444-18307271FD1D}" destId="{EF7CF8A1-382D-40A2-9389-5B721C8E66B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876B1E-599F-4CD8-9BC9-97E042967877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BFB8FDD-AB25-44C4-AC94-EFB4781B1D49}">
      <dgm:prSet phldrT="[Texto]"/>
      <dgm:spPr/>
      <dgm:t>
        <a:bodyPr/>
        <a:lstStyle/>
        <a:p>
          <a:r>
            <a:rPr lang="es-MX" dirty="0" smtClean="0"/>
            <a:t>Caída muro de Berlín </a:t>
          </a:r>
          <a:endParaRPr lang="es-MX" dirty="0"/>
        </a:p>
      </dgm:t>
    </dgm:pt>
    <dgm:pt modelId="{46F77F82-D492-438D-818F-EDF97168FF9F}" type="parTrans" cxnId="{42D6F46E-8926-4111-B607-884C9C8FD093}">
      <dgm:prSet/>
      <dgm:spPr/>
      <dgm:t>
        <a:bodyPr/>
        <a:lstStyle/>
        <a:p>
          <a:endParaRPr lang="es-MX"/>
        </a:p>
      </dgm:t>
    </dgm:pt>
    <dgm:pt modelId="{BB59CF6D-9983-4631-BD93-77E5BDB72107}" type="sibTrans" cxnId="{42D6F46E-8926-4111-B607-884C9C8FD093}">
      <dgm:prSet/>
      <dgm:spPr/>
      <dgm:t>
        <a:bodyPr/>
        <a:lstStyle/>
        <a:p>
          <a:endParaRPr lang="es-MX"/>
        </a:p>
      </dgm:t>
    </dgm:pt>
    <dgm:pt modelId="{8D03FD30-DE83-450D-8276-FD60CF71F757}">
      <dgm:prSet phldrT="[Texto]"/>
      <dgm:spPr/>
      <dgm:t>
        <a:bodyPr/>
        <a:lstStyle/>
        <a:p>
          <a:r>
            <a:rPr lang="es-MX" dirty="0" smtClean="0"/>
            <a:t>Realizada en 1989 </a:t>
          </a:r>
          <a:endParaRPr lang="es-MX" dirty="0"/>
        </a:p>
      </dgm:t>
    </dgm:pt>
    <dgm:pt modelId="{D472485F-6974-4EA5-BCA3-F3432E803012}" type="parTrans" cxnId="{C58429B6-0F92-446F-B0E8-4EFD521AC004}">
      <dgm:prSet/>
      <dgm:spPr/>
      <dgm:t>
        <a:bodyPr/>
        <a:lstStyle/>
        <a:p>
          <a:endParaRPr lang="es-MX"/>
        </a:p>
      </dgm:t>
    </dgm:pt>
    <dgm:pt modelId="{CFFB8689-27FF-4D7F-9F09-356DA1FD7447}" type="sibTrans" cxnId="{C58429B6-0F92-446F-B0E8-4EFD521AC004}">
      <dgm:prSet/>
      <dgm:spPr/>
      <dgm:t>
        <a:bodyPr/>
        <a:lstStyle/>
        <a:p>
          <a:endParaRPr lang="es-MX"/>
        </a:p>
      </dgm:t>
    </dgm:pt>
    <dgm:pt modelId="{EEFAE459-06A8-4458-BE6C-C509F245B672}">
      <dgm:prSet phldrT="[Texto]"/>
      <dgm:spPr/>
      <dgm:t>
        <a:bodyPr/>
        <a:lstStyle/>
        <a:p>
          <a:r>
            <a:rPr lang="es-MX" dirty="0" smtClean="0"/>
            <a:t>Gobiernos comunistas se derrumbaron </a:t>
          </a:r>
          <a:endParaRPr lang="es-MX" dirty="0"/>
        </a:p>
      </dgm:t>
    </dgm:pt>
    <dgm:pt modelId="{7B718F5C-1286-4095-B86B-6430BA9F8FAF}" type="parTrans" cxnId="{8B1D2863-355A-4FB3-BF38-58DF1E97BDB9}">
      <dgm:prSet/>
      <dgm:spPr/>
      <dgm:t>
        <a:bodyPr/>
        <a:lstStyle/>
        <a:p>
          <a:endParaRPr lang="es-MX"/>
        </a:p>
      </dgm:t>
    </dgm:pt>
    <dgm:pt modelId="{3FC6FF76-4FC2-4A9F-8B0B-888728274703}" type="sibTrans" cxnId="{8B1D2863-355A-4FB3-BF38-58DF1E97BDB9}">
      <dgm:prSet/>
      <dgm:spPr/>
      <dgm:t>
        <a:bodyPr/>
        <a:lstStyle/>
        <a:p>
          <a:endParaRPr lang="es-MX"/>
        </a:p>
      </dgm:t>
    </dgm:pt>
    <dgm:pt modelId="{16AF26F3-12F1-4DA7-86A9-E9A4088F263B}">
      <dgm:prSet phldrT="[Texto]"/>
      <dgm:spPr/>
      <dgm:t>
        <a:bodyPr/>
        <a:lstStyle/>
        <a:p>
          <a:r>
            <a:rPr lang="es-MX" dirty="0" smtClean="0"/>
            <a:t>Libre mercado</a:t>
          </a:r>
          <a:endParaRPr lang="es-MX" dirty="0"/>
        </a:p>
      </dgm:t>
    </dgm:pt>
    <dgm:pt modelId="{7E236AD8-08CA-44FF-835D-9159CBCEDCDC}" type="parTrans" cxnId="{1217BD19-5CAE-409A-A8C4-C5F67E93F97D}">
      <dgm:prSet/>
      <dgm:spPr/>
      <dgm:t>
        <a:bodyPr/>
        <a:lstStyle/>
        <a:p>
          <a:endParaRPr lang="es-MX"/>
        </a:p>
      </dgm:t>
    </dgm:pt>
    <dgm:pt modelId="{800FBBF7-59E7-4AF3-854C-9B7F053AE690}" type="sibTrans" cxnId="{1217BD19-5CAE-409A-A8C4-C5F67E93F97D}">
      <dgm:prSet/>
      <dgm:spPr/>
      <dgm:t>
        <a:bodyPr/>
        <a:lstStyle/>
        <a:p>
          <a:endParaRPr lang="es-MX"/>
        </a:p>
      </dgm:t>
    </dgm:pt>
    <dgm:pt modelId="{777B87AA-FF08-48AF-B156-581EA8B2B151}">
      <dgm:prSet phldrT="[Texto]"/>
      <dgm:spPr/>
      <dgm:t>
        <a:bodyPr/>
        <a:lstStyle/>
        <a:p>
          <a:r>
            <a:rPr lang="es-MX" b="0" i="0" dirty="0" smtClean="0"/>
            <a:t>fue promovido como el modelo único, universal.</a:t>
          </a:r>
          <a:endParaRPr lang="es-MX" dirty="0"/>
        </a:p>
      </dgm:t>
    </dgm:pt>
    <dgm:pt modelId="{4C6B9B82-B49C-49EA-8099-941ED1890C19}" type="parTrans" cxnId="{522378DF-C42A-455D-B3A5-B81647133AF1}">
      <dgm:prSet/>
      <dgm:spPr/>
      <dgm:t>
        <a:bodyPr/>
        <a:lstStyle/>
        <a:p>
          <a:endParaRPr lang="es-MX"/>
        </a:p>
      </dgm:t>
    </dgm:pt>
    <dgm:pt modelId="{964DC1FF-CA31-4482-8080-2E6BD411858B}" type="sibTrans" cxnId="{522378DF-C42A-455D-B3A5-B81647133AF1}">
      <dgm:prSet/>
      <dgm:spPr/>
      <dgm:t>
        <a:bodyPr/>
        <a:lstStyle/>
        <a:p>
          <a:endParaRPr lang="es-MX"/>
        </a:p>
      </dgm:t>
    </dgm:pt>
    <dgm:pt modelId="{F3243495-39C1-4FF8-A8F3-FD59A85CE459}">
      <dgm:prSet phldrT="[Texto]"/>
      <dgm:spPr/>
      <dgm:t>
        <a:bodyPr/>
        <a:lstStyle/>
        <a:p>
          <a:r>
            <a:rPr lang="es-MX" b="0" i="0" dirty="0" smtClean="0"/>
            <a:t>El Tratado de Libre Comercio de Norteamérica (NAFTA) comenzó a marcar la pauta.</a:t>
          </a:r>
          <a:endParaRPr lang="es-MX" dirty="0"/>
        </a:p>
      </dgm:t>
    </dgm:pt>
    <dgm:pt modelId="{F9A0B663-9696-4F6A-80CA-D2098DE1560E}" type="parTrans" cxnId="{5ADC5B77-421E-4252-9B50-35F232FF38B4}">
      <dgm:prSet/>
      <dgm:spPr/>
      <dgm:t>
        <a:bodyPr/>
        <a:lstStyle/>
        <a:p>
          <a:endParaRPr lang="es-MX"/>
        </a:p>
      </dgm:t>
    </dgm:pt>
    <dgm:pt modelId="{9F974E49-0D38-4B13-9BD4-39FEE2B83C6E}" type="sibTrans" cxnId="{5ADC5B77-421E-4252-9B50-35F232FF38B4}">
      <dgm:prSet/>
      <dgm:spPr/>
      <dgm:t>
        <a:bodyPr/>
        <a:lstStyle/>
        <a:p>
          <a:endParaRPr lang="es-MX"/>
        </a:p>
      </dgm:t>
    </dgm:pt>
    <dgm:pt modelId="{C54612FB-4139-4104-82C4-01F3A0215C83}" type="pres">
      <dgm:prSet presAssocID="{47876B1E-599F-4CD8-9BC9-97E0429678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632111-775F-46E0-A35B-28407FE44986}" type="pres">
      <dgm:prSet presAssocID="{4BFB8FDD-AB25-44C4-AC94-EFB4781B1D49}" presName="vertFlow" presStyleCnt="0"/>
      <dgm:spPr/>
    </dgm:pt>
    <dgm:pt modelId="{9B89B81B-DA30-4053-88B8-FFA8C355D32E}" type="pres">
      <dgm:prSet presAssocID="{4BFB8FDD-AB25-44C4-AC94-EFB4781B1D49}" presName="header" presStyleLbl="node1" presStyleIdx="0" presStyleCnt="2"/>
      <dgm:spPr/>
      <dgm:t>
        <a:bodyPr/>
        <a:lstStyle/>
        <a:p>
          <a:endParaRPr lang="es-MX"/>
        </a:p>
      </dgm:t>
    </dgm:pt>
    <dgm:pt modelId="{F6AC4608-5E57-4120-806A-2C4CB61B3C00}" type="pres">
      <dgm:prSet presAssocID="{D472485F-6974-4EA5-BCA3-F3432E803012}" presName="parTrans" presStyleLbl="sibTrans2D1" presStyleIdx="0" presStyleCnt="4"/>
      <dgm:spPr/>
      <dgm:t>
        <a:bodyPr/>
        <a:lstStyle/>
        <a:p>
          <a:endParaRPr lang="es-MX"/>
        </a:p>
      </dgm:t>
    </dgm:pt>
    <dgm:pt modelId="{DE9FFD02-BCFF-42D4-B513-1980BF9EFCF8}" type="pres">
      <dgm:prSet presAssocID="{8D03FD30-DE83-450D-8276-FD60CF71F757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E2D8B0-F940-45AC-AD74-DAAAC9D92614}" type="pres">
      <dgm:prSet presAssocID="{CFFB8689-27FF-4D7F-9F09-356DA1FD7447}" presName="sibTrans" presStyleLbl="sibTrans2D1" presStyleIdx="1" presStyleCnt="4"/>
      <dgm:spPr/>
      <dgm:t>
        <a:bodyPr/>
        <a:lstStyle/>
        <a:p>
          <a:endParaRPr lang="es-MX"/>
        </a:p>
      </dgm:t>
    </dgm:pt>
    <dgm:pt modelId="{167C7576-D744-4BD6-A808-3449F4E598C9}" type="pres">
      <dgm:prSet presAssocID="{EEFAE459-06A8-4458-BE6C-C509F245B672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6229EE-C7D2-435A-AB9F-1E686BE30030}" type="pres">
      <dgm:prSet presAssocID="{4BFB8FDD-AB25-44C4-AC94-EFB4781B1D49}" presName="hSp" presStyleCnt="0"/>
      <dgm:spPr/>
    </dgm:pt>
    <dgm:pt modelId="{E536CA7E-7E78-409F-837E-9943F68B2C1A}" type="pres">
      <dgm:prSet presAssocID="{16AF26F3-12F1-4DA7-86A9-E9A4088F263B}" presName="vertFlow" presStyleCnt="0"/>
      <dgm:spPr/>
    </dgm:pt>
    <dgm:pt modelId="{6976B915-B9A8-4FF1-894F-237483CED9E9}" type="pres">
      <dgm:prSet presAssocID="{16AF26F3-12F1-4DA7-86A9-E9A4088F263B}" presName="header" presStyleLbl="node1" presStyleIdx="1" presStyleCnt="2"/>
      <dgm:spPr/>
      <dgm:t>
        <a:bodyPr/>
        <a:lstStyle/>
        <a:p>
          <a:endParaRPr lang="es-MX"/>
        </a:p>
      </dgm:t>
    </dgm:pt>
    <dgm:pt modelId="{54CEE0E2-BAF8-4DA4-8E48-C7E24163D6CA}" type="pres">
      <dgm:prSet presAssocID="{4C6B9B82-B49C-49EA-8099-941ED1890C19}" presName="parTrans" presStyleLbl="sibTrans2D1" presStyleIdx="2" presStyleCnt="4"/>
      <dgm:spPr/>
      <dgm:t>
        <a:bodyPr/>
        <a:lstStyle/>
        <a:p>
          <a:endParaRPr lang="es-MX"/>
        </a:p>
      </dgm:t>
    </dgm:pt>
    <dgm:pt modelId="{E9D9BBE2-D743-4DFC-B61B-1B8220E3AD65}" type="pres">
      <dgm:prSet presAssocID="{777B87AA-FF08-48AF-B156-581EA8B2B151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976C3B-8601-4CA6-A74B-01C71511F1E5}" type="pres">
      <dgm:prSet presAssocID="{964DC1FF-CA31-4482-8080-2E6BD411858B}" presName="sibTrans" presStyleLbl="sibTrans2D1" presStyleIdx="3" presStyleCnt="4"/>
      <dgm:spPr/>
      <dgm:t>
        <a:bodyPr/>
        <a:lstStyle/>
        <a:p>
          <a:endParaRPr lang="es-MX"/>
        </a:p>
      </dgm:t>
    </dgm:pt>
    <dgm:pt modelId="{11981046-C492-46C4-8D66-313526EB04B9}" type="pres">
      <dgm:prSet presAssocID="{F3243495-39C1-4FF8-A8F3-FD59A85CE459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880601-3398-4621-88B5-8176C24DB1ED}" type="presOf" srcId="{EEFAE459-06A8-4458-BE6C-C509F245B672}" destId="{167C7576-D744-4BD6-A808-3449F4E598C9}" srcOrd="0" destOrd="0" presId="urn:microsoft.com/office/officeart/2005/8/layout/lProcess1"/>
    <dgm:cxn modelId="{DD888347-7555-4EBD-B3E9-A85AF337C699}" type="presOf" srcId="{4BFB8FDD-AB25-44C4-AC94-EFB4781B1D49}" destId="{9B89B81B-DA30-4053-88B8-FFA8C355D32E}" srcOrd="0" destOrd="0" presId="urn:microsoft.com/office/officeart/2005/8/layout/lProcess1"/>
    <dgm:cxn modelId="{5205BC1D-3979-4BF9-950D-8EF505E61B85}" type="presOf" srcId="{8D03FD30-DE83-450D-8276-FD60CF71F757}" destId="{DE9FFD02-BCFF-42D4-B513-1980BF9EFCF8}" srcOrd="0" destOrd="0" presId="urn:microsoft.com/office/officeart/2005/8/layout/lProcess1"/>
    <dgm:cxn modelId="{5ADC5B77-421E-4252-9B50-35F232FF38B4}" srcId="{16AF26F3-12F1-4DA7-86A9-E9A4088F263B}" destId="{F3243495-39C1-4FF8-A8F3-FD59A85CE459}" srcOrd="1" destOrd="0" parTransId="{F9A0B663-9696-4F6A-80CA-D2098DE1560E}" sibTransId="{9F974E49-0D38-4B13-9BD4-39FEE2B83C6E}"/>
    <dgm:cxn modelId="{8B1D2863-355A-4FB3-BF38-58DF1E97BDB9}" srcId="{4BFB8FDD-AB25-44C4-AC94-EFB4781B1D49}" destId="{EEFAE459-06A8-4458-BE6C-C509F245B672}" srcOrd="1" destOrd="0" parTransId="{7B718F5C-1286-4095-B86B-6430BA9F8FAF}" sibTransId="{3FC6FF76-4FC2-4A9F-8B0B-888728274703}"/>
    <dgm:cxn modelId="{48F312AA-71FD-46A9-AEC6-E3382E543893}" type="presOf" srcId="{777B87AA-FF08-48AF-B156-581EA8B2B151}" destId="{E9D9BBE2-D743-4DFC-B61B-1B8220E3AD65}" srcOrd="0" destOrd="0" presId="urn:microsoft.com/office/officeart/2005/8/layout/lProcess1"/>
    <dgm:cxn modelId="{227ECAE9-0029-4A3F-8AE8-E06B1505E7EE}" type="presOf" srcId="{4C6B9B82-B49C-49EA-8099-941ED1890C19}" destId="{54CEE0E2-BAF8-4DA4-8E48-C7E24163D6CA}" srcOrd="0" destOrd="0" presId="urn:microsoft.com/office/officeart/2005/8/layout/lProcess1"/>
    <dgm:cxn modelId="{18CC3DA5-F513-4F2F-98B9-72DA219FAE9D}" type="presOf" srcId="{CFFB8689-27FF-4D7F-9F09-356DA1FD7447}" destId="{FCE2D8B0-F940-45AC-AD74-DAAAC9D92614}" srcOrd="0" destOrd="0" presId="urn:microsoft.com/office/officeart/2005/8/layout/lProcess1"/>
    <dgm:cxn modelId="{3639A2FA-88AC-4413-A5F9-632FA7238AB8}" type="presOf" srcId="{D472485F-6974-4EA5-BCA3-F3432E803012}" destId="{F6AC4608-5E57-4120-806A-2C4CB61B3C00}" srcOrd="0" destOrd="0" presId="urn:microsoft.com/office/officeart/2005/8/layout/lProcess1"/>
    <dgm:cxn modelId="{B9AA2801-FE34-4187-A15D-200EE72300FC}" type="presOf" srcId="{16AF26F3-12F1-4DA7-86A9-E9A4088F263B}" destId="{6976B915-B9A8-4FF1-894F-237483CED9E9}" srcOrd="0" destOrd="0" presId="urn:microsoft.com/office/officeart/2005/8/layout/lProcess1"/>
    <dgm:cxn modelId="{1217BD19-5CAE-409A-A8C4-C5F67E93F97D}" srcId="{47876B1E-599F-4CD8-9BC9-97E042967877}" destId="{16AF26F3-12F1-4DA7-86A9-E9A4088F263B}" srcOrd="1" destOrd="0" parTransId="{7E236AD8-08CA-44FF-835D-9159CBCEDCDC}" sibTransId="{800FBBF7-59E7-4AF3-854C-9B7F053AE690}"/>
    <dgm:cxn modelId="{522378DF-C42A-455D-B3A5-B81647133AF1}" srcId="{16AF26F3-12F1-4DA7-86A9-E9A4088F263B}" destId="{777B87AA-FF08-48AF-B156-581EA8B2B151}" srcOrd="0" destOrd="0" parTransId="{4C6B9B82-B49C-49EA-8099-941ED1890C19}" sibTransId="{964DC1FF-CA31-4482-8080-2E6BD411858B}"/>
    <dgm:cxn modelId="{E8EF33D9-8DBA-4F5A-8D7F-603F1149F18A}" type="presOf" srcId="{F3243495-39C1-4FF8-A8F3-FD59A85CE459}" destId="{11981046-C492-46C4-8D66-313526EB04B9}" srcOrd="0" destOrd="0" presId="urn:microsoft.com/office/officeart/2005/8/layout/lProcess1"/>
    <dgm:cxn modelId="{42D6F46E-8926-4111-B607-884C9C8FD093}" srcId="{47876B1E-599F-4CD8-9BC9-97E042967877}" destId="{4BFB8FDD-AB25-44C4-AC94-EFB4781B1D49}" srcOrd="0" destOrd="0" parTransId="{46F77F82-D492-438D-818F-EDF97168FF9F}" sibTransId="{BB59CF6D-9983-4631-BD93-77E5BDB72107}"/>
    <dgm:cxn modelId="{46C110C9-52AD-4C77-A7AC-06656BAAF895}" type="presOf" srcId="{964DC1FF-CA31-4482-8080-2E6BD411858B}" destId="{AD976C3B-8601-4CA6-A74B-01C71511F1E5}" srcOrd="0" destOrd="0" presId="urn:microsoft.com/office/officeart/2005/8/layout/lProcess1"/>
    <dgm:cxn modelId="{C58429B6-0F92-446F-B0E8-4EFD521AC004}" srcId="{4BFB8FDD-AB25-44C4-AC94-EFB4781B1D49}" destId="{8D03FD30-DE83-450D-8276-FD60CF71F757}" srcOrd="0" destOrd="0" parTransId="{D472485F-6974-4EA5-BCA3-F3432E803012}" sibTransId="{CFFB8689-27FF-4D7F-9F09-356DA1FD7447}"/>
    <dgm:cxn modelId="{2DB703EB-290F-4621-B9B5-922083AF41C9}" type="presOf" srcId="{47876B1E-599F-4CD8-9BC9-97E042967877}" destId="{C54612FB-4139-4104-82C4-01F3A0215C83}" srcOrd="0" destOrd="0" presId="urn:microsoft.com/office/officeart/2005/8/layout/lProcess1"/>
    <dgm:cxn modelId="{F74756D3-9591-4802-A6AB-7B3C69843387}" type="presParOf" srcId="{C54612FB-4139-4104-82C4-01F3A0215C83}" destId="{AE632111-775F-46E0-A35B-28407FE44986}" srcOrd="0" destOrd="0" presId="urn:microsoft.com/office/officeart/2005/8/layout/lProcess1"/>
    <dgm:cxn modelId="{A64FE31C-314C-4B3C-8FF1-8087106D5618}" type="presParOf" srcId="{AE632111-775F-46E0-A35B-28407FE44986}" destId="{9B89B81B-DA30-4053-88B8-FFA8C355D32E}" srcOrd="0" destOrd="0" presId="urn:microsoft.com/office/officeart/2005/8/layout/lProcess1"/>
    <dgm:cxn modelId="{BD8B9FB4-03C6-482A-905B-D501B7224224}" type="presParOf" srcId="{AE632111-775F-46E0-A35B-28407FE44986}" destId="{F6AC4608-5E57-4120-806A-2C4CB61B3C00}" srcOrd="1" destOrd="0" presId="urn:microsoft.com/office/officeart/2005/8/layout/lProcess1"/>
    <dgm:cxn modelId="{26AD2A65-BA55-42E3-ABD0-18E870A029C7}" type="presParOf" srcId="{AE632111-775F-46E0-A35B-28407FE44986}" destId="{DE9FFD02-BCFF-42D4-B513-1980BF9EFCF8}" srcOrd="2" destOrd="0" presId="urn:microsoft.com/office/officeart/2005/8/layout/lProcess1"/>
    <dgm:cxn modelId="{6C5B88B8-7ADD-4ECE-AF43-D470F989CFE1}" type="presParOf" srcId="{AE632111-775F-46E0-A35B-28407FE44986}" destId="{FCE2D8B0-F940-45AC-AD74-DAAAC9D92614}" srcOrd="3" destOrd="0" presId="urn:microsoft.com/office/officeart/2005/8/layout/lProcess1"/>
    <dgm:cxn modelId="{ACD100BA-1397-4B6B-BDDA-7D095EECDCD0}" type="presParOf" srcId="{AE632111-775F-46E0-A35B-28407FE44986}" destId="{167C7576-D744-4BD6-A808-3449F4E598C9}" srcOrd="4" destOrd="0" presId="urn:microsoft.com/office/officeart/2005/8/layout/lProcess1"/>
    <dgm:cxn modelId="{1EAC8DE4-000D-49B7-9364-A46DB9D36FF9}" type="presParOf" srcId="{C54612FB-4139-4104-82C4-01F3A0215C83}" destId="{AC6229EE-C7D2-435A-AB9F-1E686BE30030}" srcOrd="1" destOrd="0" presId="urn:microsoft.com/office/officeart/2005/8/layout/lProcess1"/>
    <dgm:cxn modelId="{D242A549-E2B9-4423-A707-9147C15F79E4}" type="presParOf" srcId="{C54612FB-4139-4104-82C4-01F3A0215C83}" destId="{E536CA7E-7E78-409F-837E-9943F68B2C1A}" srcOrd="2" destOrd="0" presId="urn:microsoft.com/office/officeart/2005/8/layout/lProcess1"/>
    <dgm:cxn modelId="{78762988-317E-45F5-86B6-AFBEF8B3CEED}" type="presParOf" srcId="{E536CA7E-7E78-409F-837E-9943F68B2C1A}" destId="{6976B915-B9A8-4FF1-894F-237483CED9E9}" srcOrd="0" destOrd="0" presId="urn:microsoft.com/office/officeart/2005/8/layout/lProcess1"/>
    <dgm:cxn modelId="{CEEC123A-7CE9-41C1-A1AD-F3163AF6CE10}" type="presParOf" srcId="{E536CA7E-7E78-409F-837E-9943F68B2C1A}" destId="{54CEE0E2-BAF8-4DA4-8E48-C7E24163D6CA}" srcOrd="1" destOrd="0" presId="urn:microsoft.com/office/officeart/2005/8/layout/lProcess1"/>
    <dgm:cxn modelId="{2A5B3265-54F8-42EE-B890-AC3F5FA8E2CA}" type="presParOf" srcId="{E536CA7E-7E78-409F-837E-9943F68B2C1A}" destId="{E9D9BBE2-D743-4DFC-B61B-1B8220E3AD65}" srcOrd="2" destOrd="0" presId="urn:microsoft.com/office/officeart/2005/8/layout/lProcess1"/>
    <dgm:cxn modelId="{9A93E851-CA6E-44F2-AC3C-730D2C9F3EA3}" type="presParOf" srcId="{E536CA7E-7E78-409F-837E-9943F68B2C1A}" destId="{AD976C3B-8601-4CA6-A74B-01C71511F1E5}" srcOrd="3" destOrd="0" presId="urn:microsoft.com/office/officeart/2005/8/layout/lProcess1"/>
    <dgm:cxn modelId="{5C9BFB70-7729-4C1F-B25C-987D0B9CD8DA}" type="presParOf" srcId="{E536CA7E-7E78-409F-837E-9943F68B2C1A}" destId="{11981046-C492-46C4-8D66-313526EB04B9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8B7B32-DCB2-4B5C-8BFB-7539BC431221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8548807-9E21-4CE1-8ED9-2D98FF857D38}">
      <dgm:prSet phldrT="[Texto]"/>
      <dgm:spPr/>
      <dgm:t>
        <a:bodyPr/>
        <a:lstStyle/>
        <a:p>
          <a:r>
            <a:rPr lang="es-MX" dirty="0" smtClean="0"/>
            <a:t>AMERICA LATINA</a:t>
          </a:r>
          <a:endParaRPr lang="es-MX" dirty="0"/>
        </a:p>
      </dgm:t>
    </dgm:pt>
    <dgm:pt modelId="{AF630297-5EAC-4FC2-B672-9A8B5BE50C9E}" type="parTrans" cxnId="{76F71BB4-C6C1-4489-8FCC-3F5E5D65FBD2}">
      <dgm:prSet/>
      <dgm:spPr/>
      <dgm:t>
        <a:bodyPr/>
        <a:lstStyle/>
        <a:p>
          <a:endParaRPr lang="es-MX"/>
        </a:p>
      </dgm:t>
    </dgm:pt>
    <dgm:pt modelId="{DD72C135-0E20-4215-BF19-2CD9EF56BCC8}" type="sibTrans" cxnId="{76F71BB4-C6C1-4489-8FCC-3F5E5D65FBD2}">
      <dgm:prSet/>
      <dgm:spPr/>
      <dgm:t>
        <a:bodyPr/>
        <a:lstStyle/>
        <a:p>
          <a:endParaRPr lang="es-MX" dirty="0"/>
        </a:p>
      </dgm:t>
    </dgm:pt>
    <dgm:pt modelId="{AA0D732E-D35D-4BD3-9048-47D19878349B}">
      <dgm:prSet phldrT="[Texto]"/>
      <dgm:spPr/>
      <dgm:t>
        <a:bodyPr/>
        <a:lstStyle/>
        <a:p>
          <a:r>
            <a:rPr lang="es-MX" dirty="0" smtClean="0"/>
            <a:t>Década de los 2000 </a:t>
          </a:r>
          <a:endParaRPr lang="es-MX" dirty="0"/>
        </a:p>
      </dgm:t>
    </dgm:pt>
    <dgm:pt modelId="{51C8E442-9C6C-478B-A1F1-29CBEACA819C}" type="parTrans" cxnId="{C30DAA5E-6D9E-426B-9FDB-E64B11E514BC}">
      <dgm:prSet/>
      <dgm:spPr/>
      <dgm:t>
        <a:bodyPr/>
        <a:lstStyle/>
        <a:p>
          <a:endParaRPr lang="es-MX"/>
        </a:p>
      </dgm:t>
    </dgm:pt>
    <dgm:pt modelId="{DE6B7B6A-E79F-4692-BC1F-C5EA192D6029}" type="sibTrans" cxnId="{C30DAA5E-6D9E-426B-9FDB-E64B11E514BC}">
      <dgm:prSet/>
      <dgm:spPr/>
      <dgm:t>
        <a:bodyPr/>
        <a:lstStyle/>
        <a:p>
          <a:endParaRPr lang="es-MX" dirty="0"/>
        </a:p>
      </dgm:t>
    </dgm:pt>
    <dgm:pt modelId="{38BCD812-C9AE-436A-8B5D-5D3EF1FA3DA3}">
      <dgm:prSet phldrT="[Texto]"/>
      <dgm:spPr/>
      <dgm:t>
        <a:bodyPr/>
        <a:lstStyle/>
        <a:p>
          <a:r>
            <a:rPr lang="es-MX" dirty="0" smtClean="0"/>
            <a:t>Fortalecimiento en las políticas de Washington </a:t>
          </a:r>
          <a:endParaRPr lang="es-MX" dirty="0"/>
        </a:p>
      </dgm:t>
    </dgm:pt>
    <dgm:pt modelId="{16F2DFCD-46D9-4350-9EC9-53A3D3256244}" type="parTrans" cxnId="{4150C6FD-6E37-47B0-9D2F-A37169762F03}">
      <dgm:prSet/>
      <dgm:spPr/>
      <dgm:t>
        <a:bodyPr/>
        <a:lstStyle/>
        <a:p>
          <a:endParaRPr lang="es-MX"/>
        </a:p>
      </dgm:t>
    </dgm:pt>
    <dgm:pt modelId="{F1EF52F6-A2A0-4259-9648-BBE06621FBA7}" type="sibTrans" cxnId="{4150C6FD-6E37-47B0-9D2F-A37169762F03}">
      <dgm:prSet/>
      <dgm:spPr/>
      <dgm:t>
        <a:bodyPr/>
        <a:lstStyle/>
        <a:p>
          <a:endParaRPr lang="es-MX" dirty="0"/>
        </a:p>
      </dgm:t>
    </dgm:pt>
    <dgm:pt modelId="{8FA32AF2-088E-4304-AA61-1098A1484C37}">
      <dgm:prSet phldrT="[Texto]"/>
      <dgm:spPr/>
      <dgm:t>
        <a:bodyPr/>
        <a:lstStyle/>
        <a:p>
          <a:r>
            <a:rPr lang="es-MX" dirty="0" smtClean="0"/>
            <a:t>los presidentes Hugo Chávez, de Venezuela, Evo Morales, de Bolivia, y Daniel Ortega, de Nicaragua</a:t>
          </a:r>
          <a:endParaRPr lang="es-MX" dirty="0"/>
        </a:p>
      </dgm:t>
    </dgm:pt>
    <dgm:pt modelId="{7A4910F9-3846-4BCA-80C4-09DB0C58D92B}" type="parTrans" cxnId="{E777538E-B1BF-4DAF-81FF-05649B757088}">
      <dgm:prSet/>
      <dgm:spPr/>
      <dgm:t>
        <a:bodyPr/>
        <a:lstStyle/>
        <a:p>
          <a:endParaRPr lang="es-MX"/>
        </a:p>
      </dgm:t>
    </dgm:pt>
    <dgm:pt modelId="{4592BA38-6D3F-4149-A1DC-2CACF353168F}" type="sibTrans" cxnId="{E777538E-B1BF-4DAF-81FF-05649B757088}">
      <dgm:prSet/>
      <dgm:spPr/>
      <dgm:t>
        <a:bodyPr/>
        <a:lstStyle/>
        <a:p>
          <a:endParaRPr lang="es-MX" dirty="0"/>
        </a:p>
      </dgm:t>
    </dgm:pt>
    <dgm:pt modelId="{E601AA09-2E59-45AF-9415-6B4555FB51DB}">
      <dgm:prSet phldrT="[Texto]"/>
      <dgm:spPr/>
      <dgm:t>
        <a:bodyPr/>
        <a:lstStyle/>
        <a:p>
          <a:r>
            <a:rPr lang="es-MX" dirty="0" smtClean="0"/>
            <a:t>propugnan por un nuevo socialismo</a:t>
          </a:r>
          <a:endParaRPr lang="es-MX" dirty="0"/>
        </a:p>
      </dgm:t>
    </dgm:pt>
    <dgm:pt modelId="{FAE54702-F39C-4717-B3F3-6E32880E1734}" type="parTrans" cxnId="{4002AAA2-C007-417E-BA0A-F3EF31242A9E}">
      <dgm:prSet/>
      <dgm:spPr/>
      <dgm:t>
        <a:bodyPr/>
        <a:lstStyle/>
        <a:p>
          <a:endParaRPr lang="es-MX"/>
        </a:p>
      </dgm:t>
    </dgm:pt>
    <dgm:pt modelId="{E360F589-4662-4CA6-A739-B92B58F8E846}" type="sibTrans" cxnId="{4002AAA2-C007-417E-BA0A-F3EF31242A9E}">
      <dgm:prSet/>
      <dgm:spPr/>
      <dgm:t>
        <a:bodyPr/>
        <a:lstStyle/>
        <a:p>
          <a:endParaRPr lang="es-MX"/>
        </a:p>
      </dgm:t>
    </dgm:pt>
    <dgm:pt modelId="{824934C6-0936-4404-B821-26F6F3A2256F}" type="pres">
      <dgm:prSet presAssocID="{828B7B32-DCB2-4B5C-8BFB-7539BC43122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2A1F64-204A-4A1E-A0A1-8290500A1049}" type="pres">
      <dgm:prSet presAssocID="{58548807-9E21-4CE1-8ED9-2D98FF857D3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C0F9CB-C9A7-4328-AC08-5EC2D6E2832F}" type="pres">
      <dgm:prSet presAssocID="{DD72C135-0E20-4215-BF19-2CD9EF56BCC8}" presName="sibTrans" presStyleLbl="sibTrans2D1" presStyleIdx="0" presStyleCnt="4"/>
      <dgm:spPr/>
      <dgm:t>
        <a:bodyPr/>
        <a:lstStyle/>
        <a:p>
          <a:endParaRPr lang="es-MX"/>
        </a:p>
      </dgm:t>
    </dgm:pt>
    <dgm:pt modelId="{5D404A0B-58BC-4B54-94AF-6FD888C4F368}" type="pres">
      <dgm:prSet presAssocID="{DD72C135-0E20-4215-BF19-2CD9EF56BCC8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E52FCF39-EB8B-40E1-9B2C-EFF1F926C92C}" type="pres">
      <dgm:prSet presAssocID="{AA0D732E-D35D-4BD3-9048-47D19878349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6B2A5E-ADD4-4776-BF61-B2D10719DAFD}" type="pres">
      <dgm:prSet presAssocID="{DE6B7B6A-E79F-4692-BC1F-C5EA192D6029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707941D-FFFE-4221-92D7-E70337520AF6}" type="pres">
      <dgm:prSet presAssocID="{DE6B7B6A-E79F-4692-BC1F-C5EA192D6029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24BF7D80-5B6C-423E-891E-B7FA41846B9D}" type="pres">
      <dgm:prSet presAssocID="{38BCD812-C9AE-436A-8B5D-5D3EF1FA3DA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044D85-28B7-4A42-8941-5559A0ECB857}" type="pres">
      <dgm:prSet presAssocID="{F1EF52F6-A2A0-4259-9648-BBE06621FBA7}" presName="sibTrans" presStyleLbl="sibTrans2D1" presStyleIdx="2" presStyleCnt="4"/>
      <dgm:spPr/>
      <dgm:t>
        <a:bodyPr/>
        <a:lstStyle/>
        <a:p>
          <a:endParaRPr lang="es-MX"/>
        </a:p>
      </dgm:t>
    </dgm:pt>
    <dgm:pt modelId="{7DDA3FA0-1A24-4640-AA77-142D7E8072AB}" type="pres">
      <dgm:prSet presAssocID="{F1EF52F6-A2A0-4259-9648-BBE06621FBA7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A58CFBE1-8E06-4DE8-B21A-B90FA1CA60B4}" type="pres">
      <dgm:prSet presAssocID="{8FA32AF2-088E-4304-AA61-1098A1484C3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048EE9-476A-489E-901F-9E2819FA0C19}" type="pres">
      <dgm:prSet presAssocID="{4592BA38-6D3F-4149-A1DC-2CACF353168F}" presName="sibTrans" presStyleLbl="sibTrans2D1" presStyleIdx="3" presStyleCnt="4"/>
      <dgm:spPr/>
      <dgm:t>
        <a:bodyPr/>
        <a:lstStyle/>
        <a:p>
          <a:endParaRPr lang="es-MX"/>
        </a:p>
      </dgm:t>
    </dgm:pt>
    <dgm:pt modelId="{5676C4B8-B355-45B2-83EA-333225E501F1}" type="pres">
      <dgm:prSet presAssocID="{4592BA38-6D3F-4149-A1DC-2CACF353168F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AAC268E5-F688-4D38-BD74-DD7C146EC11A}" type="pres">
      <dgm:prSet presAssocID="{E601AA09-2E59-45AF-9415-6B4555FB51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99B9ADE-67E0-451A-B338-0999BDD19D11}" type="presOf" srcId="{828B7B32-DCB2-4B5C-8BFB-7539BC431221}" destId="{824934C6-0936-4404-B821-26F6F3A2256F}" srcOrd="0" destOrd="0" presId="urn:microsoft.com/office/officeart/2005/8/layout/process5"/>
    <dgm:cxn modelId="{E777538E-B1BF-4DAF-81FF-05649B757088}" srcId="{828B7B32-DCB2-4B5C-8BFB-7539BC431221}" destId="{8FA32AF2-088E-4304-AA61-1098A1484C37}" srcOrd="3" destOrd="0" parTransId="{7A4910F9-3846-4BCA-80C4-09DB0C58D92B}" sibTransId="{4592BA38-6D3F-4149-A1DC-2CACF353168F}"/>
    <dgm:cxn modelId="{37CED6A8-D8B8-4AFE-AA72-B35CBCF19BE4}" type="presOf" srcId="{AA0D732E-D35D-4BD3-9048-47D19878349B}" destId="{E52FCF39-EB8B-40E1-9B2C-EFF1F926C92C}" srcOrd="0" destOrd="0" presId="urn:microsoft.com/office/officeart/2005/8/layout/process5"/>
    <dgm:cxn modelId="{D39C4A56-F62B-4246-92EE-BCD8B3C71DAD}" type="presOf" srcId="{DD72C135-0E20-4215-BF19-2CD9EF56BCC8}" destId="{10C0F9CB-C9A7-4328-AC08-5EC2D6E2832F}" srcOrd="0" destOrd="0" presId="urn:microsoft.com/office/officeart/2005/8/layout/process5"/>
    <dgm:cxn modelId="{76F71BB4-C6C1-4489-8FCC-3F5E5D65FBD2}" srcId="{828B7B32-DCB2-4B5C-8BFB-7539BC431221}" destId="{58548807-9E21-4CE1-8ED9-2D98FF857D38}" srcOrd="0" destOrd="0" parTransId="{AF630297-5EAC-4FC2-B672-9A8B5BE50C9E}" sibTransId="{DD72C135-0E20-4215-BF19-2CD9EF56BCC8}"/>
    <dgm:cxn modelId="{FA901444-7ADD-44D5-8B50-17443F58FC11}" type="presOf" srcId="{38BCD812-C9AE-436A-8B5D-5D3EF1FA3DA3}" destId="{24BF7D80-5B6C-423E-891E-B7FA41846B9D}" srcOrd="0" destOrd="0" presId="urn:microsoft.com/office/officeart/2005/8/layout/process5"/>
    <dgm:cxn modelId="{CE891FF8-439E-4A31-BDC7-8772CB90552A}" type="presOf" srcId="{DD72C135-0E20-4215-BF19-2CD9EF56BCC8}" destId="{5D404A0B-58BC-4B54-94AF-6FD888C4F368}" srcOrd="1" destOrd="0" presId="urn:microsoft.com/office/officeart/2005/8/layout/process5"/>
    <dgm:cxn modelId="{4150C6FD-6E37-47B0-9D2F-A37169762F03}" srcId="{828B7B32-DCB2-4B5C-8BFB-7539BC431221}" destId="{38BCD812-C9AE-436A-8B5D-5D3EF1FA3DA3}" srcOrd="2" destOrd="0" parTransId="{16F2DFCD-46D9-4350-9EC9-53A3D3256244}" sibTransId="{F1EF52F6-A2A0-4259-9648-BBE06621FBA7}"/>
    <dgm:cxn modelId="{8805B32D-2730-4DA7-AE84-78CC945EBA26}" type="presOf" srcId="{58548807-9E21-4CE1-8ED9-2D98FF857D38}" destId="{2A2A1F64-204A-4A1E-A0A1-8290500A1049}" srcOrd="0" destOrd="0" presId="urn:microsoft.com/office/officeart/2005/8/layout/process5"/>
    <dgm:cxn modelId="{7E0C7EC2-82A5-419E-9A9A-D5673205898F}" type="presOf" srcId="{F1EF52F6-A2A0-4259-9648-BBE06621FBA7}" destId="{0F044D85-28B7-4A42-8941-5559A0ECB857}" srcOrd="0" destOrd="0" presId="urn:microsoft.com/office/officeart/2005/8/layout/process5"/>
    <dgm:cxn modelId="{C30DAA5E-6D9E-426B-9FDB-E64B11E514BC}" srcId="{828B7B32-DCB2-4B5C-8BFB-7539BC431221}" destId="{AA0D732E-D35D-4BD3-9048-47D19878349B}" srcOrd="1" destOrd="0" parTransId="{51C8E442-9C6C-478B-A1F1-29CBEACA819C}" sibTransId="{DE6B7B6A-E79F-4692-BC1F-C5EA192D6029}"/>
    <dgm:cxn modelId="{2944652A-F376-440D-96DF-CF30656BFBCB}" type="presOf" srcId="{4592BA38-6D3F-4149-A1DC-2CACF353168F}" destId="{A8048EE9-476A-489E-901F-9E2819FA0C19}" srcOrd="0" destOrd="0" presId="urn:microsoft.com/office/officeart/2005/8/layout/process5"/>
    <dgm:cxn modelId="{D100AEA0-BB25-4B60-AE3F-609EF7D6F988}" type="presOf" srcId="{DE6B7B6A-E79F-4692-BC1F-C5EA192D6029}" destId="{0707941D-FFFE-4221-92D7-E70337520AF6}" srcOrd="1" destOrd="0" presId="urn:microsoft.com/office/officeart/2005/8/layout/process5"/>
    <dgm:cxn modelId="{38F904A8-FD3C-4B46-A1E1-B8BA98D155DC}" type="presOf" srcId="{DE6B7B6A-E79F-4692-BC1F-C5EA192D6029}" destId="{3B6B2A5E-ADD4-4776-BF61-B2D10719DAFD}" srcOrd="0" destOrd="0" presId="urn:microsoft.com/office/officeart/2005/8/layout/process5"/>
    <dgm:cxn modelId="{524C13C6-995F-48D7-A7CA-003D5B3C0113}" type="presOf" srcId="{8FA32AF2-088E-4304-AA61-1098A1484C37}" destId="{A58CFBE1-8E06-4DE8-B21A-B90FA1CA60B4}" srcOrd="0" destOrd="0" presId="urn:microsoft.com/office/officeart/2005/8/layout/process5"/>
    <dgm:cxn modelId="{5685E3A0-90FF-431E-89FD-06D002441C8C}" type="presOf" srcId="{4592BA38-6D3F-4149-A1DC-2CACF353168F}" destId="{5676C4B8-B355-45B2-83EA-333225E501F1}" srcOrd="1" destOrd="0" presId="urn:microsoft.com/office/officeart/2005/8/layout/process5"/>
    <dgm:cxn modelId="{BD60F339-A80D-49EF-BEC1-3220259D069F}" type="presOf" srcId="{F1EF52F6-A2A0-4259-9648-BBE06621FBA7}" destId="{7DDA3FA0-1A24-4640-AA77-142D7E8072AB}" srcOrd="1" destOrd="0" presId="urn:microsoft.com/office/officeart/2005/8/layout/process5"/>
    <dgm:cxn modelId="{74E82B3E-6451-4548-A5C2-2B69F79CF1C6}" type="presOf" srcId="{E601AA09-2E59-45AF-9415-6B4555FB51DB}" destId="{AAC268E5-F688-4D38-BD74-DD7C146EC11A}" srcOrd="0" destOrd="0" presId="urn:microsoft.com/office/officeart/2005/8/layout/process5"/>
    <dgm:cxn modelId="{4002AAA2-C007-417E-BA0A-F3EF31242A9E}" srcId="{828B7B32-DCB2-4B5C-8BFB-7539BC431221}" destId="{E601AA09-2E59-45AF-9415-6B4555FB51DB}" srcOrd="4" destOrd="0" parTransId="{FAE54702-F39C-4717-B3F3-6E32880E1734}" sibTransId="{E360F589-4662-4CA6-A739-B92B58F8E846}"/>
    <dgm:cxn modelId="{BBA9190E-9646-4A3D-8527-603B6363667F}" type="presParOf" srcId="{824934C6-0936-4404-B821-26F6F3A2256F}" destId="{2A2A1F64-204A-4A1E-A0A1-8290500A1049}" srcOrd="0" destOrd="0" presId="urn:microsoft.com/office/officeart/2005/8/layout/process5"/>
    <dgm:cxn modelId="{4C7E4151-34A3-4997-9E8E-F73DDEB25BEE}" type="presParOf" srcId="{824934C6-0936-4404-B821-26F6F3A2256F}" destId="{10C0F9CB-C9A7-4328-AC08-5EC2D6E2832F}" srcOrd="1" destOrd="0" presId="urn:microsoft.com/office/officeart/2005/8/layout/process5"/>
    <dgm:cxn modelId="{D5BB46F5-2830-43A6-A6FE-6C07827378EE}" type="presParOf" srcId="{10C0F9CB-C9A7-4328-AC08-5EC2D6E2832F}" destId="{5D404A0B-58BC-4B54-94AF-6FD888C4F368}" srcOrd="0" destOrd="0" presId="urn:microsoft.com/office/officeart/2005/8/layout/process5"/>
    <dgm:cxn modelId="{41F50404-141D-4A8A-8CA8-4C996994C03E}" type="presParOf" srcId="{824934C6-0936-4404-B821-26F6F3A2256F}" destId="{E52FCF39-EB8B-40E1-9B2C-EFF1F926C92C}" srcOrd="2" destOrd="0" presId="urn:microsoft.com/office/officeart/2005/8/layout/process5"/>
    <dgm:cxn modelId="{7F94FCD2-5C05-48EE-8D1F-52ECA1357263}" type="presParOf" srcId="{824934C6-0936-4404-B821-26F6F3A2256F}" destId="{3B6B2A5E-ADD4-4776-BF61-B2D10719DAFD}" srcOrd="3" destOrd="0" presId="urn:microsoft.com/office/officeart/2005/8/layout/process5"/>
    <dgm:cxn modelId="{AEA27091-3AE5-4C3B-A493-B4252DB5FC2F}" type="presParOf" srcId="{3B6B2A5E-ADD4-4776-BF61-B2D10719DAFD}" destId="{0707941D-FFFE-4221-92D7-E70337520AF6}" srcOrd="0" destOrd="0" presId="urn:microsoft.com/office/officeart/2005/8/layout/process5"/>
    <dgm:cxn modelId="{B14C2F3D-5EC8-463C-888C-97D6F6A5F655}" type="presParOf" srcId="{824934C6-0936-4404-B821-26F6F3A2256F}" destId="{24BF7D80-5B6C-423E-891E-B7FA41846B9D}" srcOrd="4" destOrd="0" presId="urn:microsoft.com/office/officeart/2005/8/layout/process5"/>
    <dgm:cxn modelId="{CEB20D1B-26D7-4784-BBB6-895813CBCF3E}" type="presParOf" srcId="{824934C6-0936-4404-B821-26F6F3A2256F}" destId="{0F044D85-28B7-4A42-8941-5559A0ECB857}" srcOrd="5" destOrd="0" presId="urn:microsoft.com/office/officeart/2005/8/layout/process5"/>
    <dgm:cxn modelId="{5B034A0A-2ED2-4437-948E-2C7BE505A476}" type="presParOf" srcId="{0F044D85-28B7-4A42-8941-5559A0ECB857}" destId="{7DDA3FA0-1A24-4640-AA77-142D7E8072AB}" srcOrd="0" destOrd="0" presId="urn:microsoft.com/office/officeart/2005/8/layout/process5"/>
    <dgm:cxn modelId="{2BF47111-DD49-4CF3-B99A-D20F931551A6}" type="presParOf" srcId="{824934C6-0936-4404-B821-26F6F3A2256F}" destId="{A58CFBE1-8E06-4DE8-B21A-B90FA1CA60B4}" srcOrd="6" destOrd="0" presId="urn:microsoft.com/office/officeart/2005/8/layout/process5"/>
    <dgm:cxn modelId="{6529CCC0-B128-43F4-8F06-A40D5F0F4C33}" type="presParOf" srcId="{824934C6-0936-4404-B821-26F6F3A2256F}" destId="{A8048EE9-476A-489E-901F-9E2819FA0C19}" srcOrd="7" destOrd="0" presId="urn:microsoft.com/office/officeart/2005/8/layout/process5"/>
    <dgm:cxn modelId="{24431643-D4F1-4989-8489-69143CF4EDAA}" type="presParOf" srcId="{A8048EE9-476A-489E-901F-9E2819FA0C19}" destId="{5676C4B8-B355-45B2-83EA-333225E501F1}" srcOrd="0" destOrd="0" presId="urn:microsoft.com/office/officeart/2005/8/layout/process5"/>
    <dgm:cxn modelId="{484F1BF9-36B1-4678-9F8B-A7BDD9C3C35A}" type="presParOf" srcId="{824934C6-0936-4404-B821-26F6F3A2256F}" destId="{AAC268E5-F688-4D38-BD74-DD7C146EC11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69F047-7814-472A-8847-461D0C0D634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BD6C7E9-AFA3-442B-97B4-00AC90D0A266}">
      <dgm:prSet phldrT="[Texto]"/>
      <dgm:spPr/>
      <dgm:t>
        <a:bodyPr/>
        <a:lstStyle/>
        <a:p>
          <a:r>
            <a:rPr lang="es-MX" b="0" i="0" dirty="0" smtClean="0"/>
            <a:t>la República Soviética de Bielorrusia</a:t>
          </a:r>
          <a:endParaRPr lang="es-MX" dirty="0"/>
        </a:p>
      </dgm:t>
    </dgm:pt>
    <dgm:pt modelId="{88BD4DE0-7B1F-4CDD-9FCA-CE2304C91A5C}" type="parTrans" cxnId="{010E7127-0E8E-40EE-9434-52E48289AE66}">
      <dgm:prSet/>
      <dgm:spPr/>
      <dgm:t>
        <a:bodyPr/>
        <a:lstStyle/>
        <a:p>
          <a:endParaRPr lang="es-MX"/>
        </a:p>
      </dgm:t>
    </dgm:pt>
    <dgm:pt modelId="{DEBDEE33-088B-4075-A453-83344864BAD5}" type="sibTrans" cxnId="{010E7127-0E8E-40EE-9434-52E48289AE66}">
      <dgm:prSet/>
      <dgm:spPr/>
      <dgm:t>
        <a:bodyPr/>
        <a:lstStyle/>
        <a:p>
          <a:endParaRPr lang="es-MX" dirty="0"/>
        </a:p>
      </dgm:t>
    </dgm:pt>
    <dgm:pt modelId="{ACD62818-C43C-4DD3-B5F4-68611447B6E4}">
      <dgm:prSet phldrT="[Texto]"/>
      <dgm:spPr/>
      <dgm:t>
        <a:bodyPr/>
        <a:lstStyle/>
        <a:p>
          <a:r>
            <a:rPr lang="es-MX" b="0" i="0" dirty="0" smtClean="0"/>
            <a:t>Unión de Repúblicas Socialistas Soviéticas</a:t>
          </a:r>
          <a:endParaRPr lang="es-MX" dirty="0"/>
        </a:p>
      </dgm:t>
    </dgm:pt>
    <dgm:pt modelId="{213F6919-8C33-4690-BCE8-955977BBE677}" type="parTrans" cxnId="{86D379AF-343D-4D1D-B424-98D8F0104C36}">
      <dgm:prSet/>
      <dgm:spPr/>
      <dgm:t>
        <a:bodyPr/>
        <a:lstStyle/>
        <a:p>
          <a:endParaRPr lang="es-MX"/>
        </a:p>
      </dgm:t>
    </dgm:pt>
    <dgm:pt modelId="{BCB49037-5A02-4FD7-B896-3DC3204CC6C0}" type="sibTrans" cxnId="{86D379AF-343D-4D1D-B424-98D8F0104C36}">
      <dgm:prSet/>
      <dgm:spPr/>
      <dgm:t>
        <a:bodyPr/>
        <a:lstStyle/>
        <a:p>
          <a:endParaRPr lang="es-MX"/>
        </a:p>
      </dgm:t>
    </dgm:pt>
    <dgm:pt modelId="{2AA9CD56-148E-43C4-AE98-D9A1D2C9D0E9}">
      <dgm:prSet/>
      <dgm:spPr/>
      <dgm:t>
        <a:bodyPr/>
        <a:lstStyle/>
        <a:p>
          <a:r>
            <a:rPr lang="es-MX" dirty="0" smtClean="0"/>
            <a:t>la República Soviética de Rusia (RSFSR),</a:t>
          </a:r>
          <a:endParaRPr lang="es-MX" dirty="0"/>
        </a:p>
      </dgm:t>
    </dgm:pt>
    <dgm:pt modelId="{A0CA9500-BCC4-41BB-962C-F7B95360C1BE}" type="parTrans" cxnId="{095BDDCC-4149-411B-A8A2-B0ED49091BBC}">
      <dgm:prSet/>
      <dgm:spPr/>
      <dgm:t>
        <a:bodyPr/>
        <a:lstStyle/>
        <a:p>
          <a:endParaRPr lang="es-MX"/>
        </a:p>
      </dgm:t>
    </dgm:pt>
    <dgm:pt modelId="{3B3CA812-CAD0-40E6-A480-F8BE35E3FEF3}" type="sibTrans" cxnId="{095BDDCC-4149-411B-A8A2-B0ED49091BBC}">
      <dgm:prSet/>
      <dgm:spPr/>
      <dgm:t>
        <a:bodyPr/>
        <a:lstStyle/>
        <a:p>
          <a:endParaRPr lang="es-MX" dirty="0"/>
        </a:p>
      </dgm:t>
    </dgm:pt>
    <dgm:pt modelId="{CBD4DEEA-DD0D-4DA1-A956-0A92A6B08C74}">
      <dgm:prSet/>
      <dgm:spPr/>
      <dgm:t>
        <a:bodyPr/>
        <a:lstStyle/>
        <a:p>
          <a:r>
            <a:rPr lang="es-MX" dirty="0" smtClean="0"/>
            <a:t>la República Soviética de Ucrania,</a:t>
          </a:r>
          <a:endParaRPr lang="es-MX" dirty="0"/>
        </a:p>
      </dgm:t>
    </dgm:pt>
    <dgm:pt modelId="{1213BA62-48AC-474C-9E3C-40A2C6045699}" type="parTrans" cxnId="{317A7CCF-7FE4-40AA-8050-95A019341C24}">
      <dgm:prSet/>
      <dgm:spPr/>
      <dgm:t>
        <a:bodyPr/>
        <a:lstStyle/>
        <a:p>
          <a:endParaRPr lang="es-MX"/>
        </a:p>
      </dgm:t>
    </dgm:pt>
    <dgm:pt modelId="{BAFFA70D-3A84-4C34-935D-1D973AA2599A}" type="sibTrans" cxnId="{317A7CCF-7FE4-40AA-8050-95A019341C24}">
      <dgm:prSet/>
      <dgm:spPr/>
      <dgm:t>
        <a:bodyPr/>
        <a:lstStyle/>
        <a:p>
          <a:endParaRPr lang="es-MX" dirty="0"/>
        </a:p>
      </dgm:t>
    </dgm:pt>
    <dgm:pt modelId="{9ED1890F-0D91-44B7-B4A1-9FFB743B102F}">
      <dgm:prSet/>
      <dgm:spPr/>
      <dgm:t>
        <a:bodyPr/>
        <a:lstStyle/>
        <a:p>
          <a:r>
            <a:rPr lang="es-MX" b="0" i="0" dirty="0" smtClean="0"/>
            <a:t>República Democrática Federal de Transcaucásica</a:t>
          </a:r>
          <a:endParaRPr lang="es-MX" dirty="0"/>
        </a:p>
      </dgm:t>
    </dgm:pt>
    <dgm:pt modelId="{07764BEF-6787-40D3-BCD4-1C036D3B2082}" type="parTrans" cxnId="{BCB6C1FE-2E69-4927-945D-CC808108ACBF}">
      <dgm:prSet/>
      <dgm:spPr/>
      <dgm:t>
        <a:bodyPr/>
        <a:lstStyle/>
        <a:p>
          <a:endParaRPr lang="es-MX"/>
        </a:p>
      </dgm:t>
    </dgm:pt>
    <dgm:pt modelId="{2DD3F2EE-5A0F-4F71-AC70-511D37724FB7}" type="sibTrans" cxnId="{BCB6C1FE-2E69-4927-945D-CC808108ACBF}">
      <dgm:prSet/>
      <dgm:spPr/>
      <dgm:t>
        <a:bodyPr/>
        <a:lstStyle/>
        <a:p>
          <a:endParaRPr lang="es-MX" dirty="0"/>
        </a:p>
      </dgm:t>
    </dgm:pt>
    <dgm:pt modelId="{D3439B15-9C7A-4349-AAAA-FE5FF10BF8AF}" type="pres">
      <dgm:prSet presAssocID="{9069F047-7814-472A-8847-461D0C0D6342}" presName="linearFlow" presStyleCnt="0">
        <dgm:presLayoutVars>
          <dgm:dir/>
          <dgm:resizeHandles val="exact"/>
        </dgm:presLayoutVars>
      </dgm:prSet>
      <dgm:spPr/>
    </dgm:pt>
    <dgm:pt modelId="{C138B8EA-227B-4EBD-B73B-6442BA2AA2FC}" type="pres">
      <dgm:prSet presAssocID="{2AA9CD56-148E-43C4-AE98-D9A1D2C9D0E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5EC4B0-1EB6-4A85-A15E-ACF6411CE0BF}" type="pres">
      <dgm:prSet presAssocID="{3B3CA812-CAD0-40E6-A480-F8BE35E3FEF3}" presName="spacerL" presStyleCnt="0"/>
      <dgm:spPr/>
    </dgm:pt>
    <dgm:pt modelId="{091CE3B3-642C-4CA0-85ED-FC2C53FDDADD}" type="pres">
      <dgm:prSet presAssocID="{3B3CA812-CAD0-40E6-A480-F8BE35E3FEF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6C451A0A-E985-4E7C-AF1F-5043C39C0A42}" type="pres">
      <dgm:prSet presAssocID="{3B3CA812-CAD0-40E6-A480-F8BE35E3FEF3}" presName="spacerR" presStyleCnt="0"/>
      <dgm:spPr/>
    </dgm:pt>
    <dgm:pt modelId="{71AB97DB-1D88-418F-BED3-31E81E4EDFD6}" type="pres">
      <dgm:prSet presAssocID="{2BD6C7E9-AFA3-442B-97B4-00AC90D0A26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9920E3-FFE9-4365-919A-DC02C52AB696}" type="pres">
      <dgm:prSet presAssocID="{DEBDEE33-088B-4075-A453-83344864BAD5}" presName="spacerL" presStyleCnt="0"/>
      <dgm:spPr/>
    </dgm:pt>
    <dgm:pt modelId="{9E4C64FD-312B-4EE7-96ED-86E7C561979D}" type="pres">
      <dgm:prSet presAssocID="{DEBDEE33-088B-4075-A453-83344864BAD5}" presName="sibTrans" presStyleLbl="sibTrans2D1" presStyleIdx="1" presStyleCnt="4"/>
      <dgm:spPr/>
      <dgm:t>
        <a:bodyPr/>
        <a:lstStyle/>
        <a:p>
          <a:endParaRPr lang="es-MX"/>
        </a:p>
      </dgm:t>
    </dgm:pt>
    <dgm:pt modelId="{D48719CB-4122-4BED-BDA8-A069F15D0CE9}" type="pres">
      <dgm:prSet presAssocID="{DEBDEE33-088B-4075-A453-83344864BAD5}" presName="spacerR" presStyleCnt="0"/>
      <dgm:spPr/>
    </dgm:pt>
    <dgm:pt modelId="{54B9C42F-7B94-43C9-BCF1-D7B163067E44}" type="pres">
      <dgm:prSet presAssocID="{9ED1890F-0D91-44B7-B4A1-9FFB743B10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5BF884-88B3-4B4F-A85B-401C1063D50C}" type="pres">
      <dgm:prSet presAssocID="{2DD3F2EE-5A0F-4F71-AC70-511D37724FB7}" presName="spacerL" presStyleCnt="0"/>
      <dgm:spPr/>
    </dgm:pt>
    <dgm:pt modelId="{08C63F0A-CB75-4840-B6C8-36596FB2ECCE}" type="pres">
      <dgm:prSet presAssocID="{2DD3F2EE-5A0F-4F71-AC70-511D37724FB7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48ECCB4-854E-40BF-9CC1-F902F86D5899}" type="pres">
      <dgm:prSet presAssocID="{2DD3F2EE-5A0F-4F71-AC70-511D37724FB7}" presName="spacerR" presStyleCnt="0"/>
      <dgm:spPr/>
    </dgm:pt>
    <dgm:pt modelId="{2ADED46B-78C9-4CAB-A82D-02570442A101}" type="pres">
      <dgm:prSet presAssocID="{CBD4DEEA-DD0D-4DA1-A956-0A92A6B08C7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21BAC6-7D6D-4C10-A77C-41D9B9DDF76F}" type="pres">
      <dgm:prSet presAssocID="{BAFFA70D-3A84-4C34-935D-1D973AA2599A}" presName="spacerL" presStyleCnt="0"/>
      <dgm:spPr/>
    </dgm:pt>
    <dgm:pt modelId="{05907104-42DF-4E33-986A-86603B2C58B0}" type="pres">
      <dgm:prSet presAssocID="{BAFFA70D-3A84-4C34-935D-1D973AA2599A}" presName="sibTrans" presStyleLbl="sibTrans2D1" presStyleIdx="3" presStyleCnt="4"/>
      <dgm:spPr/>
      <dgm:t>
        <a:bodyPr/>
        <a:lstStyle/>
        <a:p>
          <a:endParaRPr lang="es-MX"/>
        </a:p>
      </dgm:t>
    </dgm:pt>
    <dgm:pt modelId="{D1A60C9D-B489-4FC5-A93E-279C4BDE0A80}" type="pres">
      <dgm:prSet presAssocID="{BAFFA70D-3A84-4C34-935D-1D973AA2599A}" presName="spacerR" presStyleCnt="0"/>
      <dgm:spPr/>
    </dgm:pt>
    <dgm:pt modelId="{32D46375-B68B-484D-B214-0C51ECBD91B1}" type="pres">
      <dgm:prSet presAssocID="{ACD62818-C43C-4DD3-B5F4-68611447B6E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2C744B-8EB5-48C5-BD94-F831C1B5157E}" type="presOf" srcId="{3B3CA812-CAD0-40E6-A480-F8BE35E3FEF3}" destId="{091CE3B3-642C-4CA0-85ED-FC2C53FDDADD}" srcOrd="0" destOrd="0" presId="urn:microsoft.com/office/officeart/2005/8/layout/equation1"/>
    <dgm:cxn modelId="{86D379AF-343D-4D1D-B424-98D8F0104C36}" srcId="{9069F047-7814-472A-8847-461D0C0D6342}" destId="{ACD62818-C43C-4DD3-B5F4-68611447B6E4}" srcOrd="4" destOrd="0" parTransId="{213F6919-8C33-4690-BCE8-955977BBE677}" sibTransId="{BCB49037-5A02-4FD7-B896-3DC3204CC6C0}"/>
    <dgm:cxn modelId="{095BDDCC-4149-411B-A8A2-B0ED49091BBC}" srcId="{9069F047-7814-472A-8847-461D0C0D6342}" destId="{2AA9CD56-148E-43C4-AE98-D9A1D2C9D0E9}" srcOrd="0" destOrd="0" parTransId="{A0CA9500-BCC4-41BB-962C-F7B95360C1BE}" sibTransId="{3B3CA812-CAD0-40E6-A480-F8BE35E3FEF3}"/>
    <dgm:cxn modelId="{317A7CCF-7FE4-40AA-8050-95A019341C24}" srcId="{9069F047-7814-472A-8847-461D0C0D6342}" destId="{CBD4DEEA-DD0D-4DA1-A956-0A92A6B08C74}" srcOrd="3" destOrd="0" parTransId="{1213BA62-48AC-474C-9E3C-40A2C6045699}" sibTransId="{BAFFA70D-3A84-4C34-935D-1D973AA2599A}"/>
    <dgm:cxn modelId="{F1BF09D0-ED16-4E24-9CF8-260EB5E6E517}" type="presOf" srcId="{ACD62818-C43C-4DD3-B5F4-68611447B6E4}" destId="{32D46375-B68B-484D-B214-0C51ECBD91B1}" srcOrd="0" destOrd="0" presId="urn:microsoft.com/office/officeart/2005/8/layout/equation1"/>
    <dgm:cxn modelId="{E8D8849B-8AD2-4C81-A0C7-09488CA3A42F}" type="presOf" srcId="{BAFFA70D-3A84-4C34-935D-1D973AA2599A}" destId="{05907104-42DF-4E33-986A-86603B2C58B0}" srcOrd="0" destOrd="0" presId="urn:microsoft.com/office/officeart/2005/8/layout/equation1"/>
    <dgm:cxn modelId="{9EB639EE-AB51-464F-9756-68B0EA731657}" type="presOf" srcId="{9069F047-7814-472A-8847-461D0C0D6342}" destId="{D3439B15-9C7A-4349-AAAA-FE5FF10BF8AF}" srcOrd="0" destOrd="0" presId="urn:microsoft.com/office/officeart/2005/8/layout/equation1"/>
    <dgm:cxn modelId="{AAD6F6CA-7772-4F73-B302-59D6EE7DCD48}" type="presOf" srcId="{2DD3F2EE-5A0F-4F71-AC70-511D37724FB7}" destId="{08C63F0A-CB75-4840-B6C8-36596FB2ECCE}" srcOrd="0" destOrd="0" presId="urn:microsoft.com/office/officeart/2005/8/layout/equation1"/>
    <dgm:cxn modelId="{F7F2A014-A209-4C69-9D9C-4FA17FB0B18A}" type="presOf" srcId="{2BD6C7E9-AFA3-442B-97B4-00AC90D0A266}" destId="{71AB97DB-1D88-418F-BED3-31E81E4EDFD6}" srcOrd="0" destOrd="0" presId="urn:microsoft.com/office/officeart/2005/8/layout/equation1"/>
    <dgm:cxn modelId="{21DDD1FD-9D3C-4C24-BB7A-7DB3792EE366}" type="presOf" srcId="{CBD4DEEA-DD0D-4DA1-A956-0A92A6B08C74}" destId="{2ADED46B-78C9-4CAB-A82D-02570442A101}" srcOrd="0" destOrd="0" presId="urn:microsoft.com/office/officeart/2005/8/layout/equation1"/>
    <dgm:cxn modelId="{75C74B68-01F5-4E99-8070-577BFD09AAD3}" type="presOf" srcId="{DEBDEE33-088B-4075-A453-83344864BAD5}" destId="{9E4C64FD-312B-4EE7-96ED-86E7C561979D}" srcOrd="0" destOrd="0" presId="urn:microsoft.com/office/officeart/2005/8/layout/equation1"/>
    <dgm:cxn modelId="{010E7127-0E8E-40EE-9434-52E48289AE66}" srcId="{9069F047-7814-472A-8847-461D0C0D6342}" destId="{2BD6C7E9-AFA3-442B-97B4-00AC90D0A266}" srcOrd="1" destOrd="0" parTransId="{88BD4DE0-7B1F-4CDD-9FCA-CE2304C91A5C}" sibTransId="{DEBDEE33-088B-4075-A453-83344864BAD5}"/>
    <dgm:cxn modelId="{BCB6C1FE-2E69-4927-945D-CC808108ACBF}" srcId="{9069F047-7814-472A-8847-461D0C0D6342}" destId="{9ED1890F-0D91-44B7-B4A1-9FFB743B102F}" srcOrd="2" destOrd="0" parTransId="{07764BEF-6787-40D3-BCD4-1C036D3B2082}" sibTransId="{2DD3F2EE-5A0F-4F71-AC70-511D37724FB7}"/>
    <dgm:cxn modelId="{729A1A82-A0BF-4B76-BB97-7FE502B079EC}" type="presOf" srcId="{2AA9CD56-148E-43C4-AE98-D9A1D2C9D0E9}" destId="{C138B8EA-227B-4EBD-B73B-6442BA2AA2FC}" srcOrd="0" destOrd="0" presId="urn:microsoft.com/office/officeart/2005/8/layout/equation1"/>
    <dgm:cxn modelId="{E9E5402B-E17E-44B2-9375-A3B5EC83A5C6}" type="presOf" srcId="{9ED1890F-0D91-44B7-B4A1-9FFB743B102F}" destId="{54B9C42F-7B94-43C9-BCF1-D7B163067E44}" srcOrd="0" destOrd="0" presId="urn:microsoft.com/office/officeart/2005/8/layout/equation1"/>
    <dgm:cxn modelId="{5A73F1C5-9A8C-48C3-932D-147D50D03360}" type="presParOf" srcId="{D3439B15-9C7A-4349-AAAA-FE5FF10BF8AF}" destId="{C138B8EA-227B-4EBD-B73B-6442BA2AA2FC}" srcOrd="0" destOrd="0" presId="urn:microsoft.com/office/officeart/2005/8/layout/equation1"/>
    <dgm:cxn modelId="{FA2DE4A1-04B5-414C-BD5E-ACEED7202FD5}" type="presParOf" srcId="{D3439B15-9C7A-4349-AAAA-FE5FF10BF8AF}" destId="{2D5EC4B0-1EB6-4A85-A15E-ACF6411CE0BF}" srcOrd="1" destOrd="0" presId="urn:microsoft.com/office/officeart/2005/8/layout/equation1"/>
    <dgm:cxn modelId="{257DB528-E54C-4187-A8CF-0898EAA1D66F}" type="presParOf" srcId="{D3439B15-9C7A-4349-AAAA-FE5FF10BF8AF}" destId="{091CE3B3-642C-4CA0-85ED-FC2C53FDDADD}" srcOrd="2" destOrd="0" presId="urn:microsoft.com/office/officeart/2005/8/layout/equation1"/>
    <dgm:cxn modelId="{8233EEEE-FC78-4D9B-920B-5CC631CB6B39}" type="presParOf" srcId="{D3439B15-9C7A-4349-AAAA-FE5FF10BF8AF}" destId="{6C451A0A-E985-4E7C-AF1F-5043C39C0A42}" srcOrd="3" destOrd="0" presId="urn:microsoft.com/office/officeart/2005/8/layout/equation1"/>
    <dgm:cxn modelId="{9BB70F3D-4E33-4147-9FD8-0966D55A3CDD}" type="presParOf" srcId="{D3439B15-9C7A-4349-AAAA-FE5FF10BF8AF}" destId="{71AB97DB-1D88-418F-BED3-31E81E4EDFD6}" srcOrd="4" destOrd="0" presId="urn:microsoft.com/office/officeart/2005/8/layout/equation1"/>
    <dgm:cxn modelId="{0D269C2C-1744-466D-BEE7-168B9F58DA71}" type="presParOf" srcId="{D3439B15-9C7A-4349-AAAA-FE5FF10BF8AF}" destId="{9F9920E3-FFE9-4365-919A-DC02C52AB696}" srcOrd="5" destOrd="0" presId="urn:microsoft.com/office/officeart/2005/8/layout/equation1"/>
    <dgm:cxn modelId="{ECBA22BD-F145-4567-A633-BF243A1CAAB7}" type="presParOf" srcId="{D3439B15-9C7A-4349-AAAA-FE5FF10BF8AF}" destId="{9E4C64FD-312B-4EE7-96ED-86E7C561979D}" srcOrd="6" destOrd="0" presId="urn:microsoft.com/office/officeart/2005/8/layout/equation1"/>
    <dgm:cxn modelId="{3C33ABED-5102-48F7-91F3-1C71339B8EB4}" type="presParOf" srcId="{D3439B15-9C7A-4349-AAAA-FE5FF10BF8AF}" destId="{D48719CB-4122-4BED-BDA8-A069F15D0CE9}" srcOrd="7" destOrd="0" presId="urn:microsoft.com/office/officeart/2005/8/layout/equation1"/>
    <dgm:cxn modelId="{16D12316-E1B0-4710-BF9B-46837138B19C}" type="presParOf" srcId="{D3439B15-9C7A-4349-AAAA-FE5FF10BF8AF}" destId="{54B9C42F-7B94-43C9-BCF1-D7B163067E44}" srcOrd="8" destOrd="0" presId="urn:microsoft.com/office/officeart/2005/8/layout/equation1"/>
    <dgm:cxn modelId="{21181CD0-FB88-4E93-87A1-5BF1301AFC7B}" type="presParOf" srcId="{D3439B15-9C7A-4349-AAAA-FE5FF10BF8AF}" destId="{2B5BF884-88B3-4B4F-A85B-401C1063D50C}" srcOrd="9" destOrd="0" presId="urn:microsoft.com/office/officeart/2005/8/layout/equation1"/>
    <dgm:cxn modelId="{1C05C59D-2CE0-407A-BC57-5835A9DA8269}" type="presParOf" srcId="{D3439B15-9C7A-4349-AAAA-FE5FF10BF8AF}" destId="{08C63F0A-CB75-4840-B6C8-36596FB2ECCE}" srcOrd="10" destOrd="0" presId="urn:microsoft.com/office/officeart/2005/8/layout/equation1"/>
    <dgm:cxn modelId="{27892BEA-10AC-4B69-83FE-18BDE8BCEBB6}" type="presParOf" srcId="{D3439B15-9C7A-4349-AAAA-FE5FF10BF8AF}" destId="{648ECCB4-854E-40BF-9CC1-F902F86D5899}" srcOrd="11" destOrd="0" presId="urn:microsoft.com/office/officeart/2005/8/layout/equation1"/>
    <dgm:cxn modelId="{5066B2CA-7A8B-42A2-85C7-3DA4F0875E2F}" type="presParOf" srcId="{D3439B15-9C7A-4349-AAAA-FE5FF10BF8AF}" destId="{2ADED46B-78C9-4CAB-A82D-02570442A101}" srcOrd="12" destOrd="0" presId="urn:microsoft.com/office/officeart/2005/8/layout/equation1"/>
    <dgm:cxn modelId="{A4D71230-CB67-4BA3-B561-E97A0A7400BE}" type="presParOf" srcId="{D3439B15-9C7A-4349-AAAA-FE5FF10BF8AF}" destId="{2B21BAC6-7D6D-4C10-A77C-41D9B9DDF76F}" srcOrd="13" destOrd="0" presId="urn:microsoft.com/office/officeart/2005/8/layout/equation1"/>
    <dgm:cxn modelId="{29321C57-3E26-46DE-BF7A-DBBC65A60C3F}" type="presParOf" srcId="{D3439B15-9C7A-4349-AAAA-FE5FF10BF8AF}" destId="{05907104-42DF-4E33-986A-86603B2C58B0}" srcOrd="14" destOrd="0" presId="urn:microsoft.com/office/officeart/2005/8/layout/equation1"/>
    <dgm:cxn modelId="{C926BEC9-894C-4BAC-AB3A-C1D8548D8AD8}" type="presParOf" srcId="{D3439B15-9C7A-4349-AAAA-FE5FF10BF8AF}" destId="{D1A60C9D-B489-4FC5-A93E-279C4BDE0A80}" srcOrd="15" destOrd="0" presId="urn:microsoft.com/office/officeart/2005/8/layout/equation1"/>
    <dgm:cxn modelId="{7B8A0C73-152E-4B3A-AFCD-8C1C6B81E8DA}" type="presParOf" srcId="{D3439B15-9C7A-4349-AAAA-FE5FF10BF8AF}" destId="{32D46375-B68B-484D-B214-0C51ECBD91B1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CD08A-D964-4FF6-8A25-851B342CC0A6}">
      <dsp:nvSpPr>
        <dsp:cNvPr id="0" name=""/>
        <dsp:cNvSpPr/>
      </dsp:nvSpPr>
      <dsp:spPr>
        <a:xfrm>
          <a:off x="7329755" y="3754777"/>
          <a:ext cx="91440" cy="6988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8866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38B9C3-1CE0-41E7-BD6B-74BA8737C490}">
      <dsp:nvSpPr>
        <dsp:cNvPr id="0" name=""/>
        <dsp:cNvSpPr/>
      </dsp:nvSpPr>
      <dsp:spPr>
        <a:xfrm>
          <a:off x="5172744" y="1530019"/>
          <a:ext cx="2202730" cy="698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257"/>
              </a:lnTo>
              <a:lnTo>
                <a:pt x="2202730" y="476257"/>
              </a:lnTo>
              <a:lnTo>
                <a:pt x="2202730" y="698866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5807D-CCBE-4BDC-B5D8-98548D700125}">
      <dsp:nvSpPr>
        <dsp:cNvPr id="0" name=""/>
        <dsp:cNvSpPr/>
      </dsp:nvSpPr>
      <dsp:spPr>
        <a:xfrm>
          <a:off x="2970014" y="3754777"/>
          <a:ext cx="1468487" cy="698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257"/>
              </a:lnTo>
              <a:lnTo>
                <a:pt x="1468487" y="476257"/>
              </a:lnTo>
              <a:lnTo>
                <a:pt x="1468487" y="698866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AF486C-A7E9-4C0A-9249-76E52456D7DE}">
      <dsp:nvSpPr>
        <dsp:cNvPr id="0" name=""/>
        <dsp:cNvSpPr/>
      </dsp:nvSpPr>
      <dsp:spPr>
        <a:xfrm>
          <a:off x="1501526" y="3754777"/>
          <a:ext cx="1468487" cy="698866"/>
        </a:xfrm>
        <a:custGeom>
          <a:avLst/>
          <a:gdLst/>
          <a:ahLst/>
          <a:cxnLst/>
          <a:rect l="0" t="0" r="0" b="0"/>
          <a:pathLst>
            <a:path>
              <a:moveTo>
                <a:pt x="1468487" y="0"/>
              </a:moveTo>
              <a:lnTo>
                <a:pt x="1468487" y="476257"/>
              </a:lnTo>
              <a:lnTo>
                <a:pt x="0" y="476257"/>
              </a:lnTo>
              <a:lnTo>
                <a:pt x="0" y="698866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CADE53-AF22-41C4-89E2-A28E30AB2B59}">
      <dsp:nvSpPr>
        <dsp:cNvPr id="0" name=""/>
        <dsp:cNvSpPr/>
      </dsp:nvSpPr>
      <dsp:spPr>
        <a:xfrm>
          <a:off x="2970014" y="1530019"/>
          <a:ext cx="2202730" cy="698866"/>
        </a:xfrm>
        <a:custGeom>
          <a:avLst/>
          <a:gdLst/>
          <a:ahLst/>
          <a:cxnLst/>
          <a:rect l="0" t="0" r="0" b="0"/>
          <a:pathLst>
            <a:path>
              <a:moveTo>
                <a:pt x="2202730" y="0"/>
              </a:moveTo>
              <a:lnTo>
                <a:pt x="2202730" y="476257"/>
              </a:lnTo>
              <a:lnTo>
                <a:pt x="0" y="476257"/>
              </a:lnTo>
              <a:lnTo>
                <a:pt x="0" y="698866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15A69F-FFBE-4032-958A-0B8C3E7FA9D1}">
      <dsp:nvSpPr>
        <dsp:cNvPr id="0" name=""/>
        <dsp:cNvSpPr/>
      </dsp:nvSpPr>
      <dsp:spPr>
        <a:xfrm>
          <a:off x="3971255" y="4128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C8E579-82F7-415B-A16A-FB52F1052587}">
      <dsp:nvSpPr>
        <dsp:cNvPr id="0" name=""/>
        <dsp:cNvSpPr/>
      </dsp:nvSpPr>
      <dsp:spPr>
        <a:xfrm>
          <a:off x="4238252" y="257776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abic Typesetting" pitchFamily="66" charset="-78"/>
              <a:cs typeface="Arabic Typesetting" pitchFamily="66" charset="-78"/>
            </a:rPr>
            <a:t>Del Congreso de Viena-1815 a la Primera Guerra Mundial</a:t>
          </a:r>
          <a:endParaRPr lang="es-MX" sz="1800" kern="1200" dirty="0"/>
        </a:p>
      </dsp:txBody>
      <dsp:txXfrm>
        <a:off x="4282944" y="302468"/>
        <a:ext cx="2313594" cy="1436507"/>
      </dsp:txXfrm>
    </dsp:sp>
    <dsp:sp modelId="{E1321574-3538-45BA-A38A-7602ADCB404B}">
      <dsp:nvSpPr>
        <dsp:cNvPr id="0" name=""/>
        <dsp:cNvSpPr/>
      </dsp:nvSpPr>
      <dsp:spPr>
        <a:xfrm>
          <a:off x="1768524" y="2228886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8C6355-949F-4966-AE55-94DE38306FF2}">
      <dsp:nvSpPr>
        <dsp:cNvPr id="0" name=""/>
        <dsp:cNvSpPr/>
      </dsp:nvSpPr>
      <dsp:spPr>
        <a:xfrm>
          <a:off x="2035522" y="2482534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abic Typesetting" pitchFamily="66" charset="-78"/>
              <a:cs typeface="Arabic Typesetting" pitchFamily="66" charset="-78"/>
            </a:rPr>
            <a:t>Celebrado en Austria</a:t>
          </a:r>
          <a:endParaRPr lang="es-MX" sz="1800" kern="1200" dirty="0">
            <a:latin typeface="Arabic Typesetting" pitchFamily="66" charset="-78"/>
            <a:cs typeface="Arabic Typesetting" pitchFamily="66" charset="-78"/>
          </a:endParaRPr>
        </a:p>
      </dsp:txBody>
      <dsp:txXfrm>
        <a:off x="2080214" y="2527226"/>
        <a:ext cx="2313594" cy="1436507"/>
      </dsp:txXfrm>
    </dsp:sp>
    <dsp:sp modelId="{FF420BD1-6359-4DF5-B733-C192B882F5E5}">
      <dsp:nvSpPr>
        <dsp:cNvPr id="0" name=""/>
        <dsp:cNvSpPr/>
      </dsp:nvSpPr>
      <dsp:spPr>
        <a:xfrm>
          <a:off x="300037" y="4453644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BE3EDB-A588-4C4F-BF65-22E80DCA78CE}">
      <dsp:nvSpPr>
        <dsp:cNvPr id="0" name=""/>
        <dsp:cNvSpPr/>
      </dsp:nvSpPr>
      <dsp:spPr>
        <a:xfrm>
          <a:off x="567035" y="4707292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abic Typesetting" pitchFamily="66" charset="-78"/>
              <a:cs typeface="Arabic Typesetting" pitchFamily="66" charset="-78"/>
            </a:rPr>
            <a:t>Restablecer fronteras de Europa</a:t>
          </a:r>
          <a:endParaRPr lang="es-MX" sz="1800" kern="1200" dirty="0">
            <a:latin typeface="Arabic Typesetting" pitchFamily="66" charset="-78"/>
            <a:cs typeface="Arabic Typesetting" pitchFamily="66" charset="-78"/>
          </a:endParaRPr>
        </a:p>
      </dsp:txBody>
      <dsp:txXfrm>
        <a:off x="611727" y="4751984"/>
        <a:ext cx="2313594" cy="1436507"/>
      </dsp:txXfrm>
    </dsp:sp>
    <dsp:sp modelId="{ADAFACB5-4389-41EA-98E8-9C678B7006B5}">
      <dsp:nvSpPr>
        <dsp:cNvPr id="0" name=""/>
        <dsp:cNvSpPr/>
      </dsp:nvSpPr>
      <dsp:spPr>
        <a:xfrm>
          <a:off x="3237011" y="4453644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5C2203-CCCE-4503-9C19-59C91DDE70C6}">
      <dsp:nvSpPr>
        <dsp:cNvPr id="0" name=""/>
        <dsp:cNvSpPr/>
      </dsp:nvSpPr>
      <dsp:spPr>
        <a:xfrm>
          <a:off x="3504009" y="4707292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abic Typesetting" pitchFamily="66" charset="-78"/>
              <a:cs typeface="Arabic Typesetting" pitchFamily="66" charset="-78"/>
            </a:rPr>
            <a:t>Reestructurar la política del antiguo régimen</a:t>
          </a:r>
          <a:endParaRPr lang="es-MX" sz="1800" kern="1200" dirty="0">
            <a:latin typeface="Arabic Typesetting" pitchFamily="66" charset="-78"/>
            <a:cs typeface="Arabic Typesetting" pitchFamily="66" charset="-78"/>
          </a:endParaRPr>
        </a:p>
      </dsp:txBody>
      <dsp:txXfrm>
        <a:off x="3548701" y="4751984"/>
        <a:ext cx="2313594" cy="1436507"/>
      </dsp:txXfrm>
    </dsp:sp>
    <dsp:sp modelId="{7BD0517F-9E38-4492-916A-7253C99A6D88}">
      <dsp:nvSpPr>
        <dsp:cNvPr id="0" name=""/>
        <dsp:cNvSpPr/>
      </dsp:nvSpPr>
      <dsp:spPr>
        <a:xfrm>
          <a:off x="6173985" y="2228886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650D35-E5DA-48FF-B5A6-318B530C5E51}">
      <dsp:nvSpPr>
        <dsp:cNvPr id="0" name=""/>
        <dsp:cNvSpPr/>
      </dsp:nvSpPr>
      <dsp:spPr>
        <a:xfrm>
          <a:off x="6440983" y="2482534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latin typeface="Arabic Typesetting" pitchFamily="66" charset="-78"/>
              <a:cs typeface="Arabic Typesetting" pitchFamily="66" charset="-78"/>
            </a:rPr>
            <a:t>La Concentración de Europa asumió la responsabilidad conjunta para asegurar la paz</a:t>
          </a:r>
          <a:endParaRPr lang="es-MX" sz="1800" kern="1200" dirty="0"/>
        </a:p>
      </dsp:txBody>
      <dsp:txXfrm>
        <a:off x="6485675" y="2527226"/>
        <a:ext cx="2313594" cy="1436507"/>
      </dsp:txXfrm>
    </dsp:sp>
    <dsp:sp modelId="{23D7665C-552C-470B-8092-E59AEF2C18F3}">
      <dsp:nvSpPr>
        <dsp:cNvPr id="0" name=""/>
        <dsp:cNvSpPr/>
      </dsp:nvSpPr>
      <dsp:spPr>
        <a:xfrm>
          <a:off x="6173985" y="4453644"/>
          <a:ext cx="2402978" cy="15258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CDAB63-F421-490A-A03B-232D42A5FE46}">
      <dsp:nvSpPr>
        <dsp:cNvPr id="0" name=""/>
        <dsp:cNvSpPr/>
      </dsp:nvSpPr>
      <dsp:spPr>
        <a:xfrm>
          <a:off x="6440983" y="4707292"/>
          <a:ext cx="2402978" cy="1525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latin typeface="Arabic Typesetting" pitchFamily="66" charset="-78"/>
              <a:cs typeface="Arabic Typesetting" pitchFamily="66" charset="-78"/>
            </a:rPr>
            <a:t>Continuaron hasta la Primera Guerra Mundial a pesar que no satisface plenamente a la definición estricta de una organización internacional.</a:t>
          </a:r>
          <a:endParaRPr lang="es-MX" sz="1800" kern="1200" dirty="0"/>
        </a:p>
      </dsp:txBody>
      <dsp:txXfrm>
        <a:off x="6485675" y="4751984"/>
        <a:ext cx="2313594" cy="14365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106B6-A4C3-4D1D-B282-940A4F6BAFAD}">
      <dsp:nvSpPr>
        <dsp:cNvPr id="0" name=""/>
        <dsp:cNvSpPr/>
      </dsp:nvSpPr>
      <dsp:spPr>
        <a:xfrm>
          <a:off x="650629" y="433188"/>
          <a:ext cx="2582949" cy="22578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Intervención del ejercito a una manifestación </a:t>
          </a:r>
          <a:endParaRPr lang="es-MX" sz="1500" kern="1200" dirty="0"/>
        </a:p>
      </dsp:txBody>
      <dsp:txXfrm>
        <a:off x="1296366" y="771861"/>
        <a:ext cx="1259187" cy="1580476"/>
      </dsp:txXfrm>
    </dsp:sp>
    <dsp:sp modelId="{8557A25F-025E-4344-BDDA-1997477ACDC0}">
      <dsp:nvSpPr>
        <dsp:cNvPr id="0" name=""/>
        <dsp:cNvSpPr/>
      </dsp:nvSpPr>
      <dsp:spPr>
        <a:xfrm>
          <a:off x="4891" y="916362"/>
          <a:ext cx="1291474" cy="12914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9 de abril de 1989</a:t>
          </a:r>
          <a:endParaRPr lang="es-MX" sz="2100" kern="1200" dirty="0"/>
        </a:p>
      </dsp:txBody>
      <dsp:txXfrm>
        <a:off x="194023" y="1105494"/>
        <a:ext cx="913210" cy="913210"/>
      </dsp:txXfrm>
    </dsp:sp>
    <dsp:sp modelId="{096359FE-6387-4407-B25A-ADB06D5A781E}">
      <dsp:nvSpPr>
        <dsp:cNvPr id="0" name=""/>
        <dsp:cNvSpPr/>
      </dsp:nvSpPr>
      <dsp:spPr>
        <a:xfrm>
          <a:off x="4040750" y="433188"/>
          <a:ext cx="2582949" cy="22578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Congreso de los diputados del pueblo de la unión soviética</a:t>
          </a:r>
          <a:endParaRPr lang="es-MX" sz="1500" kern="1200" dirty="0"/>
        </a:p>
      </dsp:txBody>
      <dsp:txXfrm>
        <a:off x="4686487" y="771861"/>
        <a:ext cx="1259187" cy="1580476"/>
      </dsp:txXfrm>
    </dsp:sp>
    <dsp:sp modelId="{B73A311C-D0B4-45BE-A98F-EA9F9D1D101E}">
      <dsp:nvSpPr>
        <dsp:cNvPr id="0" name=""/>
        <dsp:cNvSpPr/>
      </dsp:nvSpPr>
      <dsp:spPr>
        <a:xfrm>
          <a:off x="3395012" y="916362"/>
          <a:ext cx="1291474" cy="12914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Mayo- junio de 1989</a:t>
          </a:r>
          <a:endParaRPr lang="es-MX" sz="2100" kern="1200" dirty="0"/>
        </a:p>
      </dsp:txBody>
      <dsp:txXfrm>
        <a:off x="3584144" y="1105494"/>
        <a:ext cx="913210" cy="913210"/>
      </dsp:txXfrm>
    </dsp:sp>
    <dsp:sp modelId="{A6906B2A-7FA5-4063-9AB2-B51621355677}">
      <dsp:nvSpPr>
        <dsp:cNvPr id="0" name=""/>
        <dsp:cNvSpPr/>
      </dsp:nvSpPr>
      <dsp:spPr>
        <a:xfrm>
          <a:off x="7430870" y="433188"/>
          <a:ext cx="2582949" cy="22578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Lituania programa su independencia y su salida</a:t>
          </a:r>
          <a:endParaRPr lang="es-MX" sz="1500" kern="1200" dirty="0"/>
        </a:p>
      </dsp:txBody>
      <dsp:txXfrm>
        <a:off x="8076608" y="771861"/>
        <a:ext cx="1259187" cy="1580476"/>
      </dsp:txXfrm>
    </dsp:sp>
    <dsp:sp modelId="{656B0CF9-71FA-4D53-9A00-D63BB95A4D7C}">
      <dsp:nvSpPr>
        <dsp:cNvPr id="0" name=""/>
        <dsp:cNvSpPr/>
      </dsp:nvSpPr>
      <dsp:spPr>
        <a:xfrm>
          <a:off x="6785133" y="916362"/>
          <a:ext cx="1291474" cy="12914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11 de marzo de 1990</a:t>
          </a:r>
          <a:endParaRPr lang="es-MX" sz="2100" kern="1200" dirty="0"/>
        </a:p>
      </dsp:txBody>
      <dsp:txXfrm>
        <a:off x="6974265" y="1105494"/>
        <a:ext cx="913210" cy="9132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0E56F5-C1D1-4ACB-8998-1C3BC33A0B22}">
      <dsp:nvSpPr>
        <dsp:cNvPr id="0" name=""/>
        <dsp:cNvSpPr/>
      </dsp:nvSpPr>
      <dsp:spPr>
        <a:xfrm>
          <a:off x="6959261" y="1024315"/>
          <a:ext cx="2649235" cy="2315765"/>
        </a:xfrm>
        <a:prstGeom prst="lef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i="0" kern="1200" dirty="0" smtClean="0"/>
            <a:t>la República Federativa Soviética de Rusia proclama su soberanía </a:t>
          </a:r>
          <a:endParaRPr lang="es-MX" sz="1600" kern="1200" dirty="0"/>
        </a:p>
      </dsp:txBody>
      <dsp:txXfrm>
        <a:off x="7654685" y="1371680"/>
        <a:ext cx="1291502" cy="1621035"/>
      </dsp:txXfrm>
    </dsp:sp>
    <dsp:sp modelId="{125292F6-E68D-4F77-9A0D-F083539CFAB4}">
      <dsp:nvSpPr>
        <dsp:cNvPr id="0" name=""/>
        <dsp:cNvSpPr/>
      </dsp:nvSpPr>
      <dsp:spPr>
        <a:xfrm>
          <a:off x="8946188" y="1519889"/>
          <a:ext cx="1324617" cy="13246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i="0" kern="1200" dirty="0" smtClean="0"/>
            <a:t>12 de junio de 1990</a:t>
          </a:r>
          <a:endParaRPr lang="es-MX" sz="1500" kern="1200" dirty="0"/>
        </a:p>
      </dsp:txBody>
      <dsp:txXfrm>
        <a:off x="9140174" y="1713875"/>
        <a:ext cx="936645" cy="936645"/>
      </dsp:txXfrm>
    </dsp:sp>
    <dsp:sp modelId="{BC0BEC73-EF58-4936-9E38-34CA0C706814}">
      <dsp:nvSpPr>
        <dsp:cNvPr id="0" name=""/>
        <dsp:cNvSpPr/>
      </dsp:nvSpPr>
      <dsp:spPr>
        <a:xfrm>
          <a:off x="3482139" y="1024315"/>
          <a:ext cx="2649235" cy="2315765"/>
        </a:xfrm>
        <a:prstGeom prst="lef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i="0" kern="1200" dirty="0" smtClean="0"/>
            <a:t>los dirigentes de Rusia y Ucrania se reconocen mutuamente como objetos soberanos</a:t>
          </a:r>
          <a:endParaRPr lang="es-MX" sz="1600" kern="1200" dirty="0"/>
        </a:p>
      </dsp:txBody>
      <dsp:txXfrm>
        <a:off x="4177563" y="1371680"/>
        <a:ext cx="1291502" cy="1621035"/>
      </dsp:txXfrm>
    </dsp:sp>
    <dsp:sp modelId="{280AEE63-E77D-4C5F-AFB4-A066C04813B9}">
      <dsp:nvSpPr>
        <dsp:cNvPr id="0" name=""/>
        <dsp:cNvSpPr/>
      </dsp:nvSpPr>
      <dsp:spPr>
        <a:xfrm>
          <a:off x="5469066" y="1519889"/>
          <a:ext cx="1324617" cy="13246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i="0" kern="1200" dirty="0" smtClean="0"/>
            <a:t>19 de noviembre de 1990</a:t>
          </a:r>
          <a:endParaRPr lang="es-MX" sz="1500" kern="1200" dirty="0"/>
        </a:p>
      </dsp:txBody>
      <dsp:txXfrm>
        <a:off x="5663052" y="1713875"/>
        <a:ext cx="936645" cy="936645"/>
      </dsp:txXfrm>
    </dsp:sp>
    <dsp:sp modelId="{26605F08-8C38-4FC9-AFBD-B83E0AAAA42F}">
      <dsp:nvSpPr>
        <dsp:cNvPr id="0" name=""/>
        <dsp:cNvSpPr/>
      </dsp:nvSpPr>
      <dsp:spPr>
        <a:xfrm>
          <a:off x="5017" y="1024315"/>
          <a:ext cx="2649235" cy="2315765"/>
        </a:xfrm>
        <a:prstGeom prst="lef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i="0" kern="1200" dirty="0" smtClean="0"/>
            <a:t>referéndum para la conservación de la URSS</a:t>
          </a:r>
          <a:endParaRPr lang="es-MX" sz="1600" kern="1200" dirty="0"/>
        </a:p>
      </dsp:txBody>
      <dsp:txXfrm>
        <a:off x="700441" y="1371680"/>
        <a:ext cx="1291502" cy="1621035"/>
      </dsp:txXfrm>
    </dsp:sp>
    <dsp:sp modelId="{413B4F17-0D71-4648-BF08-5FB142683FDF}">
      <dsp:nvSpPr>
        <dsp:cNvPr id="0" name=""/>
        <dsp:cNvSpPr/>
      </dsp:nvSpPr>
      <dsp:spPr>
        <a:xfrm>
          <a:off x="1991944" y="1519889"/>
          <a:ext cx="1324617" cy="13246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i="0" kern="1200" dirty="0" smtClean="0"/>
            <a:t>17 de marzo de 1991</a:t>
          </a:r>
          <a:endParaRPr lang="es-MX" sz="1500" kern="1200" dirty="0"/>
        </a:p>
      </dsp:txBody>
      <dsp:txXfrm>
        <a:off x="2185930" y="1713875"/>
        <a:ext cx="936645" cy="93664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7659E-F3BD-46BA-8410-513C1294CB19}">
      <dsp:nvSpPr>
        <dsp:cNvPr id="0" name=""/>
        <dsp:cNvSpPr/>
      </dsp:nvSpPr>
      <dsp:spPr>
        <a:xfrm>
          <a:off x="693454" y="521780"/>
          <a:ext cx="2752963" cy="2406436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smtClean="0"/>
            <a:t>Georgia declaró su independencia.</a:t>
          </a:r>
          <a:endParaRPr lang="es-MX" sz="1500" b="0" kern="1200" dirty="0"/>
        </a:p>
      </dsp:txBody>
      <dsp:txXfrm>
        <a:off x="1381695" y="882745"/>
        <a:ext cx="1342069" cy="1684506"/>
      </dsp:txXfrm>
    </dsp:sp>
    <dsp:sp modelId="{4285574E-24CD-452F-BAEA-819DD80AE951}">
      <dsp:nvSpPr>
        <dsp:cNvPr id="0" name=""/>
        <dsp:cNvSpPr/>
      </dsp:nvSpPr>
      <dsp:spPr>
        <a:xfrm>
          <a:off x="5213" y="1036757"/>
          <a:ext cx="1376481" cy="13764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9 de abril de 1991</a:t>
          </a:r>
          <a:endParaRPr lang="es-MX" sz="2200" kern="1200" dirty="0"/>
        </a:p>
      </dsp:txBody>
      <dsp:txXfrm>
        <a:off x="206794" y="1238338"/>
        <a:ext cx="973319" cy="973319"/>
      </dsp:txXfrm>
    </dsp:sp>
    <dsp:sp modelId="{E0A4E846-7DAA-47B7-9BAD-D5D5C9816E3D}">
      <dsp:nvSpPr>
        <dsp:cNvPr id="0" name=""/>
        <dsp:cNvSpPr/>
      </dsp:nvSpPr>
      <dsp:spPr>
        <a:xfrm>
          <a:off x="4306718" y="521780"/>
          <a:ext cx="2752963" cy="2406436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smtClean="0"/>
            <a:t>Borís Yeltsin es elegido presidente de Rusia</a:t>
          </a:r>
          <a:endParaRPr lang="es-MX" sz="1500" kern="1200" dirty="0"/>
        </a:p>
      </dsp:txBody>
      <dsp:txXfrm>
        <a:off x="4994959" y="882745"/>
        <a:ext cx="1342069" cy="1684506"/>
      </dsp:txXfrm>
    </dsp:sp>
    <dsp:sp modelId="{4B872EE3-9F81-4661-B999-BB4F852D576D}">
      <dsp:nvSpPr>
        <dsp:cNvPr id="0" name=""/>
        <dsp:cNvSpPr/>
      </dsp:nvSpPr>
      <dsp:spPr>
        <a:xfrm>
          <a:off x="3618478" y="1036757"/>
          <a:ext cx="1376481" cy="13764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12 de junio de 1991</a:t>
          </a:r>
          <a:endParaRPr lang="es-MX" sz="2200" kern="1200" dirty="0"/>
        </a:p>
      </dsp:txBody>
      <dsp:txXfrm>
        <a:off x="3820059" y="1238338"/>
        <a:ext cx="973319" cy="973319"/>
      </dsp:txXfrm>
    </dsp:sp>
    <dsp:sp modelId="{52E99B49-8F43-4918-8361-335B31A2F12B}">
      <dsp:nvSpPr>
        <dsp:cNvPr id="0" name=""/>
        <dsp:cNvSpPr/>
      </dsp:nvSpPr>
      <dsp:spPr>
        <a:xfrm>
          <a:off x="7919982" y="521780"/>
          <a:ext cx="2752963" cy="2406436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smtClean="0"/>
            <a:t>intento de golpe de estado en Moscú que destituye a Gorbachov</a:t>
          </a:r>
          <a:endParaRPr lang="es-MX" sz="1500" kern="1200" dirty="0"/>
        </a:p>
      </dsp:txBody>
      <dsp:txXfrm>
        <a:off x="8608223" y="882745"/>
        <a:ext cx="1342069" cy="1684506"/>
      </dsp:txXfrm>
    </dsp:sp>
    <dsp:sp modelId="{89E9B222-68B3-4909-9874-9A6CC5604676}">
      <dsp:nvSpPr>
        <dsp:cNvPr id="0" name=""/>
        <dsp:cNvSpPr/>
      </dsp:nvSpPr>
      <dsp:spPr>
        <a:xfrm>
          <a:off x="7231742" y="1036757"/>
          <a:ext cx="1376481" cy="13764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i="0" kern="1200" dirty="0" smtClean="0"/>
            <a:t>19 de agosto de 1991</a:t>
          </a:r>
          <a:endParaRPr lang="es-MX" sz="2200" kern="1200" dirty="0"/>
        </a:p>
      </dsp:txBody>
      <dsp:txXfrm>
        <a:off x="7433323" y="1238338"/>
        <a:ext cx="973319" cy="9733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85121-B7A6-46F6-A1F8-71E7DCA5013D}">
      <dsp:nvSpPr>
        <dsp:cNvPr id="0" name=""/>
        <dsp:cNvSpPr/>
      </dsp:nvSpPr>
      <dsp:spPr>
        <a:xfrm>
          <a:off x="4163119" y="466727"/>
          <a:ext cx="3171824" cy="2772574"/>
        </a:xfrm>
        <a:prstGeom prst="lef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Ucrania proclama su independencia</a:t>
          </a:r>
          <a:endParaRPr lang="es-MX" sz="1800" kern="1200" dirty="0"/>
        </a:p>
      </dsp:txBody>
      <dsp:txXfrm>
        <a:off x="4995723" y="882613"/>
        <a:ext cx="1546264" cy="1940802"/>
      </dsp:txXfrm>
    </dsp:sp>
    <dsp:sp modelId="{AD37D539-4311-4C16-AD27-FE8A29E47ECD}">
      <dsp:nvSpPr>
        <dsp:cNvPr id="0" name=""/>
        <dsp:cNvSpPr/>
      </dsp:nvSpPr>
      <dsp:spPr>
        <a:xfrm>
          <a:off x="6541988" y="1060058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i="0" kern="1200" dirty="0" smtClean="0"/>
            <a:t>24 de agosto de 1991</a:t>
          </a:r>
          <a:endParaRPr lang="es-MX" sz="2500" kern="1200" dirty="0"/>
        </a:p>
      </dsp:txBody>
      <dsp:txXfrm>
        <a:off x="6774239" y="1292309"/>
        <a:ext cx="1121410" cy="1121410"/>
      </dsp:txXfrm>
    </dsp:sp>
    <dsp:sp modelId="{B7D382BD-57CD-4D86-9111-86020BE39000}">
      <dsp:nvSpPr>
        <dsp:cNvPr id="0" name=""/>
        <dsp:cNvSpPr/>
      </dsp:nvSpPr>
      <dsp:spPr>
        <a:xfrm>
          <a:off x="99" y="466727"/>
          <a:ext cx="3171824" cy="2772574"/>
        </a:xfrm>
        <a:prstGeom prst="lef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se acuerda la Comunidad de Estados Independientes</a:t>
          </a:r>
          <a:endParaRPr lang="es-MX" sz="1800" kern="1200" dirty="0"/>
        </a:p>
      </dsp:txBody>
      <dsp:txXfrm>
        <a:off x="832703" y="882613"/>
        <a:ext cx="1546264" cy="1940802"/>
      </dsp:txXfrm>
    </dsp:sp>
    <dsp:sp modelId="{B1DD926E-E6C7-4DF1-84AB-299838ECCF0E}">
      <dsp:nvSpPr>
        <dsp:cNvPr id="0" name=""/>
        <dsp:cNvSpPr/>
      </dsp:nvSpPr>
      <dsp:spPr>
        <a:xfrm>
          <a:off x="2378967" y="1060058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i="0" kern="1200" dirty="0" smtClean="0"/>
            <a:t>18 de octubre de 1991</a:t>
          </a:r>
          <a:endParaRPr lang="es-MX" sz="2500" kern="1200" dirty="0"/>
        </a:p>
      </dsp:txBody>
      <dsp:txXfrm>
        <a:off x="2611218" y="1292309"/>
        <a:ext cx="1121410" cy="11214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F1A741-AA7D-4A0F-A233-386DB6F116D2}">
      <dsp:nvSpPr>
        <dsp:cNvPr id="0" name=""/>
        <dsp:cNvSpPr/>
      </dsp:nvSpPr>
      <dsp:spPr>
        <a:xfrm>
          <a:off x="8805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Fue creada en 1994</a:t>
          </a:r>
          <a:endParaRPr lang="es-MX" sz="2500" kern="1200" dirty="0"/>
        </a:p>
      </dsp:txBody>
      <dsp:txXfrm>
        <a:off x="55056" y="818790"/>
        <a:ext cx="2539366" cy="1486619"/>
      </dsp:txXfrm>
    </dsp:sp>
    <dsp:sp modelId="{7EFC824E-C4A3-469A-B14A-03CF572DAD66}">
      <dsp:nvSpPr>
        <dsp:cNvPr id="0" name=""/>
        <dsp:cNvSpPr/>
      </dsp:nvSpPr>
      <dsp:spPr>
        <a:xfrm>
          <a:off x="2872278" y="1235748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2872278" y="1366289"/>
        <a:ext cx="390569" cy="391621"/>
      </dsp:txXfrm>
    </dsp:sp>
    <dsp:sp modelId="{C7EBCD8D-9050-49D5-BE24-AEE687045DF9}">
      <dsp:nvSpPr>
        <dsp:cNvPr id="0" name=""/>
        <dsp:cNvSpPr/>
      </dsp:nvSpPr>
      <dsp:spPr>
        <a:xfrm>
          <a:off x="3693421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Propósito: ayudar a los países devastados </a:t>
          </a:r>
          <a:endParaRPr lang="es-MX" sz="2500" kern="1200" dirty="0"/>
        </a:p>
      </dsp:txBody>
      <dsp:txXfrm>
        <a:off x="3739672" y="818790"/>
        <a:ext cx="2539366" cy="1486619"/>
      </dsp:txXfrm>
    </dsp:sp>
    <dsp:sp modelId="{5EB8CDD4-0157-43CE-B286-629036A6C478}">
      <dsp:nvSpPr>
        <dsp:cNvPr id="0" name=""/>
        <dsp:cNvSpPr/>
      </dsp:nvSpPr>
      <dsp:spPr>
        <a:xfrm>
          <a:off x="6556894" y="1235748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6556894" y="1366289"/>
        <a:ext cx="390569" cy="391621"/>
      </dsp:txXfrm>
    </dsp:sp>
    <dsp:sp modelId="{BC9F801A-D3B8-4572-BEDD-E31D3654A14F}">
      <dsp:nvSpPr>
        <dsp:cNvPr id="0" name=""/>
        <dsp:cNvSpPr/>
      </dsp:nvSpPr>
      <dsp:spPr>
        <a:xfrm>
          <a:off x="7378037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Reconstrucción de la economía</a:t>
          </a:r>
          <a:endParaRPr lang="es-MX" sz="2500" kern="1200" dirty="0"/>
        </a:p>
      </dsp:txBody>
      <dsp:txXfrm>
        <a:off x="7424288" y="818790"/>
        <a:ext cx="2539366" cy="148661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A7366-93E7-48E7-9B7C-031E3AC5078E}">
      <dsp:nvSpPr>
        <dsp:cNvPr id="0" name=""/>
        <dsp:cNvSpPr/>
      </dsp:nvSpPr>
      <dsp:spPr>
        <a:xfrm>
          <a:off x="2935" y="846897"/>
          <a:ext cx="3576014" cy="14304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1947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Reconstrucción de Europa </a:t>
          </a:r>
          <a:endParaRPr lang="es-MX" sz="2500" kern="1200" dirty="0"/>
        </a:p>
      </dsp:txBody>
      <dsp:txXfrm>
        <a:off x="718138" y="846897"/>
        <a:ext cx="2145609" cy="1430405"/>
      </dsp:txXfrm>
    </dsp:sp>
    <dsp:sp modelId="{5B745307-9E51-4878-A307-D4ABD88C7BCD}">
      <dsp:nvSpPr>
        <dsp:cNvPr id="0" name=""/>
        <dsp:cNvSpPr/>
      </dsp:nvSpPr>
      <dsp:spPr>
        <a:xfrm>
          <a:off x="3221348" y="846897"/>
          <a:ext cx="3576014" cy="14304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1960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Ayuda a los mas pobres </a:t>
          </a:r>
          <a:endParaRPr lang="es-MX" sz="2500" kern="1200" dirty="0"/>
        </a:p>
      </dsp:txBody>
      <dsp:txXfrm>
        <a:off x="3936551" y="846897"/>
        <a:ext cx="2145609" cy="1430405"/>
      </dsp:txXfrm>
    </dsp:sp>
    <dsp:sp modelId="{CF588CD3-DFD7-4F23-8C80-9BD472929DCA}">
      <dsp:nvSpPr>
        <dsp:cNvPr id="0" name=""/>
        <dsp:cNvSpPr/>
      </dsp:nvSpPr>
      <dsp:spPr>
        <a:xfrm>
          <a:off x="6439761" y="846897"/>
          <a:ext cx="3576014" cy="14304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1966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Resolución de disputas </a:t>
          </a:r>
          <a:endParaRPr lang="es-MX" sz="2500" kern="1200" dirty="0"/>
        </a:p>
      </dsp:txBody>
      <dsp:txXfrm>
        <a:off x="7154964" y="846897"/>
        <a:ext cx="2145609" cy="143040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642C9-9D1A-4553-93A5-11449E1AFC3B}">
      <dsp:nvSpPr>
        <dsp:cNvPr id="0" name=""/>
        <dsp:cNvSpPr/>
      </dsp:nvSpPr>
      <dsp:spPr>
        <a:xfrm>
          <a:off x="1228056" y="822"/>
          <a:ext cx="2027841" cy="2027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Las organizaciones son propiedad de los gobiernos </a:t>
          </a:r>
          <a:endParaRPr lang="es-MX" sz="1700" kern="1200" dirty="0"/>
        </a:p>
      </dsp:txBody>
      <dsp:txXfrm>
        <a:off x="1525026" y="297792"/>
        <a:ext cx="1433901" cy="1433901"/>
      </dsp:txXfrm>
    </dsp:sp>
    <dsp:sp modelId="{CA9F835E-867B-4F6F-A6EC-F61752DF08A1}">
      <dsp:nvSpPr>
        <dsp:cNvPr id="0" name=""/>
        <dsp:cNvSpPr/>
      </dsp:nvSpPr>
      <dsp:spPr>
        <a:xfrm rot="10800000">
          <a:off x="1887105" y="2290508"/>
          <a:ext cx="709744" cy="55511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6A3B5-3874-42C4-8B41-218AFFB202F9}">
      <dsp:nvSpPr>
        <dsp:cNvPr id="0" name=""/>
        <dsp:cNvSpPr/>
      </dsp:nvSpPr>
      <dsp:spPr>
        <a:xfrm>
          <a:off x="1565692" y="3076043"/>
          <a:ext cx="1352570" cy="13525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Tienen la capacidad de tomar decisiones </a:t>
          </a:r>
          <a:endParaRPr lang="es-MX" sz="1500" kern="1200" dirty="0"/>
        </a:p>
      </dsp:txBody>
      <dsp:txXfrm>
        <a:off x="1763771" y="3274122"/>
        <a:ext cx="956412" cy="956412"/>
      </dsp:txXfrm>
    </dsp:sp>
    <dsp:sp modelId="{1662DBCD-1F7B-4C84-A5F0-CAF47440C313}">
      <dsp:nvSpPr>
        <dsp:cNvPr id="0" name=""/>
        <dsp:cNvSpPr/>
      </dsp:nvSpPr>
      <dsp:spPr>
        <a:xfrm rot="5400000">
          <a:off x="3423696" y="3474773"/>
          <a:ext cx="709744" cy="55511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74F68-0249-498F-8D7A-67D42452E131}">
      <dsp:nvSpPr>
        <dsp:cNvPr id="0" name=""/>
        <dsp:cNvSpPr/>
      </dsp:nvSpPr>
      <dsp:spPr>
        <a:xfrm>
          <a:off x="4607454" y="3076043"/>
          <a:ext cx="1352570" cy="13525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Son la junta de gobierno </a:t>
          </a:r>
          <a:endParaRPr lang="es-MX" sz="1500" kern="1200" dirty="0"/>
        </a:p>
      </dsp:txBody>
      <dsp:txXfrm>
        <a:off x="4805533" y="3274122"/>
        <a:ext cx="956412" cy="956412"/>
      </dsp:txXfrm>
    </dsp:sp>
    <dsp:sp modelId="{713B8EA9-5C47-4641-991F-749137C83114}">
      <dsp:nvSpPr>
        <dsp:cNvPr id="0" name=""/>
        <dsp:cNvSpPr/>
      </dsp:nvSpPr>
      <dsp:spPr>
        <a:xfrm>
          <a:off x="4928867" y="2090269"/>
          <a:ext cx="709744" cy="55511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5F191E-67FA-4F6B-9428-CE12B5E535B7}">
      <dsp:nvSpPr>
        <dsp:cNvPr id="0" name=""/>
        <dsp:cNvSpPr/>
      </dsp:nvSpPr>
      <dsp:spPr>
        <a:xfrm>
          <a:off x="4607454" y="338457"/>
          <a:ext cx="1352570" cy="13525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Toman decisiones relativas a la adhesión </a:t>
          </a:r>
          <a:endParaRPr lang="es-MX" sz="1500" kern="1200" dirty="0"/>
        </a:p>
      </dsp:txBody>
      <dsp:txXfrm>
        <a:off x="4805533" y="536536"/>
        <a:ext cx="956412" cy="956412"/>
      </dsp:txXfrm>
    </dsp:sp>
    <dsp:sp modelId="{2E19D15C-405C-4FDF-B386-4F159AF508BD}">
      <dsp:nvSpPr>
        <dsp:cNvPr id="0" name=""/>
        <dsp:cNvSpPr/>
      </dsp:nvSpPr>
      <dsp:spPr>
        <a:xfrm rot="5400000">
          <a:off x="6296641" y="737187"/>
          <a:ext cx="709744" cy="555111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D1A2E3-D33D-4A30-B223-FED2B0175FB5}">
      <dsp:nvSpPr>
        <dsp:cNvPr id="0" name=""/>
        <dsp:cNvSpPr/>
      </dsp:nvSpPr>
      <dsp:spPr>
        <a:xfrm>
          <a:off x="7311580" y="822"/>
          <a:ext cx="2027841" cy="2027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Se basan a lo establecido</a:t>
          </a:r>
          <a:endParaRPr lang="es-MX" sz="1700" kern="1200" dirty="0"/>
        </a:p>
      </dsp:txBody>
      <dsp:txXfrm>
        <a:off x="7608550" y="297792"/>
        <a:ext cx="1433901" cy="143390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9EC5E-1D63-4E81-B4CD-4638DE65DEEE}">
      <dsp:nvSpPr>
        <dsp:cNvPr id="0" name=""/>
        <dsp:cNvSpPr/>
      </dsp:nvSpPr>
      <dsp:spPr>
        <a:xfrm>
          <a:off x="0" y="530094"/>
          <a:ext cx="10018712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el máximo órgano responsable de formular políticas en el Banco Mundial</a:t>
          </a:r>
          <a:endParaRPr lang="es-MX" sz="2700" kern="1200" dirty="0"/>
        </a:p>
      </dsp:txBody>
      <dsp:txXfrm>
        <a:off x="52431" y="582525"/>
        <a:ext cx="9913850" cy="969198"/>
      </dsp:txXfrm>
    </dsp:sp>
    <dsp:sp modelId="{DC6B4AC9-3894-4066-8EB0-3E398BDAD10F}">
      <dsp:nvSpPr>
        <dsp:cNvPr id="0" name=""/>
        <dsp:cNvSpPr/>
      </dsp:nvSpPr>
      <dsp:spPr>
        <a:xfrm>
          <a:off x="0" y="1681914"/>
          <a:ext cx="10018712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está constituida por un Gobernador y un suplente para cada uno de los 188 países miembros de la institución.</a:t>
          </a:r>
          <a:endParaRPr lang="es-MX" sz="2700" kern="1200" dirty="0"/>
        </a:p>
      </dsp:txBody>
      <dsp:txXfrm>
        <a:off x="52431" y="1734345"/>
        <a:ext cx="9913850" cy="969198"/>
      </dsp:txXfrm>
    </dsp:sp>
    <dsp:sp modelId="{638C098D-7707-4558-8D81-DF78DA30692E}">
      <dsp:nvSpPr>
        <dsp:cNvPr id="0" name=""/>
        <dsp:cNvSpPr/>
      </dsp:nvSpPr>
      <dsp:spPr>
        <a:xfrm>
          <a:off x="0" y="2833734"/>
          <a:ext cx="10018712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El cargo lo ocupa normalmente el Ministro de Finanzas, el Presidente del Banco Central o un alto funcionario de rango similar del país.</a:t>
          </a:r>
          <a:endParaRPr lang="es-MX" sz="2700" kern="1200" dirty="0"/>
        </a:p>
      </dsp:txBody>
      <dsp:txXfrm>
        <a:off x="52431" y="2886165"/>
        <a:ext cx="9913850" cy="96919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2EF99-E0F2-4D9C-8F44-414EBAC86306}">
      <dsp:nvSpPr>
        <dsp:cNvPr id="0" name=""/>
        <dsp:cNvSpPr/>
      </dsp:nvSpPr>
      <dsp:spPr>
        <a:xfrm>
          <a:off x="-4713882" y="-722582"/>
          <a:ext cx="5614828" cy="5614828"/>
        </a:xfrm>
        <a:prstGeom prst="blockArc">
          <a:avLst>
            <a:gd name="adj1" fmla="val 18900000"/>
            <a:gd name="adj2" fmla="val 2700000"/>
            <a:gd name="adj3" fmla="val 385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28D01A-208C-4D4A-B742-3B9DA9ACCF4E}">
      <dsp:nvSpPr>
        <dsp:cNvPr id="0" name=""/>
        <dsp:cNvSpPr/>
      </dsp:nvSpPr>
      <dsp:spPr>
        <a:xfrm>
          <a:off x="579435" y="416966"/>
          <a:ext cx="9382421" cy="833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93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0" i="0" kern="1200" dirty="0" smtClean="0"/>
            <a:t>está constituido por el Presidente del Grupo del Banco Mundial y 25 Directores Ejecutivos</a:t>
          </a:r>
          <a:endParaRPr lang="es-MX" sz="2500" kern="1200" dirty="0"/>
        </a:p>
      </dsp:txBody>
      <dsp:txXfrm>
        <a:off x="579435" y="416966"/>
        <a:ext cx="9382421" cy="833932"/>
      </dsp:txXfrm>
    </dsp:sp>
    <dsp:sp modelId="{79360EF3-52F1-43A5-B159-2CDDE230A41F}">
      <dsp:nvSpPr>
        <dsp:cNvPr id="0" name=""/>
        <dsp:cNvSpPr/>
      </dsp:nvSpPr>
      <dsp:spPr>
        <a:xfrm>
          <a:off x="58227" y="312724"/>
          <a:ext cx="1042416" cy="1042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68F49E-D313-40C1-B83D-E2BA275E9C5B}">
      <dsp:nvSpPr>
        <dsp:cNvPr id="0" name=""/>
        <dsp:cNvSpPr/>
      </dsp:nvSpPr>
      <dsp:spPr>
        <a:xfrm>
          <a:off x="882569" y="1667865"/>
          <a:ext cx="9079286" cy="833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93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0" i="0" kern="1200" dirty="0" smtClean="0"/>
            <a:t>El Presidente es el funcionario que lo encabeza y habitualmente no tiene derecho a voto</a:t>
          </a:r>
          <a:endParaRPr lang="es-MX" sz="2500" kern="1200" dirty="0"/>
        </a:p>
      </dsp:txBody>
      <dsp:txXfrm>
        <a:off x="882569" y="1667865"/>
        <a:ext cx="9079286" cy="833932"/>
      </dsp:txXfrm>
    </dsp:sp>
    <dsp:sp modelId="{CF2B8BEE-37FF-44CB-BE7D-CF3AB5D06630}">
      <dsp:nvSpPr>
        <dsp:cNvPr id="0" name=""/>
        <dsp:cNvSpPr/>
      </dsp:nvSpPr>
      <dsp:spPr>
        <a:xfrm>
          <a:off x="361361" y="1563624"/>
          <a:ext cx="1042416" cy="1042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8014B3-F833-41E3-9850-0BC7CC979D5C}">
      <dsp:nvSpPr>
        <dsp:cNvPr id="0" name=""/>
        <dsp:cNvSpPr/>
      </dsp:nvSpPr>
      <dsp:spPr>
        <a:xfrm>
          <a:off x="579435" y="2918764"/>
          <a:ext cx="9382421" cy="833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93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0" i="0" kern="1200" dirty="0" smtClean="0"/>
            <a:t>no pueden ejercer ninguna autoridad ni comprometer o representar al Banco</a:t>
          </a:r>
          <a:endParaRPr lang="es-MX" sz="2500" kern="1200" dirty="0"/>
        </a:p>
      </dsp:txBody>
      <dsp:txXfrm>
        <a:off x="579435" y="2918764"/>
        <a:ext cx="9382421" cy="833932"/>
      </dsp:txXfrm>
    </dsp:sp>
    <dsp:sp modelId="{3456AD63-488A-47A7-9013-98997CAAB90C}">
      <dsp:nvSpPr>
        <dsp:cNvPr id="0" name=""/>
        <dsp:cNvSpPr/>
      </dsp:nvSpPr>
      <dsp:spPr>
        <a:xfrm>
          <a:off x="58227" y="2814523"/>
          <a:ext cx="1042416" cy="1042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771BF-6A49-4E78-BBAB-DC17ABD837CC}">
      <dsp:nvSpPr>
        <dsp:cNvPr id="0" name=""/>
        <dsp:cNvSpPr/>
      </dsp:nvSpPr>
      <dsp:spPr>
        <a:xfrm>
          <a:off x="0" y="38576"/>
          <a:ext cx="8121999" cy="25982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b="0" i="0" kern="1200" dirty="0" smtClean="0"/>
            <a:t>El Fondo Monetario Internacional (FMI) promueve la estabilidad financiera y la cooperación monetaria internacional</a:t>
          </a:r>
          <a:endParaRPr lang="es-MX" sz="3800" kern="1200" dirty="0"/>
        </a:p>
      </dsp:txBody>
      <dsp:txXfrm>
        <a:off x="76099" y="114675"/>
        <a:ext cx="7969801" cy="2446010"/>
      </dsp:txXfrm>
    </dsp:sp>
    <dsp:sp modelId="{5F6FCD62-3BDB-4700-8818-A200401687AE}">
      <dsp:nvSpPr>
        <dsp:cNvPr id="0" name=""/>
        <dsp:cNvSpPr/>
      </dsp:nvSpPr>
      <dsp:spPr>
        <a:xfrm>
          <a:off x="3000" y="2818458"/>
          <a:ext cx="3897312" cy="25982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i="0" kern="1200" dirty="0" smtClean="0"/>
            <a:t>facilita el comercio internacional, promueve el empleo y un crecimiento económico sostenible y contribuye a reducir la pobreza en el mundo entero. </a:t>
          </a:r>
          <a:endParaRPr lang="es-MX" sz="2300" kern="1200" dirty="0"/>
        </a:p>
      </dsp:txBody>
      <dsp:txXfrm>
        <a:off x="79099" y="2894557"/>
        <a:ext cx="3745114" cy="2446010"/>
      </dsp:txXfrm>
    </dsp:sp>
    <dsp:sp modelId="{CD276B69-39E4-4735-9CDD-4E73031738EE}">
      <dsp:nvSpPr>
        <dsp:cNvPr id="0" name=""/>
        <dsp:cNvSpPr/>
      </dsp:nvSpPr>
      <dsp:spPr>
        <a:xfrm>
          <a:off x="4200250" y="2818458"/>
          <a:ext cx="3897312" cy="25982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i="0" kern="1200" dirty="0" smtClean="0"/>
            <a:t>El FMI es administrado por los 189 países miembros</a:t>
          </a:r>
          <a:endParaRPr lang="es-MX" sz="2300" kern="1200" dirty="0"/>
        </a:p>
      </dsp:txBody>
      <dsp:txXfrm>
        <a:off x="4276349" y="2894557"/>
        <a:ext cx="3745114" cy="2446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6A9E8-CE54-45E3-A041-5F6C61FF4D53}">
      <dsp:nvSpPr>
        <dsp:cNvPr id="0" name=""/>
        <dsp:cNvSpPr/>
      </dsp:nvSpPr>
      <dsp:spPr>
        <a:xfrm rot="5400000">
          <a:off x="-427150" y="1263188"/>
          <a:ext cx="1882858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C55AE6-3181-47E7-8B31-C2F68A8225A5}">
      <dsp:nvSpPr>
        <dsp:cNvPr id="0" name=""/>
        <dsp:cNvSpPr/>
      </dsp:nvSpPr>
      <dsp:spPr>
        <a:xfrm>
          <a:off x="4649" y="59575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FUE UN ORGANISMO INTERNACIONAL</a:t>
          </a:r>
          <a:endParaRPr lang="es-ES" sz="2200" kern="1200" dirty="0"/>
        </a:p>
      </dsp:txBody>
      <dsp:txXfrm>
        <a:off x="48997" y="103923"/>
        <a:ext cx="2434883" cy="1425451"/>
      </dsp:txXfrm>
    </dsp:sp>
    <dsp:sp modelId="{F0233D0D-3582-48B8-AB9C-C0271AD3C1A3}">
      <dsp:nvSpPr>
        <dsp:cNvPr id="0" name=""/>
        <dsp:cNvSpPr/>
      </dsp:nvSpPr>
      <dsp:spPr>
        <a:xfrm rot="5400000">
          <a:off x="-427150" y="3155872"/>
          <a:ext cx="1882858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452E80-90F5-4F92-B4AF-68161E814559}">
      <dsp:nvSpPr>
        <dsp:cNvPr id="0" name=""/>
        <dsp:cNvSpPr/>
      </dsp:nvSpPr>
      <dsp:spPr>
        <a:xfrm>
          <a:off x="4649" y="1952259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CREADO POR EL TRATADO DE VERSALLES </a:t>
          </a:r>
          <a:endParaRPr lang="es-ES" sz="2200" kern="1200" dirty="0"/>
        </a:p>
      </dsp:txBody>
      <dsp:txXfrm>
        <a:off x="48997" y="1996607"/>
        <a:ext cx="2434883" cy="1425451"/>
      </dsp:txXfrm>
    </dsp:sp>
    <dsp:sp modelId="{C4E976B6-81DA-4E56-9A9F-C3E6D4F90E4C}">
      <dsp:nvSpPr>
        <dsp:cNvPr id="0" name=""/>
        <dsp:cNvSpPr/>
      </dsp:nvSpPr>
      <dsp:spPr>
        <a:xfrm>
          <a:off x="519191" y="4102215"/>
          <a:ext cx="3346534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1E838-67AE-4D65-9E1D-12DA12E1904C}">
      <dsp:nvSpPr>
        <dsp:cNvPr id="0" name=""/>
        <dsp:cNvSpPr/>
      </dsp:nvSpPr>
      <dsp:spPr>
        <a:xfrm>
          <a:off x="4649" y="3844944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ESTABLECIDO EL 28 DE JUNIO DE 1919</a:t>
          </a:r>
          <a:endParaRPr lang="es-ES" sz="2200" kern="1200" dirty="0"/>
        </a:p>
      </dsp:txBody>
      <dsp:txXfrm>
        <a:off x="48997" y="3889292"/>
        <a:ext cx="2434883" cy="1425451"/>
      </dsp:txXfrm>
    </dsp:sp>
    <dsp:sp modelId="{1A6C878E-9C53-4DAF-BE6C-1893E1B61596}">
      <dsp:nvSpPr>
        <dsp:cNvPr id="0" name=""/>
        <dsp:cNvSpPr/>
      </dsp:nvSpPr>
      <dsp:spPr>
        <a:xfrm rot="16200000">
          <a:off x="2929210" y="3155872"/>
          <a:ext cx="1882858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84E8B-5171-41CC-B7F8-23DA0C0E4C20}">
      <dsp:nvSpPr>
        <dsp:cNvPr id="0" name=""/>
        <dsp:cNvSpPr/>
      </dsp:nvSpPr>
      <dsp:spPr>
        <a:xfrm>
          <a:off x="3361010" y="3844944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ESTABLECIA LAS BASES PARA LA PAZ </a:t>
          </a:r>
          <a:endParaRPr lang="es-ES" sz="2200" kern="1200" dirty="0"/>
        </a:p>
      </dsp:txBody>
      <dsp:txXfrm>
        <a:off x="3405358" y="3889292"/>
        <a:ext cx="2434883" cy="1425451"/>
      </dsp:txXfrm>
    </dsp:sp>
    <dsp:sp modelId="{98C45355-37E1-4EA4-9A17-2DE2939950BD}">
      <dsp:nvSpPr>
        <dsp:cNvPr id="0" name=""/>
        <dsp:cNvSpPr/>
      </dsp:nvSpPr>
      <dsp:spPr>
        <a:xfrm rot="16200000">
          <a:off x="2929210" y="1263188"/>
          <a:ext cx="1882858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5A8543-700D-4A33-8A9A-70817A33963D}">
      <dsp:nvSpPr>
        <dsp:cNvPr id="0" name=""/>
        <dsp:cNvSpPr/>
      </dsp:nvSpPr>
      <dsp:spPr>
        <a:xfrm>
          <a:off x="3361010" y="1952259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TUVO SU APOGEO EN EL PERIODO 1924-1924</a:t>
          </a:r>
          <a:endParaRPr lang="es-ES" sz="2200" kern="1200" dirty="0"/>
        </a:p>
      </dsp:txBody>
      <dsp:txXfrm>
        <a:off x="3405358" y="1996607"/>
        <a:ext cx="2434883" cy="1425451"/>
      </dsp:txXfrm>
    </dsp:sp>
    <dsp:sp modelId="{0AA9E620-7DED-45FE-88BE-A07798F63D7D}">
      <dsp:nvSpPr>
        <dsp:cNvPr id="0" name=""/>
        <dsp:cNvSpPr/>
      </dsp:nvSpPr>
      <dsp:spPr>
        <a:xfrm>
          <a:off x="3875552" y="316846"/>
          <a:ext cx="3346534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62429-6A04-4FDE-85D9-EAAC86A76779}">
      <dsp:nvSpPr>
        <dsp:cNvPr id="0" name=""/>
        <dsp:cNvSpPr/>
      </dsp:nvSpPr>
      <dsp:spPr>
        <a:xfrm>
          <a:off x="3361010" y="59575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NO PUDO RESOLVER LOS CONFLICTOS EN LOS AÑOS 20 Y 30 </a:t>
          </a:r>
          <a:endParaRPr lang="es-ES" sz="2200" kern="1200" dirty="0"/>
        </a:p>
      </dsp:txBody>
      <dsp:txXfrm>
        <a:off x="3405358" y="103923"/>
        <a:ext cx="2434883" cy="1425451"/>
      </dsp:txXfrm>
    </dsp:sp>
    <dsp:sp modelId="{F30A4226-D5C8-473E-BC51-25A07A11D300}">
      <dsp:nvSpPr>
        <dsp:cNvPr id="0" name=""/>
        <dsp:cNvSpPr/>
      </dsp:nvSpPr>
      <dsp:spPr>
        <a:xfrm rot="5400000">
          <a:off x="6285570" y="1263188"/>
          <a:ext cx="1882858" cy="22712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08D2B-AC44-4B36-A56D-611415FB90D6}">
      <dsp:nvSpPr>
        <dsp:cNvPr id="0" name=""/>
        <dsp:cNvSpPr/>
      </dsp:nvSpPr>
      <dsp:spPr>
        <a:xfrm>
          <a:off x="6717370" y="59575"/>
          <a:ext cx="2523579" cy="1514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FUE DISUELTA EL 18 DE ABRIL DE 1946 </a:t>
          </a:r>
          <a:endParaRPr lang="es-ES" sz="2200" kern="1200" dirty="0"/>
        </a:p>
      </dsp:txBody>
      <dsp:txXfrm>
        <a:off x="6761718" y="103923"/>
        <a:ext cx="2434883" cy="1425451"/>
      </dsp:txXfrm>
    </dsp:sp>
    <dsp:sp modelId="{C795BB2F-E6C7-4AEF-96F5-7BA536D6A254}">
      <dsp:nvSpPr>
        <dsp:cNvPr id="0" name=""/>
        <dsp:cNvSpPr/>
      </dsp:nvSpPr>
      <dsp:spPr>
        <a:xfrm>
          <a:off x="6717370" y="1952259"/>
          <a:ext cx="2523579" cy="151414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/>
        </a:p>
      </dsp:txBody>
      <dsp:txXfrm>
        <a:off x="6761718" y="1996607"/>
        <a:ext cx="2434883" cy="142545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DF88B-8C42-4D07-8888-9204045F92EF}">
      <dsp:nvSpPr>
        <dsp:cNvPr id="0" name=""/>
        <dsp:cNvSpPr/>
      </dsp:nvSpPr>
      <dsp:spPr>
        <a:xfrm>
          <a:off x="8805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i="0" kern="1200" dirty="0" smtClean="0"/>
            <a:t>Supervisión</a:t>
          </a:r>
          <a:endParaRPr lang="es-MX" sz="2600" kern="1200" dirty="0"/>
        </a:p>
      </dsp:txBody>
      <dsp:txXfrm>
        <a:off x="55056" y="818790"/>
        <a:ext cx="2539366" cy="1486619"/>
      </dsp:txXfrm>
    </dsp:sp>
    <dsp:sp modelId="{923FE168-BB7E-4123-8361-6F9F1F62C144}">
      <dsp:nvSpPr>
        <dsp:cNvPr id="0" name=""/>
        <dsp:cNvSpPr/>
      </dsp:nvSpPr>
      <dsp:spPr>
        <a:xfrm>
          <a:off x="2903861" y="1235748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2903861" y="1366289"/>
        <a:ext cx="390569" cy="391621"/>
      </dsp:txXfrm>
    </dsp:sp>
    <dsp:sp modelId="{9395224E-6828-4C82-A28B-118DC730F63C}">
      <dsp:nvSpPr>
        <dsp:cNvPr id="0" name=""/>
        <dsp:cNvSpPr/>
      </dsp:nvSpPr>
      <dsp:spPr>
        <a:xfrm>
          <a:off x="3693421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i="0" kern="1200" dirty="0" smtClean="0"/>
            <a:t>Asistencia financiera</a:t>
          </a:r>
          <a:endParaRPr lang="es-MX" sz="2600" kern="1200" dirty="0"/>
        </a:p>
      </dsp:txBody>
      <dsp:txXfrm>
        <a:off x="3739672" y="818790"/>
        <a:ext cx="2539366" cy="1486619"/>
      </dsp:txXfrm>
    </dsp:sp>
    <dsp:sp modelId="{19E195C8-072F-43F2-982F-5E774EBAF8E0}">
      <dsp:nvSpPr>
        <dsp:cNvPr id="0" name=""/>
        <dsp:cNvSpPr/>
      </dsp:nvSpPr>
      <dsp:spPr>
        <a:xfrm>
          <a:off x="6588477" y="1235748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6588477" y="1366289"/>
        <a:ext cx="390569" cy="391621"/>
      </dsp:txXfrm>
    </dsp:sp>
    <dsp:sp modelId="{AB017AAA-8242-4E7F-B8FB-92384D659E63}">
      <dsp:nvSpPr>
        <dsp:cNvPr id="0" name=""/>
        <dsp:cNvSpPr/>
      </dsp:nvSpPr>
      <dsp:spPr>
        <a:xfrm>
          <a:off x="7378037" y="772539"/>
          <a:ext cx="2631868" cy="1579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i="0" kern="1200" dirty="0" smtClean="0"/>
            <a:t>Fortalecimiento de las capacidades</a:t>
          </a:r>
          <a:endParaRPr lang="es-MX" sz="2600" kern="1200" dirty="0"/>
        </a:p>
      </dsp:txBody>
      <dsp:txXfrm>
        <a:off x="7424288" y="818790"/>
        <a:ext cx="2539366" cy="14866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9D1981-2F88-4DA2-8CAC-BAE15280E203}">
      <dsp:nvSpPr>
        <dsp:cNvPr id="0" name=""/>
        <dsp:cNvSpPr/>
      </dsp:nvSpPr>
      <dsp:spPr>
        <a:xfrm>
          <a:off x="2938008" y="5181283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9F29E-23D5-4825-A461-F442BA7EB191}">
      <dsp:nvSpPr>
        <dsp:cNvPr id="0" name=""/>
        <dsp:cNvSpPr/>
      </dsp:nvSpPr>
      <dsp:spPr>
        <a:xfrm>
          <a:off x="2643864" y="5315496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D499A-B881-481F-9D40-99BFD8E307BB}">
      <dsp:nvSpPr>
        <dsp:cNvPr id="0" name=""/>
        <dsp:cNvSpPr/>
      </dsp:nvSpPr>
      <dsp:spPr>
        <a:xfrm>
          <a:off x="2340044" y="5425987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FF20EE-8D3E-4B93-9BCA-7337C72CAC29}">
      <dsp:nvSpPr>
        <dsp:cNvPr id="0" name=""/>
        <dsp:cNvSpPr/>
      </dsp:nvSpPr>
      <dsp:spPr>
        <a:xfrm>
          <a:off x="2028483" y="5512133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40EB4B-B7C8-4559-928D-862C2D88BC17}">
      <dsp:nvSpPr>
        <dsp:cNvPr id="0" name=""/>
        <dsp:cNvSpPr/>
      </dsp:nvSpPr>
      <dsp:spPr>
        <a:xfrm>
          <a:off x="4313907" y="4060139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4D633-8F91-4BBD-BC7D-3708B45B82C7}">
      <dsp:nvSpPr>
        <dsp:cNvPr id="0" name=""/>
        <dsp:cNvSpPr/>
      </dsp:nvSpPr>
      <dsp:spPr>
        <a:xfrm>
          <a:off x="5098615" y="2415252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7F917-A73E-4DD2-B675-3E792F030BEA}">
      <dsp:nvSpPr>
        <dsp:cNvPr id="0" name=""/>
        <dsp:cNvSpPr/>
      </dsp:nvSpPr>
      <dsp:spPr>
        <a:xfrm>
          <a:off x="4886715" y="362734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43572-983F-4349-A1A2-3FF5CDCBFD4C}">
      <dsp:nvSpPr>
        <dsp:cNvPr id="0" name=""/>
        <dsp:cNvSpPr/>
      </dsp:nvSpPr>
      <dsp:spPr>
        <a:xfrm>
          <a:off x="5075393" y="229145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234C8B-8F58-44F2-A98D-7A7445D7C912}">
      <dsp:nvSpPr>
        <dsp:cNvPr id="0" name=""/>
        <dsp:cNvSpPr/>
      </dsp:nvSpPr>
      <dsp:spPr>
        <a:xfrm>
          <a:off x="5264071" y="95557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E73A63-CD18-4CF0-9F74-4A1FA0180FEE}">
      <dsp:nvSpPr>
        <dsp:cNvPr id="0" name=""/>
        <dsp:cNvSpPr/>
      </dsp:nvSpPr>
      <dsp:spPr>
        <a:xfrm>
          <a:off x="5451782" y="229145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3144C1-A201-418F-AFA2-C0F04AC59581}">
      <dsp:nvSpPr>
        <dsp:cNvPr id="0" name=""/>
        <dsp:cNvSpPr/>
      </dsp:nvSpPr>
      <dsp:spPr>
        <a:xfrm>
          <a:off x="5640460" y="362734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9C88D-353A-4134-A357-8EEBD4399905}">
      <dsp:nvSpPr>
        <dsp:cNvPr id="0" name=""/>
        <dsp:cNvSpPr/>
      </dsp:nvSpPr>
      <dsp:spPr>
        <a:xfrm>
          <a:off x="5264071" y="377716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DEE88-49DC-4B9E-ACED-5EDA1B409DFA}">
      <dsp:nvSpPr>
        <dsp:cNvPr id="0" name=""/>
        <dsp:cNvSpPr/>
      </dsp:nvSpPr>
      <dsp:spPr>
        <a:xfrm>
          <a:off x="5264071" y="659875"/>
          <a:ext cx="131590" cy="131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00F3BC-CAE8-4EF0-B915-006FD0DAC6C7}">
      <dsp:nvSpPr>
        <dsp:cNvPr id="0" name=""/>
        <dsp:cNvSpPr/>
      </dsp:nvSpPr>
      <dsp:spPr>
        <a:xfrm>
          <a:off x="1274738" y="5796414"/>
          <a:ext cx="2844685" cy="762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12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PERIODO DE LA SEGUNDA GUERRA MUNDIAL </a:t>
          </a:r>
          <a:endParaRPr lang="es-ES" sz="1400" kern="1200" dirty="0"/>
        </a:p>
      </dsp:txBody>
      <dsp:txXfrm>
        <a:off x="1311976" y="5833652"/>
        <a:ext cx="2770209" cy="688351"/>
      </dsp:txXfrm>
    </dsp:sp>
    <dsp:sp modelId="{47CDE3D3-84DB-4121-8AB5-CF7190326DF5}">
      <dsp:nvSpPr>
        <dsp:cNvPr id="0" name=""/>
        <dsp:cNvSpPr/>
      </dsp:nvSpPr>
      <dsp:spPr>
        <a:xfrm>
          <a:off x="4119424" y="5796414"/>
          <a:ext cx="5412643" cy="762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1939-1945</a:t>
          </a:r>
          <a:endParaRPr lang="es-ES" sz="1600" kern="1200" dirty="0"/>
        </a:p>
      </dsp:txBody>
      <dsp:txXfrm>
        <a:off x="4119424" y="5796414"/>
        <a:ext cx="5412643" cy="762827"/>
      </dsp:txXfrm>
    </dsp:sp>
    <dsp:sp modelId="{E83C171F-C66D-4E27-B91A-099D5BD44B2A}">
      <dsp:nvSpPr>
        <dsp:cNvPr id="0" name=""/>
        <dsp:cNvSpPr/>
      </dsp:nvSpPr>
      <dsp:spPr>
        <a:xfrm>
          <a:off x="486644" y="5028905"/>
          <a:ext cx="1318811" cy="131903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F6631D-01DD-454A-A2D8-539965AEC68A}">
      <dsp:nvSpPr>
        <dsp:cNvPr id="0" name=""/>
        <dsp:cNvSpPr/>
      </dsp:nvSpPr>
      <dsp:spPr>
        <a:xfrm>
          <a:off x="3828182" y="4875653"/>
          <a:ext cx="2844685" cy="762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12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SE ACUÑE EL NOMBRE DE NACIONES UNIDAS  </a:t>
          </a:r>
          <a:endParaRPr lang="es-ES" sz="1400" kern="1200" dirty="0"/>
        </a:p>
      </dsp:txBody>
      <dsp:txXfrm>
        <a:off x="3865420" y="4912891"/>
        <a:ext cx="2770209" cy="688351"/>
      </dsp:txXfrm>
    </dsp:sp>
    <dsp:sp modelId="{8E33CD8E-4298-4439-BE3B-24E59277305E}">
      <dsp:nvSpPr>
        <dsp:cNvPr id="0" name=""/>
        <dsp:cNvSpPr/>
      </dsp:nvSpPr>
      <dsp:spPr>
        <a:xfrm>
          <a:off x="6672868" y="4875653"/>
          <a:ext cx="2859199" cy="762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40640" bIns="406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1 DE ENERO  DE 1942</a:t>
          </a:r>
          <a:endParaRPr lang="es-ES" sz="1200" kern="1200" dirty="0"/>
        </a:p>
      </dsp:txBody>
      <dsp:txXfrm>
        <a:off x="6672868" y="4875653"/>
        <a:ext cx="2859199" cy="762827"/>
      </dsp:txXfrm>
    </dsp:sp>
    <dsp:sp modelId="{B494C559-F98E-4C79-882B-B5932156B88D}">
      <dsp:nvSpPr>
        <dsp:cNvPr id="0" name=""/>
        <dsp:cNvSpPr/>
      </dsp:nvSpPr>
      <dsp:spPr>
        <a:xfrm>
          <a:off x="3040088" y="4108143"/>
          <a:ext cx="1318811" cy="131903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B7B44-4AFA-4AD4-BA74-03A730E50EAA}">
      <dsp:nvSpPr>
        <dsp:cNvPr id="0" name=""/>
        <dsp:cNvSpPr/>
      </dsp:nvSpPr>
      <dsp:spPr>
        <a:xfrm>
          <a:off x="4915742" y="3423658"/>
          <a:ext cx="2844685" cy="762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12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NACEN LAS NACONES UNIDAS </a:t>
          </a:r>
          <a:endParaRPr lang="es-ES" sz="1400" kern="1200" dirty="0"/>
        </a:p>
      </dsp:txBody>
      <dsp:txXfrm>
        <a:off x="4952980" y="3460896"/>
        <a:ext cx="2770209" cy="688351"/>
      </dsp:txXfrm>
    </dsp:sp>
    <dsp:sp modelId="{F3DC07E8-7AD8-4D48-9F78-FC77281A8421}">
      <dsp:nvSpPr>
        <dsp:cNvPr id="0" name=""/>
        <dsp:cNvSpPr/>
      </dsp:nvSpPr>
      <dsp:spPr>
        <a:xfrm>
          <a:off x="7760428" y="3423658"/>
          <a:ext cx="1771639" cy="762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40640" bIns="406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24 DE OCTUBRE DE 1945 </a:t>
          </a:r>
          <a:endParaRPr lang="es-ES" sz="1200" kern="1200" dirty="0"/>
        </a:p>
      </dsp:txBody>
      <dsp:txXfrm>
        <a:off x="7760428" y="3423658"/>
        <a:ext cx="1771639" cy="762827"/>
      </dsp:txXfrm>
    </dsp:sp>
    <dsp:sp modelId="{BC2917A5-7BB4-4D73-8E90-19B37DA9B805}">
      <dsp:nvSpPr>
        <dsp:cNvPr id="0" name=""/>
        <dsp:cNvSpPr/>
      </dsp:nvSpPr>
      <dsp:spPr>
        <a:xfrm>
          <a:off x="4126680" y="2656149"/>
          <a:ext cx="1318811" cy="131903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D6C67-60DA-4775-B660-6AB5C4DB81A7}">
      <dsp:nvSpPr>
        <dsp:cNvPr id="0" name=""/>
        <dsp:cNvSpPr/>
      </dsp:nvSpPr>
      <dsp:spPr>
        <a:xfrm>
          <a:off x="5392759" y="1693874"/>
          <a:ext cx="2844685" cy="762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12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SE FIRMA LA CARTA DE NACIONES UNIDAS </a:t>
          </a:r>
          <a:endParaRPr lang="es-ES" sz="1400" kern="1200" dirty="0"/>
        </a:p>
      </dsp:txBody>
      <dsp:txXfrm>
        <a:off x="5429997" y="1731112"/>
        <a:ext cx="2770209" cy="688351"/>
      </dsp:txXfrm>
    </dsp:sp>
    <dsp:sp modelId="{DEA167B9-5138-41E1-8A30-B93D5A618D9E}">
      <dsp:nvSpPr>
        <dsp:cNvPr id="0" name=""/>
        <dsp:cNvSpPr/>
      </dsp:nvSpPr>
      <dsp:spPr>
        <a:xfrm>
          <a:off x="8237445" y="1693874"/>
          <a:ext cx="1294622" cy="762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26 DE JUNIO DE 1945 </a:t>
          </a:r>
          <a:endParaRPr lang="es-ES" sz="1600" kern="1200" dirty="0"/>
        </a:p>
      </dsp:txBody>
      <dsp:txXfrm>
        <a:off x="8237445" y="1693874"/>
        <a:ext cx="1294622" cy="762827"/>
      </dsp:txXfrm>
    </dsp:sp>
    <dsp:sp modelId="{9AB3A5A4-62DD-4558-98A2-BF7E0078B55C}">
      <dsp:nvSpPr>
        <dsp:cNvPr id="0" name=""/>
        <dsp:cNvSpPr/>
      </dsp:nvSpPr>
      <dsp:spPr>
        <a:xfrm>
          <a:off x="4603698" y="926365"/>
          <a:ext cx="1318811" cy="1319030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259D6-E528-4657-B004-CFED4336C022}">
      <dsp:nvSpPr>
        <dsp:cNvPr id="0" name=""/>
        <dsp:cNvSpPr/>
      </dsp:nvSpPr>
      <dsp:spPr>
        <a:xfrm>
          <a:off x="3698" y="1047"/>
          <a:ext cx="10011315" cy="14324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OBJETIVO:MANTENER LA PAZ Y LA SEGURIDAD INTERNACIONAL, PREVINIENDO LOS CONFLICTOS</a:t>
          </a:r>
          <a:endParaRPr lang="es-ES" sz="3400" kern="1200" dirty="0"/>
        </a:p>
      </dsp:txBody>
      <dsp:txXfrm>
        <a:off x="45653" y="43002"/>
        <a:ext cx="9927405" cy="1348523"/>
      </dsp:txXfrm>
    </dsp:sp>
    <dsp:sp modelId="{24FE2116-234B-43C7-8B98-9949D80A3C48}">
      <dsp:nvSpPr>
        <dsp:cNvPr id="0" name=""/>
        <dsp:cNvSpPr/>
      </dsp:nvSpPr>
      <dsp:spPr>
        <a:xfrm>
          <a:off x="3698" y="1690719"/>
          <a:ext cx="4803894" cy="14324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SU NOMBRE FUE ACUÑADO POR EL PRESIDENTE DE LOS ESTADOS UIDOS FRANKLIN D. ROOSEVELT</a:t>
          </a:r>
          <a:endParaRPr lang="es-ES" sz="2400" kern="1200" dirty="0"/>
        </a:p>
      </dsp:txBody>
      <dsp:txXfrm>
        <a:off x="45653" y="1732674"/>
        <a:ext cx="4719984" cy="1348523"/>
      </dsp:txXfrm>
    </dsp:sp>
    <dsp:sp modelId="{6FD7D3A0-A82F-4714-9EE4-09C56626ABA4}">
      <dsp:nvSpPr>
        <dsp:cNvPr id="0" name=""/>
        <dsp:cNvSpPr/>
      </dsp:nvSpPr>
      <dsp:spPr>
        <a:xfrm>
          <a:off x="5211119" y="1690719"/>
          <a:ext cx="4803894" cy="14324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EN JUNIO DE 1945 REPRESENTAVA A 50 PAISES </a:t>
          </a:r>
          <a:endParaRPr lang="es-ES" sz="2400" kern="1200" dirty="0"/>
        </a:p>
      </dsp:txBody>
      <dsp:txXfrm>
        <a:off x="5253074" y="1732674"/>
        <a:ext cx="4719984" cy="13485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608F6-E7C6-4FAC-952C-E7D5F986AE4B}">
      <dsp:nvSpPr>
        <dsp:cNvPr id="0" name=""/>
        <dsp:cNvSpPr/>
      </dsp:nvSpPr>
      <dsp:spPr>
        <a:xfrm>
          <a:off x="4139" y="1163665"/>
          <a:ext cx="1809989" cy="2261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Conocida formalmente como la Conferencia Monetaria y Financiera </a:t>
          </a:r>
          <a:endParaRPr lang="es-ES" sz="1800" kern="1200" dirty="0"/>
        </a:p>
      </dsp:txBody>
      <dsp:txXfrm>
        <a:off x="57152" y="1216678"/>
        <a:ext cx="1703963" cy="2155576"/>
      </dsp:txXfrm>
    </dsp:sp>
    <dsp:sp modelId="{905D1D77-4C46-4D33-A201-8A535FB5073F}">
      <dsp:nvSpPr>
        <dsp:cNvPr id="0" name=""/>
        <dsp:cNvSpPr/>
      </dsp:nvSpPr>
      <dsp:spPr>
        <a:xfrm>
          <a:off x="1995127" y="2070027"/>
          <a:ext cx="383717" cy="4488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1995127" y="2159802"/>
        <a:ext cx="268602" cy="269327"/>
      </dsp:txXfrm>
    </dsp:sp>
    <dsp:sp modelId="{6770A575-1437-48E8-ABA4-FA7B2CE4DE93}">
      <dsp:nvSpPr>
        <dsp:cNvPr id="0" name=""/>
        <dsp:cNvSpPr/>
      </dsp:nvSpPr>
      <dsp:spPr>
        <a:xfrm>
          <a:off x="2538124" y="1163665"/>
          <a:ext cx="1809989" cy="2261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fue la reunión de delegados de las 44 naciones aliadas en el Hotel Mount Washington, situado en Bretton Woods</a:t>
          </a:r>
          <a:endParaRPr lang="es-ES" sz="1800" kern="1200" dirty="0"/>
        </a:p>
      </dsp:txBody>
      <dsp:txXfrm>
        <a:off x="2591137" y="1216678"/>
        <a:ext cx="1703963" cy="2155576"/>
      </dsp:txXfrm>
    </dsp:sp>
    <dsp:sp modelId="{77A01259-31B1-4387-8913-C1189BA57C71}">
      <dsp:nvSpPr>
        <dsp:cNvPr id="0" name=""/>
        <dsp:cNvSpPr/>
      </dsp:nvSpPr>
      <dsp:spPr>
        <a:xfrm>
          <a:off x="4529112" y="2070027"/>
          <a:ext cx="383717" cy="4488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4529112" y="2159802"/>
        <a:ext cx="268602" cy="269327"/>
      </dsp:txXfrm>
    </dsp:sp>
    <dsp:sp modelId="{68470DE1-55A7-4115-AD2F-169F39F8304F}">
      <dsp:nvSpPr>
        <dsp:cNvPr id="0" name=""/>
        <dsp:cNvSpPr/>
      </dsp:nvSpPr>
      <dsp:spPr>
        <a:xfrm>
          <a:off x="5072109" y="1163665"/>
          <a:ext cx="1809989" cy="2261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para regular el sistema monetario y orden financiero tras la finalización de la Segunda Guerra Mundial.</a:t>
          </a:r>
          <a:endParaRPr lang="es-ES" sz="1800" kern="1200" dirty="0"/>
        </a:p>
      </dsp:txBody>
      <dsp:txXfrm>
        <a:off x="5125122" y="1216678"/>
        <a:ext cx="1703963" cy="2155576"/>
      </dsp:txXfrm>
    </dsp:sp>
    <dsp:sp modelId="{0574ECE2-16E0-43DB-B709-F92BE265F858}">
      <dsp:nvSpPr>
        <dsp:cNvPr id="0" name=""/>
        <dsp:cNvSpPr/>
      </dsp:nvSpPr>
      <dsp:spPr>
        <a:xfrm>
          <a:off x="7063097" y="2070027"/>
          <a:ext cx="383717" cy="4488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7063097" y="2159802"/>
        <a:ext cx="268602" cy="269327"/>
      </dsp:txXfrm>
    </dsp:sp>
    <dsp:sp modelId="{C22F3C25-70E3-4534-B070-E5F709FFB498}">
      <dsp:nvSpPr>
        <dsp:cNvPr id="0" name=""/>
        <dsp:cNvSpPr/>
      </dsp:nvSpPr>
      <dsp:spPr>
        <a:xfrm>
          <a:off x="7606094" y="1163665"/>
          <a:ext cx="1809989" cy="2261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i="0" kern="1200" dirty="0" smtClean="0"/>
            <a:t>se llevó a cabo del 1 al 22 de julio de 1944. </a:t>
          </a:r>
          <a:endParaRPr lang="es-ES" sz="1800" kern="1200" dirty="0"/>
        </a:p>
      </dsp:txBody>
      <dsp:txXfrm>
        <a:off x="7659107" y="1216678"/>
        <a:ext cx="1703963" cy="21555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24C36-D27A-4641-97C4-E45579436439}">
      <dsp:nvSpPr>
        <dsp:cNvPr id="0" name=""/>
        <dsp:cNvSpPr/>
      </dsp:nvSpPr>
      <dsp:spPr>
        <a:xfrm>
          <a:off x="8805" y="1196211"/>
          <a:ext cx="2631868" cy="15791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Esta integrada por 189 países </a:t>
          </a:r>
          <a:endParaRPr lang="es-MX" sz="1900" kern="1200" dirty="0"/>
        </a:p>
      </dsp:txBody>
      <dsp:txXfrm>
        <a:off x="55056" y="1242462"/>
        <a:ext cx="2539366" cy="1486619"/>
      </dsp:txXfrm>
    </dsp:sp>
    <dsp:sp modelId="{6B297DBF-930C-4814-BFDC-BBB8EC600C3D}">
      <dsp:nvSpPr>
        <dsp:cNvPr id="0" name=""/>
        <dsp:cNvSpPr/>
      </dsp:nvSpPr>
      <dsp:spPr>
        <a:xfrm>
          <a:off x="2903861" y="1659420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2903861" y="1789961"/>
        <a:ext cx="390569" cy="391621"/>
      </dsp:txXfrm>
    </dsp:sp>
    <dsp:sp modelId="{DD0CCA8D-A32B-4BBF-B8D2-24EDBD3F9D78}">
      <dsp:nvSpPr>
        <dsp:cNvPr id="0" name=""/>
        <dsp:cNvSpPr/>
      </dsp:nvSpPr>
      <dsp:spPr>
        <a:xfrm>
          <a:off x="3693421" y="1196211"/>
          <a:ext cx="2631868" cy="1579121"/>
        </a:xfrm>
        <a:prstGeom prst="roundRect">
          <a:avLst>
            <a:gd name="adj" fmla="val 10000"/>
          </a:avLst>
        </a:prstGeom>
        <a:solidFill>
          <a:schemeClr val="accent5">
            <a:hueOff val="-1857812"/>
            <a:satOff val="1829"/>
            <a:lumOff val="411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Como el mayor banco de desarrollo del mundo, el BIRF apoya la misión del Grupo Banco Mundial</a:t>
          </a:r>
          <a:endParaRPr lang="es-MX" sz="1900" kern="1200" dirty="0"/>
        </a:p>
      </dsp:txBody>
      <dsp:txXfrm>
        <a:off x="3739672" y="1242462"/>
        <a:ext cx="2539366" cy="1486619"/>
      </dsp:txXfrm>
    </dsp:sp>
    <dsp:sp modelId="{6A1F4F9D-2536-4CF5-B3AD-6FAA4B342C65}">
      <dsp:nvSpPr>
        <dsp:cNvPr id="0" name=""/>
        <dsp:cNvSpPr/>
      </dsp:nvSpPr>
      <dsp:spPr>
        <a:xfrm>
          <a:off x="6588477" y="1659420"/>
          <a:ext cx="557956" cy="6527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715624"/>
            <a:satOff val="3658"/>
            <a:lumOff val="82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6588477" y="1789961"/>
        <a:ext cx="390569" cy="391621"/>
      </dsp:txXfrm>
    </dsp:sp>
    <dsp:sp modelId="{EF7CF8A1-382D-40A2-9389-5B721C8E66B7}">
      <dsp:nvSpPr>
        <dsp:cNvPr id="0" name=""/>
        <dsp:cNvSpPr/>
      </dsp:nvSpPr>
      <dsp:spPr>
        <a:xfrm>
          <a:off x="7378037" y="1196211"/>
          <a:ext cx="2631868" cy="1579121"/>
        </a:xfrm>
        <a:prstGeom prst="roundRect">
          <a:avLst>
            <a:gd name="adj" fmla="val 10000"/>
          </a:avLst>
        </a:prstGeom>
        <a:solidFill>
          <a:schemeClr val="accent5">
            <a:hueOff val="-3715624"/>
            <a:satOff val="3658"/>
            <a:lumOff val="823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Fue fundado en 1944 para ayudar a la reconstrucción de Europa</a:t>
          </a:r>
          <a:endParaRPr lang="es-MX" sz="1900" kern="1200" dirty="0"/>
        </a:p>
      </dsp:txBody>
      <dsp:txXfrm>
        <a:off x="7424288" y="1242462"/>
        <a:ext cx="2539366" cy="14866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9B81B-DA30-4053-88B8-FFA8C355D32E}">
      <dsp:nvSpPr>
        <dsp:cNvPr id="0" name=""/>
        <dsp:cNvSpPr/>
      </dsp:nvSpPr>
      <dsp:spPr>
        <a:xfrm>
          <a:off x="2014" y="423659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Caída muro de Berlín </a:t>
          </a:r>
          <a:endParaRPr lang="es-MX" sz="4000" kern="1200" dirty="0"/>
        </a:p>
      </dsp:txBody>
      <dsp:txXfrm>
        <a:off x="35655" y="457300"/>
        <a:ext cx="4527079" cy="1081308"/>
      </dsp:txXfrm>
    </dsp:sp>
    <dsp:sp modelId="{F6AC4608-5E57-4120-806A-2C4CB61B3C00}">
      <dsp:nvSpPr>
        <dsp:cNvPr id="0" name=""/>
        <dsp:cNvSpPr/>
      </dsp:nvSpPr>
      <dsp:spPr>
        <a:xfrm rot="5400000">
          <a:off x="2198693" y="1672751"/>
          <a:ext cx="201003" cy="20100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FFD02-BCFF-42D4-B513-1980BF9EFCF8}">
      <dsp:nvSpPr>
        <dsp:cNvPr id="0" name=""/>
        <dsp:cNvSpPr/>
      </dsp:nvSpPr>
      <dsp:spPr>
        <a:xfrm>
          <a:off x="2014" y="1974256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Realizada en 1989 </a:t>
          </a:r>
          <a:endParaRPr lang="es-MX" sz="2400" kern="1200" dirty="0"/>
        </a:p>
      </dsp:txBody>
      <dsp:txXfrm>
        <a:off x="35655" y="2007897"/>
        <a:ext cx="4527079" cy="1081308"/>
      </dsp:txXfrm>
    </dsp:sp>
    <dsp:sp modelId="{FCE2D8B0-F940-45AC-AD74-DAAAC9D92614}">
      <dsp:nvSpPr>
        <dsp:cNvPr id="0" name=""/>
        <dsp:cNvSpPr/>
      </dsp:nvSpPr>
      <dsp:spPr>
        <a:xfrm rot="5400000">
          <a:off x="2198693" y="3223348"/>
          <a:ext cx="201003" cy="20100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C7576-D744-4BD6-A808-3449F4E598C9}">
      <dsp:nvSpPr>
        <dsp:cNvPr id="0" name=""/>
        <dsp:cNvSpPr/>
      </dsp:nvSpPr>
      <dsp:spPr>
        <a:xfrm>
          <a:off x="2014" y="3524853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Gobiernos comunistas se derrumbaron </a:t>
          </a:r>
          <a:endParaRPr lang="es-MX" sz="2400" kern="1200" dirty="0"/>
        </a:p>
      </dsp:txBody>
      <dsp:txXfrm>
        <a:off x="35655" y="3558494"/>
        <a:ext cx="4527079" cy="1081308"/>
      </dsp:txXfrm>
    </dsp:sp>
    <dsp:sp modelId="{6976B915-B9A8-4FF1-894F-237483CED9E9}">
      <dsp:nvSpPr>
        <dsp:cNvPr id="0" name=""/>
        <dsp:cNvSpPr/>
      </dsp:nvSpPr>
      <dsp:spPr>
        <a:xfrm>
          <a:off x="5239586" y="423659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Libre mercado</a:t>
          </a:r>
          <a:endParaRPr lang="es-MX" sz="4000" kern="1200" dirty="0"/>
        </a:p>
      </dsp:txBody>
      <dsp:txXfrm>
        <a:off x="5273227" y="457300"/>
        <a:ext cx="4527079" cy="1081308"/>
      </dsp:txXfrm>
    </dsp:sp>
    <dsp:sp modelId="{54CEE0E2-BAF8-4DA4-8E48-C7E24163D6CA}">
      <dsp:nvSpPr>
        <dsp:cNvPr id="0" name=""/>
        <dsp:cNvSpPr/>
      </dsp:nvSpPr>
      <dsp:spPr>
        <a:xfrm rot="5400000">
          <a:off x="7436265" y="1672751"/>
          <a:ext cx="201003" cy="20100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9BBE2-D743-4DFC-B61B-1B8220E3AD65}">
      <dsp:nvSpPr>
        <dsp:cNvPr id="0" name=""/>
        <dsp:cNvSpPr/>
      </dsp:nvSpPr>
      <dsp:spPr>
        <a:xfrm>
          <a:off x="5239586" y="1974256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i="0" kern="1200" dirty="0" smtClean="0"/>
            <a:t>fue promovido como el modelo único, universal.</a:t>
          </a:r>
          <a:endParaRPr lang="es-MX" sz="2400" kern="1200" dirty="0"/>
        </a:p>
      </dsp:txBody>
      <dsp:txXfrm>
        <a:off x="5273227" y="2007897"/>
        <a:ext cx="4527079" cy="1081308"/>
      </dsp:txXfrm>
    </dsp:sp>
    <dsp:sp modelId="{AD976C3B-8601-4CA6-A74B-01C71511F1E5}">
      <dsp:nvSpPr>
        <dsp:cNvPr id="0" name=""/>
        <dsp:cNvSpPr/>
      </dsp:nvSpPr>
      <dsp:spPr>
        <a:xfrm rot="5400000">
          <a:off x="7436265" y="3223348"/>
          <a:ext cx="201003" cy="20100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981046-C492-46C4-8D66-313526EB04B9}">
      <dsp:nvSpPr>
        <dsp:cNvPr id="0" name=""/>
        <dsp:cNvSpPr/>
      </dsp:nvSpPr>
      <dsp:spPr>
        <a:xfrm>
          <a:off x="5239586" y="3524853"/>
          <a:ext cx="4594361" cy="11485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i="0" kern="1200" dirty="0" smtClean="0"/>
            <a:t>El Tratado de Libre Comercio de Norteamérica (NAFTA) comenzó a marcar la pauta.</a:t>
          </a:r>
          <a:endParaRPr lang="es-MX" sz="2400" kern="1200" dirty="0"/>
        </a:p>
      </dsp:txBody>
      <dsp:txXfrm>
        <a:off x="5273227" y="3558494"/>
        <a:ext cx="4527079" cy="108130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A1F64-204A-4A1E-A0A1-8290500A1049}">
      <dsp:nvSpPr>
        <dsp:cNvPr id="0" name=""/>
        <dsp:cNvSpPr/>
      </dsp:nvSpPr>
      <dsp:spPr>
        <a:xfrm>
          <a:off x="8698" y="431582"/>
          <a:ext cx="2599749" cy="1559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AMERICA LATINA</a:t>
          </a:r>
          <a:endParaRPr lang="es-MX" sz="1800" kern="1200" dirty="0"/>
        </a:p>
      </dsp:txBody>
      <dsp:txXfrm>
        <a:off x="54384" y="477268"/>
        <a:ext cx="2508377" cy="1468477"/>
      </dsp:txXfrm>
    </dsp:sp>
    <dsp:sp modelId="{10C0F9CB-C9A7-4328-AC08-5EC2D6E2832F}">
      <dsp:nvSpPr>
        <dsp:cNvPr id="0" name=""/>
        <dsp:cNvSpPr/>
      </dsp:nvSpPr>
      <dsp:spPr>
        <a:xfrm>
          <a:off x="2837226" y="889138"/>
          <a:ext cx="551146" cy="644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2837226" y="1018085"/>
        <a:ext cx="385802" cy="386843"/>
      </dsp:txXfrm>
    </dsp:sp>
    <dsp:sp modelId="{E52FCF39-EB8B-40E1-9B2C-EFF1F926C92C}">
      <dsp:nvSpPr>
        <dsp:cNvPr id="0" name=""/>
        <dsp:cNvSpPr/>
      </dsp:nvSpPr>
      <dsp:spPr>
        <a:xfrm>
          <a:off x="3648348" y="431582"/>
          <a:ext cx="2599749" cy="1559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Década de los 2000 </a:t>
          </a:r>
          <a:endParaRPr lang="es-MX" sz="1800" kern="1200" dirty="0"/>
        </a:p>
      </dsp:txBody>
      <dsp:txXfrm>
        <a:off x="3694034" y="477268"/>
        <a:ext cx="2508377" cy="1468477"/>
      </dsp:txXfrm>
    </dsp:sp>
    <dsp:sp modelId="{3B6B2A5E-ADD4-4776-BF61-B2D10719DAFD}">
      <dsp:nvSpPr>
        <dsp:cNvPr id="0" name=""/>
        <dsp:cNvSpPr/>
      </dsp:nvSpPr>
      <dsp:spPr>
        <a:xfrm>
          <a:off x="6476875" y="889138"/>
          <a:ext cx="551146" cy="644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6476875" y="1018085"/>
        <a:ext cx="385802" cy="386843"/>
      </dsp:txXfrm>
    </dsp:sp>
    <dsp:sp modelId="{24BF7D80-5B6C-423E-891E-B7FA41846B9D}">
      <dsp:nvSpPr>
        <dsp:cNvPr id="0" name=""/>
        <dsp:cNvSpPr/>
      </dsp:nvSpPr>
      <dsp:spPr>
        <a:xfrm>
          <a:off x="7287997" y="431582"/>
          <a:ext cx="2599749" cy="1559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Fortalecimiento en las políticas de Washington </a:t>
          </a:r>
          <a:endParaRPr lang="es-MX" sz="1800" kern="1200" dirty="0"/>
        </a:p>
      </dsp:txBody>
      <dsp:txXfrm>
        <a:off x="7333683" y="477268"/>
        <a:ext cx="2508377" cy="1468477"/>
      </dsp:txXfrm>
    </dsp:sp>
    <dsp:sp modelId="{0F044D85-28B7-4A42-8941-5559A0ECB857}">
      <dsp:nvSpPr>
        <dsp:cNvPr id="0" name=""/>
        <dsp:cNvSpPr/>
      </dsp:nvSpPr>
      <dsp:spPr>
        <a:xfrm rot="5400000">
          <a:off x="8312299" y="2173415"/>
          <a:ext cx="551146" cy="644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 rot="-5400000">
        <a:off x="8394451" y="2220210"/>
        <a:ext cx="386843" cy="385802"/>
      </dsp:txXfrm>
    </dsp:sp>
    <dsp:sp modelId="{A58CFBE1-8E06-4DE8-B21A-B90FA1CA60B4}">
      <dsp:nvSpPr>
        <dsp:cNvPr id="0" name=""/>
        <dsp:cNvSpPr/>
      </dsp:nvSpPr>
      <dsp:spPr>
        <a:xfrm>
          <a:off x="7287997" y="3031332"/>
          <a:ext cx="2599749" cy="1559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los presidentes Hugo Chávez, de Venezuela, Evo Morales, de Bolivia, y Daniel Ortega, de Nicaragua</a:t>
          </a:r>
          <a:endParaRPr lang="es-MX" sz="1800" kern="1200" dirty="0"/>
        </a:p>
      </dsp:txBody>
      <dsp:txXfrm>
        <a:off x="7333683" y="3077018"/>
        <a:ext cx="2508377" cy="1468477"/>
      </dsp:txXfrm>
    </dsp:sp>
    <dsp:sp modelId="{A8048EE9-476A-489E-901F-9E2819FA0C19}">
      <dsp:nvSpPr>
        <dsp:cNvPr id="0" name=""/>
        <dsp:cNvSpPr/>
      </dsp:nvSpPr>
      <dsp:spPr>
        <a:xfrm rot="10800000">
          <a:off x="6508072" y="3488888"/>
          <a:ext cx="551146" cy="644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 rot="10800000">
        <a:off x="6673416" y="3617835"/>
        <a:ext cx="385802" cy="386843"/>
      </dsp:txXfrm>
    </dsp:sp>
    <dsp:sp modelId="{AAC268E5-F688-4D38-BD74-DD7C146EC11A}">
      <dsp:nvSpPr>
        <dsp:cNvPr id="0" name=""/>
        <dsp:cNvSpPr/>
      </dsp:nvSpPr>
      <dsp:spPr>
        <a:xfrm>
          <a:off x="3648348" y="3031332"/>
          <a:ext cx="2599749" cy="1559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propugnan por un nuevo socialismo</a:t>
          </a:r>
          <a:endParaRPr lang="es-MX" sz="1800" kern="1200" dirty="0"/>
        </a:p>
      </dsp:txBody>
      <dsp:txXfrm>
        <a:off x="3694034" y="3077018"/>
        <a:ext cx="2508377" cy="14684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8B8EA-227B-4EBD-B73B-6442BA2AA2FC}">
      <dsp:nvSpPr>
        <dsp:cNvPr id="0" name=""/>
        <dsp:cNvSpPr/>
      </dsp:nvSpPr>
      <dsp:spPr>
        <a:xfrm>
          <a:off x="10289" y="2093950"/>
          <a:ext cx="1389938" cy="138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República Soviética de Rusia (RSFSR),</a:t>
          </a:r>
          <a:endParaRPr lang="es-MX" sz="1200" kern="1200" dirty="0"/>
        </a:p>
      </dsp:txBody>
      <dsp:txXfrm>
        <a:off x="213841" y="2297502"/>
        <a:ext cx="982834" cy="982834"/>
      </dsp:txXfrm>
    </dsp:sp>
    <dsp:sp modelId="{091CE3B3-642C-4CA0-85ED-FC2C53FDDADD}">
      <dsp:nvSpPr>
        <dsp:cNvPr id="0" name=""/>
        <dsp:cNvSpPr/>
      </dsp:nvSpPr>
      <dsp:spPr>
        <a:xfrm>
          <a:off x="1513090" y="2385837"/>
          <a:ext cx="806164" cy="80616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1619947" y="2694114"/>
        <a:ext cx="592450" cy="189610"/>
      </dsp:txXfrm>
    </dsp:sp>
    <dsp:sp modelId="{71AB97DB-1D88-418F-BED3-31E81E4EDFD6}">
      <dsp:nvSpPr>
        <dsp:cNvPr id="0" name=""/>
        <dsp:cNvSpPr/>
      </dsp:nvSpPr>
      <dsp:spPr>
        <a:xfrm>
          <a:off x="2432118" y="2093950"/>
          <a:ext cx="1389938" cy="138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/>
            <a:t>la República Soviética de Bielorrusia</a:t>
          </a:r>
          <a:endParaRPr lang="es-MX" sz="1200" kern="1200" dirty="0"/>
        </a:p>
      </dsp:txBody>
      <dsp:txXfrm>
        <a:off x="2635670" y="2297502"/>
        <a:ext cx="982834" cy="982834"/>
      </dsp:txXfrm>
    </dsp:sp>
    <dsp:sp modelId="{9E4C64FD-312B-4EE7-96ED-86E7C561979D}">
      <dsp:nvSpPr>
        <dsp:cNvPr id="0" name=""/>
        <dsp:cNvSpPr/>
      </dsp:nvSpPr>
      <dsp:spPr>
        <a:xfrm>
          <a:off x="3934919" y="2385837"/>
          <a:ext cx="806164" cy="80616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4041776" y="2694114"/>
        <a:ext cx="592450" cy="189610"/>
      </dsp:txXfrm>
    </dsp:sp>
    <dsp:sp modelId="{54B9C42F-7B94-43C9-BCF1-D7B163067E44}">
      <dsp:nvSpPr>
        <dsp:cNvPr id="0" name=""/>
        <dsp:cNvSpPr/>
      </dsp:nvSpPr>
      <dsp:spPr>
        <a:xfrm>
          <a:off x="4853946" y="2093950"/>
          <a:ext cx="1389938" cy="138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/>
            <a:t>República Democrática Federal de Transcaucásica</a:t>
          </a:r>
          <a:endParaRPr lang="es-MX" sz="1200" kern="1200" dirty="0"/>
        </a:p>
      </dsp:txBody>
      <dsp:txXfrm>
        <a:off x="5057498" y="2297502"/>
        <a:ext cx="982834" cy="982834"/>
      </dsp:txXfrm>
    </dsp:sp>
    <dsp:sp modelId="{08C63F0A-CB75-4840-B6C8-36596FB2ECCE}">
      <dsp:nvSpPr>
        <dsp:cNvPr id="0" name=""/>
        <dsp:cNvSpPr/>
      </dsp:nvSpPr>
      <dsp:spPr>
        <a:xfrm>
          <a:off x="6356748" y="2385837"/>
          <a:ext cx="806164" cy="80616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6463605" y="2694114"/>
        <a:ext cx="592450" cy="189610"/>
      </dsp:txXfrm>
    </dsp:sp>
    <dsp:sp modelId="{2ADED46B-78C9-4CAB-A82D-02570442A101}">
      <dsp:nvSpPr>
        <dsp:cNvPr id="0" name=""/>
        <dsp:cNvSpPr/>
      </dsp:nvSpPr>
      <dsp:spPr>
        <a:xfrm>
          <a:off x="7275775" y="2093950"/>
          <a:ext cx="1389938" cy="138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República Soviética de Ucrania,</a:t>
          </a:r>
          <a:endParaRPr lang="es-MX" sz="1200" kern="1200" dirty="0"/>
        </a:p>
      </dsp:txBody>
      <dsp:txXfrm>
        <a:off x="7479327" y="2297502"/>
        <a:ext cx="982834" cy="982834"/>
      </dsp:txXfrm>
    </dsp:sp>
    <dsp:sp modelId="{05907104-42DF-4E33-986A-86603B2C58B0}">
      <dsp:nvSpPr>
        <dsp:cNvPr id="0" name=""/>
        <dsp:cNvSpPr/>
      </dsp:nvSpPr>
      <dsp:spPr>
        <a:xfrm>
          <a:off x="8778576" y="2385837"/>
          <a:ext cx="806164" cy="806164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8885433" y="2551907"/>
        <a:ext cx="592450" cy="474024"/>
      </dsp:txXfrm>
    </dsp:sp>
    <dsp:sp modelId="{32D46375-B68B-484D-B214-0C51ECBD91B1}">
      <dsp:nvSpPr>
        <dsp:cNvPr id="0" name=""/>
        <dsp:cNvSpPr/>
      </dsp:nvSpPr>
      <dsp:spPr>
        <a:xfrm>
          <a:off x="9697604" y="2093950"/>
          <a:ext cx="1389938" cy="138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/>
            <a:t>Unión de Repúblicas Socialistas Soviéticas</a:t>
          </a:r>
          <a:endParaRPr lang="es-MX" sz="1200" kern="1200" dirty="0"/>
        </a:p>
      </dsp:txBody>
      <dsp:txXfrm>
        <a:off x="9901156" y="2297502"/>
        <a:ext cx="982834" cy="982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3DE0E-E81A-4416-AFA2-C98F39B07C8C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6A874-9722-45F0-A7E5-82D487AAA9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45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1D5FAB9-AAE1-441E-BAD5-77093D78E154}" type="slidenum">
              <a:rPr lang="es-ES" smtClean="0">
                <a:latin typeface="Arial" charset="0"/>
              </a:rPr>
              <a:pPr eaLnBrk="1" hangingPunct="1"/>
              <a:t>31</a:t>
            </a:fld>
            <a:endParaRPr lang="es-ES" smtClean="0">
              <a:latin typeface="Arial" charset="0"/>
            </a:endParaRPr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636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136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6655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608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3275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121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3388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2496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270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803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6661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614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752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0750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410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998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585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12435A-9B04-4104-88EE-E516C40E884D}" type="datetimeFigureOut">
              <a:rPr lang="es-MX" smtClean="0"/>
              <a:t>28/09/2018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807DE2-7110-4256-BEE6-AB72CD07BBE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862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bachiller.sabuco.com/historia/guerrafria.pdf" TargetMode="External"/><Relationship Id="rId3" Type="http://schemas.openxmlformats.org/officeDocument/2006/relationships/hyperlink" Target="http://www.iadb.org/es/acerca-del-bid/acerca-del-banco-interamericano-de-desarrollo,5995.html" TargetMode="External"/><Relationship Id="rId7" Type="http://schemas.openxmlformats.org/officeDocument/2006/relationships/hyperlink" Target="http://www.fder.edu.uy/contenido/rrii/contenido/curricular/historia-rrii/LA%20SOCIEDAD%20DE%20NACIONES.pdf" TargetMode="External"/><Relationship Id="rId2" Type="http://schemas.openxmlformats.org/officeDocument/2006/relationships/hyperlink" Target="http://www.bancomundial.org/es/about/histo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opa.eu/legislation_summaries/enlargement/ongoing_enlargement/l14536_es.htm" TargetMode="External"/><Relationship Id="rId5" Type="http://schemas.openxmlformats.org/officeDocument/2006/relationships/hyperlink" Target="http://www.revistasice.com/CachePDF/ICE_827_17-24__01B50204EBAC368AB094AD82C24909F8.pdf" TargetMode="External"/><Relationship Id="rId10" Type="http://schemas.openxmlformats.org/officeDocument/2006/relationships/hyperlink" Target="http://www.wto.org/spanish/thewto_s/whatis_s/who_we_are_s.htm" TargetMode="External"/><Relationship Id="rId4" Type="http://schemas.openxmlformats.org/officeDocument/2006/relationships/hyperlink" Target="http://pendientedemigracion.ucm.es/info/sdrelint/ficheros_aula/aula1403.pdf" TargetMode="External"/><Relationship Id="rId9" Type="http://schemas.openxmlformats.org/officeDocument/2006/relationships/hyperlink" Target="http://www.oecd.org/centrodemexico/laocd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90599" y="1262063"/>
            <a:ext cx="10512423" cy="2484437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/>
              <a:t>“ESTRUCTURA DE LAS ORGANIZACIONES INTERNACIONALES”</a:t>
            </a:r>
            <a:br>
              <a:rPr lang="es-MX" sz="4400" dirty="0" smtClean="0"/>
            </a:br>
            <a:r>
              <a:rPr lang="es-MX" sz="4400" dirty="0" smtClean="0"/>
              <a:t>2018-B</a:t>
            </a:r>
            <a:endParaRPr lang="es-MX" sz="4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4340225" y="-209550"/>
            <a:ext cx="6283325" cy="147161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1600" b="1" dirty="0" smtClean="0">
                <a:solidFill>
                  <a:schemeClr val="bg2"/>
                </a:solidFill>
                <a:latin typeface="Bookman Old Style" pitchFamily="18" charset="0"/>
              </a:rPr>
              <a:t/>
            </a:r>
            <a:br>
              <a:rPr lang="es-ES" sz="1600" b="1" dirty="0" smtClean="0">
                <a:solidFill>
                  <a:schemeClr val="bg2"/>
                </a:solidFill>
                <a:latin typeface="Bookman Old Style" pitchFamily="18" charset="0"/>
              </a:rPr>
            </a:br>
            <a:r>
              <a:rPr lang="es-ES" sz="1600" b="1" dirty="0" smtClean="0">
                <a:latin typeface="Bookman Old Style" pitchFamily="18" charset="0"/>
              </a:rPr>
              <a:t>UNIVERSIDAD AUTÓNOMA DEL ESTADO DE MÉXICO</a:t>
            </a:r>
            <a:br>
              <a:rPr lang="es-ES" sz="1600" b="1" dirty="0" smtClean="0">
                <a:latin typeface="Bookman Old Style" pitchFamily="18" charset="0"/>
              </a:rPr>
            </a:br>
            <a:r>
              <a:rPr lang="es-ES" sz="1600" b="1" dirty="0" smtClean="0">
                <a:latin typeface="Bookman Old Style" pitchFamily="18" charset="0"/>
              </a:rPr>
              <a:t>CENTRO UNIVERSITARIO NEZAHUALCÓYOTL</a:t>
            </a:r>
            <a:br>
              <a:rPr lang="es-ES" sz="1600" b="1" dirty="0" smtClean="0">
                <a:latin typeface="Bookman Old Style" pitchFamily="18" charset="0"/>
              </a:rPr>
            </a:br>
            <a:r>
              <a:rPr lang="es-ES" sz="1600" b="1" dirty="0" smtClean="0">
                <a:latin typeface="Bookman Old Style" pitchFamily="18" charset="0"/>
              </a:rPr>
              <a:t>LICENCIATURA EN COMERCIO INTERNACIONAL</a:t>
            </a:r>
            <a:endParaRPr lang="es-ES" sz="1800" b="1" dirty="0" smtClean="0">
              <a:latin typeface="Bookman Old Style" pitchFamily="18" charset="0"/>
            </a:endParaRPr>
          </a:p>
        </p:txBody>
      </p:sp>
      <p:pic>
        <p:nvPicPr>
          <p:cNvPr id="1026" name="Picture 2" descr="Resultado de imagen para UAE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1" r="15532" b="32357"/>
          <a:stretch/>
        </p:blipFill>
        <p:spPr bwMode="auto">
          <a:xfrm>
            <a:off x="2689171" y="157163"/>
            <a:ext cx="1826206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3 CuadroTexto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5010677" y="5913967"/>
            <a:ext cx="6987645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Visión </a:t>
            </a:r>
            <a:r>
              <a:rPr lang="es-MX" dirty="0" err="1" smtClean="0">
                <a:latin typeface="Century Gothic" pitchFamily="34" charset="0"/>
              </a:rPr>
              <a:t>Proyectables</a:t>
            </a:r>
            <a:endParaRPr lang="es-MX" dirty="0" smtClean="0">
              <a:latin typeface="Century Gothic" pitchFamily="34" charset="0"/>
            </a:endParaRPr>
          </a:p>
          <a:p>
            <a:r>
              <a:rPr lang="es-MX" dirty="0" smtClean="0">
                <a:latin typeface="Century Gothic" pitchFamily="34" charset="0"/>
              </a:rPr>
              <a:t>Dr</a:t>
            </a:r>
            <a:r>
              <a:rPr lang="es-MX" dirty="0">
                <a:latin typeface="Century Gothic" pitchFamily="34" charset="0"/>
              </a:rPr>
              <a:t>. Rafael Alberto Durán Gómez</a:t>
            </a:r>
          </a:p>
        </p:txBody>
      </p:sp>
    </p:spTree>
    <p:extLst>
      <p:ext uri="{BB962C8B-B14F-4D97-AF65-F5344CB8AC3E}">
        <p14:creationId xmlns:p14="http://schemas.microsoft.com/office/powerpoint/2010/main" val="2063589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1" y="1953767"/>
            <a:ext cx="10018713" cy="3124201"/>
          </a:xfrm>
        </p:spPr>
        <p:txBody>
          <a:bodyPr/>
          <a:lstStyle/>
          <a:p>
            <a:r>
              <a:rPr lang="es-MX" dirty="0"/>
              <a:t>La quiebra del sistema acordado en Bretton Woods se produjo durante la Guerra de Vietnam, cuando Estados Unidos imprimía y enviaba al exterior miles de millones de dólares para financiar la guerra. Además, en 1971 el país tuvo un déficit comercial por primera vez en el siglo XX.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BRETTON WOODS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098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1" y="127000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s-ES" dirty="0"/>
              <a:t>Banco Internacional de Reconstrucción y Fomento</a:t>
            </a:r>
            <a:br>
              <a:rPr lang="es-ES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4229099"/>
            <a:ext cx="5991225" cy="21843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4611" y="1511299"/>
            <a:ext cx="10018713" cy="3124201"/>
          </a:xfrm>
        </p:spPr>
        <p:txBody>
          <a:bodyPr/>
          <a:lstStyle/>
          <a:p>
            <a:r>
              <a:rPr lang="es-ES" dirty="0"/>
              <a:t>El BIRF es una organización internacional cuya misión original era financiar la reconstrucción de los países devastados por la Segunda Guerra Mundial. </a:t>
            </a:r>
            <a:r>
              <a:rPr lang="es-ES" dirty="0" smtClean="0"/>
              <a:t>Su </a:t>
            </a:r>
            <a:r>
              <a:rPr lang="es-ES" dirty="0"/>
              <a:t>operación se mantiene mediante pagos regulados por sus Estados miembros.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4308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479002"/>
              </p:ext>
            </p:extLst>
          </p:nvPr>
        </p:nvGraphicFramePr>
        <p:xfrm>
          <a:off x="1484310" y="1716024"/>
          <a:ext cx="10018712" cy="3971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84309" y="155448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s-ES" dirty="0"/>
              <a:t>Banco Internacional de Reconstrucción y Fomento</a:t>
            </a:r>
            <a:br>
              <a:rPr lang="es-E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8953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70C0"/>
                </a:solidFill>
              </a:rPr>
              <a:t>3.7 colapso del muro de Berlín y la URSS, el nuevo orden mundial y la reforma de la ONU</a:t>
            </a:r>
            <a:br>
              <a:rPr lang="es-MX" dirty="0">
                <a:solidFill>
                  <a:srgbClr val="0070C0"/>
                </a:solidFill>
              </a:rPr>
            </a:br>
            <a:endParaRPr lang="es-MX" dirty="0"/>
          </a:p>
        </p:txBody>
      </p:sp>
      <p:pic>
        <p:nvPicPr>
          <p:cNvPr id="1026" name="Picture 2" descr="Resultado de imagen para muro de ber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042" y="2247636"/>
            <a:ext cx="4873625" cy="314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ur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592" y="4127498"/>
            <a:ext cx="4218432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552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Antecedentes muro de Berlín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muro, uno de los símbolos más patentes de la denominada “Guerra Fría”, el conflicto no declarado entre Estados Unidos y la Unión Soviética que dividió política y económica en dos grandes bloques al mundo entero, se extendió a lo largo de 45 kilómetros, dividiendo a la ciudad de Berlín en dos partes, además de 115 kilómetros que separaban a la parte occidental de la ciudad del territorio de la RDA.</a:t>
            </a:r>
          </a:p>
        </p:txBody>
      </p:sp>
    </p:spTree>
    <p:extLst>
      <p:ext uri="{BB962C8B-B14F-4D97-AF65-F5344CB8AC3E}">
        <p14:creationId xmlns:p14="http://schemas.microsoft.com/office/powerpoint/2010/main" val="4008704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44729690"/>
              </p:ext>
            </p:extLst>
          </p:nvPr>
        </p:nvGraphicFramePr>
        <p:xfrm>
          <a:off x="1429446" y="969264"/>
          <a:ext cx="9835962" cy="509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532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81975" y="380999"/>
            <a:ext cx="4825050" cy="1118617"/>
          </a:xfrm>
        </p:spPr>
        <p:txBody>
          <a:bodyPr/>
          <a:lstStyle/>
          <a:p>
            <a:r>
              <a:rPr lang="es-MX" dirty="0" smtClean="0"/>
              <a:t>20 años después……..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77513223"/>
              </p:ext>
            </p:extLst>
          </p:nvPr>
        </p:nvGraphicFramePr>
        <p:xfrm>
          <a:off x="1423826" y="1042416"/>
          <a:ext cx="9896446" cy="502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8019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68358" y="777241"/>
            <a:ext cx="7312217" cy="1106424"/>
          </a:xfrm>
        </p:spPr>
        <p:txBody>
          <a:bodyPr/>
          <a:lstStyle/>
          <a:p>
            <a:r>
              <a:rPr lang="es-MX" dirty="0" smtClean="0"/>
              <a:t>URSS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9216984"/>
              </p:ext>
            </p:extLst>
          </p:nvPr>
        </p:nvGraphicFramePr>
        <p:xfrm>
          <a:off x="423608" y="1115568"/>
          <a:ext cx="11097832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136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158" y="911351"/>
            <a:ext cx="10018713" cy="3124201"/>
          </a:xfrm>
        </p:spPr>
        <p:txBody>
          <a:bodyPr/>
          <a:lstStyle/>
          <a:p>
            <a:r>
              <a:rPr lang="es-MX" dirty="0"/>
              <a:t>La Unión Soviética tuvo un sistema político de partido único dominado por el Partido Comunista hasta </a:t>
            </a:r>
            <a:r>
              <a:rPr lang="es-MX" dirty="0" smtClean="0"/>
              <a:t>1990​ </a:t>
            </a:r>
            <a:r>
              <a:rPr lang="es-MX" dirty="0"/>
              <a:t>y aunque era una unión federal de 15 repúblicas soviéticas </a:t>
            </a:r>
            <a:r>
              <a:rPr lang="es-MX" dirty="0" smtClean="0"/>
              <a:t>sub nacionales, </a:t>
            </a:r>
            <a:r>
              <a:rPr lang="es-MX" dirty="0"/>
              <a:t>el Estado soviético fue estructurado bajo un Gobierno nacional y una economía altamente centralizados</a:t>
            </a:r>
          </a:p>
        </p:txBody>
      </p:sp>
    </p:spTree>
    <p:extLst>
      <p:ext uri="{BB962C8B-B14F-4D97-AF65-F5344CB8AC3E}">
        <p14:creationId xmlns:p14="http://schemas.microsoft.com/office/powerpoint/2010/main" val="1965606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025431"/>
              </p:ext>
            </p:extLst>
          </p:nvPr>
        </p:nvGraphicFramePr>
        <p:xfrm>
          <a:off x="1008823" y="1123187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513241070"/>
              </p:ext>
            </p:extLst>
          </p:nvPr>
        </p:nvGraphicFramePr>
        <p:xfrm>
          <a:off x="1227200" y="3090672"/>
          <a:ext cx="10275824" cy="4364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484311" y="155448"/>
            <a:ext cx="10018713" cy="1752599"/>
          </a:xfrm>
        </p:spPr>
        <p:txBody>
          <a:bodyPr/>
          <a:lstStyle/>
          <a:p>
            <a:r>
              <a:rPr lang="es-MX" dirty="0" smtClean="0"/>
              <a:t>DISOLUCION DE LA URSS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153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3278" y="-64516"/>
            <a:ext cx="2858443" cy="1499616"/>
          </a:xfrm>
        </p:spPr>
        <p:txBody>
          <a:bodyPr/>
          <a:lstStyle/>
          <a:p>
            <a:r>
              <a:rPr lang="es-MX" dirty="0" smtClean="0"/>
              <a:t>TEMARIO </a:t>
            </a:r>
            <a:endParaRPr lang="es-MX" dirty="0"/>
          </a:p>
        </p:txBody>
      </p:sp>
      <p:sp>
        <p:nvSpPr>
          <p:cNvPr id="10" name="Marcador de contenido 9"/>
          <p:cNvSpPr>
            <a:spLocks noGrp="1"/>
          </p:cNvSpPr>
          <p:nvPr>
            <p:ph idx="1"/>
          </p:nvPr>
        </p:nvSpPr>
        <p:spPr>
          <a:xfrm>
            <a:off x="1" y="1574800"/>
            <a:ext cx="2781299" cy="522514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1.Los orígenes del mundo moderno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1.1las ciudades en la edad media y ciudades del estado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1.2 los fundamentos del mundo moderno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1.3 el moderno sistema mundo </a:t>
            </a: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la globalización y los intentos de igualación entre países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2.1el concepto de estado y sus elementos constitutivos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2.2 la cooperación internacional 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2.3 el concepto de globalización y su evolución en la década de los setenta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2.4 las organizaciones internacionales como actores de las relaciones internacionales </a:t>
            </a:r>
          </a:p>
          <a:p>
            <a:pPr marL="0" indent="0" algn="just">
              <a:buNone/>
            </a:pP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781300" y="1435100"/>
            <a:ext cx="3251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70C0"/>
                </a:solidFill>
              </a:rPr>
              <a:t>3. las naciones unidas</a:t>
            </a:r>
          </a:p>
          <a:p>
            <a:pPr algn="just"/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3.1 antecedentes históricos de las organizaciones internacionales</a:t>
            </a:r>
          </a:p>
          <a:p>
            <a:pPr algn="just"/>
            <a:r>
              <a:rPr lang="es-MX" sz="1600" dirty="0">
                <a:solidFill>
                  <a:srgbClr val="0070C0"/>
                </a:solidFill>
              </a:rPr>
              <a:t>3.2 los intentos de organizar la paz. Fin de la segunda guerra mundial y surgimiento de la ONU</a:t>
            </a:r>
          </a:p>
          <a:p>
            <a:pPr algn="just"/>
            <a:r>
              <a:rPr lang="es-MX" sz="1600" dirty="0">
                <a:solidFill>
                  <a:srgbClr val="0070C0"/>
                </a:solidFill>
              </a:rPr>
              <a:t>3.3 hacia el inicio de la guerra fría, los organismos de bretton Woods: las misiones del fondo m</a:t>
            </a:r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es-MX" sz="1600" dirty="0">
                <a:solidFill>
                  <a:srgbClr val="0070C0"/>
                </a:solidFill>
              </a:rPr>
              <a:t>etario internacional y del banco mundial </a:t>
            </a:r>
          </a:p>
          <a:p>
            <a:pPr algn="just"/>
            <a:r>
              <a:rPr lang="es-MX" sz="1600" dirty="0"/>
              <a:t>3.4 creación y evolución histórica</a:t>
            </a:r>
          </a:p>
          <a:p>
            <a:pPr algn="just"/>
            <a:r>
              <a:rPr lang="es-MX" sz="1600" dirty="0"/>
              <a:t>3.5 propósitos y principios </a:t>
            </a:r>
          </a:p>
          <a:p>
            <a:pPr algn="just"/>
            <a:r>
              <a:rPr lang="es-MX" sz="1600" dirty="0"/>
              <a:t>3.6 estructura y funcionamiento </a:t>
            </a:r>
          </a:p>
          <a:p>
            <a:pPr algn="just"/>
            <a:r>
              <a:rPr lang="es-MX" sz="1600" dirty="0">
                <a:solidFill>
                  <a:srgbClr val="0070C0"/>
                </a:solidFill>
              </a:rPr>
              <a:t>3.7 colapso del muro de </a:t>
            </a:r>
            <a:r>
              <a:rPr lang="es-MX" sz="1600" dirty="0" smtClean="0">
                <a:solidFill>
                  <a:srgbClr val="0070C0"/>
                </a:solidFill>
              </a:rPr>
              <a:t>Berlín </a:t>
            </a:r>
            <a:r>
              <a:rPr lang="es-MX" sz="1600" dirty="0">
                <a:solidFill>
                  <a:srgbClr val="0070C0"/>
                </a:solidFill>
              </a:rPr>
              <a:t>y la URSS, el </a:t>
            </a:r>
            <a:r>
              <a:rPr lang="es-MX" sz="1600" dirty="0" smtClean="0">
                <a:solidFill>
                  <a:srgbClr val="0070C0"/>
                </a:solidFill>
              </a:rPr>
              <a:t>nuevo </a:t>
            </a:r>
            <a:r>
              <a:rPr lang="es-MX" sz="1600" dirty="0">
                <a:solidFill>
                  <a:srgbClr val="0070C0"/>
                </a:solidFill>
              </a:rPr>
              <a:t>orden mundial y la reforma de la ONU</a:t>
            </a:r>
          </a:p>
          <a:p>
            <a:pPr algn="just"/>
            <a:r>
              <a:rPr lang="es-MX" sz="1600" dirty="0"/>
              <a:t>3.8 Conferencia de las naciones unidas sobre comercio y </a:t>
            </a:r>
            <a:r>
              <a:rPr lang="es-MX" sz="1600" dirty="0" smtClean="0"/>
              <a:t>desarrollo </a:t>
            </a:r>
            <a:endParaRPr lang="es-MX" sz="1600" dirty="0"/>
          </a:p>
          <a:p>
            <a:pPr algn="just"/>
            <a:r>
              <a:rPr lang="es-MX" sz="1600" dirty="0"/>
              <a:t>3.9 consejo económico y social</a:t>
            </a:r>
          </a:p>
          <a:p>
            <a:pPr algn="just"/>
            <a:r>
              <a:rPr lang="es-MX" sz="1600" dirty="0"/>
              <a:t>3.10 estudio de caso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032500" y="1435100"/>
            <a:ext cx="2870200" cy="5168899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b="1" dirty="0" smtClean="0">
                <a:solidFill>
                  <a:schemeClr val="accent1">
                    <a:lumMod val="75000"/>
                  </a:schemeClr>
                </a:solidFill>
              </a:rPr>
              <a:t>4. El grupo del banco mundial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>
                <a:solidFill>
                  <a:schemeClr val="accent1">
                    <a:lumMod val="75000"/>
                  </a:schemeClr>
                </a:solidFill>
              </a:rPr>
              <a:t>4.1 antecedentes, creación y evolución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>
                <a:solidFill>
                  <a:schemeClr val="accent1">
                    <a:lumMod val="75000"/>
                  </a:schemeClr>
                </a:solidFill>
              </a:rPr>
              <a:t>4.2 estructura y función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4.3 banco interamericano de desarrollo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4.4 estudio de caso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b="1" dirty="0" smtClean="0">
                <a:solidFill>
                  <a:srgbClr val="0070C0"/>
                </a:solidFill>
              </a:rPr>
              <a:t>5. el fondo monetario internacional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>
                <a:solidFill>
                  <a:srgbClr val="0070C0"/>
                </a:solidFill>
              </a:rPr>
              <a:t>5.1 antecedentes, creación y evolución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5.2 estructura y funcionamiento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5.3 estudio de caso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b="1" dirty="0" smtClean="0"/>
              <a:t>6. la organización para la cooperación y desarrollo económico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6.1 antecedentes, creación y evolución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6.2 estructura y funcionamiento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400" dirty="0" smtClean="0"/>
              <a:t>6.3 estudio de caso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600" b="1" dirty="0"/>
              <a:t>7. Organización mundial del comercio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600" dirty="0"/>
              <a:t>7.1 antecedentes, creación y evolución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600" dirty="0"/>
              <a:t>7.2 estructura y funcionamiento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600" dirty="0"/>
              <a:t>7.3 estudio de caso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1400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8902700" y="1435100"/>
            <a:ext cx="30897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8. Otros organismos</a:t>
            </a:r>
          </a:p>
          <a:p>
            <a:r>
              <a:rPr lang="es-MX" sz="1600" dirty="0" smtClean="0"/>
              <a:t>8.1 organizacionpara la cultura como ciencia y educación de ONU (UNESCO)</a:t>
            </a:r>
          </a:p>
          <a:p>
            <a:r>
              <a:rPr lang="es-MX" sz="1600" dirty="0" smtClean="0"/>
              <a:t>8.2 organización de estados americanos </a:t>
            </a:r>
          </a:p>
          <a:p>
            <a:r>
              <a:rPr lang="es-MX" sz="1600" dirty="0" smtClean="0"/>
              <a:t>8.3 foro de cooperación económica Asia-pacifico</a:t>
            </a:r>
          </a:p>
          <a:p>
            <a:r>
              <a:rPr lang="es-MX" sz="1600" dirty="0" smtClean="0"/>
              <a:t>8.4 fondo internacional de desarrollo agrícola</a:t>
            </a:r>
          </a:p>
          <a:p>
            <a:r>
              <a:rPr lang="es-MX" sz="1600" dirty="0" smtClean="0"/>
              <a:t>8.5 fondo medio ambiente mundial</a:t>
            </a:r>
          </a:p>
          <a:p>
            <a:r>
              <a:rPr lang="es-MX" sz="1600" dirty="0" smtClean="0"/>
              <a:t>8.6 organización internacional del trabajo</a:t>
            </a:r>
          </a:p>
          <a:p>
            <a:r>
              <a:rPr lang="es-MX" sz="1600" dirty="0" smtClean="0"/>
              <a:t>8.7 organización de países exportadores de petróleo </a:t>
            </a:r>
          </a:p>
          <a:p>
            <a:r>
              <a:rPr lang="es-MX" sz="1600" dirty="0" smtClean="0"/>
              <a:t>8.8 mercado común del sur </a:t>
            </a:r>
          </a:p>
          <a:p>
            <a:r>
              <a:rPr lang="es-MX" sz="1600" dirty="0" smtClean="0"/>
              <a:t>8.9 caso unión europea(evolución)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2042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12320144"/>
              </p:ext>
            </p:extLst>
          </p:nvPr>
        </p:nvGraphicFramePr>
        <p:xfrm>
          <a:off x="1099312" y="0"/>
          <a:ext cx="10678160" cy="344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00317055"/>
              </p:ext>
            </p:extLst>
          </p:nvPr>
        </p:nvGraphicFramePr>
        <p:xfrm>
          <a:off x="2379472" y="2962656"/>
          <a:ext cx="8128000" cy="370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80363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09" y="320040"/>
            <a:ext cx="10018713" cy="1752599"/>
          </a:xfrm>
        </p:spPr>
        <p:txBody>
          <a:bodyPr/>
          <a:lstStyle/>
          <a:p>
            <a:r>
              <a:rPr lang="es-MX" dirty="0" smtClean="0"/>
              <a:t>4. GRUPO DEL BANCO MUNDIAL</a:t>
            </a: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943" y="1592897"/>
            <a:ext cx="5067300" cy="50673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649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4.1 antecedentes, creación y evolución </a:t>
            </a: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719707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7870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307592"/>
          </a:xfrm>
        </p:spPr>
        <p:txBody>
          <a:bodyPr/>
          <a:lstStyle/>
          <a:p>
            <a:r>
              <a:rPr lang="es-MX" dirty="0" smtClean="0"/>
              <a:t>Principales antecedentes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133899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4476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Organización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264663"/>
            <a:ext cx="10018713" cy="3124201"/>
          </a:xfrm>
        </p:spPr>
        <p:txBody>
          <a:bodyPr/>
          <a:lstStyle/>
          <a:p>
            <a:r>
              <a:rPr lang="es-MX" dirty="0"/>
              <a:t>El Banco Mundial funciona como una cooperativa integrada por 189 países miembros. Estos países o accionistas son representados por una Junta de Gobernadores, el máximo órgano responsable de formular políticas en la institución. Por lo general, los Gobernadores son Ministros de Finanzas o de Desarrollo de los países miembros y se congregan una vez al año en las Reuniones Anuales de las Juntas de Gobernadores del Grupo del Banco Mundial y el Fondo Monetario Internacional.</a:t>
            </a:r>
          </a:p>
        </p:txBody>
      </p:sp>
    </p:spTree>
    <p:extLst>
      <p:ext uri="{BB962C8B-B14F-4D97-AF65-F5344CB8AC3E}">
        <p14:creationId xmlns:p14="http://schemas.microsoft.com/office/powerpoint/2010/main" val="3556218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752599"/>
          </a:xfrm>
        </p:spPr>
        <p:txBody>
          <a:bodyPr/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4.2 estructura y función </a:t>
            </a: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dirty="0" smtClean="0"/>
              <a:t>Países miembros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542109"/>
              </p:ext>
            </p:extLst>
          </p:nvPr>
        </p:nvGraphicFramePr>
        <p:xfrm>
          <a:off x="1246568" y="2090928"/>
          <a:ext cx="10567479" cy="476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1045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0" y="246888"/>
            <a:ext cx="10018713" cy="1752599"/>
          </a:xfrm>
        </p:spPr>
        <p:txBody>
          <a:bodyPr/>
          <a:lstStyle/>
          <a:p>
            <a:r>
              <a:rPr lang="es-MX" dirty="0" smtClean="0"/>
              <a:t>Junta de gobernadores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954003"/>
              </p:ext>
            </p:extLst>
          </p:nvPr>
        </p:nvGraphicFramePr>
        <p:xfrm>
          <a:off x="1484313" y="1999487"/>
          <a:ext cx="10018712" cy="4437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0867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Directorio ejecutivo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806810"/>
              </p:ext>
            </p:extLst>
          </p:nvPr>
        </p:nvGraphicFramePr>
        <p:xfrm>
          <a:off x="1484313" y="2029968"/>
          <a:ext cx="10018712" cy="4169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99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9447" y="0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5.FONDO MONETARIO INTERNACIONAL</a:t>
            </a:r>
            <a:br>
              <a:rPr lang="es-MX" dirty="0" smtClean="0"/>
            </a:br>
            <a:r>
              <a:rPr lang="es-MX" dirty="0">
                <a:solidFill>
                  <a:srgbClr val="0070C0"/>
                </a:solidFill>
              </a:rPr>
              <a:t>5.1 antecedentes, creación y evolución</a:t>
            </a:r>
            <a:br>
              <a:rPr lang="es-MX" dirty="0">
                <a:solidFill>
                  <a:srgbClr val="0070C0"/>
                </a:solidFill>
              </a:rPr>
            </a:b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4190172"/>
              </p:ext>
            </p:extLst>
          </p:nvPr>
        </p:nvGraphicFramePr>
        <p:xfrm>
          <a:off x="2306320" y="125001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88954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97864"/>
          </a:xfrm>
        </p:spPr>
        <p:txBody>
          <a:bodyPr/>
          <a:lstStyle/>
          <a:p>
            <a:r>
              <a:rPr lang="es-MX" dirty="0" smtClean="0"/>
              <a:t>Historia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1" y="932689"/>
            <a:ext cx="10018713" cy="3124201"/>
          </a:xfrm>
        </p:spPr>
        <p:txBody>
          <a:bodyPr/>
          <a:lstStyle/>
          <a:p>
            <a:r>
              <a:rPr lang="es-MX" dirty="0"/>
              <a:t>La idea de crear el FMI se planteó en julio de 1944 en una conferencia de las Naciones Unidas celebrada en </a:t>
            </a:r>
            <a:r>
              <a:rPr lang="es-MX" dirty="0" err="1"/>
              <a:t>Bretton</a:t>
            </a:r>
            <a:r>
              <a:rPr lang="es-MX" dirty="0"/>
              <a:t> Woods, Nuevo Hampshire (Estados Unidos)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448" y="2975486"/>
            <a:ext cx="4927854" cy="2957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42541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dirty="0" smtClean="0"/>
              <a:t>3.LAS NACIONES UNIDAS </a:t>
            </a:r>
            <a:endParaRPr lang="es-MX" sz="6000" dirty="0"/>
          </a:p>
        </p:txBody>
      </p:sp>
      <p:pic>
        <p:nvPicPr>
          <p:cNvPr id="2050" name="Picture 2" descr="Resultado de imagen para naciones unid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204" y="2171699"/>
            <a:ext cx="5622925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CuadroTexto 2"/>
          <p:cNvSpPr txBox="1"/>
          <p:nvPr/>
        </p:nvSpPr>
        <p:spPr>
          <a:xfrm>
            <a:off x="4127500" y="5829300"/>
            <a:ext cx="7505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3.1 antecedentes históricos de las organizaciones internacionales</a:t>
            </a:r>
          </a:p>
        </p:txBody>
      </p:sp>
    </p:spTree>
    <p:extLst>
      <p:ext uri="{BB962C8B-B14F-4D97-AF65-F5344CB8AC3E}">
        <p14:creationId xmlns:p14="http://schemas.microsoft.com/office/powerpoint/2010/main" val="5235455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fondo monetario internacional cuenta con: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36901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52928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247510" y="0"/>
            <a:ext cx="80822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u="sng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BANCO INTERNACIONAL DE RECONSTRUCCIÓN Y FOMENTO O BIRF</a:t>
            </a:r>
            <a:r>
              <a:rPr lang="es-ES" sz="24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210962" y="762000"/>
            <a:ext cx="4173838" cy="52322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misión original era financiar la reconstrucción de los países devastados por la </a:t>
            </a:r>
            <a:r>
              <a:rPr lang="es-ES" sz="1400" b="1" dirty="0">
                <a:latin typeface="Times New Roman" pitchFamily="18" charset="0"/>
              </a:rPr>
              <a:t>Segunda Guerra Mundial. 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5588000" y="1066800"/>
            <a:ext cx="914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518400" y="99060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s-ES" sz="2400">
              <a:latin typeface="Times New Roman" pitchFamily="18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604000" y="609600"/>
            <a:ext cx="4673600" cy="121285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1400" b="1">
                <a:latin typeface="Times New Roman" pitchFamily="18" charset="0"/>
                <a:cs typeface="Times New Roman" pitchFamily="18" charset="0"/>
              </a:rPr>
              <a:t>AHORA FMI</a:t>
            </a:r>
          </a:p>
          <a:p>
            <a:pPr algn="ctr" eaLnBrk="1" hangingPunct="1">
              <a:spcBef>
                <a:spcPct val="50000"/>
              </a:spcBef>
            </a:pPr>
            <a:r>
              <a:rPr lang="es-ES" sz="1400" b="1">
                <a:latin typeface="Times New Roman" pitchFamily="18" charset="0"/>
                <a:cs typeface="Times New Roman" pitchFamily="18" charset="0"/>
              </a:rPr>
              <a:t>lucha contra la pobreza, a través del financiamiento de Estados </a:t>
            </a:r>
          </a:p>
          <a:p>
            <a:pPr eaLnBrk="1" hangingPunct="1">
              <a:spcBef>
                <a:spcPct val="50000"/>
              </a:spcBef>
            </a:pPr>
            <a:endParaRPr lang="es-ES" sz="1400" b="1">
              <a:latin typeface="Times New Roman" pitchFamily="18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812800" y="2209801"/>
            <a:ext cx="1036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b="1" u="sng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CORPORACIÓN FINANCIERA INTERNACIONAL (CFI</a:t>
            </a: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s-ES" sz="1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76184" y="2743201"/>
            <a:ext cx="4916616" cy="52322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1400" b="1">
                <a:latin typeface="Times New Roman" pitchFamily="18" charset="0"/>
              </a:rPr>
              <a:t>creada en 1956 y perteneciente al Banco Mundial cuenta con 178 países miembros en todo el mundo</a:t>
            </a:r>
            <a:r>
              <a:rPr lang="es-ES" sz="1400">
                <a:latin typeface="Times New Roman" pitchFamily="18" charset="0"/>
              </a:rPr>
              <a:t> </a:t>
            </a: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5994400" y="2971800"/>
            <a:ext cx="812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908800" y="2667001"/>
            <a:ext cx="4673600" cy="52322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1400" b="1">
                <a:latin typeface="Times New Roman" pitchFamily="18" charset="0"/>
                <a:cs typeface="Times New Roman" pitchFamily="18" charset="0"/>
              </a:rPr>
              <a:t>promover el desarrollo económico de los países a través del sector privado. 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304800" y="3657600"/>
            <a:ext cx="11074400" cy="307777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Los socios comerciales invierten capital por medio de empresas privadas en los países en desarrollo. </a:t>
            </a: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6299200" y="3124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9709" name="Picture 13" descr="PE0156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267200"/>
            <a:ext cx="5486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2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764704"/>
            <a:ext cx="8229600" cy="648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Arabic Typesetting" pitchFamily="66" charset="-78"/>
                <a:cs typeface="Arabic Typesetting" pitchFamily="66" charset="-78"/>
              </a:rPr>
              <a:t>REFERENCIAS </a:t>
            </a:r>
            <a:endParaRPr lang="es-MX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91544" y="1773936"/>
            <a:ext cx="8229600" cy="4535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es-MX" dirty="0" smtClean="0"/>
              <a:t>[1] </a:t>
            </a:r>
            <a:r>
              <a:rPr lang="es-MX" dirty="0"/>
              <a:t>Banco Mundial (2014) “Historia”, Sección: Quiénes somos. Disponible: </a:t>
            </a:r>
            <a:r>
              <a:rPr lang="es-MX" dirty="0">
                <a:hlinkClick r:id="rId2"/>
              </a:rPr>
              <a:t>http://www.bancomundial.org/es/about/history</a:t>
            </a:r>
            <a:endParaRPr lang="es-MX" dirty="0"/>
          </a:p>
          <a:p>
            <a:r>
              <a:rPr lang="es-MX" dirty="0" smtClean="0"/>
              <a:t>[2] </a:t>
            </a:r>
            <a:r>
              <a:rPr lang="es-MX" dirty="0"/>
              <a:t>BID (2014) “Acerca del Banco Interamericano de Desarrollo”, Sección: Acerca del BID. Disponible en: </a:t>
            </a:r>
            <a:r>
              <a:rPr lang="es-MX" dirty="0">
                <a:hlinkClick r:id="rId3"/>
              </a:rPr>
              <a:t>http://www.iadb.org/es/acerca-del-bid/acerca-del-banco-interamericano-de-desarrollo,5995.html</a:t>
            </a:r>
            <a:endParaRPr lang="es-MX" dirty="0"/>
          </a:p>
          <a:p>
            <a:r>
              <a:rPr lang="es-MX" dirty="0" smtClean="0"/>
              <a:t>[3] </a:t>
            </a:r>
            <a:r>
              <a:rPr lang="es-MX" dirty="0" err="1" smtClean="0"/>
              <a:t>Calduch</a:t>
            </a:r>
            <a:r>
              <a:rPr lang="es-MX" dirty="0" smtClean="0"/>
              <a:t>, R (1991)  “Concepto y caracteres generales de la organización internacional” Madrid. Disponible en: </a:t>
            </a:r>
            <a:r>
              <a:rPr lang="es-MX" dirty="0" smtClean="0">
                <a:hlinkClick r:id="rId4"/>
              </a:rPr>
              <a:t>http://pendientedemigracion.ucm.es/info/sdrelint/ficheros_aula/aula1403.pdf</a:t>
            </a:r>
            <a:endParaRPr lang="es-MX" dirty="0" smtClean="0"/>
          </a:p>
          <a:p>
            <a:r>
              <a:rPr lang="es-MX" dirty="0" smtClean="0"/>
              <a:t>[4] </a:t>
            </a:r>
            <a:r>
              <a:rPr lang="es-MX" dirty="0"/>
              <a:t>Dávila, Toribio (2005) “LAS INSTITUCIONES DE BRETTON WOODS: 60 AÑOS DE CAMBIOS” . Disponible en: </a:t>
            </a:r>
            <a:r>
              <a:rPr lang="es-MX" dirty="0">
                <a:hlinkClick r:id="rId5"/>
              </a:rPr>
              <a:t>http://www.revistasice.com/CachePDF/ICE_827_17-24__01B50204EBAC368AB094AD82C24909F8.pdf</a:t>
            </a:r>
            <a:endParaRPr lang="es-MX" dirty="0"/>
          </a:p>
          <a:p>
            <a:r>
              <a:rPr lang="es-MX" dirty="0" smtClean="0"/>
              <a:t>[5] </a:t>
            </a:r>
            <a:r>
              <a:rPr lang="es-MX" dirty="0"/>
              <a:t>Europa (2007) “Proceso de adhesión de un nuevo Estado Miembro”, Sección: Síntesis de la legislación de la UE. Disponible en: </a:t>
            </a:r>
            <a:r>
              <a:rPr lang="es-MX" dirty="0">
                <a:hlinkClick r:id="rId6"/>
              </a:rPr>
              <a:t>http://europa.eu/legislation_summaries/enlargement/ongoing_enlargement/l14536_es.htm</a:t>
            </a:r>
            <a:endParaRPr lang="es-MX" dirty="0"/>
          </a:p>
          <a:p>
            <a:r>
              <a:rPr lang="es-MX" dirty="0" smtClean="0"/>
              <a:t>[6] </a:t>
            </a:r>
            <a:r>
              <a:rPr lang="es-MX" dirty="0"/>
              <a:t>HISTORIA DE LAS RRII (2009) “LA SOCIEDAD DE NACIONES: Logros y fracasos. Disponible en: </a:t>
            </a:r>
            <a:r>
              <a:rPr lang="es-MX" dirty="0">
                <a:hlinkClick r:id="rId7"/>
              </a:rPr>
              <a:t>http://www.fder.edu.uy/contenido/rrii/contenido/curricular/historia-rrii/LA%20SOCIEDAD%20DE%20NACIONES.pdf</a:t>
            </a:r>
            <a:endParaRPr lang="es-MX" dirty="0"/>
          </a:p>
          <a:p>
            <a:r>
              <a:rPr lang="es-MX" dirty="0" smtClean="0"/>
              <a:t>[7] </a:t>
            </a:r>
            <a:r>
              <a:rPr lang="es-MX" dirty="0" smtClean="0"/>
              <a:t>“La guerra fría y el mundo bipolar”. Disponible en: </a:t>
            </a:r>
            <a:r>
              <a:rPr lang="es-MX" dirty="0" smtClean="0">
                <a:hlinkClick r:id="rId8"/>
              </a:rPr>
              <a:t>http://bachiller.sabuco.com/historia/guerrafria.pdf</a:t>
            </a:r>
            <a:endParaRPr lang="es-MX" dirty="0" smtClean="0"/>
          </a:p>
          <a:p>
            <a:r>
              <a:rPr lang="es-MX" dirty="0" smtClean="0"/>
              <a:t>[8] </a:t>
            </a:r>
            <a:r>
              <a:rPr lang="es-MX" dirty="0" smtClean="0"/>
              <a:t>OCDE “Países miembros”, Sección: La OCDE. Disponible en: </a:t>
            </a:r>
            <a:r>
              <a:rPr lang="es-MX" dirty="0" smtClean="0">
                <a:hlinkClick r:id="rId9"/>
              </a:rPr>
              <a:t>http://www.oecd.org/centrodemexico/laocde/</a:t>
            </a:r>
            <a:endParaRPr lang="es-MX" dirty="0" smtClean="0"/>
          </a:p>
          <a:p>
            <a:r>
              <a:rPr lang="es-MX" dirty="0" smtClean="0"/>
              <a:t>[9]  </a:t>
            </a:r>
            <a:r>
              <a:rPr lang="es-MX" dirty="0" smtClean="0"/>
              <a:t>OMC (2014) “ENTENDER LA OMC”, Sección: Quiénes somos. Disponible en: </a:t>
            </a:r>
            <a:r>
              <a:rPr lang="es-MX" dirty="0" smtClean="0">
                <a:hlinkClick r:id="rId10"/>
              </a:rPr>
              <a:t>http://</a:t>
            </a:r>
            <a:r>
              <a:rPr lang="es-MX" dirty="0" smtClean="0">
                <a:hlinkClick r:id="rId10"/>
              </a:rPr>
              <a:t>www.wto.org/spanish/thewto_s/whatis_s/who_we_are_s.htm</a:t>
            </a:r>
            <a:endParaRPr lang="es-MX" dirty="0" smtClean="0"/>
          </a:p>
          <a:p>
            <a:r>
              <a:rPr lang="es-MX" dirty="0" smtClean="0"/>
              <a:t>[10] </a:t>
            </a:r>
            <a:r>
              <a:rPr lang="en-US" dirty="0" err="1" smtClean="0"/>
              <a:t>Rittberger</a:t>
            </a:r>
            <a:r>
              <a:rPr lang="en-US" dirty="0"/>
              <a:t>, Volker &amp; </a:t>
            </a:r>
            <a:r>
              <a:rPr lang="en-US" dirty="0" err="1"/>
              <a:t>Zangl</a:t>
            </a:r>
            <a:r>
              <a:rPr lang="en-US" dirty="0"/>
              <a:t>, Bernhard (2006). </a:t>
            </a:r>
            <a:r>
              <a:rPr lang="en-US" b="1" dirty="0"/>
              <a:t>International Organization</a:t>
            </a:r>
            <a:r>
              <a:rPr lang="en-US" dirty="0"/>
              <a:t>. Palgrave </a:t>
            </a:r>
            <a:r>
              <a:rPr lang="en-US" dirty="0" smtClean="0"/>
              <a:t>Macmillan.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34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738715"/>
              </p:ext>
            </p:extLst>
          </p:nvPr>
        </p:nvGraphicFramePr>
        <p:xfrm>
          <a:off x="1524000" y="252388"/>
          <a:ext cx="9144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9805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752599"/>
          </a:xfrm>
        </p:spPr>
        <p:txBody>
          <a:bodyPr/>
          <a:lstStyle/>
          <a:p>
            <a:r>
              <a:rPr lang="es-MX" dirty="0" smtClean="0"/>
              <a:t>SOCIEDAD DE NACIONES  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59950124"/>
              </p:ext>
            </p:extLst>
          </p:nvPr>
        </p:nvGraphicFramePr>
        <p:xfrm>
          <a:off x="2108200" y="1244600"/>
          <a:ext cx="92456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8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7361830"/>
              </p:ext>
            </p:extLst>
          </p:nvPr>
        </p:nvGraphicFramePr>
        <p:xfrm>
          <a:off x="2462213" y="203200"/>
          <a:ext cx="10018712" cy="665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 rot="19063246">
            <a:off x="304801" y="2416627"/>
            <a:ext cx="7505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3.2 los intentos de organizar la paz. Fin de la segunda guerra mundial y surgimiento de la ONU</a:t>
            </a:r>
          </a:p>
        </p:txBody>
      </p:sp>
    </p:spTree>
    <p:extLst>
      <p:ext uri="{BB962C8B-B14F-4D97-AF65-F5344CB8AC3E}">
        <p14:creationId xmlns:p14="http://schemas.microsoft.com/office/powerpoint/2010/main" val="971309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0" y="101601"/>
            <a:ext cx="10018713" cy="1054100"/>
          </a:xfrm>
        </p:spPr>
        <p:txBody>
          <a:bodyPr/>
          <a:lstStyle/>
          <a:p>
            <a:r>
              <a:rPr lang="es-MX" dirty="0" smtClean="0"/>
              <a:t>NACIONES UNIDAS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834624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4599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7740" y="315685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3.3 hacia el inicio de la guerra fría, los organismos de bretton Woods: las misiones del fondo monetario internacional y del banco mundial</a:t>
            </a:r>
          </a:p>
        </p:txBody>
      </p:sp>
      <p:pic>
        <p:nvPicPr>
          <p:cNvPr id="3074" name="Picture 2" descr="Resultado de imagen para bretton woods Y LA GUERRA F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34" y="2536371"/>
            <a:ext cx="7998523" cy="33854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93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0" y="1"/>
            <a:ext cx="10018713" cy="1371600"/>
          </a:xfrm>
        </p:spPr>
        <p:txBody>
          <a:bodyPr/>
          <a:lstStyle/>
          <a:p>
            <a:r>
              <a:rPr lang="es-MX" dirty="0" smtClean="0"/>
              <a:t>BRETTON WOODS 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79221992"/>
              </p:ext>
            </p:extLst>
          </p:nvPr>
        </p:nvGraphicFramePr>
        <p:xfrm>
          <a:off x="1484310" y="825500"/>
          <a:ext cx="9420223" cy="4588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1883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367</TotalTime>
  <Words>1844</Words>
  <Application>Microsoft Office PowerPoint</Application>
  <PresentationFormat>Personalizado</PresentationFormat>
  <Paragraphs>198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Parallax</vt:lpstr>
      <vt:lpstr>“ESTRUCTURA DE LAS ORGANIZACIONES INTERNACIONALES” 2018-B</vt:lpstr>
      <vt:lpstr>TEMARIO </vt:lpstr>
      <vt:lpstr>3.LAS NACIONES UNIDAS </vt:lpstr>
      <vt:lpstr>Presentación de PowerPoint</vt:lpstr>
      <vt:lpstr>SOCIEDAD DE NACIONES  </vt:lpstr>
      <vt:lpstr>Presentación de PowerPoint</vt:lpstr>
      <vt:lpstr>NACIONES UNIDAS </vt:lpstr>
      <vt:lpstr>3.3 hacia el inicio de la guerra fría, los organismos de bretton Woods: las misiones del fondo monetario internacional y del banco mundial</vt:lpstr>
      <vt:lpstr>BRETTON WOODS </vt:lpstr>
      <vt:lpstr>BRETTON WOODS </vt:lpstr>
      <vt:lpstr>Banco Internacional de Reconstrucción y Fomento </vt:lpstr>
      <vt:lpstr>Banco Internacional de Reconstrucción y Fomento </vt:lpstr>
      <vt:lpstr>3.7 colapso del muro de Berlín y la URSS, el nuevo orden mundial y la reforma de la ONU </vt:lpstr>
      <vt:lpstr>Antecedentes muro de Berlín </vt:lpstr>
      <vt:lpstr>Presentación de PowerPoint</vt:lpstr>
      <vt:lpstr>Presentación de PowerPoint</vt:lpstr>
      <vt:lpstr>URSS</vt:lpstr>
      <vt:lpstr>Presentación de PowerPoint</vt:lpstr>
      <vt:lpstr>DISOLUCION DE LA URSS</vt:lpstr>
      <vt:lpstr>Presentación de PowerPoint</vt:lpstr>
      <vt:lpstr>4. GRUPO DEL BANCO MUNDIAL</vt:lpstr>
      <vt:lpstr>4.1 antecedentes, creación y evolución  </vt:lpstr>
      <vt:lpstr>Principales antecedentes </vt:lpstr>
      <vt:lpstr>Organización </vt:lpstr>
      <vt:lpstr>4.2 estructura y función  Países miembros</vt:lpstr>
      <vt:lpstr>Junta de gobernadores </vt:lpstr>
      <vt:lpstr>Directorio ejecutivo</vt:lpstr>
      <vt:lpstr>5.FONDO MONETARIO INTERNACIONAL 5.1 antecedentes, creación y evolución  </vt:lpstr>
      <vt:lpstr>Historia </vt:lpstr>
      <vt:lpstr>El fondo monetario internacional cuenta con:</vt:lpstr>
      <vt:lpstr>Presentación de PowerPoint</vt:lpstr>
      <vt:lpstr>REFERENCIAS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“ESTRUCTURA DE LAS ORGANIZACIONES INTERNACIONALES” 2018-B</dc:title>
  <dc:creator>OFICINA</dc:creator>
  <cp:lastModifiedBy>AULA</cp:lastModifiedBy>
  <cp:revision>48</cp:revision>
  <dcterms:created xsi:type="dcterms:W3CDTF">2018-09-27T21:17:54Z</dcterms:created>
  <dcterms:modified xsi:type="dcterms:W3CDTF">2018-09-28T21:29:18Z</dcterms:modified>
</cp:coreProperties>
</file>