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73" r:id="rId3"/>
    <p:sldId id="274" r:id="rId4"/>
    <p:sldId id="276" r:id="rId5"/>
    <p:sldId id="277" r:id="rId6"/>
    <p:sldId id="282" r:id="rId7"/>
    <p:sldId id="278" r:id="rId8"/>
    <p:sldId id="279" r:id="rId9"/>
    <p:sldId id="280" r:id="rId10"/>
    <p:sldId id="281" r:id="rId11"/>
    <p:sldId id="287" r:id="rId12"/>
    <p:sldId id="288" r:id="rId13"/>
    <p:sldId id="289" r:id="rId14"/>
    <p:sldId id="291" r:id="rId15"/>
    <p:sldId id="292" r:id="rId16"/>
    <p:sldId id="293" r:id="rId17"/>
    <p:sldId id="294" r:id="rId18"/>
    <p:sldId id="295" r:id="rId19"/>
    <p:sldId id="296" r:id="rId20"/>
    <p:sldId id="298" r:id="rId21"/>
    <p:sldId id="299" r:id="rId22"/>
    <p:sldId id="301" r:id="rId23"/>
    <p:sldId id="302" r:id="rId24"/>
    <p:sldId id="303" r:id="rId25"/>
    <p:sldId id="304" r:id="rId26"/>
    <p:sldId id="305" r:id="rId27"/>
    <p:sldId id="306" r:id="rId28"/>
    <p:sldId id="312" r:id="rId29"/>
    <p:sldId id="313" r:id="rId30"/>
    <p:sldId id="307" r:id="rId31"/>
    <p:sldId id="308" r:id="rId32"/>
    <p:sldId id="309" r:id="rId33"/>
    <p:sldId id="310" r:id="rId34"/>
    <p:sldId id="31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0" autoAdjust="0"/>
    <p:restoredTop sz="94676" autoAdjust="0"/>
  </p:normalViewPr>
  <p:slideViewPr>
    <p:cSldViewPr snapToGrid="0">
      <p:cViewPr>
        <p:scale>
          <a:sx n="90" d="100"/>
          <a:sy n="90" d="100"/>
        </p:scale>
        <p:origin x="-528" y="-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jpg"/></Relationships>
</file>

<file path=ppt/diagrams/_rels/data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jpg"/></Relationships>
</file>

<file path=ppt/diagrams/_rels/data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jpg"/></Relationships>
</file>

<file path=ppt/diagrams/_rels/drawing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jpg"/></Relationships>
</file>

<file path=ppt/diagrams/_rels/drawing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A7991D-6162-450F-AD7F-0D5D34A56900}"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MX"/>
        </a:p>
      </dgm:t>
    </dgm:pt>
    <dgm:pt modelId="{4417432F-93B6-4CE7-909C-BF6307787C57}">
      <dgm:prSet phldrT="[Texto]"/>
      <dgm:spPr/>
      <dgm:t>
        <a:bodyPr/>
        <a:lstStyle/>
        <a:p>
          <a:r>
            <a:rPr lang="es-MX" dirty="0" smtClean="0"/>
            <a:t>Saber</a:t>
          </a:r>
          <a:endParaRPr lang="es-MX" dirty="0"/>
        </a:p>
      </dgm:t>
    </dgm:pt>
    <dgm:pt modelId="{E4AE6E6A-45F1-4B6F-ABFF-9D1D1FF51ABF}" type="parTrans" cxnId="{C13A9F21-532C-4FB9-8849-D13C65740C20}">
      <dgm:prSet/>
      <dgm:spPr/>
      <dgm:t>
        <a:bodyPr/>
        <a:lstStyle/>
        <a:p>
          <a:endParaRPr lang="es-MX"/>
        </a:p>
      </dgm:t>
    </dgm:pt>
    <dgm:pt modelId="{38C49628-A609-43A7-8865-3D670F1084F4}" type="sibTrans" cxnId="{C13A9F21-532C-4FB9-8849-D13C65740C20}">
      <dgm:prSet/>
      <dgm:spPr/>
      <dgm:t>
        <a:bodyPr/>
        <a:lstStyle/>
        <a:p>
          <a:endParaRPr lang="es-MX"/>
        </a:p>
      </dgm:t>
    </dgm:pt>
    <dgm:pt modelId="{136F15D8-7ECD-42B8-90A6-7E872E7E03C5}">
      <dgm:prSet phldrT="[Texto]" custT="1"/>
      <dgm:spPr/>
      <dgm:t>
        <a:bodyPr/>
        <a:lstStyle/>
        <a:p>
          <a:r>
            <a:rPr lang="es-MX" sz="1200" b="0" i="0" dirty="0" smtClean="0"/>
            <a:t>Parte cognitiva ,encargada de los conocimientos que el alumno adquiere en toda su formación.</a:t>
          </a:r>
          <a:endParaRPr lang="es-MX" sz="1200" dirty="0"/>
        </a:p>
      </dgm:t>
    </dgm:pt>
    <dgm:pt modelId="{A0013D00-CDB5-4552-BD19-17CD57314B21}" type="parTrans" cxnId="{C3116F1E-D66B-4C37-9009-96747259B073}">
      <dgm:prSet/>
      <dgm:spPr/>
      <dgm:t>
        <a:bodyPr/>
        <a:lstStyle/>
        <a:p>
          <a:endParaRPr lang="es-MX"/>
        </a:p>
      </dgm:t>
    </dgm:pt>
    <dgm:pt modelId="{1C222066-0AD6-4DA4-8A9F-7CBDEE0C93B9}" type="sibTrans" cxnId="{C3116F1E-D66B-4C37-9009-96747259B073}">
      <dgm:prSet/>
      <dgm:spPr/>
      <dgm:t>
        <a:bodyPr/>
        <a:lstStyle/>
        <a:p>
          <a:endParaRPr lang="es-MX"/>
        </a:p>
      </dgm:t>
    </dgm:pt>
    <dgm:pt modelId="{02AE3711-FEF4-443C-BF4E-2C18A0D44312}">
      <dgm:prSet phldrT="[Texto]"/>
      <dgm:spPr/>
      <dgm:t>
        <a:bodyPr/>
        <a:lstStyle/>
        <a:p>
          <a:r>
            <a:rPr lang="es-MX" dirty="0" smtClean="0"/>
            <a:t>Saber Hacer </a:t>
          </a:r>
          <a:endParaRPr lang="es-MX" dirty="0"/>
        </a:p>
      </dgm:t>
    </dgm:pt>
    <dgm:pt modelId="{AECA4B75-CB1F-4B0E-98C4-B8BAFE5CA6AB}" type="parTrans" cxnId="{D55FEA66-6A33-45B2-8EFB-D088A7A4AA45}">
      <dgm:prSet/>
      <dgm:spPr/>
      <dgm:t>
        <a:bodyPr/>
        <a:lstStyle/>
        <a:p>
          <a:endParaRPr lang="es-MX"/>
        </a:p>
      </dgm:t>
    </dgm:pt>
    <dgm:pt modelId="{DEBBD319-6178-4019-A294-E3B5065662BD}" type="sibTrans" cxnId="{D55FEA66-6A33-45B2-8EFB-D088A7A4AA45}">
      <dgm:prSet/>
      <dgm:spPr/>
      <dgm:t>
        <a:bodyPr/>
        <a:lstStyle/>
        <a:p>
          <a:endParaRPr lang="es-MX"/>
        </a:p>
      </dgm:t>
    </dgm:pt>
    <dgm:pt modelId="{D8193AE7-EADC-4BC0-80FE-4B899B31D51F}">
      <dgm:prSet phldrT="[Texto]" custT="1"/>
      <dgm:spPr/>
      <dgm:t>
        <a:bodyPr/>
        <a:lstStyle/>
        <a:p>
          <a:r>
            <a:rPr lang="es-MX" sz="1200" b="0" i="0" dirty="0" smtClean="0"/>
            <a:t>Es la parte de la aplicación, encargada de la practica que el alumno realiza una vez tenga lo cognitivo (Saber).</a:t>
          </a:r>
          <a:endParaRPr lang="es-MX" sz="1200" dirty="0"/>
        </a:p>
      </dgm:t>
    </dgm:pt>
    <dgm:pt modelId="{A960C2B5-C153-48F3-B9D6-291F1BDA9BA8}" type="parTrans" cxnId="{8A1FF6CE-CB6D-4D41-B313-2980DEDD8077}">
      <dgm:prSet/>
      <dgm:spPr/>
      <dgm:t>
        <a:bodyPr/>
        <a:lstStyle/>
        <a:p>
          <a:endParaRPr lang="es-MX"/>
        </a:p>
      </dgm:t>
    </dgm:pt>
    <dgm:pt modelId="{9A1391B1-9E04-4594-B4B7-01A724F4C33D}" type="sibTrans" cxnId="{8A1FF6CE-CB6D-4D41-B313-2980DEDD8077}">
      <dgm:prSet/>
      <dgm:spPr/>
      <dgm:t>
        <a:bodyPr/>
        <a:lstStyle/>
        <a:p>
          <a:endParaRPr lang="es-MX"/>
        </a:p>
      </dgm:t>
    </dgm:pt>
    <dgm:pt modelId="{EC0EC265-B52F-4AEB-A461-74B791CEE1C1}">
      <dgm:prSet phldrT="[Texto]"/>
      <dgm:spPr/>
      <dgm:t>
        <a:bodyPr/>
        <a:lstStyle/>
        <a:p>
          <a:r>
            <a:rPr lang="es-MX" dirty="0" smtClean="0"/>
            <a:t>Ser</a:t>
          </a:r>
          <a:endParaRPr lang="es-MX" dirty="0"/>
        </a:p>
      </dgm:t>
    </dgm:pt>
    <dgm:pt modelId="{29617EE2-5BE1-40A7-B952-24AAF84AFA41}" type="parTrans" cxnId="{2B97FB2B-3263-42AB-AB52-DFBF4B0420E2}">
      <dgm:prSet/>
      <dgm:spPr/>
      <dgm:t>
        <a:bodyPr/>
        <a:lstStyle/>
        <a:p>
          <a:endParaRPr lang="es-MX"/>
        </a:p>
      </dgm:t>
    </dgm:pt>
    <dgm:pt modelId="{EE7A21A3-0A75-46F7-9316-94F42D277930}" type="sibTrans" cxnId="{2B97FB2B-3263-42AB-AB52-DFBF4B0420E2}">
      <dgm:prSet/>
      <dgm:spPr/>
      <dgm:t>
        <a:bodyPr/>
        <a:lstStyle/>
        <a:p>
          <a:endParaRPr lang="es-MX"/>
        </a:p>
      </dgm:t>
    </dgm:pt>
    <dgm:pt modelId="{5BEFF084-BF60-4B11-894D-6DF9EB6BA11F}">
      <dgm:prSet phldrT="[Texto]" custT="1"/>
      <dgm:spPr/>
      <dgm:t>
        <a:bodyPr/>
        <a:lstStyle/>
        <a:p>
          <a:r>
            <a:rPr lang="es-MX" sz="1200" b="0" i="0" dirty="0" smtClean="0"/>
            <a:t>Es la parte de las emociones, encargada del desarrollo humano que el alumno adquiere durante su formación.</a:t>
          </a:r>
          <a:endParaRPr lang="es-MX" sz="1200" dirty="0"/>
        </a:p>
      </dgm:t>
    </dgm:pt>
    <dgm:pt modelId="{CFA6EF8B-1505-42B2-B619-DAACEB9515D3}" type="parTrans" cxnId="{5CCA9994-6F1D-433D-BCDF-882996E40B97}">
      <dgm:prSet/>
      <dgm:spPr/>
      <dgm:t>
        <a:bodyPr/>
        <a:lstStyle/>
        <a:p>
          <a:endParaRPr lang="es-MX"/>
        </a:p>
      </dgm:t>
    </dgm:pt>
    <dgm:pt modelId="{B7837CAF-9C92-49AD-85FD-C046AA13217E}" type="sibTrans" cxnId="{5CCA9994-6F1D-433D-BCDF-882996E40B97}">
      <dgm:prSet/>
      <dgm:spPr/>
      <dgm:t>
        <a:bodyPr/>
        <a:lstStyle/>
        <a:p>
          <a:endParaRPr lang="es-MX"/>
        </a:p>
      </dgm:t>
    </dgm:pt>
    <dgm:pt modelId="{A3C7DE7F-BD97-4D12-8A36-1F588B7FA472}" type="pres">
      <dgm:prSet presAssocID="{A9A7991D-6162-450F-AD7F-0D5D34A56900}" presName="rootnode" presStyleCnt="0">
        <dgm:presLayoutVars>
          <dgm:chMax/>
          <dgm:chPref/>
          <dgm:dir/>
          <dgm:animLvl val="lvl"/>
        </dgm:presLayoutVars>
      </dgm:prSet>
      <dgm:spPr/>
      <dgm:t>
        <a:bodyPr/>
        <a:lstStyle/>
        <a:p>
          <a:endParaRPr lang="es-MX"/>
        </a:p>
      </dgm:t>
    </dgm:pt>
    <dgm:pt modelId="{E0D43657-0158-40C6-8904-AE7ED42FE601}" type="pres">
      <dgm:prSet presAssocID="{4417432F-93B6-4CE7-909C-BF6307787C57}" presName="composite" presStyleCnt="0"/>
      <dgm:spPr/>
    </dgm:pt>
    <dgm:pt modelId="{A000C6DF-A551-4D53-8779-5DDF0AAD5BBE}" type="pres">
      <dgm:prSet presAssocID="{4417432F-93B6-4CE7-909C-BF6307787C57}" presName="bentUpArrow1" presStyleLbl="alignImgPlace1" presStyleIdx="0" presStyleCnt="2"/>
      <dgm:spPr/>
    </dgm:pt>
    <dgm:pt modelId="{138AB0D0-0C5E-4A9A-A716-0FA8C408C1FF}" type="pres">
      <dgm:prSet presAssocID="{4417432F-93B6-4CE7-909C-BF6307787C57}" presName="ParentText" presStyleLbl="node1" presStyleIdx="0" presStyleCnt="3">
        <dgm:presLayoutVars>
          <dgm:chMax val="1"/>
          <dgm:chPref val="1"/>
          <dgm:bulletEnabled val="1"/>
        </dgm:presLayoutVars>
      </dgm:prSet>
      <dgm:spPr/>
      <dgm:t>
        <a:bodyPr/>
        <a:lstStyle/>
        <a:p>
          <a:endParaRPr lang="es-MX"/>
        </a:p>
      </dgm:t>
    </dgm:pt>
    <dgm:pt modelId="{21F9AA4A-6C3F-41C2-B5AD-B042511D7F9F}" type="pres">
      <dgm:prSet presAssocID="{4417432F-93B6-4CE7-909C-BF6307787C57}" presName="ChildText" presStyleLbl="revTx" presStyleIdx="0" presStyleCnt="3" custScaleX="175751" custScaleY="107792" custLinFactNeighborX="37055" custLinFactNeighborY="7801">
        <dgm:presLayoutVars>
          <dgm:chMax val="0"/>
          <dgm:chPref val="0"/>
          <dgm:bulletEnabled val="1"/>
        </dgm:presLayoutVars>
      </dgm:prSet>
      <dgm:spPr/>
      <dgm:t>
        <a:bodyPr/>
        <a:lstStyle/>
        <a:p>
          <a:endParaRPr lang="es-MX"/>
        </a:p>
      </dgm:t>
    </dgm:pt>
    <dgm:pt modelId="{E892A2EA-657B-451E-AC53-96C23257D144}" type="pres">
      <dgm:prSet presAssocID="{38C49628-A609-43A7-8865-3D670F1084F4}" presName="sibTrans" presStyleCnt="0"/>
      <dgm:spPr/>
    </dgm:pt>
    <dgm:pt modelId="{0AC967E6-6EF9-40EE-943F-0C3870C20B0B}" type="pres">
      <dgm:prSet presAssocID="{02AE3711-FEF4-443C-BF4E-2C18A0D44312}" presName="composite" presStyleCnt="0"/>
      <dgm:spPr/>
    </dgm:pt>
    <dgm:pt modelId="{2F74AB45-C79D-41A3-A483-41F9C3188B1A}" type="pres">
      <dgm:prSet presAssocID="{02AE3711-FEF4-443C-BF4E-2C18A0D44312}" presName="bentUpArrow1" presStyleLbl="alignImgPlace1" presStyleIdx="1" presStyleCnt="2"/>
      <dgm:spPr/>
    </dgm:pt>
    <dgm:pt modelId="{0B0BA4B0-5A1B-419A-99D1-ABA1C49A3E07}" type="pres">
      <dgm:prSet presAssocID="{02AE3711-FEF4-443C-BF4E-2C18A0D44312}" presName="ParentText" presStyleLbl="node1" presStyleIdx="1" presStyleCnt="3">
        <dgm:presLayoutVars>
          <dgm:chMax val="1"/>
          <dgm:chPref val="1"/>
          <dgm:bulletEnabled val="1"/>
        </dgm:presLayoutVars>
      </dgm:prSet>
      <dgm:spPr/>
      <dgm:t>
        <a:bodyPr/>
        <a:lstStyle/>
        <a:p>
          <a:endParaRPr lang="es-MX"/>
        </a:p>
      </dgm:t>
    </dgm:pt>
    <dgm:pt modelId="{307A0B5B-8613-4050-BA14-72BE9BA35C8C}" type="pres">
      <dgm:prSet presAssocID="{02AE3711-FEF4-443C-BF4E-2C18A0D44312}" presName="ChildText" presStyleLbl="revTx" presStyleIdx="1" presStyleCnt="3" custScaleX="199127" custLinFactNeighborX="46738">
        <dgm:presLayoutVars>
          <dgm:chMax val="0"/>
          <dgm:chPref val="0"/>
          <dgm:bulletEnabled val="1"/>
        </dgm:presLayoutVars>
      </dgm:prSet>
      <dgm:spPr/>
      <dgm:t>
        <a:bodyPr/>
        <a:lstStyle/>
        <a:p>
          <a:endParaRPr lang="es-MX"/>
        </a:p>
      </dgm:t>
    </dgm:pt>
    <dgm:pt modelId="{02B0BCB6-9973-40DC-9980-45FE96697E4A}" type="pres">
      <dgm:prSet presAssocID="{DEBBD319-6178-4019-A294-E3B5065662BD}" presName="sibTrans" presStyleCnt="0"/>
      <dgm:spPr/>
    </dgm:pt>
    <dgm:pt modelId="{D9CE0F6E-ECD5-43C8-9FF0-8BF48460DF75}" type="pres">
      <dgm:prSet presAssocID="{EC0EC265-B52F-4AEB-A461-74B791CEE1C1}" presName="composite" presStyleCnt="0"/>
      <dgm:spPr/>
    </dgm:pt>
    <dgm:pt modelId="{6CBBD0F5-55B8-482D-A945-7CBC257BA1C7}" type="pres">
      <dgm:prSet presAssocID="{EC0EC265-B52F-4AEB-A461-74B791CEE1C1}" presName="ParentText" presStyleLbl="node1" presStyleIdx="2" presStyleCnt="3">
        <dgm:presLayoutVars>
          <dgm:chMax val="1"/>
          <dgm:chPref val="1"/>
          <dgm:bulletEnabled val="1"/>
        </dgm:presLayoutVars>
      </dgm:prSet>
      <dgm:spPr/>
      <dgm:t>
        <a:bodyPr/>
        <a:lstStyle/>
        <a:p>
          <a:endParaRPr lang="es-MX"/>
        </a:p>
      </dgm:t>
    </dgm:pt>
    <dgm:pt modelId="{F2BCD73B-007D-4FC2-9434-4467DE8079A6}" type="pres">
      <dgm:prSet presAssocID="{EC0EC265-B52F-4AEB-A461-74B791CEE1C1}" presName="FinalChildText" presStyleLbl="revTx" presStyleIdx="2" presStyleCnt="3" custScaleX="183330" custLinFactNeighborX="39608" custLinFactNeighborY="2037">
        <dgm:presLayoutVars>
          <dgm:chMax val="0"/>
          <dgm:chPref val="0"/>
          <dgm:bulletEnabled val="1"/>
        </dgm:presLayoutVars>
      </dgm:prSet>
      <dgm:spPr/>
      <dgm:t>
        <a:bodyPr/>
        <a:lstStyle/>
        <a:p>
          <a:endParaRPr lang="es-MX"/>
        </a:p>
      </dgm:t>
    </dgm:pt>
  </dgm:ptLst>
  <dgm:cxnLst>
    <dgm:cxn modelId="{5CCA9994-6F1D-433D-BCDF-882996E40B97}" srcId="{EC0EC265-B52F-4AEB-A461-74B791CEE1C1}" destId="{5BEFF084-BF60-4B11-894D-6DF9EB6BA11F}" srcOrd="0" destOrd="0" parTransId="{CFA6EF8B-1505-42B2-B619-DAACEB9515D3}" sibTransId="{B7837CAF-9C92-49AD-85FD-C046AA13217E}"/>
    <dgm:cxn modelId="{45F8F8BC-757C-438D-A289-BF27727ECE0C}" type="presOf" srcId="{5BEFF084-BF60-4B11-894D-6DF9EB6BA11F}" destId="{F2BCD73B-007D-4FC2-9434-4467DE8079A6}" srcOrd="0" destOrd="0" presId="urn:microsoft.com/office/officeart/2005/8/layout/StepDownProcess"/>
    <dgm:cxn modelId="{47617D87-C932-49B8-A4A3-D72538AFEF65}" type="presOf" srcId="{EC0EC265-B52F-4AEB-A461-74B791CEE1C1}" destId="{6CBBD0F5-55B8-482D-A945-7CBC257BA1C7}" srcOrd="0" destOrd="0" presId="urn:microsoft.com/office/officeart/2005/8/layout/StepDownProcess"/>
    <dgm:cxn modelId="{2B97FB2B-3263-42AB-AB52-DFBF4B0420E2}" srcId="{A9A7991D-6162-450F-AD7F-0D5D34A56900}" destId="{EC0EC265-B52F-4AEB-A461-74B791CEE1C1}" srcOrd="2" destOrd="0" parTransId="{29617EE2-5BE1-40A7-B952-24AAF84AFA41}" sibTransId="{EE7A21A3-0A75-46F7-9316-94F42D277930}"/>
    <dgm:cxn modelId="{579737B0-A31E-401D-961D-038E69BAE262}" type="presOf" srcId="{136F15D8-7ECD-42B8-90A6-7E872E7E03C5}" destId="{21F9AA4A-6C3F-41C2-B5AD-B042511D7F9F}" srcOrd="0" destOrd="0" presId="urn:microsoft.com/office/officeart/2005/8/layout/StepDownProcess"/>
    <dgm:cxn modelId="{71ACC4C4-7AB1-41BC-BB05-C5B3048685CB}" type="presOf" srcId="{02AE3711-FEF4-443C-BF4E-2C18A0D44312}" destId="{0B0BA4B0-5A1B-419A-99D1-ABA1C49A3E07}" srcOrd="0" destOrd="0" presId="urn:microsoft.com/office/officeart/2005/8/layout/StepDownProcess"/>
    <dgm:cxn modelId="{8A1FF6CE-CB6D-4D41-B313-2980DEDD8077}" srcId="{02AE3711-FEF4-443C-BF4E-2C18A0D44312}" destId="{D8193AE7-EADC-4BC0-80FE-4B899B31D51F}" srcOrd="0" destOrd="0" parTransId="{A960C2B5-C153-48F3-B9D6-291F1BDA9BA8}" sibTransId="{9A1391B1-9E04-4594-B4B7-01A724F4C33D}"/>
    <dgm:cxn modelId="{D55FEA66-6A33-45B2-8EFB-D088A7A4AA45}" srcId="{A9A7991D-6162-450F-AD7F-0D5D34A56900}" destId="{02AE3711-FEF4-443C-BF4E-2C18A0D44312}" srcOrd="1" destOrd="0" parTransId="{AECA4B75-CB1F-4B0E-98C4-B8BAFE5CA6AB}" sibTransId="{DEBBD319-6178-4019-A294-E3B5065662BD}"/>
    <dgm:cxn modelId="{F3598E61-B0A4-43FD-8210-96913F4C4658}" type="presOf" srcId="{A9A7991D-6162-450F-AD7F-0D5D34A56900}" destId="{A3C7DE7F-BD97-4D12-8A36-1F588B7FA472}" srcOrd="0" destOrd="0" presId="urn:microsoft.com/office/officeart/2005/8/layout/StepDownProcess"/>
    <dgm:cxn modelId="{C3116F1E-D66B-4C37-9009-96747259B073}" srcId="{4417432F-93B6-4CE7-909C-BF6307787C57}" destId="{136F15D8-7ECD-42B8-90A6-7E872E7E03C5}" srcOrd="0" destOrd="0" parTransId="{A0013D00-CDB5-4552-BD19-17CD57314B21}" sibTransId="{1C222066-0AD6-4DA4-8A9F-7CBDEE0C93B9}"/>
    <dgm:cxn modelId="{B612EBAB-4B20-4322-B63B-32E6314959A3}" type="presOf" srcId="{D8193AE7-EADC-4BC0-80FE-4B899B31D51F}" destId="{307A0B5B-8613-4050-BA14-72BE9BA35C8C}" srcOrd="0" destOrd="0" presId="urn:microsoft.com/office/officeart/2005/8/layout/StepDownProcess"/>
    <dgm:cxn modelId="{C13A9F21-532C-4FB9-8849-D13C65740C20}" srcId="{A9A7991D-6162-450F-AD7F-0D5D34A56900}" destId="{4417432F-93B6-4CE7-909C-BF6307787C57}" srcOrd="0" destOrd="0" parTransId="{E4AE6E6A-45F1-4B6F-ABFF-9D1D1FF51ABF}" sibTransId="{38C49628-A609-43A7-8865-3D670F1084F4}"/>
    <dgm:cxn modelId="{E02FC8C4-6A1F-4F1E-A8B2-5F53ED9CE0E1}" type="presOf" srcId="{4417432F-93B6-4CE7-909C-BF6307787C57}" destId="{138AB0D0-0C5E-4A9A-A716-0FA8C408C1FF}" srcOrd="0" destOrd="0" presId="urn:microsoft.com/office/officeart/2005/8/layout/StepDownProcess"/>
    <dgm:cxn modelId="{16802BCC-EE8A-468C-9A60-D486718847B2}" type="presParOf" srcId="{A3C7DE7F-BD97-4D12-8A36-1F588B7FA472}" destId="{E0D43657-0158-40C6-8904-AE7ED42FE601}" srcOrd="0" destOrd="0" presId="urn:microsoft.com/office/officeart/2005/8/layout/StepDownProcess"/>
    <dgm:cxn modelId="{8F6E7B59-40BE-4624-AF52-B15A1A13648D}" type="presParOf" srcId="{E0D43657-0158-40C6-8904-AE7ED42FE601}" destId="{A000C6DF-A551-4D53-8779-5DDF0AAD5BBE}" srcOrd="0" destOrd="0" presId="urn:microsoft.com/office/officeart/2005/8/layout/StepDownProcess"/>
    <dgm:cxn modelId="{D84CB367-E3C5-48EB-BE8C-F54DF20760F1}" type="presParOf" srcId="{E0D43657-0158-40C6-8904-AE7ED42FE601}" destId="{138AB0D0-0C5E-4A9A-A716-0FA8C408C1FF}" srcOrd="1" destOrd="0" presId="urn:microsoft.com/office/officeart/2005/8/layout/StepDownProcess"/>
    <dgm:cxn modelId="{8424CE15-0DA2-4955-A857-68C247878A18}" type="presParOf" srcId="{E0D43657-0158-40C6-8904-AE7ED42FE601}" destId="{21F9AA4A-6C3F-41C2-B5AD-B042511D7F9F}" srcOrd="2" destOrd="0" presId="urn:microsoft.com/office/officeart/2005/8/layout/StepDownProcess"/>
    <dgm:cxn modelId="{6A92E7F5-4FCB-45D2-8852-8C1D28FCCD22}" type="presParOf" srcId="{A3C7DE7F-BD97-4D12-8A36-1F588B7FA472}" destId="{E892A2EA-657B-451E-AC53-96C23257D144}" srcOrd="1" destOrd="0" presId="urn:microsoft.com/office/officeart/2005/8/layout/StepDownProcess"/>
    <dgm:cxn modelId="{F53A6E41-C32F-46B9-8969-4A2EAF764AB6}" type="presParOf" srcId="{A3C7DE7F-BD97-4D12-8A36-1F588B7FA472}" destId="{0AC967E6-6EF9-40EE-943F-0C3870C20B0B}" srcOrd="2" destOrd="0" presId="urn:microsoft.com/office/officeart/2005/8/layout/StepDownProcess"/>
    <dgm:cxn modelId="{97837742-D84E-4DAB-B188-53D3A8D35C42}" type="presParOf" srcId="{0AC967E6-6EF9-40EE-943F-0C3870C20B0B}" destId="{2F74AB45-C79D-41A3-A483-41F9C3188B1A}" srcOrd="0" destOrd="0" presId="urn:microsoft.com/office/officeart/2005/8/layout/StepDownProcess"/>
    <dgm:cxn modelId="{AEF6E083-7666-487B-9703-0AE64D8EB2E3}" type="presParOf" srcId="{0AC967E6-6EF9-40EE-943F-0C3870C20B0B}" destId="{0B0BA4B0-5A1B-419A-99D1-ABA1C49A3E07}" srcOrd="1" destOrd="0" presId="urn:microsoft.com/office/officeart/2005/8/layout/StepDownProcess"/>
    <dgm:cxn modelId="{697BF40C-83B0-4A03-8911-B90300FFF9CA}" type="presParOf" srcId="{0AC967E6-6EF9-40EE-943F-0C3870C20B0B}" destId="{307A0B5B-8613-4050-BA14-72BE9BA35C8C}" srcOrd="2" destOrd="0" presId="urn:microsoft.com/office/officeart/2005/8/layout/StepDownProcess"/>
    <dgm:cxn modelId="{707781DB-E804-48B5-B5D6-3F63701F7521}" type="presParOf" srcId="{A3C7DE7F-BD97-4D12-8A36-1F588B7FA472}" destId="{02B0BCB6-9973-40DC-9980-45FE96697E4A}" srcOrd="3" destOrd="0" presId="urn:microsoft.com/office/officeart/2005/8/layout/StepDownProcess"/>
    <dgm:cxn modelId="{8A7F0F35-220C-42B5-992D-92EE03622419}" type="presParOf" srcId="{A3C7DE7F-BD97-4D12-8A36-1F588B7FA472}" destId="{D9CE0F6E-ECD5-43C8-9FF0-8BF48460DF75}" srcOrd="4" destOrd="0" presId="urn:microsoft.com/office/officeart/2005/8/layout/StepDownProcess"/>
    <dgm:cxn modelId="{D804525C-CC6F-4B3C-ACFB-33BA9B40A6D7}" type="presParOf" srcId="{D9CE0F6E-ECD5-43C8-9FF0-8BF48460DF75}" destId="{6CBBD0F5-55B8-482D-A945-7CBC257BA1C7}" srcOrd="0" destOrd="0" presId="urn:microsoft.com/office/officeart/2005/8/layout/StepDownProcess"/>
    <dgm:cxn modelId="{5BBFF82A-AC7C-41DF-836A-FF47A62968A2}" type="presParOf" srcId="{D9CE0F6E-ECD5-43C8-9FF0-8BF48460DF75}" destId="{F2BCD73B-007D-4FC2-9434-4467DE8079A6}"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9B0E2B2-8006-4C69-BF4F-BC09D457DCD8}"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es-MX"/>
        </a:p>
      </dgm:t>
    </dgm:pt>
    <dgm:pt modelId="{B1AA30B6-BC69-47AD-9374-ED256AF5B198}">
      <dgm:prSet phldrT="[Texto]" custT="1"/>
      <dgm:spPr/>
      <dgm:t>
        <a:bodyPr/>
        <a:lstStyle/>
        <a:p>
          <a:r>
            <a:rPr lang="es-MX" sz="2000" b="1" smtClean="0">
              <a:latin typeface="Arial Narrow" pitchFamily="34" charset="0"/>
              <a:cs typeface="Arial" pitchFamily="34" charset="0"/>
            </a:rPr>
            <a:t>Generales</a:t>
          </a:r>
          <a:endParaRPr lang="es-MX" sz="2000" dirty="0">
            <a:latin typeface="Arial Narrow" pitchFamily="34" charset="0"/>
          </a:endParaRPr>
        </a:p>
      </dgm:t>
    </dgm:pt>
    <dgm:pt modelId="{E0531299-F54E-4352-84C4-0EB67AC8DE60}" type="parTrans" cxnId="{1DF1BE1C-837F-491F-AC6F-C1233FB56131}">
      <dgm:prSet/>
      <dgm:spPr/>
      <dgm:t>
        <a:bodyPr/>
        <a:lstStyle/>
        <a:p>
          <a:endParaRPr lang="es-MX" sz="1200">
            <a:latin typeface="Arial Narrow" pitchFamily="34" charset="0"/>
          </a:endParaRPr>
        </a:p>
      </dgm:t>
    </dgm:pt>
    <dgm:pt modelId="{10336366-9439-4A97-99B7-0971336743ED}" type="sibTrans" cxnId="{1DF1BE1C-837F-491F-AC6F-C1233FB56131}">
      <dgm:prSet/>
      <dgm:spPr/>
      <dgm:t>
        <a:bodyPr/>
        <a:lstStyle/>
        <a:p>
          <a:endParaRPr lang="es-MX" sz="1200">
            <a:latin typeface="Arial Narrow" pitchFamily="34" charset="0"/>
          </a:endParaRPr>
        </a:p>
      </dgm:t>
    </dgm:pt>
    <dgm:pt modelId="{9FC57964-38A6-462E-8714-45CDC743D36E}">
      <dgm:prSet phldrT="[Texto]" custT="1"/>
      <dgm:spPr/>
      <dgm:t>
        <a:bodyPr/>
        <a:lstStyle/>
        <a:p>
          <a:r>
            <a:rPr lang="es-MX" sz="1200" b="0" i="0" dirty="0" smtClean="0">
              <a:latin typeface="Arial Narrow" pitchFamily="34" charset="0"/>
            </a:rPr>
            <a:t>Corresponden a las finalidades genéricas de un proyecto o entidad. No señalan resultados concretos ni directamente medibles por medio de indicadores pero si que expresan el propósito central del proyecto. </a:t>
          </a:r>
          <a:endParaRPr lang="es-MX" sz="1200" dirty="0">
            <a:latin typeface="Arial Narrow" pitchFamily="34" charset="0"/>
          </a:endParaRPr>
        </a:p>
      </dgm:t>
    </dgm:pt>
    <dgm:pt modelId="{A7DC99A8-741D-4A7E-BC22-FE9D486A254E}" type="parTrans" cxnId="{F66C54F2-7ADA-4A67-88B6-37320579FBD7}">
      <dgm:prSet/>
      <dgm:spPr/>
      <dgm:t>
        <a:bodyPr/>
        <a:lstStyle/>
        <a:p>
          <a:endParaRPr lang="es-MX" sz="1200">
            <a:latin typeface="Arial Narrow" pitchFamily="34" charset="0"/>
          </a:endParaRPr>
        </a:p>
      </dgm:t>
    </dgm:pt>
    <dgm:pt modelId="{1EB2C735-AF99-4A8B-81C2-32029BF64298}" type="sibTrans" cxnId="{F66C54F2-7ADA-4A67-88B6-37320579FBD7}">
      <dgm:prSet/>
      <dgm:spPr/>
      <dgm:t>
        <a:bodyPr/>
        <a:lstStyle/>
        <a:p>
          <a:endParaRPr lang="es-MX" sz="1200">
            <a:latin typeface="Arial Narrow" pitchFamily="34" charset="0"/>
          </a:endParaRPr>
        </a:p>
      </dgm:t>
    </dgm:pt>
    <dgm:pt modelId="{77D91103-FA1A-4481-9BAC-CC11C6F034F4}">
      <dgm:prSet phldrT="[Texto]" custT="1"/>
      <dgm:spPr/>
      <dgm:t>
        <a:bodyPr/>
        <a:lstStyle/>
        <a:p>
          <a:r>
            <a:rPr lang="es-MX" sz="1200" b="0" i="0" dirty="0" smtClean="0">
              <a:latin typeface="Arial Narrow" pitchFamily="34" charset="0"/>
            </a:rPr>
            <a:t>Tienen que ser coherentes con la misión de la entidad.</a:t>
          </a:r>
          <a:endParaRPr lang="es-MX" sz="1200" dirty="0">
            <a:latin typeface="Arial Narrow" pitchFamily="34" charset="0"/>
          </a:endParaRPr>
        </a:p>
      </dgm:t>
    </dgm:pt>
    <dgm:pt modelId="{0255B60C-D2D1-4CEF-AF06-E5B95EF75D33}" type="parTrans" cxnId="{FA72F4A8-1A86-4DF0-9E39-60B4C78FAFE9}">
      <dgm:prSet/>
      <dgm:spPr/>
      <dgm:t>
        <a:bodyPr/>
        <a:lstStyle/>
        <a:p>
          <a:endParaRPr lang="es-MX" sz="1200">
            <a:latin typeface="Arial Narrow" pitchFamily="34" charset="0"/>
          </a:endParaRPr>
        </a:p>
      </dgm:t>
    </dgm:pt>
    <dgm:pt modelId="{DA63E674-DC0F-4706-963D-9DEB44AE52F9}" type="sibTrans" cxnId="{FA72F4A8-1A86-4DF0-9E39-60B4C78FAFE9}">
      <dgm:prSet/>
      <dgm:spPr/>
      <dgm:t>
        <a:bodyPr/>
        <a:lstStyle/>
        <a:p>
          <a:endParaRPr lang="es-MX" sz="1200">
            <a:latin typeface="Arial Narrow" pitchFamily="34" charset="0"/>
          </a:endParaRPr>
        </a:p>
      </dgm:t>
    </dgm:pt>
    <dgm:pt modelId="{A3CC2117-2305-4EC2-A34D-19B84875CA5C}">
      <dgm:prSet phldrT="[Texto]" custT="1"/>
      <dgm:spPr/>
      <dgm:t>
        <a:bodyPr/>
        <a:lstStyle/>
        <a:p>
          <a:r>
            <a:rPr lang="es-MX" sz="2000" b="1" smtClean="0">
              <a:latin typeface="Arial Narrow" pitchFamily="34" charset="0"/>
              <a:cs typeface="Arial" pitchFamily="34" charset="0"/>
            </a:rPr>
            <a:t>Particulares</a:t>
          </a:r>
          <a:endParaRPr lang="es-MX" sz="2000" dirty="0">
            <a:latin typeface="Arial Narrow" pitchFamily="34" charset="0"/>
          </a:endParaRPr>
        </a:p>
      </dgm:t>
    </dgm:pt>
    <dgm:pt modelId="{2F4CE419-9B60-4B62-9740-7B2212E921CF}" type="parTrans" cxnId="{54BC161B-261F-4A67-99AD-A3EF07D32C5D}">
      <dgm:prSet/>
      <dgm:spPr/>
      <dgm:t>
        <a:bodyPr/>
        <a:lstStyle/>
        <a:p>
          <a:endParaRPr lang="es-MX" sz="1200">
            <a:latin typeface="Arial Narrow" pitchFamily="34" charset="0"/>
          </a:endParaRPr>
        </a:p>
      </dgm:t>
    </dgm:pt>
    <dgm:pt modelId="{F3D06240-842C-4693-A93C-ED837D080669}" type="sibTrans" cxnId="{54BC161B-261F-4A67-99AD-A3EF07D32C5D}">
      <dgm:prSet/>
      <dgm:spPr/>
      <dgm:t>
        <a:bodyPr/>
        <a:lstStyle/>
        <a:p>
          <a:endParaRPr lang="es-MX" sz="1200">
            <a:latin typeface="Arial Narrow" pitchFamily="34" charset="0"/>
          </a:endParaRPr>
        </a:p>
      </dgm:t>
    </dgm:pt>
    <dgm:pt modelId="{4292DFD2-A915-4489-A13E-ABC2851EAEC8}">
      <dgm:prSet phldrT="[Texto]" custT="1"/>
      <dgm:spPr/>
      <dgm:t>
        <a:bodyPr/>
        <a:lstStyle/>
        <a:p>
          <a:r>
            <a:rPr lang="es-MX" sz="1200" b="0" i="0" dirty="0" smtClean="0">
              <a:latin typeface="Arial Narrow" pitchFamily="34" charset="0"/>
            </a:rPr>
            <a:t>Se derivan de los objetivos generales y los concretan, señalando el camino que hay que seguir para conseguirlos.</a:t>
          </a:r>
          <a:endParaRPr lang="es-MX" sz="1200" b="0" dirty="0">
            <a:latin typeface="Arial Narrow" pitchFamily="34" charset="0"/>
          </a:endParaRPr>
        </a:p>
      </dgm:t>
    </dgm:pt>
    <dgm:pt modelId="{F4C38980-07DA-4AAF-A322-319A1E364611}" type="parTrans" cxnId="{0A14E635-7AFC-4E71-9B87-342873368358}">
      <dgm:prSet/>
      <dgm:spPr/>
      <dgm:t>
        <a:bodyPr/>
        <a:lstStyle/>
        <a:p>
          <a:endParaRPr lang="es-MX" sz="1200">
            <a:latin typeface="Arial Narrow" pitchFamily="34" charset="0"/>
          </a:endParaRPr>
        </a:p>
      </dgm:t>
    </dgm:pt>
    <dgm:pt modelId="{002B8299-7F9E-4F5C-882E-C00A41C80A67}" type="sibTrans" cxnId="{0A14E635-7AFC-4E71-9B87-342873368358}">
      <dgm:prSet/>
      <dgm:spPr/>
      <dgm:t>
        <a:bodyPr/>
        <a:lstStyle/>
        <a:p>
          <a:endParaRPr lang="es-MX" sz="1200">
            <a:latin typeface="Arial Narrow" pitchFamily="34" charset="0"/>
          </a:endParaRPr>
        </a:p>
      </dgm:t>
    </dgm:pt>
    <dgm:pt modelId="{C1F6929D-C97B-4D54-B9C0-15343FABF4E7}">
      <dgm:prSet phldrT="[Texto]" custT="1"/>
      <dgm:spPr/>
      <dgm:t>
        <a:bodyPr/>
        <a:lstStyle/>
        <a:p>
          <a:r>
            <a:rPr lang="es-MX" sz="1200" b="0" i="0" dirty="0" smtClean="0">
              <a:latin typeface="Arial Narrow" pitchFamily="34" charset="0"/>
            </a:rPr>
            <a:t>Indican los efectos específicos que se quieren conseguir aunque no explicitan acciones directamente medibles mediante indicadores. </a:t>
          </a:r>
          <a:endParaRPr lang="es-MX" sz="1200" dirty="0">
            <a:latin typeface="Arial Narrow" pitchFamily="34" charset="0"/>
          </a:endParaRPr>
        </a:p>
      </dgm:t>
    </dgm:pt>
    <dgm:pt modelId="{221A48D3-84B9-48EB-B106-321386FF6707}" type="parTrans" cxnId="{E3E6A90B-D82A-4A2B-A53E-C00690F53647}">
      <dgm:prSet/>
      <dgm:spPr/>
      <dgm:t>
        <a:bodyPr/>
        <a:lstStyle/>
        <a:p>
          <a:endParaRPr lang="es-MX" sz="1200">
            <a:latin typeface="Arial Narrow" pitchFamily="34" charset="0"/>
          </a:endParaRPr>
        </a:p>
      </dgm:t>
    </dgm:pt>
    <dgm:pt modelId="{EF83BDA9-BCC5-40C2-B0CC-B51255096F27}" type="sibTrans" cxnId="{E3E6A90B-D82A-4A2B-A53E-C00690F53647}">
      <dgm:prSet/>
      <dgm:spPr/>
      <dgm:t>
        <a:bodyPr/>
        <a:lstStyle/>
        <a:p>
          <a:endParaRPr lang="es-MX" sz="1200">
            <a:latin typeface="Arial Narrow" pitchFamily="34" charset="0"/>
          </a:endParaRPr>
        </a:p>
      </dgm:t>
    </dgm:pt>
    <dgm:pt modelId="{97C460C1-C967-4976-8047-7722C8110A29}" type="pres">
      <dgm:prSet presAssocID="{A9B0E2B2-8006-4C69-BF4F-BC09D457DCD8}" presName="diagram" presStyleCnt="0">
        <dgm:presLayoutVars>
          <dgm:chPref val="1"/>
          <dgm:dir/>
          <dgm:animOne val="branch"/>
          <dgm:animLvl val="lvl"/>
          <dgm:resizeHandles/>
        </dgm:presLayoutVars>
      </dgm:prSet>
      <dgm:spPr/>
      <dgm:t>
        <a:bodyPr/>
        <a:lstStyle/>
        <a:p>
          <a:endParaRPr lang="es-MX"/>
        </a:p>
      </dgm:t>
    </dgm:pt>
    <dgm:pt modelId="{6D5135CE-D5C4-4672-A099-C5C98924A375}" type="pres">
      <dgm:prSet presAssocID="{B1AA30B6-BC69-47AD-9374-ED256AF5B198}" presName="root" presStyleCnt="0"/>
      <dgm:spPr/>
    </dgm:pt>
    <dgm:pt modelId="{ABC9968F-3EF6-4C29-B8F8-068A45A590D6}" type="pres">
      <dgm:prSet presAssocID="{B1AA30B6-BC69-47AD-9374-ED256AF5B198}" presName="rootComposite" presStyleCnt="0"/>
      <dgm:spPr/>
    </dgm:pt>
    <dgm:pt modelId="{34BC9F50-ED6A-47CE-8F09-49525DD3D4F4}" type="pres">
      <dgm:prSet presAssocID="{B1AA30B6-BC69-47AD-9374-ED256AF5B198}" presName="rootText" presStyleLbl="node1" presStyleIdx="0" presStyleCnt="2"/>
      <dgm:spPr/>
      <dgm:t>
        <a:bodyPr/>
        <a:lstStyle/>
        <a:p>
          <a:endParaRPr lang="es-MX"/>
        </a:p>
      </dgm:t>
    </dgm:pt>
    <dgm:pt modelId="{4F54804F-447A-4E5C-897F-ABF2E804F6F0}" type="pres">
      <dgm:prSet presAssocID="{B1AA30B6-BC69-47AD-9374-ED256AF5B198}" presName="rootConnector" presStyleLbl="node1" presStyleIdx="0" presStyleCnt="2"/>
      <dgm:spPr/>
      <dgm:t>
        <a:bodyPr/>
        <a:lstStyle/>
        <a:p>
          <a:endParaRPr lang="es-MX"/>
        </a:p>
      </dgm:t>
    </dgm:pt>
    <dgm:pt modelId="{480F00B9-268A-4894-AD4A-E3149FA9258D}" type="pres">
      <dgm:prSet presAssocID="{B1AA30B6-BC69-47AD-9374-ED256AF5B198}" presName="childShape" presStyleCnt="0"/>
      <dgm:spPr/>
    </dgm:pt>
    <dgm:pt modelId="{F75E3AA5-8102-47D6-A0A1-BEDAB631ADC8}" type="pres">
      <dgm:prSet presAssocID="{A7DC99A8-741D-4A7E-BC22-FE9D486A254E}" presName="Name13" presStyleLbl="parChTrans1D2" presStyleIdx="0" presStyleCnt="4"/>
      <dgm:spPr/>
      <dgm:t>
        <a:bodyPr/>
        <a:lstStyle/>
        <a:p>
          <a:endParaRPr lang="es-MX"/>
        </a:p>
      </dgm:t>
    </dgm:pt>
    <dgm:pt modelId="{05668F7F-FED7-4DB2-B4EC-842493B9CFEC}" type="pres">
      <dgm:prSet presAssocID="{9FC57964-38A6-462E-8714-45CDC743D36E}" presName="childText" presStyleLbl="bgAcc1" presStyleIdx="0" presStyleCnt="4">
        <dgm:presLayoutVars>
          <dgm:bulletEnabled val="1"/>
        </dgm:presLayoutVars>
      </dgm:prSet>
      <dgm:spPr/>
      <dgm:t>
        <a:bodyPr/>
        <a:lstStyle/>
        <a:p>
          <a:endParaRPr lang="es-MX"/>
        </a:p>
      </dgm:t>
    </dgm:pt>
    <dgm:pt modelId="{C0E5D3FC-97CE-44C5-A1A9-473E0A601908}" type="pres">
      <dgm:prSet presAssocID="{0255B60C-D2D1-4CEF-AF06-E5B95EF75D33}" presName="Name13" presStyleLbl="parChTrans1D2" presStyleIdx="1" presStyleCnt="4"/>
      <dgm:spPr/>
      <dgm:t>
        <a:bodyPr/>
        <a:lstStyle/>
        <a:p>
          <a:endParaRPr lang="es-MX"/>
        </a:p>
      </dgm:t>
    </dgm:pt>
    <dgm:pt modelId="{1436C96C-3BAE-4979-8CAA-D890CCC9A1DF}" type="pres">
      <dgm:prSet presAssocID="{77D91103-FA1A-4481-9BAC-CC11C6F034F4}" presName="childText" presStyleLbl="bgAcc1" presStyleIdx="1" presStyleCnt="4">
        <dgm:presLayoutVars>
          <dgm:bulletEnabled val="1"/>
        </dgm:presLayoutVars>
      </dgm:prSet>
      <dgm:spPr/>
      <dgm:t>
        <a:bodyPr/>
        <a:lstStyle/>
        <a:p>
          <a:endParaRPr lang="es-MX"/>
        </a:p>
      </dgm:t>
    </dgm:pt>
    <dgm:pt modelId="{2F4A045F-99E0-46BB-9ED9-33E8F0A578A8}" type="pres">
      <dgm:prSet presAssocID="{A3CC2117-2305-4EC2-A34D-19B84875CA5C}" presName="root" presStyleCnt="0"/>
      <dgm:spPr/>
    </dgm:pt>
    <dgm:pt modelId="{79D9AEC7-82D9-4D0C-A80F-3FFCF0F648AE}" type="pres">
      <dgm:prSet presAssocID="{A3CC2117-2305-4EC2-A34D-19B84875CA5C}" presName="rootComposite" presStyleCnt="0"/>
      <dgm:spPr/>
    </dgm:pt>
    <dgm:pt modelId="{F1169787-A56A-43B7-9B04-1D47F72889FD}" type="pres">
      <dgm:prSet presAssocID="{A3CC2117-2305-4EC2-A34D-19B84875CA5C}" presName="rootText" presStyleLbl="node1" presStyleIdx="1" presStyleCnt="2"/>
      <dgm:spPr/>
      <dgm:t>
        <a:bodyPr/>
        <a:lstStyle/>
        <a:p>
          <a:endParaRPr lang="es-MX"/>
        </a:p>
      </dgm:t>
    </dgm:pt>
    <dgm:pt modelId="{12F7D5B0-5676-47CF-BE49-D001CAD94FA2}" type="pres">
      <dgm:prSet presAssocID="{A3CC2117-2305-4EC2-A34D-19B84875CA5C}" presName="rootConnector" presStyleLbl="node1" presStyleIdx="1" presStyleCnt="2"/>
      <dgm:spPr/>
      <dgm:t>
        <a:bodyPr/>
        <a:lstStyle/>
        <a:p>
          <a:endParaRPr lang="es-MX"/>
        </a:p>
      </dgm:t>
    </dgm:pt>
    <dgm:pt modelId="{A4867B0C-7ED9-4EB1-AE47-24ABBADE2332}" type="pres">
      <dgm:prSet presAssocID="{A3CC2117-2305-4EC2-A34D-19B84875CA5C}" presName="childShape" presStyleCnt="0"/>
      <dgm:spPr/>
    </dgm:pt>
    <dgm:pt modelId="{2BCE089F-3638-434A-AA81-539A5392D7DC}" type="pres">
      <dgm:prSet presAssocID="{F4C38980-07DA-4AAF-A322-319A1E364611}" presName="Name13" presStyleLbl="parChTrans1D2" presStyleIdx="2" presStyleCnt="4"/>
      <dgm:spPr/>
      <dgm:t>
        <a:bodyPr/>
        <a:lstStyle/>
        <a:p>
          <a:endParaRPr lang="es-MX"/>
        </a:p>
      </dgm:t>
    </dgm:pt>
    <dgm:pt modelId="{EE061904-230B-4AC3-B4A8-8A0FA1F44218}" type="pres">
      <dgm:prSet presAssocID="{4292DFD2-A915-4489-A13E-ABC2851EAEC8}" presName="childText" presStyleLbl="bgAcc1" presStyleIdx="2" presStyleCnt="4">
        <dgm:presLayoutVars>
          <dgm:bulletEnabled val="1"/>
        </dgm:presLayoutVars>
      </dgm:prSet>
      <dgm:spPr/>
      <dgm:t>
        <a:bodyPr/>
        <a:lstStyle/>
        <a:p>
          <a:endParaRPr lang="es-MX"/>
        </a:p>
      </dgm:t>
    </dgm:pt>
    <dgm:pt modelId="{A84CB898-2F4F-4580-B388-7C87D3CDB3EA}" type="pres">
      <dgm:prSet presAssocID="{221A48D3-84B9-48EB-B106-321386FF6707}" presName="Name13" presStyleLbl="parChTrans1D2" presStyleIdx="3" presStyleCnt="4"/>
      <dgm:spPr/>
      <dgm:t>
        <a:bodyPr/>
        <a:lstStyle/>
        <a:p>
          <a:endParaRPr lang="es-MX"/>
        </a:p>
      </dgm:t>
    </dgm:pt>
    <dgm:pt modelId="{051BA53A-558F-41D0-96B9-E3BAFCA19C24}" type="pres">
      <dgm:prSet presAssocID="{C1F6929D-C97B-4D54-B9C0-15343FABF4E7}" presName="childText" presStyleLbl="bgAcc1" presStyleIdx="3" presStyleCnt="4">
        <dgm:presLayoutVars>
          <dgm:bulletEnabled val="1"/>
        </dgm:presLayoutVars>
      </dgm:prSet>
      <dgm:spPr/>
      <dgm:t>
        <a:bodyPr/>
        <a:lstStyle/>
        <a:p>
          <a:endParaRPr lang="es-MX"/>
        </a:p>
      </dgm:t>
    </dgm:pt>
  </dgm:ptLst>
  <dgm:cxnLst>
    <dgm:cxn modelId="{04235460-F84E-4333-9928-123AB873D088}" type="presOf" srcId="{A9B0E2B2-8006-4C69-BF4F-BC09D457DCD8}" destId="{97C460C1-C967-4976-8047-7722C8110A29}" srcOrd="0" destOrd="0" presId="urn:microsoft.com/office/officeart/2005/8/layout/hierarchy3"/>
    <dgm:cxn modelId="{91C7F0E0-8226-4422-BC7E-75F0BF36D62E}" type="presOf" srcId="{77D91103-FA1A-4481-9BAC-CC11C6F034F4}" destId="{1436C96C-3BAE-4979-8CAA-D890CCC9A1DF}" srcOrd="0" destOrd="0" presId="urn:microsoft.com/office/officeart/2005/8/layout/hierarchy3"/>
    <dgm:cxn modelId="{D65C0251-FA54-486A-8B4D-3FEF7002E7B0}" type="presOf" srcId="{A3CC2117-2305-4EC2-A34D-19B84875CA5C}" destId="{12F7D5B0-5676-47CF-BE49-D001CAD94FA2}" srcOrd="1" destOrd="0" presId="urn:microsoft.com/office/officeart/2005/8/layout/hierarchy3"/>
    <dgm:cxn modelId="{FA72F4A8-1A86-4DF0-9E39-60B4C78FAFE9}" srcId="{B1AA30B6-BC69-47AD-9374-ED256AF5B198}" destId="{77D91103-FA1A-4481-9BAC-CC11C6F034F4}" srcOrd="1" destOrd="0" parTransId="{0255B60C-D2D1-4CEF-AF06-E5B95EF75D33}" sibTransId="{DA63E674-DC0F-4706-963D-9DEB44AE52F9}"/>
    <dgm:cxn modelId="{479F16FF-A08F-48FD-9C7A-1CF7CD6581FE}" type="presOf" srcId="{B1AA30B6-BC69-47AD-9374-ED256AF5B198}" destId="{4F54804F-447A-4E5C-897F-ABF2E804F6F0}" srcOrd="1" destOrd="0" presId="urn:microsoft.com/office/officeart/2005/8/layout/hierarchy3"/>
    <dgm:cxn modelId="{F4DFAB63-6A79-413B-8511-E3D718CFEB79}" type="presOf" srcId="{4292DFD2-A915-4489-A13E-ABC2851EAEC8}" destId="{EE061904-230B-4AC3-B4A8-8A0FA1F44218}" srcOrd="0" destOrd="0" presId="urn:microsoft.com/office/officeart/2005/8/layout/hierarchy3"/>
    <dgm:cxn modelId="{1C6FD92C-3E1C-455D-A65D-87E404FEDAD8}" type="presOf" srcId="{C1F6929D-C97B-4D54-B9C0-15343FABF4E7}" destId="{051BA53A-558F-41D0-96B9-E3BAFCA19C24}" srcOrd="0" destOrd="0" presId="urn:microsoft.com/office/officeart/2005/8/layout/hierarchy3"/>
    <dgm:cxn modelId="{4796ACD9-DE8A-49F4-8F27-9B0A0B1F05E6}" type="presOf" srcId="{A3CC2117-2305-4EC2-A34D-19B84875CA5C}" destId="{F1169787-A56A-43B7-9B04-1D47F72889FD}" srcOrd="0" destOrd="0" presId="urn:microsoft.com/office/officeart/2005/8/layout/hierarchy3"/>
    <dgm:cxn modelId="{DAD5B934-E358-43D4-9CE5-6FA9B1DE2A68}" type="presOf" srcId="{9FC57964-38A6-462E-8714-45CDC743D36E}" destId="{05668F7F-FED7-4DB2-B4EC-842493B9CFEC}" srcOrd="0" destOrd="0" presId="urn:microsoft.com/office/officeart/2005/8/layout/hierarchy3"/>
    <dgm:cxn modelId="{9C0DF14E-4B05-4902-9F8B-D4D43240CC1C}" type="presOf" srcId="{F4C38980-07DA-4AAF-A322-319A1E364611}" destId="{2BCE089F-3638-434A-AA81-539A5392D7DC}" srcOrd="0" destOrd="0" presId="urn:microsoft.com/office/officeart/2005/8/layout/hierarchy3"/>
    <dgm:cxn modelId="{E3E6A90B-D82A-4A2B-A53E-C00690F53647}" srcId="{A3CC2117-2305-4EC2-A34D-19B84875CA5C}" destId="{C1F6929D-C97B-4D54-B9C0-15343FABF4E7}" srcOrd="1" destOrd="0" parTransId="{221A48D3-84B9-48EB-B106-321386FF6707}" sibTransId="{EF83BDA9-BCC5-40C2-B0CC-B51255096F27}"/>
    <dgm:cxn modelId="{1DF1BE1C-837F-491F-AC6F-C1233FB56131}" srcId="{A9B0E2B2-8006-4C69-BF4F-BC09D457DCD8}" destId="{B1AA30B6-BC69-47AD-9374-ED256AF5B198}" srcOrd="0" destOrd="0" parTransId="{E0531299-F54E-4352-84C4-0EB67AC8DE60}" sibTransId="{10336366-9439-4A97-99B7-0971336743ED}"/>
    <dgm:cxn modelId="{F66C54F2-7ADA-4A67-88B6-37320579FBD7}" srcId="{B1AA30B6-BC69-47AD-9374-ED256AF5B198}" destId="{9FC57964-38A6-462E-8714-45CDC743D36E}" srcOrd="0" destOrd="0" parTransId="{A7DC99A8-741D-4A7E-BC22-FE9D486A254E}" sibTransId="{1EB2C735-AF99-4A8B-81C2-32029BF64298}"/>
    <dgm:cxn modelId="{54BC161B-261F-4A67-99AD-A3EF07D32C5D}" srcId="{A9B0E2B2-8006-4C69-BF4F-BC09D457DCD8}" destId="{A3CC2117-2305-4EC2-A34D-19B84875CA5C}" srcOrd="1" destOrd="0" parTransId="{2F4CE419-9B60-4B62-9740-7B2212E921CF}" sibTransId="{F3D06240-842C-4693-A93C-ED837D080669}"/>
    <dgm:cxn modelId="{7850144D-F90E-440A-B307-587CE2554A81}" type="presOf" srcId="{B1AA30B6-BC69-47AD-9374-ED256AF5B198}" destId="{34BC9F50-ED6A-47CE-8F09-49525DD3D4F4}" srcOrd="0" destOrd="0" presId="urn:microsoft.com/office/officeart/2005/8/layout/hierarchy3"/>
    <dgm:cxn modelId="{E179F896-1142-4698-81BC-ACB757C70E1C}" type="presOf" srcId="{221A48D3-84B9-48EB-B106-321386FF6707}" destId="{A84CB898-2F4F-4580-B388-7C87D3CDB3EA}" srcOrd="0" destOrd="0" presId="urn:microsoft.com/office/officeart/2005/8/layout/hierarchy3"/>
    <dgm:cxn modelId="{45868E0E-AE56-4489-B6B2-CFCF0E4A48F7}" type="presOf" srcId="{0255B60C-D2D1-4CEF-AF06-E5B95EF75D33}" destId="{C0E5D3FC-97CE-44C5-A1A9-473E0A601908}" srcOrd="0" destOrd="0" presId="urn:microsoft.com/office/officeart/2005/8/layout/hierarchy3"/>
    <dgm:cxn modelId="{9310F81A-5832-451F-9DF4-02CEFDD6F892}" type="presOf" srcId="{A7DC99A8-741D-4A7E-BC22-FE9D486A254E}" destId="{F75E3AA5-8102-47D6-A0A1-BEDAB631ADC8}" srcOrd="0" destOrd="0" presId="urn:microsoft.com/office/officeart/2005/8/layout/hierarchy3"/>
    <dgm:cxn modelId="{0A14E635-7AFC-4E71-9B87-342873368358}" srcId="{A3CC2117-2305-4EC2-A34D-19B84875CA5C}" destId="{4292DFD2-A915-4489-A13E-ABC2851EAEC8}" srcOrd="0" destOrd="0" parTransId="{F4C38980-07DA-4AAF-A322-319A1E364611}" sibTransId="{002B8299-7F9E-4F5C-882E-C00A41C80A67}"/>
    <dgm:cxn modelId="{093CC550-101A-4754-98B5-C99DF6D7E0EB}" type="presParOf" srcId="{97C460C1-C967-4976-8047-7722C8110A29}" destId="{6D5135CE-D5C4-4672-A099-C5C98924A375}" srcOrd="0" destOrd="0" presId="urn:microsoft.com/office/officeart/2005/8/layout/hierarchy3"/>
    <dgm:cxn modelId="{971E3864-25D4-427F-B106-D76244E9047C}" type="presParOf" srcId="{6D5135CE-D5C4-4672-A099-C5C98924A375}" destId="{ABC9968F-3EF6-4C29-B8F8-068A45A590D6}" srcOrd="0" destOrd="0" presId="urn:microsoft.com/office/officeart/2005/8/layout/hierarchy3"/>
    <dgm:cxn modelId="{CCE4920B-3A81-45E9-81B5-AA785E186219}" type="presParOf" srcId="{ABC9968F-3EF6-4C29-B8F8-068A45A590D6}" destId="{34BC9F50-ED6A-47CE-8F09-49525DD3D4F4}" srcOrd="0" destOrd="0" presId="urn:microsoft.com/office/officeart/2005/8/layout/hierarchy3"/>
    <dgm:cxn modelId="{484D89B3-2991-4092-80CF-BD56FBA2EC4B}" type="presParOf" srcId="{ABC9968F-3EF6-4C29-B8F8-068A45A590D6}" destId="{4F54804F-447A-4E5C-897F-ABF2E804F6F0}" srcOrd="1" destOrd="0" presId="urn:microsoft.com/office/officeart/2005/8/layout/hierarchy3"/>
    <dgm:cxn modelId="{EE67826B-658B-4DDA-A0BA-51D6553AB521}" type="presParOf" srcId="{6D5135CE-D5C4-4672-A099-C5C98924A375}" destId="{480F00B9-268A-4894-AD4A-E3149FA9258D}" srcOrd="1" destOrd="0" presId="urn:microsoft.com/office/officeart/2005/8/layout/hierarchy3"/>
    <dgm:cxn modelId="{9DF7CA30-1076-4816-848F-0940DEF06AD1}" type="presParOf" srcId="{480F00B9-268A-4894-AD4A-E3149FA9258D}" destId="{F75E3AA5-8102-47D6-A0A1-BEDAB631ADC8}" srcOrd="0" destOrd="0" presId="urn:microsoft.com/office/officeart/2005/8/layout/hierarchy3"/>
    <dgm:cxn modelId="{6D9D71D6-8887-4748-98E6-F12D4C502788}" type="presParOf" srcId="{480F00B9-268A-4894-AD4A-E3149FA9258D}" destId="{05668F7F-FED7-4DB2-B4EC-842493B9CFEC}" srcOrd="1" destOrd="0" presId="urn:microsoft.com/office/officeart/2005/8/layout/hierarchy3"/>
    <dgm:cxn modelId="{DBA316AF-34F8-46FC-9065-3B4A76BEEAAB}" type="presParOf" srcId="{480F00B9-268A-4894-AD4A-E3149FA9258D}" destId="{C0E5D3FC-97CE-44C5-A1A9-473E0A601908}" srcOrd="2" destOrd="0" presId="urn:microsoft.com/office/officeart/2005/8/layout/hierarchy3"/>
    <dgm:cxn modelId="{3ED33589-0862-43AA-AE9C-D48D1904FD16}" type="presParOf" srcId="{480F00B9-268A-4894-AD4A-E3149FA9258D}" destId="{1436C96C-3BAE-4979-8CAA-D890CCC9A1DF}" srcOrd="3" destOrd="0" presId="urn:microsoft.com/office/officeart/2005/8/layout/hierarchy3"/>
    <dgm:cxn modelId="{FD50EE10-1647-4C3B-8403-0973E023ECA4}" type="presParOf" srcId="{97C460C1-C967-4976-8047-7722C8110A29}" destId="{2F4A045F-99E0-46BB-9ED9-33E8F0A578A8}" srcOrd="1" destOrd="0" presId="urn:microsoft.com/office/officeart/2005/8/layout/hierarchy3"/>
    <dgm:cxn modelId="{23412BA1-E54E-44EB-B20B-786B6426962E}" type="presParOf" srcId="{2F4A045F-99E0-46BB-9ED9-33E8F0A578A8}" destId="{79D9AEC7-82D9-4D0C-A80F-3FFCF0F648AE}" srcOrd="0" destOrd="0" presId="urn:microsoft.com/office/officeart/2005/8/layout/hierarchy3"/>
    <dgm:cxn modelId="{6694AB81-8352-4892-BA75-CB63B87AFD9B}" type="presParOf" srcId="{79D9AEC7-82D9-4D0C-A80F-3FFCF0F648AE}" destId="{F1169787-A56A-43B7-9B04-1D47F72889FD}" srcOrd="0" destOrd="0" presId="urn:microsoft.com/office/officeart/2005/8/layout/hierarchy3"/>
    <dgm:cxn modelId="{8E0BF898-93E3-4B3E-8F99-6BADC2EDF9C7}" type="presParOf" srcId="{79D9AEC7-82D9-4D0C-A80F-3FFCF0F648AE}" destId="{12F7D5B0-5676-47CF-BE49-D001CAD94FA2}" srcOrd="1" destOrd="0" presId="urn:microsoft.com/office/officeart/2005/8/layout/hierarchy3"/>
    <dgm:cxn modelId="{1A36F039-1B4F-464B-86B4-908ADFC5F0BB}" type="presParOf" srcId="{2F4A045F-99E0-46BB-9ED9-33E8F0A578A8}" destId="{A4867B0C-7ED9-4EB1-AE47-24ABBADE2332}" srcOrd="1" destOrd="0" presId="urn:microsoft.com/office/officeart/2005/8/layout/hierarchy3"/>
    <dgm:cxn modelId="{3379CB8D-E29C-4F40-8708-37CD7035214A}" type="presParOf" srcId="{A4867B0C-7ED9-4EB1-AE47-24ABBADE2332}" destId="{2BCE089F-3638-434A-AA81-539A5392D7DC}" srcOrd="0" destOrd="0" presId="urn:microsoft.com/office/officeart/2005/8/layout/hierarchy3"/>
    <dgm:cxn modelId="{0858CCCC-689B-455C-826D-4C0297872419}" type="presParOf" srcId="{A4867B0C-7ED9-4EB1-AE47-24ABBADE2332}" destId="{EE061904-230B-4AC3-B4A8-8A0FA1F44218}" srcOrd="1" destOrd="0" presId="urn:microsoft.com/office/officeart/2005/8/layout/hierarchy3"/>
    <dgm:cxn modelId="{A63F4CA0-DB04-4749-88B7-58FA23B2852B}" type="presParOf" srcId="{A4867B0C-7ED9-4EB1-AE47-24ABBADE2332}" destId="{A84CB898-2F4F-4580-B388-7C87D3CDB3EA}" srcOrd="2" destOrd="0" presId="urn:microsoft.com/office/officeart/2005/8/layout/hierarchy3"/>
    <dgm:cxn modelId="{98CD9EA2-A671-475E-939F-C282639229CB}" type="presParOf" srcId="{A4867B0C-7ED9-4EB1-AE47-24ABBADE2332}" destId="{051BA53A-558F-41D0-96B9-E3BAFCA19C24}"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F4294BC-9F79-456E-9D7B-A2E2ADFA1068}" type="doc">
      <dgm:prSet loTypeId="urn:microsoft.com/office/officeart/2005/8/layout/arrow2" loCatId="process" qsTypeId="urn:microsoft.com/office/officeart/2005/8/quickstyle/3d1" qsCatId="3D" csTypeId="urn:microsoft.com/office/officeart/2005/8/colors/colorful1#1" csCatId="colorful" phldr="1"/>
      <dgm:spPr/>
    </dgm:pt>
    <dgm:pt modelId="{AC4E4FBF-CC44-4439-BD9B-38F78318C8A6}">
      <dgm:prSet phldrT="[Texto]" custT="1"/>
      <dgm:spPr/>
      <dgm:t>
        <a:bodyPr/>
        <a:lstStyle/>
        <a:p>
          <a:r>
            <a:rPr lang="es-MX" sz="1500" dirty="0" smtClean="0">
              <a:latin typeface="Arial Narrow" pitchFamily="34" charset="0"/>
              <a:cs typeface="Arial" pitchFamily="34" charset="0"/>
            </a:rPr>
            <a:t>Listado de actividades</a:t>
          </a:r>
          <a:endParaRPr lang="es-MX" sz="1500" dirty="0">
            <a:latin typeface="Arial Narrow" pitchFamily="34" charset="0"/>
            <a:cs typeface="Arial" pitchFamily="34" charset="0"/>
          </a:endParaRPr>
        </a:p>
      </dgm:t>
    </dgm:pt>
    <dgm:pt modelId="{09B9A2DB-A230-4F07-9B2B-F47D94526B5D}" type="parTrans" cxnId="{2E51F72D-3C85-4204-8152-041AA0DD9D06}">
      <dgm:prSet/>
      <dgm:spPr/>
      <dgm:t>
        <a:bodyPr/>
        <a:lstStyle/>
        <a:p>
          <a:endParaRPr lang="es-MX" sz="1500">
            <a:latin typeface="Arial Narrow" pitchFamily="34" charset="0"/>
            <a:cs typeface="Arial" pitchFamily="34" charset="0"/>
          </a:endParaRPr>
        </a:p>
      </dgm:t>
    </dgm:pt>
    <dgm:pt modelId="{34B21CD4-13A9-478F-A7AA-B9BE81B0100B}" type="sibTrans" cxnId="{2E51F72D-3C85-4204-8152-041AA0DD9D06}">
      <dgm:prSet/>
      <dgm:spPr/>
      <dgm:t>
        <a:bodyPr/>
        <a:lstStyle/>
        <a:p>
          <a:endParaRPr lang="es-MX" sz="1500">
            <a:latin typeface="Arial Narrow" pitchFamily="34" charset="0"/>
            <a:cs typeface="Arial" pitchFamily="34" charset="0"/>
          </a:endParaRPr>
        </a:p>
      </dgm:t>
    </dgm:pt>
    <dgm:pt modelId="{C0349E5A-CE60-4F2C-8D76-337C9B3899A4}">
      <dgm:prSet phldrT="[Texto]" custT="1"/>
      <dgm:spPr/>
      <dgm:t>
        <a:bodyPr/>
        <a:lstStyle/>
        <a:p>
          <a:r>
            <a:rPr lang="es-MX" sz="1500" dirty="0" smtClean="0">
              <a:latin typeface="Arial Narrow" pitchFamily="34" charset="0"/>
              <a:cs typeface="Arial" pitchFamily="34" charset="0"/>
            </a:rPr>
            <a:t>Localización de ineficiencias o problemas en las actividades</a:t>
          </a:r>
          <a:endParaRPr lang="es-MX" sz="1500" dirty="0">
            <a:latin typeface="Arial Narrow" pitchFamily="34" charset="0"/>
            <a:cs typeface="Arial" pitchFamily="34" charset="0"/>
          </a:endParaRPr>
        </a:p>
      </dgm:t>
    </dgm:pt>
    <dgm:pt modelId="{FD984336-612E-4044-938C-7F4BBE2683C7}" type="parTrans" cxnId="{92AEB04A-CDC6-44D5-B921-D0D9F6912F8F}">
      <dgm:prSet/>
      <dgm:spPr/>
      <dgm:t>
        <a:bodyPr/>
        <a:lstStyle/>
        <a:p>
          <a:endParaRPr lang="es-MX" sz="1500">
            <a:latin typeface="Arial Narrow" pitchFamily="34" charset="0"/>
            <a:cs typeface="Arial" pitchFamily="34" charset="0"/>
          </a:endParaRPr>
        </a:p>
      </dgm:t>
    </dgm:pt>
    <dgm:pt modelId="{2125D898-2C82-42E5-BB52-26862B9E6AD5}" type="sibTrans" cxnId="{92AEB04A-CDC6-44D5-B921-D0D9F6912F8F}">
      <dgm:prSet/>
      <dgm:spPr/>
      <dgm:t>
        <a:bodyPr/>
        <a:lstStyle/>
        <a:p>
          <a:endParaRPr lang="es-MX" sz="1500">
            <a:latin typeface="Arial Narrow" pitchFamily="34" charset="0"/>
            <a:cs typeface="Arial" pitchFamily="34" charset="0"/>
          </a:endParaRPr>
        </a:p>
      </dgm:t>
    </dgm:pt>
    <dgm:pt modelId="{B86EB87F-8FF6-41F0-8218-63E0EAD1F882}">
      <dgm:prSet phldrT="[Texto]" custT="1"/>
      <dgm:spPr/>
      <dgm:t>
        <a:bodyPr/>
        <a:lstStyle/>
        <a:p>
          <a:r>
            <a:rPr lang="es-MX" sz="1500" dirty="0" smtClean="0">
              <a:latin typeface="Arial Narrow" pitchFamily="34" charset="0"/>
              <a:cs typeface="Arial" pitchFamily="34" charset="0"/>
            </a:rPr>
            <a:t>Diseño de posibles estrategias a realizar</a:t>
          </a:r>
          <a:endParaRPr lang="es-MX" sz="1500" dirty="0">
            <a:latin typeface="Arial Narrow" pitchFamily="34" charset="0"/>
            <a:cs typeface="Arial" pitchFamily="34" charset="0"/>
          </a:endParaRPr>
        </a:p>
      </dgm:t>
    </dgm:pt>
    <dgm:pt modelId="{9F079C84-03F8-44E0-AF60-7289A3B38966}" type="parTrans" cxnId="{87A7BA86-159C-4429-BBF7-83FEC8000612}">
      <dgm:prSet/>
      <dgm:spPr/>
      <dgm:t>
        <a:bodyPr/>
        <a:lstStyle/>
        <a:p>
          <a:endParaRPr lang="es-MX" sz="1500">
            <a:latin typeface="Arial Narrow" pitchFamily="34" charset="0"/>
            <a:cs typeface="Arial" pitchFamily="34" charset="0"/>
          </a:endParaRPr>
        </a:p>
      </dgm:t>
    </dgm:pt>
    <dgm:pt modelId="{28F48EDD-459B-45CA-9EFF-43BC14DF4F69}" type="sibTrans" cxnId="{87A7BA86-159C-4429-BBF7-83FEC8000612}">
      <dgm:prSet/>
      <dgm:spPr/>
      <dgm:t>
        <a:bodyPr/>
        <a:lstStyle/>
        <a:p>
          <a:endParaRPr lang="es-MX" sz="1500">
            <a:latin typeface="Arial Narrow" pitchFamily="34" charset="0"/>
            <a:cs typeface="Arial" pitchFamily="34" charset="0"/>
          </a:endParaRPr>
        </a:p>
      </dgm:t>
    </dgm:pt>
    <dgm:pt modelId="{00F139A1-CD3D-43AE-9D4C-78F63A5A4F69}" type="pres">
      <dgm:prSet presAssocID="{EF4294BC-9F79-456E-9D7B-A2E2ADFA1068}" presName="arrowDiagram" presStyleCnt="0">
        <dgm:presLayoutVars>
          <dgm:chMax val="5"/>
          <dgm:dir/>
          <dgm:resizeHandles val="exact"/>
        </dgm:presLayoutVars>
      </dgm:prSet>
      <dgm:spPr/>
    </dgm:pt>
    <dgm:pt modelId="{FCA3A981-5C9D-4459-A08A-E38F76007D83}" type="pres">
      <dgm:prSet presAssocID="{EF4294BC-9F79-456E-9D7B-A2E2ADFA1068}" presName="arrow" presStyleLbl="bgShp" presStyleIdx="0" presStyleCnt="1"/>
      <dgm:spPr/>
    </dgm:pt>
    <dgm:pt modelId="{AB719CEE-F95D-4812-90BF-90E0631F7119}" type="pres">
      <dgm:prSet presAssocID="{EF4294BC-9F79-456E-9D7B-A2E2ADFA1068}" presName="arrowDiagram3" presStyleCnt="0"/>
      <dgm:spPr/>
    </dgm:pt>
    <dgm:pt modelId="{FFF2D32E-9E8F-4E91-9FAA-4B9DAD533040}" type="pres">
      <dgm:prSet presAssocID="{AC4E4FBF-CC44-4439-BD9B-38F78318C8A6}" presName="bullet3a" presStyleLbl="node1" presStyleIdx="0" presStyleCnt="3"/>
      <dgm:spPr/>
    </dgm:pt>
    <dgm:pt modelId="{E8F1C36C-42F3-4273-86B7-CFC4E427F19A}" type="pres">
      <dgm:prSet presAssocID="{AC4E4FBF-CC44-4439-BD9B-38F78318C8A6}" presName="textBox3a" presStyleLbl="revTx" presStyleIdx="0" presStyleCnt="3">
        <dgm:presLayoutVars>
          <dgm:bulletEnabled val="1"/>
        </dgm:presLayoutVars>
      </dgm:prSet>
      <dgm:spPr/>
      <dgm:t>
        <a:bodyPr/>
        <a:lstStyle/>
        <a:p>
          <a:endParaRPr lang="es-MX"/>
        </a:p>
      </dgm:t>
    </dgm:pt>
    <dgm:pt modelId="{6154E9E5-A63B-4708-86B0-7CD6A9B29454}" type="pres">
      <dgm:prSet presAssocID="{C0349E5A-CE60-4F2C-8D76-337C9B3899A4}" presName="bullet3b" presStyleLbl="node1" presStyleIdx="1" presStyleCnt="3"/>
      <dgm:spPr/>
    </dgm:pt>
    <dgm:pt modelId="{9188C708-62E1-4686-AEF2-DAE69EA85733}" type="pres">
      <dgm:prSet presAssocID="{C0349E5A-CE60-4F2C-8D76-337C9B3899A4}" presName="textBox3b" presStyleLbl="revTx" presStyleIdx="1" presStyleCnt="3">
        <dgm:presLayoutVars>
          <dgm:bulletEnabled val="1"/>
        </dgm:presLayoutVars>
      </dgm:prSet>
      <dgm:spPr/>
      <dgm:t>
        <a:bodyPr/>
        <a:lstStyle/>
        <a:p>
          <a:endParaRPr lang="es-MX"/>
        </a:p>
      </dgm:t>
    </dgm:pt>
    <dgm:pt modelId="{09D086C7-F18F-48AC-BB15-99EB922C6821}" type="pres">
      <dgm:prSet presAssocID="{B86EB87F-8FF6-41F0-8218-63E0EAD1F882}" presName="bullet3c" presStyleLbl="node1" presStyleIdx="2" presStyleCnt="3"/>
      <dgm:spPr/>
    </dgm:pt>
    <dgm:pt modelId="{2C90866E-02A6-4C91-B8ED-20DF55AB3BB1}" type="pres">
      <dgm:prSet presAssocID="{B86EB87F-8FF6-41F0-8218-63E0EAD1F882}" presName="textBox3c" presStyleLbl="revTx" presStyleIdx="2" presStyleCnt="3">
        <dgm:presLayoutVars>
          <dgm:bulletEnabled val="1"/>
        </dgm:presLayoutVars>
      </dgm:prSet>
      <dgm:spPr/>
      <dgm:t>
        <a:bodyPr/>
        <a:lstStyle/>
        <a:p>
          <a:endParaRPr lang="es-MX"/>
        </a:p>
      </dgm:t>
    </dgm:pt>
  </dgm:ptLst>
  <dgm:cxnLst>
    <dgm:cxn modelId="{6280B3AE-3BB7-4A65-8528-199F9F27A681}" type="presOf" srcId="{EF4294BC-9F79-456E-9D7B-A2E2ADFA1068}" destId="{00F139A1-CD3D-43AE-9D4C-78F63A5A4F69}" srcOrd="0" destOrd="0" presId="urn:microsoft.com/office/officeart/2005/8/layout/arrow2"/>
    <dgm:cxn modelId="{BB2F3EBC-9F2F-4B09-8324-226F06E838EC}" type="presOf" srcId="{C0349E5A-CE60-4F2C-8D76-337C9B3899A4}" destId="{9188C708-62E1-4686-AEF2-DAE69EA85733}" srcOrd="0" destOrd="0" presId="urn:microsoft.com/office/officeart/2005/8/layout/arrow2"/>
    <dgm:cxn modelId="{2E51F72D-3C85-4204-8152-041AA0DD9D06}" srcId="{EF4294BC-9F79-456E-9D7B-A2E2ADFA1068}" destId="{AC4E4FBF-CC44-4439-BD9B-38F78318C8A6}" srcOrd="0" destOrd="0" parTransId="{09B9A2DB-A230-4F07-9B2B-F47D94526B5D}" sibTransId="{34B21CD4-13A9-478F-A7AA-B9BE81B0100B}"/>
    <dgm:cxn modelId="{87A7BA86-159C-4429-BBF7-83FEC8000612}" srcId="{EF4294BC-9F79-456E-9D7B-A2E2ADFA1068}" destId="{B86EB87F-8FF6-41F0-8218-63E0EAD1F882}" srcOrd="2" destOrd="0" parTransId="{9F079C84-03F8-44E0-AF60-7289A3B38966}" sibTransId="{28F48EDD-459B-45CA-9EFF-43BC14DF4F69}"/>
    <dgm:cxn modelId="{C222D43E-7A29-41F4-81C0-85ABCB87D81D}" type="presOf" srcId="{AC4E4FBF-CC44-4439-BD9B-38F78318C8A6}" destId="{E8F1C36C-42F3-4273-86B7-CFC4E427F19A}" srcOrd="0" destOrd="0" presId="urn:microsoft.com/office/officeart/2005/8/layout/arrow2"/>
    <dgm:cxn modelId="{92AEB04A-CDC6-44D5-B921-D0D9F6912F8F}" srcId="{EF4294BC-9F79-456E-9D7B-A2E2ADFA1068}" destId="{C0349E5A-CE60-4F2C-8D76-337C9B3899A4}" srcOrd="1" destOrd="0" parTransId="{FD984336-612E-4044-938C-7F4BBE2683C7}" sibTransId="{2125D898-2C82-42E5-BB52-26862B9E6AD5}"/>
    <dgm:cxn modelId="{A720DE46-2F3F-4412-91C3-C22BCB0F20C4}" type="presOf" srcId="{B86EB87F-8FF6-41F0-8218-63E0EAD1F882}" destId="{2C90866E-02A6-4C91-B8ED-20DF55AB3BB1}" srcOrd="0" destOrd="0" presId="urn:microsoft.com/office/officeart/2005/8/layout/arrow2"/>
    <dgm:cxn modelId="{C7C2EE19-35EF-4666-849C-3AD6FDEA43C3}" type="presParOf" srcId="{00F139A1-CD3D-43AE-9D4C-78F63A5A4F69}" destId="{FCA3A981-5C9D-4459-A08A-E38F76007D83}" srcOrd="0" destOrd="0" presId="urn:microsoft.com/office/officeart/2005/8/layout/arrow2"/>
    <dgm:cxn modelId="{F6DF59D4-0E1D-4282-A0BF-972E01BD2F61}" type="presParOf" srcId="{00F139A1-CD3D-43AE-9D4C-78F63A5A4F69}" destId="{AB719CEE-F95D-4812-90BF-90E0631F7119}" srcOrd="1" destOrd="0" presId="urn:microsoft.com/office/officeart/2005/8/layout/arrow2"/>
    <dgm:cxn modelId="{69D63B32-24D8-411A-94F6-BFCD905E1562}" type="presParOf" srcId="{AB719CEE-F95D-4812-90BF-90E0631F7119}" destId="{FFF2D32E-9E8F-4E91-9FAA-4B9DAD533040}" srcOrd="0" destOrd="0" presId="urn:microsoft.com/office/officeart/2005/8/layout/arrow2"/>
    <dgm:cxn modelId="{6D3816C6-8EAC-4416-82B1-77FFC3057737}" type="presParOf" srcId="{AB719CEE-F95D-4812-90BF-90E0631F7119}" destId="{E8F1C36C-42F3-4273-86B7-CFC4E427F19A}" srcOrd="1" destOrd="0" presId="urn:microsoft.com/office/officeart/2005/8/layout/arrow2"/>
    <dgm:cxn modelId="{1279ED6F-5D9F-4B83-9D9E-58AAA2A99DE5}" type="presParOf" srcId="{AB719CEE-F95D-4812-90BF-90E0631F7119}" destId="{6154E9E5-A63B-4708-86B0-7CD6A9B29454}" srcOrd="2" destOrd="0" presId="urn:microsoft.com/office/officeart/2005/8/layout/arrow2"/>
    <dgm:cxn modelId="{0FF0157D-41C4-43B3-8EFF-CBD64FB634CE}" type="presParOf" srcId="{AB719CEE-F95D-4812-90BF-90E0631F7119}" destId="{9188C708-62E1-4686-AEF2-DAE69EA85733}" srcOrd="3" destOrd="0" presId="urn:microsoft.com/office/officeart/2005/8/layout/arrow2"/>
    <dgm:cxn modelId="{4FF7A9F1-7AD9-4993-AE41-234DBA502B5C}" type="presParOf" srcId="{AB719CEE-F95D-4812-90BF-90E0631F7119}" destId="{09D086C7-F18F-48AC-BB15-99EB922C6821}" srcOrd="4" destOrd="0" presId="urn:microsoft.com/office/officeart/2005/8/layout/arrow2"/>
    <dgm:cxn modelId="{F40936B1-9E09-4E0D-853F-8A826A6270D4}" type="presParOf" srcId="{AB719CEE-F95D-4812-90BF-90E0631F7119}" destId="{2C90866E-02A6-4C91-B8ED-20DF55AB3BB1}"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57C78D2-10A7-41B4-B39E-0275BCFCBCD7}" type="doc">
      <dgm:prSet loTypeId="urn:microsoft.com/office/officeart/2005/8/layout/gear1" loCatId="relationship" qsTypeId="urn:microsoft.com/office/officeart/2005/8/quickstyle/simple3" qsCatId="simple" csTypeId="urn:microsoft.com/office/officeart/2005/8/colors/colorful1" csCatId="colorful" phldr="1"/>
      <dgm:spPr/>
    </dgm:pt>
    <dgm:pt modelId="{1AEDBC4E-9F48-4D18-A8F6-88983CE63A4D}">
      <dgm:prSet phldrT="[Texto]"/>
      <dgm:spPr/>
      <dgm:t>
        <a:bodyPr/>
        <a:lstStyle/>
        <a:p>
          <a:r>
            <a:rPr lang="es-MX" dirty="0" smtClean="0">
              <a:latin typeface="Arial" pitchFamily="34" charset="0"/>
              <a:cs typeface="Arial" pitchFamily="34" charset="0"/>
            </a:rPr>
            <a:t>Análisis</a:t>
          </a:r>
          <a:endParaRPr lang="es-MX" dirty="0">
            <a:latin typeface="Arial" pitchFamily="34" charset="0"/>
            <a:cs typeface="Arial" pitchFamily="34" charset="0"/>
          </a:endParaRPr>
        </a:p>
      </dgm:t>
    </dgm:pt>
    <dgm:pt modelId="{F461852D-5345-44B1-93B3-DCD022641F5D}" type="parTrans" cxnId="{AC9EEAE4-8534-4136-BC05-BC3EDBA82144}">
      <dgm:prSet/>
      <dgm:spPr/>
      <dgm:t>
        <a:bodyPr/>
        <a:lstStyle/>
        <a:p>
          <a:endParaRPr lang="es-MX">
            <a:latin typeface="Arial" pitchFamily="34" charset="0"/>
            <a:cs typeface="Arial" pitchFamily="34" charset="0"/>
          </a:endParaRPr>
        </a:p>
      </dgm:t>
    </dgm:pt>
    <dgm:pt modelId="{A942A46C-0C81-4209-9337-E9ECE36179CA}" type="sibTrans" cxnId="{AC9EEAE4-8534-4136-BC05-BC3EDBA82144}">
      <dgm:prSet/>
      <dgm:spPr/>
      <dgm:t>
        <a:bodyPr/>
        <a:lstStyle/>
        <a:p>
          <a:endParaRPr lang="es-MX" dirty="0">
            <a:latin typeface="Arial" pitchFamily="34" charset="0"/>
            <a:cs typeface="Arial" pitchFamily="34" charset="0"/>
          </a:endParaRPr>
        </a:p>
      </dgm:t>
    </dgm:pt>
    <dgm:pt modelId="{88B9E3F5-C051-48EA-B198-9307BACAF571}">
      <dgm:prSet phldrT="[Texto]"/>
      <dgm:spPr/>
      <dgm:t>
        <a:bodyPr/>
        <a:lstStyle/>
        <a:p>
          <a:r>
            <a:rPr lang="es-MX" dirty="0" smtClean="0">
              <a:latin typeface="Arial" pitchFamily="34" charset="0"/>
              <a:cs typeface="Arial" pitchFamily="34" charset="0"/>
            </a:rPr>
            <a:t>Confrontar lo Teórico &amp; Práctico</a:t>
          </a:r>
          <a:endParaRPr lang="es-MX" dirty="0">
            <a:latin typeface="Arial" pitchFamily="34" charset="0"/>
            <a:cs typeface="Arial" pitchFamily="34" charset="0"/>
          </a:endParaRPr>
        </a:p>
      </dgm:t>
    </dgm:pt>
    <dgm:pt modelId="{8ED0EAF5-46E2-4698-80D8-C747C4AEB333}" type="parTrans" cxnId="{7393428A-0740-42A2-BA9F-94782CD47BF7}">
      <dgm:prSet/>
      <dgm:spPr/>
      <dgm:t>
        <a:bodyPr/>
        <a:lstStyle/>
        <a:p>
          <a:endParaRPr lang="es-MX">
            <a:latin typeface="Arial" pitchFamily="34" charset="0"/>
            <a:cs typeface="Arial" pitchFamily="34" charset="0"/>
          </a:endParaRPr>
        </a:p>
      </dgm:t>
    </dgm:pt>
    <dgm:pt modelId="{4B262D1E-C435-4264-B435-2E6BD24120DB}" type="sibTrans" cxnId="{7393428A-0740-42A2-BA9F-94782CD47BF7}">
      <dgm:prSet/>
      <dgm:spPr/>
      <dgm:t>
        <a:bodyPr/>
        <a:lstStyle/>
        <a:p>
          <a:endParaRPr lang="es-MX" dirty="0">
            <a:latin typeface="Arial" pitchFamily="34" charset="0"/>
            <a:cs typeface="Arial" pitchFamily="34" charset="0"/>
          </a:endParaRPr>
        </a:p>
      </dgm:t>
    </dgm:pt>
    <dgm:pt modelId="{333AC11A-7EB8-4EAC-B3E0-B0E0C39F1A47}">
      <dgm:prSet phldrT="[Texto]"/>
      <dgm:spPr/>
      <dgm:t>
        <a:bodyPr/>
        <a:lstStyle/>
        <a:p>
          <a:r>
            <a:rPr lang="es-MX" dirty="0" smtClean="0">
              <a:latin typeface="Arial" pitchFamily="34" charset="0"/>
              <a:cs typeface="Arial" pitchFamily="34" charset="0"/>
            </a:rPr>
            <a:t>Localizar vacios en las UA</a:t>
          </a:r>
          <a:endParaRPr lang="es-MX" dirty="0">
            <a:latin typeface="Arial" pitchFamily="34" charset="0"/>
            <a:cs typeface="Arial" pitchFamily="34" charset="0"/>
          </a:endParaRPr>
        </a:p>
      </dgm:t>
    </dgm:pt>
    <dgm:pt modelId="{CA01FE4C-F20A-4E49-B494-DB366D18C274}" type="parTrans" cxnId="{6F525D9D-CC14-453D-8532-EEFD9DB924CE}">
      <dgm:prSet/>
      <dgm:spPr/>
      <dgm:t>
        <a:bodyPr/>
        <a:lstStyle/>
        <a:p>
          <a:endParaRPr lang="es-MX">
            <a:latin typeface="Arial" pitchFamily="34" charset="0"/>
            <a:cs typeface="Arial" pitchFamily="34" charset="0"/>
          </a:endParaRPr>
        </a:p>
      </dgm:t>
    </dgm:pt>
    <dgm:pt modelId="{398CC0AC-4922-4045-B8B0-907FEBF24675}" type="sibTrans" cxnId="{6F525D9D-CC14-453D-8532-EEFD9DB924CE}">
      <dgm:prSet/>
      <dgm:spPr/>
      <dgm:t>
        <a:bodyPr/>
        <a:lstStyle/>
        <a:p>
          <a:endParaRPr lang="es-MX" dirty="0">
            <a:latin typeface="Arial" pitchFamily="34" charset="0"/>
            <a:cs typeface="Arial" pitchFamily="34" charset="0"/>
          </a:endParaRPr>
        </a:p>
      </dgm:t>
    </dgm:pt>
    <dgm:pt modelId="{97DD5FDD-787A-4870-857E-CB4CB5E01154}" type="pres">
      <dgm:prSet presAssocID="{757C78D2-10A7-41B4-B39E-0275BCFCBCD7}" presName="composite" presStyleCnt="0">
        <dgm:presLayoutVars>
          <dgm:chMax val="3"/>
          <dgm:animLvl val="lvl"/>
          <dgm:resizeHandles val="exact"/>
        </dgm:presLayoutVars>
      </dgm:prSet>
      <dgm:spPr/>
    </dgm:pt>
    <dgm:pt modelId="{7CABDC34-F9E0-4BB4-BF74-C2969CB33407}" type="pres">
      <dgm:prSet presAssocID="{1AEDBC4E-9F48-4D18-A8F6-88983CE63A4D}" presName="gear1" presStyleLbl="node1" presStyleIdx="0" presStyleCnt="3">
        <dgm:presLayoutVars>
          <dgm:chMax val="1"/>
          <dgm:bulletEnabled val="1"/>
        </dgm:presLayoutVars>
      </dgm:prSet>
      <dgm:spPr/>
      <dgm:t>
        <a:bodyPr/>
        <a:lstStyle/>
        <a:p>
          <a:endParaRPr lang="es-MX"/>
        </a:p>
      </dgm:t>
    </dgm:pt>
    <dgm:pt modelId="{8582D13E-6D21-48B8-A2AE-54317A97BFEE}" type="pres">
      <dgm:prSet presAssocID="{1AEDBC4E-9F48-4D18-A8F6-88983CE63A4D}" presName="gear1srcNode" presStyleLbl="node1" presStyleIdx="0" presStyleCnt="3"/>
      <dgm:spPr/>
      <dgm:t>
        <a:bodyPr/>
        <a:lstStyle/>
        <a:p>
          <a:endParaRPr lang="es-MX"/>
        </a:p>
      </dgm:t>
    </dgm:pt>
    <dgm:pt modelId="{F7CE4642-93EE-4205-A579-39A64CC97AD0}" type="pres">
      <dgm:prSet presAssocID="{1AEDBC4E-9F48-4D18-A8F6-88983CE63A4D}" presName="gear1dstNode" presStyleLbl="node1" presStyleIdx="0" presStyleCnt="3"/>
      <dgm:spPr/>
      <dgm:t>
        <a:bodyPr/>
        <a:lstStyle/>
        <a:p>
          <a:endParaRPr lang="es-MX"/>
        </a:p>
      </dgm:t>
    </dgm:pt>
    <dgm:pt modelId="{43A53BFC-BC9E-4394-9C33-AD30E544A376}" type="pres">
      <dgm:prSet presAssocID="{88B9E3F5-C051-48EA-B198-9307BACAF571}" presName="gear2" presStyleLbl="node1" presStyleIdx="1" presStyleCnt="3">
        <dgm:presLayoutVars>
          <dgm:chMax val="1"/>
          <dgm:bulletEnabled val="1"/>
        </dgm:presLayoutVars>
      </dgm:prSet>
      <dgm:spPr/>
      <dgm:t>
        <a:bodyPr/>
        <a:lstStyle/>
        <a:p>
          <a:endParaRPr lang="es-MX"/>
        </a:p>
      </dgm:t>
    </dgm:pt>
    <dgm:pt modelId="{86D1557D-BA06-4FAE-B1A7-0B26FA7ED299}" type="pres">
      <dgm:prSet presAssocID="{88B9E3F5-C051-48EA-B198-9307BACAF571}" presName="gear2srcNode" presStyleLbl="node1" presStyleIdx="1" presStyleCnt="3"/>
      <dgm:spPr/>
      <dgm:t>
        <a:bodyPr/>
        <a:lstStyle/>
        <a:p>
          <a:endParaRPr lang="es-MX"/>
        </a:p>
      </dgm:t>
    </dgm:pt>
    <dgm:pt modelId="{FD148770-3997-4D9B-8F92-0ACE6E1FD6F2}" type="pres">
      <dgm:prSet presAssocID="{88B9E3F5-C051-48EA-B198-9307BACAF571}" presName="gear2dstNode" presStyleLbl="node1" presStyleIdx="1" presStyleCnt="3"/>
      <dgm:spPr/>
      <dgm:t>
        <a:bodyPr/>
        <a:lstStyle/>
        <a:p>
          <a:endParaRPr lang="es-MX"/>
        </a:p>
      </dgm:t>
    </dgm:pt>
    <dgm:pt modelId="{247E308B-0089-4A09-B04B-86A37D2BF5D9}" type="pres">
      <dgm:prSet presAssocID="{333AC11A-7EB8-4EAC-B3E0-B0E0C39F1A47}" presName="gear3" presStyleLbl="node1" presStyleIdx="2" presStyleCnt="3"/>
      <dgm:spPr/>
      <dgm:t>
        <a:bodyPr/>
        <a:lstStyle/>
        <a:p>
          <a:endParaRPr lang="es-MX"/>
        </a:p>
      </dgm:t>
    </dgm:pt>
    <dgm:pt modelId="{FE467B6F-5396-4479-81AD-C2596F29C15D}" type="pres">
      <dgm:prSet presAssocID="{333AC11A-7EB8-4EAC-B3E0-B0E0C39F1A47}" presName="gear3tx" presStyleLbl="node1" presStyleIdx="2" presStyleCnt="3">
        <dgm:presLayoutVars>
          <dgm:chMax val="1"/>
          <dgm:bulletEnabled val="1"/>
        </dgm:presLayoutVars>
      </dgm:prSet>
      <dgm:spPr/>
      <dgm:t>
        <a:bodyPr/>
        <a:lstStyle/>
        <a:p>
          <a:endParaRPr lang="es-MX"/>
        </a:p>
      </dgm:t>
    </dgm:pt>
    <dgm:pt modelId="{CA5375AF-EDFE-4EE0-A8C2-CD2F7783A9D1}" type="pres">
      <dgm:prSet presAssocID="{333AC11A-7EB8-4EAC-B3E0-B0E0C39F1A47}" presName="gear3srcNode" presStyleLbl="node1" presStyleIdx="2" presStyleCnt="3"/>
      <dgm:spPr/>
      <dgm:t>
        <a:bodyPr/>
        <a:lstStyle/>
        <a:p>
          <a:endParaRPr lang="es-MX"/>
        </a:p>
      </dgm:t>
    </dgm:pt>
    <dgm:pt modelId="{67F5680E-F183-40D4-8962-95B02F6CADD2}" type="pres">
      <dgm:prSet presAssocID="{333AC11A-7EB8-4EAC-B3E0-B0E0C39F1A47}" presName="gear3dstNode" presStyleLbl="node1" presStyleIdx="2" presStyleCnt="3"/>
      <dgm:spPr/>
      <dgm:t>
        <a:bodyPr/>
        <a:lstStyle/>
        <a:p>
          <a:endParaRPr lang="es-MX"/>
        </a:p>
      </dgm:t>
    </dgm:pt>
    <dgm:pt modelId="{B9E43AD8-27B7-4D85-B886-60F09DED2E39}" type="pres">
      <dgm:prSet presAssocID="{A942A46C-0C81-4209-9337-E9ECE36179CA}" presName="connector1" presStyleLbl="sibTrans2D1" presStyleIdx="0" presStyleCnt="3"/>
      <dgm:spPr/>
      <dgm:t>
        <a:bodyPr/>
        <a:lstStyle/>
        <a:p>
          <a:endParaRPr lang="es-MX"/>
        </a:p>
      </dgm:t>
    </dgm:pt>
    <dgm:pt modelId="{DEEC3494-B49B-4023-8442-492CC6C562FB}" type="pres">
      <dgm:prSet presAssocID="{4B262D1E-C435-4264-B435-2E6BD24120DB}" presName="connector2" presStyleLbl="sibTrans2D1" presStyleIdx="1" presStyleCnt="3"/>
      <dgm:spPr/>
      <dgm:t>
        <a:bodyPr/>
        <a:lstStyle/>
        <a:p>
          <a:endParaRPr lang="es-MX"/>
        </a:p>
      </dgm:t>
    </dgm:pt>
    <dgm:pt modelId="{F3F3D315-3CF7-4B6B-AD76-B7F8BF488899}" type="pres">
      <dgm:prSet presAssocID="{398CC0AC-4922-4045-B8B0-907FEBF24675}" presName="connector3" presStyleLbl="sibTrans2D1" presStyleIdx="2" presStyleCnt="3"/>
      <dgm:spPr/>
      <dgm:t>
        <a:bodyPr/>
        <a:lstStyle/>
        <a:p>
          <a:endParaRPr lang="es-MX"/>
        </a:p>
      </dgm:t>
    </dgm:pt>
  </dgm:ptLst>
  <dgm:cxnLst>
    <dgm:cxn modelId="{98CCE27F-0E4B-49CC-B05D-A3AE0926B525}" type="presOf" srcId="{398CC0AC-4922-4045-B8B0-907FEBF24675}" destId="{F3F3D315-3CF7-4B6B-AD76-B7F8BF488899}" srcOrd="0" destOrd="0" presId="urn:microsoft.com/office/officeart/2005/8/layout/gear1"/>
    <dgm:cxn modelId="{AC9EEAE4-8534-4136-BC05-BC3EDBA82144}" srcId="{757C78D2-10A7-41B4-B39E-0275BCFCBCD7}" destId="{1AEDBC4E-9F48-4D18-A8F6-88983CE63A4D}" srcOrd="0" destOrd="0" parTransId="{F461852D-5345-44B1-93B3-DCD022641F5D}" sibTransId="{A942A46C-0C81-4209-9337-E9ECE36179CA}"/>
    <dgm:cxn modelId="{7393428A-0740-42A2-BA9F-94782CD47BF7}" srcId="{757C78D2-10A7-41B4-B39E-0275BCFCBCD7}" destId="{88B9E3F5-C051-48EA-B198-9307BACAF571}" srcOrd="1" destOrd="0" parTransId="{8ED0EAF5-46E2-4698-80D8-C747C4AEB333}" sibTransId="{4B262D1E-C435-4264-B435-2E6BD24120DB}"/>
    <dgm:cxn modelId="{C106E4F0-F37C-4186-9241-0E95CCC9FAF5}" type="presOf" srcId="{88B9E3F5-C051-48EA-B198-9307BACAF571}" destId="{86D1557D-BA06-4FAE-B1A7-0B26FA7ED299}" srcOrd="1" destOrd="0" presId="urn:microsoft.com/office/officeart/2005/8/layout/gear1"/>
    <dgm:cxn modelId="{A19ED5F0-3264-4949-B163-8F907FB14657}" type="presOf" srcId="{4B262D1E-C435-4264-B435-2E6BD24120DB}" destId="{DEEC3494-B49B-4023-8442-492CC6C562FB}" srcOrd="0" destOrd="0" presId="urn:microsoft.com/office/officeart/2005/8/layout/gear1"/>
    <dgm:cxn modelId="{E1B4756E-A42A-4802-AC12-653B30D4E8F7}" type="presOf" srcId="{1AEDBC4E-9F48-4D18-A8F6-88983CE63A4D}" destId="{7CABDC34-F9E0-4BB4-BF74-C2969CB33407}" srcOrd="0" destOrd="0" presId="urn:microsoft.com/office/officeart/2005/8/layout/gear1"/>
    <dgm:cxn modelId="{EE01984C-FAF1-47F9-AB82-C7B9747D5F73}" type="presOf" srcId="{333AC11A-7EB8-4EAC-B3E0-B0E0C39F1A47}" destId="{67F5680E-F183-40D4-8962-95B02F6CADD2}" srcOrd="3" destOrd="0" presId="urn:microsoft.com/office/officeart/2005/8/layout/gear1"/>
    <dgm:cxn modelId="{1E705D2B-9EB9-4E02-85CB-3E3F2431424B}" type="presOf" srcId="{1AEDBC4E-9F48-4D18-A8F6-88983CE63A4D}" destId="{8582D13E-6D21-48B8-A2AE-54317A97BFEE}" srcOrd="1" destOrd="0" presId="urn:microsoft.com/office/officeart/2005/8/layout/gear1"/>
    <dgm:cxn modelId="{24E8BCA5-6B24-4A3A-9B98-071377E6E63C}" type="presOf" srcId="{1AEDBC4E-9F48-4D18-A8F6-88983CE63A4D}" destId="{F7CE4642-93EE-4205-A579-39A64CC97AD0}" srcOrd="2" destOrd="0" presId="urn:microsoft.com/office/officeart/2005/8/layout/gear1"/>
    <dgm:cxn modelId="{90F6C421-6B55-48A3-BB91-3D3A4D24913E}" type="presOf" srcId="{88B9E3F5-C051-48EA-B198-9307BACAF571}" destId="{FD148770-3997-4D9B-8F92-0ACE6E1FD6F2}" srcOrd="2" destOrd="0" presId="urn:microsoft.com/office/officeart/2005/8/layout/gear1"/>
    <dgm:cxn modelId="{DA5CB5E7-78F6-439C-9962-3543B12FC46E}" type="presOf" srcId="{88B9E3F5-C051-48EA-B198-9307BACAF571}" destId="{43A53BFC-BC9E-4394-9C33-AD30E544A376}" srcOrd="0" destOrd="0" presId="urn:microsoft.com/office/officeart/2005/8/layout/gear1"/>
    <dgm:cxn modelId="{6F525D9D-CC14-453D-8532-EEFD9DB924CE}" srcId="{757C78D2-10A7-41B4-B39E-0275BCFCBCD7}" destId="{333AC11A-7EB8-4EAC-B3E0-B0E0C39F1A47}" srcOrd="2" destOrd="0" parTransId="{CA01FE4C-F20A-4E49-B494-DB366D18C274}" sibTransId="{398CC0AC-4922-4045-B8B0-907FEBF24675}"/>
    <dgm:cxn modelId="{20075D69-7377-44FC-BD14-B738AC9F4BD3}" type="presOf" srcId="{333AC11A-7EB8-4EAC-B3E0-B0E0C39F1A47}" destId="{247E308B-0089-4A09-B04B-86A37D2BF5D9}" srcOrd="0" destOrd="0" presId="urn:microsoft.com/office/officeart/2005/8/layout/gear1"/>
    <dgm:cxn modelId="{F7390142-7FD4-41A3-A018-3E84E153C381}" type="presOf" srcId="{757C78D2-10A7-41B4-B39E-0275BCFCBCD7}" destId="{97DD5FDD-787A-4870-857E-CB4CB5E01154}" srcOrd="0" destOrd="0" presId="urn:microsoft.com/office/officeart/2005/8/layout/gear1"/>
    <dgm:cxn modelId="{99943B0B-20C5-45EA-B453-E2AC3A46CF01}" type="presOf" srcId="{333AC11A-7EB8-4EAC-B3E0-B0E0C39F1A47}" destId="{FE467B6F-5396-4479-81AD-C2596F29C15D}" srcOrd="1" destOrd="0" presId="urn:microsoft.com/office/officeart/2005/8/layout/gear1"/>
    <dgm:cxn modelId="{732F0E0D-1FC3-4C68-A978-E2BDE6F6D7AA}" type="presOf" srcId="{A942A46C-0C81-4209-9337-E9ECE36179CA}" destId="{B9E43AD8-27B7-4D85-B886-60F09DED2E39}" srcOrd="0" destOrd="0" presId="urn:microsoft.com/office/officeart/2005/8/layout/gear1"/>
    <dgm:cxn modelId="{FA4C65BF-2251-4360-9985-1726C609F3ED}" type="presOf" srcId="{333AC11A-7EB8-4EAC-B3E0-B0E0C39F1A47}" destId="{CA5375AF-EDFE-4EE0-A8C2-CD2F7783A9D1}" srcOrd="2" destOrd="0" presId="urn:microsoft.com/office/officeart/2005/8/layout/gear1"/>
    <dgm:cxn modelId="{DB1AAE0F-83EE-405E-8875-11A6D222C23F}" type="presParOf" srcId="{97DD5FDD-787A-4870-857E-CB4CB5E01154}" destId="{7CABDC34-F9E0-4BB4-BF74-C2969CB33407}" srcOrd="0" destOrd="0" presId="urn:microsoft.com/office/officeart/2005/8/layout/gear1"/>
    <dgm:cxn modelId="{A0A8E9A7-CB70-4D44-812C-AFC9E9DC1017}" type="presParOf" srcId="{97DD5FDD-787A-4870-857E-CB4CB5E01154}" destId="{8582D13E-6D21-48B8-A2AE-54317A97BFEE}" srcOrd="1" destOrd="0" presId="urn:microsoft.com/office/officeart/2005/8/layout/gear1"/>
    <dgm:cxn modelId="{89EF2F4A-5334-4F91-8DCB-544BBD46BDA7}" type="presParOf" srcId="{97DD5FDD-787A-4870-857E-CB4CB5E01154}" destId="{F7CE4642-93EE-4205-A579-39A64CC97AD0}" srcOrd="2" destOrd="0" presId="urn:microsoft.com/office/officeart/2005/8/layout/gear1"/>
    <dgm:cxn modelId="{2C083D2A-1279-44F3-8965-6159275826CF}" type="presParOf" srcId="{97DD5FDD-787A-4870-857E-CB4CB5E01154}" destId="{43A53BFC-BC9E-4394-9C33-AD30E544A376}" srcOrd="3" destOrd="0" presId="urn:microsoft.com/office/officeart/2005/8/layout/gear1"/>
    <dgm:cxn modelId="{A9ADCFC0-BAD0-482B-B187-D375F0FD5A3F}" type="presParOf" srcId="{97DD5FDD-787A-4870-857E-CB4CB5E01154}" destId="{86D1557D-BA06-4FAE-B1A7-0B26FA7ED299}" srcOrd="4" destOrd="0" presId="urn:microsoft.com/office/officeart/2005/8/layout/gear1"/>
    <dgm:cxn modelId="{C2CD1E1B-E108-4664-B56E-B9F44A854E29}" type="presParOf" srcId="{97DD5FDD-787A-4870-857E-CB4CB5E01154}" destId="{FD148770-3997-4D9B-8F92-0ACE6E1FD6F2}" srcOrd="5" destOrd="0" presId="urn:microsoft.com/office/officeart/2005/8/layout/gear1"/>
    <dgm:cxn modelId="{B65DFAB7-57A7-4AFD-8529-EED55338AE60}" type="presParOf" srcId="{97DD5FDD-787A-4870-857E-CB4CB5E01154}" destId="{247E308B-0089-4A09-B04B-86A37D2BF5D9}" srcOrd="6" destOrd="0" presId="urn:microsoft.com/office/officeart/2005/8/layout/gear1"/>
    <dgm:cxn modelId="{CF70F42C-DC5B-4A67-B1A8-5524485C699E}" type="presParOf" srcId="{97DD5FDD-787A-4870-857E-CB4CB5E01154}" destId="{FE467B6F-5396-4479-81AD-C2596F29C15D}" srcOrd="7" destOrd="0" presId="urn:microsoft.com/office/officeart/2005/8/layout/gear1"/>
    <dgm:cxn modelId="{2DAFE552-15CD-4206-BBD8-B40B5188D187}" type="presParOf" srcId="{97DD5FDD-787A-4870-857E-CB4CB5E01154}" destId="{CA5375AF-EDFE-4EE0-A8C2-CD2F7783A9D1}" srcOrd="8" destOrd="0" presId="urn:microsoft.com/office/officeart/2005/8/layout/gear1"/>
    <dgm:cxn modelId="{DF2E1F9A-E92B-4C00-869C-2D9C1A367DC6}" type="presParOf" srcId="{97DD5FDD-787A-4870-857E-CB4CB5E01154}" destId="{67F5680E-F183-40D4-8962-95B02F6CADD2}" srcOrd="9" destOrd="0" presId="urn:microsoft.com/office/officeart/2005/8/layout/gear1"/>
    <dgm:cxn modelId="{24F6C2C9-BEEB-49BD-A8D3-39106D02B267}" type="presParOf" srcId="{97DD5FDD-787A-4870-857E-CB4CB5E01154}" destId="{B9E43AD8-27B7-4D85-B886-60F09DED2E39}" srcOrd="10" destOrd="0" presId="urn:microsoft.com/office/officeart/2005/8/layout/gear1"/>
    <dgm:cxn modelId="{1182AFF4-DA76-45C9-98D5-7BFFC830B832}" type="presParOf" srcId="{97DD5FDD-787A-4870-857E-CB4CB5E01154}" destId="{DEEC3494-B49B-4023-8442-492CC6C562FB}" srcOrd="11" destOrd="0" presId="urn:microsoft.com/office/officeart/2005/8/layout/gear1"/>
    <dgm:cxn modelId="{835953CD-2DD6-458B-92DE-637C80D6516B}" type="presParOf" srcId="{97DD5FDD-787A-4870-857E-CB4CB5E01154}" destId="{F3F3D315-3CF7-4B6B-AD76-B7F8BF488899}"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0263BA7-2A00-4745-9C1E-0C1EA12A2D58}" type="doc">
      <dgm:prSet loTypeId="urn:microsoft.com/office/officeart/2005/8/layout/hProcess11" loCatId="process" qsTypeId="urn:microsoft.com/office/officeart/2005/8/quickstyle/simple4" qsCatId="simple" csTypeId="urn:microsoft.com/office/officeart/2005/8/colors/colorful1" csCatId="colorful" phldr="1"/>
      <dgm:spPr/>
    </dgm:pt>
    <dgm:pt modelId="{73948B44-7F56-4F45-B82B-00FDE93ECAD5}">
      <dgm:prSet phldrT="[Texto]" custT="1"/>
      <dgm:spPr/>
      <dgm:t>
        <a:bodyPr/>
        <a:lstStyle/>
        <a:p>
          <a:r>
            <a:rPr lang="es-MX" sz="1800" dirty="0" smtClean="0">
              <a:latin typeface="Arial Narrow" pitchFamily="34" charset="0"/>
            </a:rPr>
            <a:t>Organizacional</a:t>
          </a:r>
          <a:endParaRPr lang="es-MX" sz="1800" dirty="0">
            <a:latin typeface="Arial Narrow" pitchFamily="34" charset="0"/>
          </a:endParaRPr>
        </a:p>
      </dgm:t>
    </dgm:pt>
    <dgm:pt modelId="{CF284ADB-16B8-4064-9A83-7C49D333B0FD}" type="parTrans" cxnId="{EA95B91A-B67B-40BB-988F-AC16AEAA8F4A}">
      <dgm:prSet/>
      <dgm:spPr/>
      <dgm:t>
        <a:bodyPr/>
        <a:lstStyle/>
        <a:p>
          <a:endParaRPr lang="es-MX" sz="1800">
            <a:latin typeface="Arial Narrow" pitchFamily="34" charset="0"/>
          </a:endParaRPr>
        </a:p>
      </dgm:t>
    </dgm:pt>
    <dgm:pt modelId="{1E5D02B2-54E9-4CD3-8F32-B6EBAC25371B}" type="sibTrans" cxnId="{EA95B91A-B67B-40BB-988F-AC16AEAA8F4A}">
      <dgm:prSet/>
      <dgm:spPr/>
      <dgm:t>
        <a:bodyPr/>
        <a:lstStyle/>
        <a:p>
          <a:endParaRPr lang="es-MX" sz="1800">
            <a:latin typeface="Arial Narrow" pitchFamily="34" charset="0"/>
          </a:endParaRPr>
        </a:p>
      </dgm:t>
    </dgm:pt>
    <dgm:pt modelId="{2152051A-B1A2-40BA-92A8-ACCF4AFFCCB4}">
      <dgm:prSet phldrT="[Texto]" custT="1"/>
      <dgm:spPr/>
      <dgm:t>
        <a:bodyPr/>
        <a:lstStyle/>
        <a:p>
          <a:r>
            <a:rPr lang="es-MX" sz="1800" dirty="0" smtClean="0">
              <a:latin typeface="Arial Narrow" pitchFamily="34" charset="0"/>
            </a:rPr>
            <a:t>Económica</a:t>
          </a:r>
          <a:endParaRPr lang="es-MX" sz="1800" dirty="0">
            <a:latin typeface="Arial Narrow" pitchFamily="34" charset="0"/>
          </a:endParaRPr>
        </a:p>
      </dgm:t>
    </dgm:pt>
    <dgm:pt modelId="{8E885952-7C33-4C25-846B-6C2758D814EC}" type="parTrans" cxnId="{85B0B628-D80B-48BF-83C0-D93E4DC0794B}">
      <dgm:prSet/>
      <dgm:spPr/>
      <dgm:t>
        <a:bodyPr/>
        <a:lstStyle/>
        <a:p>
          <a:endParaRPr lang="es-MX" sz="1800">
            <a:latin typeface="Arial Narrow" pitchFamily="34" charset="0"/>
          </a:endParaRPr>
        </a:p>
      </dgm:t>
    </dgm:pt>
    <dgm:pt modelId="{44866159-106B-4537-8E67-6F49D0BAE9DD}" type="sibTrans" cxnId="{85B0B628-D80B-48BF-83C0-D93E4DC0794B}">
      <dgm:prSet/>
      <dgm:spPr/>
      <dgm:t>
        <a:bodyPr/>
        <a:lstStyle/>
        <a:p>
          <a:endParaRPr lang="es-MX" sz="1800">
            <a:latin typeface="Arial Narrow" pitchFamily="34" charset="0"/>
          </a:endParaRPr>
        </a:p>
      </dgm:t>
    </dgm:pt>
    <dgm:pt modelId="{54D05E84-6CAD-4315-92B1-2BE444F19562}">
      <dgm:prSet phldrT="[Texto]" custT="1"/>
      <dgm:spPr/>
      <dgm:t>
        <a:bodyPr/>
        <a:lstStyle/>
        <a:p>
          <a:r>
            <a:rPr lang="es-MX" sz="1800" dirty="0" smtClean="0">
              <a:latin typeface="Arial Narrow" pitchFamily="34" charset="0"/>
            </a:rPr>
            <a:t>Laboral</a:t>
          </a:r>
          <a:endParaRPr lang="es-MX" sz="1800" dirty="0">
            <a:latin typeface="Arial Narrow" pitchFamily="34" charset="0"/>
          </a:endParaRPr>
        </a:p>
      </dgm:t>
    </dgm:pt>
    <dgm:pt modelId="{BD1871E1-2639-45E6-AB1A-84AC021E553C}" type="parTrans" cxnId="{B9E72779-DCAE-41ED-9CAA-6943C5CA1B01}">
      <dgm:prSet/>
      <dgm:spPr/>
      <dgm:t>
        <a:bodyPr/>
        <a:lstStyle/>
        <a:p>
          <a:endParaRPr lang="es-MX" sz="1800">
            <a:latin typeface="Arial Narrow" pitchFamily="34" charset="0"/>
          </a:endParaRPr>
        </a:p>
      </dgm:t>
    </dgm:pt>
    <dgm:pt modelId="{ECB3E8DB-7332-4658-926B-DB33AB99F082}" type="sibTrans" cxnId="{B9E72779-DCAE-41ED-9CAA-6943C5CA1B01}">
      <dgm:prSet/>
      <dgm:spPr/>
      <dgm:t>
        <a:bodyPr/>
        <a:lstStyle/>
        <a:p>
          <a:endParaRPr lang="es-MX" sz="1800">
            <a:latin typeface="Arial Narrow" pitchFamily="34" charset="0"/>
          </a:endParaRPr>
        </a:p>
      </dgm:t>
    </dgm:pt>
    <dgm:pt modelId="{0CA3E0A7-EFC6-48D9-8006-694007799719}">
      <dgm:prSet phldrT="[Texto]" custT="1"/>
      <dgm:spPr/>
      <dgm:t>
        <a:bodyPr/>
        <a:lstStyle/>
        <a:p>
          <a:r>
            <a:rPr lang="es-MX" sz="1800" dirty="0" smtClean="0">
              <a:latin typeface="Arial Narrow" pitchFamily="34" charset="0"/>
            </a:rPr>
            <a:t>Y…. Los logros obtenidos</a:t>
          </a:r>
          <a:endParaRPr lang="es-MX" sz="1800" dirty="0">
            <a:latin typeface="Arial Narrow" pitchFamily="34" charset="0"/>
          </a:endParaRPr>
        </a:p>
      </dgm:t>
    </dgm:pt>
    <dgm:pt modelId="{1B64CAE6-AEA6-4535-9B5D-A74301F9432D}" type="parTrans" cxnId="{682C0A27-7DCA-4AF2-8CD4-6882FED68414}">
      <dgm:prSet/>
      <dgm:spPr/>
      <dgm:t>
        <a:bodyPr/>
        <a:lstStyle/>
        <a:p>
          <a:endParaRPr lang="es-MX" sz="1800">
            <a:latin typeface="Arial Narrow" pitchFamily="34" charset="0"/>
          </a:endParaRPr>
        </a:p>
      </dgm:t>
    </dgm:pt>
    <dgm:pt modelId="{844E6294-365B-41EA-B9E5-A64B61007B90}" type="sibTrans" cxnId="{682C0A27-7DCA-4AF2-8CD4-6882FED68414}">
      <dgm:prSet/>
      <dgm:spPr/>
      <dgm:t>
        <a:bodyPr/>
        <a:lstStyle/>
        <a:p>
          <a:endParaRPr lang="es-MX" sz="1800">
            <a:latin typeface="Arial Narrow" pitchFamily="34" charset="0"/>
          </a:endParaRPr>
        </a:p>
      </dgm:t>
    </dgm:pt>
    <dgm:pt modelId="{C03929D5-9D2D-4EE5-934F-2B4689D1FF89}" type="pres">
      <dgm:prSet presAssocID="{90263BA7-2A00-4745-9C1E-0C1EA12A2D58}" presName="Name0" presStyleCnt="0">
        <dgm:presLayoutVars>
          <dgm:dir/>
          <dgm:resizeHandles val="exact"/>
        </dgm:presLayoutVars>
      </dgm:prSet>
      <dgm:spPr/>
    </dgm:pt>
    <dgm:pt modelId="{A5EB1DF5-33CF-4EAE-A68A-5A547D312AB7}" type="pres">
      <dgm:prSet presAssocID="{90263BA7-2A00-4745-9C1E-0C1EA12A2D58}" presName="arrow" presStyleLbl="bgShp" presStyleIdx="0" presStyleCnt="1"/>
      <dgm:spPr/>
    </dgm:pt>
    <dgm:pt modelId="{ED53881C-1AE7-48F2-BED2-A28F14F587DC}" type="pres">
      <dgm:prSet presAssocID="{90263BA7-2A00-4745-9C1E-0C1EA12A2D58}" presName="points" presStyleCnt="0"/>
      <dgm:spPr/>
    </dgm:pt>
    <dgm:pt modelId="{408FE1C9-0835-4F30-AAE5-C10B293F2C84}" type="pres">
      <dgm:prSet presAssocID="{73948B44-7F56-4F45-B82B-00FDE93ECAD5}" presName="compositeA" presStyleCnt="0"/>
      <dgm:spPr/>
    </dgm:pt>
    <dgm:pt modelId="{1E003306-58D8-42F9-AC56-D26B0EF88256}" type="pres">
      <dgm:prSet presAssocID="{73948B44-7F56-4F45-B82B-00FDE93ECAD5}" presName="textA" presStyleLbl="revTx" presStyleIdx="0" presStyleCnt="4">
        <dgm:presLayoutVars>
          <dgm:bulletEnabled val="1"/>
        </dgm:presLayoutVars>
      </dgm:prSet>
      <dgm:spPr/>
      <dgm:t>
        <a:bodyPr/>
        <a:lstStyle/>
        <a:p>
          <a:endParaRPr lang="es-MX"/>
        </a:p>
      </dgm:t>
    </dgm:pt>
    <dgm:pt modelId="{0F0B2909-792E-47C2-A4EF-E9A919968613}" type="pres">
      <dgm:prSet presAssocID="{73948B44-7F56-4F45-B82B-00FDE93ECAD5}" presName="circleA" presStyleLbl="node1" presStyleIdx="0" presStyleCnt="4"/>
      <dgm:spPr/>
    </dgm:pt>
    <dgm:pt modelId="{16E8AEFB-22B5-47CA-AC5E-8C6184A95E31}" type="pres">
      <dgm:prSet presAssocID="{73948B44-7F56-4F45-B82B-00FDE93ECAD5}" presName="spaceA" presStyleCnt="0"/>
      <dgm:spPr/>
    </dgm:pt>
    <dgm:pt modelId="{2D5A8668-F061-40C4-8087-987F3E9C5349}" type="pres">
      <dgm:prSet presAssocID="{1E5D02B2-54E9-4CD3-8F32-B6EBAC25371B}" presName="space" presStyleCnt="0"/>
      <dgm:spPr/>
    </dgm:pt>
    <dgm:pt modelId="{A608DF34-C141-425E-BE06-C03A69027EF6}" type="pres">
      <dgm:prSet presAssocID="{2152051A-B1A2-40BA-92A8-ACCF4AFFCCB4}" presName="compositeB" presStyleCnt="0"/>
      <dgm:spPr/>
    </dgm:pt>
    <dgm:pt modelId="{D04681F1-656A-4E02-B4E9-556FC211FEFC}" type="pres">
      <dgm:prSet presAssocID="{2152051A-B1A2-40BA-92A8-ACCF4AFFCCB4}" presName="textB" presStyleLbl="revTx" presStyleIdx="1" presStyleCnt="4">
        <dgm:presLayoutVars>
          <dgm:bulletEnabled val="1"/>
        </dgm:presLayoutVars>
      </dgm:prSet>
      <dgm:spPr/>
      <dgm:t>
        <a:bodyPr/>
        <a:lstStyle/>
        <a:p>
          <a:endParaRPr lang="es-MX"/>
        </a:p>
      </dgm:t>
    </dgm:pt>
    <dgm:pt modelId="{F5EC3885-460B-468C-A848-98F9A9C57F8C}" type="pres">
      <dgm:prSet presAssocID="{2152051A-B1A2-40BA-92A8-ACCF4AFFCCB4}" presName="circleB" presStyleLbl="node1" presStyleIdx="1" presStyleCnt="4"/>
      <dgm:spPr/>
    </dgm:pt>
    <dgm:pt modelId="{E708C120-FFA7-47AF-AE60-1068290CB008}" type="pres">
      <dgm:prSet presAssocID="{2152051A-B1A2-40BA-92A8-ACCF4AFFCCB4}" presName="spaceB" presStyleCnt="0"/>
      <dgm:spPr/>
    </dgm:pt>
    <dgm:pt modelId="{3B37888D-3A64-49A6-A7B0-003669BABE07}" type="pres">
      <dgm:prSet presAssocID="{44866159-106B-4537-8E67-6F49D0BAE9DD}" presName="space" presStyleCnt="0"/>
      <dgm:spPr/>
    </dgm:pt>
    <dgm:pt modelId="{D9A2DA2A-E601-45A8-B9A0-76DF0FB1586A}" type="pres">
      <dgm:prSet presAssocID="{54D05E84-6CAD-4315-92B1-2BE444F19562}" presName="compositeA" presStyleCnt="0"/>
      <dgm:spPr/>
    </dgm:pt>
    <dgm:pt modelId="{BE60B7E1-14BB-4313-9699-74661A455A1D}" type="pres">
      <dgm:prSet presAssocID="{54D05E84-6CAD-4315-92B1-2BE444F19562}" presName="textA" presStyleLbl="revTx" presStyleIdx="2" presStyleCnt="4">
        <dgm:presLayoutVars>
          <dgm:bulletEnabled val="1"/>
        </dgm:presLayoutVars>
      </dgm:prSet>
      <dgm:spPr/>
      <dgm:t>
        <a:bodyPr/>
        <a:lstStyle/>
        <a:p>
          <a:endParaRPr lang="es-MX"/>
        </a:p>
      </dgm:t>
    </dgm:pt>
    <dgm:pt modelId="{B6DC9841-806B-4603-9C19-BBB2A6C58417}" type="pres">
      <dgm:prSet presAssocID="{54D05E84-6CAD-4315-92B1-2BE444F19562}" presName="circleA" presStyleLbl="node1" presStyleIdx="2" presStyleCnt="4"/>
      <dgm:spPr/>
    </dgm:pt>
    <dgm:pt modelId="{E4F5F146-155A-4705-BA5D-DCBF514699F1}" type="pres">
      <dgm:prSet presAssocID="{54D05E84-6CAD-4315-92B1-2BE444F19562}" presName="spaceA" presStyleCnt="0"/>
      <dgm:spPr/>
    </dgm:pt>
    <dgm:pt modelId="{9EA820C8-1596-4A7E-868D-2DE7F5741DAA}" type="pres">
      <dgm:prSet presAssocID="{ECB3E8DB-7332-4658-926B-DB33AB99F082}" presName="space" presStyleCnt="0"/>
      <dgm:spPr/>
    </dgm:pt>
    <dgm:pt modelId="{E061F606-57E3-40FB-B6C8-D56F8A8186DC}" type="pres">
      <dgm:prSet presAssocID="{0CA3E0A7-EFC6-48D9-8006-694007799719}" presName="compositeB" presStyleCnt="0"/>
      <dgm:spPr/>
    </dgm:pt>
    <dgm:pt modelId="{6797E911-ABD0-4B1A-A354-B49ED0E2CC3B}" type="pres">
      <dgm:prSet presAssocID="{0CA3E0A7-EFC6-48D9-8006-694007799719}" presName="textB" presStyleLbl="revTx" presStyleIdx="3" presStyleCnt="4">
        <dgm:presLayoutVars>
          <dgm:bulletEnabled val="1"/>
        </dgm:presLayoutVars>
      </dgm:prSet>
      <dgm:spPr/>
      <dgm:t>
        <a:bodyPr/>
        <a:lstStyle/>
        <a:p>
          <a:endParaRPr lang="es-MX"/>
        </a:p>
      </dgm:t>
    </dgm:pt>
    <dgm:pt modelId="{F9ACDEAA-76C1-470E-A676-754AAF41B5A0}" type="pres">
      <dgm:prSet presAssocID="{0CA3E0A7-EFC6-48D9-8006-694007799719}" presName="circleB" presStyleLbl="node1" presStyleIdx="3" presStyleCnt="4"/>
      <dgm:spPr/>
    </dgm:pt>
    <dgm:pt modelId="{658B340D-DDC3-445A-91DB-703E52D1EBCB}" type="pres">
      <dgm:prSet presAssocID="{0CA3E0A7-EFC6-48D9-8006-694007799719}" presName="spaceB" presStyleCnt="0"/>
      <dgm:spPr/>
    </dgm:pt>
  </dgm:ptLst>
  <dgm:cxnLst>
    <dgm:cxn modelId="{5FCEC676-ACF7-47F8-B856-414CE79295C7}" type="presOf" srcId="{90263BA7-2A00-4745-9C1E-0C1EA12A2D58}" destId="{C03929D5-9D2D-4EE5-934F-2B4689D1FF89}" srcOrd="0" destOrd="0" presId="urn:microsoft.com/office/officeart/2005/8/layout/hProcess11"/>
    <dgm:cxn modelId="{B9E72779-DCAE-41ED-9CAA-6943C5CA1B01}" srcId="{90263BA7-2A00-4745-9C1E-0C1EA12A2D58}" destId="{54D05E84-6CAD-4315-92B1-2BE444F19562}" srcOrd="2" destOrd="0" parTransId="{BD1871E1-2639-45E6-AB1A-84AC021E553C}" sibTransId="{ECB3E8DB-7332-4658-926B-DB33AB99F082}"/>
    <dgm:cxn modelId="{85B0B628-D80B-48BF-83C0-D93E4DC0794B}" srcId="{90263BA7-2A00-4745-9C1E-0C1EA12A2D58}" destId="{2152051A-B1A2-40BA-92A8-ACCF4AFFCCB4}" srcOrd="1" destOrd="0" parTransId="{8E885952-7C33-4C25-846B-6C2758D814EC}" sibTransId="{44866159-106B-4537-8E67-6F49D0BAE9DD}"/>
    <dgm:cxn modelId="{682C0A27-7DCA-4AF2-8CD4-6882FED68414}" srcId="{90263BA7-2A00-4745-9C1E-0C1EA12A2D58}" destId="{0CA3E0A7-EFC6-48D9-8006-694007799719}" srcOrd="3" destOrd="0" parTransId="{1B64CAE6-AEA6-4535-9B5D-A74301F9432D}" sibTransId="{844E6294-365B-41EA-B9E5-A64B61007B90}"/>
    <dgm:cxn modelId="{EA95B91A-B67B-40BB-988F-AC16AEAA8F4A}" srcId="{90263BA7-2A00-4745-9C1E-0C1EA12A2D58}" destId="{73948B44-7F56-4F45-B82B-00FDE93ECAD5}" srcOrd="0" destOrd="0" parTransId="{CF284ADB-16B8-4064-9A83-7C49D333B0FD}" sibTransId="{1E5D02B2-54E9-4CD3-8F32-B6EBAC25371B}"/>
    <dgm:cxn modelId="{E6F00484-1DE7-4831-B56C-172F59F6661B}" type="presOf" srcId="{0CA3E0A7-EFC6-48D9-8006-694007799719}" destId="{6797E911-ABD0-4B1A-A354-B49ED0E2CC3B}" srcOrd="0" destOrd="0" presId="urn:microsoft.com/office/officeart/2005/8/layout/hProcess11"/>
    <dgm:cxn modelId="{F9A03EA1-FF95-4A6B-B47B-1B182D16712D}" type="presOf" srcId="{73948B44-7F56-4F45-B82B-00FDE93ECAD5}" destId="{1E003306-58D8-42F9-AC56-D26B0EF88256}" srcOrd="0" destOrd="0" presId="urn:microsoft.com/office/officeart/2005/8/layout/hProcess11"/>
    <dgm:cxn modelId="{8839DEDA-B2F2-4157-94CC-DFB482EB86CA}" type="presOf" srcId="{2152051A-B1A2-40BA-92A8-ACCF4AFFCCB4}" destId="{D04681F1-656A-4E02-B4E9-556FC211FEFC}" srcOrd="0" destOrd="0" presId="urn:microsoft.com/office/officeart/2005/8/layout/hProcess11"/>
    <dgm:cxn modelId="{A4324AB5-9999-4C06-A38B-9187FBA5E000}" type="presOf" srcId="{54D05E84-6CAD-4315-92B1-2BE444F19562}" destId="{BE60B7E1-14BB-4313-9699-74661A455A1D}" srcOrd="0" destOrd="0" presId="urn:microsoft.com/office/officeart/2005/8/layout/hProcess11"/>
    <dgm:cxn modelId="{578D00E9-75C4-4D13-BEE0-A7A468BEA692}" type="presParOf" srcId="{C03929D5-9D2D-4EE5-934F-2B4689D1FF89}" destId="{A5EB1DF5-33CF-4EAE-A68A-5A547D312AB7}" srcOrd="0" destOrd="0" presId="urn:microsoft.com/office/officeart/2005/8/layout/hProcess11"/>
    <dgm:cxn modelId="{42E9354C-7779-492D-9E7D-3915357A3A49}" type="presParOf" srcId="{C03929D5-9D2D-4EE5-934F-2B4689D1FF89}" destId="{ED53881C-1AE7-48F2-BED2-A28F14F587DC}" srcOrd="1" destOrd="0" presId="urn:microsoft.com/office/officeart/2005/8/layout/hProcess11"/>
    <dgm:cxn modelId="{D84E2CE7-72C0-462F-877F-65F67E7495EB}" type="presParOf" srcId="{ED53881C-1AE7-48F2-BED2-A28F14F587DC}" destId="{408FE1C9-0835-4F30-AAE5-C10B293F2C84}" srcOrd="0" destOrd="0" presId="urn:microsoft.com/office/officeart/2005/8/layout/hProcess11"/>
    <dgm:cxn modelId="{373BFCB0-A3A7-4181-A7F5-AE3A20B77AEF}" type="presParOf" srcId="{408FE1C9-0835-4F30-AAE5-C10B293F2C84}" destId="{1E003306-58D8-42F9-AC56-D26B0EF88256}" srcOrd="0" destOrd="0" presId="urn:microsoft.com/office/officeart/2005/8/layout/hProcess11"/>
    <dgm:cxn modelId="{3D6DA83F-A594-4B2E-B236-FA60B4F2EA3D}" type="presParOf" srcId="{408FE1C9-0835-4F30-AAE5-C10B293F2C84}" destId="{0F0B2909-792E-47C2-A4EF-E9A919968613}" srcOrd="1" destOrd="0" presId="urn:microsoft.com/office/officeart/2005/8/layout/hProcess11"/>
    <dgm:cxn modelId="{147FAA06-BAEE-436F-9E73-FDB230FD703A}" type="presParOf" srcId="{408FE1C9-0835-4F30-AAE5-C10B293F2C84}" destId="{16E8AEFB-22B5-47CA-AC5E-8C6184A95E31}" srcOrd="2" destOrd="0" presId="urn:microsoft.com/office/officeart/2005/8/layout/hProcess11"/>
    <dgm:cxn modelId="{0572E453-3E00-45FB-B2C1-73CED797110D}" type="presParOf" srcId="{ED53881C-1AE7-48F2-BED2-A28F14F587DC}" destId="{2D5A8668-F061-40C4-8087-987F3E9C5349}" srcOrd="1" destOrd="0" presId="urn:microsoft.com/office/officeart/2005/8/layout/hProcess11"/>
    <dgm:cxn modelId="{F320400F-E3DA-4AB1-9C36-CB4E33BA4772}" type="presParOf" srcId="{ED53881C-1AE7-48F2-BED2-A28F14F587DC}" destId="{A608DF34-C141-425E-BE06-C03A69027EF6}" srcOrd="2" destOrd="0" presId="urn:microsoft.com/office/officeart/2005/8/layout/hProcess11"/>
    <dgm:cxn modelId="{F57E6ADC-2EB0-4F6A-AD0C-CFDC620EDCC5}" type="presParOf" srcId="{A608DF34-C141-425E-BE06-C03A69027EF6}" destId="{D04681F1-656A-4E02-B4E9-556FC211FEFC}" srcOrd="0" destOrd="0" presId="urn:microsoft.com/office/officeart/2005/8/layout/hProcess11"/>
    <dgm:cxn modelId="{9FDCC2AC-57EE-4DA6-8B8A-A852A500CDC4}" type="presParOf" srcId="{A608DF34-C141-425E-BE06-C03A69027EF6}" destId="{F5EC3885-460B-468C-A848-98F9A9C57F8C}" srcOrd="1" destOrd="0" presId="urn:microsoft.com/office/officeart/2005/8/layout/hProcess11"/>
    <dgm:cxn modelId="{B75A8C73-84C5-49B2-AB48-C597466ABDD4}" type="presParOf" srcId="{A608DF34-C141-425E-BE06-C03A69027EF6}" destId="{E708C120-FFA7-47AF-AE60-1068290CB008}" srcOrd="2" destOrd="0" presId="urn:microsoft.com/office/officeart/2005/8/layout/hProcess11"/>
    <dgm:cxn modelId="{4DD3076C-FC57-40BF-8AB2-523092BCC6F5}" type="presParOf" srcId="{ED53881C-1AE7-48F2-BED2-A28F14F587DC}" destId="{3B37888D-3A64-49A6-A7B0-003669BABE07}" srcOrd="3" destOrd="0" presId="urn:microsoft.com/office/officeart/2005/8/layout/hProcess11"/>
    <dgm:cxn modelId="{C141CDB6-4C27-48A3-B344-421107678625}" type="presParOf" srcId="{ED53881C-1AE7-48F2-BED2-A28F14F587DC}" destId="{D9A2DA2A-E601-45A8-B9A0-76DF0FB1586A}" srcOrd="4" destOrd="0" presId="urn:microsoft.com/office/officeart/2005/8/layout/hProcess11"/>
    <dgm:cxn modelId="{9AC045DA-71CC-4C4E-98FD-9F185F8541BD}" type="presParOf" srcId="{D9A2DA2A-E601-45A8-B9A0-76DF0FB1586A}" destId="{BE60B7E1-14BB-4313-9699-74661A455A1D}" srcOrd="0" destOrd="0" presId="urn:microsoft.com/office/officeart/2005/8/layout/hProcess11"/>
    <dgm:cxn modelId="{77C465F0-F344-4EF0-BC5E-389ACE28DF45}" type="presParOf" srcId="{D9A2DA2A-E601-45A8-B9A0-76DF0FB1586A}" destId="{B6DC9841-806B-4603-9C19-BBB2A6C58417}" srcOrd="1" destOrd="0" presId="urn:microsoft.com/office/officeart/2005/8/layout/hProcess11"/>
    <dgm:cxn modelId="{5525ABE0-920E-401A-AF7B-9722CDCED16E}" type="presParOf" srcId="{D9A2DA2A-E601-45A8-B9A0-76DF0FB1586A}" destId="{E4F5F146-155A-4705-BA5D-DCBF514699F1}" srcOrd="2" destOrd="0" presId="urn:microsoft.com/office/officeart/2005/8/layout/hProcess11"/>
    <dgm:cxn modelId="{8E925D3E-7DBD-4652-A9A4-7E02ED1BC5FE}" type="presParOf" srcId="{ED53881C-1AE7-48F2-BED2-A28F14F587DC}" destId="{9EA820C8-1596-4A7E-868D-2DE7F5741DAA}" srcOrd="5" destOrd="0" presId="urn:microsoft.com/office/officeart/2005/8/layout/hProcess11"/>
    <dgm:cxn modelId="{3EBCAC99-C0D2-4075-BE39-1ABFAE54681D}" type="presParOf" srcId="{ED53881C-1AE7-48F2-BED2-A28F14F587DC}" destId="{E061F606-57E3-40FB-B6C8-D56F8A8186DC}" srcOrd="6" destOrd="0" presId="urn:microsoft.com/office/officeart/2005/8/layout/hProcess11"/>
    <dgm:cxn modelId="{4F6FCE82-A595-4F4B-AEA6-C2E6AB34E103}" type="presParOf" srcId="{E061F606-57E3-40FB-B6C8-D56F8A8186DC}" destId="{6797E911-ABD0-4B1A-A354-B49ED0E2CC3B}" srcOrd="0" destOrd="0" presId="urn:microsoft.com/office/officeart/2005/8/layout/hProcess11"/>
    <dgm:cxn modelId="{6E4D9B7C-6CEB-4505-8ED6-E54428199C80}" type="presParOf" srcId="{E061F606-57E3-40FB-B6C8-D56F8A8186DC}" destId="{F9ACDEAA-76C1-470E-A676-754AAF41B5A0}" srcOrd="1" destOrd="0" presId="urn:microsoft.com/office/officeart/2005/8/layout/hProcess11"/>
    <dgm:cxn modelId="{9BEA94DB-F144-4D96-8742-87771CD937CF}" type="presParOf" srcId="{E061F606-57E3-40FB-B6C8-D56F8A8186DC}" destId="{658B340D-DDC3-445A-91DB-703E52D1EBCB}"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86E29A8-9A4F-46B0-9610-252482C0922B}" type="doc">
      <dgm:prSet loTypeId="urn:microsoft.com/office/officeart/2005/8/layout/venn3" loCatId="relationship" qsTypeId="urn:microsoft.com/office/officeart/2005/8/quickstyle/3d2" qsCatId="3D" csTypeId="urn:microsoft.com/office/officeart/2005/8/colors/colorful1" csCatId="colorful" phldr="1"/>
      <dgm:spPr/>
      <dgm:t>
        <a:bodyPr/>
        <a:lstStyle/>
        <a:p>
          <a:endParaRPr lang="es-MX"/>
        </a:p>
      </dgm:t>
    </dgm:pt>
    <dgm:pt modelId="{E2E647D2-1004-49F3-9A28-D16F8DB2CDE8}">
      <dgm:prSet phldrT="[Texto]"/>
      <dgm:spPr/>
      <dgm:t>
        <a:bodyPr/>
        <a:lstStyle/>
        <a:p>
          <a:r>
            <a:rPr lang="es-MX" dirty="0" smtClean="0"/>
            <a:t>Posible fuente de trabajo</a:t>
          </a:r>
          <a:endParaRPr lang="es-MX" dirty="0"/>
        </a:p>
      </dgm:t>
    </dgm:pt>
    <dgm:pt modelId="{55D1039E-C2BC-4C36-8475-DA3D78A52647}" type="parTrans" cxnId="{8F6645D2-7C5E-46F0-9223-07B8D77B5628}">
      <dgm:prSet/>
      <dgm:spPr/>
      <dgm:t>
        <a:bodyPr/>
        <a:lstStyle/>
        <a:p>
          <a:endParaRPr lang="es-MX"/>
        </a:p>
      </dgm:t>
    </dgm:pt>
    <dgm:pt modelId="{52D8AE3B-C90A-45A3-ADCD-9681E07D96AC}" type="sibTrans" cxnId="{8F6645D2-7C5E-46F0-9223-07B8D77B5628}">
      <dgm:prSet/>
      <dgm:spPr/>
      <dgm:t>
        <a:bodyPr/>
        <a:lstStyle/>
        <a:p>
          <a:endParaRPr lang="es-MX"/>
        </a:p>
      </dgm:t>
    </dgm:pt>
    <dgm:pt modelId="{753294CF-E0FA-4246-B1CB-9054C77D034F}">
      <dgm:prSet phldrT="[Texto]"/>
      <dgm:spPr/>
      <dgm:t>
        <a:bodyPr/>
        <a:lstStyle/>
        <a:p>
          <a:r>
            <a:rPr lang="es-MX" dirty="0" smtClean="0"/>
            <a:t>Aplicar lo teórico- aprendido</a:t>
          </a:r>
          <a:endParaRPr lang="es-MX" dirty="0"/>
        </a:p>
      </dgm:t>
    </dgm:pt>
    <dgm:pt modelId="{EF7AAAF5-2D99-42E4-9D03-455B4C6A4BA1}" type="parTrans" cxnId="{D9BF9394-FB15-4A22-9656-2E1FBD6B46A2}">
      <dgm:prSet/>
      <dgm:spPr/>
      <dgm:t>
        <a:bodyPr/>
        <a:lstStyle/>
        <a:p>
          <a:endParaRPr lang="es-MX"/>
        </a:p>
      </dgm:t>
    </dgm:pt>
    <dgm:pt modelId="{962FAB43-03A1-4AA6-832C-C25C4475B7DA}" type="sibTrans" cxnId="{D9BF9394-FB15-4A22-9656-2E1FBD6B46A2}">
      <dgm:prSet/>
      <dgm:spPr/>
      <dgm:t>
        <a:bodyPr/>
        <a:lstStyle/>
        <a:p>
          <a:endParaRPr lang="es-MX"/>
        </a:p>
      </dgm:t>
    </dgm:pt>
    <dgm:pt modelId="{57713665-8599-41ED-B1C8-67876D44C93C}">
      <dgm:prSet phldrT="[Texto]"/>
      <dgm:spPr/>
      <dgm:t>
        <a:bodyPr/>
        <a:lstStyle/>
        <a:p>
          <a:r>
            <a:rPr lang="es-MX" dirty="0" smtClean="0"/>
            <a:t>Conocer otras visiones laborales</a:t>
          </a:r>
          <a:endParaRPr lang="es-MX" dirty="0"/>
        </a:p>
      </dgm:t>
    </dgm:pt>
    <dgm:pt modelId="{D6591519-8ED5-40AC-817A-ECD6D58DF35B}" type="parTrans" cxnId="{A9AA851B-713E-4F89-BF2B-B68FF61898B1}">
      <dgm:prSet/>
      <dgm:spPr/>
      <dgm:t>
        <a:bodyPr/>
        <a:lstStyle/>
        <a:p>
          <a:endParaRPr lang="es-MX"/>
        </a:p>
      </dgm:t>
    </dgm:pt>
    <dgm:pt modelId="{3F52232B-AEC0-4681-A8FB-6076B26DC2B0}" type="sibTrans" cxnId="{A9AA851B-713E-4F89-BF2B-B68FF61898B1}">
      <dgm:prSet/>
      <dgm:spPr/>
      <dgm:t>
        <a:bodyPr/>
        <a:lstStyle/>
        <a:p>
          <a:endParaRPr lang="es-MX"/>
        </a:p>
      </dgm:t>
    </dgm:pt>
    <dgm:pt modelId="{B0D7D777-5C7A-4762-8924-C706BE453D45}">
      <dgm:prSet phldrT="[Texto]"/>
      <dgm:spPr/>
      <dgm:t>
        <a:bodyPr/>
        <a:lstStyle/>
        <a:p>
          <a:r>
            <a:rPr lang="es-MX" dirty="0" smtClean="0"/>
            <a:t>Satisfacción personal de concluir con el proceso</a:t>
          </a:r>
          <a:endParaRPr lang="es-MX" dirty="0"/>
        </a:p>
      </dgm:t>
    </dgm:pt>
    <dgm:pt modelId="{D0B21814-8194-4571-A56F-698D413D5E54}" type="parTrans" cxnId="{DDA30DE2-BCC1-4A15-B6AB-2EE8724FC8C8}">
      <dgm:prSet/>
      <dgm:spPr/>
      <dgm:t>
        <a:bodyPr/>
        <a:lstStyle/>
        <a:p>
          <a:endParaRPr lang="es-MX"/>
        </a:p>
      </dgm:t>
    </dgm:pt>
    <dgm:pt modelId="{BE916F30-28E8-41A2-985C-BA139CD97AF6}" type="sibTrans" cxnId="{DDA30DE2-BCC1-4A15-B6AB-2EE8724FC8C8}">
      <dgm:prSet/>
      <dgm:spPr/>
      <dgm:t>
        <a:bodyPr/>
        <a:lstStyle/>
        <a:p>
          <a:endParaRPr lang="es-MX"/>
        </a:p>
      </dgm:t>
    </dgm:pt>
    <dgm:pt modelId="{6445560F-655A-4862-9DF2-78E36A2B5A9D}" type="pres">
      <dgm:prSet presAssocID="{986E29A8-9A4F-46B0-9610-252482C0922B}" presName="Name0" presStyleCnt="0">
        <dgm:presLayoutVars>
          <dgm:dir/>
          <dgm:resizeHandles val="exact"/>
        </dgm:presLayoutVars>
      </dgm:prSet>
      <dgm:spPr/>
      <dgm:t>
        <a:bodyPr/>
        <a:lstStyle/>
        <a:p>
          <a:endParaRPr lang="es-MX"/>
        </a:p>
      </dgm:t>
    </dgm:pt>
    <dgm:pt modelId="{5334FC04-013F-4FD2-936A-A6FA0A4DA22C}" type="pres">
      <dgm:prSet presAssocID="{E2E647D2-1004-49F3-9A28-D16F8DB2CDE8}" presName="Name5" presStyleLbl="vennNode1" presStyleIdx="0" presStyleCnt="4">
        <dgm:presLayoutVars>
          <dgm:bulletEnabled val="1"/>
        </dgm:presLayoutVars>
      </dgm:prSet>
      <dgm:spPr/>
      <dgm:t>
        <a:bodyPr/>
        <a:lstStyle/>
        <a:p>
          <a:endParaRPr lang="es-MX"/>
        </a:p>
      </dgm:t>
    </dgm:pt>
    <dgm:pt modelId="{7651EE53-01F9-4F56-B6F7-5BA5ACBD73DF}" type="pres">
      <dgm:prSet presAssocID="{52D8AE3B-C90A-45A3-ADCD-9681E07D96AC}" presName="space" presStyleCnt="0"/>
      <dgm:spPr/>
      <dgm:t>
        <a:bodyPr/>
        <a:lstStyle/>
        <a:p>
          <a:endParaRPr lang="es-MX"/>
        </a:p>
      </dgm:t>
    </dgm:pt>
    <dgm:pt modelId="{B20A5279-5439-47D5-B2AC-EDA40580C136}" type="pres">
      <dgm:prSet presAssocID="{753294CF-E0FA-4246-B1CB-9054C77D034F}" presName="Name5" presStyleLbl="vennNode1" presStyleIdx="1" presStyleCnt="4">
        <dgm:presLayoutVars>
          <dgm:bulletEnabled val="1"/>
        </dgm:presLayoutVars>
      </dgm:prSet>
      <dgm:spPr/>
      <dgm:t>
        <a:bodyPr/>
        <a:lstStyle/>
        <a:p>
          <a:endParaRPr lang="es-MX"/>
        </a:p>
      </dgm:t>
    </dgm:pt>
    <dgm:pt modelId="{3CB11ACA-87EE-4773-8C75-AA0FBFC226AE}" type="pres">
      <dgm:prSet presAssocID="{962FAB43-03A1-4AA6-832C-C25C4475B7DA}" presName="space" presStyleCnt="0"/>
      <dgm:spPr/>
      <dgm:t>
        <a:bodyPr/>
        <a:lstStyle/>
        <a:p>
          <a:endParaRPr lang="es-MX"/>
        </a:p>
      </dgm:t>
    </dgm:pt>
    <dgm:pt modelId="{C6426098-2C33-4A6D-8F7A-52B4AC3CFFAF}" type="pres">
      <dgm:prSet presAssocID="{57713665-8599-41ED-B1C8-67876D44C93C}" presName="Name5" presStyleLbl="vennNode1" presStyleIdx="2" presStyleCnt="4">
        <dgm:presLayoutVars>
          <dgm:bulletEnabled val="1"/>
        </dgm:presLayoutVars>
      </dgm:prSet>
      <dgm:spPr/>
      <dgm:t>
        <a:bodyPr/>
        <a:lstStyle/>
        <a:p>
          <a:endParaRPr lang="es-MX"/>
        </a:p>
      </dgm:t>
    </dgm:pt>
    <dgm:pt modelId="{DEA34FAD-00DC-48A9-BCF4-862BC2C437F5}" type="pres">
      <dgm:prSet presAssocID="{3F52232B-AEC0-4681-A8FB-6076B26DC2B0}" presName="space" presStyleCnt="0"/>
      <dgm:spPr/>
      <dgm:t>
        <a:bodyPr/>
        <a:lstStyle/>
        <a:p>
          <a:endParaRPr lang="es-MX"/>
        </a:p>
      </dgm:t>
    </dgm:pt>
    <dgm:pt modelId="{FCF69B2A-C66A-4B40-A72F-377E369268BF}" type="pres">
      <dgm:prSet presAssocID="{B0D7D777-5C7A-4762-8924-C706BE453D45}" presName="Name5" presStyleLbl="vennNode1" presStyleIdx="3" presStyleCnt="4">
        <dgm:presLayoutVars>
          <dgm:bulletEnabled val="1"/>
        </dgm:presLayoutVars>
      </dgm:prSet>
      <dgm:spPr/>
      <dgm:t>
        <a:bodyPr/>
        <a:lstStyle/>
        <a:p>
          <a:endParaRPr lang="es-MX"/>
        </a:p>
      </dgm:t>
    </dgm:pt>
  </dgm:ptLst>
  <dgm:cxnLst>
    <dgm:cxn modelId="{D9BF9394-FB15-4A22-9656-2E1FBD6B46A2}" srcId="{986E29A8-9A4F-46B0-9610-252482C0922B}" destId="{753294CF-E0FA-4246-B1CB-9054C77D034F}" srcOrd="1" destOrd="0" parTransId="{EF7AAAF5-2D99-42E4-9D03-455B4C6A4BA1}" sibTransId="{962FAB43-03A1-4AA6-832C-C25C4475B7DA}"/>
    <dgm:cxn modelId="{A9AA851B-713E-4F89-BF2B-B68FF61898B1}" srcId="{986E29A8-9A4F-46B0-9610-252482C0922B}" destId="{57713665-8599-41ED-B1C8-67876D44C93C}" srcOrd="2" destOrd="0" parTransId="{D6591519-8ED5-40AC-817A-ECD6D58DF35B}" sibTransId="{3F52232B-AEC0-4681-A8FB-6076B26DC2B0}"/>
    <dgm:cxn modelId="{27AB5117-08B7-4B51-950E-179A201E4AD4}" type="presOf" srcId="{E2E647D2-1004-49F3-9A28-D16F8DB2CDE8}" destId="{5334FC04-013F-4FD2-936A-A6FA0A4DA22C}" srcOrd="0" destOrd="0" presId="urn:microsoft.com/office/officeart/2005/8/layout/venn3"/>
    <dgm:cxn modelId="{A48E7C91-6AF1-45C8-8798-E784D0491514}" type="presOf" srcId="{B0D7D777-5C7A-4762-8924-C706BE453D45}" destId="{FCF69B2A-C66A-4B40-A72F-377E369268BF}" srcOrd="0" destOrd="0" presId="urn:microsoft.com/office/officeart/2005/8/layout/venn3"/>
    <dgm:cxn modelId="{DDA30DE2-BCC1-4A15-B6AB-2EE8724FC8C8}" srcId="{986E29A8-9A4F-46B0-9610-252482C0922B}" destId="{B0D7D777-5C7A-4762-8924-C706BE453D45}" srcOrd="3" destOrd="0" parTransId="{D0B21814-8194-4571-A56F-698D413D5E54}" sibTransId="{BE916F30-28E8-41A2-985C-BA139CD97AF6}"/>
    <dgm:cxn modelId="{F919B1AB-2480-44E9-A87E-7E1018F59B1D}" type="presOf" srcId="{986E29A8-9A4F-46B0-9610-252482C0922B}" destId="{6445560F-655A-4862-9DF2-78E36A2B5A9D}" srcOrd="0" destOrd="0" presId="urn:microsoft.com/office/officeart/2005/8/layout/venn3"/>
    <dgm:cxn modelId="{6723675E-114B-4FE8-8E39-D8859354B950}" type="presOf" srcId="{57713665-8599-41ED-B1C8-67876D44C93C}" destId="{C6426098-2C33-4A6D-8F7A-52B4AC3CFFAF}" srcOrd="0" destOrd="0" presId="urn:microsoft.com/office/officeart/2005/8/layout/venn3"/>
    <dgm:cxn modelId="{D63AC6B5-ECFD-4163-991F-4E8C7BBD5DD0}" type="presOf" srcId="{753294CF-E0FA-4246-B1CB-9054C77D034F}" destId="{B20A5279-5439-47D5-B2AC-EDA40580C136}" srcOrd="0" destOrd="0" presId="urn:microsoft.com/office/officeart/2005/8/layout/venn3"/>
    <dgm:cxn modelId="{8F6645D2-7C5E-46F0-9223-07B8D77B5628}" srcId="{986E29A8-9A4F-46B0-9610-252482C0922B}" destId="{E2E647D2-1004-49F3-9A28-D16F8DB2CDE8}" srcOrd="0" destOrd="0" parTransId="{55D1039E-C2BC-4C36-8475-DA3D78A52647}" sibTransId="{52D8AE3B-C90A-45A3-ADCD-9681E07D96AC}"/>
    <dgm:cxn modelId="{8A408E07-AFFE-4B9B-849C-569BC7113AC3}" type="presParOf" srcId="{6445560F-655A-4862-9DF2-78E36A2B5A9D}" destId="{5334FC04-013F-4FD2-936A-A6FA0A4DA22C}" srcOrd="0" destOrd="0" presId="urn:microsoft.com/office/officeart/2005/8/layout/venn3"/>
    <dgm:cxn modelId="{97930417-E94C-4441-8BD8-77705C99DFE8}" type="presParOf" srcId="{6445560F-655A-4862-9DF2-78E36A2B5A9D}" destId="{7651EE53-01F9-4F56-B6F7-5BA5ACBD73DF}" srcOrd="1" destOrd="0" presId="urn:microsoft.com/office/officeart/2005/8/layout/venn3"/>
    <dgm:cxn modelId="{9E0FBA20-8B34-46A5-BAEE-915766A4CA23}" type="presParOf" srcId="{6445560F-655A-4862-9DF2-78E36A2B5A9D}" destId="{B20A5279-5439-47D5-B2AC-EDA40580C136}" srcOrd="2" destOrd="0" presId="urn:microsoft.com/office/officeart/2005/8/layout/venn3"/>
    <dgm:cxn modelId="{611CEE7A-8539-4A68-B737-11D7123867A7}" type="presParOf" srcId="{6445560F-655A-4862-9DF2-78E36A2B5A9D}" destId="{3CB11ACA-87EE-4773-8C75-AA0FBFC226AE}" srcOrd="3" destOrd="0" presId="urn:microsoft.com/office/officeart/2005/8/layout/venn3"/>
    <dgm:cxn modelId="{D7FE1BB6-C045-4AC3-AB73-8909888695B4}" type="presParOf" srcId="{6445560F-655A-4862-9DF2-78E36A2B5A9D}" destId="{C6426098-2C33-4A6D-8F7A-52B4AC3CFFAF}" srcOrd="4" destOrd="0" presId="urn:microsoft.com/office/officeart/2005/8/layout/venn3"/>
    <dgm:cxn modelId="{DDF4BF2C-5AF1-4C79-8C04-EDD1555C8CF7}" type="presParOf" srcId="{6445560F-655A-4862-9DF2-78E36A2B5A9D}" destId="{DEA34FAD-00DC-48A9-BCF4-862BC2C437F5}" srcOrd="5" destOrd="0" presId="urn:microsoft.com/office/officeart/2005/8/layout/venn3"/>
    <dgm:cxn modelId="{D8C847B2-61E9-4BC1-92DB-C1165D505B76}" type="presParOf" srcId="{6445560F-655A-4862-9DF2-78E36A2B5A9D}" destId="{FCF69B2A-C66A-4B40-A72F-377E369268BF}"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215E3C-7987-4BA7-89ED-05FCB7E0F8E3}" type="doc">
      <dgm:prSet loTypeId="urn:microsoft.com/office/officeart/2005/8/layout/arrow2" loCatId="process" qsTypeId="urn:microsoft.com/office/officeart/2005/8/quickstyle/simple1" qsCatId="simple" csTypeId="urn:microsoft.com/office/officeart/2005/8/colors/colorful2" csCatId="colorful" phldr="1"/>
      <dgm:spPr/>
    </dgm:pt>
    <dgm:pt modelId="{9D8D331E-2E4D-482D-ABDE-B02E99B73303}">
      <dgm:prSet phldrT="[Texto]"/>
      <dgm:spPr/>
      <dgm:t>
        <a:bodyPr/>
        <a:lstStyle/>
        <a:p>
          <a:r>
            <a:rPr lang="es-MX" b="0" dirty="0" smtClean="0">
              <a:latin typeface="Arial Narrow" pitchFamily="34" charset="0"/>
            </a:rPr>
            <a:t>Asesoramiento para el registro en Sistema Universitario de Practicas y Estancias Profesionales</a:t>
          </a:r>
          <a:endParaRPr lang="es-MX" b="0" dirty="0">
            <a:latin typeface="Arial Narrow" pitchFamily="34" charset="0"/>
          </a:endParaRPr>
        </a:p>
      </dgm:t>
    </dgm:pt>
    <dgm:pt modelId="{9F13FE16-480F-45C0-8687-1517CB277951}" type="parTrans" cxnId="{C81C5D47-D3A7-45ED-81F4-BFD5B17CAC43}">
      <dgm:prSet/>
      <dgm:spPr/>
      <dgm:t>
        <a:bodyPr/>
        <a:lstStyle/>
        <a:p>
          <a:endParaRPr lang="es-MX" b="0">
            <a:latin typeface="Arial Narrow" pitchFamily="34" charset="0"/>
          </a:endParaRPr>
        </a:p>
      </dgm:t>
    </dgm:pt>
    <dgm:pt modelId="{F88AC483-8F67-458D-8398-EB2BA333A52D}" type="sibTrans" cxnId="{C81C5D47-D3A7-45ED-81F4-BFD5B17CAC43}">
      <dgm:prSet/>
      <dgm:spPr/>
      <dgm:t>
        <a:bodyPr/>
        <a:lstStyle/>
        <a:p>
          <a:endParaRPr lang="es-MX" b="0">
            <a:latin typeface="Arial Narrow" pitchFamily="34" charset="0"/>
          </a:endParaRPr>
        </a:p>
      </dgm:t>
    </dgm:pt>
    <dgm:pt modelId="{775BF5BD-82A9-48C8-8C68-1409877732BF}">
      <dgm:prSet phldrT="[Texto]"/>
      <dgm:spPr/>
      <dgm:t>
        <a:bodyPr/>
        <a:lstStyle/>
        <a:p>
          <a:r>
            <a:rPr lang="es-MX" b="0" dirty="0" smtClean="0">
              <a:latin typeface="Arial Narrow" pitchFamily="34" charset="0"/>
            </a:rPr>
            <a:t>Información y acercamiento de las mejores opciones al mercado laboral</a:t>
          </a:r>
          <a:endParaRPr lang="es-MX" b="0" dirty="0">
            <a:latin typeface="Arial Narrow" pitchFamily="34" charset="0"/>
          </a:endParaRPr>
        </a:p>
      </dgm:t>
    </dgm:pt>
    <dgm:pt modelId="{E23D1BE4-B807-45E7-991D-DD3522DA66CD}" type="parTrans" cxnId="{389C66F3-7945-49EF-B13A-21673986A7C3}">
      <dgm:prSet/>
      <dgm:spPr/>
      <dgm:t>
        <a:bodyPr/>
        <a:lstStyle/>
        <a:p>
          <a:endParaRPr lang="es-MX" b="0">
            <a:latin typeface="Arial Narrow" pitchFamily="34" charset="0"/>
          </a:endParaRPr>
        </a:p>
      </dgm:t>
    </dgm:pt>
    <dgm:pt modelId="{B696959D-47B6-41B8-8813-322DF0FB38C5}" type="sibTrans" cxnId="{389C66F3-7945-49EF-B13A-21673986A7C3}">
      <dgm:prSet/>
      <dgm:spPr/>
      <dgm:t>
        <a:bodyPr/>
        <a:lstStyle/>
        <a:p>
          <a:endParaRPr lang="es-MX" b="0">
            <a:latin typeface="Arial Narrow" pitchFamily="34" charset="0"/>
          </a:endParaRPr>
        </a:p>
      </dgm:t>
    </dgm:pt>
    <dgm:pt modelId="{2E723698-C2B6-476E-9CD7-85AE7037E790}">
      <dgm:prSet phldrT="[Texto]"/>
      <dgm:spPr/>
      <dgm:t>
        <a:bodyPr/>
        <a:lstStyle/>
        <a:p>
          <a:r>
            <a:rPr lang="es-MX" b="0" dirty="0" smtClean="0">
              <a:latin typeface="Arial Narrow" pitchFamily="34" charset="0"/>
            </a:rPr>
            <a:t>Fortalece la vinculación del CU Nezahualcóyotl, con entidades publicas. </a:t>
          </a:r>
          <a:endParaRPr lang="es-MX" b="0" dirty="0">
            <a:latin typeface="Arial Narrow" pitchFamily="34" charset="0"/>
          </a:endParaRPr>
        </a:p>
      </dgm:t>
    </dgm:pt>
    <dgm:pt modelId="{E4CA1F31-2A12-4448-AC74-AD3FBFA232BD}" type="parTrans" cxnId="{58D0DA3D-22E6-4DCF-90FD-07542F44E51E}">
      <dgm:prSet/>
      <dgm:spPr/>
      <dgm:t>
        <a:bodyPr/>
        <a:lstStyle/>
        <a:p>
          <a:endParaRPr lang="es-MX" b="0">
            <a:latin typeface="Arial Narrow" pitchFamily="34" charset="0"/>
          </a:endParaRPr>
        </a:p>
      </dgm:t>
    </dgm:pt>
    <dgm:pt modelId="{78755F2E-D491-4A91-AEA4-2912AC7680B0}" type="sibTrans" cxnId="{58D0DA3D-22E6-4DCF-90FD-07542F44E51E}">
      <dgm:prSet/>
      <dgm:spPr/>
      <dgm:t>
        <a:bodyPr/>
        <a:lstStyle/>
        <a:p>
          <a:endParaRPr lang="es-MX" b="0">
            <a:latin typeface="Arial Narrow" pitchFamily="34" charset="0"/>
          </a:endParaRPr>
        </a:p>
      </dgm:t>
    </dgm:pt>
    <dgm:pt modelId="{EF4DD98C-4D3A-4ABD-A0FE-89EE40231C29}" type="pres">
      <dgm:prSet presAssocID="{66215E3C-7987-4BA7-89ED-05FCB7E0F8E3}" presName="arrowDiagram" presStyleCnt="0">
        <dgm:presLayoutVars>
          <dgm:chMax val="5"/>
          <dgm:dir/>
          <dgm:resizeHandles val="exact"/>
        </dgm:presLayoutVars>
      </dgm:prSet>
      <dgm:spPr/>
    </dgm:pt>
    <dgm:pt modelId="{5B6EA0C9-FFC8-4D0B-A908-6B98AF66B78F}" type="pres">
      <dgm:prSet presAssocID="{66215E3C-7987-4BA7-89ED-05FCB7E0F8E3}" presName="arrow" presStyleLbl="bgShp" presStyleIdx="0" presStyleCnt="1"/>
      <dgm:spPr/>
    </dgm:pt>
    <dgm:pt modelId="{4391CEF0-90F6-414A-9F2C-B2A7FBA2CBF8}" type="pres">
      <dgm:prSet presAssocID="{66215E3C-7987-4BA7-89ED-05FCB7E0F8E3}" presName="arrowDiagram3" presStyleCnt="0"/>
      <dgm:spPr/>
    </dgm:pt>
    <dgm:pt modelId="{BDE981BD-CB24-4A78-8121-3199ADAA576B}" type="pres">
      <dgm:prSet presAssocID="{9D8D331E-2E4D-482D-ABDE-B02E99B73303}" presName="bullet3a" presStyleLbl="node1" presStyleIdx="0" presStyleCnt="3"/>
      <dgm:spPr/>
    </dgm:pt>
    <dgm:pt modelId="{06FB1DDB-7781-4F7A-9E39-487A08CE026D}" type="pres">
      <dgm:prSet presAssocID="{9D8D331E-2E4D-482D-ABDE-B02E99B73303}" presName="textBox3a" presStyleLbl="revTx" presStyleIdx="0" presStyleCnt="3">
        <dgm:presLayoutVars>
          <dgm:bulletEnabled val="1"/>
        </dgm:presLayoutVars>
      </dgm:prSet>
      <dgm:spPr/>
      <dgm:t>
        <a:bodyPr/>
        <a:lstStyle/>
        <a:p>
          <a:endParaRPr lang="es-MX"/>
        </a:p>
      </dgm:t>
    </dgm:pt>
    <dgm:pt modelId="{65522BBA-928D-4B06-A145-C7767C9D8590}" type="pres">
      <dgm:prSet presAssocID="{775BF5BD-82A9-48C8-8C68-1409877732BF}" presName="bullet3b" presStyleLbl="node1" presStyleIdx="1" presStyleCnt="3"/>
      <dgm:spPr/>
    </dgm:pt>
    <dgm:pt modelId="{E617ED87-E9E7-4B28-933E-C1E12FF7CD6F}" type="pres">
      <dgm:prSet presAssocID="{775BF5BD-82A9-48C8-8C68-1409877732BF}" presName="textBox3b" presStyleLbl="revTx" presStyleIdx="1" presStyleCnt="3">
        <dgm:presLayoutVars>
          <dgm:bulletEnabled val="1"/>
        </dgm:presLayoutVars>
      </dgm:prSet>
      <dgm:spPr/>
      <dgm:t>
        <a:bodyPr/>
        <a:lstStyle/>
        <a:p>
          <a:endParaRPr lang="es-MX"/>
        </a:p>
      </dgm:t>
    </dgm:pt>
    <dgm:pt modelId="{A8F4BC6D-1ED5-4829-BDB5-9A5BF923AF4E}" type="pres">
      <dgm:prSet presAssocID="{2E723698-C2B6-476E-9CD7-85AE7037E790}" presName="bullet3c" presStyleLbl="node1" presStyleIdx="2" presStyleCnt="3"/>
      <dgm:spPr/>
    </dgm:pt>
    <dgm:pt modelId="{FBEC57A8-F9F6-4996-AD71-81F987146F25}" type="pres">
      <dgm:prSet presAssocID="{2E723698-C2B6-476E-9CD7-85AE7037E790}" presName="textBox3c" presStyleLbl="revTx" presStyleIdx="2" presStyleCnt="3">
        <dgm:presLayoutVars>
          <dgm:bulletEnabled val="1"/>
        </dgm:presLayoutVars>
      </dgm:prSet>
      <dgm:spPr/>
      <dgm:t>
        <a:bodyPr/>
        <a:lstStyle/>
        <a:p>
          <a:endParaRPr lang="es-MX"/>
        </a:p>
      </dgm:t>
    </dgm:pt>
  </dgm:ptLst>
  <dgm:cxnLst>
    <dgm:cxn modelId="{5010AF4A-AD06-403C-BF0E-7F1620B5BBBD}" type="presOf" srcId="{66215E3C-7987-4BA7-89ED-05FCB7E0F8E3}" destId="{EF4DD98C-4D3A-4ABD-A0FE-89EE40231C29}" srcOrd="0" destOrd="0" presId="urn:microsoft.com/office/officeart/2005/8/layout/arrow2"/>
    <dgm:cxn modelId="{982DADF9-CD63-4EC7-8A3E-2C5072CAE12A}" type="presOf" srcId="{775BF5BD-82A9-48C8-8C68-1409877732BF}" destId="{E617ED87-E9E7-4B28-933E-C1E12FF7CD6F}" srcOrd="0" destOrd="0" presId="urn:microsoft.com/office/officeart/2005/8/layout/arrow2"/>
    <dgm:cxn modelId="{C81C5D47-D3A7-45ED-81F4-BFD5B17CAC43}" srcId="{66215E3C-7987-4BA7-89ED-05FCB7E0F8E3}" destId="{9D8D331E-2E4D-482D-ABDE-B02E99B73303}" srcOrd="0" destOrd="0" parTransId="{9F13FE16-480F-45C0-8687-1517CB277951}" sibTransId="{F88AC483-8F67-458D-8398-EB2BA333A52D}"/>
    <dgm:cxn modelId="{58D0DA3D-22E6-4DCF-90FD-07542F44E51E}" srcId="{66215E3C-7987-4BA7-89ED-05FCB7E0F8E3}" destId="{2E723698-C2B6-476E-9CD7-85AE7037E790}" srcOrd="2" destOrd="0" parTransId="{E4CA1F31-2A12-4448-AC74-AD3FBFA232BD}" sibTransId="{78755F2E-D491-4A91-AEA4-2912AC7680B0}"/>
    <dgm:cxn modelId="{AE0BC86C-13AE-438F-A58A-A9E179AF3396}" type="presOf" srcId="{9D8D331E-2E4D-482D-ABDE-B02E99B73303}" destId="{06FB1DDB-7781-4F7A-9E39-487A08CE026D}" srcOrd="0" destOrd="0" presId="urn:microsoft.com/office/officeart/2005/8/layout/arrow2"/>
    <dgm:cxn modelId="{3BFBEDF8-167E-438C-8174-B589CD1E99F8}" type="presOf" srcId="{2E723698-C2B6-476E-9CD7-85AE7037E790}" destId="{FBEC57A8-F9F6-4996-AD71-81F987146F25}" srcOrd="0" destOrd="0" presId="urn:microsoft.com/office/officeart/2005/8/layout/arrow2"/>
    <dgm:cxn modelId="{389C66F3-7945-49EF-B13A-21673986A7C3}" srcId="{66215E3C-7987-4BA7-89ED-05FCB7E0F8E3}" destId="{775BF5BD-82A9-48C8-8C68-1409877732BF}" srcOrd="1" destOrd="0" parTransId="{E23D1BE4-B807-45E7-991D-DD3522DA66CD}" sibTransId="{B696959D-47B6-41B8-8813-322DF0FB38C5}"/>
    <dgm:cxn modelId="{B6690C2B-2EED-4ADD-A053-3A8A010508FB}" type="presParOf" srcId="{EF4DD98C-4D3A-4ABD-A0FE-89EE40231C29}" destId="{5B6EA0C9-FFC8-4D0B-A908-6B98AF66B78F}" srcOrd="0" destOrd="0" presId="urn:microsoft.com/office/officeart/2005/8/layout/arrow2"/>
    <dgm:cxn modelId="{A6EA380E-8C3B-46C3-9769-B4EDC656377A}" type="presParOf" srcId="{EF4DD98C-4D3A-4ABD-A0FE-89EE40231C29}" destId="{4391CEF0-90F6-414A-9F2C-B2A7FBA2CBF8}" srcOrd="1" destOrd="0" presId="urn:microsoft.com/office/officeart/2005/8/layout/arrow2"/>
    <dgm:cxn modelId="{75BE9897-E164-46D8-BA2B-6FF13C32E1F8}" type="presParOf" srcId="{4391CEF0-90F6-414A-9F2C-B2A7FBA2CBF8}" destId="{BDE981BD-CB24-4A78-8121-3199ADAA576B}" srcOrd="0" destOrd="0" presId="urn:microsoft.com/office/officeart/2005/8/layout/arrow2"/>
    <dgm:cxn modelId="{807B1140-FF04-487D-B896-CE0E3C7FCF5C}" type="presParOf" srcId="{4391CEF0-90F6-414A-9F2C-B2A7FBA2CBF8}" destId="{06FB1DDB-7781-4F7A-9E39-487A08CE026D}" srcOrd="1" destOrd="0" presId="urn:microsoft.com/office/officeart/2005/8/layout/arrow2"/>
    <dgm:cxn modelId="{844475CB-0E35-4434-9D65-B37021A11D76}" type="presParOf" srcId="{4391CEF0-90F6-414A-9F2C-B2A7FBA2CBF8}" destId="{65522BBA-928D-4B06-A145-C7767C9D8590}" srcOrd="2" destOrd="0" presId="urn:microsoft.com/office/officeart/2005/8/layout/arrow2"/>
    <dgm:cxn modelId="{8DBA6E79-0B86-4AB0-A093-81C3C07E3E94}" type="presParOf" srcId="{4391CEF0-90F6-414A-9F2C-B2A7FBA2CBF8}" destId="{E617ED87-E9E7-4B28-933E-C1E12FF7CD6F}" srcOrd="3" destOrd="0" presId="urn:microsoft.com/office/officeart/2005/8/layout/arrow2"/>
    <dgm:cxn modelId="{20FA0510-01E8-4610-AC01-CB0E4C4C4171}" type="presParOf" srcId="{4391CEF0-90F6-414A-9F2C-B2A7FBA2CBF8}" destId="{A8F4BC6D-1ED5-4829-BDB5-9A5BF923AF4E}" srcOrd="4" destOrd="0" presId="urn:microsoft.com/office/officeart/2005/8/layout/arrow2"/>
    <dgm:cxn modelId="{7AD8AC3C-A252-4DB5-B83A-65B3606DFA4F}" type="presParOf" srcId="{4391CEF0-90F6-414A-9F2C-B2A7FBA2CBF8}" destId="{FBEC57A8-F9F6-4996-AD71-81F987146F25}"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0FB0B1-3801-40F9-BE6C-8A050046B667}" type="doc">
      <dgm:prSet loTypeId="urn:microsoft.com/office/officeart/2008/layout/AscendingPictureAccentProcess" loCatId="process" qsTypeId="urn:microsoft.com/office/officeart/2005/8/quickstyle/simple3" qsCatId="simple" csTypeId="urn:microsoft.com/office/officeart/2005/8/colors/colorful2" csCatId="colorful" phldr="1"/>
      <dgm:spPr/>
      <dgm:t>
        <a:bodyPr/>
        <a:lstStyle/>
        <a:p>
          <a:endParaRPr lang="es-MX"/>
        </a:p>
      </dgm:t>
    </dgm:pt>
    <dgm:pt modelId="{7930ED88-3385-4F7E-93FA-C7894396C5E1}">
      <dgm:prSet phldrT="[Texto]" custT="1"/>
      <dgm:spPr/>
      <dgm:t>
        <a:bodyPr/>
        <a:lstStyle/>
        <a:p>
          <a:r>
            <a:rPr lang="es-MX" sz="1500" b="0" i="0" smtClean="0">
              <a:latin typeface="Arial Narrow" pitchFamily="34" charset="0"/>
            </a:rPr>
            <a:t>Aplicar los conocimientos adquiridos en el aula, desarrollar sus competencias y evidenciar nuevas como parte de su perfil profesional</a:t>
          </a:r>
          <a:endParaRPr lang="es-MX" sz="1500" dirty="0"/>
        </a:p>
      </dgm:t>
    </dgm:pt>
    <dgm:pt modelId="{57CA6C58-57ED-4CDC-B782-EBB73AB22916}" type="parTrans" cxnId="{BCE47B98-C949-41E9-A44E-0ECB548D2102}">
      <dgm:prSet/>
      <dgm:spPr/>
      <dgm:t>
        <a:bodyPr/>
        <a:lstStyle/>
        <a:p>
          <a:endParaRPr lang="es-MX" sz="1500"/>
        </a:p>
      </dgm:t>
    </dgm:pt>
    <dgm:pt modelId="{1BAFC68B-793A-42F1-B5C9-A8A225ECA63F}" type="sibTrans" cxnId="{BCE47B98-C949-41E9-A44E-0ECB548D210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dgm:spPr>
      <dgm:t>
        <a:bodyPr/>
        <a:lstStyle/>
        <a:p>
          <a:endParaRPr lang="es-MX" sz="1500"/>
        </a:p>
      </dgm:t>
    </dgm:pt>
    <dgm:pt modelId="{4A940C55-97CE-4E42-896C-7D07C3A82B86}">
      <dgm:prSet phldrT="[Texto]" custT="1"/>
      <dgm:spPr/>
      <dgm:t>
        <a:bodyPr/>
        <a:lstStyle/>
        <a:p>
          <a:r>
            <a:rPr lang="es-MX" sz="1500" b="0" i="0" smtClean="0">
              <a:latin typeface="Arial Narrow" pitchFamily="34" charset="0"/>
            </a:rPr>
            <a:t>Permite interiorizarse en el mundo laboral, aprender más allá de lo teórico de la sala de clases, enfrentarse a situaciones reales ante las cuales debe tomar decisiones y generar planes de acción</a:t>
          </a:r>
          <a:endParaRPr lang="es-MX" sz="1500" dirty="0"/>
        </a:p>
      </dgm:t>
    </dgm:pt>
    <dgm:pt modelId="{117A0FD7-201E-482A-9E44-F08D6A43B924}" type="parTrans" cxnId="{A806B40E-4B20-4CF6-B774-E7DF8250B5A5}">
      <dgm:prSet/>
      <dgm:spPr/>
      <dgm:t>
        <a:bodyPr/>
        <a:lstStyle/>
        <a:p>
          <a:endParaRPr lang="es-MX" sz="1500"/>
        </a:p>
      </dgm:t>
    </dgm:pt>
    <dgm:pt modelId="{5602F05A-4C86-448B-860E-31AC96C3E536}" type="sibTrans" cxnId="{A806B40E-4B20-4CF6-B774-E7DF8250B5A5}">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74000" r="-74000"/>
          </a:stretch>
        </a:blipFill>
      </dgm:spPr>
      <dgm:t>
        <a:bodyPr/>
        <a:lstStyle/>
        <a:p>
          <a:endParaRPr lang="es-MX" sz="1500"/>
        </a:p>
      </dgm:t>
    </dgm:pt>
    <dgm:pt modelId="{8A399E33-7F6C-4678-A72A-0A0BD4C681C2}" type="pres">
      <dgm:prSet presAssocID="{B60FB0B1-3801-40F9-BE6C-8A050046B667}" presName="Name0" presStyleCnt="0">
        <dgm:presLayoutVars>
          <dgm:chMax val="7"/>
          <dgm:chPref val="7"/>
          <dgm:dir/>
        </dgm:presLayoutVars>
      </dgm:prSet>
      <dgm:spPr/>
      <dgm:t>
        <a:bodyPr/>
        <a:lstStyle/>
        <a:p>
          <a:endParaRPr lang="es-MX"/>
        </a:p>
      </dgm:t>
    </dgm:pt>
    <dgm:pt modelId="{CED2544F-1FF9-48E9-9578-C39245C43750}" type="pres">
      <dgm:prSet presAssocID="{B60FB0B1-3801-40F9-BE6C-8A050046B667}" presName="dot1" presStyleLbl="alignNode1" presStyleIdx="0" presStyleCnt="10"/>
      <dgm:spPr/>
    </dgm:pt>
    <dgm:pt modelId="{7320D350-DE25-4FC0-925F-DDB1D5A834B1}" type="pres">
      <dgm:prSet presAssocID="{B60FB0B1-3801-40F9-BE6C-8A050046B667}" presName="dot2" presStyleLbl="alignNode1" presStyleIdx="1" presStyleCnt="10"/>
      <dgm:spPr/>
    </dgm:pt>
    <dgm:pt modelId="{1333CB92-66ED-4232-9450-2C1E9E6B4498}" type="pres">
      <dgm:prSet presAssocID="{B60FB0B1-3801-40F9-BE6C-8A050046B667}" presName="dot3" presStyleLbl="alignNode1" presStyleIdx="2" presStyleCnt="10"/>
      <dgm:spPr/>
    </dgm:pt>
    <dgm:pt modelId="{AFBDF0DF-C0AB-4065-9F7B-69909314F426}" type="pres">
      <dgm:prSet presAssocID="{B60FB0B1-3801-40F9-BE6C-8A050046B667}" presName="dotArrow1" presStyleLbl="alignNode1" presStyleIdx="3" presStyleCnt="10"/>
      <dgm:spPr/>
    </dgm:pt>
    <dgm:pt modelId="{4D29083A-4E06-4D35-9693-48DBFA4EF2FA}" type="pres">
      <dgm:prSet presAssocID="{B60FB0B1-3801-40F9-BE6C-8A050046B667}" presName="dotArrow2" presStyleLbl="alignNode1" presStyleIdx="4" presStyleCnt="10"/>
      <dgm:spPr/>
    </dgm:pt>
    <dgm:pt modelId="{33E6F653-6811-4502-B2CA-BB0ACE6E71B2}" type="pres">
      <dgm:prSet presAssocID="{B60FB0B1-3801-40F9-BE6C-8A050046B667}" presName="dotArrow3" presStyleLbl="alignNode1" presStyleIdx="5" presStyleCnt="10"/>
      <dgm:spPr/>
    </dgm:pt>
    <dgm:pt modelId="{F96898EB-3403-49BF-8FDD-6EDC20D69FFC}" type="pres">
      <dgm:prSet presAssocID="{B60FB0B1-3801-40F9-BE6C-8A050046B667}" presName="dotArrow4" presStyleLbl="alignNode1" presStyleIdx="6" presStyleCnt="10"/>
      <dgm:spPr/>
    </dgm:pt>
    <dgm:pt modelId="{3037195C-ED8E-4310-A7F6-C8B46271738B}" type="pres">
      <dgm:prSet presAssocID="{B60FB0B1-3801-40F9-BE6C-8A050046B667}" presName="dotArrow5" presStyleLbl="alignNode1" presStyleIdx="7" presStyleCnt="10"/>
      <dgm:spPr/>
    </dgm:pt>
    <dgm:pt modelId="{27EB5247-CB03-4951-8B18-2D7353FA7630}" type="pres">
      <dgm:prSet presAssocID="{B60FB0B1-3801-40F9-BE6C-8A050046B667}" presName="dotArrow6" presStyleLbl="alignNode1" presStyleIdx="8" presStyleCnt="10"/>
      <dgm:spPr/>
    </dgm:pt>
    <dgm:pt modelId="{7125FFAE-2E77-4234-AE72-24A03D5A8628}" type="pres">
      <dgm:prSet presAssocID="{B60FB0B1-3801-40F9-BE6C-8A050046B667}" presName="dotArrow7" presStyleLbl="alignNode1" presStyleIdx="9" presStyleCnt="10"/>
      <dgm:spPr/>
    </dgm:pt>
    <dgm:pt modelId="{06BC68CD-4190-475E-8489-D6AC9B67A1CF}" type="pres">
      <dgm:prSet presAssocID="{7930ED88-3385-4F7E-93FA-C7894396C5E1}" presName="parTx1" presStyleLbl="node1" presStyleIdx="0" presStyleCnt="2" custScaleX="155740" custScaleY="142237" custLinFactNeighborX="60716" custLinFactNeighborY="-8574"/>
      <dgm:spPr/>
      <dgm:t>
        <a:bodyPr/>
        <a:lstStyle/>
        <a:p>
          <a:endParaRPr lang="es-MX"/>
        </a:p>
      </dgm:t>
    </dgm:pt>
    <dgm:pt modelId="{722BC16F-95C7-4C46-9361-E69FA43F2407}" type="pres">
      <dgm:prSet presAssocID="{1BAFC68B-793A-42F1-B5C9-A8A225ECA63F}" presName="picture1" presStyleCnt="0"/>
      <dgm:spPr/>
    </dgm:pt>
    <dgm:pt modelId="{B5A2D837-1DE4-4AB7-BB33-616BF7EE3E47}" type="pres">
      <dgm:prSet presAssocID="{1BAFC68B-793A-42F1-B5C9-A8A225ECA63F}" presName="imageRepeatNode" presStyleLbl="fgImgPlace1" presStyleIdx="0" presStyleCnt="2"/>
      <dgm:spPr/>
      <dgm:t>
        <a:bodyPr/>
        <a:lstStyle/>
        <a:p>
          <a:endParaRPr lang="es-MX"/>
        </a:p>
      </dgm:t>
    </dgm:pt>
    <dgm:pt modelId="{C2C10FB6-1E03-44CA-917B-2915FC522E7A}" type="pres">
      <dgm:prSet presAssocID="{4A940C55-97CE-4E42-896C-7D07C3A82B86}" presName="parTx2" presStyleLbl="node1" presStyleIdx="1" presStyleCnt="2" custScaleX="185967" custScaleY="193139" custLinFactNeighborX="69716" custLinFactNeighborY="-38621"/>
      <dgm:spPr/>
      <dgm:t>
        <a:bodyPr/>
        <a:lstStyle/>
        <a:p>
          <a:endParaRPr lang="es-MX"/>
        </a:p>
      </dgm:t>
    </dgm:pt>
    <dgm:pt modelId="{782F1618-B880-43AD-8C46-96EA498F07AB}" type="pres">
      <dgm:prSet presAssocID="{5602F05A-4C86-448B-860E-31AC96C3E536}" presName="picture2" presStyleCnt="0"/>
      <dgm:spPr/>
    </dgm:pt>
    <dgm:pt modelId="{F316137E-0865-457A-B349-ED0210AE5C79}" type="pres">
      <dgm:prSet presAssocID="{5602F05A-4C86-448B-860E-31AC96C3E536}" presName="imageRepeatNode" presStyleLbl="fgImgPlace1" presStyleIdx="1" presStyleCnt="2"/>
      <dgm:spPr/>
      <dgm:t>
        <a:bodyPr/>
        <a:lstStyle/>
        <a:p>
          <a:endParaRPr lang="es-MX"/>
        </a:p>
      </dgm:t>
    </dgm:pt>
  </dgm:ptLst>
  <dgm:cxnLst>
    <dgm:cxn modelId="{BCE47B98-C949-41E9-A44E-0ECB548D2102}" srcId="{B60FB0B1-3801-40F9-BE6C-8A050046B667}" destId="{7930ED88-3385-4F7E-93FA-C7894396C5E1}" srcOrd="0" destOrd="0" parTransId="{57CA6C58-57ED-4CDC-B782-EBB73AB22916}" sibTransId="{1BAFC68B-793A-42F1-B5C9-A8A225ECA63F}"/>
    <dgm:cxn modelId="{FDB5CB4C-AD24-4CF1-AAAC-71814785D542}" type="presOf" srcId="{1BAFC68B-793A-42F1-B5C9-A8A225ECA63F}" destId="{B5A2D837-1DE4-4AB7-BB33-616BF7EE3E47}" srcOrd="0" destOrd="0" presId="urn:microsoft.com/office/officeart/2008/layout/AscendingPictureAccentProcess"/>
    <dgm:cxn modelId="{DAB46D85-C1FE-4E03-B8A9-634F1C989CF5}" type="presOf" srcId="{4A940C55-97CE-4E42-896C-7D07C3A82B86}" destId="{C2C10FB6-1E03-44CA-917B-2915FC522E7A}" srcOrd="0" destOrd="0" presId="urn:microsoft.com/office/officeart/2008/layout/AscendingPictureAccentProcess"/>
    <dgm:cxn modelId="{A806B40E-4B20-4CF6-B774-E7DF8250B5A5}" srcId="{B60FB0B1-3801-40F9-BE6C-8A050046B667}" destId="{4A940C55-97CE-4E42-896C-7D07C3A82B86}" srcOrd="1" destOrd="0" parTransId="{117A0FD7-201E-482A-9E44-F08D6A43B924}" sibTransId="{5602F05A-4C86-448B-860E-31AC96C3E536}"/>
    <dgm:cxn modelId="{DB994457-E3FF-4AEC-861A-F609CABD74E9}" type="presOf" srcId="{B60FB0B1-3801-40F9-BE6C-8A050046B667}" destId="{8A399E33-7F6C-4678-A72A-0A0BD4C681C2}" srcOrd="0" destOrd="0" presId="urn:microsoft.com/office/officeart/2008/layout/AscendingPictureAccentProcess"/>
    <dgm:cxn modelId="{E1779330-B13F-44F6-B593-86863ABA18BF}" type="presOf" srcId="{5602F05A-4C86-448B-860E-31AC96C3E536}" destId="{F316137E-0865-457A-B349-ED0210AE5C79}" srcOrd="0" destOrd="0" presId="urn:microsoft.com/office/officeart/2008/layout/AscendingPictureAccentProcess"/>
    <dgm:cxn modelId="{55B850B7-D845-4DC8-9B74-3DC3D62CEC5A}" type="presOf" srcId="{7930ED88-3385-4F7E-93FA-C7894396C5E1}" destId="{06BC68CD-4190-475E-8489-D6AC9B67A1CF}" srcOrd="0" destOrd="0" presId="urn:microsoft.com/office/officeart/2008/layout/AscendingPictureAccentProcess"/>
    <dgm:cxn modelId="{C430B749-7DBA-4CC1-B9A8-226948E3DC7E}" type="presParOf" srcId="{8A399E33-7F6C-4678-A72A-0A0BD4C681C2}" destId="{CED2544F-1FF9-48E9-9578-C39245C43750}" srcOrd="0" destOrd="0" presId="urn:microsoft.com/office/officeart/2008/layout/AscendingPictureAccentProcess"/>
    <dgm:cxn modelId="{04B75049-22C8-486F-B249-800FB7EDC5C9}" type="presParOf" srcId="{8A399E33-7F6C-4678-A72A-0A0BD4C681C2}" destId="{7320D350-DE25-4FC0-925F-DDB1D5A834B1}" srcOrd="1" destOrd="0" presId="urn:microsoft.com/office/officeart/2008/layout/AscendingPictureAccentProcess"/>
    <dgm:cxn modelId="{1164ED94-C467-43ED-A9DA-682F4FD98E99}" type="presParOf" srcId="{8A399E33-7F6C-4678-A72A-0A0BD4C681C2}" destId="{1333CB92-66ED-4232-9450-2C1E9E6B4498}" srcOrd="2" destOrd="0" presId="urn:microsoft.com/office/officeart/2008/layout/AscendingPictureAccentProcess"/>
    <dgm:cxn modelId="{39AB5B2D-CB73-494B-B798-F7C2F1A19020}" type="presParOf" srcId="{8A399E33-7F6C-4678-A72A-0A0BD4C681C2}" destId="{AFBDF0DF-C0AB-4065-9F7B-69909314F426}" srcOrd="3" destOrd="0" presId="urn:microsoft.com/office/officeart/2008/layout/AscendingPictureAccentProcess"/>
    <dgm:cxn modelId="{C4249204-BB75-4F9D-9554-656C4FCAEB56}" type="presParOf" srcId="{8A399E33-7F6C-4678-A72A-0A0BD4C681C2}" destId="{4D29083A-4E06-4D35-9693-48DBFA4EF2FA}" srcOrd="4" destOrd="0" presId="urn:microsoft.com/office/officeart/2008/layout/AscendingPictureAccentProcess"/>
    <dgm:cxn modelId="{11A45664-538E-432E-B893-1BAA39D9E5FF}" type="presParOf" srcId="{8A399E33-7F6C-4678-A72A-0A0BD4C681C2}" destId="{33E6F653-6811-4502-B2CA-BB0ACE6E71B2}" srcOrd="5" destOrd="0" presId="urn:microsoft.com/office/officeart/2008/layout/AscendingPictureAccentProcess"/>
    <dgm:cxn modelId="{DCD5DB64-B026-4223-998E-21643DF0ABE7}" type="presParOf" srcId="{8A399E33-7F6C-4678-A72A-0A0BD4C681C2}" destId="{F96898EB-3403-49BF-8FDD-6EDC20D69FFC}" srcOrd="6" destOrd="0" presId="urn:microsoft.com/office/officeart/2008/layout/AscendingPictureAccentProcess"/>
    <dgm:cxn modelId="{DB22F53C-AF71-4567-897A-3DEE208BC956}" type="presParOf" srcId="{8A399E33-7F6C-4678-A72A-0A0BD4C681C2}" destId="{3037195C-ED8E-4310-A7F6-C8B46271738B}" srcOrd="7" destOrd="0" presId="urn:microsoft.com/office/officeart/2008/layout/AscendingPictureAccentProcess"/>
    <dgm:cxn modelId="{06E6CAD3-DBD5-42A6-BADE-8C2356045180}" type="presParOf" srcId="{8A399E33-7F6C-4678-A72A-0A0BD4C681C2}" destId="{27EB5247-CB03-4951-8B18-2D7353FA7630}" srcOrd="8" destOrd="0" presId="urn:microsoft.com/office/officeart/2008/layout/AscendingPictureAccentProcess"/>
    <dgm:cxn modelId="{6510744E-272C-43D4-9045-723B1EF76A2E}" type="presParOf" srcId="{8A399E33-7F6C-4678-A72A-0A0BD4C681C2}" destId="{7125FFAE-2E77-4234-AE72-24A03D5A8628}" srcOrd="9" destOrd="0" presId="urn:microsoft.com/office/officeart/2008/layout/AscendingPictureAccentProcess"/>
    <dgm:cxn modelId="{C05BCFD9-7DCB-4784-9083-B5BFAC94B9FE}" type="presParOf" srcId="{8A399E33-7F6C-4678-A72A-0A0BD4C681C2}" destId="{06BC68CD-4190-475E-8489-D6AC9B67A1CF}" srcOrd="10" destOrd="0" presId="urn:microsoft.com/office/officeart/2008/layout/AscendingPictureAccentProcess"/>
    <dgm:cxn modelId="{4D179767-ED78-4017-A3A1-4452FC8678B7}" type="presParOf" srcId="{8A399E33-7F6C-4678-A72A-0A0BD4C681C2}" destId="{722BC16F-95C7-4C46-9361-E69FA43F2407}" srcOrd="11" destOrd="0" presId="urn:microsoft.com/office/officeart/2008/layout/AscendingPictureAccentProcess"/>
    <dgm:cxn modelId="{BC5E9228-28F6-4F0E-BA6D-9ACD42D2DC10}" type="presParOf" srcId="{722BC16F-95C7-4C46-9361-E69FA43F2407}" destId="{B5A2D837-1DE4-4AB7-BB33-616BF7EE3E47}" srcOrd="0" destOrd="0" presId="urn:microsoft.com/office/officeart/2008/layout/AscendingPictureAccentProcess"/>
    <dgm:cxn modelId="{8432A787-4FAC-4495-B643-E715346556EF}" type="presParOf" srcId="{8A399E33-7F6C-4678-A72A-0A0BD4C681C2}" destId="{C2C10FB6-1E03-44CA-917B-2915FC522E7A}" srcOrd="12" destOrd="0" presId="urn:microsoft.com/office/officeart/2008/layout/AscendingPictureAccentProcess"/>
    <dgm:cxn modelId="{ACD8C8CF-64E6-4E5E-A403-19298F5949E2}" type="presParOf" srcId="{8A399E33-7F6C-4678-A72A-0A0BD4C681C2}" destId="{782F1618-B880-43AD-8C46-96EA498F07AB}" srcOrd="13" destOrd="0" presId="urn:microsoft.com/office/officeart/2008/layout/AscendingPictureAccentProcess"/>
    <dgm:cxn modelId="{95728D5B-8C9A-48DF-8A2C-74C7F8B6B62C}" type="presParOf" srcId="{782F1618-B880-43AD-8C46-96EA498F07AB}" destId="{F316137E-0865-457A-B349-ED0210AE5C79}"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0FB0B1-3801-40F9-BE6C-8A050046B667}" type="doc">
      <dgm:prSet loTypeId="urn:microsoft.com/office/officeart/2008/layout/AscendingPictureAccentProcess" loCatId="process" qsTypeId="urn:microsoft.com/office/officeart/2005/8/quickstyle/simple3" qsCatId="simple" csTypeId="urn:microsoft.com/office/officeart/2005/8/colors/colorful4" csCatId="colorful" phldr="1"/>
      <dgm:spPr/>
      <dgm:t>
        <a:bodyPr/>
        <a:lstStyle/>
        <a:p>
          <a:endParaRPr lang="es-MX"/>
        </a:p>
      </dgm:t>
    </dgm:pt>
    <dgm:pt modelId="{7930ED88-3385-4F7E-93FA-C7894396C5E1}">
      <dgm:prSet phldrT="[Texto]" custT="1"/>
      <dgm:spPr/>
      <dgm:t>
        <a:bodyPr/>
        <a:lstStyle/>
        <a:p>
          <a:r>
            <a:rPr lang="es-MX" sz="1500" b="0" i="0" smtClean="0">
              <a:latin typeface="Arial Narrow" pitchFamily="34" charset="0"/>
            </a:rPr>
            <a:t>Obtener una oportunidad laboral en la empresa en la que realizaron sus prácticas, en la medida en que hubieran realizado un trabajo destacado dentro de la organización</a:t>
          </a:r>
          <a:endParaRPr lang="es-MX" sz="1500" dirty="0"/>
        </a:p>
      </dgm:t>
    </dgm:pt>
    <dgm:pt modelId="{57CA6C58-57ED-4CDC-B782-EBB73AB22916}" type="parTrans" cxnId="{BCE47B98-C949-41E9-A44E-0ECB548D2102}">
      <dgm:prSet/>
      <dgm:spPr/>
      <dgm:t>
        <a:bodyPr/>
        <a:lstStyle/>
        <a:p>
          <a:endParaRPr lang="es-MX" sz="1500">
            <a:solidFill>
              <a:schemeClr val="tx1"/>
            </a:solidFill>
          </a:endParaRPr>
        </a:p>
      </dgm:t>
    </dgm:pt>
    <dgm:pt modelId="{1BAFC68B-793A-42F1-B5C9-A8A225ECA63F}" type="sibTrans" cxnId="{BCE47B98-C949-41E9-A44E-0ECB548D210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dgm:spPr>
      <dgm:t>
        <a:bodyPr/>
        <a:lstStyle/>
        <a:p>
          <a:endParaRPr lang="es-MX" sz="1500">
            <a:solidFill>
              <a:schemeClr val="tx1"/>
            </a:solidFill>
          </a:endParaRPr>
        </a:p>
      </dgm:t>
    </dgm:pt>
    <dgm:pt modelId="{4A940C55-97CE-4E42-896C-7D07C3A82B86}">
      <dgm:prSet phldrT="[Texto]" custT="1"/>
      <dgm:spPr/>
      <dgm:t>
        <a:bodyPr/>
        <a:lstStyle/>
        <a:p>
          <a:r>
            <a:rPr lang="es-MX" sz="1500" b="0" i="0" dirty="0" smtClean="0">
              <a:latin typeface="Arial Narrow" pitchFamily="34" charset="0"/>
            </a:rPr>
            <a:t>Ayuda a contar con experiencia laboral y con un panorama real de las dificultades a las que se puede enfrentar, así como de las responsabilidades y satisfacciones profesionales que trae consigo el formar parte del talento humano de una empresa</a:t>
          </a:r>
          <a:endParaRPr lang="es-MX" sz="1500" dirty="0"/>
        </a:p>
      </dgm:t>
    </dgm:pt>
    <dgm:pt modelId="{117A0FD7-201E-482A-9E44-F08D6A43B924}" type="parTrans" cxnId="{A806B40E-4B20-4CF6-B774-E7DF8250B5A5}">
      <dgm:prSet/>
      <dgm:spPr/>
      <dgm:t>
        <a:bodyPr/>
        <a:lstStyle/>
        <a:p>
          <a:endParaRPr lang="es-MX" sz="1500">
            <a:solidFill>
              <a:schemeClr val="tx1"/>
            </a:solidFill>
          </a:endParaRPr>
        </a:p>
      </dgm:t>
    </dgm:pt>
    <dgm:pt modelId="{5602F05A-4C86-448B-860E-31AC96C3E536}" type="sibTrans" cxnId="{A806B40E-4B20-4CF6-B774-E7DF8250B5A5}">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74000" r="-74000"/>
          </a:stretch>
        </a:blipFill>
      </dgm:spPr>
      <dgm:t>
        <a:bodyPr/>
        <a:lstStyle/>
        <a:p>
          <a:endParaRPr lang="es-MX" sz="1500">
            <a:solidFill>
              <a:schemeClr val="tx1"/>
            </a:solidFill>
          </a:endParaRPr>
        </a:p>
      </dgm:t>
    </dgm:pt>
    <dgm:pt modelId="{8A399E33-7F6C-4678-A72A-0A0BD4C681C2}" type="pres">
      <dgm:prSet presAssocID="{B60FB0B1-3801-40F9-BE6C-8A050046B667}" presName="Name0" presStyleCnt="0">
        <dgm:presLayoutVars>
          <dgm:chMax val="7"/>
          <dgm:chPref val="7"/>
          <dgm:dir/>
        </dgm:presLayoutVars>
      </dgm:prSet>
      <dgm:spPr/>
      <dgm:t>
        <a:bodyPr/>
        <a:lstStyle/>
        <a:p>
          <a:endParaRPr lang="es-MX"/>
        </a:p>
      </dgm:t>
    </dgm:pt>
    <dgm:pt modelId="{CED2544F-1FF9-48E9-9578-C39245C43750}" type="pres">
      <dgm:prSet presAssocID="{B60FB0B1-3801-40F9-BE6C-8A050046B667}" presName="dot1" presStyleLbl="alignNode1" presStyleIdx="0" presStyleCnt="10"/>
      <dgm:spPr/>
    </dgm:pt>
    <dgm:pt modelId="{7320D350-DE25-4FC0-925F-DDB1D5A834B1}" type="pres">
      <dgm:prSet presAssocID="{B60FB0B1-3801-40F9-BE6C-8A050046B667}" presName="dot2" presStyleLbl="alignNode1" presStyleIdx="1" presStyleCnt="10"/>
      <dgm:spPr/>
    </dgm:pt>
    <dgm:pt modelId="{1333CB92-66ED-4232-9450-2C1E9E6B4498}" type="pres">
      <dgm:prSet presAssocID="{B60FB0B1-3801-40F9-BE6C-8A050046B667}" presName="dot3" presStyleLbl="alignNode1" presStyleIdx="2" presStyleCnt="10"/>
      <dgm:spPr/>
    </dgm:pt>
    <dgm:pt modelId="{AFBDF0DF-C0AB-4065-9F7B-69909314F426}" type="pres">
      <dgm:prSet presAssocID="{B60FB0B1-3801-40F9-BE6C-8A050046B667}" presName="dotArrow1" presStyleLbl="alignNode1" presStyleIdx="3" presStyleCnt="10"/>
      <dgm:spPr/>
    </dgm:pt>
    <dgm:pt modelId="{4D29083A-4E06-4D35-9693-48DBFA4EF2FA}" type="pres">
      <dgm:prSet presAssocID="{B60FB0B1-3801-40F9-BE6C-8A050046B667}" presName="dotArrow2" presStyleLbl="alignNode1" presStyleIdx="4" presStyleCnt="10"/>
      <dgm:spPr/>
    </dgm:pt>
    <dgm:pt modelId="{33E6F653-6811-4502-B2CA-BB0ACE6E71B2}" type="pres">
      <dgm:prSet presAssocID="{B60FB0B1-3801-40F9-BE6C-8A050046B667}" presName="dotArrow3" presStyleLbl="alignNode1" presStyleIdx="5" presStyleCnt="10"/>
      <dgm:spPr/>
    </dgm:pt>
    <dgm:pt modelId="{F96898EB-3403-49BF-8FDD-6EDC20D69FFC}" type="pres">
      <dgm:prSet presAssocID="{B60FB0B1-3801-40F9-BE6C-8A050046B667}" presName="dotArrow4" presStyleLbl="alignNode1" presStyleIdx="6" presStyleCnt="10"/>
      <dgm:spPr/>
    </dgm:pt>
    <dgm:pt modelId="{3037195C-ED8E-4310-A7F6-C8B46271738B}" type="pres">
      <dgm:prSet presAssocID="{B60FB0B1-3801-40F9-BE6C-8A050046B667}" presName="dotArrow5" presStyleLbl="alignNode1" presStyleIdx="7" presStyleCnt="10"/>
      <dgm:spPr/>
    </dgm:pt>
    <dgm:pt modelId="{27EB5247-CB03-4951-8B18-2D7353FA7630}" type="pres">
      <dgm:prSet presAssocID="{B60FB0B1-3801-40F9-BE6C-8A050046B667}" presName="dotArrow6" presStyleLbl="alignNode1" presStyleIdx="8" presStyleCnt="10"/>
      <dgm:spPr/>
    </dgm:pt>
    <dgm:pt modelId="{7125FFAE-2E77-4234-AE72-24A03D5A8628}" type="pres">
      <dgm:prSet presAssocID="{B60FB0B1-3801-40F9-BE6C-8A050046B667}" presName="dotArrow7" presStyleLbl="alignNode1" presStyleIdx="9" presStyleCnt="10"/>
      <dgm:spPr/>
    </dgm:pt>
    <dgm:pt modelId="{06BC68CD-4190-475E-8489-D6AC9B67A1CF}" type="pres">
      <dgm:prSet presAssocID="{7930ED88-3385-4F7E-93FA-C7894396C5E1}" presName="parTx1" presStyleLbl="node1" presStyleIdx="0" presStyleCnt="2" custScaleX="171845" custScaleY="142237" custLinFactNeighborX="60716" custLinFactNeighborY="-8574"/>
      <dgm:spPr/>
      <dgm:t>
        <a:bodyPr/>
        <a:lstStyle/>
        <a:p>
          <a:endParaRPr lang="es-MX"/>
        </a:p>
      </dgm:t>
    </dgm:pt>
    <dgm:pt modelId="{722BC16F-95C7-4C46-9361-E69FA43F2407}" type="pres">
      <dgm:prSet presAssocID="{1BAFC68B-793A-42F1-B5C9-A8A225ECA63F}" presName="picture1" presStyleCnt="0"/>
      <dgm:spPr/>
    </dgm:pt>
    <dgm:pt modelId="{B5A2D837-1DE4-4AB7-BB33-616BF7EE3E47}" type="pres">
      <dgm:prSet presAssocID="{1BAFC68B-793A-42F1-B5C9-A8A225ECA63F}" presName="imageRepeatNode" presStyleLbl="fgImgPlace1" presStyleIdx="0" presStyleCnt="2"/>
      <dgm:spPr/>
      <dgm:t>
        <a:bodyPr/>
        <a:lstStyle/>
        <a:p>
          <a:endParaRPr lang="es-MX"/>
        </a:p>
      </dgm:t>
    </dgm:pt>
    <dgm:pt modelId="{C2C10FB6-1E03-44CA-917B-2915FC522E7A}" type="pres">
      <dgm:prSet presAssocID="{4A940C55-97CE-4E42-896C-7D07C3A82B86}" presName="parTx2" presStyleLbl="node1" presStyleIdx="1" presStyleCnt="2" custScaleX="185967" custScaleY="193139" custLinFactNeighborX="69716" custLinFactNeighborY="-38621"/>
      <dgm:spPr/>
      <dgm:t>
        <a:bodyPr/>
        <a:lstStyle/>
        <a:p>
          <a:endParaRPr lang="es-MX"/>
        </a:p>
      </dgm:t>
    </dgm:pt>
    <dgm:pt modelId="{782F1618-B880-43AD-8C46-96EA498F07AB}" type="pres">
      <dgm:prSet presAssocID="{5602F05A-4C86-448B-860E-31AC96C3E536}" presName="picture2" presStyleCnt="0"/>
      <dgm:spPr/>
    </dgm:pt>
    <dgm:pt modelId="{F316137E-0865-457A-B349-ED0210AE5C79}" type="pres">
      <dgm:prSet presAssocID="{5602F05A-4C86-448B-860E-31AC96C3E536}" presName="imageRepeatNode" presStyleLbl="fgImgPlace1" presStyleIdx="1" presStyleCnt="2"/>
      <dgm:spPr/>
      <dgm:t>
        <a:bodyPr/>
        <a:lstStyle/>
        <a:p>
          <a:endParaRPr lang="es-MX"/>
        </a:p>
      </dgm:t>
    </dgm:pt>
  </dgm:ptLst>
  <dgm:cxnLst>
    <dgm:cxn modelId="{A11AB0CB-5C32-4324-9FCD-120706D93F6E}" type="presOf" srcId="{5602F05A-4C86-448B-860E-31AC96C3E536}" destId="{F316137E-0865-457A-B349-ED0210AE5C79}" srcOrd="0" destOrd="0" presId="urn:microsoft.com/office/officeart/2008/layout/AscendingPictureAccentProcess"/>
    <dgm:cxn modelId="{F797D169-AEFA-41EC-9E44-4E1A1AE00760}" type="presOf" srcId="{4A940C55-97CE-4E42-896C-7D07C3A82B86}" destId="{C2C10FB6-1E03-44CA-917B-2915FC522E7A}" srcOrd="0" destOrd="0" presId="urn:microsoft.com/office/officeart/2008/layout/AscendingPictureAccentProcess"/>
    <dgm:cxn modelId="{BCE47B98-C949-41E9-A44E-0ECB548D2102}" srcId="{B60FB0B1-3801-40F9-BE6C-8A050046B667}" destId="{7930ED88-3385-4F7E-93FA-C7894396C5E1}" srcOrd="0" destOrd="0" parTransId="{57CA6C58-57ED-4CDC-B782-EBB73AB22916}" sibTransId="{1BAFC68B-793A-42F1-B5C9-A8A225ECA63F}"/>
    <dgm:cxn modelId="{34333CA7-E0E3-42F4-AC22-5CAC27F4D1F8}" type="presOf" srcId="{B60FB0B1-3801-40F9-BE6C-8A050046B667}" destId="{8A399E33-7F6C-4678-A72A-0A0BD4C681C2}" srcOrd="0" destOrd="0" presId="urn:microsoft.com/office/officeart/2008/layout/AscendingPictureAccentProcess"/>
    <dgm:cxn modelId="{4F4F3199-C186-4AAD-8BF3-E21D232C0433}" type="presOf" srcId="{1BAFC68B-793A-42F1-B5C9-A8A225ECA63F}" destId="{B5A2D837-1DE4-4AB7-BB33-616BF7EE3E47}" srcOrd="0" destOrd="0" presId="urn:microsoft.com/office/officeart/2008/layout/AscendingPictureAccentProcess"/>
    <dgm:cxn modelId="{A806B40E-4B20-4CF6-B774-E7DF8250B5A5}" srcId="{B60FB0B1-3801-40F9-BE6C-8A050046B667}" destId="{4A940C55-97CE-4E42-896C-7D07C3A82B86}" srcOrd="1" destOrd="0" parTransId="{117A0FD7-201E-482A-9E44-F08D6A43B924}" sibTransId="{5602F05A-4C86-448B-860E-31AC96C3E536}"/>
    <dgm:cxn modelId="{AE22C087-2650-454B-AFAD-47D1A7C38619}" type="presOf" srcId="{7930ED88-3385-4F7E-93FA-C7894396C5E1}" destId="{06BC68CD-4190-475E-8489-D6AC9B67A1CF}" srcOrd="0" destOrd="0" presId="urn:microsoft.com/office/officeart/2008/layout/AscendingPictureAccentProcess"/>
    <dgm:cxn modelId="{800BB853-A0F7-4993-B67B-2D4F781A46C3}" type="presParOf" srcId="{8A399E33-7F6C-4678-A72A-0A0BD4C681C2}" destId="{CED2544F-1FF9-48E9-9578-C39245C43750}" srcOrd="0" destOrd="0" presId="urn:microsoft.com/office/officeart/2008/layout/AscendingPictureAccentProcess"/>
    <dgm:cxn modelId="{08D47B3B-D663-46BA-A003-DD795669B949}" type="presParOf" srcId="{8A399E33-7F6C-4678-A72A-0A0BD4C681C2}" destId="{7320D350-DE25-4FC0-925F-DDB1D5A834B1}" srcOrd="1" destOrd="0" presId="urn:microsoft.com/office/officeart/2008/layout/AscendingPictureAccentProcess"/>
    <dgm:cxn modelId="{1F494568-9EC5-408F-A095-CEA882CE3495}" type="presParOf" srcId="{8A399E33-7F6C-4678-A72A-0A0BD4C681C2}" destId="{1333CB92-66ED-4232-9450-2C1E9E6B4498}" srcOrd="2" destOrd="0" presId="urn:microsoft.com/office/officeart/2008/layout/AscendingPictureAccentProcess"/>
    <dgm:cxn modelId="{A3D04FDF-C4A6-4514-BE2E-AD152E6A0A40}" type="presParOf" srcId="{8A399E33-7F6C-4678-A72A-0A0BD4C681C2}" destId="{AFBDF0DF-C0AB-4065-9F7B-69909314F426}" srcOrd="3" destOrd="0" presId="urn:microsoft.com/office/officeart/2008/layout/AscendingPictureAccentProcess"/>
    <dgm:cxn modelId="{C6A602A5-8B5C-4B54-BB56-605A14906F8E}" type="presParOf" srcId="{8A399E33-7F6C-4678-A72A-0A0BD4C681C2}" destId="{4D29083A-4E06-4D35-9693-48DBFA4EF2FA}" srcOrd="4" destOrd="0" presId="urn:microsoft.com/office/officeart/2008/layout/AscendingPictureAccentProcess"/>
    <dgm:cxn modelId="{78944876-3B9D-4273-83E8-F0D227B6E5BE}" type="presParOf" srcId="{8A399E33-7F6C-4678-A72A-0A0BD4C681C2}" destId="{33E6F653-6811-4502-B2CA-BB0ACE6E71B2}" srcOrd="5" destOrd="0" presId="urn:microsoft.com/office/officeart/2008/layout/AscendingPictureAccentProcess"/>
    <dgm:cxn modelId="{2E3BED64-67DE-45B1-A77A-D10C465739DC}" type="presParOf" srcId="{8A399E33-7F6C-4678-A72A-0A0BD4C681C2}" destId="{F96898EB-3403-49BF-8FDD-6EDC20D69FFC}" srcOrd="6" destOrd="0" presId="urn:microsoft.com/office/officeart/2008/layout/AscendingPictureAccentProcess"/>
    <dgm:cxn modelId="{337D25B4-1FEA-47D3-A606-47601534007E}" type="presParOf" srcId="{8A399E33-7F6C-4678-A72A-0A0BD4C681C2}" destId="{3037195C-ED8E-4310-A7F6-C8B46271738B}" srcOrd="7" destOrd="0" presId="urn:microsoft.com/office/officeart/2008/layout/AscendingPictureAccentProcess"/>
    <dgm:cxn modelId="{B4BABB83-3E36-4C84-9E8B-87E7752F1625}" type="presParOf" srcId="{8A399E33-7F6C-4678-A72A-0A0BD4C681C2}" destId="{27EB5247-CB03-4951-8B18-2D7353FA7630}" srcOrd="8" destOrd="0" presId="urn:microsoft.com/office/officeart/2008/layout/AscendingPictureAccentProcess"/>
    <dgm:cxn modelId="{18916B35-0522-4599-BE32-F18F0221B15F}" type="presParOf" srcId="{8A399E33-7F6C-4678-A72A-0A0BD4C681C2}" destId="{7125FFAE-2E77-4234-AE72-24A03D5A8628}" srcOrd="9" destOrd="0" presId="urn:microsoft.com/office/officeart/2008/layout/AscendingPictureAccentProcess"/>
    <dgm:cxn modelId="{5C124049-C3F9-4D5D-B5B2-405534EED751}" type="presParOf" srcId="{8A399E33-7F6C-4678-A72A-0A0BD4C681C2}" destId="{06BC68CD-4190-475E-8489-D6AC9B67A1CF}" srcOrd="10" destOrd="0" presId="urn:microsoft.com/office/officeart/2008/layout/AscendingPictureAccentProcess"/>
    <dgm:cxn modelId="{F3B513EF-05A4-403E-9114-840F1AD4D177}" type="presParOf" srcId="{8A399E33-7F6C-4678-A72A-0A0BD4C681C2}" destId="{722BC16F-95C7-4C46-9361-E69FA43F2407}" srcOrd="11" destOrd="0" presId="urn:microsoft.com/office/officeart/2008/layout/AscendingPictureAccentProcess"/>
    <dgm:cxn modelId="{F02D8599-CD48-4868-86C3-CF662F1A6CB1}" type="presParOf" srcId="{722BC16F-95C7-4C46-9361-E69FA43F2407}" destId="{B5A2D837-1DE4-4AB7-BB33-616BF7EE3E47}" srcOrd="0" destOrd="0" presId="urn:microsoft.com/office/officeart/2008/layout/AscendingPictureAccentProcess"/>
    <dgm:cxn modelId="{8B15DA8A-7BEE-48FD-A815-7F5D0E2AE7A8}" type="presParOf" srcId="{8A399E33-7F6C-4678-A72A-0A0BD4C681C2}" destId="{C2C10FB6-1E03-44CA-917B-2915FC522E7A}" srcOrd="12" destOrd="0" presId="urn:microsoft.com/office/officeart/2008/layout/AscendingPictureAccentProcess"/>
    <dgm:cxn modelId="{D4822F6D-54C3-4BEC-90AF-8020806DBE03}" type="presParOf" srcId="{8A399E33-7F6C-4678-A72A-0A0BD4C681C2}" destId="{782F1618-B880-43AD-8C46-96EA498F07AB}" srcOrd="13" destOrd="0" presId="urn:microsoft.com/office/officeart/2008/layout/AscendingPictureAccentProcess"/>
    <dgm:cxn modelId="{BE4B46C4-077F-4B47-8349-EFA1281F038A}" type="presParOf" srcId="{782F1618-B880-43AD-8C46-96EA498F07AB}" destId="{F316137E-0865-457A-B349-ED0210AE5C79}" srcOrd="0" destOrd="0" presId="urn:microsoft.com/office/officeart/2008/layout/AscendingPictureAccen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862128-04E6-44BB-9F70-39A6056F1DC5}"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MX"/>
        </a:p>
      </dgm:t>
    </dgm:pt>
    <dgm:pt modelId="{D79FEA5C-E7BB-4251-9835-5BA5096B4279}">
      <dgm:prSet phldrT="[Texto]" custT="1"/>
      <dgm:spPr/>
      <dgm:t>
        <a:bodyPr/>
        <a:lstStyle/>
        <a:p>
          <a:r>
            <a:rPr lang="es-MX" sz="1400" b="1" dirty="0" smtClean="0">
              <a:latin typeface="Arial Narrow" pitchFamily="34" charset="0"/>
            </a:rPr>
            <a:t>Universidad</a:t>
          </a:r>
          <a:endParaRPr lang="es-MX" sz="1400" b="1" dirty="0">
            <a:latin typeface="Arial Narrow" pitchFamily="34" charset="0"/>
          </a:endParaRPr>
        </a:p>
      </dgm:t>
    </dgm:pt>
    <dgm:pt modelId="{AF058B0D-9745-4350-9B14-E3A93CD4F7AC}" type="parTrans" cxnId="{60BDB7CF-2540-4776-AE1C-DD6163450A0D}">
      <dgm:prSet/>
      <dgm:spPr/>
      <dgm:t>
        <a:bodyPr/>
        <a:lstStyle/>
        <a:p>
          <a:endParaRPr lang="es-MX" sz="1400">
            <a:latin typeface="Arial Narrow" pitchFamily="34" charset="0"/>
          </a:endParaRPr>
        </a:p>
      </dgm:t>
    </dgm:pt>
    <dgm:pt modelId="{8B60965E-7D31-4F45-B725-4FA1DD2A5B9A}" type="sibTrans" cxnId="{60BDB7CF-2540-4776-AE1C-DD6163450A0D}">
      <dgm:prSet/>
      <dgm:spPr/>
      <dgm:t>
        <a:bodyPr/>
        <a:lstStyle/>
        <a:p>
          <a:endParaRPr lang="es-MX" sz="1400">
            <a:latin typeface="Arial Narrow" pitchFamily="34" charset="0"/>
          </a:endParaRPr>
        </a:p>
      </dgm:t>
    </dgm:pt>
    <dgm:pt modelId="{1B8A7A0A-5FB5-40B6-9E57-711C46B2C0FB}">
      <dgm:prSet phldrT="[Texto]" custT="1"/>
      <dgm:spPr/>
      <dgm:t>
        <a:bodyPr/>
        <a:lstStyle/>
        <a:p>
          <a:r>
            <a:rPr lang="es-MX" sz="1400" dirty="0" smtClean="0">
              <a:latin typeface="Arial Narrow" pitchFamily="34" charset="0"/>
            </a:rPr>
            <a:t>Tener una educación de calidad</a:t>
          </a:r>
          <a:endParaRPr lang="es-MX" sz="1400" dirty="0">
            <a:latin typeface="Arial Narrow" pitchFamily="34" charset="0"/>
          </a:endParaRPr>
        </a:p>
      </dgm:t>
    </dgm:pt>
    <dgm:pt modelId="{CEA37F65-C1B7-4B98-8F8B-3C5950EF632D}" type="parTrans" cxnId="{81BCC92F-B93B-494E-A42D-52B90C7B5754}">
      <dgm:prSet/>
      <dgm:spPr/>
      <dgm:t>
        <a:bodyPr/>
        <a:lstStyle/>
        <a:p>
          <a:endParaRPr lang="es-MX" sz="1400">
            <a:latin typeface="Arial Narrow" pitchFamily="34" charset="0"/>
          </a:endParaRPr>
        </a:p>
      </dgm:t>
    </dgm:pt>
    <dgm:pt modelId="{06B23D94-B4A5-42D7-970C-81ADCD8CD462}" type="sibTrans" cxnId="{81BCC92F-B93B-494E-A42D-52B90C7B5754}">
      <dgm:prSet/>
      <dgm:spPr/>
      <dgm:t>
        <a:bodyPr/>
        <a:lstStyle/>
        <a:p>
          <a:endParaRPr lang="es-MX" sz="1400">
            <a:latin typeface="Arial Narrow" pitchFamily="34" charset="0"/>
          </a:endParaRPr>
        </a:p>
      </dgm:t>
    </dgm:pt>
    <dgm:pt modelId="{E7BE9640-644A-4915-A2FD-9A0118B152A7}">
      <dgm:prSet phldrT="[Texto]" custT="1"/>
      <dgm:spPr/>
      <dgm:t>
        <a:bodyPr/>
        <a:lstStyle/>
        <a:p>
          <a:r>
            <a:rPr lang="es-MX" sz="1400" b="1" dirty="0" smtClean="0">
              <a:latin typeface="Arial Narrow" pitchFamily="34" charset="0"/>
            </a:rPr>
            <a:t>Alumnos</a:t>
          </a:r>
          <a:endParaRPr lang="es-MX" sz="1400" b="1" dirty="0">
            <a:latin typeface="Arial Narrow" pitchFamily="34" charset="0"/>
          </a:endParaRPr>
        </a:p>
      </dgm:t>
    </dgm:pt>
    <dgm:pt modelId="{2CDF7078-F0F3-4930-B855-C87CD365586F}" type="parTrans" cxnId="{277DAE03-0372-4926-A431-5B73D7491F13}">
      <dgm:prSet/>
      <dgm:spPr/>
      <dgm:t>
        <a:bodyPr/>
        <a:lstStyle/>
        <a:p>
          <a:endParaRPr lang="es-MX" sz="1400">
            <a:latin typeface="Arial Narrow" pitchFamily="34" charset="0"/>
          </a:endParaRPr>
        </a:p>
      </dgm:t>
    </dgm:pt>
    <dgm:pt modelId="{61C590F7-FEAE-4D3B-AB38-221DE08DA889}" type="sibTrans" cxnId="{277DAE03-0372-4926-A431-5B73D7491F13}">
      <dgm:prSet/>
      <dgm:spPr/>
      <dgm:t>
        <a:bodyPr/>
        <a:lstStyle/>
        <a:p>
          <a:endParaRPr lang="es-MX" sz="1400">
            <a:latin typeface="Arial Narrow" pitchFamily="34" charset="0"/>
          </a:endParaRPr>
        </a:p>
      </dgm:t>
    </dgm:pt>
    <dgm:pt modelId="{7E2686F6-E267-4D2D-BBBB-A25415295F96}">
      <dgm:prSet phldrT="[Texto]" custT="1"/>
      <dgm:spPr/>
      <dgm:t>
        <a:bodyPr/>
        <a:lstStyle/>
        <a:p>
          <a:r>
            <a:rPr lang="es-MX" sz="1400" dirty="0" smtClean="0">
              <a:latin typeface="Arial Narrow" pitchFamily="34" charset="0"/>
            </a:rPr>
            <a:t>Prepararse y obtener conocimiento a lo largo de toda su carrera</a:t>
          </a:r>
          <a:endParaRPr lang="es-MX" sz="1400" dirty="0">
            <a:latin typeface="Arial Narrow" pitchFamily="34" charset="0"/>
          </a:endParaRPr>
        </a:p>
      </dgm:t>
    </dgm:pt>
    <dgm:pt modelId="{6C2DCD5C-F681-4B27-A1A7-DEA95D5B6179}" type="parTrans" cxnId="{F76EE2B1-1434-4537-8729-0964719A987D}">
      <dgm:prSet/>
      <dgm:spPr/>
      <dgm:t>
        <a:bodyPr/>
        <a:lstStyle/>
        <a:p>
          <a:endParaRPr lang="es-MX" sz="1400">
            <a:latin typeface="Arial Narrow" pitchFamily="34" charset="0"/>
          </a:endParaRPr>
        </a:p>
      </dgm:t>
    </dgm:pt>
    <dgm:pt modelId="{C39B188B-FEC7-44BA-A4E0-83F08C1A7D63}" type="sibTrans" cxnId="{F76EE2B1-1434-4537-8729-0964719A987D}">
      <dgm:prSet/>
      <dgm:spPr/>
      <dgm:t>
        <a:bodyPr/>
        <a:lstStyle/>
        <a:p>
          <a:endParaRPr lang="es-MX" sz="1400">
            <a:latin typeface="Arial Narrow" pitchFamily="34" charset="0"/>
          </a:endParaRPr>
        </a:p>
      </dgm:t>
    </dgm:pt>
    <dgm:pt modelId="{3F8F5036-09C5-4397-82C7-9F89FE1AA568}">
      <dgm:prSet phldrT="[Texto]" custT="1"/>
      <dgm:spPr/>
      <dgm:t>
        <a:bodyPr/>
        <a:lstStyle/>
        <a:p>
          <a:r>
            <a:rPr lang="es-MX" sz="1400" b="1" i="0" dirty="0" smtClean="0">
              <a:latin typeface="Arial Narrow" pitchFamily="34" charset="0"/>
            </a:rPr>
            <a:t>Empresas</a:t>
          </a:r>
          <a:endParaRPr lang="es-MX" sz="1400" b="1" i="0" dirty="0">
            <a:latin typeface="Arial Narrow" pitchFamily="34" charset="0"/>
          </a:endParaRPr>
        </a:p>
      </dgm:t>
    </dgm:pt>
    <dgm:pt modelId="{8A8CC4CA-08D0-4C9D-8F96-7EC4574036FB}" type="parTrans" cxnId="{C46B0015-B027-4BAC-B4DB-1F268036BF04}">
      <dgm:prSet/>
      <dgm:spPr/>
      <dgm:t>
        <a:bodyPr/>
        <a:lstStyle/>
        <a:p>
          <a:endParaRPr lang="es-MX" sz="1400">
            <a:latin typeface="Arial Narrow" pitchFamily="34" charset="0"/>
          </a:endParaRPr>
        </a:p>
      </dgm:t>
    </dgm:pt>
    <dgm:pt modelId="{93839001-4BBA-445A-A540-99D9147022AB}" type="sibTrans" cxnId="{C46B0015-B027-4BAC-B4DB-1F268036BF04}">
      <dgm:prSet/>
      <dgm:spPr/>
      <dgm:t>
        <a:bodyPr/>
        <a:lstStyle/>
        <a:p>
          <a:endParaRPr lang="es-MX" sz="1400">
            <a:latin typeface="Arial Narrow" pitchFamily="34" charset="0"/>
          </a:endParaRPr>
        </a:p>
      </dgm:t>
    </dgm:pt>
    <dgm:pt modelId="{8BA3BDA6-5A7E-49D7-8894-4D990B8A6AD4}">
      <dgm:prSet phldrT="[Texto]" custT="1"/>
      <dgm:spPr/>
      <dgm:t>
        <a:bodyPr/>
        <a:lstStyle/>
        <a:p>
          <a:r>
            <a:rPr lang="es-MX" sz="1400" dirty="0" smtClean="0">
              <a:latin typeface="Arial Narrow" pitchFamily="34" charset="0"/>
            </a:rPr>
            <a:t>Proporcionar a los alumnos un entorno real del mercado laboral</a:t>
          </a:r>
          <a:endParaRPr lang="es-MX" sz="1400" dirty="0">
            <a:latin typeface="Arial Narrow" pitchFamily="34" charset="0"/>
          </a:endParaRPr>
        </a:p>
      </dgm:t>
    </dgm:pt>
    <dgm:pt modelId="{7B6B5200-AB80-45AE-BB08-5A0D30440638}" type="parTrans" cxnId="{22D987DE-F8FC-4792-8662-99BD63E2AC2D}">
      <dgm:prSet/>
      <dgm:spPr/>
      <dgm:t>
        <a:bodyPr/>
        <a:lstStyle/>
        <a:p>
          <a:endParaRPr lang="es-MX" sz="1400">
            <a:latin typeface="Arial Narrow" pitchFamily="34" charset="0"/>
          </a:endParaRPr>
        </a:p>
      </dgm:t>
    </dgm:pt>
    <dgm:pt modelId="{88ED8D77-2517-4A38-B5C4-285580C966E6}" type="sibTrans" cxnId="{22D987DE-F8FC-4792-8662-99BD63E2AC2D}">
      <dgm:prSet/>
      <dgm:spPr/>
      <dgm:t>
        <a:bodyPr/>
        <a:lstStyle/>
        <a:p>
          <a:endParaRPr lang="es-MX" sz="1400">
            <a:latin typeface="Arial Narrow" pitchFamily="34" charset="0"/>
          </a:endParaRPr>
        </a:p>
      </dgm:t>
    </dgm:pt>
    <dgm:pt modelId="{7F32C3AF-7064-47FD-B1AE-F5C8A5C0F5B8}">
      <dgm:prSet custT="1"/>
      <dgm:spPr/>
      <dgm:t>
        <a:bodyPr/>
        <a:lstStyle/>
        <a:p>
          <a:r>
            <a:rPr lang="es-MX" sz="1400" dirty="0" smtClean="0">
              <a:latin typeface="Arial Narrow" pitchFamily="34" charset="0"/>
            </a:rPr>
            <a:t>Contemplar aprendizajes prácticos en el salón de clases</a:t>
          </a:r>
          <a:endParaRPr lang="es-MX" sz="1400" dirty="0">
            <a:latin typeface="Arial Narrow" pitchFamily="34" charset="0"/>
          </a:endParaRPr>
        </a:p>
      </dgm:t>
    </dgm:pt>
    <dgm:pt modelId="{EBEEBC3E-7636-4AF4-B739-D4FF65D1C0B1}" type="parTrans" cxnId="{6F57E5F4-8049-47B1-A1C4-0624FFED6774}">
      <dgm:prSet/>
      <dgm:spPr/>
      <dgm:t>
        <a:bodyPr/>
        <a:lstStyle/>
        <a:p>
          <a:endParaRPr lang="es-MX" sz="1400">
            <a:latin typeface="Arial Narrow" pitchFamily="34" charset="0"/>
          </a:endParaRPr>
        </a:p>
      </dgm:t>
    </dgm:pt>
    <dgm:pt modelId="{24F52A7B-B622-47F0-B8E3-3241C6EDAB9C}" type="sibTrans" cxnId="{6F57E5F4-8049-47B1-A1C4-0624FFED6774}">
      <dgm:prSet/>
      <dgm:spPr/>
      <dgm:t>
        <a:bodyPr/>
        <a:lstStyle/>
        <a:p>
          <a:endParaRPr lang="es-MX" sz="1400">
            <a:latin typeface="Arial Narrow" pitchFamily="34" charset="0"/>
          </a:endParaRPr>
        </a:p>
      </dgm:t>
    </dgm:pt>
    <dgm:pt modelId="{93997C45-E42C-4D63-9503-8896D6B311F2}">
      <dgm:prSet custT="1"/>
      <dgm:spPr/>
      <dgm:t>
        <a:bodyPr/>
        <a:lstStyle/>
        <a:p>
          <a:r>
            <a:rPr lang="es-MX" sz="1400" dirty="0" smtClean="0">
              <a:latin typeface="Arial Narrow" pitchFamily="34" charset="0"/>
            </a:rPr>
            <a:t>Impulsar valores en  los alumnos como:</a:t>
          </a:r>
          <a:endParaRPr lang="es-MX" sz="1400" dirty="0">
            <a:latin typeface="Arial Narrow" pitchFamily="34" charset="0"/>
          </a:endParaRPr>
        </a:p>
      </dgm:t>
    </dgm:pt>
    <dgm:pt modelId="{447B0F96-DB20-4F35-B8CC-9C441927B0AF}" type="parTrans" cxnId="{06C842F1-020F-4F07-8595-3BCFCB05C450}">
      <dgm:prSet/>
      <dgm:spPr/>
      <dgm:t>
        <a:bodyPr/>
        <a:lstStyle/>
        <a:p>
          <a:endParaRPr lang="es-MX" sz="1400">
            <a:latin typeface="Arial Narrow" pitchFamily="34" charset="0"/>
          </a:endParaRPr>
        </a:p>
      </dgm:t>
    </dgm:pt>
    <dgm:pt modelId="{F0DDB841-AD8B-40BC-9EA3-38989AFDCB9A}" type="sibTrans" cxnId="{06C842F1-020F-4F07-8595-3BCFCB05C450}">
      <dgm:prSet/>
      <dgm:spPr/>
      <dgm:t>
        <a:bodyPr/>
        <a:lstStyle/>
        <a:p>
          <a:endParaRPr lang="es-MX" sz="1400">
            <a:latin typeface="Arial Narrow" pitchFamily="34" charset="0"/>
          </a:endParaRPr>
        </a:p>
      </dgm:t>
    </dgm:pt>
    <dgm:pt modelId="{AA5BE20E-634F-43B4-B4B5-3B94CCA7F0BB}">
      <dgm:prSet custT="1"/>
      <dgm:spPr/>
      <dgm:t>
        <a:bodyPr/>
        <a:lstStyle/>
        <a:p>
          <a:r>
            <a:rPr lang="es-MX" sz="1400" dirty="0" smtClean="0">
              <a:latin typeface="Arial Narrow" pitchFamily="34" charset="0"/>
            </a:rPr>
            <a:t>Realizar convenios con empresas </a:t>
          </a:r>
          <a:endParaRPr lang="es-MX" sz="1400" dirty="0">
            <a:latin typeface="Arial Narrow" pitchFamily="34" charset="0"/>
          </a:endParaRPr>
        </a:p>
      </dgm:t>
    </dgm:pt>
    <dgm:pt modelId="{BA874731-C5DE-4A67-A1ED-42E01CBAA470}" type="parTrans" cxnId="{9FCFB4D4-74E9-4806-BA73-9AAFD64770DA}">
      <dgm:prSet/>
      <dgm:spPr/>
      <dgm:t>
        <a:bodyPr/>
        <a:lstStyle/>
        <a:p>
          <a:endParaRPr lang="es-MX" sz="1400">
            <a:latin typeface="Arial Narrow" pitchFamily="34" charset="0"/>
          </a:endParaRPr>
        </a:p>
      </dgm:t>
    </dgm:pt>
    <dgm:pt modelId="{4E9E39B7-A0EB-42CF-A1C0-477788142A55}" type="sibTrans" cxnId="{9FCFB4D4-74E9-4806-BA73-9AAFD64770DA}">
      <dgm:prSet/>
      <dgm:spPr/>
      <dgm:t>
        <a:bodyPr/>
        <a:lstStyle/>
        <a:p>
          <a:endParaRPr lang="es-MX" sz="1400">
            <a:latin typeface="Arial Narrow" pitchFamily="34" charset="0"/>
          </a:endParaRPr>
        </a:p>
      </dgm:t>
    </dgm:pt>
    <dgm:pt modelId="{60F802A7-CCAE-4360-887B-DF279EADB4FC}">
      <dgm:prSet custT="1"/>
      <dgm:spPr/>
      <dgm:t>
        <a:bodyPr/>
        <a:lstStyle/>
        <a:p>
          <a:r>
            <a:rPr lang="es-MX" sz="1400" dirty="0" smtClean="0">
              <a:latin typeface="Arial Narrow" pitchFamily="34" charset="0"/>
            </a:rPr>
            <a:t>Cumplir con las 480 Hrs.</a:t>
          </a:r>
          <a:endParaRPr lang="es-MX" sz="1400" dirty="0">
            <a:latin typeface="Arial Narrow" pitchFamily="34" charset="0"/>
          </a:endParaRPr>
        </a:p>
      </dgm:t>
    </dgm:pt>
    <dgm:pt modelId="{8E57EDC6-6D49-41AF-93C5-3532C582BDAA}" type="parTrans" cxnId="{13520FEA-81D8-476A-ABED-96382E64106A}">
      <dgm:prSet/>
      <dgm:spPr/>
      <dgm:t>
        <a:bodyPr/>
        <a:lstStyle/>
        <a:p>
          <a:endParaRPr lang="es-MX" sz="1400">
            <a:latin typeface="Arial Narrow" pitchFamily="34" charset="0"/>
          </a:endParaRPr>
        </a:p>
      </dgm:t>
    </dgm:pt>
    <dgm:pt modelId="{3F599245-6124-42B9-8408-67BAEB49BD6E}" type="sibTrans" cxnId="{13520FEA-81D8-476A-ABED-96382E64106A}">
      <dgm:prSet/>
      <dgm:spPr/>
      <dgm:t>
        <a:bodyPr/>
        <a:lstStyle/>
        <a:p>
          <a:endParaRPr lang="es-MX" sz="1400">
            <a:latin typeface="Arial Narrow" pitchFamily="34" charset="0"/>
          </a:endParaRPr>
        </a:p>
      </dgm:t>
    </dgm:pt>
    <dgm:pt modelId="{2A9A8863-F96B-4B31-AE60-CBDEF6C879CD}">
      <dgm:prSet custT="1"/>
      <dgm:spPr/>
      <dgm:t>
        <a:bodyPr/>
        <a:lstStyle/>
        <a:p>
          <a:r>
            <a:rPr lang="es-MX" sz="1400" dirty="0" smtClean="0">
              <a:latin typeface="Arial Narrow" pitchFamily="34" charset="0"/>
            </a:rPr>
            <a:t>Ser puntual</a:t>
          </a:r>
          <a:endParaRPr lang="es-MX" sz="1400" dirty="0">
            <a:latin typeface="Arial Narrow" pitchFamily="34" charset="0"/>
          </a:endParaRPr>
        </a:p>
      </dgm:t>
    </dgm:pt>
    <dgm:pt modelId="{9CDBED9D-2222-4FE3-A45E-A642985537CF}" type="parTrans" cxnId="{A67620AE-244C-4A2F-AC34-23428ED5409B}">
      <dgm:prSet/>
      <dgm:spPr/>
      <dgm:t>
        <a:bodyPr/>
        <a:lstStyle/>
        <a:p>
          <a:endParaRPr lang="es-MX" sz="1400">
            <a:latin typeface="Arial Narrow" pitchFamily="34" charset="0"/>
          </a:endParaRPr>
        </a:p>
      </dgm:t>
    </dgm:pt>
    <dgm:pt modelId="{0FD28D5B-994E-4415-BAA9-6E89E8D1EFAD}" type="sibTrans" cxnId="{A67620AE-244C-4A2F-AC34-23428ED5409B}">
      <dgm:prSet/>
      <dgm:spPr/>
      <dgm:t>
        <a:bodyPr/>
        <a:lstStyle/>
        <a:p>
          <a:endParaRPr lang="es-MX" sz="1400">
            <a:latin typeface="Arial Narrow" pitchFamily="34" charset="0"/>
          </a:endParaRPr>
        </a:p>
      </dgm:t>
    </dgm:pt>
    <dgm:pt modelId="{1DB04BDF-714A-473B-834E-B468BEBBD9DC}">
      <dgm:prSet custT="1"/>
      <dgm:spPr/>
      <dgm:t>
        <a:bodyPr/>
        <a:lstStyle/>
        <a:p>
          <a:r>
            <a:rPr lang="es-MX" sz="1400" dirty="0" smtClean="0">
              <a:latin typeface="Arial Narrow" pitchFamily="34" charset="0"/>
            </a:rPr>
            <a:t>Ser decidido, participativo</a:t>
          </a:r>
          <a:endParaRPr lang="es-MX" sz="1400" dirty="0">
            <a:latin typeface="Arial Narrow" pitchFamily="34" charset="0"/>
          </a:endParaRPr>
        </a:p>
      </dgm:t>
    </dgm:pt>
    <dgm:pt modelId="{2C05A1CE-1D09-420F-9937-CC839E618340}" type="parTrans" cxnId="{01B63882-C463-43CB-A872-52F6E58687C7}">
      <dgm:prSet/>
      <dgm:spPr/>
      <dgm:t>
        <a:bodyPr/>
        <a:lstStyle/>
        <a:p>
          <a:endParaRPr lang="es-MX" sz="1400">
            <a:latin typeface="Arial Narrow" pitchFamily="34" charset="0"/>
          </a:endParaRPr>
        </a:p>
      </dgm:t>
    </dgm:pt>
    <dgm:pt modelId="{1B5666AA-BA52-4FD3-97EA-7C590CDCCB9F}" type="sibTrans" cxnId="{01B63882-C463-43CB-A872-52F6E58687C7}">
      <dgm:prSet/>
      <dgm:spPr/>
      <dgm:t>
        <a:bodyPr/>
        <a:lstStyle/>
        <a:p>
          <a:endParaRPr lang="es-MX" sz="1400">
            <a:latin typeface="Arial Narrow" pitchFamily="34" charset="0"/>
          </a:endParaRPr>
        </a:p>
      </dgm:t>
    </dgm:pt>
    <dgm:pt modelId="{17A90DA1-8A2A-40D9-94B6-542139D9DF8D}">
      <dgm:prSet custT="1"/>
      <dgm:spPr/>
      <dgm:t>
        <a:bodyPr/>
        <a:lstStyle/>
        <a:p>
          <a:r>
            <a:rPr lang="es-MX" sz="1400" dirty="0" smtClean="0">
              <a:latin typeface="Arial Narrow" pitchFamily="34" charset="0"/>
            </a:rPr>
            <a:t>Ser capaz de resolver problemas</a:t>
          </a:r>
          <a:endParaRPr lang="es-MX" sz="1400" dirty="0">
            <a:latin typeface="Arial Narrow" pitchFamily="34" charset="0"/>
          </a:endParaRPr>
        </a:p>
      </dgm:t>
    </dgm:pt>
    <dgm:pt modelId="{438C46CE-D307-4767-B871-3496E35BE332}" type="parTrans" cxnId="{FDFB81E9-B450-4A01-B761-5FD1010B31AB}">
      <dgm:prSet/>
      <dgm:spPr/>
      <dgm:t>
        <a:bodyPr/>
        <a:lstStyle/>
        <a:p>
          <a:endParaRPr lang="es-MX" sz="1400">
            <a:latin typeface="Arial Narrow" pitchFamily="34" charset="0"/>
          </a:endParaRPr>
        </a:p>
      </dgm:t>
    </dgm:pt>
    <dgm:pt modelId="{8875A5A2-4B82-4C84-A250-948762D8C226}" type="sibTrans" cxnId="{FDFB81E9-B450-4A01-B761-5FD1010B31AB}">
      <dgm:prSet/>
      <dgm:spPr/>
      <dgm:t>
        <a:bodyPr/>
        <a:lstStyle/>
        <a:p>
          <a:endParaRPr lang="es-MX" sz="1400">
            <a:latin typeface="Arial Narrow" pitchFamily="34" charset="0"/>
          </a:endParaRPr>
        </a:p>
      </dgm:t>
    </dgm:pt>
    <dgm:pt modelId="{83E03617-FEF0-4D42-B73B-1CC356D3FB1D}">
      <dgm:prSet custT="1"/>
      <dgm:spPr/>
      <dgm:t>
        <a:bodyPr/>
        <a:lstStyle/>
        <a:p>
          <a:r>
            <a:rPr lang="es-MX" sz="1400" dirty="0" smtClean="0">
              <a:latin typeface="Arial Narrow" pitchFamily="34" charset="0"/>
            </a:rPr>
            <a:t>Ser respetuoso con las autoridades</a:t>
          </a:r>
          <a:endParaRPr lang="es-MX" sz="1400" dirty="0">
            <a:latin typeface="Arial Narrow" pitchFamily="34" charset="0"/>
          </a:endParaRPr>
        </a:p>
      </dgm:t>
    </dgm:pt>
    <dgm:pt modelId="{B9E1DA2C-0F99-46EE-98E1-F296CE9B786F}" type="parTrans" cxnId="{4A943915-C8B3-41BD-B095-F2A34A073758}">
      <dgm:prSet/>
      <dgm:spPr/>
      <dgm:t>
        <a:bodyPr/>
        <a:lstStyle/>
        <a:p>
          <a:endParaRPr lang="es-MX" sz="1400">
            <a:latin typeface="Arial Narrow" pitchFamily="34" charset="0"/>
          </a:endParaRPr>
        </a:p>
      </dgm:t>
    </dgm:pt>
    <dgm:pt modelId="{4F0CA04E-AB37-4A17-A1F0-0C4F0289F9F2}" type="sibTrans" cxnId="{4A943915-C8B3-41BD-B095-F2A34A073758}">
      <dgm:prSet/>
      <dgm:spPr/>
      <dgm:t>
        <a:bodyPr/>
        <a:lstStyle/>
        <a:p>
          <a:endParaRPr lang="es-MX" sz="1400">
            <a:latin typeface="Arial Narrow" pitchFamily="34" charset="0"/>
          </a:endParaRPr>
        </a:p>
      </dgm:t>
    </dgm:pt>
    <dgm:pt modelId="{5EBDBFED-4F38-4A82-AB66-2B0D06925D8D}">
      <dgm:prSet custT="1"/>
      <dgm:spPr/>
      <dgm:t>
        <a:bodyPr/>
        <a:lstStyle/>
        <a:p>
          <a:r>
            <a:rPr lang="es-MX" sz="1400" dirty="0" smtClean="0">
              <a:latin typeface="Arial Narrow" pitchFamily="34" charset="0"/>
            </a:rPr>
            <a:t>Tener el conocimiento básico del entorno laboral al que desea realizar sus Prácticas Profesionales</a:t>
          </a:r>
          <a:endParaRPr lang="es-MX" sz="1400" dirty="0">
            <a:latin typeface="Arial Narrow" pitchFamily="34" charset="0"/>
          </a:endParaRPr>
        </a:p>
      </dgm:t>
    </dgm:pt>
    <dgm:pt modelId="{FDA3199F-223A-4169-80B1-91C149859FFD}" type="parTrans" cxnId="{B7C7C1D3-3334-40D6-9396-CD1E2E68AB03}">
      <dgm:prSet/>
      <dgm:spPr/>
      <dgm:t>
        <a:bodyPr/>
        <a:lstStyle/>
        <a:p>
          <a:endParaRPr lang="es-MX" sz="1400">
            <a:latin typeface="Arial Narrow" pitchFamily="34" charset="0"/>
          </a:endParaRPr>
        </a:p>
      </dgm:t>
    </dgm:pt>
    <dgm:pt modelId="{7A377789-2459-4921-9F32-C0CF255A5E92}" type="sibTrans" cxnId="{B7C7C1D3-3334-40D6-9396-CD1E2E68AB03}">
      <dgm:prSet/>
      <dgm:spPr/>
      <dgm:t>
        <a:bodyPr/>
        <a:lstStyle/>
        <a:p>
          <a:endParaRPr lang="es-MX" sz="1400">
            <a:latin typeface="Arial Narrow" pitchFamily="34" charset="0"/>
          </a:endParaRPr>
        </a:p>
      </dgm:t>
    </dgm:pt>
    <dgm:pt modelId="{EA16C743-971D-4D78-BFBF-05203765ED51}">
      <dgm:prSet custT="1"/>
      <dgm:spPr/>
      <dgm:t>
        <a:bodyPr/>
        <a:lstStyle/>
        <a:p>
          <a:r>
            <a:rPr lang="es-MX" sz="1400" dirty="0" smtClean="0">
              <a:latin typeface="Arial Narrow" pitchFamily="34" charset="0"/>
            </a:rPr>
            <a:t>Ser competitivo</a:t>
          </a:r>
          <a:endParaRPr lang="es-MX" sz="1400" dirty="0">
            <a:latin typeface="Arial Narrow" pitchFamily="34" charset="0"/>
          </a:endParaRPr>
        </a:p>
      </dgm:t>
    </dgm:pt>
    <dgm:pt modelId="{721B7379-7C3D-42D3-93D9-55E46E890056}" type="parTrans" cxnId="{2AEA618E-BF57-40B1-B6B4-2F2467BD2E25}">
      <dgm:prSet/>
      <dgm:spPr/>
      <dgm:t>
        <a:bodyPr/>
        <a:lstStyle/>
        <a:p>
          <a:endParaRPr lang="es-MX" sz="1400">
            <a:latin typeface="Arial Narrow" pitchFamily="34" charset="0"/>
          </a:endParaRPr>
        </a:p>
      </dgm:t>
    </dgm:pt>
    <dgm:pt modelId="{0029854C-A415-47B7-92D2-32CD2387CA81}" type="sibTrans" cxnId="{2AEA618E-BF57-40B1-B6B4-2F2467BD2E25}">
      <dgm:prSet/>
      <dgm:spPr/>
      <dgm:t>
        <a:bodyPr/>
        <a:lstStyle/>
        <a:p>
          <a:endParaRPr lang="es-MX" sz="1400">
            <a:latin typeface="Arial Narrow" pitchFamily="34" charset="0"/>
          </a:endParaRPr>
        </a:p>
      </dgm:t>
    </dgm:pt>
    <dgm:pt modelId="{2993EADE-2271-45A4-ABF5-480DE61009A2}">
      <dgm:prSet custT="1"/>
      <dgm:spPr/>
      <dgm:t>
        <a:bodyPr/>
        <a:lstStyle/>
        <a:p>
          <a:r>
            <a:rPr lang="es-MX" sz="1400" dirty="0" smtClean="0">
              <a:latin typeface="Arial Narrow" pitchFamily="34" charset="0"/>
            </a:rPr>
            <a:t>Delegar cierto grado de responsabilidad a los alumnos</a:t>
          </a:r>
          <a:endParaRPr lang="es-MX" sz="1400" dirty="0">
            <a:latin typeface="Arial Narrow" pitchFamily="34" charset="0"/>
          </a:endParaRPr>
        </a:p>
      </dgm:t>
    </dgm:pt>
    <dgm:pt modelId="{B385AA26-E124-4E65-8D5F-EA73C58781DC}" type="parTrans" cxnId="{4BC5633A-7A04-429C-A1F0-5931BB903478}">
      <dgm:prSet/>
      <dgm:spPr/>
      <dgm:t>
        <a:bodyPr/>
        <a:lstStyle/>
        <a:p>
          <a:endParaRPr lang="es-MX" sz="1400">
            <a:latin typeface="Arial Narrow" pitchFamily="34" charset="0"/>
          </a:endParaRPr>
        </a:p>
      </dgm:t>
    </dgm:pt>
    <dgm:pt modelId="{84EC777B-1435-4A91-909A-36C3BB993838}" type="sibTrans" cxnId="{4BC5633A-7A04-429C-A1F0-5931BB903478}">
      <dgm:prSet/>
      <dgm:spPr/>
      <dgm:t>
        <a:bodyPr/>
        <a:lstStyle/>
        <a:p>
          <a:endParaRPr lang="es-MX" sz="1400">
            <a:latin typeface="Arial Narrow" pitchFamily="34" charset="0"/>
          </a:endParaRPr>
        </a:p>
      </dgm:t>
    </dgm:pt>
    <dgm:pt modelId="{A42CDC25-416F-4D81-873B-F61A33A4CB25}">
      <dgm:prSet custT="1"/>
      <dgm:spPr/>
      <dgm:t>
        <a:bodyPr/>
        <a:lstStyle/>
        <a:p>
          <a:r>
            <a:rPr lang="es-MX" sz="1400" dirty="0" smtClean="0">
              <a:latin typeface="Arial Narrow" pitchFamily="34" charset="0"/>
            </a:rPr>
            <a:t>Asignar a una persona que supervise el trabajo de los alumnos</a:t>
          </a:r>
          <a:endParaRPr lang="es-MX" sz="1400" dirty="0">
            <a:latin typeface="Arial Narrow" pitchFamily="34" charset="0"/>
          </a:endParaRPr>
        </a:p>
      </dgm:t>
    </dgm:pt>
    <dgm:pt modelId="{DE0BF3C0-9364-4F45-A6A5-943413F64AE3}" type="parTrans" cxnId="{F7EDB09C-9169-4CE3-BF78-AF061AF01BBE}">
      <dgm:prSet/>
      <dgm:spPr/>
      <dgm:t>
        <a:bodyPr/>
        <a:lstStyle/>
        <a:p>
          <a:endParaRPr lang="es-MX" sz="1400">
            <a:latin typeface="Arial Narrow" pitchFamily="34" charset="0"/>
          </a:endParaRPr>
        </a:p>
      </dgm:t>
    </dgm:pt>
    <dgm:pt modelId="{E022F9B8-3554-4019-90B5-A0A6573C096F}" type="sibTrans" cxnId="{F7EDB09C-9169-4CE3-BF78-AF061AF01BBE}">
      <dgm:prSet/>
      <dgm:spPr/>
      <dgm:t>
        <a:bodyPr/>
        <a:lstStyle/>
        <a:p>
          <a:endParaRPr lang="es-MX" sz="1400">
            <a:latin typeface="Arial Narrow" pitchFamily="34" charset="0"/>
          </a:endParaRPr>
        </a:p>
      </dgm:t>
    </dgm:pt>
    <dgm:pt modelId="{67F86D94-775B-4B49-9ECA-E979753D907E}">
      <dgm:prSet custT="1"/>
      <dgm:spPr/>
      <dgm:t>
        <a:bodyPr/>
        <a:lstStyle/>
        <a:p>
          <a:r>
            <a:rPr lang="es-MX" sz="1400" dirty="0" smtClean="0">
              <a:latin typeface="Arial Narrow" pitchFamily="34" charset="0"/>
            </a:rPr>
            <a:t>Evaluar y criticar constructivamente el desempeño de los alumnos</a:t>
          </a:r>
          <a:endParaRPr lang="es-MX" sz="1400" dirty="0">
            <a:latin typeface="Arial Narrow" pitchFamily="34" charset="0"/>
          </a:endParaRPr>
        </a:p>
      </dgm:t>
    </dgm:pt>
    <dgm:pt modelId="{39C88DA0-C0EB-4134-A638-7F24C5F80917}" type="parTrans" cxnId="{8C06E15C-2006-4187-A555-BA1A4E0ACD93}">
      <dgm:prSet/>
      <dgm:spPr/>
      <dgm:t>
        <a:bodyPr/>
        <a:lstStyle/>
        <a:p>
          <a:endParaRPr lang="es-MX" sz="1400">
            <a:latin typeface="Arial Narrow" pitchFamily="34" charset="0"/>
          </a:endParaRPr>
        </a:p>
      </dgm:t>
    </dgm:pt>
    <dgm:pt modelId="{2BF264EC-790D-4394-B4B7-0C4A9C4C0FFF}" type="sibTrans" cxnId="{8C06E15C-2006-4187-A555-BA1A4E0ACD93}">
      <dgm:prSet/>
      <dgm:spPr/>
      <dgm:t>
        <a:bodyPr/>
        <a:lstStyle/>
        <a:p>
          <a:endParaRPr lang="es-MX" sz="1400">
            <a:latin typeface="Arial Narrow" pitchFamily="34" charset="0"/>
          </a:endParaRPr>
        </a:p>
      </dgm:t>
    </dgm:pt>
    <dgm:pt modelId="{6AD1BC77-05FC-4190-89D9-FAC6C7410471}">
      <dgm:prSet custT="1"/>
      <dgm:spPr/>
      <dgm:t>
        <a:bodyPr/>
        <a:lstStyle/>
        <a:p>
          <a:r>
            <a:rPr lang="es-MX" sz="1400" dirty="0" smtClean="0">
              <a:latin typeface="Arial Narrow" pitchFamily="34" charset="0"/>
            </a:rPr>
            <a:t>Trabajo en equipo</a:t>
          </a:r>
          <a:endParaRPr lang="es-MX" sz="1400" dirty="0">
            <a:latin typeface="Arial Narrow" pitchFamily="34" charset="0"/>
          </a:endParaRPr>
        </a:p>
      </dgm:t>
    </dgm:pt>
    <dgm:pt modelId="{2812AFE9-79AA-4CDB-8E04-1804C602A2BB}" type="sibTrans" cxnId="{D09994B7-6D74-4B6C-BF66-775B6B88960B}">
      <dgm:prSet/>
      <dgm:spPr/>
      <dgm:t>
        <a:bodyPr/>
        <a:lstStyle/>
        <a:p>
          <a:endParaRPr lang="es-MX" sz="1400">
            <a:latin typeface="Arial Narrow" pitchFamily="34" charset="0"/>
          </a:endParaRPr>
        </a:p>
      </dgm:t>
    </dgm:pt>
    <dgm:pt modelId="{56B3FBF3-4609-48AF-AC72-74BE22A5764D}" type="parTrans" cxnId="{D09994B7-6D74-4B6C-BF66-775B6B88960B}">
      <dgm:prSet/>
      <dgm:spPr/>
      <dgm:t>
        <a:bodyPr/>
        <a:lstStyle/>
        <a:p>
          <a:endParaRPr lang="es-MX" sz="1400">
            <a:latin typeface="Arial Narrow" pitchFamily="34" charset="0"/>
          </a:endParaRPr>
        </a:p>
      </dgm:t>
    </dgm:pt>
    <dgm:pt modelId="{32AEB53C-291B-4A35-9126-ED55C68F66C6}">
      <dgm:prSet custT="1"/>
      <dgm:spPr/>
      <dgm:t>
        <a:bodyPr/>
        <a:lstStyle/>
        <a:p>
          <a:r>
            <a:rPr lang="es-MX" sz="1400" dirty="0" smtClean="0">
              <a:latin typeface="Arial Narrow" pitchFamily="34" charset="0"/>
            </a:rPr>
            <a:t>Responsabilidad</a:t>
          </a:r>
          <a:endParaRPr lang="es-MX" sz="1400" dirty="0">
            <a:latin typeface="Arial Narrow" pitchFamily="34" charset="0"/>
          </a:endParaRPr>
        </a:p>
      </dgm:t>
    </dgm:pt>
    <dgm:pt modelId="{6AFA9549-AB65-4FE4-9967-261F01FD4EEF}" type="sibTrans" cxnId="{FF56596C-68DE-4F43-8466-FF0ACFCF9C55}">
      <dgm:prSet/>
      <dgm:spPr/>
      <dgm:t>
        <a:bodyPr/>
        <a:lstStyle/>
        <a:p>
          <a:endParaRPr lang="es-MX" sz="1400">
            <a:latin typeface="Arial Narrow" pitchFamily="34" charset="0"/>
          </a:endParaRPr>
        </a:p>
      </dgm:t>
    </dgm:pt>
    <dgm:pt modelId="{88C2677E-2E7D-4BA2-88FF-253EE780E3E5}" type="parTrans" cxnId="{FF56596C-68DE-4F43-8466-FF0ACFCF9C55}">
      <dgm:prSet/>
      <dgm:spPr/>
      <dgm:t>
        <a:bodyPr/>
        <a:lstStyle/>
        <a:p>
          <a:endParaRPr lang="es-MX" sz="1400">
            <a:latin typeface="Arial Narrow" pitchFamily="34" charset="0"/>
          </a:endParaRPr>
        </a:p>
      </dgm:t>
    </dgm:pt>
    <dgm:pt modelId="{9488212D-68A2-4B84-A38D-0E3617763CF4}">
      <dgm:prSet custT="1"/>
      <dgm:spPr/>
      <dgm:t>
        <a:bodyPr/>
        <a:lstStyle/>
        <a:p>
          <a:r>
            <a:rPr lang="es-MX" sz="1400" dirty="0" smtClean="0">
              <a:latin typeface="Arial Narrow" pitchFamily="34" charset="0"/>
            </a:rPr>
            <a:t>Respeto</a:t>
          </a:r>
          <a:endParaRPr lang="es-MX" sz="1400" dirty="0">
            <a:latin typeface="Arial Narrow" pitchFamily="34" charset="0"/>
          </a:endParaRPr>
        </a:p>
      </dgm:t>
    </dgm:pt>
    <dgm:pt modelId="{DDC09B00-59BD-49D2-A489-BF130C6FFBD7}" type="parTrans" cxnId="{9303F97C-9475-4CBE-B88F-AE1AF613F735}">
      <dgm:prSet/>
      <dgm:spPr/>
      <dgm:t>
        <a:bodyPr/>
        <a:lstStyle/>
        <a:p>
          <a:endParaRPr lang="es-MX" sz="1400">
            <a:latin typeface="Arial Narrow" pitchFamily="34" charset="0"/>
          </a:endParaRPr>
        </a:p>
      </dgm:t>
    </dgm:pt>
    <dgm:pt modelId="{36C56D7D-D308-42F5-9DB7-FEF07CA7042C}" type="sibTrans" cxnId="{9303F97C-9475-4CBE-B88F-AE1AF613F735}">
      <dgm:prSet/>
      <dgm:spPr/>
      <dgm:t>
        <a:bodyPr/>
        <a:lstStyle/>
        <a:p>
          <a:endParaRPr lang="es-MX" sz="1400">
            <a:latin typeface="Arial Narrow" pitchFamily="34" charset="0"/>
          </a:endParaRPr>
        </a:p>
      </dgm:t>
    </dgm:pt>
    <dgm:pt modelId="{0E9188A3-2587-4434-8F2B-CFC4DD20E415}">
      <dgm:prSet custT="1"/>
      <dgm:spPr/>
      <dgm:t>
        <a:bodyPr/>
        <a:lstStyle/>
        <a:p>
          <a:endParaRPr lang="es-MX" sz="1400" dirty="0">
            <a:latin typeface="Arial Narrow" pitchFamily="34" charset="0"/>
          </a:endParaRPr>
        </a:p>
      </dgm:t>
    </dgm:pt>
    <dgm:pt modelId="{A42C47F0-ECA2-480B-AF0A-575D80054BA2}" type="parTrans" cxnId="{90DA0E48-F2F4-4158-8799-5262E2ABDBC2}">
      <dgm:prSet/>
      <dgm:spPr/>
      <dgm:t>
        <a:bodyPr/>
        <a:lstStyle/>
        <a:p>
          <a:endParaRPr lang="es-MX" sz="1400">
            <a:latin typeface="Arial Narrow" pitchFamily="34" charset="0"/>
          </a:endParaRPr>
        </a:p>
      </dgm:t>
    </dgm:pt>
    <dgm:pt modelId="{FFE87D0E-D349-4010-A4A6-CE83E99EE1C9}" type="sibTrans" cxnId="{90DA0E48-F2F4-4158-8799-5262E2ABDBC2}">
      <dgm:prSet/>
      <dgm:spPr/>
      <dgm:t>
        <a:bodyPr/>
        <a:lstStyle/>
        <a:p>
          <a:endParaRPr lang="es-MX" sz="1400">
            <a:latin typeface="Arial Narrow" pitchFamily="34" charset="0"/>
          </a:endParaRPr>
        </a:p>
      </dgm:t>
    </dgm:pt>
    <dgm:pt modelId="{3487D93C-15E2-468E-B575-CF5D023D9E8D}" type="pres">
      <dgm:prSet presAssocID="{48862128-04E6-44BB-9F70-39A6056F1DC5}" presName="Name0" presStyleCnt="0">
        <dgm:presLayoutVars>
          <dgm:dir/>
          <dgm:animLvl val="lvl"/>
          <dgm:resizeHandles val="exact"/>
        </dgm:presLayoutVars>
      </dgm:prSet>
      <dgm:spPr/>
      <dgm:t>
        <a:bodyPr/>
        <a:lstStyle/>
        <a:p>
          <a:endParaRPr lang="es-MX"/>
        </a:p>
      </dgm:t>
    </dgm:pt>
    <dgm:pt modelId="{A76763FB-2530-42DA-A1F4-B67383993F59}" type="pres">
      <dgm:prSet presAssocID="{D79FEA5C-E7BB-4251-9835-5BA5096B4279}" presName="composite" presStyleCnt="0"/>
      <dgm:spPr/>
      <dgm:t>
        <a:bodyPr/>
        <a:lstStyle/>
        <a:p>
          <a:endParaRPr lang="es-MX"/>
        </a:p>
      </dgm:t>
    </dgm:pt>
    <dgm:pt modelId="{4D395EFC-F5E6-4D2C-8E07-11BDF5BB8C58}" type="pres">
      <dgm:prSet presAssocID="{D79FEA5C-E7BB-4251-9835-5BA5096B4279}" presName="parTx" presStyleLbl="alignNode1" presStyleIdx="0" presStyleCnt="3">
        <dgm:presLayoutVars>
          <dgm:chMax val="0"/>
          <dgm:chPref val="0"/>
          <dgm:bulletEnabled val="1"/>
        </dgm:presLayoutVars>
      </dgm:prSet>
      <dgm:spPr/>
      <dgm:t>
        <a:bodyPr/>
        <a:lstStyle/>
        <a:p>
          <a:endParaRPr lang="es-MX"/>
        </a:p>
      </dgm:t>
    </dgm:pt>
    <dgm:pt modelId="{A1244CA0-2B7D-4371-A3E1-A9E0B81C5E6E}" type="pres">
      <dgm:prSet presAssocID="{D79FEA5C-E7BB-4251-9835-5BA5096B4279}" presName="desTx" presStyleLbl="alignAccFollowNode1" presStyleIdx="0" presStyleCnt="3">
        <dgm:presLayoutVars>
          <dgm:bulletEnabled val="1"/>
        </dgm:presLayoutVars>
      </dgm:prSet>
      <dgm:spPr/>
      <dgm:t>
        <a:bodyPr/>
        <a:lstStyle/>
        <a:p>
          <a:endParaRPr lang="es-MX"/>
        </a:p>
      </dgm:t>
    </dgm:pt>
    <dgm:pt modelId="{B70992DE-C4CA-48E4-A1C0-097E00E0E45C}" type="pres">
      <dgm:prSet presAssocID="{8B60965E-7D31-4F45-B725-4FA1DD2A5B9A}" presName="space" presStyleCnt="0"/>
      <dgm:spPr/>
      <dgm:t>
        <a:bodyPr/>
        <a:lstStyle/>
        <a:p>
          <a:endParaRPr lang="es-MX"/>
        </a:p>
      </dgm:t>
    </dgm:pt>
    <dgm:pt modelId="{07EF1057-B2C6-424E-9413-C9C4D8CE7A65}" type="pres">
      <dgm:prSet presAssocID="{E7BE9640-644A-4915-A2FD-9A0118B152A7}" presName="composite" presStyleCnt="0"/>
      <dgm:spPr/>
      <dgm:t>
        <a:bodyPr/>
        <a:lstStyle/>
        <a:p>
          <a:endParaRPr lang="es-MX"/>
        </a:p>
      </dgm:t>
    </dgm:pt>
    <dgm:pt modelId="{D251D409-5358-4750-AB9A-5AD72644FE13}" type="pres">
      <dgm:prSet presAssocID="{E7BE9640-644A-4915-A2FD-9A0118B152A7}" presName="parTx" presStyleLbl="alignNode1" presStyleIdx="1" presStyleCnt="3">
        <dgm:presLayoutVars>
          <dgm:chMax val="0"/>
          <dgm:chPref val="0"/>
          <dgm:bulletEnabled val="1"/>
        </dgm:presLayoutVars>
      </dgm:prSet>
      <dgm:spPr/>
      <dgm:t>
        <a:bodyPr/>
        <a:lstStyle/>
        <a:p>
          <a:endParaRPr lang="es-MX"/>
        </a:p>
      </dgm:t>
    </dgm:pt>
    <dgm:pt modelId="{88D0CFB3-E551-4336-AC0B-57F7E2274489}" type="pres">
      <dgm:prSet presAssocID="{E7BE9640-644A-4915-A2FD-9A0118B152A7}" presName="desTx" presStyleLbl="alignAccFollowNode1" presStyleIdx="1" presStyleCnt="3">
        <dgm:presLayoutVars>
          <dgm:bulletEnabled val="1"/>
        </dgm:presLayoutVars>
      </dgm:prSet>
      <dgm:spPr/>
      <dgm:t>
        <a:bodyPr/>
        <a:lstStyle/>
        <a:p>
          <a:endParaRPr lang="es-MX"/>
        </a:p>
      </dgm:t>
    </dgm:pt>
    <dgm:pt modelId="{9D25FDF8-AC52-4023-9798-46CA7F599ABC}" type="pres">
      <dgm:prSet presAssocID="{61C590F7-FEAE-4D3B-AB38-221DE08DA889}" presName="space" presStyleCnt="0"/>
      <dgm:spPr/>
      <dgm:t>
        <a:bodyPr/>
        <a:lstStyle/>
        <a:p>
          <a:endParaRPr lang="es-MX"/>
        </a:p>
      </dgm:t>
    </dgm:pt>
    <dgm:pt modelId="{3864DDB7-6684-4722-A20F-6F635486AC43}" type="pres">
      <dgm:prSet presAssocID="{3F8F5036-09C5-4397-82C7-9F89FE1AA568}" presName="composite" presStyleCnt="0"/>
      <dgm:spPr/>
      <dgm:t>
        <a:bodyPr/>
        <a:lstStyle/>
        <a:p>
          <a:endParaRPr lang="es-MX"/>
        </a:p>
      </dgm:t>
    </dgm:pt>
    <dgm:pt modelId="{8839BF8F-BC82-48AE-8752-5DDA31938C71}" type="pres">
      <dgm:prSet presAssocID="{3F8F5036-09C5-4397-82C7-9F89FE1AA568}" presName="parTx" presStyleLbl="alignNode1" presStyleIdx="2" presStyleCnt="3">
        <dgm:presLayoutVars>
          <dgm:chMax val="0"/>
          <dgm:chPref val="0"/>
          <dgm:bulletEnabled val="1"/>
        </dgm:presLayoutVars>
      </dgm:prSet>
      <dgm:spPr/>
      <dgm:t>
        <a:bodyPr/>
        <a:lstStyle/>
        <a:p>
          <a:endParaRPr lang="es-MX"/>
        </a:p>
      </dgm:t>
    </dgm:pt>
    <dgm:pt modelId="{FD20B58E-765C-41EF-BD76-0CA14291AF97}" type="pres">
      <dgm:prSet presAssocID="{3F8F5036-09C5-4397-82C7-9F89FE1AA568}" presName="desTx" presStyleLbl="alignAccFollowNode1" presStyleIdx="2" presStyleCnt="3">
        <dgm:presLayoutVars>
          <dgm:bulletEnabled val="1"/>
        </dgm:presLayoutVars>
      </dgm:prSet>
      <dgm:spPr/>
      <dgm:t>
        <a:bodyPr/>
        <a:lstStyle/>
        <a:p>
          <a:endParaRPr lang="es-MX"/>
        </a:p>
      </dgm:t>
    </dgm:pt>
  </dgm:ptLst>
  <dgm:cxnLst>
    <dgm:cxn modelId="{81B26054-79DC-49BE-ACCD-FA0D22F84B98}" type="presOf" srcId="{6AD1BC77-05FC-4190-89D9-FAC6C7410471}" destId="{A1244CA0-2B7D-4371-A3E1-A9E0B81C5E6E}" srcOrd="0" destOrd="5" presId="urn:microsoft.com/office/officeart/2005/8/layout/hList1"/>
    <dgm:cxn modelId="{B16BFDD1-073C-4443-8EF1-0D312F7B70D4}" type="presOf" srcId="{1DB04BDF-714A-473B-834E-B468BEBBD9DC}" destId="{88D0CFB3-E551-4336-AC0B-57F7E2274489}" srcOrd="0" destOrd="3" presId="urn:microsoft.com/office/officeart/2005/8/layout/hList1"/>
    <dgm:cxn modelId="{244BCB78-3326-48DB-8AD0-84E8ED52A655}" type="presOf" srcId="{7E2686F6-E267-4D2D-BBBB-A25415295F96}" destId="{88D0CFB3-E551-4336-AC0B-57F7E2274489}" srcOrd="0" destOrd="0" presId="urn:microsoft.com/office/officeart/2005/8/layout/hList1"/>
    <dgm:cxn modelId="{B091CDBB-E9A0-45C8-8B11-F02275CD8B59}" type="presOf" srcId="{1B8A7A0A-5FB5-40B6-9E57-711C46B2C0FB}" destId="{A1244CA0-2B7D-4371-A3E1-A9E0B81C5E6E}" srcOrd="0" destOrd="0" presId="urn:microsoft.com/office/officeart/2005/8/layout/hList1"/>
    <dgm:cxn modelId="{17662E68-D5D0-43A7-B8D9-447CE6680FF8}" type="presOf" srcId="{17A90DA1-8A2A-40D9-94B6-542139D9DF8D}" destId="{88D0CFB3-E551-4336-AC0B-57F7E2274489}" srcOrd="0" destOrd="4" presId="urn:microsoft.com/office/officeart/2005/8/layout/hList1"/>
    <dgm:cxn modelId="{01B63882-C463-43CB-A872-52F6E58687C7}" srcId="{E7BE9640-644A-4915-A2FD-9A0118B152A7}" destId="{1DB04BDF-714A-473B-834E-B468BEBBD9DC}" srcOrd="3" destOrd="0" parTransId="{2C05A1CE-1D09-420F-9937-CC839E618340}" sibTransId="{1B5666AA-BA52-4FD3-97EA-7C590CDCCB9F}"/>
    <dgm:cxn modelId="{EEC402E8-E5CD-46B9-8A20-CFB802162067}" type="presOf" srcId="{5EBDBFED-4F38-4A82-AB66-2B0D06925D8D}" destId="{88D0CFB3-E551-4336-AC0B-57F7E2274489}" srcOrd="0" destOrd="6" presId="urn:microsoft.com/office/officeart/2005/8/layout/hList1"/>
    <dgm:cxn modelId="{60BDB7CF-2540-4776-AE1C-DD6163450A0D}" srcId="{48862128-04E6-44BB-9F70-39A6056F1DC5}" destId="{D79FEA5C-E7BB-4251-9835-5BA5096B4279}" srcOrd="0" destOrd="0" parTransId="{AF058B0D-9745-4350-9B14-E3A93CD4F7AC}" sibTransId="{8B60965E-7D31-4F45-B725-4FA1DD2A5B9A}"/>
    <dgm:cxn modelId="{404E7FD8-C0E8-4452-ABB3-FB4B2A20FADF}" type="presOf" srcId="{A42CDC25-416F-4D81-873B-F61A33A4CB25}" destId="{FD20B58E-765C-41EF-BD76-0CA14291AF97}" srcOrd="0" destOrd="2" presId="urn:microsoft.com/office/officeart/2005/8/layout/hList1"/>
    <dgm:cxn modelId="{6F57E5F4-8049-47B1-A1C4-0624FFED6774}" srcId="{D79FEA5C-E7BB-4251-9835-5BA5096B4279}" destId="{7F32C3AF-7064-47FD-B1AE-F5C8A5C0F5B8}" srcOrd="1" destOrd="0" parTransId="{EBEEBC3E-7636-4AF4-B739-D4FF65D1C0B1}" sibTransId="{24F52A7B-B622-47F0-B8E3-3241C6EDAB9C}"/>
    <dgm:cxn modelId="{3F3D10F3-66C8-4764-98C3-FF2C8754426A}" type="presOf" srcId="{93997C45-E42C-4D63-9503-8896D6B311F2}" destId="{A1244CA0-2B7D-4371-A3E1-A9E0B81C5E6E}" srcOrd="0" destOrd="2" presId="urn:microsoft.com/office/officeart/2005/8/layout/hList1"/>
    <dgm:cxn modelId="{277DAE03-0372-4926-A431-5B73D7491F13}" srcId="{48862128-04E6-44BB-9F70-39A6056F1DC5}" destId="{E7BE9640-644A-4915-A2FD-9A0118B152A7}" srcOrd="1" destOrd="0" parTransId="{2CDF7078-F0F3-4930-B855-C87CD365586F}" sibTransId="{61C590F7-FEAE-4D3B-AB38-221DE08DA889}"/>
    <dgm:cxn modelId="{6F99EEB6-4242-4F3F-AD9E-246F4375AC77}" type="presOf" srcId="{60F802A7-CCAE-4360-887B-DF279EADB4FC}" destId="{88D0CFB3-E551-4336-AC0B-57F7E2274489}" srcOrd="0" destOrd="1" presId="urn:microsoft.com/office/officeart/2005/8/layout/hList1"/>
    <dgm:cxn modelId="{5A59175B-8C61-46B4-8722-9B353C2D5A7D}" type="presOf" srcId="{67F86D94-775B-4B49-9ECA-E979753D907E}" destId="{FD20B58E-765C-41EF-BD76-0CA14291AF97}" srcOrd="0" destOrd="3" presId="urn:microsoft.com/office/officeart/2005/8/layout/hList1"/>
    <dgm:cxn modelId="{6BB71857-AB80-4E76-9AA3-F251D1BFE846}" type="presOf" srcId="{8BA3BDA6-5A7E-49D7-8894-4D990B8A6AD4}" destId="{FD20B58E-765C-41EF-BD76-0CA14291AF97}" srcOrd="0" destOrd="0" presId="urn:microsoft.com/office/officeart/2005/8/layout/hList1"/>
    <dgm:cxn modelId="{BEFE152F-8022-4A4E-B407-C147347121D5}" type="presOf" srcId="{9488212D-68A2-4B84-A38D-0E3617763CF4}" destId="{A1244CA0-2B7D-4371-A3E1-A9E0B81C5E6E}" srcOrd="0" destOrd="3" presId="urn:microsoft.com/office/officeart/2005/8/layout/hList1"/>
    <dgm:cxn modelId="{F7EDB09C-9169-4CE3-BF78-AF061AF01BBE}" srcId="{3F8F5036-09C5-4397-82C7-9F89FE1AA568}" destId="{A42CDC25-416F-4D81-873B-F61A33A4CB25}" srcOrd="2" destOrd="0" parTransId="{DE0BF3C0-9364-4F45-A6A5-943413F64AE3}" sibTransId="{E022F9B8-3554-4019-90B5-A0A6573C096F}"/>
    <dgm:cxn modelId="{90DA0E48-F2F4-4158-8799-5262E2ABDBC2}" srcId="{D79FEA5C-E7BB-4251-9835-5BA5096B4279}" destId="{0E9188A3-2587-4434-8F2B-CFC4DD20E415}" srcOrd="6" destOrd="0" parTransId="{A42C47F0-ECA2-480B-AF0A-575D80054BA2}" sibTransId="{FFE87D0E-D349-4010-A4A6-CE83E99EE1C9}"/>
    <dgm:cxn modelId="{E404CB68-99DB-4185-927E-613E9C3EAFB8}" type="presOf" srcId="{AA5BE20E-634F-43B4-B4B5-3B94CCA7F0BB}" destId="{A1244CA0-2B7D-4371-A3E1-A9E0B81C5E6E}" srcOrd="0" destOrd="7" presId="urn:microsoft.com/office/officeart/2005/8/layout/hList1"/>
    <dgm:cxn modelId="{F76EE2B1-1434-4537-8729-0964719A987D}" srcId="{E7BE9640-644A-4915-A2FD-9A0118B152A7}" destId="{7E2686F6-E267-4D2D-BBBB-A25415295F96}" srcOrd="0" destOrd="0" parTransId="{6C2DCD5C-F681-4B27-A1A7-DEA95D5B6179}" sibTransId="{C39B188B-FEC7-44BA-A4E0-83F08C1A7D63}"/>
    <dgm:cxn modelId="{2AEA618E-BF57-40B1-B6B4-2F2467BD2E25}" srcId="{E7BE9640-644A-4915-A2FD-9A0118B152A7}" destId="{EA16C743-971D-4D78-BFBF-05203765ED51}" srcOrd="7" destOrd="0" parTransId="{721B7379-7C3D-42D3-93D9-55E46E890056}" sibTransId="{0029854C-A415-47B7-92D2-32CD2387CA81}"/>
    <dgm:cxn modelId="{B76C6788-0D26-4867-A0E5-42A817965F98}" type="presOf" srcId="{32AEB53C-291B-4A35-9126-ED55C68F66C6}" destId="{A1244CA0-2B7D-4371-A3E1-A9E0B81C5E6E}" srcOrd="0" destOrd="4" presId="urn:microsoft.com/office/officeart/2005/8/layout/hList1"/>
    <dgm:cxn modelId="{22D987DE-F8FC-4792-8662-99BD63E2AC2D}" srcId="{3F8F5036-09C5-4397-82C7-9F89FE1AA568}" destId="{8BA3BDA6-5A7E-49D7-8894-4D990B8A6AD4}" srcOrd="0" destOrd="0" parTransId="{7B6B5200-AB80-45AE-BB08-5A0D30440638}" sibTransId="{88ED8D77-2517-4A38-B5C4-285580C966E6}"/>
    <dgm:cxn modelId="{FF56596C-68DE-4F43-8466-FF0ACFCF9C55}" srcId="{D79FEA5C-E7BB-4251-9835-5BA5096B4279}" destId="{32AEB53C-291B-4A35-9126-ED55C68F66C6}" srcOrd="4" destOrd="0" parTransId="{88C2677E-2E7D-4BA2-88FF-253EE780E3E5}" sibTransId="{6AFA9549-AB65-4FE4-9967-261F01FD4EEF}"/>
    <dgm:cxn modelId="{9FCFB4D4-74E9-4806-BA73-9AAFD64770DA}" srcId="{D79FEA5C-E7BB-4251-9835-5BA5096B4279}" destId="{AA5BE20E-634F-43B4-B4B5-3B94CCA7F0BB}" srcOrd="7" destOrd="0" parTransId="{BA874731-C5DE-4A67-A1ED-42E01CBAA470}" sibTransId="{4E9E39B7-A0EB-42CF-A1C0-477788142A55}"/>
    <dgm:cxn modelId="{AA6BA8BF-B743-4E7B-9F3B-45D7B9C6AD1D}" type="presOf" srcId="{83E03617-FEF0-4D42-B73B-1CC356D3FB1D}" destId="{88D0CFB3-E551-4336-AC0B-57F7E2274489}" srcOrd="0" destOrd="5" presId="urn:microsoft.com/office/officeart/2005/8/layout/hList1"/>
    <dgm:cxn modelId="{9A8D5383-D5C2-4329-ADCB-5944E93C0AF9}" type="presOf" srcId="{D79FEA5C-E7BB-4251-9835-5BA5096B4279}" destId="{4D395EFC-F5E6-4D2C-8E07-11BDF5BB8C58}" srcOrd="0" destOrd="0" presId="urn:microsoft.com/office/officeart/2005/8/layout/hList1"/>
    <dgm:cxn modelId="{8C06E15C-2006-4187-A555-BA1A4E0ACD93}" srcId="{3F8F5036-09C5-4397-82C7-9F89FE1AA568}" destId="{67F86D94-775B-4B49-9ECA-E979753D907E}" srcOrd="3" destOrd="0" parTransId="{39C88DA0-C0EB-4134-A638-7F24C5F80917}" sibTransId="{2BF264EC-790D-4394-B4B7-0C4A9C4C0FFF}"/>
    <dgm:cxn modelId="{D09994B7-6D74-4B6C-BF66-775B6B88960B}" srcId="{D79FEA5C-E7BB-4251-9835-5BA5096B4279}" destId="{6AD1BC77-05FC-4190-89D9-FAC6C7410471}" srcOrd="5" destOrd="0" parTransId="{56B3FBF3-4609-48AF-AC72-74BE22A5764D}" sibTransId="{2812AFE9-79AA-4CDB-8E04-1804C602A2BB}"/>
    <dgm:cxn modelId="{B7C7C1D3-3334-40D6-9396-CD1E2E68AB03}" srcId="{E7BE9640-644A-4915-A2FD-9A0118B152A7}" destId="{5EBDBFED-4F38-4A82-AB66-2B0D06925D8D}" srcOrd="6" destOrd="0" parTransId="{FDA3199F-223A-4169-80B1-91C149859FFD}" sibTransId="{7A377789-2459-4921-9F32-C0CF255A5E92}"/>
    <dgm:cxn modelId="{D00C85E4-ABBA-4514-B12E-924826D9172C}" type="presOf" srcId="{48862128-04E6-44BB-9F70-39A6056F1DC5}" destId="{3487D93C-15E2-468E-B575-CF5D023D9E8D}" srcOrd="0" destOrd="0" presId="urn:microsoft.com/office/officeart/2005/8/layout/hList1"/>
    <dgm:cxn modelId="{13520FEA-81D8-476A-ABED-96382E64106A}" srcId="{E7BE9640-644A-4915-A2FD-9A0118B152A7}" destId="{60F802A7-CCAE-4360-887B-DF279EADB4FC}" srcOrd="1" destOrd="0" parTransId="{8E57EDC6-6D49-41AF-93C5-3532C582BDAA}" sibTransId="{3F599245-6124-42B9-8408-67BAEB49BD6E}"/>
    <dgm:cxn modelId="{81BCC92F-B93B-494E-A42D-52B90C7B5754}" srcId="{D79FEA5C-E7BB-4251-9835-5BA5096B4279}" destId="{1B8A7A0A-5FB5-40B6-9E57-711C46B2C0FB}" srcOrd="0" destOrd="0" parTransId="{CEA37F65-C1B7-4B98-8F8B-3C5950EF632D}" sibTransId="{06B23D94-B4A5-42D7-970C-81ADCD8CD462}"/>
    <dgm:cxn modelId="{A67620AE-244C-4A2F-AC34-23428ED5409B}" srcId="{E7BE9640-644A-4915-A2FD-9A0118B152A7}" destId="{2A9A8863-F96B-4B31-AE60-CBDEF6C879CD}" srcOrd="2" destOrd="0" parTransId="{9CDBED9D-2222-4FE3-A45E-A642985537CF}" sibTransId="{0FD28D5B-994E-4415-BAA9-6E89E8D1EFAD}"/>
    <dgm:cxn modelId="{C46B0015-B027-4BAC-B4DB-1F268036BF04}" srcId="{48862128-04E6-44BB-9F70-39A6056F1DC5}" destId="{3F8F5036-09C5-4397-82C7-9F89FE1AA568}" srcOrd="2" destOrd="0" parTransId="{8A8CC4CA-08D0-4C9D-8F96-7EC4574036FB}" sibTransId="{93839001-4BBA-445A-A540-99D9147022AB}"/>
    <dgm:cxn modelId="{9303F97C-9475-4CBE-B88F-AE1AF613F735}" srcId="{D79FEA5C-E7BB-4251-9835-5BA5096B4279}" destId="{9488212D-68A2-4B84-A38D-0E3617763CF4}" srcOrd="3" destOrd="0" parTransId="{DDC09B00-59BD-49D2-A489-BF130C6FFBD7}" sibTransId="{36C56D7D-D308-42F5-9DB7-FEF07CA7042C}"/>
    <dgm:cxn modelId="{06C842F1-020F-4F07-8595-3BCFCB05C450}" srcId="{D79FEA5C-E7BB-4251-9835-5BA5096B4279}" destId="{93997C45-E42C-4D63-9503-8896D6B311F2}" srcOrd="2" destOrd="0" parTransId="{447B0F96-DB20-4F35-B8CC-9C441927B0AF}" sibTransId="{F0DDB841-AD8B-40BC-9EA3-38989AFDCB9A}"/>
    <dgm:cxn modelId="{FDFB81E9-B450-4A01-B761-5FD1010B31AB}" srcId="{E7BE9640-644A-4915-A2FD-9A0118B152A7}" destId="{17A90DA1-8A2A-40D9-94B6-542139D9DF8D}" srcOrd="4" destOrd="0" parTransId="{438C46CE-D307-4767-B871-3496E35BE332}" sibTransId="{8875A5A2-4B82-4C84-A250-948762D8C226}"/>
    <dgm:cxn modelId="{0EDF537A-BFFE-44B3-A83D-12D249421D0A}" type="presOf" srcId="{7F32C3AF-7064-47FD-B1AE-F5C8A5C0F5B8}" destId="{A1244CA0-2B7D-4371-A3E1-A9E0B81C5E6E}" srcOrd="0" destOrd="1" presId="urn:microsoft.com/office/officeart/2005/8/layout/hList1"/>
    <dgm:cxn modelId="{C52AB1D2-52B4-4EB4-AA56-EBD88926BE10}" type="presOf" srcId="{EA16C743-971D-4D78-BFBF-05203765ED51}" destId="{88D0CFB3-E551-4336-AC0B-57F7E2274489}" srcOrd="0" destOrd="7" presId="urn:microsoft.com/office/officeart/2005/8/layout/hList1"/>
    <dgm:cxn modelId="{BE2C955D-04F7-4DA2-A89A-0E09B9938761}" type="presOf" srcId="{3F8F5036-09C5-4397-82C7-9F89FE1AA568}" destId="{8839BF8F-BC82-48AE-8752-5DDA31938C71}" srcOrd="0" destOrd="0" presId="urn:microsoft.com/office/officeart/2005/8/layout/hList1"/>
    <dgm:cxn modelId="{5E8B51CA-9DB5-4250-9E71-8A883643D042}" type="presOf" srcId="{2A9A8863-F96B-4B31-AE60-CBDEF6C879CD}" destId="{88D0CFB3-E551-4336-AC0B-57F7E2274489}" srcOrd="0" destOrd="2" presId="urn:microsoft.com/office/officeart/2005/8/layout/hList1"/>
    <dgm:cxn modelId="{28809410-C117-486F-9CC2-D1910D7EE5A2}" type="presOf" srcId="{0E9188A3-2587-4434-8F2B-CFC4DD20E415}" destId="{A1244CA0-2B7D-4371-A3E1-A9E0B81C5E6E}" srcOrd="0" destOrd="6" presId="urn:microsoft.com/office/officeart/2005/8/layout/hList1"/>
    <dgm:cxn modelId="{4A943915-C8B3-41BD-B095-F2A34A073758}" srcId="{E7BE9640-644A-4915-A2FD-9A0118B152A7}" destId="{83E03617-FEF0-4D42-B73B-1CC356D3FB1D}" srcOrd="5" destOrd="0" parTransId="{B9E1DA2C-0F99-46EE-98E1-F296CE9B786F}" sibTransId="{4F0CA04E-AB37-4A17-A1F0-0C4F0289F9F2}"/>
    <dgm:cxn modelId="{8CFBF295-8E26-4DC5-9D5C-748492AD41AE}" type="presOf" srcId="{E7BE9640-644A-4915-A2FD-9A0118B152A7}" destId="{D251D409-5358-4750-AB9A-5AD72644FE13}" srcOrd="0" destOrd="0" presId="urn:microsoft.com/office/officeart/2005/8/layout/hList1"/>
    <dgm:cxn modelId="{1CD32A2B-DB5C-4630-A833-EA3D180561A3}" type="presOf" srcId="{2993EADE-2271-45A4-ABF5-480DE61009A2}" destId="{FD20B58E-765C-41EF-BD76-0CA14291AF97}" srcOrd="0" destOrd="1" presId="urn:microsoft.com/office/officeart/2005/8/layout/hList1"/>
    <dgm:cxn modelId="{4BC5633A-7A04-429C-A1F0-5931BB903478}" srcId="{3F8F5036-09C5-4397-82C7-9F89FE1AA568}" destId="{2993EADE-2271-45A4-ABF5-480DE61009A2}" srcOrd="1" destOrd="0" parTransId="{B385AA26-E124-4E65-8D5F-EA73C58781DC}" sibTransId="{84EC777B-1435-4A91-909A-36C3BB993838}"/>
    <dgm:cxn modelId="{7A1A0611-9F32-4006-9A43-1F7449012458}" type="presParOf" srcId="{3487D93C-15E2-468E-B575-CF5D023D9E8D}" destId="{A76763FB-2530-42DA-A1F4-B67383993F59}" srcOrd="0" destOrd="0" presId="urn:microsoft.com/office/officeart/2005/8/layout/hList1"/>
    <dgm:cxn modelId="{301C4980-3A19-48F7-B85B-FAD5B8D32423}" type="presParOf" srcId="{A76763FB-2530-42DA-A1F4-B67383993F59}" destId="{4D395EFC-F5E6-4D2C-8E07-11BDF5BB8C58}" srcOrd="0" destOrd="0" presId="urn:microsoft.com/office/officeart/2005/8/layout/hList1"/>
    <dgm:cxn modelId="{D7ABF942-D75A-403F-BB5D-E65D575EBE7D}" type="presParOf" srcId="{A76763FB-2530-42DA-A1F4-B67383993F59}" destId="{A1244CA0-2B7D-4371-A3E1-A9E0B81C5E6E}" srcOrd="1" destOrd="0" presId="urn:microsoft.com/office/officeart/2005/8/layout/hList1"/>
    <dgm:cxn modelId="{72A2A57A-A5B6-40CA-A8B9-7AAED63EFBA6}" type="presParOf" srcId="{3487D93C-15E2-468E-B575-CF5D023D9E8D}" destId="{B70992DE-C4CA-48E4-A1C0-097E00E0E45C}" srcOrd="1" destOrd="0" presId="urn:microsoft.com/office/officeart/2005/8/layout/hList1"/>
    <dgm:cxn modelId="{DF8FD6A8-5125-4068-AD06-8ADC987D265B}" type="presParOf" srcId="{3487D93C-15E2-468E-B575-CF5D023D9E8D}" destId="{07EF1057-B2C6-424E-9413-C9C4D8CE7A65}" srcOrd="2" destOrd="0" presId="urn:microsoft.com/office/officeart/2005/8/layout/hList1"/>
    <dgm:cxn modelId="{C9C5F5DC-2F21-4E9E-A062-0FCA13D6FE43}" type="presParOf" srcId="{07EF1057-B2C6-424E-9413-C9C4D8CE7A65}" destId="{D251D409-5358-4750-AB9A-5AD72644FE13}" srcOrd="0" destOrd="0" presId="urn:microsoft.com/office/officeart/2005/8/layout/hList1"/>
    <dgm:cxn modelId="{19C0CF19-D2D2-4C56-B5FB-87EAC53EC222}" type="presParOf" srcId="{07EF1057-B2C6-424E-9413-C9C4D8CE7A65}" destId="{88D0CFB3-E551-4336-AC0B-57F7E2274489}" srcOrd="1" destOrd="0" presId="urn:microsoft.com/office/officeart/2005/8/layout/hList1"/>
    <dgm:cxn modelId="{00EC4CB0-E4E8-48DB-9169-5AD865255F0C}" type="presParOf" srcId="{3487D93C-15E2-468E-B575-CF5D023D9E8D}" destId="{9D25FDF8-AC52-4023-9798-46CA7F599ABC}" srcOrd="3" destOrd="0" presId="urn:microsoft.com/office/officeart/2005/8/layout/hList1"/>
    <dgm:cxn modelId="{6EEF2059-5F8C-4E9C-BD3D-BDD2B6B3EA84}" type="presParOf" srcId="{3487D93C-15E2-468E-B575-CF5D023D9E8D}" destId="{3864DDB7-6684-4722-A20F-6F635486AC43}" srcOrd="4" destOrd="0" presId="urn:microsoft.com/office/officeart/2005/8/layout/hList1"/>
    <dgm:cxn modelId="{118E0721-0DF6-4E00-BCAB-C01EB2B183ED}" type="presParOf" srcId="{3864DDB7-6684-4722-A20F-6F635486AC43}" destId="{8839BF8F-BC82-48AE-8752-5DDA31938C71}" srcOrd="0" destOrd="0" presId="urn:microsoft.com/office/officeart/2005/8/layout/hList1"/>
    <dgm:cxn modelId="{61AA9FFD-AE26-4DEE-8DD4-5BD46CD0D3EC}" type="presParOf" srcId="{3864DDB7-6684-4722-A20F-6F635486AC43}" destId="{FD20B58E-765C-41EF-BD76-0CA14291AF9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3F4B958-778B-4668-A856-989A7CCB7858}" type="doc">
      <dgm:prSet loTypeId="urn:microsoft.com/office/officeart/2005/8/layout/orgChart1" loCatId="hierarchy" qsTypeId="urn:microsoft.com/office/officeart/2005/8/quickstyle/simple1" qsCatId="simple" csTypeId="urn:microsoft.com/office/officeart/2005/8/colors/accent3_1" csCatId="accent3" phldr="1"/>
      <dgm:spPr/>
      <dgm:t>
        <a:bodyPr/>
        <a:lstStyle/>
        <a:p>
          <a:endParaRPr lang="es-MX"/>
        </a:p>
      </dgm:t>
    </dgm:pt>
    <dgm:pt modelId="{AE607AB7-507D-4FBB-8996-5D2E6B8EA231}">
      <dgm:prSet phldrT="[Texto]" custT="1"/>
      <dgm:spPr/>
      <dgm:t>
        <a:bodyPr/>
        <a:lstStyle/>
        <a:p>
          <a:r>
            <a:rPr lang="es-MX" sz="1500" dirty="0" smtClean="0">
              <a:latin typeface="Arial Narrow" pitchFamily="34" charset="0"/>
            </a:rPr>
            <a:t>Las Practicas Profesionales en el CU Nezahualcóyotl tiene como </a:t>
          </a:r>
          <a:r>
            <a:rPr lang="es-MX" sz="1500" dirty="0" err="1" smtClean="0">
              <a:latin typeface="Arial Narrow" pitchFamily="34" charset="0"/>
            </a:rPr>
            <a:t>funcion</a:t>
          </a:r>
          <a:r>
            <a:rPr lang="es-MX" sz="1500" dirty="0" smtClean="0">
              <a:latin typeface="Arial Narrow" pitchFamily="34" charset="0"/>
            </a:rPr>
            <a:t>:</a:t>
          </a:r>
          <a:endParaRPr lang="es-MX" sz="1500" dirty="0">
            <a:latin typeface="Arial Narrow" pitchFamily="34" charset="0"/>
          </a:endParaRPr>
        </a:p>
      </dgm:t>
    </dgm:pt>
    <dgm:pt modelId="{7EAB1F4E-47B2-4191-938F-5579E18ABE56}" type="parTrans" cxnId="{F5B39913-7AA0-41FE-BE5B-C3FFC4B36F8D}">
      <dgm:prSet/>
      <dgm:spPr/>
      <dgm:t>
        <a:bodyPr/>
        <a:lstStyle/>
        <a:p>
          <a:endParaRPr lang="es-MX" sz="1500">
            <a:latin typeface="Arial Narrow" pitchFamily="34" charset="0"/>
          </a:endParaRPr>
        </a:p>
      </dgm:t>
    </dgm:pt>
    <dgm:pt modelId="{DCE66538-D1B4-4430-8473-21E7658416B0}" type="sibTrans" cxnId="{F5B39913-7AA0-41FE-BE5B-C3FFC4B36F8D}">
      <dgm:prSet/>
      <dgm:spPr/>
      <dgm:t>
        <a:bodyPr/>
        <a:lstStyle/>
        <a:p>
          <a:endParaRPr lang="es-MX" sz="1500">
            <a:latin typeface="Arial Narrow" pitchFamily="34" charset="0"/>
          </a:endParaRPr>
        </a:p>
      </dgm:t>
    </dgm:pt>
    <dgm:pt modelId="{0DFB0728-A418-4E83-9304-DA6764C16E6E}">
      <dgm:prSet phldrT="[Texto]" custT="1"/>
      <dgm:spPr/>
      <dgm:t>
        <a:bodyPr/>
        <a:lstStyle/>
        <a:p>
          <a:r>
            <a:rPr lang="es-MX" sz="1500" dirty="0" smtClean="0">
              <a:latin typeface="Arial Narrow" pitchFamily="34" charset="0"/>
              <a:cs typeface="Arial" pitchFamily="34" charset="0"/>
            </a:rPr>
            <a:t>Fungir como medio indispensable para la formación profesional de los alumnos</a:t>
          </a:r>
          <a:endParaRPr lang="es-MX" sz="1500" dirty="0">
            <a:latin typeface="Arial Narrow" pitchFamily="34" charset="0"/>
          </a:endParaRPr>
        </a:p>
      </dgm:t>
    </dgm:pt>
    <dgm:pt modelId="{8CDCCC25-D193-4FB5-BCA1-E999E2B12505}" type="parTrans" cxnId="{CB3927BA-355B-460B-A4A2-9D505845B54A}">
      <dgm:prSet/>
      <dgm:spPr/>
      <dgm:t>
        <a:bodyPr/>
        <a:lstStyle/>
        <a:p>
          <a:endParaRPr lang="es-MX" sz="1500">
            <a:latin typeface="Arial Narrow" pitchFamily="34" charset="0"/>
          </a:endParaRPr>
        </a:p>
      </dgm:t>
    </dgm:pt>
    <dgm:pt modelId="{5318BD46-75C3-4926-AAD9-F6F9246D1F11}" type="sibTrans" cxnId="{CB3927BA-355B-460B-A4A2-9D505845B54A}">
      <dgm:prSet/>
      <dgm:spPr/>
      <dgm:t>
        <a:bodyPr/>
        <a:lstStyle/>
        <a:p>
          <a:endParaRPr lang="es-MX" sz="1500">
            <a:latin typeface="Arial Narrow" pitchFamily="34" charset="0"/>
          </a:endParaRPr>
        </a:p>
      </dgm:t>
    </dgm:pt>
    <dgm:pt modelId="{831FDEEA-E907-4FF0-BF2E-D94F3B0FD1C5}">
      <dgm:prSet phldrT="[Texto]" custT="1"/>
      <dgm:spPr/>
      <dgm:t>
        <a:bodyPr/>
        <a:lstStyle/>
        <a:p>
          <a:r>
            <a:rPr lang="es-MX" sz="1500" dirty="0" smtClean="0">
              <a:latin typeface="Arial Narrow" pitchFamily="34" charset="0"/>
              <a:cs typeface="Arial" pitchFamily="34" charset="0"/>
            </a:rPr>
            <a:t>Diseñar estrategias para que los alumnos tengan un control pleno del Sistema Universitario de Estancias y Prácticas Profesionales (SUEPP)</a:t>
          </a:r>
          <a:endParaRPr lang="es-MX" sz="1500" dirty="0">
            <a:latin typeface="Arial Narrow" pitchFamily="34" charset="0"/>
          </a:endParaRPr>
        </a:p>
      </dgm:t>
    </dgm:pt>
    <dgm:pt modelId="{05790667-09F8-475E-89CC-9680E58C14E4}" type="parTrans" cxnId="{DC270310-B2A2-44EB-89A1-9829E561AB5A}">
      <dgm:prSet/>
      <dgm:spPr/>
      <dgm:t>
        <a:bodyPr/>
        <a:lstStyle/>
        <a:p>
          <a:endParaRPr lang="es-MX" sz="1500">
            <a:latin typeface="Arial Narrow" pitchFamily="34" charset="0"/>
          </a:endParaRPr>
        </a:p>
      </dgm:t>
    </dgm:pt>
    <dgm:pt modelId="{69B8550D-506E-4276-BC8D-05B15E5031C1}" type="sibTrans" cxnId="{DC270310-B2A2-44EB-89A1-9829E561AB5A}">
      <dgm:prSet/>
      <dgm:spPr/>
      <dgm:t>
        <a:bodyPr/>
        <a:lstStyle/>
        <a:p>
          <a:endParaRPr lang="es-MX" sz="1500">
            <a:latin typeface="Arial Narrow" pitchFamily="34" charset="0"/>
          </a:endParaRPr>
        </a:p>
      </dgm:t>
    </dgm:pt>
    <dgm:pt modelId="{89715C66-B0FC-4A16-B53F-48130F9F9CF6}">
      <dgm:prSet phldrT="[Texto]" custT="1"/>
      <dgm:spPr/>
      <dgm:t>
        <a:bodyPr/>
        <a:lstStyle/>
        <a:p>
          <a:r>
            <a:rPr lang="es-MX" sz="1500" dirty="0" smtClean="0">
              <a:latin typeface="Arial Narrow" pitchFamily="34" charset="0"/>
              <a:cs typeface="Arial" pitchFamily="34" charset="0"/>
            </a:rPr>
            <a:t>Informar de la documentación que el alumno debe de entregar  y llevar un control adecuado del mismo.</a:t>
          </a:r>
          <a:endParaRPr lang="es-MX" sz="1500" dirty="0">
            <a:latin typeface="Arial Narrow" pitchFamily="34" charset="0"/>
          </a:endParaRPr>
        </a:p>
      </dgm:t>
    </dgm:pt>
    <dgm:pt modelId="{5723C4C2-1939-4FB5-851A-73ABB6D0AF37}" type="parTrans" cxnId="{CBBEDA30-4DA0-4A4C-96A8-2CE96ADD4270}">
      <dgm:prSet/>
      <dgm:spPr/>
      <dgm:t>
        <a:bodyPr/>
        <a:lstStyle/>
        <a:p>
          <a:endParaRPr lang="es-MX" sz="1500">
            <a:latin typeface="Arial Narrow" pitchFamily="34" charset="0"/>
          </a:endParaRPr>
        </a:p>
      </dgm:t>
    </dgm:pt>
    <dgm:pt modelId="{E7653FC5-0E5C-41E4-B963-1BBE053FBB7D}" type="sibTrans" cxnId="{CBBEDA30-4DA0-4A4C-96A8-2CE96ADD4270}">
      <dgm:prSet/>
      <dgm:spPr/>
      <dgm:t>
        <a:bodyPr/>
        <a:lstStyle/>
        <a:p>
          <a:endParaRPr lang="es-MX" sz="1500">
            <a:latin typeface="Arial Narrow" pitchFamily="34" charset="0"/>
          </a:endParaRPr>
        </a:p>
      </dgm:t>
    </dgm:pt>
    <dgm:pt modelId="{F1319C2E-374A-45C4-A5DC-C771B8BA8043}" type="pres">
      <dgm:prSet presAssocID="{33F4B958-778B-4668-A856-989A7CCB7858}" presName="hierChild1" presStyleCnt="0">
        <dgm:presLayoutVars>
          <dgm:orgChart val="1"/>
          <dgm:chPref val="1"/>
          <dgm:dir/>
          <dgm:animOne val="branch"/>
          <dgm:animLvl val="lvl"/>
          <dgm:resizeHandles/>
        </dgm:presLayoutVars>
      </dgm:prSet>
      <dgm:spPr/>
      <dgm:t>
        <a:bodyPr/>
        <a:lstStyle/>
        <a:p>
          <a:endParaRPr lang="es-MX"/>
        </a:p>
      </dgm:t>
    </dgm:pt>
    <dgm:pt modelId="{61DFFA2E-99B6-47BA-89DB-7AA604EEA5C8}" type="pres">
      <dgm:prSet presAssocID="{AE607AB7-507D-4FBB-8996-5D2E6B8EA231}" presName="hierRoot1" presStyleCnt="0">
        <dgm:presLayoutVars>
          <dgm:hierBranch val="init"/>
        </dgm:presLayoutVars>
      </dgm:prSet>
      <dgm:spPr/>
    </dgm:pt>
    <dgm:pt modelId="{60F58981-6003-4CE6-B51C-261B8AA4D690}" type="pres">
      <dgm:prSet presAssocID="{AE607AB7-507D-4FBB-8996-5D2E6B8EA231}" presName="rootComposite1" presStyleCnt="0"/>
      <dgm:spPr/>
    </dgm:pt>
    <dgm:pt modelId="{302A9301-1C65-4ECD-BF75-5F92C8694D7E}" type="pres">
      <dgm:prSet presAssocID="{AE607AB7-507D-4FBB-8996-5D2E6B8EA231}" presName="rootText1" presStyleLbl="node0" presStyleIdx="0" presStyleCnt="1">
        <dgm:presLayoutVars>
          <dgm:chPref val="3"/>
        </dgm:presLayoutVars>
      </dgm:prSet>
      <dgm:spPr/>
      <dgm:t>
        <a:bodyPr/>
        <a:lstStyle/>
        <a:p>
          <a:endParaRPr lang="es-MX"/>
        </a:p>
      </dgm:t>
    </dgm:pt>
    <dgm:pt modelId="{283A3906-4C6C-4046-990F-2F05A8AD968C}" type="pres">
      <dgm:prSet presAssocID="{AE607AB7-507D-4FBB-8996-5D2E6B8EA231}" presName="rootConnector1" presStyleLbl="node1" presStyleIdx="0" presStyleCnt="0"/>
      <dgm:spPr/>
      <dgm:t>
        <a:bodyPr/>
        <a:lstStyle/>
        <a:p>
          <a:endParaRPr lang="es-MX"/>
        </a:p>
      </dgm:t>
    </dgm:pt>
    <dgm:pt modelId="{A182D721-638A-422A-A9EB-1121B8BCAC15}" type="pres">
      <dgm:prSet presAssocID="{AE607AB7-507D-4FBB-8996-5D2E6B8EA231}" presName="hierChild2" presStyleCnt="0"/>
      <dgm:spPr/>
    </dgm:pt>
    <dgm:pt modelId="{B03417F8-75C6-49ED-AB68-9A8040280C9E}" type="pres">
      <dgm:prSet presAssocID="{8CDCCC25-D193-4FB5-BCA1-E999E2B12505}" presName="Name37" presStyleLbl="parChTrans1D2" presStyleIdx="0" presStyleCnt="3"/>
      <dgm:spPr/>
      <dgm:t>
        <a:bodyPr/>
        <a:lstStyle/>
        <a:p>
          <a:endParaRPr lang="es-MX"/>
        </a:p>
      </dgm:t>
    </dgm:pt>
    <dgm:pt modelId="{AC3AF5DF-36AA-4164-BF3F-267FA44566F2}" type="pres">
      <dgm:prSet presAssocID="{0DFB0728-A418-4E83-9304-DA6764C16E6E}" presName="hierRoot2" presStyleCnt="0">
        <dgm:presLayoutVars>
          <dgm:hierBranch val="init"/>
        </dgm:presLayoutVars>
      </dgm:prSet>
      <dgm:spPr/>
    </dgm:pt>
    <dgm:pt modelId="{15B55CDF-A493-466F-A123-68DA4F39661C}" type="pres">
      <dgm:prSet presAssocID="{0DFB0728-A418-4E83-9304-DA6764C16E6E}" presName="rootComposite" presStyleCnt="0"/>
      <dgm:spPr/>
    </dgm:pt>
    <dgm:pt modelId="{2384436F-0C94-456A-ABC0-F255BF9E5273}" type="pres">
      <dgm:prSet presAssocID="{0DFB0728-A418-4E83-9304-DA6764C16E6E}" presName="rootText" presStyleLbl="node2" presStyleIdx="0" presStyleCnt="3">
        <dgm:presLayoutVars>
          <dgm:chPref val="3"/>
        </dgm:presLayoutVars>
      </dgm:prSet>
      <dgm:spPr/>
      <dgm:t>
        <a:bodyPr/>
        <a:lstStyle/>
        <a:p>
          <a:endParaRPr lang="es-MX"/>
        </a:p>
      </dgm:t>
    </dgm:pt>
    <dgm:pt modelId="{15F56ABD-36C9-4D99-A0CD-E749C9458353}" type="pres">
      <dgm:prSet presAssocID="{0DFB0728-A418-4E83-9304-DA6764C16E6E}" presName="rootConnector" presStyleLbl="node2" presStyleIdx="0" presStyleCnt="3"/>
      <dgm:spPr/>
      <dgm:t>
        <a:bodyPr/>
        <a:lstStyle/>
        <a:p>
          <a:endParaRPr lang="es-MX"/>
        </a:p>
      </dgm:t>
    </dgm:pt>
    <dgm:pt modelId="{7CBD8FD2-F229-4177-929A-B57E9F6519CF}" type="pres">
      <dgm:prSet presAssocID="{0DFB0728-A418-4E83-9304-DA6764C16E6E}" presName="hierChild4" presStyleCnt="0"/>
      <dgm:spPr/>
    </dgm:pt>
    <dgm:pt modelId="{F7E28776-A96A-4534-A447-FF2800519972}" type="pres">
      <dgm:prSet presAssocID="{0DFB0728-A418-4E83-9304-DA6764C16E6E}" presName="hierChild5" presStyleCnt="0"/>
      <dgm:spPr/>
    </dgm:pt>
    <dgm:pt modelId="{872C6CB7-E09B-43D4-B1E0-7F4BF97D1362}" type="pres">
      <dgm:prSet presAssocID="{05790667-09F8-475E-89CC-9680E58C14E4}" presName="Name37" presStyleLbl="parChTrans1D2" presStyleIdx="1" presStyleCnt="3"/>
      <dgm:spPr/>
      <dgm:t>
        <a:bodyPr/>
        <a:lstStyle/>
        <a:p>
          <a:endParaRPr lang="es-MX"/>
        </a:p>
      </dgm:t>
    </dgm:pt>
    <dgm:pt modelId="{32B8A3F3-870D-4956-BC92-979DA746EF9E}" type="pres">
      <dgm:prSet presAssocID="{831FDEEA-E907-4FF0-BF2E-D94F3B0FD1C5}" presName="hierRoot2" presStyleCnt="0">
        <dgm:presLayoutVars>
          <dgm:hierBranch val="init"/>
        </dgm:presLayoutVars>
      </dgm:prSet>
      <dgm:spPr/>
    </dgm:pt>
    <dgm:pt modelId="{5678D8BA-72DB-4202-A692-A29CBCD66A3D}" type="pres">
      <dgm:prSet presAssocID="{831FDEEA-E907-4FF0-BF2E-D94F3B0FD1C5}" presName="rootComposite" presStyleCnt="0"/>
      <dgm:spPr/>
    </dgm:pt>
    <dgm:pt modelId="{8C03A5B0-E4CC-40E6-ADE0-C5C7BA681116}" type="pres">
      <dgm:prSet presAssocID="{831FDEEA-E907-4FF0-BF2E-D94F3B0FD1C5}" presName="rootText" presStyleLbl="node2" presStyleIdx="1" presStyleCnt="3">
        <dgm:presLayoutVars>
          <dgm:chPref val="3"/>
        </dgm:presLayoutVars>
      </dgm:prSet>
      <dgm:spPr/>
      <dgm:t>
        <a:bodyPr/>
        <a:lstStyle/>
        <a:p>
          <a:endParaRPr lang="es-MX"/>
        </a:p>
      </dgm:t>
    </dgm:pt>
    <dgm:pt modelId="{9DABA873-AABF-4631-8704-7555A9803DB0}" type="pres">
      <dgm:prSet presAssocID="{831FDEEA-E907-4FF0-BF2E-D94F3B0FD1C5}" presName="rootConnector" presStyleLbl="node2" presStyleIdx="1" presStyleCnt="3"/>
      <dgm:spPr/>
      <dgm:t>
        <a:bodyPr/>
        <a:lstStyle/>
        <a:p>
          <a:endParaRPr lang="es-MX"/>
        </a:p>
      </dgm:t>
    </dgm:pt>
    <dgm:pt modelId="{01A7955B-49C9-4450-8617-1E009D597F00}" type="pres">
      <dgm:prSet presAssocID="{831FDEEA-E907-4FF0-BF2E-D94F3B0FD1C5}" presName="hierChild4" presStyleCnt="0"/>
      <dgm:spPr/>
    </dgm:pt>
    <dgm:pt modelId="{774E4ED3-1D6F-45AF-B1C8-D12D97863EDE}" type="pres">
      <dgm:prSet presAssocID="{831FDEEA-E907-4FF0-BF2E-D94F3B0FD1C5}" presName="hierChild5" presStyleCnt="0"/>
      <dgm:spPr/>
    </dgm:pt>
    <dgm:pt modelId="{489B5A94-F13F-4B81-AD4B-38A3A7A39B8B}" type="pres">
      <dgm:prSet presAssocID="{5723C4C2-1939-4FB5-851A-73ABB6D0AF37}" presName="Name37" presStyleLbl="parChTrans1D2" presStyleIdx="2" presStyleCnt="3"/>
      <dgm:spPr/>
      <dgm:t>
        <a:bodyPr/>
        <a:lstStyle/>
        <a:p>
          <a:endParaRPr lang="es-MX"/>
        </a:p>
      </dgm:t>
    </dgm:pt>
    <dgm:pt modelId="{CF302786-1DD0-444B-8866-87E717987B65}" type="pres">
      <dgm:prSet presAssocID="{89715C66-B0FC-4A16-B53F-48130F9F9CF6}" presName="hierRoot2" presStyleCnt="0">
        <dgm:presLayoutVars>
          <dgm:hierBranch val="init"/>
        </dgm:presLayoutVars>
      </dgm:prSet>
      <dgm:spPr/>
    </dgm:pt>
    <dgm:pt modelId="{ABCB11F5-CB66-4FC5-84B0-1F386D4CA6F6}" type="pres">
      <dgm:prSet presAssocID="{89715C66-B0FC-4A16-B53F-48130F9F9CF6}" presName="rootComposite" presStyleCnt="0"/>
      <dgm:spPr/>
    </dgm:pt>
    <dgm:pt modelId="{4F06C817-3650-4618-A63C-8D4B6845BAA8}" type="pres">
      <dgm:prSet presAssocID="{89715C66-B0FC-4A16-B53F-48130F9F9CF6}" presName="rootText" presStyleLbl="node2" presStyleIdx="2" presStyleCnt="3">
        <dgm:presLayoutVars>
          <dgm:chPref val="3"/>
        </dgm:presLayoutVars>
      </dgm:prSet>
      <dgm:spPr/>
      <dgm:t>
        <a:bodyPr/>
        <a:lstStyle/>
        <a:p>
          <a:endParaRPr lang="es-MX"/>
        </a:p>
      </dgm:t>
    </dgm:pt>
    <dgm:pt modelId="{4E4B71AB-68B6-4B26-BE97-89AE6697F3E9}" type="pres">
      <dgm:prSet presAssocID="{89715C66-B0FC-4A16-B53F-48130F9F9CF6}" presName="rootConnector" presStyleLbl="node2" presStyleIdx="2" presStyleCnt="3"/>
      <dgm:spPr/>
      <dgm:t>
        <a:bodyPr/>
        <a:lstStyle/>
        <a:p>
          <a:endParaRPr lang="es-MX"/>
        </a:p>
      </dgm:t>
    </dgm:pt>
    <dgm:pt modelId="{BD304602-9445-44E5-857F-E92BFC0E4D06}" type="pres">
      <dgm:prSet presAssocID="{89715C66-B0FC-4A16-B53F-48130F9F9CF6}" presName="hierChild4" presStyleCnt="0"/>
      <dgm:spPr/>
    </dgm:pt>
    <dgm:pt modelId="{8D9BB92F-C02F-4F43-A08C-FE85FCF38191}" type="pres">
      <dgm:prSet presAssocID="{89715C66-B0FC-4A16-B53F-48130F9F9CF6}" presName="hierChild5" presStyleCnt="0"/>
      <dgm:spPr/>
    </dgm:pt>
    <dgm:pt modelId="{97DA1954-16A0-4E00-8CE2-F71022F5A5D8}" type="pres">
      <dgm:prSet presAssocID="{AE607AB7-507D-4FBB-8996-5D2E6B8EA231}" presName="hierChild3" presStyleCnt="0"/>
      <dgm:spPr/>
    </dgm:pt>
  </dgm:ptLst>
  <dgm:cxnLst>
    <dgm:cxn modelId="{914C5F3D-80AE-4464-8B59-6BF612A15589}" type="presOf" srcId="{33F4B958-778B-4668-A856-989A7CCB7858}" destId="{F1319C2E-374A-45C4-A5DC-C771B8BA8043}" srcOrd="0" destOrd="0" presId="urn:microsoft.com/office/officeart/2005/8/layout/orgChart1"/>
    <dgm:cxn modelId="{BA87C09C-BC1C-4075-8FD3-E89AF65536F9}" type="presOf" srcId="{AE607AB7-507D-4FBB-8996-5D2E6B8EA231}" destId="{283A3906-4C6C-4046-990F-2F05A8AD968C}" srcOrd="1" destOrd="0" presId="urn:microsoft.com/office/officeart/2005/8/layout/orgChart1"/>
    <dgm:cxn modelId="{740C39A9-7775-42BF-B888-A22EE3A146AA}" type="presOf" srcId="{AE607AB7-507D-4FBB-8996-5D2E6B8EA231}" destId="{302A9301-1C65-4ECD-BF75-5F92C8694D7E}" srcOrd="0" destOrd="0" presId="urn:microsoft.com/office/officeart/2005/8/layout/orgChart1"/>
    <dgm:cxn modelId="{19049F18-E719-42D9-B772-DD5AC35C4241}" type="presOf" srcId="{831FDEEA-E907-4FF0-BF2E-D94F3B0FD1C5}" destId="{9DABA873-AABF-4631-8704-7555A9803DB0}" srcOrd="1" destOrd="0" presId="urn:microsoft.com/office/officeart/2005/8/layout/orgChart1"/>
    <dgm:cxn modelId="{DC270310-B2A2-44EB-89A1-9829E561AB5A}" srcId="{AE607AB7-507D-4FBB-8996-5D2E6B8EA231}" destId="{831FDEEA-E907-4FF0-BF2E-D94F3B0FD1C5}" srcOrd="1" destOrd="0" parTransId="{05790667-09F8-475E-89CC-9680E58C14E4}" sibTransId="{69B8550D-506E-4276-BC8D-05B15E5031C1}"/>
    <dgm:cxn modelId="{CB3927BA-355B-460B-A4A2-9D505845B54A}" srcId="{AE607AB7-507D-4FBB-8996-5D2E6B8EA231}" destId="{0DFB0728-A418-4E83-9304-DA6764C16E6E}" srcOrd="0" destOrd="0" parTransId="{8CDCCC25-D193-4FB5-BCA1-E999E2B12505}" sibTransId="{5318BD46-75C3-4926-AAD9-F6F9246D1F11}"/>
    <dgm:cxn modelId="{DA5E5473-2725-4501-B38C-7B7E38E8B3F2}" type="presOf" srcId="{0DFB0728-A418-4E83-9304-DA6764C16E6E}" destId="{2384436F-0C94-456A-ABC0-F255BF9E5273}" srcOrd="0" destOrd="0" presId="urn:microsoft.com/office/officeart/2005/8/layout/orgChart1"/>
    <dgm:cxn modelId="{CBBEDA30-4DA0-4A4C-96A8-2CE96ADD4270}" srcId="{AE607AB7-507D-4FBB-8996-5D2E6B8EA231}" destId="{89715C66-B0FC-4A16-B53F-48130F9F9CF6}" srcOrd="2" destOrd="0" parTransId="{5723C4C2-1939-4FB5-851A-73ABB6D0AF37}" sibTransId="{E7653FC5-0E5C-41E4-B963-1BBE053FBB7D}"/>
    <dgm:cxn modelId="{08F9C81E-6FFF-4584-BB9E-2E2C826CFC8B}" type="presOf" srcId="{831FDEEA-E907-4FF0-BF2E-D94F3B0FD1C5}" destId="{8C03A5B0-E4CC-40E6-ADE0-C5C7BA681116}" srcOrd="0" destOrd="0" presId="urn:microsoft.com/office/officeart/2005/8/layout/orgChart1"/>
    <dgm:cxn modelId="{46AD0E75-E535-4A41-BDCC-F431C5722F2E}" type="presOf" srcId="{05790667-09F8-475E-89CC-9680E58C14E4}" destId="{872C6CB7-E09B-43D4-B1E0-7F4BF97D1362}" srcOrd="0" destOrd="0" presId="urn:microsoft.com/office/officeart/2005/8/layout/orgChart1"/>
    <dgm:cxn modelId="{F5B39913-7AA0-41FE-BE5B-C3FFC4B36F8D}" srcId="{33F4B958-778B-4668-A856-989A7CCB7858}" destId="{AE607AB7-507D-4FBB-8996-5D2E6B8EA231}" srcOrd="0" destOrd="0" parTransId="{7EAB1F4E-47B2-4191-938F-5579E18ABE56}" sibTransId="{DCE66538-D1B4-4430-8473-21E7658416B0}"/>
    <dgm:cxn modelId="{DBE74C49-EC07-43B6-A4B8-B8CCE76E568B}" type="presOf" srcId="{89715C66-B0FC-4A16-B53F-48130F9F9CF6}" destId="{4E4B71AB-68B6-4B26-BE97-89AE6697F3E9}" srcOrd="1" destOrd="0" presId="urn:microsoft.com/office/officeart/2005/8/layout/orgChart1"/>
    <dgm:cxn modelId="{1D3F4D7D-CB29-4805-B391-DCB4D95B6A93}" type="presOf" srcId="{89715C66-B0FC-4A16-B53F-48130F9F9CF6}" destId="{4F06C817-3650-4618-A63C-8D4B6845BAA8}" srcOrd="0" destOrd="0" presId="urn:microsoft.com/office/officeart/2005/8/layout/orgChart1"/>
    <dgm:cxn modelId="{BF3F5AB8-214A-4C77-B4D6-83FABB2AD845}" type="presOf" srcId="{0DFB0728-A418-4E83-9304-DA6764C16E6E}" destId="{15F56ABD-36C9-4D99-A0CD-E749C9458353}" srcOrd="1" destOrd="0" presId="urn:microsoft.com/office/officeart/2005/8/layout/orgChart1"/>
    <dgm:cxn modelId="{890B0945-1209-4E6E-8047-B21F305DF8DA}" type="presOf" srcId="{5723C4C2-1939-4FB5-851A-73ABB6D0AF37}" destId="{489B5A94-F13F-4B81-AD4B-38A3A7A39B8B}" srcOrd="0" destOrd="0" presId="urn:microsoft.com/office/officeart/2005/8/layout/orgChart1"/>
    <dgm:cxn modelId="{D4C916C8-CB7B-484A-8A7F-7F4C98C4F879}" type="presOf" srcId="{8CDCCC25-D193-4FB5-BCA1-E999E2B12505}" destId="{B03417F8-75C6-49ED-AB68-9A8040280C9E}" srcOrd="0" destOrd="0" presId="urn:microsoft.com/office/officeart/2005/8/layout/orgChart1"/>
    <dgm:cxn modelId="{13328E64-73BC-41A2-B367-FA7C85DF7309}" type="presParOf" srcId="{F1319C2E-374A-45C4-A5DC-C771B8BA8043}" destId="{61DFFA2E-99B6-47BA-89DB-7AA604EEA5C8}" srcOrd="0" destOrd="0" presId="urn:microsoft.com/office/officeart/2005/8/layout/orgChart1"/>
    <dgm:cxn modelId="{9B8FE4B5-F963-400B-B876-DA0ECDDAD56A}" type="presParOf" srcId="{61DFFA2E-99B6-47BA-89DB-7AA604EEA5C8}" destId="{60F58981-6003-4CE6-B51C-261B8AA4D690}" srcOrd="0" destOrd="0" presId="urn:microsoft.com/office/officeart/2005/8/layout/orgChart1"/>
    <dgm:cxn modelId="{56744C9A-2019-421B-BAB0-EBEFA1FA54E3}" type="presParOf" srcId="{60F58981-6003-4CE6-B51C-261B8AA4D690}" destId="{302A9301-1C65-4ECD-BF75-5F92C8694D7E}" srcOrd="0" destOrd="0" presId="urn:microsoft.com/office/officeart/2005/8/layout/orgChart1"/>
    <dgm:cxn modelId="{9A2BC349-C203-4A34-A788-2770A35F46A4}" type="presParOf" srcId="{60F58981-6003-4CE6-B51C-261B8AA4D690}" destId="{283A3906-4C6C-4046-990F-2F05A8AD968C}" srcOrd="1" destOrd="0" presId="urn:microsoft.com/office/officeart/2005/8/layout/orgChart1"/>
    <dgm:cxn modelId="{D7D2282B-D100-4452-A000-C058EAEB6696}" type="presParOf" srcId="{61DFFA2E-99B6-47BA-89DB-7AA604EEA5C8}" destId="{A182D721-638A-422A-A9EB-1121B8BCAC15}" srcOrd="1" destOrd="0" presId="urn:microsoft.com/office/officeart/2005/8/layout/orgChart1"/>
    <dgm:cxn modelId="{AD754478-85FD-4718-8A2D-05A629533B9E}" type="presParOf" srcId="{A182D721-638A-422A-A9EB-1121B8BCAC15}" destId="{B03417F8-75C6-49ED-AB68-9A8040280C9E}" srcOrd="0" destOrd="0" presId="urn:microsoft.com/office/officeart/2005/8/layout/orgChart1"/>
    <dgm:cxn modelId="{EFDFFC29-1E7A-40C0-8D27-B579CCBC14DC}" type="presParOf" srcId="{A182D721-638A-422A-A9EB-1121B8BCAC15}" destId="{AC3AF5DF-36AA-4164-BF3F-267FA44566F2}" srcOrd="1" destOrd="0" presId="urn:microsoft.com/office/officeart/2005/8/layout/orgChart1"/>
    <dgm:cxn modelId="{11E2D4F8-CF17-4B2A-94F8-3BCFBAC06EE2}" type="presParOf" srcId="{AC3AF5DF-36AA-4164-BF3F-267FA44566F2}" destId="{15B55CDF-A493-466F-A123-68DA4F39661C}" srcOrd="0" destOrd="0" presId="urn:microsoft.com/office/officeart/2005/8/layout/orgChart1"/>
    <dgm:cxn modelId="{7CE74BEA-5EC6-468E-9F9B-ADB6B9C26D16}" type="presParOf" srcId="{15B55CDF-A493-466F-A123-68DA4F39661C}" destId="{2384436F-0C94-456A-ABC0-F255BF9E5273}" srcOrd="0" destOrd="0" presId="urn:microsoft.com/office/officeart/2005/8/layout/orgChart1"/>
    <dgm:cxn modelId="{D8651E0B-975D-40AA-817B-ED893C39DFD2}" type="presParOf" srcId="{15B55CDF-A493-466F-A123-68DA4F39661C}" destId="{15F56ABD-36C9-4D99-A0CD-E749C9458353}" srcOrd="1" destOrd="0" presId="urn:microsoft.com/office/officeart/2005/8/layout/orgChart1"/>
    <dgm:cxn modelId="{2D395B01-7CD9-4262-A97C-FD01C54758B3}" type="presParOf" srcId="{AC3AF5DF-36AA-4164-BF3F-267FA44566F2}" destId="{7CBD8FD2-F229-4177-929A-B57E9F6519CF}" srcOrd="1" destOrd="0" presId="urn:microsoft.com/office/officeart/2005/8/layout/orgChart1"/>
    <dgm:cxn modelId="{323E7311-41A1-4C8D-A00F-370FC37B826B}" type="presParOf" srcId="{AC3AF5DF-36AA-4164-BF3F-267FA44566F2}" destId="{F7E28776-A96A-4534-A447-FF2800519972}" srcOrd="2" destOrd="0" presId="urn:microsoft.com/office/officeart/2005/8/layout/orgChart1"/>
    <dgm:cxn modelId="{246AB441-2F3D-4CB5-ACB0-E21EFE645330}" type="presParOf" srcId="{A182D721-638A-422A-A9EB-1121B8BCAC15}" destId="{872C6CB7-E09B-43D4-B1E0-7F4BF97D1362}" srcOrd="2" destOrd="0" presId="urn:microsoft.com/office/officeart/2005/8/layout/orgChart1"/>
    <dgm:cxn modelId="{9CD25F38-D37A-4ECD-9D60-6ABCD696456B}" type="presParOf" srcId="{A182D721-638A-422A-A9EB-1121B8BCAC15}" destId="{32B8A3F3-870D-4956-BC92-979DA746EF9E}" srcOrd="3" destOrd="0" presId="urn:microsoft.com/office/officeart/2005/8/layout/orgChart1"/>
    <dgm:cxn modelId="{002FB271-6E03-4D91-A4F2-CB75051F5DCC}" type="presParOf" srcId="{32B8A3F3-870D-4956-BC92-979DA746EF9E}" destId="{5678D8BA-72DB-4202-A692-A29CBCD66A3D}" srcOrd="0" destOrd="0" presId="urn:microsoft.com/office/officeart/2005/8/layout/orgChart1"/>
    <dgm:cxn modelId="{726DB3C1-0F97-45CB-A304-05F157EFC48A}" type="presParOf" srcId="{5678D8BA-72DB-4202-A692-A29CBCD66A3D}" destId="{8C03A5B0-E4CC-40E6-ADE0-C5C7BA681116}" srcOrd="0" destOrd="0" presId="urn:microsoft.com/office/officeart/2005/8/layout/orgChart1"/>
    <dgm:cxn modelId="{35B8BC26-4FA8-402A-A5DC-C593305CB8CB}" type="presParOf" srcId="{5678D8BA-72DB-4202-A692-A29CBCD66A3D}" destId="{9DABA873-AABF-4631-8704-7555A9803DB0}" srcOrd="1" destOrd="0" presId="urn:microsoft.com/office/officeart/2005/8/layout/orgChart1"/>
    <dgm:cxn modelId="{C39D6657-E816-404F-AF88-339A04FF0E89}" type="presParOf" srcId="{32B8A3F3-870D-4956-BC92-979DA746EF9E}" destId="{01A7955B-49C9-4450-8617-1E009D597F00}" srcOrd="1" destOrd="0" presId="urn:microsoft.com/office/officeart/2005/8/layout/orgChart1"/>
    <dgm:cxn modelId="{5D468E8F-62A3-4936-BE98-345C72CD8836}" type="presParOf" srcId="{32B8A3F3-870D-4956-BC92-979DA746EF9E}" destId="{774E4ED3-1D6F-45AF-B1C8-D12D97863EDE}" srcOrd="2" destOrd="0" presId="urn:microsoft.com/office/officeart/2005/8/layout/orgChart1"/>
    <dgm:cxn modelId="{65C53DBB-82C7-4134-B5A4-43708612ECC2}" type="presParOf" srcId="{A182D721-638A-422A-A9EB-1121B8BCAC15}" destId="{489B5A94-F13F-4B81-AD4B-38A3A7A39B8B}" srcOrd="4" destOrd="0" presId="urn:microsoft.com/office/officeart/2005/8/layout/orgChart1"/>
    <dgm:cxn modelId="{98703789-E00E-4EE1-BF9D-64DC5DE7CA72}" type="presParOf" srcId="{A182D721-638A-422A-A9EB-1121B8BCAC15}" destId="{CF302786-1DD0-444B-8866-87E717987B65}" srcOrd="5" destOrd="0" presId="urn:microsoft.com/office/officeart/2005/8/layout/orgChart1"/>
    <dgm:cxn modelId="{03966B47-69AB-44D9-B136-B0E53278D528}" type="presParOf" srcId="{CF302786-1DD0-444B-8866-87E717987B65}" destId="{ABCB11F5-CB66-4FC5-84B0-1F386D4CA6F6}" srcOrd="0" destOrd="0" presId="urn:microsoft.com/office/officeart/2005/8/layout/orgChart1"/>
    <dgm:cxn modelId="{74477A5D-44D2-4767-A6A2-E530CC44F0ED}" type="presParOf" srcId="{ABCB11F5-CB66-4FC5-84B0-1F386D4CA6F6}" destId="{4F06C817-3650-4618-A63C-8D4B6845BAA8}" srcOrd="0" destOrd="0" presId="urn:microsoft.com/office/officeart/2005/8/layout/orgChart1"/>
    <dgm:cxn modelId="{DC543AF6-E4DC-413C-9403-5416007C355B}" type="presParOf" srcId="{ABCB11F5-CB66-4FC5-84B0-1F386D4CA6F6}" destId="{4E4B71AB-68B6-4B26-BE97-89AE6697F3E9}" srcOrd="1" destOrd="0" presId="urn:microsoft.com/office/officeart/2005/8/layout/orgChart1"/>
    <dgm:cxn modelId="{E9441066-3087-419D-88EC-2C405A3487C9}" type="presParOf" srcId="{CF302786-1DD0-444B-8866-87E717987B65}" destId="{BD304602-9445-44E5-857F-E92BFC0E4D06}" srcOrd="1" destOrd="0" presId="urn:microsoft.com/office/officeart/2005/8/layout/orgChart1"/>
    <dgm:cxn modelId="{6C505835-B982-4144-9D67-9CC2884A106A}" type="presParOf" srcId="{CF302786-1DD0-444B-8866-87E717987B65}" destId="{8D9BB92F-C02F-4F43-A08C-FE85FCF38191}" srcOrd="2" destOrd="0" presId="urn:microsoft.com/office/officeart/2005/8/layout/orgChart1"/>
    <dgm:cxn modelId="{5263A96F-9FD8-4429-B65E-95987EFDC5D7}" type="presParOf" srcId="{61DFFA2E-99B6-47BA-89DB-7AA604EEA5C8}" destId="{97DA1954-16A0-4E00-8CE2-F71022F5A5D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B1E9D19-AF21-41BC-9E85-58F63319F7AB}" type="doc">
      <dgm:prSet loTypeId="urn:microsoft.com/office/officeart/2005/8/layout/venn2" loCatId="relationship" qsTypeId="urn:microsoft.com/office/officeart/2005/8/quickstyle/simple3" qsCatId="simple" csTypeId="urn:microsoft.com/office/officeart/2005/8/colors/colorful1" csCatId="colorful" phldr="1"/>
      <dgm:spPr/>
      <dgm:t>
        <a:bodyPr/>
        <a:lstStyle/>
        <a:p>
          <a:endParaRPr lang="es-MX"/>
        </a:p>
      </dgm:t>
    </dgm:pt>
    <dgm:pt modelId="{E6F8EE4A-41D6-4A68-99E7-9DEBA225D99F}">
      <dgm:prSet phldrT="[Texto]" custT="1"/>
      <dgm:spPr/>
      <dgm:t>
        <a:bodyPr/>
        <a:lstStyle/>
        <a:p>
          <a:r>
            <a:rPr lang="es-MX" sz="1300" b="0" dirty="0" smtClean="0">
              <a:latin typeface="Arial" pitchFamily="34" charset="0"/>
              <a:cs typeface="Arial" pitchFamily="34" charset="0"/>
            </a:rPr>
            <a:t>Organización/ planeación</a:t>
          </a:r>
          <a:endParaRPr lang="es-MX" sz="1300" b="0" dirty="0">
            <a:latin typeface="Arial" pitchFamily="34" charset="0"/>
            <a:cs typeface="Arial" pitchFamily="34" charset="0"/>
          </a:endParaRPr>
        </a:p>
      </dgm:t>
    </dgm:pt>
    <dgm:pt modelId="{A09C63C1-4C3B-4BA4-BDC6-A817E66E5699}" type="parTrans" cxnId="{87AAF433-52E0-4AB1-AA5F-01664EC31E99}">
      <dgm:prSet/>
      <dgm:spPr/>
      <dgm:t>
        <a:bodyPr/>
        <a:lstStyle/>
        <a:p>
          <a:endParaRPr lang="es-MX" sz="1300" b="0">
            <a:latin typeface="Arial" pitchFamily="34" charset="0"/>
            <a:cs typeface="Arial" pitchFamily="34" charset="0"/>
          </a:endParaRPr>
        </a:p>
      </dgm:t>
    </dgm:pt>
    <dgm:pt modelId="{4BA691B1-58F8-42CB-8CDF-D34C18211282}" type="sibTrans" cxnId="{87AAF433-52E0-4AB1-AA5F-01664EC31E99}">
      <dgm:prSet/>
      <dgm:spPr/>
      <dgm:t>
        <a:bodyPr/>
        <a:lstStyle/>
        <a:p>
          <a:endParaRPr lang="es-MX" sz="1300" b="0">
            <a:latin typeface="Arial" pitchFamily="34" charset="0"/>
            <a:cs typeface="Arial" pitchFamily="34" charset="0"/>
          </a:endParaRPr>
        </a:p>
      </dgm:t>
    </dgm:pt>
    <dgm:pt modelId="{22426684-192F-48C8-981C-C886C4C8F745}">
      <dgm:prSet phldrT="[Texto]" custT="1"/>
      <dgm:spPr/>
      <dgm:t>
        <a:bodyPr/>
        <a:lstStyle/>
        <a:p>
          <a:r>
            <a:rPr lang="es-MX" sz="1300" b="0" dirty="0" smtClean="0">
              <a:latin typeface="Arial" pitchFamily="34" charset="0"/>
              <a:cs typeface="Arial" pitchFamily="34" charset="0"/>
            </a:rPr>
            <a:t>Emprendedores</a:t>
          </a:r>
          <a:endParaRPr lang="es-MX" sz="1300" b="0" dirty="0">
            <a:latin typeface="Arial" pitchFamily="34" charset="0"/>
            <a:cs typeface="Arial" pitchFamily="34" charset="0"/>
          </a:endParaRPr>
        </a:p>
      </dgm:t>
    </dgm:pt>
    <dgm:pt modelId="{9701EDD4-B1D3-4DEE-B27D-245D9E4C4637}" type="parTrans" cxnId="{19689B97-1B4B-4EE9-A19D-5BDCFDAE72F5}">
      <dgm:prSet/>
      <dgm:spPr/>
      <dgm:t>
        <a:bodyPr/>
        <a:lstStyle/>
        <a:p>
          <a:endParaRPr lang="es-MX" sz="1300" b="0">
            <a:latin typeface="Arial" pitchFamily="34" charset="0"/>
            <a:cs typeface="Arial" pitchFamily="34" charset="0"/>
          </a:endParaRPr>
        </a:p>
      </dgm:t>
    </dgm:pt>
    <dgm:pt modelId="{CB47399C-8AB7-4BDF-8105-8B2C525A04FE}" type="sibTrans" cxnId="{19689B97-1B4B-4EE9-A19D-5BDCFDAE72F5}">
      <dgm:prSet/>
      <dgm:spPr/>
      <dgm:t>
        <a:bodyPr/>
        <a:lstStyle/>
        <a:p>
          <a:endParaRPr lang="es-MX" sz="1300" b="0">
            <a:latin typeface="Arial" pitchFamily="34" charset="0"/>
            <a:cs typeface="Arial" pitchFamily="34" charset="0"/>
          </a:endParaRPr>
        </a:p>
      </dgm:t>
    </dgm:pt>
    <dgm:pt modelId="{9BD2AB07-DE32-4D55-9602-65A866A5F2BF}">
      <dgm:prSet phldrT="[Texto]" custT="1"/>
      <dgm:spPr/>
      <dgm:t>
        <a:bodyPr/>
        <a:lstStyle/>
        <a:p>
          <a:r>
            <a:rPr lang="es-MX" sz="1300" b="0" dirty="0" smtClean="0">
              <a:latin typeface="Arial" pitchFamily="34" charset="0"/>
              <a:cs typeface="Arial" pitchFamily="34" charset="0"/>
            </a:rPr>
            <a:t>Idiomas</a:t>
          </a:r>
          <a:endParaRPr lang="es-MX" sz="1300" b="0" dirty="0">
            <a:latin typeface="Arial" pitchFamily="34" charset="0"/>
            <a:cs typeface="Arial" pitchFamily="34" charset="0"/>
          </a:endParaRPr>
        </a:p>
      </dgm:t>
    </dgm:pt>
    <dgm:pt modelId="{619F6694-E1CA-4C13-8D4A-B7965DB939B6}" type="parTrans" cxnId="{7DAB99A7-8C9D-4747-8F41-6F370CD03FD5}">
      <dgm:prSet/>
      <dgm:spPr/>
      <dgm:t>
        <a:bodyPr/>
        <a:lstStyle/>
        <a:p>
          <a:endParaRPr lang="es-MX" sz="1300" b="0">
            <a:latin typeface="Arial" pitchFamily="34" charset="0"/>
            <a:cs typeface="Arial" pitchFamily="34" charset="0"/>
          </a:endParaRPr>
        </a:p>
      </dgm:t>
    </dgm:pt>
    <dgm:pt modelId="{B330EBBB-985C-4621-A6E7-5F47F230DC52}" type="sibTrans" cxnId="{7DAB99A7-8C9D-4747-8F41-6F370CD03FD5}">
      <dgm:prSet/>
      <dgm:spPr/>
      <dgm:t>
        <a:bodyPr/>
        <a:lstStyle/>
        <a:p>
          <a:endParaRPr lang="es-MX" sz="1300" b="0">
            <a:latin typeface="Arial" pitchFamily="34" charset="0"/>
            <a:cs typeface="Arial" pitchFamily="34" charset="0"/>
          </a:endParaRPr>
        </a:p>
      </dgm:t>
    </dgm:pt>
    <dgm:pt modelId="{A770F878-2E7B-489B-9C3C-B934CBD56F24}">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300" b="0" dirty="0" smtClean="0">
              <a:latin typeface="Arial" pitchFamily="34" charset="0"/>
              <a:cs typeface="Arial" pitchFamily="34" charset="0"/>
            </a:rPr>
            <a:t>Investigación</a:t>
          </a:r>
        </a:p>
      </dgm:t>
    </dgm:pt>
    <dgm:pt modelId="{2C003809-2FDF-458A-8C3B-137775FA5F2D}" type="parTrans" cxnId="{5EEEF912-0CC2-47F2-8B86-098CBB4E9E7C}">
      <dgm:prSet/>
      <dgm:spPr/>
      <dgm:t>
        <a:bodyPr/>
        <a:lstStyle/>
        <a:p>
          <a:endParaRPr lang="es-MX" sz="1300" b="0">
            <a:latin typeface="Arial" pitchFamily="34" charset="0"/>
            <a:cs typeface="Arial" pitchFamily="34" charset="0"/>
          </a:endParaRPr>
        </a:p>
      </dgm:t>
    </dgm:pt>
    <dgm:pt modelId="{849586C3-D7DC-41EC-B04F-714C0BCA508B}" type="sibTrans" cxnId="{5EEEF912-0CC2-47F2-8B86-098CBB4E9E7C}">
      <dgm:prSet/>
      <dgm:spPr/>
      <dgm:t>
        <a:bodyPr/>
        <a:lstStyle/>
        <a:p>
          <a:endParaRPr lang="es-MX" sz="1300" b="0">
            <a:latin typeface="Arial" pitchFamily="34" charset="0"/>
            <a:cs typeface="Arial" pitchFamily="34" charset="0"/>
          </a:endParaRPr>
        </a:p>
      </dgm:t>
    </dgm:pt>
    <dgm:pt modelId="{8FF62B39-657D-46F5-AC87-77EAE4632095}">
      <dgm:prSet phldrT="[Texto]" custT="1"/>
      <dgm:spPr/>
      <dgm:t>
        <a:bodyPr/>
        <a:lstStyle/>
        <a:p>
          <a:r>
            <a:rPr lang="es-MX" sz="1300" b="0" dirty="0" smtClean="0">
              <a:latin typeface="Arial" pitchFamily="34" charset="0"/>
              <a:cs typeface="Arial" pitchFamily="34" charset="0"/>
            </a:rPr>
            <a:t>Análisis</a:t>
          </a:r>
          <a:endParaRPr lang="es-MX" sz="1300" b="0" dirty="0">
            <a:latin typeface="Arial" pitchFamily="34" charset="0"/>
            <a:cs typeface="Arial" pitchFamily="34" charset="0"/>
          </a:endParaRPr>
        </a:p>
      </dgm:t>
    </dgm:pt>
    <dgm:pt modelId="{110811CE-2B6E-4F9F-9D5B-AB2C24E51C51}" type="sibTrans" cxnId="{D35BD50E-5574-499C-92CD-DAE6B2EFD79B}">
      <dgm:prSet/>
      <dgm:spPr/>
      <dgm:t>
        <a:bodyPr/>
        <a:lstStyle/>
        <a:p>
          <a:endParaRPr lang="es-MX" sz="1300" b="0">
            <a:latin typeface="Arial" pitchFamily="34" charset="0"/>
            <a:cs typeface="Arial" pitchFamily="34" charset="0"/>
          </a:endParaRPr>
        </a:p>
      </dgm:t>
    </dgm:pt>
    <dgm:pt modelId="{B7082E48-845F-45F1-AC1B-C8FD8D25AF1A}" type="parTrans" cxnId="{D35BD50E-5574-499C-92CD-DAE6B2EFD79B}">
      <dgm:prSet/>
      <dgm:spPr/>
      <dgm:t>
        <a:bodyPr/>
        <a:lstStyle/>
        <a:p>
          <a:endParaRPr lang="es-MX" sz="1300" b="0">
            <a:latin typeface="Arial" pitchFamily="34" charset="0"/>
            <a:cs typeface="Arial" pitchFamily="34" charset="0"/>
          </a:endParaRPr>
        </a:p>
      </dgm:t>
    </dgm:pt>
    <dgm:pt modelId="{8ABBFF70-0343-4E27-AF19-1049AAC67ACA}" type="pres">
      <dgm:prSet presAssocID="{6B1E9D19-AF21-41BC-9E85-58F63319F7AB}" presName="Name0" presStyleCnt="0">
        <dgm:presLayoutVars>
          <dgm:chMax val="7"/>
          <dgm:resizeHandles val="exact"/>
        </dgm:presLayoutVars>
      </dgm:prSet>
      <dgm:spPr/>
      <dgm:t>
        <a:bodyPr/>
        <a:lstStyle/>
        <a:p>
          <a:endParaRPr lang="es-MX"/>
        </a:p>
      </dgm:t>
    </dgm:pt>
    <dgm:pt modelId="{2B787FD5-15B8-4251-8C4B-30F20B96FAE7}" type="pres">
      <dgm:prSet presAssocID="{6B1E9D19-AF21-41BC-9E85-58F63319F7AB}" presName="comp1" presStyleCnt="0"/>
      <dgm:spPr/>
      <dgm:t>
        <a:bodyPr/>
        <a:lstStyle/>
        <a:p>
          <a:endParaRPr lang="es-MX"/>
        </a:p>
      </dgm:t>
    </dgm:pt>
    <dgm:pt modelId="{8C63A9AC-7284-4A03-9726-DF5565DFA03C}" type="pres">
      <dgm:prSet presAssocID="{6B1E9D19-AF21-41BC-9E85-58F63319F7AB}" presName="circle1" presStyleLbl="node1" presStyleIdx="0" presStyleCnt="5"/>
      <dgm:spPr/>
      <dgm:t>
        <a:bodyPr/>
        <a:lstStyle/>
        <a:p>
          <a:endParaRPr lang="es-MX"/>
        </a:p>
      </dgm:t>
    </dgm:pt>
    <dgm:pt modelId="{6A4ED1A8-DBE0-427F-9628-1FA19299E2AC}" type="pres">
      <dgm:prSet presAssocID="{6B1E9D19-AF21-41BC-9E85-58F63319F7AB}" presName="c1text" presStyleLbl="node1" presStyleIdx="0" presStyleCnt="5">
        <dgm:presLayoutVars>
          <dgm:bulletEnabled val="1"/>
        </dgm:presLayoutVars>
      </dgm:prSet>
      <dgm:spPr/>
      <dgm:t>
        <a:bodyPr/>
        <a:lstStyle/>
        <a:p>
          <a:endParaRPr lang="es-MX"/>
        </a:p>
      </dgm:t>
    </dgm:pt>
    <dgm:pt modelId="{4C727C18-2610-4868-B878-42CF2702D276}" type="pres">
      <dgm:prSet presAssocID="{6B1E9D19-AF21-41BC-9E85-58F63319F7AB}" presName="comp2" presStyleCnt="0"/>
      <dgm:spPr/>
      <dgm:t>
        <a:bodyPr/>
        <a:lstStyle/>
        <a:p>
          <a:endParaRPr lang="es-MX"/>
        </a:p>
      </dgm:t>
    </dgm:pt>
    <dgm:pt modelId="{D4C8C44B-AE78-4702-87D2-D6F9DB03EA63}" type="pres">
      <dgm:prSet presAssocID="{6B1E9D19-AF21-41BC-9E85-58F63319F7AB}" presName="circle2" presStyleLbl="node1" presStyleIdx="1" presStyleCnt="5"/>
      <dgm:spPr/>
      <dgm:t>
        <a:bodyPr/>
        <a:lstStyle/>
        <a:p>
          <a:endParaRPr lang="es-MX"/>
        </a:p>
      </dgm:t>
    </dgm:pt>
    <dgm:pt modelId="{07F9A510-039F-46CD-A322-868722A35DF5}" type="pres">
      <dgm:prSet presAssocID="{6B1E9D19-AF21-41BC-9E85-58F63319F7AB}" presName="c2text" presStyleLbl="node1" presStyleIdx="1" presStyleCnt="5">
        <dgm:presLayoutVars>
          <dgm:bulletEnabled val="1"/>
        </dgm:presLayoutVars>
      </dgm:prSet>
      <dgm:spPr/>
      <dgm:t>
        <a:bodyPr/>
        <a:lstStyle/>
        <a:p>
          <a:endParaRPr lang="es-MX"/>
        </a:p>
      </dgm:t>
    </dgm:pt>
    <dgm:pt modelId="{0B86E370-449E-4A3A-860D-C51F97C7794C}" type="pres">
      <dgm:prSet presAssocID="{6B1E9D19-AF21-41BC-9E85-58F63319F7AB}" presName="comp3" presStyleCnt="0"/>
      <dgm:spPr/>
      <dgm:t>
        <a:bodyPr/>
        <a:lstStyle/>
        <a:p>
          <a:endParaRPr lang="es-MX"/>
        </a:p>
      </dgm:t>
    </dgm:pt>
    <dgm:pt modelId="{8F36CCFB-5236-4981-9E13-B3B9924F24A5}" type="pres">
      <dgm:prSet presAssocID="{6B1E9D19-AF21-41BC-9E85-58F63319F7AB}" presName="circle3" presStyleLbl="node1" presStyleIdx="2" presStyleCnt="5"/>
      <dgm:spPr/>
      <dgm:t>
        <a:bodyPr/>
        <a:lstStyle/>
        <a:p>
          <a:endParaRPr lang="es-MX"/>
        </a:p>
      </dgm:t>
    </dgm:pt>
    <dgm:pt modelId="{2D9754C9-3DFC-4990-9002-139B1E3656A4}" type="pres">
      <dgm:prSet presAssocID="{6B1E9D19-AF21-41BC-9E85-58F63319F7AB}" presName="c3text" presStyleLbl="node1" presStyleIdx="2" presStyleCnt="5">
        <dgm:presLayoutVars>
          <dgm:bulletEnabled val="1"/>
        </dgm:presLayoutVars>
      </dgm:prSet>
      <dgm:spPr/>
      <dgm:t>
        <a:bodyPr/>
        <a:lstStyle/>
        <a:p>
          <a:endParaRPr lang="es-MX"/>
        </a:p>
      </dgm:t>
    </dgm:pt>
    <dgm:pt modelId="{657F6D84-612D-472E-A1FB-7D37E879DA47}" type="pres">
      <dgm:prSet presAssocID="{6B1E9D19-AF21-41BC-9E85-58F63319F7AB}" presName="comp4" presStyleCnt="0"/>
      <dgm:spPr/>
      <dgm:t>
        <a:bodyPr/>
        <a:lstStyle/>
        <a:p>
          <a:endParaRPr lang="es-MX"/>
        </a:p>
      </dgm:t>
    </dgm:pt>
    <dgm:pt modelId="{1422965E-E226-4B6A-9078-2A947FBE449A}" type="pres">
      <dgm:prSet presAssocID="{6B1E9D19-AF21-41BC-9E85-58F63319F7AB}" presName="circle4" presStyleLbl="node1" presStyleIdx="3" presStyleCnt="5" custScaleX="112754"/>
      <dgm:spPr/>
      <dgm:t>
        <a:bodyPr/>
        <a:lstStyle/>
        <a:p>
          <a:endParaRPr lang="es-MX"/>
        </a:p>
      </dgm:t>
    </dgm:pt>
    <dgm:pt modelId="{89BAD354-0229-4470-A1BD-76CF866455D8}" type="pres">
      <dgm:prSet presAssocID="{6B1E9D19-AF21-41BC-9E85-58F63319F7AB}" presName="c4text" presStyleLbl="node1" presStyleIdx="3" presStyleCnt="5">
        <dgm:presLayoutVars>
          <dgm:bulletEnabled val="1"/>
        </dgm:presLayoutVars>
      </dgm:prSet>
      <dgm:spPr/>
      <dgm:t>
        <a:bodyPr/>
        <a:lstStyle/>
        <a:p>
          <a:endParaRPr lang="es-MX"/>
        </a:p>
      </dgm:t>
    </dgm:pt>
    <dgm:pt modelId="{6E9427FB-0D44-4616-8B4D-4B810A575B2D}" type="pres">
      <dgm:prSet presAssocID="{6B1E9D19-AF21-41BC-9E85-58F63319F7AB}" presName="comp5" presStyleCnt="0"/>
      <dgm:spPr/>
      <dgm:t>
        <a:bodyPr/>
        <a:lstStyle/>
        <a:p>
          <a:endParaRPr lang="es-MX"/>
        </a:p>
      </dgm:t>
    </dgm:pt>
    <dgm:pt modelId="{09D3C270-D8C9-4799-9DE1-840AF3F2FE24}" type="pres">
      <dgm:prSet presAssocID="{6B1E9D19-AF21-41BC-9E85-58F63319F7AB}" presName="circle5" presStyleLbl="node1" presStyleIdx="4" presStyleCnt="5"/>
      <dgm:spPr/>
      <dgm:t>
        <a:bodyPr/>
        <a:lstStyle/>
        <a:p>
          <a:endParaRPr lang="es-MX"/>
        </a:p>
      </dgm:t>
    </dgm:pt>
    <dgm:pt modelId="{F2516AA5-EE10-432B-988C-4E3BE32B0B54}" type="pres">
      <dgm:prSet presAssocID="{6B1E9D19-AF21-41BC-9E85-58F63319F7AB}" presName="c5text" presStyleLbl="node1" presStyleIdx="4" presStyleCnt="5">
        <dgm:presLayoutVars>
          <dgm:bulletEnabled val="1"/>
        </dgm:presLayoutVars>
      </dgm:prSet>
      <dgm:spPr/>
      <dgm:t>
        <a:bodyPr/>
        <a:lstStyle/>
        <a:p>
          <a:endParaRPr lang="es-MX"/>
        </a:p>
      </dgm:t>
    </dgm:pt>
  </dgm:ptLst>
  <dgm:cxnLst>
    <dgm:cxn modelId="{DD819D3D-7E0D-44BE-B014-CA08A5DA68FF}" type="presOf" srcId="{8FF62B39-657D-46F5-AC87-77EAE4632095}" destId="{8F36CCFB-5236-4981-9E13-B3B9924F24A5}" srcOrd="0" destOrd="0" presId="urn:microsoft.com/office/officeart/2005/8/layout/venn2"/>
    <dgm:cxn modelId="{50B9CAB1-2712-414E-96EA-BF2827B5D47C}" type="presOf" srcId="{22426684-192F-48C8-981C-C886C4C8F745}" destId="{1422965E-E226-4B6A-9078-2A947FBE449A}" srcOrd="0" destOrd="0" presId="urn:microsoft.com/office/officeart/2005/8/layout/venn2"/>
    <dgm:cxn modelId="{91D36F18-963A-49B9-8EDE-497CAE1D5CA8}" type="presOf" srcId="{E6F8EE4A-41D6-4A68-99E7-9DEBA225D99F}" destId="{6A4ED1A8-DBE0-427F-9628-1FA19299E2AC}" srcOrd="1" destOrd="0" presId="urn:microsoft.com/office/officeart/2005/8/layout/venn2"/>
    <dgm:cxn modelId="{64D488B7-360F-4CA9-ABE6-A7AB79F02253}" type="presOf" srcId="{8FF62B39-657D-46F5-AC87-77EAE4632095}" destId="{2D9754C9-3DFC-4990-9002-139B1E3656A4}" srcOrd="1" destOrd="0" presId="urn:microsoft.com/office/officeart/2005/8/layout/venn2"/>
    <dgm:cxn modelId="{0F4161EA-A37D-42BA-854C-099D6CB1C493}" type="presOf" srcId="{A770F878-2E7B-489B-9C3C-B934CBD56F24}" destId="{07F9A510-039F-46CD-A322-868722A35DF5}" srcOrd="1" destOrd="0" presId="urn:microsoft.com/office/officeart/2005/8/layout/venn2"/>
    <dgm:cxn modelId="{37B6429C-7832-486D-85FD-8B607D7FEEE0}" type="presOf" srcId="{6B1E9D19-AF21-41BC-9E85-58F63319F7AB}" destId="{8ABBFF70-0343-4E27-AF19-1049AAC67ACA}" srcOrd="0" destOrd="0" presId="urn:microsoft.com/office/officeart/2005/8/layout/venn2"/>
    <dgm:cxn modelId="{19689B97-1B4B-4EE9-A19D-5BDCFDAE72F5}" srcId="{6B1E9D19-AF21-41BC-9E85-58F63319F7AB}" destId="{22426684-192F-48C8-981C-C886C4C8F745}" srcOrd="3" destOrd="0" parTransId="{9701EDD4-B1D3-4DEE-B27D-245D9E4C4637}" sibTransId="{CB47399C-8AB7-4BDF-8105-8B2C525A04FE}"/>
    <dgm:cxn modelId="{7DAB99A7-8C9D-4747-8F41-6F370CD03FD5}" srcId="{6B1E9D19-AF21-41BC-9E85-58F63319F7AB}" destId="{9BD2AB07-DE32-4D55-9602-65A866A5F2BF}" srcOrd="4" destOrd="0" parTransId="{619F6694-E1CA-4C13-8D4A-B7965DB939B6}" sibTransId="{B330EBBB-985C-4621-A6E7-5F47F230DC52}"/>
    <dgm:cxn modelId="{5EEEF912-0CC2-47F2-8B86-098CBB4E9E7C}" srcId="{6B1E9D19-AF21-41BC-9E85-58F63319F7AB}" destId="{A770F878-2E7B-489B-9C3C-B934CBD56F24}" srcOrd="1" destOrd="0" parTransId="{2C003809-2FDF-458A-8C3B-137775FA5F2D}" sibTransId="{849586C3-D7DC-41EC-B04F-714C0BCA508B}"/>
    <dgm:cxn modelId="{87AAF433-52E0-4AB1-AA5F-01664EC31E99}" srcId="{6B1E9D19-AF21-41BC-9E85-58F63319F7AB}" destId="{E6F8EE4A-41D6-4A68-99E7-9DEBA225D99F}" srcOrd="0" destOrd="0" parTransId="{A09C63C1-4C3B-4BA4-BDC6-A817E66E5699}" sibTransId="{4BA691B1-58F8-42CB-8CDF-D34C18211282}"/>
    <dgm:cxn modelId="{D35BD50E-5574-499C-92CD-DAE6B2EFD79B}" srcId="{6B1E9D19-AF21-41BC-9E85-58F63319F7AB}" destId="{8FF62B39-657D-46F5-AC87-77EAE4632095}" srcOrd="2" destOrd="0" parTransId="{B7082E48-845F-45F1-AC1B-C8FD8D25AF1A}" sibTransId="{110811CE-2B6E-4F9F-9D5B-AB2C24E51C51}"/>
    <dgm:cxn modelId="{F40B1A61-8A9B-47C6-9030-44597FA6A447}" type="presOf" srcId="{22426684-192F-48C8-981C-C886C4C8F745}" destId="{89BAD354-0229-4470-A1BD-76CF866455D8}" srcOrd="1" destOrd="0" presId="urn:microsoft.com/office/officeart/2005/8/layout/venn2"/>
    <dgm:cxn modelId="{BCC9BAF2-5256-45A3-B233-6784475A0354}" type="presOf" srcId="{E6F8EE4A-41D6-4A68-99E7-9DEBA225D99F}" destId="{8C63A9AC-7284-4A03-9726-DF5565DFA03C}" srcOrd="0" destOrd="0" presId="urn:microsoft.com/office/officeart/2005/8/layout/venn2"/>
    <dgm:cxn modelId="{B384D69E-CCBB-443D-A049-15F1DF50D264}" type="presOf" srcId="{9BD2AB07-DE32-4D55-9602-65A866A5F2BF}" destId="{09D3C270-D8C9-4799-9DE1-840AF3F2FE24}" srcOrd="0" destOrd="0" presId="urn:microsoft.com/office/officeart/2005/8/layout/venn2"/>
    <dgm:cxn modelId="{E5F1E214-DC33-4270-A3EA-B1351341D437}" type="presOf" srcId="{9BD2AB07-DE32-4D55-9602-65A866A5F2BF}" destId="{F2516AA5-EE10-432B-988C-4E3BE32B0B54}" srcOrd="1" destOrd="0" presId="urn:microsoft.com/office/officeart/2005/8/layout/venn2"/>
    <dgm:cxn modelId="{70FF7B46-14AF-4102-9D4D-8FD7050DBE67}" type="presOf" srcId="{A770F878-2E7B-489B-9C3C-B934CBD56F24}" destId="{D4C8C44B-AE78-4702-87D2-D6F9DB03EA63}" srcOrd="0" destOrd="0" presId="urn:microsoft.com/office/officeart/2005/8/layout/venn2"/>
    <dgm:cxn modelId="{B4B66542-4ECC-458A-8160-022F12BAED85}" type="presParOf" srcId="{8ABBFF70-0343-4E27-AF19-1049AAC67ACA}" destId="{2B787FD5-15B8-4251-8C4B-30F20B96FAE7}" srcOrd="0" destOrd="0" presId="urn:microsoft.com/office/officeart/2005/8/layout/venn2"/>
    <dgm:cxn modelId="{31E44549-E373-4959-9F20-F20DFD66908A}" type="presParOf" srcId="{2B787FD5-15B8-4251-8C4B-30F20B96FAE7}" destId="{8C63A9AC-7284-4A03-9726-DF5565DFA03C}" srcOrd="0" destOrd="0" presId="urn:microsoft.com/office/officeart/2005/8/layout/venn2"/>
    <dgm:cxn modelId="{86104268-B116-4F74-AF0F-8E1170FBE8F8}" type="presParOf" srcId="{2B787FD5-15B8-4251-8C4B-30F20B96FAE7}" destId="{6A4ED1A8-DBE0-427F-9628-1FA19299E2AC}" srcOrd="1" destOrd="0" presId="urn:microsoft.com/office/officeart/2005/8/layout/venn2"/>
    <dgm:cxn modelId="{52534D07-E58A-4637-8476-CC3A9F044592}" type="presParOf" srcId="{8ABBFF70-0343-4E27-AF19-1049AAC67ACA}" destId="{4C727C18-2610-4868-B878-42CF2702D276}" srcOrd="1" destOrd="0" presId="urn:microsoft.com/office/officeart/2005/8/layout/venn2"/>
    <dgm:cxn modelId="{645ECF60-652E-426C-B181-C86479D9D3CE}" type="presParOf" srcId="{4C727C18-2610-4868-B878-42CF2702D276}" destId="{D4C8C44B-AE78-4702-87D2-D6F9DB03EA63}" srcOrd="0" destOrd="0" presId="urn:microsoft.com/office/officeart/2005/8/layout/venn2"/>
    <dgm:cxn modelId="{1C75D607-46EB-4A29-8D6F-0CD9A057FDAD}" type="presParOf" srcId="{4C727C18-2610-4868-B878-42CF2702D276}" destId="{07F9A510-039F-46CD-A322-868722A35DF5}" srcOrd="1" destOrd="0" presId="urn:microsoft.com/office/officeart/2005/8/layout/venn2"/>
    <dgm:cxn modelId="{EAAE34C6-C4CF-4276-A8FD-8C8A89C177C7}" type="presParOf" srcId="{8ABBFF70-0343-4E27-AF19-1049AAC67ACA}" destId="{0B86E370-449E-4A3A-860D-C51F97C7794C}" srcOrd="2" destOrd="0" presId="urn:microsoft.com/office/officeart/2005/8/layout/venn2"/>
    <dgm:cxn modelId="{2730C022-9C42-4056-8858-2DA8B59A0531}" type="presParOf" srcId="{0B86E370-449E-4A3A-860D-C51F97C7794C}" destId="{8F36CCFB-5236-4981-9E13-B3B9924F24A5}" srcOrd="0" destOrd="0" presId="urn:microsoft.com/office/officeart/2005/8/layout/venn2"/>
    <dgm:cxn modelId="{7C9F154B-D16B-44F1-8888-0A73A47E9F93}" type="presParOf" srcId="{0B86E370-449E-4A3A-860D-C51F97C7794C}" destId="{2D9754C9-3DFC-4990-9002-139B1E3656A4}" srcOrd="1" destOrd="0" presId="urn:microsoft.com/office/officeart/2005/8/layout/venn2"/>
    <dgm:cxn modelId="{1B2035A0-AD25-4CD1-97C3-F4C1A62C807C}" type="presParOf" srcId="{8ABBFF70-0343-4E27-AF19-1049AAC67ACA}" destId="{657F6D84-612D-472E-A1FB-7D37E879DA47}" srcOrd="3" destOrd="0" presId="urn:microsoft.com/office/officeart/2005/8/layout/venn2"/>
    <dgm:cxn modelId="{7D197657-2511-43CB-9B69-7F8BCB57A522}" type="presParOf" srcId="{657F6D84-612D-472E-A1FB-7D37E879DA47}" destId="{1422965E-E226-4B6A-9078-2A947FBE449A}" srcOrd="0" destOrd="0" presId="urn:microsoft.com/office/officeart/2005/8/layout/venn2"/>
    <dgm:cxn modelId="{FFC6C124-961D-4121-928A-80B5B4BC5A63}" type="presParOf" srcId="{657F6D84-612D-472E-A1FB-7D37E879DA47}" destId="{89BAD354-0229-4470-A1BD-76CF866455D8}" srcOrd="1" destOrd="0" presId="urn:microsoft.com/office/officeart/2005/8/layout/venn2"/>
    <dgm:cxn modelId="{A97E6F77-EEFB-4515-84C5-84D3F0C48C53}" type="presParOf" srcId="{8ABBFF70-0343-4E27-AF19-1049AAC67ACA}" destId="{6E9427FB-0D44-4616-8B4D-4B810A575B2D}" srcOrd="4" destOrd="0" presId="urn:microsoft.com/office/officeart/2005/8/layout/venn2"/>
    <dgm:cxn modelId="{3673467D-4E3F-43C0-AF5A-E7462E9E826D}" type="presParOf" srcId="{6E9427FB-0D44-4616-8B4D-4B810A575B2D}" destId="{09D3C270-D8C9-4799-9DE1-840AF3F2FE24}" srcOrd="0" destOrd="0" presId="urn:microsoft.com/office/officeart/2005/8/layout/venn2"/>
    <dgm:cxn modelId="{F9F46E37-20AD-4DA8-B7F5-21496D979DC6}" type="presParOf" srcId="{6E9427FB-0D44-4616-8B4D-4B810A575B2D}" destId="{F2516AA5-EE10-432B-988C-4E3BE32B0B5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2B3BA2-7295-4A34-85FD-15C3D7169659}" type="doc">
      <dgm:prSet loTypeId="urn:microsoft.com/office/officeart/2005/8/layout/hList7" loCatId="list" qsTypeId="urn:microsoft.com/office/officeart/2005/8/quickstyle/3d3" qsCatId="3D" csTypeId="urn:microsoft.com/office/officeart/2005/8/colors/accent2_1" csCatId="accent2" phldr="1"/>
      <dgm:spPr/>
      <dgm:t>
        <a:bodyPr/>
        <a:lstStyle/>
        <a:p>
          <a:endParaRPr lang="es-MX"/>
        </a:p>
      </dgm:t>
    </dgm:pt>
    <dgm:pt modelId="{3C4F16C6-DCE2-4318-8399-19CC4E3B55C1}">
      <dgm:prSet phldrT="[Texto]" custT="1"/>
      <dgm:spPr/>
      <dgm:t>
        <a:bodyPr/>
        <a:lstStyle/>
        <a:p>
          <a:r>
            <a:rPr lang="es-MX" sz="1400" b="1" dirty="0" smtClean="0">
              <a:latin typeface="Arial Narrow" pitchFamily="34" charset="0"/>
              <a:cs typeface="Arial" pitchFamily="34" charset="0"/>
            </a:rPr>
            <a:t>AL INICIAR</a:t>
          </a:r>
          <a:endParaRPr lang="es-MX" sz="1400" b="1" dirty="0">
            <a:latin typeface="Arial Narrow" pitchFamily="34" charset="0"/>
            <a:cs typeface="Arial" pitchFamily="34" charset="0"/>
          </a:endParaRPr>
        </a:p>
      </dgm:t>
    </dgm:pt>
    <dgm:pt modelId="{673ED0AC-B0B7-441D-883A-59C50A02923D}" type="parTrans" cxnId="{2FCD4EAC-CB21-42BC-8581-DEA14B435F19}">
      <dgm:prSet/>
      <dgm:spPr/>
      <dgm:t>
        <a:bodyPr/>
        <a:lstStyle/>
        <a:p>
          <a:endParaRPr lang="es-MX" sz="1400">
            <a:latin typeface="Arial Narrow" pitchFamily="34" charset="0"/>
          </a:endParaRPr>
        </a:p>
      </dgm:t>
    </dgm:pt>
    <dgm:pt modelId="{EC088889-7F4F-45F0-A59F-F1CDF7E83401}" type="sibTrans" cxnId="{2FCD4EAC-CB21-42BC-8581-DEA14B435F19}">
      <dgm:prSet/>
      <dgm:spPr/>
      <dgm:t>
        <a:bodyPr/>
        <a:lstStyle/>
        <a:p>
          <a:endParaRPr lang="es-MX" sz="1400">
            <a:latin typeface="Arial Narrow" pitchFamily="34" charset="0"/>
          </a:endParaRPr>
        </a:p>
      </dgm:t>
    </dgm:pt>
    <dgm:pt modelId="{9FF26FD1-7363-41F4-A295-4A902A928B0F}">
      <dgm:prSet phldrT="[Texto]" custT="1"/>
      <dgm:spPr/>
      <dgm:t>
        <a:bodyPr/>
        <a:lstStyle/>
        <a:p>
          <a:r>
            <a:rPr lang="es-MX" sz="1400" dirty="0" smtClean="0">
              <a:latin typeface="Arial Narrow" pitchFamily="34" charset="0"/>
              <a:cs typeface="Arial" pitchFamily="34" charset="0"/>
            </a:rPr>
            <a:t>Carta de presentación y aceptación</a:t>
          </a:r>
          <a:endParaRPr lang="es-MX" sz="1400" dirty="0">
            <a:latin typeface="Arial Narrow" pitchFamily="34" charset="0"/>
            <a:cs typeface="Arial" pitchFamily="34" charset="0"/>
          </a:endParaRPr>
        </a:p>
      </dgm:t>
    </dgm:pt>
    <dgm:pt modelId="{871A39AF-47D0-439A-96FF-CCDA8A6EA741}" type="parTrans" cxnId="{5E03F10A-5987-418B-9645-C253D685EFE8}">
      <dgm:prSet/>
      <dgm:spPr/>
      <dgm:t>
        <a:bodyPr/>
        <a:lstStyle/>
        <a:p>
          <a:endParaRPr lang="es-MX" sz="1400">
            <a:latin typeface="Arial Narrow" pitchFamily="34" charset="0"/>
          </a:endParaRPr>
        </a:p>
      </dgm:t>
    </dgm:pt>
    <dgm:pt modelId="{D7F37F83-8D2A-41A4-B6ED-241BF1D85153}" type="sibTrans" cxnId="{5E03F10A-5987-418B-9645-C253D685EFE8}">
      <dgm:prSet/>
      <dgm:spPr/>
      <dgm:t>
        <a:bodyPr/>
        <a:lstStyle/>
        <a:p>
          <a:endParaRPr lang="es-MX" sz="1400">
            <a:latin typeface="Arial Narrow" pitchFamily="34" charset="0"/>
          </a:endParaRPr>
        </a:p>
      </dgm:t>
    </dgm:pt>
    <dgm:pt modelId="{57284A37-DD72-44C2-A73B-C813C00742B1}">
      <dgm:prSet phldrT="[Texto]" custT="1"/>
      <dgm:spPr/>
      <dgm:t>
        <a:bodyPr/>
        <a:lstStyle/>
        <a:p>
          <a:r>
            <a:rPr lang="es-MX" sz="1400" dirty="0" smtClean="0">
              <a:latin typeface="Arial Narrow" pitchFamily="34" charset="0"/>
              <a:cs typeface="Arial" pitchFamily="34" charset="0"/>
            </a:rPr>
            <a:t>Carta compromiso</a:t>
          </a:r>
          <a:endParaRPr lang="es-MX" sz="1400" dirty="0">
            <a:latin typeface="Arial Narrow" pitchFamily="34" charset="0"/>
            <a:cs typeface="Arial" pitchFamily="34" charset="0"/>
          </a:endParaRPr>
        </a:p>
      </dgm:t>
    </dgm:pt>
    <dgm:pt modelId="{96A95276-50D9-467A-8227-577EAF4F7A6E}" type="parTrans" cxnId="{1C1A0B7D-4E9C-4770-8860-8143D6EE06D4}">
      <dgm:prSet/>
      <dgm:spPr/>
      <dgm:t>
        <a:bodyPr/>
        <a:lstStyle/>
        <a:p>
          <a:endParaRPr lang="es-MX" sz="1400">
            <a:latin typeface="Arial Narrow" pitchFamily="34" charset="0"/>
          </a:endParaRPr>
        </a:p>
      </dgm:t>
    </dgm:pt>
    <dgm:pt modelId="{6C5382F7-E217-4CEA-8C05-8F7490315FA5}" type="sibTrans" cxnId="{1C1A0B7D-4E9C-4770-8860-8143D6EE06D4}">
      <dgm:prSet/>
      <dgm:spPr/>
      <dgm:t>
        <a:bodyPr/>
        <a:lstStyle/>
        <a:p>
          <a:endParaRPr lang="es-MX" sz="1400">
            <a:latin typeface="Arial Narrow" pitchFamily="34" charset="0"/>
          </a:endParaRPr>
        </a:p>
      </dgm:t>
    </dgm:pt>
    <dgm:pt modelId="{FC54FF00-CD68-42DB-AFB0-426D650EEEA6}">
      <dgm:prSet phldrT="[Texto]" custT="1"/>
      <dgm:spPr/>
      <dgm:t>
        <a:bodyPr/>
        <a:lstStyle/>
        <a:p>
          <a:r>
            <a:rPr lang="es-MX" sz="1400" b="1" dirty="0" smtClean="0">
              <a:latin typeface="Arial Narrow" pitchFamily="34" charset="0"/>
              <a:cs typeface="Arial" pitchFamily="34" charset="0"/>
            </a:rPr>
            <a:t>A LA MITAD </a:t>
          </a:r>
        </a:p>
        <a:p>
          <a:r>
            <a:rPr lang="es-MX" sz="1400" dirty="0" smtClean="0">
              <a:latin typeface="Arial Narrow" pitchFamily="34" charset="0"/>
              <a:cs typeface="Arial" pitchFamily="34" charset="0"/>
            </a:rPr>
            <a:t>(Concluidos los tres meses)</a:t>
          </a:r>
          <a:endParaRPr lang="es-MX" sz="1400" dirty="0">
            <a:latin typeface="Arial Narrow" pitchFamily="34" charset="0"/>
            <a:cs typeface="Arial" pitchFamily="34" charset="0"/>
          </a:endParaRPr>
        </a:p>
      </dgm:t>
    </dgm:pt>
    <dgm:pt modelId="{0E7A7326-2337-469C-B368-234C33C524F8}" type="parTrans" cxnId="{5689AEBF-C43F-4821-A882-F2C5A1654267}">
      <dgm:prSet/>
      <dgm:spPr/>
      <dgm:t>
        <a:bodyPr/>
        <a:lstStyle/>
        <a:p>
          <a:endParaRPr lang="es-MX" sz="1400">
            <a:latin typeface="Arial Narrow" pitchFamily="34" charset="0"/>
          </a:endParaRPr>
        </a:p>
      </dgm:t>
    </dgm:pt>
    <dgm:pt modelId="{FF82CE2A-172C-48E9-8E6E-8C0FA4E23B4F}" type="sibTrans" cxnId="{5689AEBF-C43F-4821-A882-F2C5A1654267}">
      <dgm:prSet/>
      <dgm:spPr/>
      <dgm:t>
        <a:bodyPr/>
        <a:lstStyle/>
        <a:p>
          <a:endParaRPr lang="es-MX" sz="1400">
            <a:latin typeface="Arial Narrow" pitchFamily="34" charset="0"/>
          </a:endParaRPr>
        </a:p>
      </dgm:t>
    </dgm:pt>
    <dgm:pt modelId="{F24FA274-4F72-474C-B47C-449FF52C954D}">
      <dgm:prSet phldrT="[Texto]" custT="1"/>
      <dgm:spPr/>
      <dgm:t>
        <a:bodyPr/>
        <a:lstStyle/>
        <a:p>
          <a:r>
            <a:rPr lang="es-MX" sz="1400" dirty="0" smtClean="0">
              <a:latin typeface="Arial Narrow" pitchFamily="34" charset="0"/>
              <a:cs typeface="Arial" pitchFamily="34" charset="0"/>
            </a:rPr>
            <a:t>6 primeros reportes quincenales en función de la memoria</a:t>
          </a:r>
          <a:endParaRPr lang="es-MX" sz="1400" dirty="0">
            <a:latin typeface="Arial Narrow" pitchFamily="34" charset="0"/>
            <a:cs typeface="Arial" pitchFamily="34" charset="0"/>
          </a:endParaRPr>
        </a:p>
      </dgm:t>
    </dgm:pt>
    <dgm:pt modelId="{D18992E2-BFC0-4EB4-99AB-88EEA2C45434}" type="parTrans" cxnId="{6B1C704F-4ED3-47F5-9AA6-0A77AB1242EC}">
      <dgm:prSet/>
      <dgm:spPr/>
      <dgm:t>
        <a:bodyPr/>
        <a:lstStyle/>
        <a:p>
          <a:endParaRPr lang="es-MX" sz="1400">
            <a:latin typeface="Arial Narrow" pitchFamily="34" charset="0"/>
          </a:endParaRPr>
        </a:p>
      </dgm:t>
    </dgm:pt>
    <dgm:pt modelId="{476FAFF7-1776-40EE-AEE9-C1A3DC4E30C0}" type="sibTrans" cxnId="{6B1C704F-4ED3-47F5-9AA6-0A77AB1242EC}">
      <dgm:prSet/>
      <dgm:spPr/>
      <dgm:t>
        <a:bodyPr/>
        <a:lstStyle/>
        <a:p>
          <a:endParaRPr lang="es-MX" sz="1400">
            <a:latin typeface="Arial Narrow" pitchFamily="34" charset="0"/>
          </a:endParaRPr>
        </a:p>
      </dgm:t>
    </dgm:pt>
    <dgm:pt modelId="{EBD3E09F-A0F7-4792-AEFF-DAFBE31D8709}">
      <dgm:prSet phldrT="[Texto]" custT="1"/>
      <dgm:spPr/>
      <dgm:t>
        <a:bodyPr/>
        <a:lstStyle/>
        <a:p>
          <a:r>
            <a:rPr lang="es-MX" sz="1400" dirty="0" smtClean="0">
              <a:latin typeface="Arial Narrow" pitchFamily="34" charset="0"/>
              <a:cs typeface="Arial" pitchFamily="34" charset="0"/>
            </a:rPr>
            <a:t>Informe parcial o trimestral</a:t>
          </a:r>
          <a:endParaRPr lang="es-MX" sz="1400" dirty="0">
            <a:latin typeface="Arial Narrow" pitchFamily="34" charset="0"/>
            <a:cs typeface="Arial" pitchFamily="34" charset="0"/>
          </a:endParaRPr>
        </a:p>
      </dgm:t>
    </dgm:pt>
    <dgm:pt modelId="{24389B30-AFC2-4CC7-BEBA-8221E1CF593C}" type="parTrans" cxnId="{C7BA83D0-1C30-4E7F-AD97-907B3EB61D88}">
      <dgm:prSet/>
      <dgm:spPr/>
      <dgm:t>
        <a:bodyPr/>
        <a:lstStyle/>
        <a:p>
          <a:endParaRPr lang="es-MX" sz="1400">
            <a:latin typeface="Arial Narrow" pitchFamily="34" charset="0"/>
          </a:endParaRPr>
        </a:p>
      </dgm:t>
    </dgm:pt>
    <dgm:pt modelId="{4730B91A-3AB5-418A-BD7F-427D1C379001}" type="sibTrans" cxnId="{C7BA83D0-1C30-4E7F-AD97-907B3EB61D88}">
      <dgm:prSet/>
      <dgm:spPr/>
      <dgm:t>
        <a:bodyPr/>
        <a:lstStyle/>
        <a:p>
          <a:endParaRPr lang="es-MX" sz="1400">
            <a:latin typeface="Arial Narrow" pitchFamily="34" charset="0"/>
          </a:endParaRPr>
        </a:p>
      </dgm:t>
    </dgm:pt>
    <dgm:pt modelId="{CB1DF88C-08FB-4105-9289-08DD4CA350F7}">
      <dgm:prSet phldrT="[Texto]" custT="1"/>
      <dgm:spPr/>
      <dgm:t>
        <a:bodyPr/>
        <a:lstStyle/>
        <a:p>
          <a:r>
            <a:rPr lang="es-MX" sz="1400" b="1" dirty="0" smtClean="0">
              <a:latin typeface="Arial Narrow" pitchFamily="34" charset="0"/>
              <a:cs typeface="Arial" pitchFamily="34" charset="0"/>
            </a:rPr>
            <a:t>AL FINALIZAR</a:t>
          </a:r>
          <a:endParaRPr lang="es-MX" sz="1400" b="1" dirty="0">
            <a:latin typeface="Arial Narrow" pitchFamily="34" charset="0"/>
            <a:cs typeface="Arial" pitchFamily="34" charset="0"/>
          </a:endParaRPr>
        </a:p>
      </dgm:t>
    </dgm:pt>
    <dgm:pt modelId="{4A7742C6-6174-42D2-AC37-EC4B9D249961}" type="parTrans" cxnId="{359777FB-82C0-474B-94D5-D040F9A8528C}">
      <dgm:prSet/>
      <dgm:spPr/>
      <dgm:t>
        <a:bodyPr/>
        <a:lstStyle/>
        <a:p>
          <a:endParaRPr lang="es-MX" sz="1400">
            <a:latin typeface="Arial Narrow" pitchFamily="34" charset="0"/>
          </a:endParaRPr>
        </a:p>
      </dgm:t>
    </dgm:pt>
    <dgm:pt modelId="{E0E65DA1-38F9-4518-B065-8399811BA307}" type="sibTrans" cxnId="{359777FB-82C0-474B-94D5-D040F9A8528C}">
      <dgm:prSet/>
      <dgm:spPr/>
      <dgm:t>
        <a:bodyPr/>
        <a:lstStyle/>
        <a:p>
          <a:endParaRPr lang="es-MX" sz="1400">
            <a:latin typeface="Arial Narrow" pitchFamily="34" charset="0"/>
          </a:endParaRPr>
        </a:p>
      </dgm:t>
    </dgm:pt>
    <dgm:pt modelId="{BEA15787-7C45-40C2-82B9-253D6D931BE2}">
      <dgm:prSet phldrT="[Texto]" custT="1"/>
      <dgm:spPr/>
      <dgm:t>
        <a:bodyPr/>
        <a:lstStyle/>
        <a:p>
          <a:r>
            <a:rPr lang="es-MX" sz="1400" dirty="0" smtClean="0">
              <a:latin typeface="Arial Narrow" pitchFamily="34" charset="0"/>
              <a:cs typeface="Arial" pitchFamily="34" charset="0"/>
            </a:rPr>
            <a:t>6 informes quincenales restantes</a:t>
          </a:r>
          <a:endParaRPr lang="es-MX" sz="1400" dirty="0">
            <a:latin typeface="Arial Narrow" pitchFamily="34" charset="0"/>
            <a:cs typeface="Arial" pitchFamily="34" charset="0"/>
          </a:endParaRPr>
        </a:p>
      </dgm:t>
    </dgm:pt>
    <dgm:pt modelId="{30E93061-F2C5-4A5C-A718-827E680864BE}" type="parTrans" cxnId="{37AEABF6-E905-4472-8B3B-06A6373FB7C0}">
      <dgm:prSet/>
      <dgm:spPr/>
      <dgm:t>
        <a:bodyPr/>
        <a:lstStyle/>
        <a:p>
          <a:endParaRPr lang="es-MX" sz="1400">
            <a:latin typeface="Arial Narrow" pitchFamily="34" charset="0"/>
          </a:endParaRPr>
        </a:p>
      </dgm:t>
    </dgm:pt>
    <dgm:pt modelId="{4D8C6D30-47AE-4084-A5B2-3F557FF2F575}" type="sibTrans" cxnId="{37AEABF6-E905-4472-8B3B-06A6373FB7C0}">
      <dgm:prSet/>
      <dgm:spPr/>
      <dgm:t>
        <a:bodyPr/>
        <a:lstStyle/>
        <a:p>
          <a:endParaRPr lang="es-MX" sz="1400">
            <a:latin typeface="Arial Narrow" pitchFamily="34" charset="0"/>
          </a:endParaRPr>
        </a:p>
      </dgm:t>
    </dgm:pt>
    <dgm:pt modelId="{4DEF584F-F0A1-4059-AF9F-2658409DA58B}">
      <dgm:prSet phldrT="[Texto]" custT="1"/>
      <dgm:spPr/>
      <dgm:t>
        <a:bodyPr/>
        <a:lstStyle/>
        <a:p>
          <a:r>
            <a:rPr lang="es-MX" sz="1400" dirty="0" smtClean="0">
              <a:latin typeface="Arial Narrow" pitchFamily="34" charset="0"/>
              <a:cs typeface="Arial" pitchFamily="34" charset="0"/>
            </a:rPr>
            <a:t>Informe final</a:t>
          </a:r>
          <a:endParaRPr lang="es-MX" sz="1400" dirty="0">
            <a:latin typeface="Arial Narrow" pitchFamily="34" charset="0"/>
            <a:cs typeface="Arial" pitchFamily="34" charset="0"/>
          </a:endParaRPr>
        </a:p>
      </dgm:t>
    </dgm:pt>
    <dgm:pt modelId="{FB0CD931-1EB7-4CE7-B255-F5907477C246}" type="parTrans" cxnId="{F0E83373-2A1E-400D-A5CE-2601190D70DB}">
      <dgm:prSet/>
      <dgm:spPr/>
      <dgm:t>
        <a:bodyPr/>
        <a:lstStyle/>
        <a:p>
          <a:endParaRPr lang="es-MX" sz="1400">
            <a:latin typeface="Arial Narrow" pitchFamily="34" charset="0"/>
          </a:endParaRPr>
        </a:p>
      </dgm:t>
    </dgm:pt>
    <dgm:pt modelId="{B30DAFAC-1706-4CB9-90BB-826033C36B1B}" type="sibTrans" cxnId="{F0E83373-2A1E-400D-A5CE-2601190D70DB}">
      <dgm:prSet/>
      <dgm:spPr/>
      <dgm:t>
        <a:bodyPr/>
        <a:lstStyle/>
        <a:p>
          <a:endParaRPr lang="es-MX" sz="1400">
            <a:latin typeface="Arial Narrow" pitchFamily="34" charset="0"/>
          </a:endParaRPr>
        </a:p>
      </dgm:t>
    </dgm:pt>
    <dgm:pt modelId="{5648E098-6020-4A1E-8F6A-87856EA15590}">
      <dgm:prSet phldrT="[Texto]" custT="1"/>
      <dgm:spPr/>
      <dgm:t>
        <a:bodyPr/>
        <a:lstStyle/>
        <a:p>
          <a:r>
            <a:rPr lang="es-MX" sz="1400" dirty="0" smtClean="0">
              <a:latin typeface="Arial Narrow" pitchFamily="34" charset="0"/>
              <a:cs typeface="Arial" pitchFamily="34" charset="0"/>
            </a:rPr>
            <a:t>E-mail con datos del jefe inmediato</a:t>
          </a:r>
          <a:endParaRPr lang="es-MX" sz="1400" dirty="0">
            <a:latin typeface="Arial Narrow" pitchFamily="34" charset="0"/>
            <a:cs typeface="Arial" pitchFamily="34" charset="0"/>
          </a:endParaRPr>
        </a:p>
      </dgm:t>
    </dgm:pt>
    <dgm:pt modelId="{3405FF09-9420-4B95-BF60-F0BEE3233915}" type="parTrans" cxnId="{CF1C7806-6232-4890-BBF0-4E7815C983C5}">
      <dgm:prSet/>
      <dgm:spPr/>
      <dgm:t>
        <a:bodyPr/>
        <a:lstStyle/>
        <a:p>
          <a:endParaRPr lang="es-MX" sz="1400">
            <a:latin typeface="Arial Narrow" pitchFamily="34" charset="0"/>
          </a:endParaRPr>
        </a:p>
      </dgm:t>
    </dgm:pt>
    <dgm:pt modelId="{AE8C9311-44C3-49D6-BDF6-FF10D6BAA35B}" type="sibTrans" cxnId="{CF1C7806-6232-4890-BBF0-4E7815C983C5}">
      <dgm:prSet/>
      <dgm:spPr/>
      <dgm:t>
        <a:bodyPr/>
        <a:lstStyle/>
        <a:p>
          <a:endParaRPr lang="es-MX" sz="1400">
            <a:latin typeface="Arial Narrow" pitchFamily="34" charset="0"/>
          </a:endParaRPr>
        </a:p>
      </dgm:t>
    </dgm:pt>
    <dgm:pt modelId="{E8B58FD0-83AE-457E-BCFA-12299EC32E1C}">
      <dgm:prSet phldrT="[Texto]" custT="1"/>
      <dgm:spPr/>
      <dgm:t>
        <a:bodyPr/>
        <a:lstStyle/>
        <a:p>
          <a:r>
            <a:rPr lang="es-MX" sz="1400" dirty="0" smtClean="0">
              <a:latin typeface="Arial Narrow" pitchFamily="34" charset="0"/>
              <a:cs typeface="Arial" pitchFamily="34" charset="0"/>
            </a:rPr>
            <a:t>Memoria engargolada</a:t>
          </a:r>
          <a:endParaRPr lang="es-MX" sz="1400" dirty="0">
            <a:latin typeface="Arial Narrow" pitchFamily="34" charset="0"/>
            <a:cs typeface="Arial" pitchFamily="34" charset="0"/>
          </a:endParaRPr>
        </a:p>
      </dgm:t>
    </dgm:pt>
    <dgm:pt modelId="{EDECF199-08F9-40D5-A660-51E9FB8AAE07}" type="parTrans" cxnId="{2A18BE29-29AA-4C00-A9DA-44052D16DB5A}">
      <dgm:prSet/>
      <dgm:spPr/>
      <dgm:t>
        <a:bodyPr/>
        <a:lstStyle/>
        <a:p>
          <a:endParaRPr lang="es-MX" sz="1400">
            <a:latin typeface="Arial Narrow" pitchFamily="34" charset="0"/>
          </a:endParaRPr>
        </a:p>
      </dgm:t>
    </dgm:pt>
    <dgm:pt modelId="{A474380A-37F7-4447-9A1E-F403A5E2F64F}" type="sibTrans" cxnId="{2A18BE29-29AA-4C00-A9DA-44052D16DB5A}">
      <dgm:prSet/>
      <dgm:spPr/>
      <dgm:t>
        <a:bodyPr/>
        <a:lstStyle/>
        <a:p>
          <a:endParaRPr lang="es-MX" sz="1400">
            <a:latin typeface="Arial Narrow" pitchFamily="34" charset="0"/>
          </a:endParaRPr>
        </a:p>
      </dgm:t>
    </dgm:pt>
    <dgm:pt modelId="{DD9BAE1C-860F-49CE-90F0-EEEDF6C6EC7B}">
      <dgm:prSet phldrT="[Texto]" custT="1"/>
      <dgm:spPr/>
      <dgm:t>
        <a:bodyPr/>
        <a:lstStyle/>
        <a:p>
          <a:r>
            <a:rPr lang="es-MX" sz="1400" dirty="0" smtClean="0">
              <a:latin typeface="Arial Narrow" pitchFamily="34" charset="0"/>
              <a:cs typeface="Arial" pitchFamily="34" charset="0"/>
            </a:rPr>
            <a:t>CD de la memoria </a:t>
          </a:r>
          <a:endParaRPr lang="es-MX" sz="1400" dirty="0">
            <a:latin typeface="Arial Narrow" pitchFamily="34" charset="0"/>
            <a:cs typeface="Arial" pitchFamily="34" charset="0"/>
          </a:endParaRPr>
        </a:p>
      </dgm:t>
    </dgm:pt>
    <dgm:pt modelId="{EC283B02-6132-46B6-A303-91A3A04AC52F}" type="parTrans" cxnId="{A43CFAFD-4D9F-4172-B608-69B082646AE6}">
      <dgm:prSet/>
      <dgm:spPr/>
      <dgm:t>
        <a:bodyPr/>
        <a:lstStyle/>
        <a:p>
          <a:endParaRPr lang="es-MX" sz="1400">
            <a:latin typeface="Arial Narrow" pitchFamily="34" charset="0"/>
          </a:endParaRPr>
        </a:p>
      </dgm:t>
    </dgm:pt>
    <dgm:pt modelId="{03359F6C-BE9A-4009-941E-8653C2F88403}" type="sibTrans" cxnId="{A43CFAFD-4D9F-4172-B608-69B082646AE6}">
      <dgm:prSet/>
      <dgm:spPr/>
      <dgm:t>
        <a:bodyPr/>
        <a:lstStyle/>
        <a:p>
          <a:endParaRPr lang="es-MX" sz="1400">
            <a:latin typeface="Arial Narrow" pitchFamily="34" charset="0"/>
          </a:endParaRPr>
        </a:p>
      </dgm:t>
    </dgm:pt>
    <dgm:pt modelId="{D8BF8CD5-2203-4ABD-8A43-638402FE0D99}">
      <dgm:prSet phldrT="[Texto]" custT="1"/>
      <dgm:spPr/>
      <dgm:t>
        <a:bodyPr/>
        <a:lstStyle/>
        <a:p>
          <a:r>
            <a:rPr lang="es-MX" sz="1400" dirty="0" smtClean="0">
              <a:latin typeface="Arial Narrow" pitchFamily="34" charset="0"/>
              <a:cs typeface="Arial" pitchFamily="34" charset="0"/>
            </a:rPr>
            <a:t>Formato de Evaluación </a:t>
          </a:r>
          <a:endParaRPr lang="es-MX" sz="1400" dirty="0">
            <a:latin typeface="Arial Narrow" pitchFamily="34" charset="0"/>
            <a:cs typeface="Arial" pitchFamily="34" charset="0"/>
          </a:endParaRPr>
        </a:p>
      </dgm:t>
    </dgm:pt>
    <dgm:pt modelId="{A20715E1-3512-45C2-9362-7C2446A07C26}" type="parTrans" cxnId="{BA9D242B-17AB-4517-8E37-D1B457FC1C30}">
      <dgm:prSet/>
      <dgm:spPr/>
      <dgm:t>
        <a:bodyPr/>
        <a:lstStyle/>
        <a:p>
          <a:endParaRPr lang="es-MX" sz="1400">
            <a:latin typeface="Arial Narrow" pitchFamily="34" charset="0"/>
          </a:endParaRPr>
        </a:p>
      </dgm:t>
    </dgm:pt>
    <dgm:pt modelId="{E3D2F30C-C85F-468F-A24D-70F82BB71161}" type="sibTrans" cxnId="{BA9D242B-17AB-4517-8E37-D1B457FC1C30}">
      <dgm:prSet/>
      <dgm:spPr/>
      <dgm:t>
        <a:bodyPr/>
        <a:lstStyle/>
        <a:p>
          <a:endParaRPr lang="es-MX" sz="1400">
            <a:latin typeface="Arial Narrow" pitchFamily="34" charset="0"/>
          </a:endParaRPr>
        </a:p>
      </dgm:t>
    </dgm:pt>
    <dgm:pt modelId="{CA088D12-488A-4288-BD50-F1C4B6F5EE46}" type="pres">
      <dgm:prSet presAssocID="{5D2B3BA2-7295-4A34-85FD-15C3D7169659}" presName="Name0" presStyleCnt="0">
        <dgm:presLayoutVars>
          <dgm:dir/>
          <dgm:resizeHandles val="exact"/>
        </dgm:presLayoutVars>
      </dgm:prSet>
      <dgm:spPr/>
      <dgm:t>
        <a:bodyPr/>
        <a:lstStyle/>
        <a:p>
          <a:endParaRPr lang="es-MX"/>
        </a:p>
      </dgm:t>
    </dgm:pt>
    <dgm:pt modelId="{C74569DF-7FA7-44A8-A6FF-4AC199254C99}" type="pres">
      <dgm:prSet presAssocID="{5D2B3BA2-7295-4A34-85FD-15C3D7169659}" presName="fgShape" presStyleLbl="fgShp" presStyleIdx="0" presStyleCnt="1"/>
      <dgm:spPr/>
      <dgm:t>
        <a:bodyPr/>
        <a:lstStyle/>
        <a:p>
          <a:endParaRPr lang="es-MX"/>
        </a:p>
      </dgm:t>
    </dgm:pt>
    <dgm:pt modelId="{AA208230-BEDA-45FC-B81C-A3AC456B35C8}" type="pres">
      <dgm:prSet presAssocID="{5D2B3BA2-7295-4A34-85FD-15C3D7169659}" presName="linComp" presStyleCnt="0"/>
      <dgm:spPr/>
      <dgm:t>
        <a:bodyPr/>
        <a:lstStyle/>
        <a:p>
          <a:endParaRPr lang="es-MX"/>
        </a:p>
      </dgm:t>
    </dgm:pt>
    <dgm:pt modelId="{1945D246-AD44-45F5-8B16-C54DBD52A4C0}" type="pres">
      <dgm:prSet presAssocID="{3C4F16C6-DCE2-4318-8399-19CC4E3B55C1}" presName="compNode" presStyleCnt="0"/>
      <dgm:spPr/>
      <dgm:t>
        <a:bodyPr/>
        <a:lstStyle/>
        <a:p>
          <a:endParaRPr lang="es-MX"/>
        </a:p>
      </dgm:t>
    </dgm:pt>
    <dgm:pt modelId="{65D6CB63-C6DD-459A-82C6-944E07EABC71}" type="pres">
      <dgm:prSet presAssocID="{3C4F16C6-DCE2-4318-8399-19CC4E3B55C1}" presName="bkgdShape" presStyleLbl="node1" presStyleIdx="0" presStyleCnt="3"/>
      <dgm:spPr/>
      <dgm:t>
        <a:bodyPr/>
        <a:lstStyle/>
        <a:p>
          <a:endParaRPr lang="es-MX"/>
        </a:p>
      </dgm:t>
    </dgm:pt>
    <dgm:pt modelId="{BEFDC339-72F1-421B-8E42-EFDE558BF779}" type="pres">
      <dgm:prSet presAssocID="{3C4F16C6-DCE2-4318-8399-19CC4E3B55C1}" presName="nodeTx" presStyleLbl="node1" presStyleIdx="0" presStyleCnt="3">
        <dgm:presLayoutVars>
          <dgm:bulletEnabled val="1"/>
        </dgm:presLayoutVars>
      </dgm:prSet>
      <dgm:spPr/>
      <dgm:t>
        <a:bodyPr/>
        <a:lstStyle/>
        <a:p>
          <a:endParaRPr lang="es-MX"/>
        </a:p>
      </dgm:t>
    </dgm:pt>
    <dgm:pt modelId="{B8C2F35A-AE76-4F5C-94BC-0436E9F44D94}" type="pres">
      <dgm:prSet presAssocID="{3C4F16C6-DCE2-4318-8399-19CC4E3B55C1}" presName="invisiNode" presStyleLbl="node1" presStyleIdx="0" presStyleCnt="3"/>
      <dgm:spPr/>
      <dgm:t>
        <a:bodyPr/>
        <a:lstStyle/>
        <a:p>
          <a:endParaRPr lang="es-MX"/>
        </a:p>
      </dgm:t>
    </dgm:pt>
    <dgm:pt modelId="{53AD69E3-1C65-4289-88F0-FBAEF3DE3D16}" type="pres">
      <dgm:prSet presAssocID="{3C4F16C6-DCE2-4318-8399-19CC4E3B55C1}" presName="imagNode"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4F0785B7-3413-49D8-90E2-93A9D68CB398}" type="pres">
      <dgm:prSet presAssocID="{EC088889-7F4F-45F0-A59F-F1CDF7E83401}" presName="sibTrans" presStyleLbl="sibTrans2D1" presStyleIdx="0" presStyleCnt="0"/>
      <dgm:spPr/>
      <dgm:t>
        <a:bodyPr/>
        <a:lstStyle/>
        <a:p>
          <a:endParaRPr lang="es-MX"/>
        </a:p>
      </dgm:t>
    </dgm:pt>
    <dgm:pt modelId="{72778673-325D-4293-B9C0-C6D5A1AB0D54}" type="pres">
      <dgm:prSet presAssocID="{FC54FF00-CD68-42DB-AFB0-426D650EEEA6}" presName="compNode" presStyleCnt="0"/>
      <dgm:spPr/>
      <dgm:t>
        <a:bodyPr/>
        <a:lstStyle/>
        <a:p>
          <a:endParaRPr lang="es-MX"/>
        </a:p>
      </dgm:t>
    </dgm:pt>
    <dgm:pt modelId="{2FA41CE5-CFFE-46A5-AF03-4EE1ABD151E4}" type="pres">
      <dgm:prSet presAssocID="{FC54FF00-CD68-42DB-AFB0-426D650EEEA6}" presName="bkgdShape" presStyleLbl="node1" presStyleIdx="1" presStyleCnt="3"/>
      <dgm:spPr/>
      <dgm:t>
        <a:bodyPr/>
        <a:lstStyle/>
        <a:p>
          <a:endParaRPr lang="es-MX"/>
        </a:p>
      </dgm:t>
    </dgm:pt>
    <dgm:pt modelId="{CAC9F160-B502-4510-B934-E68CC2FDE0FA}" type="pres">
      <dgm:prSet presAssocID="{FC54FF00-CD68-42DB-AFB0-426D650EEEA6}" presName="nodeTx" presStyleLbl="node1" presStyleIdx="1" presStyleCnt="3">
        <dgm:presLayoutVars>
          <dgm:bulletEnabled val="1"/>
        </dgm:presLayoutVars>
      </dgm:prSet>
      <dgm:spPr/>
      <dgm:t>
        <a:bodyPr/>
        <a:lstStyle/>
        <a:p>
          <a:endParaRPr lang="es-MX"/>
        </a:p>
      </dgm:t>
    </dgm:pt>
    <dgm:pt modelId="{5A6AF741-7D6F-4EF1-91C1-3E0AB6053C06}" type="pres">
      <dgm:prSet presAssocID="{FC54FF00-CD68-42DB-AFB0-426D650EEEA6}" presName="invisiNode" presStyleLbl="node1" presStyleIdx="1" presStyleCnt="3"/>
      <dgm:spPr/>
      <dgm:t>
        <a:bodyPr/>
        <a:lstStyle/>
        <a:p>
          <a:endParaRPr lang="es-MX"/>
        </a:p>
      </dgm:t>
    </dgm:pt>
    <dgm:pt modelId="{034DC866-3F0E-477B-AAF5-18D0208B15AE}" type="pres">
      <dgm:prSet presAssocID="{FC54FF00-CD68-42DB-AFB0-426D650EEEA6}" presName="imagNode"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61BEFA92-02C7-4773-831B-39BFFDB98A60}" type="pres">
      <dgm:prSet presAssocID="{FF82CE2A-172C-48E9-8E6E-8C0FA4E23B4F}" presName="sibTrans" presStyleLbl="sibTrans2D1" presStyleIdx="0" presStyleCnt="0"/>
      <dgm:spPr/>
      <dgm:t>
        <a:bodyPr/>
        <a:lstStyle/>
        <a:p>
          <a:endParaRPr lang="es-MX"/>
        </a:p>
      </dgm:t>
    </dgm:pt>
    <dgm:pt modelId="{58FE00E5-BB36-4BA5-A0EE-C39CDDAC0D99}" type="pres">
      <dgm:prSet presAssocID="{CB1DF88C-08FB-4105-9289-08DD4CA350F7}" presName="compNode" presStyleCnt="0"/>
      <dgm:spPr/>
      <dgm:t>
        <a:bodyPr/>
        <a:lstStyle/>
        <a:p>
          <a:endParaRPr lang="es-MX"/>
        </a:p>
      </dgm:t>
    </dgm:pt>
    <dgm:pt modelId="{9BF547CF-273B-48E0-8803-67B3944DE57C}" type="pres">
      <dgm:prSet presAssocID="{CB1DF88C-08FB-4105-9289-08DD4CA350F7}" presName="bkgdShape" presStyleLbl="node1" presStyleIdx="2" presStyleCnt="3"/>
      <dgm:spPr/>
      <dgm:t>
        <a:bodyPr/>
        <a:lstStyle/>
        <a:p>
          <a:endParaRPr lang="es-MX"/>
        </a:p>
      </dgm:t>
    </dgm:pt>
    <dgm:pt modelId="{6895F2EC-B1C8-487B-9B0A-DA77EC11824E}" type="pres">
      <dgm:prSet presAssocID="{CB1DF88C-08FB-4105-9289-08DD4CA350F7}" presName="nodeTx" presStyleLbl="node1" presStyleIdx="2" presStyleCnt="3">
        <dgm:presLayoutVars>
          <dgm:bulletEnabled val="1"/>
        </dgm:presLayoutVars>
      </dgm:prSet>
      <dgm:spPr/>
      <dgm:t>
        <a:bodyPr/>
        <a:lstStyle/>
        <a:p>
          <a:endParaRPr lang="es-MX"/>
        </a:p>
      </dgm:t>
    </dgm:pt>
    <dgm:pt modelId="{DC1E9E80-3ABB-498C-80A3-96D6047D18DE}" type="pres">
      <dgm:prSet presAssocID="{CB1DF88C-08FB-4105-9289-08DD4CA350F7}" presName="invisiNode" presStyleLbl="node1" presStyleIdx="2" presStyleCnt="3"/>
      <dgm:spPr/>
      <dgm:t>
        <a:bodyPr/>
        <a:lstStyle/>
        <a:p>
          <a:endParaRPr lang="es-MX"/>
        </a:p>
      </dgm:t>
    </dgm:pt>
    <dgm:pt modelId="{94493CC1-9396-4680-8D90-D3234875C925}" type="pres">
      <dgm:prSet presAssocID="{CB1DF88C-08FB-4105-9289-08DD4CA350F7}" presName="imagNode"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Lst>
  <dgm:cxnLst>
    <dgm:cxn modelId="{5E03F10A-5987-418B-9645-C253D685EFE8}" srcId="{3C4F16C6-DCE2-4318-8399-19CC4E3B55C1}" destId="{9FF26FD1-7363-41F4-A295-4A902A928B0F}" srcOrd="0" destOrd="0" parTransId="{871A39AF-47D0-439A-96FF-CCDA8A6EA741}" sibTransId="{D7F37F83-8D2A-41A4-B6ED-241BF1D85153}"/>
    <dgm:cxn modelId="{CF1C7806-6232-4890-BBF0-4E7815C983C5}" srcId="{3C4F16C6-DCE2-4318-8399-19CC4E3B55C1}" destId="{5648E098-6020-4A1E-8F6A-87856EA15590}" srcOrd="2" destOrd="0" parTransId="{3405FF09-9420-4B95-BF60-F0BEE3233915}" sibTransId="{AE8C9311-44C3-49D6-BDF6-FF10D6BAA35B}"/>
    <dgm:cxn modelId="{A975FE56-90A5-494F-AD6E-58E9E1A26195}" type="presOf" srcId="{CB1DF88C-08FB-4105-9289-08DD4CA350F7}" destId="{6895F2EC-B1C8-487B-9B0A-DA77EC11824E}" srcOrd="1" destOrd="0" presId="urn:microsoft.com/office/officeart/2005/8/layout/hList7"/>
    <dgm:cxn modelId="{0BE3E7FF-C0D0-4B6B-B8B8-A13E7B867E84}" type="presOf" srcId="{BEA15787-7C45-40C2-82B9-253D6D931BE2}" destId="{6895F2EC-B1C8-487B-9B0A-DA77EC11824E}" srcOrd="1" destOrd="1" presId="urn:microsoft.com/office/officeart/2005/8/layout/hList7"/>
    <dgm:cxn modelId="{5689AEBF-C43F-4821-A882-F2C5A1654267}" srcId="{5D2B3BA2-7295-4A34-85FD-15C3D7169659}" destId="{FC54FF00-CD68-42DB-AFB0-426D650EEEA6}" srcOrd="1" destOrd="0" parTransId="{0E7A7326-2337-469C-B368-234C33C524F8}" sibTransId="{FF82CE2A-172C-48E9-8E6E-8C0FA4E23B4F}"/>
    <dgm:cxn modelId="{2A6F316A-581F-434C-8AF7-E87ECC784993}" type="presOf" srcId="{57284A37-DD72-44C2-A73B-C813C00742B1}" destId="{BEFDC339-72F1-421B-8E42-EFDE558BF779}" srcOrd="1" destOrd="2" presId="urn:microsoft.com/office/officeart/2005/8/layout/hList7"/>
    <dgm:cxn modelId="{DC33CAD3-87AF-40A3-A4AB-03C6A74E503D}" type="presOf" srcId="{CB1DF88C-08FB-4105-9289-08DD4CA350F7}" destId="{9BF547CF-273B-48E0-8803-67B3944DE57C}" srcOrd="0" destOrd="0" presId="urn:microsoft.com/office/officeart/2005/8/layout/hList7"/>
    <dgm:cxn modelId="{4395EC5B-491B-401F-AC4A-0EB7B157BFB4}" type="presOf" srcId="{F24FA274-4F72-474C-B47C-449FF52C954D}" destId="{CAC9F160-B502-4510-B934-E68CC2FDE0FA}" srcOrd="1" destOrd="1" presId="urn:microsoft.com/office/officeart/2005/8/layout/hList7"/>
    <dgm:cxn modelId="{4ADD8A86-BE11-459B-A46E-F4A5B9D0D82C}" type="presOf" srcId="{E8B58FD0-83AE-457E-BCFA-12299EC32E1C}" destId="{9BF547CF-273B-48E0-8803-67B3944DE57C}" srcOrd="0" destOrd="4" presId="urn:microsoft.com/office/officeart/2005/8/layout/hList7"/>
    <dgm:cxn modelId="{359777FB-82C0-474B-94D5-D040F9A8528C}" srcId="{5D2B3BA2-7295-4A34-85FD-15C3D7169659}" destId="{CB1DF88C-08FB-4105-9289-08DD4CA350F7}" srcOrd="2" destOrd="0" parTransId="{4A7742C6-6174-42D2-AC37-EC4B9D249961}" sibTransId="{E0E65DA1-38F9-4518-B065-8399811BA307}"/>
    <dgm:cxn modelId="{37AEABF6-E905-4472-8B3B-06A6373FB7C0}" srcId="{CB1DF88C-08FB-4105-9289-08DD4CA350F7}" destId="{BEA15787-7C45-40C2-82B9-253D6D931BE2}" srcOrd="0" destOrd="0" parTransId="{30E93061-F2C5-4A5C-A718-827E680864BE}" sibTransId="{4D8C6D30-47AE-4084-A5B2-3F557FF2F575}"/>
    <dgm:cxn modelId="{B9F7C2A3-B71B-4D29-A612-689B1B1BEBDA}" type="presOf" srcId="{EC088889-7F4F-45F0-A59F-F1CDF7E83401}" destId="{4F0785B7-3413-49D8-90E2-93A9D68CB398}" srcOrd="0" destOrd="0" presId="urn:microsoft.com/office/officeart/2005/8/layout/hList7"/>
    <dgm:cxn modelId="{F0E83373-2A1E-400D-A5CE-2601190D70DB}" srcId="{CB1DF88C-08FB-4105-9289-08DD4CA350F7}" destId="{4DEF584F-F0A1-4059-AF9F-2658409DA58B}" srcOrd="1" destOrd="0" parTransId="{FB0CD931-1EB7-4CE7-B255-F5907477C246}" sibTransId="{B30DAFAC-1706-4CB9-90BB-826033C36B1B}"/>
    <dgm:cxn modelId="{DBC188D1-8077-419A-AB4B-2CDBB03D6E52}" type="presOf" srcId="{D8BF8CD5-2203-4ABD-8A43-638402FE0D99}" destId="{6895F2EC-B1C8-487B-9B0A-DA77EC11824E}" srcOrd="1" destOrd="3" presId="urn:microsoft.com/office/officeart/2005/8/layout/hList7"/>
    <dgm:cxn modelId="{1C1A0B7D-4E9C-4770-8860-8143D6EE06D4}" srcId="{3C4F16C6-DCE2-4318-8399-19CC4E3B55C1}" destId="{57284A37-DD72-44C2-A73B-C813C00742B1}" srcOrd="1" destOrd="0" parTransId="{96A95276-50D9-467A-8227-577EAF4F7A6E}" sibTransId="{6C5382F7-E217-4CEA-8C05-8F7490315FA5}"/>
    <dgm:cxn modelId="{F64269DD-F46C-4DB5-B69C-5FA804ABA38B}" type="presOf" srcId="{EBD3E09F-A0F7-4792-AEFF-DAFBE31D8709}" destId="{CAC9F160-B502-4510-B934-E68CC2FDE0FA}" srcOrd="1" destOrd="2" presId="urn:microsoft.com/office/officeart/2005/8/layout/hList7"/>
    <dgm:cxn modelId="{CA4F724C-9927-4A8E-B34C-5F6C4299B83C}" type="presOf" srcId="{5D2B3BA2-7295-4A34-85FD-15C3D7169659}" destId="{CA088D12-488A-4288-BD50-F1C4B6F5EE46}" srcOrd="0" destOrd="0" presId="urn:microsoft.com/office/officeart/2005/8/layout/hList7"/>
    <dgm:cxn modelId="{A43CFAFD-4D9F-4172-B608-69B082646AE6}" srcId="{CB1DF88C-08FB-4105-9289-08DD4CA350F7}" destId="{DD9BAE1C-860F-49CE-90F0-EEEDF6C6EC7B}" srcOrd="4" destOrd="0" parTransId="{EC283B02-6132-46B6-A303-91A3A04AC52F}" sibTransId="{03359F6C-BE9A-4009-941E-8653C2F88403}"/>
    <dgm:cxn modelId="{6B1C704F-4ED3-47F5-9AA6-0A77AB1242EC}" srcId="{FC54FF00-CD68-42DB-AFB0-426D650EEEA6}" destId="{F24FA274-4F72-474C-B47C-449FF52C954D}" srcOrd="0" destOrd="0" parTransId="{D18992E2-BFC0-4EB4-99AB-88EEA2C45434}" sibTransId="{476FAFF7-1776-40EE-AEE9-C1A3DC4E30C0}"/>
    <dgm:cxn modelId="{2E95CFEB-40F5-45DC-83DA-5AE0A569D081}" type="presOf" srcId="{4DEF584F-F0A1-4059-AF9F-2658409DA58B}" destId="{9BF547CF-273B-48E0-8803-67B3944DE57C}" srcOrd="0" destOrd="2" presId="urn:microsoft.com/office/officeart/2005/8/layout/hList7"/>
    <dgm:cxn modelId="{626D7EB7-5966-451B-84BD-0695CD1981A0}" type="presOf" srcId="{EBD3E09F-A0F7-4792-AEFF-DAFBE31D8709}" destId="{2FA41CE5-CFFE-46A5-AF03-4EE1ABD151E4}" srcOrd="0" destOrd="2" presId="urn:microsoft.com/office/officeart/2005/8/layout/hList7"/>
    <dgm:cxn modelId="{8119D127-1BC3-4C56-A667-E7121EFA4F25}" type="presOf" srcId="{DD9BAE1C-860F-49CE-90F0-EEEDF6C6EC7B}" destId="{6895F2EC-B1C8-487B-9B0A-DA77EC11824E}" srcOrd="1" destOrd="5" presId="urn:microsoft.com/office/officeart/2005/8/layout/hList7"/>
    <dgm:cxn modelId="{03559708-858B-4167-9E26-7F7F2AAC5DD1}" type="presOf" srcId="{FF82CE2A-172C-48E9-8E6E-8C0FA4E23B4F}" destId="{61BEFA92-02C7-4773-831B-39BFFDB98A60}" srcOrd="0" destOrd="0" presId="urn:microsoft.com/office/officeart/2005/8/layout/hList7"/>
    <dgm:cxn modelId="{C7BA83D0-1C30-4E7F-AD97-907B3EB61D88}" srcId="{FC54FF00-CD68-42DB-AFB0-426D650EEEA6}" destId="{EBD3E09F-A0F7-4792-AEFF-DAFBE31D8709}" srcOrd="1" destOrd="0" parTransId="{24389B30-AFC2-4CC7-BEBA-8221E1CF593C}" sibTransId="{4730B91A-3AB5-418A-BD7F-427D1C379001}"/>
    <dgm:cxn modelId="{1DB121B4-96BB-41CD-A626-07294109F632}" type="presOf" srcId="{5648E098-6020-4A1E-8F6A-87856EA15590}" destId="{BEFDC339-72F1-421B-8E42-EFDE558BF779}" srcOrd="1" destOrd="3" presId="urn:microsoft.com/office/officeart/2005/8/layout/hList7"/>
    <dgm:cxn modelId="{B162E485-A7EE-464B-9148-5158E3710C69}" type="presOf" srcId="{5648E098-6020-4A1E-8F6A-87856EA15590}" destId="{65D6CB63-C6DD-459A-82C6-944E07EABC71}" srcOrd="0" destOrd="3" presId="urn:microsoft.com/office/officeart/2005/8/layout/hList7"/>
    <dgm:cxn modelId="{2FFFC291-0C31-4D00-B749-C4C4C646BD6E}" type="presOf" srcId="{4DEF584F-F0A1-4059-AF9F-2658409DA58B}" destId="{6895F2EC-B1C8-487B-9B0A-DA77EC11824E}" srcOrd="1" destOrd="2" presId="urn:microsoft.com/office/officeart/2005/8/layout/hList7"/>
    <dgm:cxn modelId="{2FCD4EAC-CB21-42BC-8581-DEA14B435F19}" srcId="{5D2B3BA2-7295-4A34-85FD-15C3D7169659}" destId="{3C4F16C6-DCE2-4318-8399-19CC4E3B55C1}" srcOrd="0" destOrd="0" parTransId="{673ED0AC-B0B7-441D-883A-59C50A02923D}" sibTransId="{EC088889-7F4F-45F0-A59F-F1CDF7E83401}"/>
    <dgm:cxn modelId="{9383FC25-3AE4-48E5-981F-783DD1180B68}" type="presOf" srcId="{DD9BAE1C-860F-49CE-90F0-EEEDF6C6EC7B}" destId="{9BF547CF-273B-48E0-8803-67B3944DE57C}" srcOrd="0" destOrd="5" presId="urn:microsoft.com/office/officeart/2005/8/layout/hList7"/>
    <dgm:cxn modelId="{4C576303-A072-4B80-9796-BC0551229ACA}" type="presOf" srcId="{F24FA274-4F72-474C-B47C-449FF52C954D}" destId="{2FA41CE5-CFFE-46A5-AF03-4EE1ABD151E4}" srcOrd="0" destOrd="1" presId="urn:microsoft.com/office/officeart/2005/8/layout/hList7"/>
    <dgm:cxn modelId="{7B8C8C2B-CA75-47A9-845B-A3583232C67C}" type="presOf" srcId="{57284A37-DD72-44C2-A73B-C813C00742B1}" destId="{65D6CB63-C6DD-459A-82C6-944E07EABC71}" srcOrd="0" destOrd="2" presId="urn:microsoft.com/office/officeart/2005/8/layout/hList7"/>
    <dgm:cxn modelId="{51A53452-CC94-4569-9BEC-6A97C41BF7D9}" type="presOf" srcId="{9FF26FD1-7363-41F4-A295-4A902A928B0F}" destId="{BEFDC339-72F1-421B-8E42-EFDE558BF779}" srcOrd="1" destOrd="1" presId="urn:microsoft.com/office/officeart/2005/8/layout/hList7"/>
    <dgm:cxn modelId="{8C7AADFA-0591-44B5-8364-F6C36FCA81FE}" type="presOf" srcId="{BEA15787-7C45-40C2-82B9-253D6D931BE2}" destId="{9BF547CF-273B-48E0-8803-67B3944DE57C}" srcOrd="0" destOrd="1" presId="urn:microsoft.com/office/officeart/2005/8/layout/hList7"/>
    <dgm:cxn modelId="{47F1741F-AC59-4F75-9C31-1F8B2FB4D860}" type="presOf" srcId="{D8BF8CD5-2203-4ABD-8A43-638402FE0D99}" destId="{9BF547CF-273B-48E0-8803-67B3944DE57C}" srcOrd="0" destOrd="3" presId="urn:microsoft.com/office/officeart/2005/8/layout/hList7"/>
    <dgm:cxn modelId="{2D2A6D5F-CAF2-4C85-BE95-716C97B6FECA}" type="presOf" srcId="{3C4F16C6-DCE2-4318-8399-19CC4E3B55C1}" destId="{BEFDC339-72F1-421B-8E42-EFDE558BF779}" srcOrd="1" destOrd="0" presId="urn:microsoft.com/office/officeart/2005/8/layout/hList7"/>
    <dgm:cxn modelId="{70101166-0BAF-4B4F-9380-958339894296}" type="presOf" srcId="{FC54FF00-CD68-42DB-AFB0-426D650EEEA6}" destId="{2FA41CE5-CFFE-46A5-AF03-4EE1ABD151E4}" srcOrd="0" destOrd="0" presId="urn:microsoft.com/office/officeart/2005/8/layout/hList7"/>
    <dgm:cxn modelId="{65D2E8D7-FED7-4BE2-8307-D01FFFAE3E23}" type="presOf" srcId="{3C4F16C6-DCE2-4318-8399-19CC4E3B55C1}" destId="{65D6CB63-C6DD-459A-82C6-944E07EABC71}" srcOrd="0" destOrd="0" presId="urn:microsoft.com/office/officeart/2005/8/layout/hList7"/>
    <dgm:cxn modelId="{C15B17F8-497F-4E2C-A8CF-9FD3C4EC5B1A}" type="presOf" srcId="{9FF26FD1-7363-41F4-A295-4A902A928B0F}" destId="{65D6CB63-C6DD-459A-82C6-944E07EABC71}" srcOrd="0" destOrd="1" presId="urn:microsoft.com/office/officeart/2005/8/layout/hList7"/>
    <dgm:cxn modelId="{643C0694-CFE9-4540-8344-82EC214E183B}" type="presOf" srcId="{E8B58FD0-83AE-457E-BCFA-12299EC32E1C}" destId="{6895F2EC-B1C8-487B-9B0A-DA77EC11824E}" srcOrd="1" destOrd="4" presId="urn:microsoft.com/office/officeart/2005/8/layout/hList7"/>
    <dgm:cxn modelId="{15F89D10-A51F-4CD9-8CD9-A09F0E5005B3}" type="presOf" srcId="{FC54FF00-CD68-42DB-AFB0-426D650EEEA6}" destId="{CAC9F160-B502-4510-B934-E68CC2FDE0FA}" srcOrd="1" destOrd="0" presId="urn:microsoft.com/office/officeart/2005/8/layout/hList7"/>
    <dgm:cxn modelId="{2A18BE29-29AA-4C00-A9DA-44052D16DB5A}" srcId="{CB1DF88C-08FB-4105-9289-08DD4CA350F7}" destId="{E8B58FD0-83AE-457E-BCFA-12299EC32E1C}" srcOrd="3" destOrd="0" parTransId="{EDECF199-08F9-40D5-A660-51E9FB8AAE07}" sibTransId="{A474380A-37F7-4447-9A1E-F403A5E2F64F}"/>
    <dgm:cxn modelId="{BA9D242B-17AB-4517-8E37-D1B457FC1C30}" srcId="{CB1DF88C-08FB-4105-9289-08DD4CA350F7}" destId="{D8BF8CD5-2203-4ABD-8A43-638402FE0D99}" srcOrd="2" destOrd="0" parTransId="{A20715E1-3512-45C2-9362-7C2446A07C26}" sibTransId="{E3D2F30C-C85F-468F-A24D-70F82BB71161}"/>
    <dgm:cxn modelId="{57349A5C-BCCF-456C-954F-5B7B58D14312}" type="presParOf" srcId="{CA088D12-488A-4288-BD50-F1C4B6F5EE46}" destId="{C74569DF-7FA7-44A8-A6FF-4AC199254C99}" srcOrd="0" destOrd="0" presId="urn:microsoft.com/office/officeart/2005/8/layout/hList7"/>
    <dgm:cxn modelId="{E04391B6-4893-455E-A071-14D7C1C31CAE}" type="presParOf" srcId="{CA088D12-488A-4288-BD50-F1C4B6F5EE46}" destId="{AA208230-BEDA-45FC-B81C-A3AC456B35C8}" srcOrd="1" destOrd="0" presId="urn:microsoft.com/office/officeart/2005/8/layout/hList7"/>
    <dgm:cxn modelId="{6535C059-E010-4D0C-9D71-456CC00F775B}" type="presParOf" srcId="{AA208230-BEDA-45FC-B81C-A3AC456B35C8}" destId="{1945D246-AD44-45F5-8B16-C54DBD52A4C0}" srcOrd="0" destOrd="0" presId="urn:microsoft.com/office/officeart/2005/8/layout/hList7"/>
    <dgm:cxn modelId="{3C3A8C96-D8C5-44AF-8934-1F177D8E43C5}" type="presParOf" srcId="{1945D246-AD44-45F5-8B16-C54DBD52A4C0}" destId="{65D6CB63-C6DD-459A-82C6-944E07EABC71}" srcOrd="0" destOrd="0" presId="urn:microsoft.com/office/officeart/2005/8/layout/hList7"/>
    <dgm:cxn modelId="{F62B081A-28E7-4AF2-AE93-F54A30F6B865}" type="presParOf" srcId="{1945D246-AD44-45F5-8B16-C54DBD52A4C0}" destId="{BEFDC339-72F1-421B-8E42-EFDE558BF779}" srcOrd="1" destOrd="0" presId="urn:microsoft.com/office/officeart/2005/8/layout/hList7"/>
    <dgm:cxn modelId="{A8EFEF9C-56B1-4A17-A3FF-4503FC797431}" type="presParOf" srcId="{1945D246-AD44-45F5-8B16-C54DBD52A4C0}" destId="{B8C2F35A-AE76-4F5C-94BC-0436E9F44D94}" srcOrd="2" destOrd="0" presId="urn:microsoft.com/office/officeart/2005/8/layout/hList7"/>
    <dgm:cxn modelId="{649DE573-A4A8-4F52-9E81-71A5F69477B7}" type="presParOf" srcId="{1945D246-AD44-45F5-8B16-C54DBD52A4C0}" destId="{53AD69E3-1C65-4289-88F0-FBAEF3DE3D16}" srcOrd="3" destOrd="0" presId="urn:microsoft.com/office/officeart/2005/8/layout/hList7"/>
    <dgm:cxn modelId="{B876D3CF-F49D-4510-94A3-13DFEF028357}" type="presParOf" srcId="{AA208230-BEDA-45FC-B81C-A3AC456B35C8}" destId="{4F0785B7-3413-49D8-90E2-93A9D68CB398}" srcOrd="1" destOrd="0" presId="urn:microsoft.com/office/officeart/2005/8/layout/hList7"/>
    <dgm:cxn modelId="{66602B9A-DAAF-4DAC-B265-A19CFDA989B9}" type="presParOf" srcId="{AA208230-BEDA-45FC-B81C-A3AC456B35C8}" destId="{72778673-325D-4293-B9C0-C6D5A1AB0D54}" srcOrd="2" destOrd="0" presId="urn:microsoft.com/office/officeart/2005/8/layout/hList7"/>
    <dgm:cxn modelId="{ECE718DE-3A5D-450E-8ED8-EA38715BC34F}" type="presParOf" srcId="{72778673-325D-4293-B9C0-C6D5A1AB0D54}" destId="{2FA41CE5-CFFE-46A5-AF03-4EE1ABD151E4}" srcOrd="0" destOrd="0" presId="urn:microsoft.com/office/officeart/2005/8/layout/hList7"/>
    <dgm:cxn modelId="{678EDDC9-4BA8-4274-9A51-0857263B8E57}" type="presParOf" srcId="{72778673-325D-4293-B9C0-C6D5A1AB0D54}" destId="{CAC9F160-B502-4510-B934-E68CC2FDE0FA}" srcOrd="1" destOrd="0" presId="urn:microsoft.com/office/officeart/2005/8/layout/hList7"/>
    <dgm:cxn modelId="{D6D86A9A-2C38-47FA-96A7-1E45F74F281C}" type="presParOf" srcId="{72778673-325D-4293-B9C0-C6D5A1AB0D54}" destId="{5A6AF741-7D6F-4EF1-91C1-3E0AB6053C06}" srcOrd="2" destOrd="0" presId="urn:microsoft.com/office/officeart/2005/8/layout/hList7"/>
    <dgm:cxn modelId="{5A5CDB44-21F6-4D45-834C-0C9C4D0CA4E6}" type="presParOf" srcId="{72778673-325D-4293-B9C0-C6D5A1AB0D54}" destId="{034DC866-3F0E-477B-AAF5-18D0208B15AE}" srcOrd="3" destOrd="0" presId="urn:microsoft.com/office/officeart/2005/8/layout/hList7"/>
    <dgm:cxn modelId="{16EF7D1E-0A91-4832-BB8A-1F83C3433148}" type="presParOf" srcId="{AA208230-BEDA-45FC-B81C-A3AC456B35C8}" destId="{61BEFA92-02C7-4773-831B-39BFFDB98A60}" srcOrd="3" destOrd="0" presId="urn:microsoft.com/office/officeart/2005/8/layout/hList7"/>
    <dgm:cxn modelId="{F2743FBA-2AFB-4DDE-AD06-FDEFDF7A18AF}" type="presParOf" srcId="{AA208230-BEDA-45FC-B81C-A3AC456B35C8}" destId="{58FE00E5-BB36-4BA5-A0EE-C39CDDAC0D99}" srcOrd="4" destOrd="0" presId="urn:microsoft.com/office/officeart/2005/8/layout/hList7"/>
    <dgm:cxn modelId="{0474E7C6-4C16-4E52-BA25-FF554632DA99}" type="presParOf" srcId="{58FE00E5-BB36-4BA5-A0EE-C39CDDAC0D99}" destId="{9BF547CF-273B-48E0-8803-67B3944DE57C}" srcOrd="0" destOrd="0" presId="urn:microsoft.com/office/officeart/2005/8/layout/hList7"/>
    <dgm:cxn modelId="{396BABBF-B832-4C92-883F-7A63AD59E338}" type="presParOf" srcId="{58FE00E5-BB36-4BA5-A0EE-C39CDDAC0D99}" destId="{6895F2EC-B1C8-487B-9B0A-DA77EC11824E}" srcOrd="1" destOrd="0" presId="urn:microsoft.com/office/officeart/2005/8/layout/hList7"/>
    <dgm:cxn modelId="{1E577CD6-07DA-4553-9F17-F863D5613A6B}" type="presParOf" srcId="{58FE00E5-BB36-4BA5-A0EE-C39CDDAC0D99}" destId="{DC1E9E80-3ABB-498C-80A3-96D6047D18DE}" srcOrd="2" destOrd="0" presId="urn:microsoft.com/office/officeart/2005/8/layout/hList7"/>
    <dgm:cxn modelId="{256B5256-4C3C-477C-AAE7-89A33F9CCCB5}" type="presParOf" srcId="{58FE00E5-BB36-4BA5-A0EE-C39CDDAC0D99}" destId="{94493CC1-9396-4680-8D90-D3234875C92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4017D3-DBD4-45DD-A3BD-D24CD488B2C8}"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MX"/>
        </a:p>
      </dgm:t>
    </dgm:pt>
    <dgm:pt modelId="{B1B6F8C3-073A-4859-87A4-FB4D44E21762}">
      <dgm:prSet phldrT="[Texto]" custT="1"/>
      <dgm:spPr/>
      <dgm:t>
        <a:bodyPr/>
        <a:lstStyle/>
        <a:p>
          <a:r>
            <a:rPr lang="es-MX" sz="1300" dirty="0" smtClean="0">
              <a:latin typeface="Arial Narrow" pitchFamily="34" charset="0"/>
              <a:cs typeface="Arial" pitchFamily="34" charset="0"/>
            </a:rPr>
            <a:t>COMPONENTES DE LA ORGANIZACIÓN</a:t>
          </a:r>
          <a:endParaRPr lang="es-MX" sz="1300" dirty="0">
            <a:latin typeface="Arial Narrow" pitchFamily="34" charset="0"/>
          </a:endParaRPr>
        </a:p>
      </dgm:t>
    </dgm:pt>
    <dgm:pt modelId="{69A4CE6C-8EFB-4664-AF19-7F59D62AE5EE}" type="parTrans" cxnId="{76A380FE-FE3E-4FD7-B3E1-2A2060AAF100}">
      <dgm:prSet/>
      <dgm:spPr/>
      <dgm:t>
        <a:bodyPr/>
        <a:lstStyle/>
        <a:p>
          <a:endParaRPr lang="es-MX" sz="1300">
            <a:latin typeface="Arial Narrow" pitchFamily="34" charset="0"/>
          </a:endParaRPr>
        </a:p>
      </dgm:t>
    </dgm:pt>
    <dgm:pt modelId="{C9B9C278-BB55-4EEF-944B-5B86298113CB}" type="sibTrans" cxnId="{76A380FE-FE3E-4FD7-B3E1-2A2060AAF100}">
      <dgm:prSet/>
      <dgm:spPr/>
      <dgm:t>
        <a:bodyPr/>
        <a:lstStyle/>
        <a:p>
          <a:endParaRPr lang="es-MX" sz="1300">
            <a:latin typeface="Arial Narrow" pitchFamily="34" charset="0"/>
          </a:endParaRPr>
        </a:p>
      </dgm:t>
    </dgm:pt>
    <dgm:pt modelId="{81D8E654-BE40-4BD0-B83C-CFBA5E0F21EE}">
      <dgm:prSet phldrT="[Texto]" custT="1"/>
      <dgm:spPr/>
      <dgm:t>
        <a:bodyPr/>
        <a:lstStyle/>
        <a:p>
          <a:r>
            <a:rPr lang="es-MX" sz="1300" dirty="0" smtClean="0">
              <a:latin typeface="Arial Narrow" pitchFamily="34" charset="0"/>
              <a:cs typeface="Arial" pitchFamily="34" charset="0"/>
            </a:rPr>
            <a:t>Organigrama</a:t>
          </a:r>
          <a:endParaRPr lang="es-MX" sz="1300" dirty="0">
            <a:latin typeface="Arial Narrow" pitchFamily="34" charset="0"/>
          </a:endParaRPr>
        </a:p>
      </dgm:t>
    </dgm:pt>
    <dgm:pt modelId="{07C27FCB-1F87-439A-8BEF-D3232537908C}" type="parTrans" cxnId="{F88781F3-173F-418E-B6DB-651AB19040A6}">
      <dgm:prSet/>
      <dgm:spPr/>
      <dgm:t>
        <a:bodyPr/>
        <a:lstStyle/>
        <a:p>
          <a:endParaRPr lang="es-MX" sz="1300">
            <a:latin typeface="Arial Narrow" pitchFamily="34" charset="0"/>
          </a:endParaRPr>
        </a:p>
      </dgm:t>
    </dgm:pt>
    <dgm:pt modelId="{11AF6514-C162-46F1-BBDB-C5EA1F30505D}" type="sibTrans" cxnId="{F88781F3-173F-418E-B6DB-651AB19040A6}">
      <dgm:prSet/>
      <dgm:spPr/>
      <dgm:t>
        <a:bodyPr/>
        <a:lstStyle/>
        <a:p>
          <a:endParaRPr lang="es-MX" sz="1300">
            <a:latin typeface="Arial Narrow" pitchFamily="34" charset="0"/>
          </a:endParaRPr>
        </a:p>
      </dgm:t>
    </dgm:pt>
    <dgm:pt modelId="{B9C28CFB-60C3-4246-BC1F-39EA3DCC9BE9}">
      <dgm:prSet phldrT="[Texto]" custT="1"/>
      <dgm:spPr/>
      <dgm:t>
        <a:bodyPr/>
        <a:lstStyle/>
        <a:p>
          <a:r>
            <a:rPr lang="es-MX" sz="1300" dirty="0" smtClean="0">
              <a:latin typeface="Arial Narrow" pitchFamily="34" charset="0"/>
              <a:cs typeface="Arial" pitchFamily="34" charset="0"/>
            </a:rPr>
            <a:t>CONTEXTO HISTÓRICO</a:t>
          </a:r>
          <a:endParaRPr lang="es-MX" sz="1300" dirty="0">
            <a:latin typeface="Arial Narrow" pitchFamily="34" charset="0"/>
          </a:endParaRPr>
        </a:p>
      </dgm:t>
    </dgm:pt>
    <dgm:pt modelId="{8FA8292C-1DBF-47A9-81D8-273BB3B676E2}" type="parTrans" cxnId="{DDA2A76E-6CA2-4F44-B3F8-5C09D2AAE32F}">
      <dgm:prSet/>
      <dgm:spPr/>
      <dgm:t>
        <a:bodyPr/>
        <a:lstStyle/>
        <a:p>
          <a:endParaRPr lang="es-MX" sz="1300">
            <a:latin typeface="Arial Narrow" pitchFamily="34" charset="0"/>
          </a:endParaRPr>
        </a:p>
      </dgm:t>
    </dgm:pt>
    <dgm:pt modelId="{3195E395-7316-487C-B873-1B980CF279EA}" type="sibTrans" cxnId="{DDA2A76E-6CA2-4F44-B3F8-5C09D2AAE32F}">
      <dgm:prSet/>
      <dgm:spPr/>
      <dgm:t>
        <a:bodyPr/>
        <a:lstStyle/>
        <a:p>
          <a:endParaRPr lang="es-MX" sz="1300">
            <a:latin typeface="Arial Narrow" pitchFamily="34" charset="0"/>
          </a:endParaRPr>
        </a:p>
      </dgm:t>
    </dgm:pt>
    <dgm:pt modelId="{A2FAE597-B130-4080-A003-1F8246C7AC1D}">
      <dgm:prSet phldrT="[Texto]" custT="1"/>
      <dgm:spPr/>
      <dgm:t>
        <a:bodyPr/>
        <a:lstStyle/>
        <a:p>
          <a:r>
            <a:rPr lang="es-MX" sz="1300" dirty="0" smtClean="0">
              <a:latin typeface="Arial Narrow" pitchFamily="34" charset="0"/>
              <a:cs typeface="Arial" pitchFamily="34" charset="0"/>
            </a:rPr>
            <a:t>Antecedentes de la entidad</a:t>
          </a:r>
          <a:endParaRPr lang="es-MX" sz="1300" dirty="0">
            <a:latin typeface="Arial Narrow" pitchFamily="34" charset="0"/>
          </a:endParaRPr>
        </a:p>
      </dgm:t>
    </dgm:pt>
    <dgm:pt modelId="{DA96DFAA-51F4-4609-B305-46DECC55DADC}" type="parTrans" cxnId="{C88C406E-5C28-4C8F-8922-E1488AA22BC4}">
      <dgm:prSet/>
      <dgm:spPr/>
      <dgm:t>
        <a:bodyPr/>
        <a:lstStyle/>
        <a:p>
          <a:endParaRPr lang="es-MX" sz="1300">
            <a:latin typeface="Arial Narrow" pitchFamily="34" charset="0"/>
          </a:endParaRPr>
        </a:p>
      </dgm:t>
    </dgm:pt>
    <dgm:pt modelId="{07C42FE1-3260-4169-A66B-EFB1B115D024}" type="sibTrans" cxnId="{C88C406E-5C28-4C8F-8922-E1488AA22BC4}">
      <dgm:prSet/>
      <dgm:spPr/>
      <dgm:t>
        <a:bodyPr/>
        <a:lstStyle/>
        <a:p>
          <a:endParaRPr lang="es-MX" sz="1300">
            <a:latin typeface="Arial Narrow" pitchFamily="34" charset="0"/>
          </a:endParaRPr>
        </a:p>
      </dgm:t>
    </dgm:pt>
    <dgm:pt modelId="{B64E4646-9602-4F93-A304-4C897A3C2674}">
      <dgm:prSet phldrT="[Texto]" custT="1"/>
      <dgm:spPr/>
      <dgm:t>
        <a:bodyPr/>
        <a:lstStyle/>
        <a:p>
          <a:r>
            <a:rPr lang="es-MX" sz="1300" dirty="0" smtClean="0">
              <a:latin typeface="Arial Narrow" pitchFamily="34" charset="0"/>
              <a:cs typeface="Arial" pitchFamily="34" charset="0"/>
            </a:rPr>
            <a:t>IMÁGENES</a:t>
          </a:r>
          <a:endParaRPr lang="es-MX" sz="1300" dirty="0">
            <a:latin typeface="Arial Narrow" pitchFamily="34" charset="0"/>
          </a:endParaRPr>
        </a:p>
      </dgm:t>
    </dgm:pt>
    <dgm:pt modelId="{DD63A309-77D0-47DA-BE01-E04656F02127}" type="parTrans" cxnId="{7543B442-B6FE-49DE-A6E8-2C2B857FAAD2}">
      <dgm:prSet/>
      <dgm:spPr/>
      <dgm:t>
        <a:bodyPr/>
        <a:lstStyle/>
        <a:p>
          <a:endParaRPr lang="es-MX" sz="1300">
            <a:latin typeface="Arial Narrow" pitchFamily="34" charset="0"/>
          </a:endParaRPr>
        </a:p>
      </dgm:t>
    </dgm:pt>
    <dgm:pt modelId="{4B78AAA2-599F-4CCA-8A96-236309578953}" type="sibTrans" cxnId="{7543B442-B6FE-49DE-A6E8-2C2B857FAAD2}">
      <dgm:prSet/>
      <dgm:spPr/>
      <dgm:t>
        <a:bodyPr/>
        <a:lstStyle/>
        <a:p>
          <a:endParaRPr lang="es-MX" sz="1300">
            <a:latin typeface="Arial Narrow" pitchFamily="34" charset="0"/>
          </a:endParaRPr>
        </a:p>
      </dgm:t>
    </dgm:pt>
    <dgm:pt modelId="{FB22D12F-CC5E-4E95-A160-A982335F7E03}">
      <dgm:prSet phldrT="[Texto]" custT="1"/>
      <dgm:spPr/>
      <dgm:t>
        <a:bodyPr/>
        <a:lstStyle/>
        <a:p>
          <a:r>
            <a:rPr lang="es-MX" sz="1300" dirty="0" smtClean="0">
              <a:latin typeface="Arial Narrow" pitchFamily="34" charset="0"/>
              <a:cs typeface="Arial" pitchFamily="34" charset="0"/>
            </a:rPr>
            <a:t>Fachada </a:t>
          </a:r>
          <a:endParaRPr lang="es-MX" sz="1300" dirty="0">
            <a:latin typeface="Arial Narrow" pitchFamily="34" charset="0"/>
          </a:endParaRPr>
        </a:p>
      </dgm:t>
    </dgm:pt>
    <dgm:pt modelId="{DECE3239-92F3-48F1-B89F-CDF5D531ED4F}" type="parTrans" cxnId="{0F675EC5-25A6-4E3B-99D1-54E886C6E889}">
      <dgm:prSet/>
      <dgm:spPr/>
      <dgm:t>
        <a:bodyPr/>
        <a:lstStyle/>
        <a:p>
          <a:endParaRPr lang="es-MX" sz="1300">
            <a:latin typeface="Arial Narrow" pitchFamily="34" charset="0"/>
          </a:endParaRPr>
        </a:p>
      </dgm:t>
    </dgm:pt>
    <dgm:pt modelId="{3BF88EDB-33B8-4BD4-863F-611FD03D5AC7}" type="sibTrans" cxnId="{0F675EC5-25A6-4E3B-99D1-54E886C6E889}">
      <dgm:prSet/>
      <dgm:spPr/>
      <dgm:t>
        <a:bodyPr/>
        <a:lstStyle/>
        <a:p>
          <a:endParaRPr lang="es-MX" sz="1300">
            <a:latin typeface="Arial Narrow" pitchFamily="34" charset="0"/>
          </a:endParaRPr>
        </a:p>
      </dgm:t>
    </dgm:pt>
    <dgm:pt modelId="{020C59B9-9AA6-4F88-B266-F0F0E590FDA5}">
      <dgm:prSet custT="1"/>
      <dgm:spPr/>
      <dgm:t>
        <a:bodyPr/>
        <a:lstStyle/>
        <a:p>
          <a:r>
            <a:rPr lang="es-MX" sz="1300" smtClean="0">
              <a:latin typeface="Arial Narrow" pitchFamily="34" charset="0"/>
              <a:cs typeface="Arial" pitchFamily="34" charset="0"/>
            </a:rPr>
            <a:t>Infraestructura</a:t>
          </a:r>
          <a:endParaRPr lang="es-MX" sz="1300" dirty="0" smtClean="0">
            <a:latin typeface="Arial Narrow" pitchFamily="34" charset="0"/>
            <a:cs typeface="Arial" pitchFamily="34" charset="0"/>
          </a:endParaRPr>
        </a:p>
      </dgm:t>
    </dgm:pt>
    <dgm:pt modelId="{BADC7287-D88E-4A3C-904D-F81DB8561F2A}" type="parTrans" cxnId="{27A4385B-ED75-4E36-8852-7DF5498AC8EE}">
      <dgm:prSet/>
      <dgm:spPr/>
      <dgm:t>
        <a:bodyPr/>
        <a:lstStyle/>
        <a:p>
          <a:endParaRPr lang="es-MX" sz="1300">
            <a:latin typeface="Arial Narrow" pitchFamily="34" charset="0"/>
          </a:endParaRPr>
        </a:p>
      </dgm:t>
    </dgm:pt>
    <dgm:pt modelId="{8B7E6C6D-8892-4947-984B-0B4E1E2E1FFE}" type="sibTrans" cxnId="{27A4385B-ED75-4E36-8852-7DF5498AC8EE}">
      <dgm:prSet/>
      <dgm:spPr/>
      <dgm:t>
        <a:bodyPr/>
        <a:lstStyle/>
        <a:p>
          <a:endParaRPr lang="es-MX" sz="1300">
            <a:latin typeface="Arial Narrow" pitchFamily="34" charset="0"/>
          </a:endParaRPr>
        </a:p>
      </dgm:t>
    </dgm:pt>
    <dgm:pt modelId="{21DE5BDA-B71B-4EB3-9F3A-474621960C7F}">
      <dgm:prSet custT="1"/>
      <dgm:spPr/>
      <dgm:t>
        <a:bodyPr/>
        <a:lstStyle/>
        <a:p>
          <a:r>
            <a:rPr lang="es-MX" sz="1300" smtClean="0">
              <a:latin typeface="Arial Narrow" pitchFamily="34" charset="0"/>
              <a:cs typeface="Arial" pitchFamily="34" charset="0"/>
            </a:rPr>
            <a:t>Mano de obra</a:t>
          </a:r>
          <a:endParaRPr lang="es-MX" sz="1300" dirty="0" smtClean="0">
            <a:latin typeface="Arial Narrow" pitchFamily="34" charset="0"/>
            <a:cs typeface="Arial" pitchFamily="34" charset="0"/>
          </a:endParaRPr>
        </a:p>
      </dgm:t>
    </dgm:pt>
    <dgm:pt modelId="{C00C6510-A566-4863-A3DF-AB22A462D136}" type="parTrans" cxnId="{E91840F5-937A-49FA-A6BA-5FAA76241E34}">
      <dgm:prSet/>
      <dgm:spPr/>
      <dgm:t>
        <a:bodyPr/>
        <a:lstStyle/>
        <a:p>
          <a:endParaRPr lang="es-MX" sz="1300">
            <a:latin typeface="Arial Narrow" pitchFamily="34" charset="0"/>
          </a:endParaRPr>
        </a:p>
      </dgm:t>
    </dgm:pt>
    <dgm:pt modelId="{FA2D694E-6AD3-44F1-825B-5EE7889E073D}" type="sibTrans" cxnId="{E91840F5-937A-49FA-A6BA-5FAA76241E34}">
      <dgm:prSet/>
      <dgm:spPr/>
      <dgm:t>
        <a:bodyPr/>
        <a:lstStyle/>
        <a:p>
          <a:endParaRPr lang="es-MX" sz="1300">
            <a:latin typeface="Arial Narrow" pitchFamily="34" charset="0"/>
          </a:endParaRPr>
        </a:p>
      </dgm:t>
    </dgm:pt>
    <dgm:pt modelId="{6315C13D-E76B-49A9-A895-65CB32AF6F5B}">
      <dgm:prSet custT="1"/>
      <dgm:spPr/>
      <dgm:t>
        <a:bodyPr/>
        <a:lstStyle/>
        <a:p>
          <a:r>
            <a:rPr lang="es-MX" sz="1300" smtClean="0">
              <a:latin typeface="Arial Narrow" pitchFamily="34" charset="0"/>
              <a:cs typeface="Arial" pitchFamily="34" charset="0"/>
            </a:rPr>
            <a:t>Logística</a:t>
          </a:r>
          <a:endParaRPr lang="es-MX" sz="1300" dirty="0" smtClean="0">
            <a:latin typeface="Arial Narrow" pitchFamily="34" charset="0"/>
            <a:cs typeface="Arial" pitchFamily="34" charset="0"/>
          </a:endParaRPr>
        </a:p>
      </dgm:t>
    </dgm:pt>
    <dgm:pt modelId="{6CE9EF6F-516F-4192-826C-E4B3A012AD00}" type="parTrans" cxnId="{5CC342B1-1841-4894-B4C7-A890E73263C8}">
      <dgm:prSet/>
      <dgm:spPr/>
      <dgm:t>
        <a:bodyPr/>
        <a:lstStyle/>
        <a:p>
          <a:endParaRPr lang="es-MX" sz="1300">
            <a:latin typeface="Arial Narrow" pitchFamily="34" charset="0"/>
          </a:endParaRPr>
        </a:p>
      </dgm:t>
    </dgm:pt>
    <dgm:pt modelId="{CDCABB2E-C823-482E-BFFC-56A632846E4F}" type="sibTrans" cxnId="{5CC342B1-1841-4894-B4C7-A890E73263C8}">
      <dgm:prSet/>
      <dgm:spPr/>
      <dgm:t>
        <a:bodyPr/>
        <a:lstStyle/>
        <a:p>
          <a:endParaRPr lang="es-MX" sz="1300">
            <a:latin typeface="Arial Narrow" pitchFamily="34" charset="0"/>
          </a:endParaRPr>
        </a:p>
      </dgm:t>
    </dgm:pt>
    <dgm:pt modelId="{CB0BAE4A-089D-4EBC-AF4D-292F1CD5B730}">
      <dgm:prSet custT="1"/>
      <dgm:spPr/>
      <dgm:t>
        <a:bodyPr/>
        <a:lstStyle/>
        <a:p>
          <a:r>
            <a:rPr lang="es-MX" sz="1300" dirty="0" smtClean="0">
              <a:latin typeface="Arial Narrow" pitchFamily="34" charset="0"/>
              <a:cs typeface="Arial" pitchFamily="34" charset="0"/>
            </a:rPr>
            <a:t>Sector industrial</a:t>
          </a:r>
          <a:endParaRPr lang="es-MX" sz="1300" dirty="0">
            <a:latin typeface="Arial Narrow" pitchFamily="34" charset="0"/>
            <a:cs typeface="Arial" pitchFamily="34" charset="0"/>
          </a:endParaRPr>
        </a:p>
      </dgm:t>
    </dgm:pt>
    <dgm:pt modelId="{6FE5321A-73D1-4C23-9441-C86B670124E9}" type="parTrans" cxnId="{EC02464B-4332-42EE-8F27-8A32E926BF89}">
      <dgm:prSet/>
      <dgm:spPr/>
      <dgm:t>
        <a:bodyPr/>
        <a:lstStyle/>
        <a:p>
          <a:endParaRPr lang="es-MX" sz="1300">
            <a:latin typeface="Arial Narrow" pitchFamily="34" charset="0"/>
          </a:endParaRPr>
        </a:p>
      </dgm:t>
    </dgm:pt>
    <dgm:pt modelId="{0971A937-5EAA-41F4-B5FB-E9FD0A70DCD4}" type="sibTrans" cxnId="{EC02464B-4332-42EE-8F27-8A32E926BF89}">
      <dgm:prSet/>
      <dgm:spPr/>
      <dgm:t>
        <a:bodyPr/>
        <a:lstStyle/>
        <a:p>
          <a:endParaRPr lang="es-MX" sz="1300">
            <a:latin typeface="Arial Narrow" pitchFamily="34" charset="0"/>
          </a:endParaRPr>
        </a:p>
      </dgm:t>
    </dgm:pt>
    <dgm:pt modelId="{D6383CF5-D42D-4F34-B439-1633657DF6A0}">
      <dgm:prSet custT="1"/>
      <dgm:spPr/>
      <dgm:t>
        <a:bodyPr/>
        <a:lstStyle/>
        <a:p>
          <a:r>
            <a:rPr lang="es-MX" sz="1300" dirty="0" smtClean="0">
              <a:latin typeface="Arial Narrow" pitchFamily="34" charset="0"/>
              <a:cs typeface="Arial" pitchFamily="34" charset="0"/>
            </a:rPr>
            <a:t>Ubicación geográfica</a:t>
          </a:r>
        </a:p>
      </dgm:t>
    </dgm:pt>
    <dgm:pt modelId="{8DA45A03-6C0F-4788-8809-1B4FDA231951}" type="parTrans" cxnId="{4865356E-35DC-496F-A8FE-17873B56161D}">
      <dgm:prSet/>
      <dgm:spPr/>
      <dgm:t>
        <a:bodyPr/>
        <a:lstStyle/>
        <a:p>
          <a:endParaRPr lang="es-MX" sz="1300">
            <a:latin typeface="Arial Narrow" pitchFamily="34" charset="0"/>
          </a:endParaRPr>
        </a:p>
      </dgm:t>
    </dgm:pt>
    <dgm:pt modelId="{ACF92054-F8FD-4B03-A9FA-80E4276EDF23}" type="sibTrans" cxnId="{4865356E-35DC-496F-A8FE-17873B56161D}">
      <dgm:prSet/>
      <dgm:spPr/>
      <dgm:t>
        <a:bodyPr/>
        <a:lstStyle/>
        <a:p>
          <a:endParaRPr lang="es-MX" sz="1300">
            <a:latin typeface="Arial Narrow" pitchFamily="34" charset="0"/>
          </a:endParaRPr>
        </a:p>
      </dgm:t>
    </dgm:pt>
    <dgm:pt modelId="{D9EFBED1-45B6-477C-B80C-83837751A017}">
      <dgm:prSet custT="1"/>
      <dgm:spPr/>
      <dgm:t>
        <a:bodyPr/>
        <a:lstStyle/>
        <a:p>
          <a:r>
            <a:rPr lang="es-MX" sz="1300" dirty="0" smtClean="0">
              <a:latin typeface="Arial Narrow" pitchFamily="34" charset="0"/>
              <a:cs typeface="Arial" pitchFamily="34" charset="0"/>
            </a:rPr>
            <a:t>El impacto de la empresa a nivel social, económico, etc.</a:t>
          </a:r>
          <a:endParaRPr lang="es-MX" sz="1300" dirty="0">
            <a:latin typeface="Arial Narrow" pitchFamily="34" charset="0"/>
            <a:cs typeface="Arial" pitchFamily="34" charset="0"/>
          </a:endParaRPr>
        </a:p>
      </dgm:t>
    </dgm:pt>
    <dgm:pt modelId="{754088DF-BA34-493E-90C3-1E74A35C85CE}" type="parTrans" cxnId="{40DA4D10-DD29-4CA6-8A75-59EC429B9684}">
      <dgm:prSet/>
      <dgm:spPr/>
      <dgm:t>
        <a:bodyPr/>
        <a:lstStyle/>
        <a:p>
          <a:endParaRPr lang="es-MX" sz="1300">
            <a:latin typeface="Arial Narrow" pitchFamily="34" charset="0"/>
          </a:endParaRPr>
        </a:p>
      </dgm:t>
    </dgm:pt>
    <dgm:pt modelId="{8154A61D-B1CC-45F2-9EF8-DBC6CE36CDB3}" type="sibTrans" cxnId="{40DA4D10-DD29-4CA6-8A75-59EC429B9684}">
      <dgm:prSet/>
      <dgm:spPr/>
      <dgm:t>
        <a:bodyPr/>
        <a:lstStyle/>
        <a:p>
          <a:endParaRPr lang="es-MX" sz="1300">
            <a:latin typeface="Arial Narrow" pitchFamily="34" charset="0"/>
          </a:endParaRPr>
        </a:p>
      </dgm:t>
    </dgm:pt>
    <dgm:pt modelId="{B8DBCDAF-9E10-4EE4-84B6-1851EFE11601}">
      <dgm:prSet custT="1"/>
      <dgm:spPr/>
      <dgm:t>
        <a:bodyPr/>
        <a:lstStyle/>
        <a:p>
          <a:r>
            <a:rPr lang="es-MX" sz="1300" dirty="0" smtClean="0">
              <a:latin typeface="Arial Narrow" pitchFamily="34" charset="0"/>
              <a:cs typeface="Arial" pitchFamily="34" charset="0"/>
            </a:rPr>
            <a:t>Lugar de trabajo.</a:t>
          </a:r>
        </a:p>
      </dgm:t>
    </dgm:pt>
    <dgm:pt modelId="{F86E762A-F2C8-4233-9431-8ECD2696AFA7}" type="parTrans" cxnId="{05970C9B-B894-4220-A192-B8A29D8882C0}">
      <dgm:prSet/>
      <dgm:spPr/>
      <dgm:t>
        <a:bodyPr/>
        <a:lstStyle/>
        <a:p>
          <a:endParaRPr lang="es-MX" sz="1300">
            <a:latin typeface="Arial Narrow" pitchFamily="34" charset="0"/>
          </a:endParaRPr>
        </a:p>
      </dgm:t>
    </dgm:pt>
    <dgm:pt modelId="{1423F37B-7843-412A-B73E-27BBA8854AE8}" type="sibTrans" cxnId="{05970C9B-B894-4220-A192-B8A29D8882C0}">
      <dgm:prSet/>
      <dgm:spPr/>
      <dgm:t>
        <a:bodyPr/>
        <a:lstStyle/>
        <a:p>
          <a:endParaRPr lang="es-MX" sz="1300">
            <a:latin typeface="Arial Narrow" pitchFamily="34" charset="0"/>
          </a:endParaRPr>
        </a:p>
      </dgm:t>
    </dgm:pt>
    <dgm:pt modelId="{148A9964-E974-4699-9521-19F635110D4B}" type="pres">
      <dgm:prSet presAssocID="{944017D3-DBD4-45DD-A3BD-D24CD488B2C8}" presName="rootnode" presStyleCnt="0">
        <dgm:presLayoutVars>
          <dgm:chMax/>
          <dgm:chPref/>
          <dgm:dir/>
          <dgm:animLvl val="lvl"/>
        </dgm:presLayoutVars>
      </dgm:prSet>
      <dgm:spPr/>
      <dgm:t>
        <a:bodyPr/>
        <a:lstStyle/>
        <a:p>
          <a:endParaRPr lang="es-MX"/>
        </a:p>
      </dgm:t>
    </dgm:pt>
    <dgm:pt modelId="{455C7599-960A-4178-B304-F7694366B880}" type="pres">
      <dgm:prSet presAssocID="{B1B6F8C3-073A-4859-87A4-FB4D44E21762}" presName="composite" presStyleCnt="0"/>
      <dgm:spPr/>
    </dgm:pt>
    <dgm:pt modelId="{88DF1DF3-736C-4902-A9D0-28BCC6A53ADC}" type="pres">
      <dgm:prSet presAssocID="{B1B6F8C3-073A-4859-87A4-FB4D44E21762}" presName="bentUpArrow1" presStyleLbl="alignImgPlace1" presStyleIdx="0" presStyleCnt="2"/>
      <dgm:spPr/>
    </dgm:pt>
    <dgm:pt modelId="{E3BC8C9D-45F6-465E-B448-99B8F7379328}" type="pres">
      <dgm:prSet presAssocID="{B1B6F8C3-073A-4859-87A4-FB4D44E21762}" presName="ParentText" presStyleLbl="node1" presStyleIdx="0" presStyleCnt="3">
        <dgm:presLayoutVars>
          <dgm:chMax val="1"/>
          <dgm:chPref val="1"/>
          <dgm:bulletEnabled val="1"/>
        </dgm:presLayoutVars>
      </dgm:prSet>
      <dgm:spPr/>
      <dgm:t>
        <a:bodyPr/>
        <a:lstStyle/>
        <a:p>
          <a:endParaRPr lang="es-MX"/>
        </a:p>
      </dgm:t>
    </dgm:pt>
    <dgm:pt modelId="{45750606-70E5-4119-B48D-819E65583AD5}" type="pres">
      <dgm:prSet presAssocID="{B1B6F8C3-073A-4859-87A4-FB4D44E21762}" presName="ChildText" presStyleLbl="revTx" presStyleIdx="0" presStyleCnt="3">
        <dgm:presLayoutVars>
          <dgm:chMax val="0"/>
          <dgm:chPref val="0"/>
          <dgm:bulletEnabled val="1"/>
        </dgm:presLayoutVars>
      </dgm:prSet>
      <dgm:spPr/>
      <dgm:t>
        <a:bodyPr/>
        <a:lstStyle/>
        <a:p>
          <a:endParaRPr lang="es-MX"/>
        </a:p>
      </dgm:t>
    </dgm:pt>
    <dgm:pt modelId="{61276286-AD35-43B6-9620-BFE2BECBB137}" type="pres">
      <dgm:prSet presAssocID="{C9B9C278-BB55-4EEF-944B-5B86298113CB}" presName="sibTrans" presStyleCnt="0"/>
      <dgm:spPr/>
    </dgm:pt>
    <dgm:pt modelId="{58144654-523F-4BC8-ACCB-A7124FF37D99}" type="pres">
      <dgm:prSet presAssocID="{B9C28CFB-60C3-4246-BC1F-39EA3DCC9BE9}" presName="composite" presStyleCnt="0"/>
      <dgm:spPr/>
    </dgm:pt>
    <dgm:pt modelId="{553CBCFB-2ED1-406F-9074-56882EC9D897}" type="pres">
      <dgm:prSet presAssocID="{B9C28CFB-60C3-4246-BC1F-39EA3DCC9BE9}" presName="bentUpArrow1" presStyleLbl="alignImgPlace1" presStyleIdx="1" presStyleCnt="2"/>
      <dgm:spPr/>
    </dgm:pt>
    <dgm:pt modelId="{96EA6953-6109-4198-ABE5-B4DD457F8765}" type="pres">
      <dgm:prSet presAssocID="{B9C28CFB-60C3-4246-BC1F-39EA3DCC9BE9}" presName="ParentText" presStyleLbl="node1" presStyleIdx="1" presStyleCnt="3">
        <dgm:presLayoutVars>
          <dgm:chMax val="1"/>
          <dgm:chPref val="1"/>
          <dgm:bulletEnabled val="1"/>
        </dgm:presLayoutVars>
      </dgm:prSet>
      <dgm:spPr/>
      <dgm:t>
        <a:bodyPr/>
        <a:lstStyle/>
        <a:p>
          <a:endParaRPr lang="es-MX"/>
        </a:p>
      </dgm:t>
    </dgm:pt>
    <dgm:pt modelId="{3B6388D8-F3C9-4F29-906A-5BB1E1ECDD86}" type="pres">
      <dgm:prSet presAssocID="{B9C28CFB-60C3-4246-BC1F-39EA3DCC9BE9}" presName="ChildText" presStyleLbl="revTx" presStyleIdx="1" presStyleCnt="3" custScaleX="137338" custLinFactNeighborX="23765">
        <dgm:presLayoutVars>
          <dgm:chMax val="0"/>
          <dgm:chPref val="0"/>
          <dgm:bulletEnabled val="1"/>
        </dgm:presLayoutVars>
      </dgm:prSet>
      <dgm:spPr/>
      <dgm:t>
        <a:bodyPr/>
        <a:lstStyle/>
        <a:p>
          <a:endParaRPr lang="es-MX"/>
        </a:p>
      </dgm:t>
    </dgm:pt>
    <dgm:pt modelId="{902E97CB-F450-433B-BC43-DD71251EB0B1}" type="pres">
      <dgm:prSet presAssocID="{3195E395-7316-487C-B873-1B980CF279EA}" presName="sibTrans" presStyleCnt="0"/>
      <dgm:spPr/>
    </dgm:pt>
    <dgm:pt modelId="{7DE9DCE1-D702-4C55-AFEC-F96B582FEDAF}" type="pres">
      <dgm:prSet presAssocID="{B64E4646-9602-4F93-A304-4C897A3C2674}" presName="composite" presStyleCnt="0"/>
      <dgm:spPr/>
    </dgm:pt>
    <dgm:pt modelId="{52983199-69AD-417D-A0FB-865F57C5FD26}" type="pres">
      <dgm:prSet presAssocID="{B64E4646-9602-4F93-A304-4C897A3C2674}" presName="ParentText" presStyleLbl="node1" presStyleIdx="2" presStyleCnt="3">
        <dgm:presLayoutVars>
          <dgm:chMax val="1"/>
          <dgm:chPref val="1"/>
          <dgm:bulletEnabled val="1"/>
        </dgm:presLayoutVars>
      </dgm:prSet>
      <dgm:spPr/>
      <dgm:t>
        <a:bodyPr/>
        <a:lstStyle/>
        <a:p>
          <a:endParaRPr lang="es-MX"/>
        </a:p>
      </dgm:t>
    </dgm:pt>
    <dgm:pt modelId="{1C9CE001-2414-455A-8AF2-418BF232A9E9}" type="pres">
      <dgm:prSet presAssocID="{B64E4646-9602-4F93-A304-4C897A3C2674}" presName="FinalChildText" presStyleLbl="revTx" presStyleIdx="2" presStyleCnt="3">
        <dgm:presLayoutVars>
          <dgm:chMax val="0"/>
          <dgm:chPref val="0"/>
          <dgm:bulletEnabled val="1"/>
        </dgm:presLayoutVars>
      </dgm:prSet>
      <dgm:spPr/>
      <dgm:t>
        <a:bodyPr/>
        <a:lstStyle/>
        <a:p>
          <a:endParaRPr lang="es-MX"/>
        </a:p>
      </dgm:t>
    </dgm:pt>
  </dgm:ptLst>
  <dgm:cxnLst>
    <dgm:cxn modelId="{05222983-EC25-427A-8870-0B5386B202EF}" type="presOf" srcId="{81D8E654-BE40-4BD0-B83C-CFBA5E0F21EE}" destId="{45750606-70E5-4119-B48D-819E65583AD5}" srcOrd="0" destOrd="0" presId="urn:microsoft.com/office/officeart/2005/8/layout/StepDownProcess"/>
    <dgm:cxn modelId="{1662F335-CAE4-4199-AB2D-41FC0C937A63}" type="presOf" srcId="{6315C13D-E76B-49A9-A895-65CB32AF6F5B}" destId="{45750606-70E5-4119-B48D-819E65583AD5}" srcOrd="0" destOrd="3" presId="urn:microsoft.com/office/officeart/2005/8/layout/StepDownProcess"/>
    <dgm:cxn modelId="{F88781F3-173F-418E-B6DB-651AB19040A6}" srcId="{B1B6F8C3-073A-4859-87A4-FB4D44E21762}" destId="{81D8E654-BE40-4BD0-B83C-CFBA5E0F21EE}" srcOrd="0" destOrd="0" parTransId="{07C27FCB-1F87-439A-8BEF-D3232537908C}" sibTransId="{11AF6514-C162-46F1-BBDB-C5EA1F30505D}"/>
    <dgm:cxn modelId="{9646F0F1-B873-4C1D-8BA0-D2D6418FF983}" type="presOf" srcId="{21DE5BDA-B71B-4EB3-9F3A-474621960C7F}" destId="{45750606-70E5-4119-B48D-819E65583AD5}" srcOrd="0" destOrd="2" presId="urn:microsoft.com/office/officeart/2005/8/layout/StepDownProcess"/>
    <dgm:cxn modelId="{7A060468-729A-4D7C-B07E-9A859BD7EFD5}" type="presOf" srcId="{A2FAE597-B130-4080-A003-1F8246C7AC1D}" destId="{3B6388D8-F3C9-4F29-906A-5BB1E1ECDD86}" srcOrd="0" destOrd="0" presId="urn:microsoft.com/office/officeart/2005/8/layout/StepDownProcess"/>
    <dgm:cxn modelId="{C88C406E-5C28-4C8F-8922-E1488AA22BC4}" srcId="{B9C28CFB-60C3-4246-BC1F-39EA3DCC9BE9}" destId="{A2FAE597-B130-4080-A003-1F8246C7AC1D}" srcOrd="0" destOrd="0" parTransId="{DA96DFAA-51F4-4609-B305-46DECC55DADC}" sibTransId="{07C42FE1-3260-4169-A66B-EFB1B115D024}"/>
    <dgm:cxn modelId="{EC02464B-4332-42EE-8F27-8A32E926BF89}" srcId="{B1B6F8C3-073A-4859-87A4-FB4D44E21762}" destId="{CB0BAE4A-089D-4EBC-AF4D-292F1CD5B730}" srcOrd="4" destOrd="0" parTransId="{6FE5321A-73D1-4C23-9441-C86B670124E9}" sibTransId="{0971A937-5EAA-41F4-B5FB-E9FD0A70DCD4}"/>
    <dgm:cxn modelId="{0F675EC5-25A6-4E3B-99D1-54E886C6E889}" srcId="{B64E4646-9602-4F93-A304-4C897A3C2674}" destId="{FB22D12F-CC5E-4E95-A160-A982335F7E03}" srcOrd="0" destOrd="0" parTransId="{DECE3239-92F3-48F1-B89F-CDF5D531ED4F}" sibTransId="{3BF88EDB-33B8-4BD4-863F-611FD03D5AC7}"/>
    <dgm:cxn modelId="{27A4385B-ED75-4E36-8852-7DF5498AC8EE}" srcId="{B1B6F8C3-073A-4859-87A4-FB4D44E21762}" destId="{020C59B9-9AA6-4F88-B266-F0F0E590FDA5}" srcOrd="1" destOrd="0" parTransId="{BADC7287-D88E-4A3C-904D-F81DB8561F2A}" sibTransId="{8B7E6C6D-8892-4947-984B-0B4E1E2E1FFE}"/>
    <dgm:cxn modelId="{CEF55C00-E46A-44F5-B8DF-72BE4C5B9A57}" type="presOf" srcId="{B9C28CFB-60C3-4246-BC1F-39EA3DCC9BE9}" destId="{96EA6953-6109-4198-ABE5-B4DD457F8765}" srcOrd="0" destOrd="0" presId="urn:microsoft.com/office/officeart/2005/8/layout/StepDownProcess"/>
    <dgm:cxn modelId="{14C41416-5D1B-4A7D-81BD-64CBDA073C5F}" type="presOf" srcId="{D9EFBED1-45B6-477C-B80C-83837751A017}" destId="{3B6388D8-F3C9-4F29-906A-5BB1E1ECDD86}" srcOrd="0" destOrd="2" presId="urn:microsoft.com/office/officeart/2005/8/layout/StepDownProcess"/>
    <dgm:cxn modelId="{49FC52E9-136F-481E-B97F-C3B890E3260E}" type="presOf" srcId="{CB0BAE4A-089D-4EBC-AF4D-292F1CD5B730}" destId="{45750606-70E5-4119-B48D-819E65583AD5}" srcOrd="0" destOrd="4" presId="urn:microsoft.com/office/officeart/2005/8/layout/StepDownProcess"/>
    <dgm:cxn modelId="{894DF5DD-BD43-44F2-83B4-0DCF88CE736D}" type="presOf" srcId="{B64E4646-9602-4F93-A304-4C897A3C2674}" destId="{52983199-69AD-417D-A0FB-865F57C5FD26}" srcOrd="0" destOrd="0" presId="urn:microsoft.com/office/officeart/2005/8/layout/StepDownProcess"/>
    <dgm:cxn modelId="{189E6B48-EF65-44D5-8297-74EC90D3262C}" type="presOf" srcId="{944017D3-DBD4-45DD-A3BD-D24CD488B2C8}" destId="{148A9964-E974-4699-9521-19F635110D4B}" srcOrd="0" destOrd="0" presId="urn:microsoft.com/office/officeart/2005/8/layout/StepDownProcess"/>
    <dgm:cxn modelId="{66194048-AE4D-458A-BA34-A778BC0FF7FB}" type="presOf" srcId="{B8DBCDAF-9E10-4EE4-84B6-1851EFE11601}" destId="{1C9CE001-2414-455A-8AF2-418BF232A9E9}" srcOrd="0" destOrd="1" presId="urn:microsoft.com/office/officeart/2005/8/layout/StepDownProcess"/>
    <dgm:cxn modelId="{40DA4D10-DD29-4CA6-8A75-59EC429B9684}" srcId="{B9C28CFB-60C3-4246-BC1F-39EA3DCC9BE9}" destId="{D9EFBED1-45B6-477C-B80C-83837751A017}" srcOrd="2" destOrd="0" parTransId="{754088DF-BA34-493E-90C3-1E74A35C85CE}" sibTransId="{8154A61D-B1CC-45F2-9EF8-DBC6CE36CDB3}"/>
    <dgm:cxn modelId="{7543B442-B6FE-49DE-A6E8-2C2B857FAAD2}" srcId="{944017D3-DBD4-45DD-A3BD-D24CD488B2C8}" destId="{B64E4646-9602-4F93-A304-4C897A3C2674}" srcOrd="2" destOrd="0" parTransId="{DD63A309-77D0-47DA-BE01-E04656F02127}" sibTransId="{4B78AAA2-599F-4CCA-8A96-236309578953}"/>
    <dgm:cxn modelId="{9AC1693A-4B09-416E-A368-D6408AF6B89F}" type="presOf" srcId="{020C59B9-9AA6-4F88-B266-F0F0E590FDA5}" destId="{45750606-70E5-4119-B48D-819E65583AD5}" srcOrd="0" destOrd="1" presId="urn:microsoft.com/office/officeart/2005/8/layout/StepDownProcess"/>
    <dgm:cxn modelId="{DDA2A76E-6CA2-4F44-B3F8-5C09D2AAE32F}" srcId="{944017D3-DBD4-45DD-A3BD-D24CD488B2C8}" destId="{B9C28CFB-60C3-4246-BC1F-39EA3DCC9BE9}" srcOrd="1" destOrd="0" parTransId="{8FA8292C-1DBF-47A9-81D8-273BB3B676E2}" sibTransId="{3195E395-7316-487C-B873-1B980CF279EA}"/>
    <dgm:cxn modelId="{E9FFB386-B384-4587-931A-B9E1B3454C82}" type="presOf" srcId="{B1B6F8C3-073A-4859-87A4-FB4D44E21762}" destId="{E3BC8C9D-45F6-465E-B448-99B8F7379328}" srcOrd="0" destOrd="0" presId="urn:microsoft.com/office/officeart/2005/8/layout/StepDownProcess"/>
    <dgm:cxn modelId="{9E12FEC7-AE63-4033-91B1-1E38BED5DF08}" type="presOf" srcId="{D6383CF5-D42D-4F34-B439-1633657DF6A0}" destId="{3B6388D8-F3C9-4F29-906A-5BB1E1ECDD86}" srcOrd="0" destOrd="1" presId="urn:microsoft.com/office/officeart/2005/8/layout/StepDownProcess"/>
    <dgm:cxn modelId="{E91840F5-937A-49FA-A6BA-5FAA76241E34}" srcId="{B1B6F8C3-073A-4859-87A4-FB4D44E21762}" destId="{21DE5BDA-B71B-4EB3-9F3A-474621960C7F}" srcOrd="2" destOrd="0" parTransId="{C00C6510-A566-4863-A3DF-AB22A462D136}" sibTransId="{FA2D694E-6AD3-44F1-825B-5EE7889E073D}"/>
    <dgm:cxn modelId="{5CC342B1-1841-4894-B4C7-A890E73263C8}" srcId="{B1B6F8C3-073A-4859-87A4-FB4D44E21762}" destId="{6315C13D-E76B-49A9-A895-65CB32AF6F5B}" srcOrd="3" destOrd="0" parTransId="{6CE9EF6F-516F-4192-826C-E4B3A012AD00}" sibTransId="{CDCABB2E-C823-482E-BFFC-56A632846E4F}"/>
    <dgm:cxn modelId="{ACD2CEFD-0FDA-47F1-B67D-A5D1CBA6A8FB}" type="presOf" srcId="{FB22D12F-CC5E-4E95-A160-A982335F7E03}" destId="{1C9CE001-2414-455A-8AF2-418BF232A9E9}" srcOrd="0" destOrd="0" presId="urn:microsoft.com/office/officeart/2005/8/layout/StepDownProcess"/>
    <dgm:cxn modelId="{4865356E-35DC-496F-A8FE-17873B56161D}" srcId="{B9C28CFB-60C3-4246-BC1F-39EA3DCC9BE9}" destId="{D6383CF5-D42D-4F34-B439-1633657DF6A0}" srcOrd="1" destOrd="0" parTransId="{8DA45A03-6C0F-4788-8809-1B4FDA231951}" sibTransId="{ACF92054-F8FD-4B03-A9FA-80E4276EDF23}"/>
    <dgm:cxn modelId="{76A380FE-FE3E-4FD7-B3E1-2A2060AAF100}" srcId="{944017D3-DBD4-45DD-A3BD-D24CD488B2C8}" destId="{B1B6F8C3-073A-4859-87A4-FB4D44E21762}" srcOrd="0" destOrd="0" parTransId="{69A4CE6C-8EFB-4664-AF19-7F59D62AE5EE}" sibTransId="{C9B9C278-BB55-4EEF-944B-5B86298113CB}"/>
    <dgm:cxn modelId="{05970C9B-B894-4220-A192-B8A29D8882C0}" srcId="{B64E4646-9602-4F93-A304-4C897A3C2674}" destId="{B8DBCDAF-9E10-4EE4-84B6-1851EFE11601}" srcOrd="1" destOrd="0" parTransId="{F86E762A-F2C8-4233-9431-8ECD2696AFA7}" sibTransId="{1423F37B-7843-412A-B73E-27BBA8854AE8}"/>
    <dgm:cxn modelId="{9A0C7BAA-4324-4F31-8454-49AF70B44562}" type="presParOf" srcId="{148A9964-E974-4699-9521-19F635110D4B}" destId="{455C7599-960A-4178-B304-F7694366B880}" srcOrd="0" destOrd="0" presId="urn:microsoft.com/office/officeart/2005/8/layout/StepDownProcess"/>
    <dgm:cxn modelId="{3C60BEE9-0F7B-442A-B482-EB7CE3CC1DEE}" type="presParOf" srcId="{455C7599-960A-4178-B304-F7694366B880}" destId="{88DF1DF3-736C-4902-A9D0-28BCC6A53ADC}" srcOrd="0" destOrd="0" presId="urn:microsoft.com/office/officeart/2005/8/layout/StepDownProcess"/>
    <dgm:cxn modelId="{96017692-AEFB-4705-89A7-872826EAB697}" type="presParOf" srcId="{455C7599-960A-4178-B304-F7694366B880}" destId="{E3BC8C9D-45F6-465E-B448-99B8F7379328}" srcOrd="1" destOrd="0" presId="urn:microsoft.com/office/officeart/2005/8/layout/StepDownProcess"/>
    <dgm:cxn modelId="{FB2D6171-24CB-41D1-9DBA-8FDF047FA703}" type="presParOf" srcId="{455C7599-960A-4178-B304-F7694366B880}" destId="{45750606-70E5-4119-B48D-819E65583AD5}" srcOrd="2" destOrd="0" presId="urn:microsoft.com/office/officeart/2005/8/layout/StepDownProcess"/>
    <dgm:cxn modelId="{61620EE8-D9B0-4F2E-9D3C-3C2DECAD08B6}" type="presParOf" srcId="{148A9964-E974-4699-9521-19F635110D4B}" destId="{61276286-AD35-43B6-9620-BFE2BECBB137}" srcOrd="1" destOrd="0" presId="urn:microsoft.com/office/officeart/2005/8/layout/StepDownProcess"/>
    <dgm:cxn modelId="{4FB3A32A-3454-4C5D-8B09-2AE87D99B590}" type="presParOf" srcId="{148A9964-E974-4699-9521-19F635110D4B}" destId="{58144654-523F-4BC8-ACCB-A7124FF37D99}" srcOrd="2" destOrd="0" presId="urn:microsoft.com/office/officeart/2005/8/layout/StepDownProcess"/>
    <dgm:cxn modelId="{E6576D13-6AC1-42AF-944C-0456C2F5166A}" type="presParOf" srcId="{58144654-523F-4BC8-ACCB-A7124FF37D99}" destId="{553CBCFB-2ED1-406F-9074-56882EC9D897}" srcOrd="0" destOrd="0" presId="urn:microsoft.com/office/officeart/2005/8/layout/StepDownProcess"/>
    <dgm:cxn modelId="{1DA84BAD-ADA9-4458-97A9-C6852497844D}" type="presParOf" srcId="{58144654-523F-4BC8-ACCB-A7124FF37D99}" destId="{96EA6953-6109-4198-ABE5-B4DD457F8765}" srcOrd="1" destOrd="0" presId="urn:microsoft.com/office/officeart/2005/8/layout/StepDownProcess"/>
    <dgm:cxn modelId="{EA02D943-3753-4ACD-B0F2-2D13F41EA23C}" type="presParOf" srcId="{58144654-523F-4BC8-ACCB-A7124FF37D99}" destId="{3B6388D8-F3C9-4F29-906A-5BB1E1ECDD86}" srcOrd="2" destOrd="0" presId="urn:microsoft.com/office/officeart/2005/8/layout/StepDownProcess"/>
    <dgm:cxn modelId="{80A68A48-228C-49AB-A184-109FE4057CC0}" type="presParOf" srcId="{148A9964-E974-4699-9521-19F635110D4B}" destId="{902E97CB-F450-433B-BC43-DD71251EB0B1}" srcOrd="3" destOrd="0" presId="urn:microsoft.com/office/officeart/2005/8/layout/StepDownProcess"/>
    <dgm:cxn modelId="{482B2146-A268-4918-BB8C-C4CA8F244483}" type="presParOf" srcId="{148A9964-E974-4699-9521-19F635110D4B}" destId="{7DE9DCE1-D702-4C55-AFEC-F96B582FEDAF}" srcOrd="4" destOrd="0" presId="urn:microsoft.com/office/officeart/2005/8/layout/StepDownProcess"/>
    <dgm:cxn modelId="{EB3CA3AE-17C3-434E-B21E-319FAA3AB229}" type="presParOf" srcId="{7DE9DCE1-D702-4C55-AFEC-F96B582FEDAF}" destId="{52983199-69AD-417D-A0FB-865F57C5FD26}" srcOrd="0" destOrd="0" presId="urn:microsoft.com/office/officeart/2005/8/layout/StepDownProcess"/>
    <dgm:cxn modelId="{E3758459-9FF1-4CE1-BFF4-DE760214EDC2}" type="presParOf" srcId="{7DE9DCE1-D702-4C55-AFEC-F96B582FEDAF}" destId="{1C9CE001-2414-455A-8AF2-418BF232A9E9}"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C6DF-A551-4D53-8779-5DDF0AAD5BBE}">
      <dsp:nvSpPr>
        <dsp:cNvPr id="0" name=""/>
        <dsp:cNvSpPr/>
      </dsp:nvSpPr>
      <dsp:spPr>
        <a:xfrm rot="5400000">
          <a:off x="1002720" y="1216763"/>
          <a:ext cx="1076122" cy="1225127"/>
        </a:xfrm>
        <a:prstGeom prst="bentUpArrow">
          <a:avLst>
            <a:gd name="adj1" fmla="val 32840"/>
            <a:gd name="adj2" fmla="val 25000"/>
            <a:gd name="adj3" fmla="val 35780"/>
          </a:avLst>
        </a:prstGeom>
        <a:solidFill>
          <a:schemeClr val="accent2">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8AB0D0-0C5E-4A9A-A716-0FA8C408C1FF}">
      <dsp:nvSpPr>
        <dsp:cNvPr id="0" name=""/>
        <dsp:cNvSpPr/>
      </dsp:nvSpPr>
      <dsp:spPr>
        <a:xfrm>
          <a:off x="717612" y="23860"/>
          <a:ext cx="1811557" cy="1268031"/>
        </a:xfrm>
        <a:prstGeom prst="roundRect">
          <a:avLst>
            <a:gd name="adj" fmla="val 166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Saber</a:t>
          </a:r>
          <a:endParaRPr lang="es-MX" sz="3300" kern="1200" dirty="0"/>
        </a:p>
      </dsp:txBody>
      <dsp:txXfrm>
        <a:off x="779523" y="85771"/>
        <a:ext cx="1687735" cy="1144209"/>
      </dsp:txXfrm>
    </dsp:sp>
    <dsp:sp modelId="{21F9AA4A-6C3F-41C2-B5AD-B042511D7F9F}">
      <dsp:nvSpPr>
        <dsp:cNvPr id="0" name=""/>
        <dsp:cNvSpPr/>
      </dsp:nvSpPr>
      <dsp:spPr>
        <a:xfrm>
          <a:off x="2518359" y="184817"/>
          <a:ext cx="2315614" cy="1104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s-MX" sz="1200" b="0" i="0" kern="1200" dirty="0" smtClean="0"/>
            <a:t>Parte cognitiva ,encargada de los conocimientos que el alumno adquiere en toda su formación.</a:t>
          </a:r>
          <a:endParaRPr lang="es-MX" sz="1200" kern="1200" dirty="0"/>
        </a:p>
      </dsp:txBody>
      <dsp:txXfrm>
        <a:off x="2518359" y="184817"/>
        <a:ext cx="2315614" cy="1104737"/>
      </dsp:txXfrm>
    </dsp:sp>
    <dsp:sp modelId="{2F74AB45-C79D-41A3-A483-41F9C3188B1A}">
      <dsp:nvSpPr>
        <dsp:cNvPr id="0" name=""/>
        <dsp:cNvSpPr/>
      </dsp:nvSpPr>
      <dsp:spPr>
        <a:xfrm rot="5400000">
          <a:off x="2744228" y="2641181"/>
          <a:ext cx="1076122" cy="1225127"/>
        </a:xfrm>
        <a:prstGeom prst="bentUpArrow">
          <a:avLst>
            <a:gd name="adj1" fmla="val 32840"/>
            <a:gd name="adj2" fmla="val 25000"/>
            <a:gd name="adj3" fmla="val 35780"/>
          </a:avLst>
        </a:prstGeom>
        <a:solidFill>
          <a:schemeClr val="accent2">
            <a:tint val="50000"/>
            <a:hueOff val="3258517"/>
            <a:satOff val="-44453"/>
            <a:lumOff val="908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0BA4B0-5A1B-419A-99D1-ABA1C49A3E07}">
      <dsp:nvSpPr>
        <dsp:cNvPr id="0" name=""/>
        <dsp:cNvSpPr/>
      </dsp:nvSpPr>
      <dsp:spPr>
        <a:xfrm>
          <a:off x="2459120" y="1448277"/>
          <a:ext cx="1811557" cy="1268031"/>
        </a:xfrm>
        <a:prstGeom prst="roundRect">
          <a:avLst>
            <a:gd name="adj" fmla="val 16670"/>
          </a:avLst>
        </a:prstGeom>
        <a:solidFill>
          <a:schemeClr val="accent2">
            <a:hueOff val="1373170"/>
            <a:satOff val="-24404"/>
            <a:lumOff val="78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Saber Hacer </a:t>
          </a:r>
          <a:endParaRPr lang="es-MX" sz="3300" kern="1200" dirty="0"/>
        </a:p>
      </dsp:txBody>
      <dsp:txXfrm>
        <a:off x="2521031" y="1510188"/>
        <a:ext cx="1687735" cy="1144209"/>
      </dsp:txXfrm>
    </dsp:sp>
    <dsp:sp modelId="{307A0B5B-8613-4050-BA14-72BE9BA35C8C}">
      <dsp:nvSpPr>
        <dsp:cNvPr id="0" name=""/>
        <dsp:cNvSpPr/>
      </dsp:nvSpPr>
      <dsp:spPr>
        <a:xfrm>
          <a:off x="4233450" y="1569213"/>
          <a:ext cx="2623606" cy="1024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s-MX" sz="1200" b="0" i="0" kern="1200" dirty="0" smtClean="0"/>
            <a:t>Es la parte de la aplicación, encargada de la practica que el alumno realiza una vez tenga lo cognitivo (Saber).</a:t>
          </a:r>
          <a:endParaRPr lang="es-MX" sz="1200" kern="1200" dirty="0"/>
        </a:p>
      </dsp:txBody>
      <dsp:txXfrm>
        <a:off x="4233450" y="1569213"/>
        <a:ext cx="2623606" cy="1024878"/>
      </dsp:txXfrm>
    </dsp:sp>
    <dsp:sp modelId="{6CBBD0F5-55B8-482D-A945-7CBC257BA1C7}">
      <dsp:nvSpPr>
        <dsp:cNvPr id="0" name=""/>
        <dsp:cNvSpPr/>
      </dsp:nvSpPr>
      <dsp:spPr>
        <a:xfrm>
          <a:off x="4200628" y="2872695"/>
          <a:ext cx="1811557" cy="1268031"/>
        </a:xfrm>
        <a:prstGeom prst="roundRect">
          <a:avLst>
            <a:gd name="adj" fmla="val 16670"/>
          </a:avLst>
        </a:prstGeom>
        <a:solidFill>
          <a:schemeClr val="accent2">
            <a:hueOff val="2746340"/>
            <a:satOff val="-48808"/>
            <a:lumOff val="156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Ser</a:t>
          </a:r>
          <a:endParaRPr lang="es-MX" sz="3300" kern="1200" dirty="0"/>
        </a:p>
      </dsp:txBody>
      <dsp:txXfrm>
        <a:off x="4262539" y="2934606"/>
        <a:ext cx="1687735" cy="1144209"/>
      </dsp:txXfrm>
    </dsp:sp>
    <dsp:sp modelId="{F2BCD73B-007D-4FC2-9434-4467DE8079A6}">
      <dsp:nvSpPr>
        <dsp:cNvPr id="0" name=""/>
        <dsp:cNvSpPr/>
      </dsp:nvSpPr>
      <dsp:spPr>
        <a:xfrm>
          <a:off x="5985083" y="3014507"/>
          <a:ext cx="2415472" cy="1024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s-MX" sz="1200" b="0" i="0" kern="1200" dirty="0" smtClean="0"/>
            <a:t>Es la parte de las emociones, encargada del desarrollo humano que el alumno adquiere durante su formación.</a:t>
          </a:r>
          <a:endParaRPr lang="es-MX" sz="1200" kern="1200" dirty="0"/>
        </a:p>
      </dsp:txBody>
      <dsp:txXfrm>
        <a:off x="5985083" y="3014507"/>
        <a:ext cx="2415472" cy="102487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C9F50-ED6A-47CE-8F09-49525DD3D4F4}">
      <dsp:nvSpPr>
        <dsp:cNvPr id="0" name=""/>
        <dsp:cNvSpPr/>
      </dsp:nvSpPr>
      <dsp:spPr>
        <a:xfrm>
          <a:off x="485780" y="1152"/>
          <a:ext cx="2633488" cy="1316744"/>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b="1" kern="1200" smtClean="0">
              <a:latin typeface="Arial Narrow" pitchFamily="34" charset="0"/>
              <a:cs typeface="Arial" pitchFamily="34" charset="0"/>
            </a:rPr>
            <a:t>Generales</a:t>
          </a:r>
          <a:endParaRPr lang="es-MX" sz="2000" kern="1200" dirty="0">
            <a:latin typeface="Arial Narrow" pitchFamily="34" charset="0"/>
          </a:endParaRPr>
        </a:p>
      </dsp:txBody>
      <dsp:txXfrm>
        <a:off x="524346" y="39718"/>
        <a:ext cx="2556356" cy="1239612"/>
      </dsp:txXfrm>
    </dsp:sp>
    <dsp:sp modelId="{F75E3AA5-8102-47D6-A0A1-BEDAB631ADC8}">
      <dsp:nvSpPr>
        <dsp:cNvPr id="0" name=""/>
        <dsp:cNvSpPr/>
      </dsp:nvSpPr>
      <dsp:spPr>
        <a:xfrm>
          <a:off x="749129" y="1317896"/>
          <a:ext cx="263348" cy="987558"/>
        </a:xfrm>
        <a:custGeom>
          <a:avLst/>
          <a:gdLst/>
          <a:ahLst/>
          <a:cxnLst/>
          <a:rect l="0" t="0" r="0" b="0"/>
          <a:pathLst>
            <a:path>
              <a:moveTo>
                <a:pt x="0" y="0"/>
              </a:moveTo>
              <a:lnTo>
                <a:pt x="0" y="987558"/>
              </a:lnTo>
              <a:lnTo>
                <a:pt x="263348" y="987558"/>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668F7F-FED7-4DB2-B4EC-842493B9CFEC}">
      <dsp:nvSpPr>
        <dsp:cNvPr id="0" name=""/>
        <dsp:cNvSpPr/>
      </dsp:nvSpPr>
      <dsp:spPr>
        <a:xfrm>
          <a:off x="1012478" y="1647082"/>
          <a:ext cx="2106790" cy="1316744"/>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0" i="0" kern="1200" dirty="0" smtClean="0">
              <a:latin typeface="Arial Narrow" pitchFamily="34" charset="0"/>
            </a:rPr>
            <a:t>Corresponden a las finalidades genéricas de un proyecto o entidad. No señalan resultados concretos ni directamente medibles por medio de indicadores pero si que expresan el propósito central del proyecto. </a:t>
          </a:r>
          <a:endParaRPr lang="es-MX" sz="1200" kern="1200" dirty="0">
            <a:latin typeface="Arial Narrow" pitchFamily="34" charset="0"/>
          </a:endParaRPr>
        </a:p>
      </dsp:txBody>
      <dsp:txXfrm>
        <a:off x="1051044" y="1685648"/>
        <a:ext cx="2029658" cy="1239612"/>
      </dsp:txXfrm>
    </dsp:sp>
    <dsp:sp modelId="{C0E5D3FC-97CE-44C5-A1A9-473E0A601908}">
      <dsp:nvSpPr>
        <dsp:cNvPr id="0" name=""/>
        <dsp:cNvSpPr/>
      </dsp:nvSpPr>
      <dsp:spPr>
        <a:xfrm>
          <a:off x="749129" y="1317896"/>
          <a:ext cx="263348" cy="2633488"/>
        </a:xfrm>
        <a:custGeom>
          <a:avLst/>
          <a:gdLst/>
          <a:ahLst/>
          <a:cxnLst/>
          <a:rect l="0" t="0" r="0" b="0"/>
          <a:pathLst>
            <a:path>
              <a:moveTo>
                <a:pt x="0" y="0"/>
              </a:moveTo>
              <a:lnTo>
                <a:pt x="0" y="2633488"/>
              </a:lnTo>
              <a:lnTo>
                <a:pt x="263348" y="2633488"/>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36C96C-3BAE-4979-8CAA-D890CCC9A1DF}">
      <dsp:nvSpPr>
        <dsp:cNvPr id="0" name=""/>
        <dsp:cNvSpPr/>
      </dsp:nvSpPr>
      <dsp:spPr>
        <a:xfrm>
          <a:off x="1012478" y="3293013"/>
          <a:ext cx="2106790" cy="1316744"/>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2494993"/>
              <a:satOff val="-13796"/>
              <a:lumOff val="-11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0" i="0" kern="1200" dirty="0" smtClean="0">
              <a:latin typeface="Arial Narrow" pitchFamily="34" charset="0"/>
            </a:rPr>
            <a:t>Tienen que ser coherentes con la misión de la entidad.</a:t>
          </a:r>
          <a:endParaRPr lang="es-MX" sz="1200" kern="1200" dirty="0">
            <a:latin typeface="Arial Narrow" pitchFamily="34" charset="0"/>
          </a:endParaRPr>
        </a:p>
      </dsp:txBody>
      <dsp:txXfrm>
        <a:off x="1051044" y="3331579"/>
        <a:ext cx="2029658" cy="1239612"/>
      </dsp:txXfrm>
    </dsp:sp>
    <dsp:sp modelId="{F1169787-A56A-43B7-9B04-1D47F72889FD}">
      <dsp:nvSpPr>
        <dsp:cNvPr id="0" name=""/>
        <dsp:cNvSpPr/>
      </dsp:nvSpPr>
      <dsp:spPr>
        <a:xfrm>
          <a:off x="3777641" y="1152"/>
          <a:ext cx="2633488" cy="1316744"/>
        </a:xfrm>
        <a:prstGeom prst="roundRect">
          <a:avLst>
            <a:gd name="adj" fmla="val 10000"/>
          </a:avLst>
        </a:prstGeom>
        <a:solidFill>
          <a:schemeClr val="accent4">
            <a:hueOff val="7484979"/>
            <a:satOff val="-41387"/>
            <a:lumOff val="-352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b="1" kern="1200" smtClean="0">
              <a:latin typeface="Arial Narrow" pitchFamily="34" charset="0"/>
              <a:cs typeface="Arial" pitchFamily="34" charset="0"/>
            </a:rPr>
            <a:t>Particulares</a:t>
          </a:r>
          <a:endParaRPr lang="es-MX" sz="2000" kern="1200" dirty="0">
            <a:latin typeface="Arial Narrow" pitchFamily="34" charset="0"/>
          </a:endParaRPr>
        </a:p>
      </dsp:txBody>
      <dsp:txXfrm>
        <a:off x="3816207" y="39718"/>
        <a:ext cx="2556356" cy="1239612"/>
      </dsp:txXfrm>
    </dsp:sp>
    <dsp:sp modelId="{2BCE089F-3638-434A-AA81-539A5392D7DC}">
      <dsp:nvSpPr>
        <dsp:cNvPr id="0" name=""/>
        <dsp:cNvSpPr/>
      </dsp:nvSpPr>
      <dsp:spPr>
        <a:xfrm>
          <a:off x="4040989" y="1317896"/>
          <a:ext cx="263348" cy="987558"/>
        </a:xfrm>
        <a:custGeom>
          <a:avLst/>
          <a:gdLst/>
          <a:ahLst/>
          <a:cxnLst/>
          <a:rect l="0" t="0" r="0" b="0"/>
          <a:pathLst>
            <a:path>
              <a:moveTo>
                <a:pt x="0" y="0"/>
              </a:moveTo>
              <a:lnTo>
                <a:pt x="0" y="987558"/>
              </a:lnTo>
              <a:lnTo>
                <a:pt x="263348" y="987558"/>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061904-230B-4AC3-B4A8-8A0FA1F44218}">
      <dsp:nvSpPr>
        <dsp:cNvPr id="0" name=""/>
        <dsp:cNvSpPr/>
      </dsp:nvSpPr>
      <dsp:spPr>
        <a:xfrm>
          <a:off x="4304338" y="1647082"/>
          <a:ext cx="2106790" cy="1316744"/>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4989986"/>
              <a:satOff val="-27591"/>
              <a:lumOff val="-23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0" i="0" kern="1200" dirty="0" smtClean="0">
              <a:latin typeface="Arial Narrow" pitchFamily="34" charset="0"/>
            </a:rPr>
            <a:t>Se derivan de los objetivos generales y los concretan, señalando el camino que hay que seguir para conseguirlos.</a:t>
          </a:r>
          <a:endParaRPr lang="es-MX" sz="1200" b="0" kern="1200" dirty="0">
            <a:latin typeface="Arial Narrow" pitchFamily="34" charset="0"/>
          </a:endParaRPr>
        </a:p>
      </dsp:txBody>
      <dsp:txXfrm>
        <a:off x="4342904" y="1685648"/>
        <a:ext cx="2029658" cy="1239612"/>
      </dsp:txXfrm>
    </dsp:sp>
    <dsp:sp modelId="{A84CB898-2F4F-4580-B388-7C87D3CDB3EA}">
      <dsp:nvSpPr>
        <dsp:cNvPr id="0" name=""/>
        <dsp:cNvSpPr/>
      </dsp:nvSpPr>
      <dsp:spPr>
        <a:xfrm>
          <a:off x="4040989" y="1317896"/>
          <a:ext cx="263348" cy="2633488"/>
        </a:xfrm>
        <a:custGeom>
          <a:avLst/>
          <a:gdLst/>
          <a:ahLst/>
          <a:cxnLst/>
          <a:rect l="0" t="0" r="0" b="0"/>
          <a:pathLst>
            <a:path>
              <a:moveTo>
                <a:pt x="0" y="0"/>
              </a:moveTo>
              <a:lnTo>
                <a:pt x="0" y="2633488"/>
              </a:lnTo>
              <a:lnTo>
                <a:pt x="263348" y="2633488"/>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1BA53A-558F-41D0-96B9-E3BAFCA19C24}">
      <dsp:nvSpPr>
        <dsp:cNvPr id="0" name=""/>
        <dsp:cNvSpPr/>
      </dsp:nvSpPr>
      <dsp:spPr>
        <a:xfrm>
          <a:off x="4304338" y="3293013"/>
          <a:ext cx="2106790" cy="1316744"/>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7484979"/>
              <a:satOff val="-41387"/>
              <a:lumOff val="-35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0" i="0" kern="1200" dirty="0" smtClean="0">
              <a:latin typeface="Arial Narrow" pitchFamily="34" charset="0"/>
            </a:rPr>
            <a:t>Indican los efectos específicos que se quieren conseguir aunque no explicitan acciones directamente medibles mediante indicadores. </a:t>
          </a:r>
          <a:endParaRPr lang="es-MX" sz="1200" kern="1200" dirty="0">
            <a:latin typeface="Arial Narrow" pitchFamily="34" charset="0"/>
          </a:endParaRPr>
        </a:p>
      </dsp:txBody>
      <dsp:txXfrm>
        <a:off x="4342904" y="3331579"/>
        <a:ext cx="2029658" cy="12396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A3A981-5C9D-4459-A08A-E38F76007D83}">
      <dsp:nvSpPr>
        <dsp:cNvPr id="0" name=""/>
        <dsp:cNvSpPr/>
      </dsp:nvSpPr>
      <dsp:spPr>
        <a:xfrm>
          <a:off x="1460357" y="0"/>
          <a:ext cx="5783452" cy="3614658"/>
        </a:xfrm>
        <a:prstGeom prst="swooshArrow">
          <a:avLst>
            <a:gd name="adj1" fmla="val 25000"/>
            <a:gd name="adj2" fmla="val 25000"/>
          </a:avLst>
        </a:prstGeom>
        <a:gradFill rotWithShape="0">
          <a:gsLst>
            <a:gs pos="0">
              <a:schemeClr val="accent2">
                <a:tint val="40000"/>
                <a:hueOff val="0"/>
                <a:satOff val="0"/>
                <a:lumOff val="0"/>
                <a:alphaOff val="0"/>
                <a:tint val="96000"/>
                <a:lumMod val="100000"/>
              </a:schemeClr>
            </a:gs>
            <a:gs pos="78000">
              <a:schemeClr val="accent2">
                <a:tint val="40000"/>
                <a:hueOff val="0"/>
                <a:satOff val="0"/>
                <a:lumOff val="0"/>
                <a:alphaOff val="0"/>
                <a:shade val="94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FF2D32E-9E8F-4E91-9FAA-4B9DAD533040}">
      <dsp:nvSpPr>
        <dsp:cNvPr id="0" name=""/>
        <dsp:cNvSpPr/>
      </dsp:nvSpPr>
      <dsp:spPr>
        <a:xfrm>
          <a:off x="2194856" y="2494836"/>
          <a:ext cx="150369" cy="150369"/>
        </a:xfrm>
        <a:prstGeom prst="ellipse">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8F1C36C-42F3-4273-86B7-CFC4E427F19A}">
      <dsp:nvSpPr>
        <dsp:cNvPr id="0" name=""/>
        <dsp:cNvSpPr/>
      </dsp:nvSpPr>
      <dsp:spPr>
        <a:xfrm>
          <a:off x="2270040" y="2570021"/>
          <a:ext cx="1347544" cy="1044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678" tIns="0" rIns="0" bIns="0" numCol="1" spcCol="1270" anchor="t" anchorCtr="0">
          <a:noAutofit/>
        </a:bodyPr>
        <a:lstStyle/>
        <a:p>
          <a:pPr lvl="0" algn="l" defTabSz="666750">
            <a:lnSpc>
              <a:spcPct val="90000"/>
            </a:lnSpc>
            <a:spcBef>
              <a:spcPct val="0"/>
            </a:spcBef>
            <a:spcAft>
              <a:spcPct val="35000"/>
            </a:spcAft>
          </a:pPr>
          <a:r>
            <a:rPr lang="es-MX" sz="1500" kern="1200" dirty="0" smtClean="0">
              <a:latin typeface="Arial Narrow" pitchFamily="34" charset="0"/>
              <a:cs typeface="Arial" pitchFamily="34" charset="0"/>
            </a:rPr>
            <a:t>Listado de actividades</a:t>
          </a:r>
          <a:endParaRPr lang="es-MX" sz="1500" kern="1200" dirty="0">
            <a:latin typeface="Arial Narrow" pitchFamily="34" charset="0"/>
            <a:cs typeface="Arial" pitchFamily="34" charset="0"/>
          </a:endParaRPr>
        </a:p>
      </dsp:txBody>
      <dsp:txXfrm>
        <a:off x="2270040" y="2570021"/>
        <a:ext cx="1347544" cy="1044636"/>
      </dsp:txXfrm>
    </dsp:sp>
    <dsp:sp modelId="{6154E9E5-A63B-4708-86B0-7CD6A9B29454}">
      <dsp:nvSpPr>
        <dsp:cNvPr id="0" name=""/>
        <dsp:cNvSpPr/>
      </dsp:nvSpPr>
      <dsp:spPr>
        <a:xfrm>
          <a:off x="3522158" y="1512372"/>
          <a:ext cx="271822" cy="271822"/>
        </a:xfrm>
        <a:prstGeom prst="ellipse">
          <a:avLst/>
        </a:prstGeom>
        <a:gradFill rotWithShape="0">
          <a:gsLst>
            <a:gs pos="0">
              <a:schemeClr val="accent3">
                <a:hueOff val="0"/>
                <a:satOff val="0"/>
                <a:lumOff val="0"/>
                <a:alphaOff val="0"/>
                <a:tint val="96000"/>
                <a:lumMod val="100000"/>
              </a:schemeClr>
            </a:gs>
            <a:gs pos="78000">
              <a:schemeClr val="accent3">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188C708-62E1-4686-AEF2-DAE69EA85733}">
      <dsp:nvSpPr>
        <dsp:cNvPr id="0" name=""/>
        <dsp:cNvSpPr/>
      </dsp:nvSpPr>
      <dsp:spPr>
        <a:xfrm>
          <a:off x="3658069" y="1648284"/>
          <a:ext cx="1388028" cy="1966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033" tIns="0" rIns="0" bIns="0" numCol="1" spcCol="1270" anchor="t" anchorCtr="0">
          <a:noAutofit/>
        </a:bodyPr>
        <a:lstStyle/>
        <a:p>
          <a:pPr lvl="0" algn="l" defTabSz="666750">
            <a:lnSpc>
              <a:spcPct val="90000"/>
            </a:lnSpc>
            <a:spcBef>
              <a:spcPct val="0"/>
            </a:spcBef>
            <a:spcAft>
              <a:spcPct val="35000"/>
            </a:spcAft>
          </a:pPr>
          <a:r>
            <a:rPr lang="es-MX" sz="1500" kern="1200" dirty="0" smtClean="0">
              <a:latin typeface="Arial Narrow" pitchFamily="34" charset="0"/>
              <a:cs typeface="Arial" pitchFamily="34" charset="0"/>
            </a:rPr>
            <a:t>Localización de ineficiencias o problemas en las actividades</a:t>
          </a:r>
          <a:endParaRPr lang="es-MX" sz="1500" kern="1200" dirty="0">
            <a:latin typeface="Arial Narrow" pitchFamily="34" charset="0"/>
            <a:cs typeface="Arial" pitchFamily="34" charset="0"/>
          </a:endParaRPr>
        </a:p>
      </dsp:txBody>
      <dsp:txXfrm>
        <a:off x="3658069" y="1648284"/>
        <a:ext cx="1388028" cy="1966373"/>
      </dsp:txXfrm>
    </dsp:sp>
    <dsp:sp modelId="{09D086C7-F18F-48AC-BB15-99EB922C6821}">
      <dsp:nvSpPr>
        <dsp:cNvPr id="0" name=""/>
        <dsp:cNvSpPr/>
      </dsp:nvSpPr>
      <dsp:spPr>
        <a:xfrm>
          <a:off x="5118391" y="914508"/>
          <a:ext cx="375924" cy="375924"/>
        </a:xfrm>
        <a:prstGeom prst="ellipse">
          <a:avLst/>
        </a:prstGeom>
        <a:gradFill rotWithShape="0">
          <a:gsLst>
            <a:gs pos="0">
              <a:schemeClr val="accent4">
                <a:hueOff val="0"/>
                <a:satOff val="0"/>
                <a:lumOff val="0"/>
                <a:alphaOff val="0"/>
                <a:tint val="96000"/>
                <a:lumMod val="100000"/>
              </a:schemeClr>
            </a:gs>
            <a:gs pos="78000">
              <a:schemeClr val="accent4">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C90866E-02A6-4C91-B8ED-20DF55AB3BB1}">
      <dsp:nvSpPr>
        <dsp:cNvPr id="0" name=""/>
        <dsp:cNvSpPr/>
      </dsp:nvSpPr>
      <dsp:spPr>
        <a:xfrm>
          <a:off x="5306353" y="1102470"/>
          <a:ext cx="1388028" cy="2512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95" tIns="0" rIns="0" bIns="0" numCol="1" spcCol="1270" anchor="t" anchorCtr="0">
          <a:noAutofit/>
        </a:bodyPr>
        <a:lstStyle/>
        <a:p>
          <a:pPr lvl="0" algn="l" defTabSz="666750">
            <a:lnSpc>
              <a:spcPct val="90000"/>
            </a:lnSpc>
            <a:spcBef>
              <a:spcPct val="0"/>
            </a:spcBef>
            <a:spcAft>
              <a:spcPct val="35000"/>
            </a:spcAft>
          </a:pPr>
          <a:r>
            <a:rPr lang="es-MX" sz="1500" kern="1200" dirty="0" smtClean="0">
              <a:latin typeface="Arial Narrow" pitchFamily="34" charset="0"/>
              <a:cs typeface="Arial" pitchFamily="34" charset="0"/>
            </a:rPr>
            <a:t>Diseño de posibles estrategias a realizar</a:t>
          </a:r>
          <a:endParaRPr lang="es-MX" sz="1500" kern="1200" dirty="0">
            <a:latin typeface="Arial Narrow" pitchFamily="34" charset="0"/>
            <a:cs typeface="Arial" pitchFamily="34" charset="0"/>
          </a:endParaRPr>
        </a:p>
      </dsp:txBody>
      <dsp:txXfrm>
        <a:off x="5306353" y="1102470"/>
        <a:ext cx="1388028" cy="251218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BDC34-F9E0-4BB4-BF74-C2969CB33407}">
      <dsp:nvSpPr>
        <dsp:cNvPr id="0" name=""/>
        <dsp:cNvSpPr/>
      </dsp:nvSpPr>
      <dsp:spPr>
        <a:xfrm>
          <a:off x="4161465" y="1928737"/>
          <a:ext cx="2357345" cy="2357345"/>
        </a:xfrm>
        <a:prstGeom prst="gear9">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itchFamily="34" charset="0"/>
              <a:cs typeface="Arial" pitchFamily="34" charset="0"/>
            </a:rPr>
            <a:t>Análisis</a:t>
          </a:r>
          <a:endParaRPr lang="es-MX" sz="1300" kern="1200" dirty="0">
            <a:latin typeface="Arial" pitchFamily="34" charset="0"/>
            <a:cs typeface="Arial" pitchFamily="34" charset="0"/>
          </a:endParaRPr>
        </a:p>
      </dsp:txBody>
      <dsp:txXfrm>
        <a:off x="4635396" y="2480934"/>
        <a:ext cx="1409483" cy="1211724"/>
      </dsp:txXfrm>
    </dsp:sp>
    <dsp:sp modelId="{43A53BFC-BC9E-4394-9C33-AD30E544A376}">
      <dsp:nvSpPr>
        <dsp:cNvPr id="0" name=""/>
        <dsp:cNvSpPr/>
      </dsp:nvSpPr>
      <dsp:spPr>
        <a:xfrm>
          <a:off x="2789919" y="1371546"/>
          <a:ext cx="1714433" cy="1714433"/>
        </a:xfrm>
        <a:prstGeom prst="gear6">
          <a:avLst/>
        </a:prstGeom>
        <a:gradFill rotWithShape="0">
          <a:gsLst>
            <a:gs pos="0">
              <a:schemeClr val="accent3">
                <a:hueOff val="0"/>
                <a:satOff val="0"/>
                <a:lumOff val="0"/>
                <a:alphaOff val="0"/>
                <a:tint val="65000"/>
                <a:lumMod val="110000"/>
              </a:schemeClr>
            </a:gs>
            <a:gs pos="88000">
              <a:schemeClr val="accent3">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itchFamily="34" charset="0"/>
              <a:cs typeface="Arial" pitchFamily="34" charset="0"/>
            </a:rPr>
            <a:t>Confrontar lo Teórico &amp; Práctico</a:t>
          </a:r>
          <a:endParaRPr lang="es-MX" sz="1300" kern="1200" dirty="0">
            <a:latin typeface="Arial" pitchFamily="34" charset="0"/>
            <a:cs typeface="Arial" pitchFamily="34" charset="0"/>
          </a:endParaRPr>
        </a:p>
      </dsp:txBody>
      <dsp:txXfrm>
        <a:off x="3221533" y="1805768"/>
        <a:ext cx="851205" cy="845989"/>
      </dsp:txXfrm>
    </dsp:sp>
    <dsp:sp modelId="{247E308B-0089-4A09-B04B-86A37D2BF5D9}">
      <dsp:nvSpPr>
        <dsp:cNvPr id="0" name=""/>
        <dsp:cNvSpPr/>
      </dsp:nvSpPr>
      <dsp:spPr>
        <a:xfrm rot="20700000">
          <a:off x="3750176" y="188762"/>
          <a:ext cx="1679794" cy="1679794"/>
        </a:xfrm>
        <a:prstGeom prst="gear6">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latin typeface="Arial" pitchFamily="34" charset="0"/>
              <a:cs typeface="Arial" pitchFamily="34" charset="0"/>
            </a:rPr>
            <a:t>Localizar vacios en las UA</a:t>
          </a:r>
          <a:endParaRPr lang="es-MX" sz="1300" kern="1200" dirty="0">
            <a:latin typeface="Arial" pitchFamily="34" charset="0"/>
            <a:cs typeface="Arial" pitchFamily="34" charset="0"/>
          </a:endParaRPr>
        </a:p>
      </dsp:txBody>
      <dsp:txXfrm rot="-20700000">
        <a:off x="4118605" y="557190"/>
        <a:ext cx="942938" cy="942938"/>
      </dsp:txXfrm>
    </dsp:sp>
    <dsp:sp modelId="{B9E43AD8-27B7-4D85-B886-60F09DED2E39}">
      <dsp:nvSpPr>
        <dsp:cNvPr id="0" name=""/>
        <dsp:cNvSpPr/>
      </dsp:nvSpPr>
      <dsp:spPr>
        <a:xfrm>
          <a:off x="3981208" y="1572446"/>
          <a:ext cx="3017402" cy="3017402"/>
        </a:xfrm>
        <a:prstGeom prst="circularArrow">
          <a:avLst>
            <a:gd name="adj1" fmla="val 4687"/>
            <a:gd name="adj2" fmla="val 299029"/>
            <a:gd name="adj3" fmla="val 2518372"/>
            <a:gd name="adj4" fmla="val 15856531"/>
            <a:gd name="adj5" fmla="val 5469"/>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EEC3494-B49B-4023-8442-492CC6C562FB}">
      <dsp:nvSpPr>
        <dsp:cNvPr id="0" name=""/>
        <dsp:cNvSpPr/>
      </dsp:nvSpPr>
      <dsp:spPr>
        <a:xfrm>
          <a:off x="2486296" y="991813"/>
          <a:ext cx="2192331" cy="2192331"/>
        </a:xfrm>
        <a:prstGeom prst="leftCircularArrow">
          <a:avLst>
            <a:gd name="adj1" fmla="val 6452"/>
            <a:gd name="adj2" fmla="val 429999"/>
            <a:gd name="adj3" fmla="val 10489124"/>
            <a:gd name="adj4" fmla="val 14837806"/>
            <a:gd name="adj5" fmla="val 7527"/>
          </a:avLst>
        </a:prstGeom>
        <a:gradFill rotWithShape="0">
          <a:gsLst>
            <a:gs pos="0">
              <a:schemeClr val="accent3">
                <a:hueOff val="0"/>
                <a:satOff val="0"/>
                <a:lumOff val="0"/>
                <a:alphaOff val="0"/>
                <a:tint val="65000"/>
                <a:lumMod val="110000"/>
              </a:schemeClr>
            </a:gs>
            <a:gs pos="88000">
              <a:schemeClr val="accent3">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F3F3D315-3CF7-4B6B-AD76-B7F8BF488899}">
      <dsp:nvSpPr>
        <dsp:cNvPr id="0" name=""/>
        <dsp:cNvSpPr/>
      </dsp:nvSpPr>
      <dsp:spPr>
        <a:xfrm>
          <a:off x="3361623" y="-179569"/>
          <a:ext cx="2363774" cy="2363774"/>
        </a:xfrm>
        <a:prstGeom prst="circularArrow">
          <a:avLst>
            <a:gd name="adj1" fmla="val 5984"/>
            <a:gd name="adj2" fmla="val 394124"/>
            <a:gd name="adj3" fmla="val 13313824"/>
            <a:gd name="adj4" fmla="val 10508221"/>
            <a:gd name="adj5" fmla="val 6981"/>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B1DF5-33CF-4EAE-A68A-5A547D312AB7}">
      <dsp:nvSpPr>
        <dsp:cNvPr id="0" name=""/>
        <dsp:cNvSpPr/>
      </dsp:nvSpPr>
      <dsp:spPr>
        <a:xfrm>
          <a:off x="0" y="1219199"/>
          <a:ext cx="8763799" cy="1625600"/>
        </a:xfrm>
        <a:prstGeom prst="notchedRightArrow">
          <a:avLst/>
        </a:prstGeom>
        <a:solidFill>
          <a:schemeClr val="accent2">
            <a:tint val="40000"/>
            <a:hueOff val="0"/>
            <a:satOff val="0"/>
            <a:lumOff val="0"/>
            <a:alphaOff val="0"/>
          </a:schemeClr>
        </a:solid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E003306-58D8-42F9-AC56-D26B0EF88256}">
      <dsp:nvSpPr>
        <dsp:cNvPr id="0" name=""/>
        <dsp:cNvSpPr/>
      </dsp:nvSpPr>
      <dsp:spPr>
        <a:xfrm>
          <a:off x="3947" y="0"/>
          <a:ext cx="189868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Arial Narrow" pitchFamily="34" charset="0"/>
            </a:rPr>
            <a:t>Organizacional</a:t>
          </a:r>
          <a:endParaRPr lang="es-MX" sz="1800" kern="1200" dirty="0">
            <a:latin typeface="Arial Narrow" pitchFamily="34" charset="0"/>
          </a:endParaRPr>
        </a:p>
      </dsp:txBody>
      <dsp:txXfrm>
        <a:off x="3947" y="0"/>
        <a:ext cx="1898680" cy="1625600"/>
      </dsp:txXfrm>
    </dsp:sp>
    <dsp:sp modelId="{0F0B2909-792E-47C2-A4EF-E9A919968613}">
      <dsp:nvSpPr>
        <dsp:cNvPr id="0" name=""/>
        <dsp:cNvSpPr/>
      </dsp:nvSpPr>
      <dsp:spPr>
        <a:xfrm>
          <a:off x="750087" y="1828800"/>
          <a:ext cx="406400" cy="406400"/>
        </a:xfrm>
        <a:prstGeom prst="ellipse">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04681F1-656A-4E02-B4E9-556FC211FEFC}">
      <dsp:nvSpPr>
        <dsp:cNvPr id="0" name=""/>
        <dsp:cNvSpPr/>
      </dsp:nvSpPr>
      <dsp:spPr>
        <a:xfrm>
          <a:off x="1997562" y="2438399"/>
          <a:ext cx="189868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kern="1200" dirty="0" smtClean="0">
              <a:latin typeface="Arial Narrow" pitchFamily="34" charset="0"/>
            </a:rPr>
            <a:t>Económica</a:t>
          </a:r>
          <a:endParaRPr lang="es-MX" sz="1800" kern="1200" dirty="0">
            <a:latin typeface="Arial Narrow" pitchFamily="34" charset="0"/>
          </a:endParaRPr>
        </a:p>
      </dsp:txBody>
      <dsp:txXfrm>
        <a:off x="1997562" y="2438399"/>
        <a:ext cx="1898680" cy="1625600"/>
      </dsp:txXfrm>
    </dsp:sp>
    <dsp:sp modelId="{F5EC3885-460B-468C-A848-98F9A9C57F8C}">
      <dsp:nvSpPr>
        <dsp:cNvPr id="0" name=""/>
        <dsp:cNvSpPr/>
      </dsp:nvSpPr>
      <dsp:spPr>
        <a:xfrm>
          <a:off x="2743702" y="1828800"/>
          <a:ext cx="406400" cy="406400"/>
        </a:xfrm>
        <a:prstGeom prst="ellipse">
          <a:avLst/>
        </a:prstGeom>
        <a:gradFill rotWithShape="0">
          <a:gsLst>
            <a:gs pos="0">
              <a:schemeClr val="accent3">
                <a:hueOff val="0"/>
                <a:satOff val="0"/>
                <a:lumOff val="0"/>
                <a:alphaOff val="0"/>
                <a:tint val="96000"/>
                <a:lumMod val="100000"/>
              </a:schemeClr>
            </a:gs>
            <a:gs pos="78000">
              <a:schemeClr val="accent3">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60B7E1-14BB-4313-9699-74661A455A1D}">
      <dsp:nvSpPr>
        <dsp:cNvPr id="0" name=""/>
        <dsp:cNvSpPr/>
      </dsp:nvSpPr>
      <dsp:spPr>
        <a:xfrm>
          <a:off x="3991176" y="0"/>
          <a:ext cx="189868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s-MX" sz="1800" kern="1200" dirty="0" smtClean="0">
              <a:latin typeface="Arial Narrow" pitchFamily="34" charset="0"/>
            </a:rPr>
            <a:t>Laboral</a:t>
          </a:r>
          <a:endParaRPr lang="es-MX" sz="1800" kern="1200" dirty="0">
            <a:latin typeface="Arial Narrow" pitchFamily="34" charset="0"/>
          </a:endParaRPr>
        </a:p>
      </dsp:txBody>
      <dsp:txXfrm>
        <a:off x="3991176" y="0"/>
        <a:ext cx="1898680" cy="1625600"/>
      </dsp:txXfrm>
    </dsp:sp>
    <dsp:sp modelId="{B6DC9841-806B-4603-9C19-BBB2A6C58417}">
      <dsp:nvSpPr>
        <dsp:cNvPr id="0" name=""/>
        <dsp:cNvSpPr/>
      </dsp:nvSpPr>
      <dsp:spPr>
        <a:xfrm>
          <a:off x="4737316" y="1828800"/>
          <a:ext cx="406400" cy="406400"/>
        </a:xfrm>
        <a:prstGeom prst="ellipse">
          <a:avLst/>
        </a:prstGeom>
        <a:gradFill rotWithShape="0">
          <a:gsLst>
            <a:gs pos="0">
              <a:schemeClr val="accent4">
                <a:hueOff val="0"/>
                <a:satOff val="0"/>
                <a:lumOff val="0"/>
                <a:alphaOff val="0"/>
                <a:tint val="96000"/>
                <a:lumMod val="100000"/>
              </a:schemeClr>
            </a:gs>
            <a:gs pos="78000">
              <a:schemeClr val="accent4">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797E911-ABD0-4B1A-A354-B49ED0E2CC3B}">
      <dsp:nvSpPr>
        <dsp:cNvPr id="0" name=""/>
        <dsp:cNvSpPr/>
      </dsp:nvSpPr>
      <dsp:spPr>
        <a:xfrm>
          <a:off x="5984791" y="2438399"/>
          <a:ext cx="189868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kern="1200" dirty="0" smtClean="0">
              <a:latin typeface="Arial Narrow" pitchFamily="34" charset="0"/>
            </a:rPr>
            <a:t>Y…. Los logros obtenidos</a:t>
          </a:r>
          <a:endParaRPr lang="es-MX" sz="1800" kern="1200" dirty="0">
            <a:latin typeface="Arial Narrow" pitchFamily="34" charset="0"/>
          </a:endParaRPr>
        </a:p>
      </dsp:txBody>
      <dsp:txXfrm>
        <a:off x="5984791" y="2438399"/>
        <a:ext cx="1898680" cy="1625600"/>
      </dsp:txXfrm>
    </dsp:sp>
    <dsp:sp modelId="{F9ACDEAA-76C1-470E-A676-754AAF41B5A0}">
      <dsp:nvSpPr>
        <dsp:cNvPr id="0" name=""/>
        <dsp:cNvSpPr/>
      </dsp:nvSpPr>
      <dsp:spPr>
        <a:xfrm>
          <a:off x="6730931" y="1828800"/>
          <a:ext cx="406400" cy="406400"/>
        </a:xfrm>
        <a:prstGeom prst="ellipse">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34FC04-013F-4FD2-936A-A6FA0A4DA22C}">
      <dsp:nvSpPr>
        <dsp:cNvPr id="0" name=""/>
        <dsp:cNvSpPr/>
      </dsp:nvSpPr>
      <dsp:spPr>
        <a:xfrm>
          <a:off x="2194" y="872813"/>
          <a:ext cx="2202240" cy="2202240"/>
        </a:xfrm>
        <a:prstGeom prst="ellipse">
          <a:avLst/>
        </a:prstGeom>
        <a:gradFill rotWithShape="0">
          <a:gsLst>
            <a:gs pos="0">
              <a:schemeClr val="accent2">
                <a:alpha val="50000"/>
                <a:hueOff val="0"/>
                <a:satOff val="0"/>
                <a:lumOff val="0"/>
                <a:alphaOff val="0"/>
                <a:tint val="96000"/>
                <a:lumMod val="100000"/>
              </a:schemeClr>
            </a:gs>
            <a:gs pos="78000">
              <a:schemeClr val="accent2">
                <a:alpha val="5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21197" tIns="24130" rIns="121197" bIns="24130" numCol="1" spcCol="1270" anchor="ctr" anchorCtr="0">
          <a:noAutofit/>
        </a:bodyPr>
        <a:lstStyle/>
        <a:p>
          <a:pPr lvl="0" algn="ctr" defTabSz="844550">
            <a:lnSpc>
              <a:spcPct val="90000"/>
            </a:lnSpc>
            <a:spcBef>
              <a:spcPct val="0"/>
            </a:spcBef>
            <a:spcAft>
              <a:spcPct val="35000"/>
            </a:spcAft>
          </a:pPr>
          <a:r>
            <a:rPr lang="es-MX" sz="1900" kern="1200" dirty="0" smtClean="0"/>
            <a:t>Posible fuente de trabajo</a:t>
          </a:r>
          <a:endParaRPr lang="es-MX" sz="1900" kern="1200" dirty="0"/>
        </a:p>
      </dsp:txBody>
      <dsp:txXfrm>
        <a:off x="324705" y="1195324"/>
        <a:ext cx="1557218" cy="1557218"/>
      </dsp:txXfrm>
    </dsp:sp>
    <dsp:sp modelId="{B20A5279-5439-47D5-B2AC-EDA40580C136}">
      <dsp:nvSpPr>
        <dsp:cNvPr id="0" name=""/>
        <dsp:cNvSpPr/>
      </dsp:nvSpPr>
      <dsp:spPr>
        <a:xfrm>
          <a:off x="1763987" y="872813"/>
          <a:ext cx="2202240" cy="2202240"/>
        </a:xfrm>
        <a:prstGeom prst="ellipse">
          <a:avLst/>
        </a:prstGeom>
        <a:gradFill rotWithShape="0">
          <a:gsLst>
            <a:gs pos="0">
              <a:schemeClr val="accent3">
                <a:alpha val="50000"/>
                <a:hueOff val="0"/>
                <a:satOff val="0"/>
                <a:lumOff val="0"/>
                <a:alphaOff val="0"/>
                <a:tint val="96000"/>
                <a:lumMod val="100000"/>
              </a:schemeClr>
            </a:gs>
            <a:gs pos="78000">
              <a:schemeClr val="accent3">
                <a:alpha val="5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21197" tIns="24130" rIns="121197" bIns="24130" numCol="1" spcCol="1270" anchor="ctr" anchorCtr="0">
          <a:noAutofit/>
        </a:bodyPr>
        <a:lstStyle/>
        <a:p>
          <a:pPr lvl="0" algn="ctr" defTabSz="844550">
            <a:lnSpc>
              <a:spcPct val="90000"/>
            </a:lnSpc>
            <a:spcBef>
              <a:spcPct val="0"/>
            </a:spcBef>
            <a:spcAft>
              <a:spcPct val="35000"/>
            </a:spcAft>
          </a:pPr>
          <a:r>
            <a:rPr lang="es-MX" sz="1900" kern="1200" dirty="0" smtClean="0"/>
            <a:t>Aplicar lo teórico- aprendido</a:t>
          </a:r>
          <a:endParaRPr lang="es-MX" sz="1900" kern="1200" dirty="0"/>
        </a:p>
      </dsp:txBody>
      <dsp:txXfrm>
        <a:off x="2086498" y="1195324"/>
        <a:ext cx="1557218" cy="1557218"/>
      </dsp:txXfrm>
    </dsp:sp>
    <dsp:sp modelId="{C6426098-2C33-4A6D-8F7A-52B4AC3CFFAF}">
      <dsp:nvSpPr>
        <dsp:cNvPr id="0" name=""/>
        <dsp:cNvSpPr/>
      </dsp:nvSpPr>
      <dsp:spPr>
        <a:xfrm>
          <a:off x="3525779" y="872813"/>
          <a:ext cx="2202240" cy="2202240"/>
        </a:xfrm>
        <a:prstGeom prst="ellipse">
          <a:avLst/>
        </a:prstGeom>
        <a:gradFill rotWithShape="0">
          <a:gsLst>
            <a:gs pos="0">
              <a:schemeClr val="accent4">
                <a:alpha val="50000"/>
                <a:hueOff val="0"/>
                <a:satOff val="0"/>
                <a:lumOff val="0"/>
                <a:alphaOff val="0"/>
                <a:tint val="96000"/>
                <a:lumMod val="100000"/>
              </a:schemeClr>
            </a:gs>
            <a:gs pos="78000">
              <a:schemeClr val="accent4">
                <a:alpha val="5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21197" tIns="24130" rIns="121197" bIns="24130" numCol="1" spcCol="1270" anchor="ctr" anchorCtr="0">
          <a:noAutofit/>
        </a:bodyPr>
        <a:lstStyle/>
        <a:p>
          <a:pPr lvl="0" algn="ctr" defTabSz="844550">
            <a:lnSpc>
              <a:spcPct val="90000"/>
            </a:lnSpc>
            <a:spcBef>
              <a:spcPct val="0"/>
            </a:spcBef>
            <a:spcAft>
              <a:spcPct val="35000"/>
            </a:spcAft>
          </a:pPr>
          <a:r>
            <a:rPr lang="es-MX" sz="1900" kern="1200" dirty="0" smtClean="0"/>
            <a:t>Conocer otras visiones laborales</a:t>
          </a:r>
          <a:endParaRPr lang="es-MX" sz="1900" kern="1200" dirty="0"/>
        </a:p>
      </dsp:txBody>
      <dsp:txXfrm>
        <a:off x="3848290" y="1195324"/>
        <a:ext cx="1557218" cy="1557218"/>
      </dsp:txXfrm>
    </dsp:sp>
    <dsp:sp modelId="{FCF69B2A-C66A-4B40-A72F-377E369268BF}">
      <dsp:nvSpPr>
        <dsp:cNvPr id="0" name=""/>
        <dsp:cNvSpPr/>
      </dsp:nvSpPr>
      <dsp:spPr>
        <a:xfrm>
          <a:off x="5287571" y="872813"/>
          <a:ext cx="2202240" cy="2202240"/>
        </a:xfrm>
        <a:prstGeom prst="ellipse">
          <a:avLst/>
        </a:prstGeom>
        <a:gradFill rotWithShape="0">
          <a:gsLst>
            <a:gs pos="0">
              <a:schemeClr val="accent5">
                <a:alpha val="50000"/>
                <a:hueOff val="0"/>
                <a:satOff val="0"/>
                <a:lumOff val="0"/>
                <a:alphaOff val="0"/>
                <a:tint val="96000"/>
                <a:lumMod val="100000"/>
              </a:schemeClr>
            </a:gs>
            <a:gs pos="78000">
              <a:schemeClr val="accent5">
                <a:alpha val="5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21197" tIns="24130" rIns="121197" bIns="24130" numCol="1" spcCol="1270" anchor="ctr" anchorCtr="0">
          <a:noAutofit/>
        </a:bodyPr>
        <a:lstStyle/>
        <a:p>
          <a:pPr lvl="0" algn="ctr" defTabSz="844550">
            <a:lnSpc>
              <a:spcPct val="90000"/>
            </a:lnSpc>
            <a:spcBef>
              <a:spcPct val="0"/>
            </a:spcBef>
            <a:spcAft>
              <a:spcPct val="35000"/>
            </a:spcAft>
          </a:pPr>
          <a:r>
            <a:rPr lang="es-MX" sz="1900" kern="1200" dirty="0" smtClean="0"/>
            <a:t>Satisfacción personal de concluir con el proceso</a:t>
          </a:r>
          <a:endParaRPr lang="es-MX" sz="1900" kern="1200" dirty="0"/>
        </a:p>
      </dsp:txBody>
      <dsp:txXfrm>
        <a:off x="5610082" y="1195324"/>
        <a:ext cx="1557218" cy="1557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6EA0C9-FFC8-4D0B-A908-6B98AF66B78F}">
      <dsp:nvSpPr>
        <dsp:cNvPr id="0" name=""/>
        <dsp:cNvSpPr/>
      </dsp:nvSpPr>
      <dsp:spPr>
        <a:xfrm>
          <a:off x="598648" y="0"/>
          <a:ext cx="6926380" cy="4328988"/>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E981BD-CB24-4A78-8121-3199ADAA576B}">
      <dsp:nvSpPr>
        <dsp:cNvPr id="0" name=""/>
        <dsp:cNvSpPr/>
      </dsp:nvSpPr>
      <dsp:spPr>
        <a:xfrm>
          <a:off x="1478298" y="2987867"/>
          <a:ext cx="180085" cy="180085"/>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FB1DDB-7781-4F7A-9E39-487A08CE026D}">
      <dsp:nvSpPr>
        <dsp:cNvPr id="0" name=""/>
        <dsp:cNvSpPr/>
      </dsp:nvSpPr>
      <dsp:spPr>
        <a:xfrm>
          <a:off x="1568341" y="3077910"/>
          <a:ext cx="1613846" cy="12510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424" tIns="0" rIns="0" bIns="0" numCol="1" spcCol="1270" anchor="t" anchorCtr="0">
          <a:noAutofit/>
        </a:bodyPr>
        <a:lstStyle/>
        <a:p>
          <a:pPr lvl="0" algn="l" defTabSz="666750">
            <a:lnSpc>
              <a:spcPct val="90000"/>
            </a:lnSpc>
            <a:spcBef>
              <a:spcPct val="0"/>
            </a:spcBef>
            <a:spcAft>
              <a:spcPct val="35000"/>
            </a:spcAft>
          </a:pPr>
          <a:r>
            <a:rPr lang="es-MX" sz="1500" b="0" kern="1200" dirty="0" smtClean="0">
              <a:latin typeface="Arial Narrow" pitchFamily="34" charset="0"/>
            </a:rPr>
            <a:t>Asesoramiento para el registro en Sistema Universitario de Practicas y Estancias Profesionales</a:t>
          </a:r>
          <a:endParaRPr lang="es-MX" sz="1500" b="0" kern="1200" dirty="0">
            <a:latin typeface="Arial Narrow" pitchFamily="34" charset="0"/>
          </a:endParaRPr>
        </a:p>
      </dsp:txBody>
      <dsp:txXfrm>
        <a:off x="1568341" y="3077910"/>
        <a:ext cx="1613846" cy="1251077"/>
      </dsp:txXfrm>
    </dsp:sp>
    <dsp:sp modelId="{65522BBA-928D-4B06-A145-C7767C9D8590}">
      <dsp:nvSpPr>
        <dsp:cNvPr id="0" name=""/>
        <dsp:cNvSpPr/>
      </dsp:nvSpPr>
      <dsp:spPr>
        <a:xfrm>
          <a:off x="3067902" y="1811248"/>
          <a:ext cx="325539" cy="325539"/>
        </a:xfrm>
        <a:prstGeom prst="ellipse">
          <a:avLst/>
        </a:prstGeom>
        <a:solidFill>
          <a:schemeClr val="accent2">
            <a:hueOff val="1373170"/>
            <a:satOff val="-24404"/>
            <a:lumOff val="78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17ED87-E9E7-4B28-933E-C1E12FF7CD6F}">
      <dsp:nvSpPr>
        <dsp:cNvPr id="0" name=""/>
        <dsp:cNvSpPr/>
      </dsp:nvSpPr>
      <dsp:spPr>
        <a:xfrm>
          <a:off x="3230672" y="1974018"/>
          <a:ext cx="1662331" cy="2354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2497" tIns="0" rIns="0" bIns="0" numCol="1" spcCol="1270" anchor="t" anchorCtr="0">
          <a:noAutofit/>
        </a:bodyPr>
        <a:lstStyle/>
        <a:p>
          <a:pPr lvl="0" algn="l" defTabSz="666750">
            <a:lnSpc>
              <a:spcPct val="90000"/>
            </a:lnSpc>
            <a:spcBef>
              <a:spcPct val="0"/>
            </a:spcBef>
            <a:spcAft>
              <a:spcPct val="35000"/>
            </a:spcAft>
          </a:pPr>
          <a:r>
            <a:rPr lang="es-MX" sz="1500" b="0" kern="1200" dirty="0" smtClean="0">
              <a:latin typeface="Arial Narrow" pitchFamily="34" charset="0"/>
            </a:rPr>
            <a:t>Información y acercamiento de las mejores opciones al mercado laboral</a:t>
          </a:r>
          <a:endParaRPr lang="es-MX" sz="1500" b="0" kern="1200" dirty="0">
            <a:latin typeface="Arial Narrow" pitchFamily="34" charset="0"/>
          </a:endParaRPr>
        </a:p>
      </dsp:txBody>
      <dsp:txXfrm>
        <a:off x="3230672" y="1974018"/>
        <a:ext cx="1662331" cy="2354969"/>
      </dsp:txXfrm>
    </dsp:sp>
    <dsp:sp modelId="{A8F4BC6D-1ED5-4829-BDB5-9A5BF923AF4E}">
      <dsp:nvSpPr>
        <dsp:cNvPr id="0" name=""/>
        <dsp:cNvSpPr/>
      </dsp:nvSpPr>
      <dsp:spPr>
        <a:xfrm>
          <a:off x="4979583" y="1095233"/>
          <a:ext cx="450214" cy="450214"/>
        </a:xfrm>
        <a:prstGeom prst="ellipse">
          <a:avLst/>
        </a:prstGeom>
        <a:solidFill>
          <a:schemeClr val="accent2">
            <a:hueOff val="2746340"/>
            <a:satOff val="-48808"/>
            <a:lumOff val="156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EC57A8-F9F6-4996-AD71-81F987146F25}">
      <dsp:nvSpPr>
        <dsp:cNvPr id="0" name=""/>
        <dsp:cNvSpPr/>
      </dsp:nvSpPr>
      <dsp:spPr>
        <a:xfrm>
          <a:off x="5204691" y="1320341"/>
          <a:ext cx="1662331" cy="30086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8559" tIns="0" rIns="0" bIns="0" numCol="1" spcCol="1270" anchor="t" anchorCtr="0">
          <a:noAutofit/>
        </a:bodyPr>
        <a:lstStyle/>
        <a:p>
          <a:pPr lvl="0" algn="l" defTabSz="666750">
            <a:lnSpc>
              <a:spcPct val="90000"/>
            </a:lnSpc>
            <a:spcBef>
              <a:spcPct val="0"/>
            </a:spcBef>
            <a:spcAft>
              <a:spcPct val="35000"/>
            </a:spcAft>
          </a:pPr>
          <a:r>
            <a:rPr lang="es-MX" sz="1500" b="0" kern="1200" dirty="0" smtClean="0">
              <a:latin typeface="Arial Narrow" pitchFamily="34" charset="0"/>
            </a:rPr>
            <a:t>Fortalece la vinculación del CU Nezahualcóyotl, con entidades publicas. </a:t>
          </a:r>
          <a:endParaRPr lang="es-MX" sz="1500" b="0" kern="1200" dirty="0">
            <a:latin typeface="Arial Narrow" pitchFamily="34" charset="0"/>
          </a:endParaRPr>
        </a:p>
      </dsp:txBody>
      <dsp:txXfrm>
        <a:off x="5204691" y="1320341"/>
        <a:ext cx="1662331" cy="30086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2544F-1FF9-48E9-9578-C39245C43750}">
      <dsp:nvSpPr>
        <dsp:cNvPr id="0" name=""/>
        <dsp:cNvSpPr/>
      </dsp:nvSpPr>
      <dsp:spPr>
        <a:xfrm>
          <a:off x="2449846" y="2139208"/>
          <a:ext cx="94886" cy="94886"/>
        </a:xfrm>
        <a:prstGeom prst="ellipse">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w="12700" cap="rnd"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7320D350-DE25-4FC0-925F-DDB1D5A834B1}">
      <dsp:nvSpPr>
        <dsp:cNvPr id="0" name=""/>
        <dsp:cNvSpPr/>
      </dsp:nvSpPr>
      <dsp:spPr>
        <a:xfrm>
          <a:off x="2366725" y="2272412"/>
          <a:ext cx="94886" cy="94886"/>
        </a:xfrm>
        <a:prstGeom prst="ellipse">
          <a:avLst/>
        </a:prstGeom>
        <a:gradFill rotWithShape="0">
          <a:gsLst>
            <a:gs pos="0">
              <a:schemeClr val="accent2">
                <a:hueOff val="305149"/>
                <a:satOff val="-5423"/>
                <a:lumOff val="174"/>
                <a:alphaOff val="0"/>
                <a:tint val="65000"/>
                <a:lumMod val="110000"/>
              </a:schemeClr>
            </a:gs>
            <a:gs pos="88000">
              <a:schemeClr val="accent2">
                <a:hueOff val="305149"/>
                <a:satOff val="-5423"/>
                <a:lumOff val="174"/>
                <a:alphaOff val="0"/>
                <a:tint val="90000"/>
              </a:schemeClr>
            </a:gs>
          </a:gsLst>
          <a:lin ang="5400000" scaled="0"/>
        </a:gradFill>
        <a:ln w="12700" cap="rnd" cmpd="sng" algn="ctr">
          <a:solidFill>
            <a:schemeClr val="accent2">
              <a:hueOff val="305149"/>
              <a:satOff val="-5423"/>
              <a:lumOff val="174"/>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1333CB92-66ED-4232-9450-2C1E9E6B4498}">
      <dsp:nvSpPr>
        <dsp:cNvPr id="0" name=""/>
        <dsp:cNvSpPr/>
      </dsp:nvSpPr>
      <dsp:spPr>
        <a:xfrm>
          <a:off x="2267664" y="2387739"/>
          <a:ext cx="94886" cy="94886"/>
        </a:xfrm>
        <a:prstGeom prst="ellipse">
          <a:avLst/>
        </a:prstGeom>
        <a:gradFill rotWithShape="0">
          <a:gsLst>
            <a:gs pos="0">
              <a:schemeClr val="accent2">
                <a:hueOff val="610298"/>
                <a:satOff val="-10846"/>
                <a:lumOff val="349"/>
                <a:alphaOff val="0"/>
                <a:tint val="65000"/>
                <a:lumMod val="110000"/>
              </a:schemeClr>
            </a:gs>
            <a:gs pos="88000">
              <a:schemeClr val="accent2">
                <a:hueOff val="610298"/>
                <a:satOff val="-10846"/>
                <a:lumOff val="349"/>
                <a:alphaOff val="0"/>
                <a:tint val="90000"/>
              </a:schemeClr>
            </a:gs>
          </a:gsLst>
          <a:lin ang="5400000" scaled="0"/>
        </a:gradFill>
        <a:ln w="12700" cap="rnd" cmpd="sng" algn="ctr">
          <a:solidFill>
            <a:schemeClr val="accent2">
              <a:hueOff val="610298"/>
              <a:satOff val="-10846"/>
              <a:lumOff val="349"/>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AFBDF0DF-C0AB-4065-9F7B-69909314F426}">
      <dsp:nvSpPr>
        <dsp:cNvPr id="0" name=""/>
        <dsp:cNvSpPr/>
      </dsp:nvSpPr>
      <dsp:spPr>
        <a:xfrm>
          <a:off x="2386082" y="798601"/>
          <a:ext cx="94886" cy="94886"/>
        </a:xfrm>
        <a:prstGeom prst="ellipse">
          <a:avLst/>
        </a:prstGeom>
        <a:gradFill rotWithShape="0">
          <a:gsLst>
            <a:gs pos="0">
              <a:schemeClr val="accent2">
                <a:hueOff val="915447"/>
                <a:satOff val="-16269"/>
                <a:lumOff val="523"/>
                <a:alphaOff val="0"/>
                <a:tint val="65000"/>
                <a:lumMod val="110000"/>
              </a:schemeClr>
            </a:gs>
            <a:gs pos="88000">
              <a:schemeClr val="accent2">
                <a:hueOff val="915447"/>
                <a:satOff val="-16269"/>
                <a:lumOff val="523"/>
                <a:alphaOff val="0"/>
                <a:tint val="90000"/>
              </a:schemeClr>
            </a:gs>
          </a:gsLst>
          <a:lin ang="5400000" scaled="0"/>
        </a:gradFill>
        <a:ln w="12700" cap="rnd" cmpd="sng" algn="ctr">
          <a:solidFill>
            <a:schemeClr val="accent2">
              <a:hueOff val="915447"/>
              <a:satOff val="-16269"/>
              <a:lumOff val="523"/>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4D29083A-4E06-4D35-9693-48DBFA4EF2FA}">
      <dsp:nvSpPr>
        <dsp:cNvPr id="0" name=""/>
        <dsp:cNvSpPr/>
      </dsp:nvSpPr>
      <dsp:spPr>
        <a:xfrm>
          <a:off x="2512850" y="723060"/>
          <a:ext cx="94886" cy="94886"/>
        </a:xfrm>
        <a:prstGeom prst="ellipse">
          <a:avLst/>
        </a:prstGeom>
        <a:gradFill rotWithShape="0">
          <a:gsLst>
            <a:gs pos="0">
              <a:schemeClr val="accent2">
                <a:hueOff val="1220595"/>
                <a:satOff val="-21692"/>
                <a:lumOff val="697"/>
                <a:alphaOff val="0"/>
                <a:tint val="65000"/>
                <a:lumMod val="110000"/>
              </a:schemeClr>
            </a:gs>
            <a:gs pos="88000">
              <a:schemeClr val="accent2">
                <a:hueOff val="1220595"/>
                <a:satOff val="-21692"/>
                <a:lumOff val="697"/>
                <a:alphaOff val="0"/>
                <a:tint val="90000"/>
              </a:schemeClr>
            </a:gs>
          </a:gsLst>
          <a:lin ang="5400000" scaled="0"/>
        </a:gradFill>
        <a:ln w="12700" cap="rnd" cmpd="sng" algn="ctr">
          <a:solidFill>
            <a:schemeClr val="accent2">
              <a:hueOff val="1220595"/>
              <a:satOff val="-21692"/>
              <a:lumOff val="697"/>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33E6F653-6811-4502-B2CA-BB0ACE6E71B2}">
      <dsp:nvSpPr>
        <dsp:cNvPr id="0" name=""/>
        <dsp:cNvSpPr/>
      </dsp:nvSpPr>
      <dsp:spPr>
        <a:xfrm>
          <a:off x="2639239" y="647518"/>
          <a:ext cx="94886" cy="94886"/>
        </a:xfrm>
        <a:prstGeom prst="ellipse">
          <a:avLst/>
        </a:prstGeom>
        <a:gradFill rotWithShape="0">
          <a:gsLst>
            <a:gs pos="0">
              <a:schemeClr val="accent2">
                <a:hueOff val="1525744"/>
                <a:satOff val="-27116"/>
                <a:lumOff val="872"/>
                <a:alphaOff val="0"/>
                <a:tint val="65000"/>
                <a:lumMod val="110000"/>
              </a:schemeClr>
            </a:gs>
            <a:gs pos="88000">
              <a:schemeClr val="accent2">
                <a:hueOff val="1525744"/>
                <a:satOff val="-27116"/>
                <a:lumOff val="872"/>
                <a:alphaOff val="0"/>
                <a:tint val="90000"/>
              </a:schemeClr>
            </a:gs>
          </a:gsLst>
          <a:lin ang="5400000" scaled="0"/>
        </a:gradFill>
        <a:ln w="12700" cap="rnd" cmpd="sng" algn="ctr">
          <a:solidFill>
            <a:schemeClr val="accent2">
              <a:hueOff val="1525744"/>
              <a:satOff val="-27116"/>
              <a:lumOff val="872"/>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F96898EB-3403-49BF-8FDD-6EDC20D69FFC}">
      <dsp:nvSpPr>
        <dsp:cNvPr id="0" name=""/>
        <dsp:cNvSpPr/>
      </dsp:nvSpPr>
      <dsp:spPr>
        <a:xfrm>
          <a:off x="2765627" y="723060"/>
          <a:ext cx="94886" cy="94886"/>
        </a:xfrm>
        <a:prstGeom prst="ellipse">
          <a:avLst/>
        </a:prstGeom>
        <a:gradFill rotWithShape="0">
          <a:gsLst>
            <a:gs pos="0">
              <a:schemeClr val="accent2">
                <a:hueOff val="1830893"/>
                <a:satOff val="-32539"/>
                <a:lumOff val="1046"/>
                <a:alphaOff val="0"/>
                <a:tint val="65000"/>
                <a:lumMod val="110000"/>
              </a:schemeClr>
            </a:gs>
            <a:gs pos="88000">
              <a:schemeClr val="accent2">
                <a:hueOff val="1830893"/>
                <a:satOff val="-32539"/>
                <a:lumOff val="1046"/>
                <a:alphaOff val="0"/>
                <a:tint val="90000"/>
              </a:schemeClr>
            </a:gs>
          </a:gsLst>
          <a:lin ang="5400000" scaled="0"/>
        </a:gradFill>
        <a:ln w="12700" cap="rnd" cmpd="sng" algn="ctr">
          <a:solidFill>
            <a:schemeClr val="accent2">
              <a:hueOff val="1830893"/>
              <a:satOff val="-32539"/>
              <a:lumOff val="1046"/>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3037195C-ED8E-4310-A7F6-C8B46271738B}">
      <dsp:nvSpPr>
        <dsp:cNvPr id="0" name=""/>
        <dsp:cNvSpPr/>
      </dsp:nvSpPr>
      <dsp:spPr>
        <a:xfrm>
          <a:off x="2892395" y="798601"/>
          <a:ext cx="94886" cy="94886"/>
        </a:xfrm>
        <a:prstGeom prst="ellipse">
          <a:avLst/>
        </a:prstGeom>
        <a:gradFill rotWithShape="0">
          <a:gsLst>
            <a:gs pos="0">
              <a:schemeClr val="accent2">
                <a:hueOff val="2136042"/>
                <a:satOff val="-37962"/>
                <a:lumOff val="1220"/>
                <a:alphaOff val="0"/>
                <a:tint val="65000"/>
                <a:lumMod val="110000"/>
              </a:schemeClr>
            </a:gs>
            <a:gs pos="88000">
              <a:schemeClr val="accent2">
                <a:hueOff val="2136042"/>
                <a:satOff val="-37962"/>
                <a:lumOff val="1220"/>
                <a:alphaOff val="0"/>
                <a:tint val="90000"/>
              </a:schemeClr>
            </a:gs>
          </a:gsLst>
          <a:lin ang="5400000" scaled="0"/>
        </a:gradFill>
        <a:ln w="12700" cap="rnd" cmpd="sng" algn="ctr">
          <a:solidFill>
            <a:schemeClr val="accent2">
              <a:hueOff val="2136042"/>
              <a:satOff val="-37962"/>
              <a:lumOff val="122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27EB5247-CB03-4951-8B18-2D7353FA7630}">
      <dsp:nvSpPr>
        <dsp:cNvPr id="0" name=""/>
        <dsp:cNvSpPr/>
      </dsp:nvSpPr>
      <dsp:spPr>
        <a:xfrm>
          <a:off x="2639239" y="806910"/>
          <a:ext cx="94886" cy="94886"/>
        </a:xfrm>
        <a:prstGeom prst="ellipse">
          <a:avLst/>
        </a:prstGeom>
        <a:gradFill rotWithShape="0">
          <a:gsLst>
            <a:gs pos="0">
              <a:schemeClr val="accent2">
                <a:hueOff val="2441191"/>
                <a:satOff val="-43385"/>
                <a:lumOff val="1395"/>
                <a:alphaOff val="0"/>
                <a:tint val="65000"/>
                <a:lumMod val="110000"/>
              </a:schemeClr>
            </a:gs>
            <a:gs pos="88000">
              <a:schemeClr val="accent2">
                <a:hueOff val="2441191"/>
                <a:satOff val="-43385"/>
                <a:lumOff val="1395"/>
                <a:alphaOff val="0"/>
                <a:tint val="90000"/>
              </a:schemeClr>
            </a:gs>
          </a:gsLst>
          <a:lin ang="5400000" scaled="0"/>
        </a:gradFill>
        <a:ln w="12700" cap="rnd" cmpd="sng" algn="ctr">
          <a:solidFill>
            <a:schemeClr val="accent2">
              <a:hueOff val="2441191"/>
              <a:satOff val="-43385"/>
              <a:lumOff val="1395"/>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7125FFAE-2E77-4234-AE72-24A03D5A8628}">
      <dsp:nvSpPr>
        <dsp:cNvPr id="0" name=""/>
        <dsp:cNvSpPr/>
      </dsp:nvSpPr>
      <dsp:spPr>
        <a:xfrm>
          <a:off x="2639239" y="966303"/>
          <a:ext cx="94886" cy="94886"/>
        </a:xfrm>
        <a:prstGeom prst="ellipse">
          <a:avLst/>
        </a:prstGeom>
        <a:gradFill rotWithShape="0">
          <a:gsLst>
            <a:gs pos="0">
              <a:schemeClr val="accent2">
                <a:hueOff val="2746340"/>
                <a:satOff val="-48808"/>
                <a:lumOff val="1569"/>
                <a:alphaOff val="0"/>
                <a:tint val="65000"/>
                <a:lumMod val="110000"/>
              </a:schemeClr>
            </a:gs>
            <a:gs pos="88000">
              <a:schemeClr val="accent2">
                <a:hueOff val="2746340"/>
                <a:satOff val="-48808"/>
                <a:lumOff val="1569"/>
                <a:alphaOff val="0"/>
                <a:tint val="90000"/>
              </a:schemeClr>
            </a:gs>
          </a:gsLst>
          <a:lin ang="5400000" scaled="0"/>
        </a:gradFill>
        <a:ln w="12700" cap="rnd" cmpd="sng" algn="ctr">
          <a:solidFill>
            <a:schemeClr val="accent2">
              <a:hueOff val="2746340"/>
              <a:satOff val="-48808"/>
              <a:lumOff val="1569"/>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06BC68CD-4190-475E-8489-D6AC9B67A1CF}">
      <dsp:nvSpPr>
        <dsp:cNvPr id="0" name=""/>
        <dsp:cNvSpPr/>
      </dsp:nvSpPr>
      <dsp:spPr>
        <a:xfrm>
          <a:off x="2539440" y="2571333"/>
          <a:ext cx="3187227" cy="780786"/>
        </a:xfrm>
        <a:prstGeom prst="roundRect">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3177" tIns="57150" rIns="57150" bIns="57150" numCol="1" spcCol="1270" anchor="ctr" anchorCtr="0">
          <a:noAutofit/>
        </a:bodyPr>
        <a:lstStyle/>
        <a:p>
          <a:pPr lvl="0" algn="l" defTabSz="666750">
            <a:lnSpc>
              <a:spcPct val="90000"/>
            </a:lnSpc>
            <a:spcBef>
              <a:spcPct val="0"/>
            </a:spcBef>
            <a:spcAft>
              <a:spcPct val="35000"/>
            </a:spcAft>
          </a:pPr>
          <a:r>
            <a:rPr lang="es-MX" sz="1500" b="0" i="0" kern="1200" smtClean="0">
              <a:latin typeface="Arial Narrow" pitchFamily="34" charset="0"/>
            </a:rPr>
            <a:t>Aplicar los conocimientos adquiridos en el aula, desarrollar sus competencias y evidenciar nuevas como parte de su perfil profesional</a:t>
          </a:r>
          <a:endParaRPr lang="es-MX" sz="1500" kern="1200" dirty="0"/>
        </a:p>
      </dsp:txBody>
      <dsp:txXfrm>
        <a:off x="2577555" y="2609448"/>
        <a:ext cx="3110997" cy="704556"/>
      </dsp:txXfrm>
    </dsp:sp>
    <dsp:sp modelId="{B5A2D837-1DE4-4AB7-BB33-616BF7EE3E47}">
      <dsp:nvSpPr>
        <dsp:cNvPr id="0" name=""/>
        <dsp:cNvSpPr/>
      </dsp:nvSpPr>
      <dsp:spPr>
        <a:xfrm>
          <a:off x="1299825" y="2196471"/>
          <a:ext cx="948862" cy="94879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2C10FB6-1E03-44CA-917B-2915FC522E7A}">
      <dsp:nvSpPr>
        <dsp:cNvPr id="0" name=""/>
        <dsp:cNvSpPr/>
      </dsp:nvSpPr>
      <dsp:spPr>
        <a:xfrm>
          <a:off x="3149451" y="1192992"/>
          <a:ext cx="3805825" cy="1060204"/>
        </a:xfrm>
        <a:prstGeom prst="roundRect">
          <a:avLst/>
        </a:prstGeom>
        <a:gradFill rotWithShape="0">
          <a:gsLst>
            <a:gs pos="0">
              <a:schemeClr val="accent2">
                <a:hueOff val="2746340"/>
                <a:satOff val="-48808"/>
                <a:lumOff val="1569"/>
                <a:alphaOff val="0"/>
                <a:tint val="65000"/>
                <a:lumMod val="110000"/>
              </a:schemeClr>
            </a:gs>
            <a:gs pos="88000">
              <a:schemeClr val="accent2">
                <a:hueOff val="2746340"/>
                <a:satOff val="-48808"/>
                <a:lumOff val="156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3177" tIns="57150" rIns="57150" bIns="57150" numCol="1" spcCol="1270" anchor="ctr" anchorCtr="0">
          <a:noAutofit/>
        </a:bodyPr>
        <a:lstStyle/>
        <a:p>
          <a:pPr lvl="0" algn="l" defTabSz="666750">
            <a:lnSpc>
              <a:spcPct val="90000"/>
            </a:lnSpc>
            <a:spcBef>
              <a:spcPct val="0"/>
            </a:spcBef>
            <a:spcAft>
              <a:spcPct val="35000"/>
            </a:spcAft>
          </a:pPr>
          <a:r>
            <a:rPr lang="es-MX" sz="1500" b="0" i="0" kern="1200" smtClean="0">
              <a:latin typeface="Arial Narrow" pitchFamily="34" charset="0"/>
            </a:rPr>
            <a:t>Permite interiorizarse en el mundo laboral, aprender más allá de lo teórico de la sala de clases, enfrentarse a situaciones reales ante las cuales debe tomar decisiones y generar planes de acción</a:t>
          </a:r>
          <a:endParaRPr lang="es-MX" sz="1500" kern="1200" dirty="0"/>
        </a:p>
      </dsp:txBody>
      <dsp:txXfrm>
        <a:off x="3201206" y="1244747"/>
        <a:ext cx="3702315" cy="956694"/>
      </dsp:txXfrm>
    </dsp:sp>
    <dsp:sp modelId="{F316137E-0865-457A-B349-ED0210AE5C79}">
      <dsp:nvSpPr>
        <dsp:cNvPr id="0" name=""/>
        <dsp:cNvSpPr/>
      </dsp:nvSpPr>
      <dsp:spPr>
        <a:xfrm>
          <a:off x="2164808" y="1122777"/>
          <a:ext cx="948862" cy="94879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4000" r="-74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2544F-1FF9-48E9-9578-C39245C43750}">
      <dsp:nvSpPr>
        <dsp:cNvPr id="0" name=""/>
        <dsp:cNvSpPr/>
      </dsp:nvSpPr>
      <dsp:spPr>
        <a:xfrm>
          <a:off x="2757489" y="2344902"/>
          <a:ext cx="104009" cy="104009"/>
        </a:xfrm>
        <a:prstGeom prst="ellipse">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w="12700" cap="rnd"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7320D350-DE25-4FC0-925F-DDB1D5A834B1}">
      <dsp:nvSpPr>
        <dsp:cNvPr id="0" name=""/>
        <dsp:cNvSpPr/>
      </dsp:nvSpPr>
      <dsp:spPr>
        <a:xfrm>
          <a:off x="2666376" y="2490915"/>
          <a:ext cx="104009" cy="104009"/>
        </a:xfrm>
        <a:prstGeom prst="ellipse">
          <a:avLst/>
        </a:prstGeom>
        <a:gradFill rotWithShape="0">
          <a:gsLst>
            <a:gs pos="0">
              <a:schemeClr val="accent4">
                <a:hueOff val="831664"/>
                <a:satOff val="-4599"/>
                <a:lumOff val="-392"/>
                <a:alphaOff val="0"/>
                <a:tint val="65000"/>
                <a:lumMod val="110000"/>
              </a:schemeClr>
            </a:gs>
            <a:gs pos="88000">
              <a:schemeClr val="accent4">
                <a:hueOff val="831664"/>
                <a:satOff val="-4599"/>
                <a:lumOff val="-392"/>
                <a:alphaOff val="0"/>
                <a:tint val="90000"/>
              </a:schemeClr>
            </a:gs>
          </a:gsLst>
          <a:lin ang="5400000" scaled="0"/>
        </a:gradFill>
        <a:ln w="12700" cap="rnd" cmpd="sng" algn="ctr">
          <a:solidFill>
            <a:schemeClr val="accent4">
              <a:hueOff val="831664"/>
              <a:satOff val="-4599"/>
              <a:lumOff val="-392"/>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1333CB92-66ED-4232-9450-2C1E9E6B4498}">
      <dsp:nvSpPr>
        <dsp:cNvPr id="0" name=""/>
        <dsp:cNvSpPr/>
      </dsp:nvSpPr>
      <dsp:spPr>
        <a:xfrm>
          <a:off x="2557790" y="2617330"/>
          <a:ext cx="104009" cy="104009"/>
        </a:xfrm>
        <a:prstGeom prst="ellipse">
          <a:avLst/>
        </a:prstGeom>
        <a:gradFill rotWithShape="0">
          <a:gsLst>
            <a:gs pos="0">
              <a:schemeClr val="accent4">
                <a:hueOff val="1663329"/>
                <a:satOff val="-9197"/>
                <a:lumOff val="-784"/>
                <a:alphaOff val="0"/>
                <a:tint val="65000"/>
                <a:lumMod val="110000"/>
              </a:schemeClr>
            </a:gs>
            <a:gs pos="88000">
              <a:schemeClr val="accent4">
                <a:hueOff val="1663329"/>
                <a:satOff val="-9197"/>
                <a:lumOff val="-784"/>
                <a:alphaOff val="0"/>
                <a:tint val="90000"/>
              </a:schemeClr>
            </a:gs>
          </a:gsLst>
          <a:lin ang="5400000" scaled="0"/>
        </a:gradFill>
        <a:ln w="12700" cap="rnd" cmpd="sng" algn="ctr">
          <a:solidFill>
            <a:schemeClr val="accent4">
              <a:hueOff val="1663329"/>
              <a:satOff val="-9197"/>
              <a:lumOff val="-784"/>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AFBDF0DF-C0AB-4065-9F7B-69909314F426}">
      <dsp:nvSpPr>
        <dsp:cNvPr id="0" name=""/>
        <dsp:cNvSpPr/>
      </dsp:nvSpPr>
      <dsp:spPr>
        <a:xfrm>
          <a:off x="2687594" y="875390"/>
          <a:ext cx="104009" cy="104009"/>
        </a:xfrm>
        <a:prstGeom prst="ellipse">
          <a:avLst/>
        </a:prstGeom>
        <a:gradFill rotWithShape="0">
          <a:gsLst>
            <a:gs pos="0">
              <a:schemeClr val="accent4">
                <a:hueOff val="2494993"/>
                <a:satOff val="-13796"/>
                <a:lumOff val="-1176"/>
                <a:alphaOff val="0"/>
                <a:tint val="65000"/>
                <a:lumMod val="110000"/>
              </a:schemeClr>
            </a:gs>
            <a:gs pos="88000">
              <a:schemeClr val="accent4">
                <a:hueOff val="2494993"/>
                <a:satOff val="-13796"/>
                <a:lumOff val="-1176"/>
                <a:alphaOff val="0"/>
                <a:tint val="90000"/>
              </a:schemeClr>
            </a:gs>
          </a:gsLst>
          <a:lin ang="5400000" scaled="0"/>
        </a:gradFill>
        <a:ln w="12700" cap="rnd" cmpd="sng" algn="ctr">
          <a:solidFill>
            <a:schemeClr val="accent4">
              <a:hueOff val="2494993"/>
              <a:satOff val="-13796"/>
              <a:lumOff val="-1176"/>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4D29083A-4E06-4D35-9693-48DBFA4EF2FA}">
      <dsp:nvSpPr>
        <dsp:cNvPr id="0" name=""/>
        <dsp:cNvSpPr/>
      </dsp:nvSpPr>
      <dsp:spPr>
        <a:xfrm>
          <a:off x="2826552" y="792585"/>
          <a:ext cx="104009" cy="104009"/>
        </a:xfrm>
        <a:prstGeom prst="ellipse">
          <a:avLst/>
        </a:prstGeom>
        <a:gradFill rotWithShape="0">
          <a:gsLst>
            <a:gs pos="0">
              <a:schemeClr val="accent4">
                <a:hueOff val="3326657"/>
                <a:satOff val="-18394"/>
                <a:lumOff val="-1568"/>
                <a:alphaOff val="0"/>
                <a:tint val="65000"/>
                <a:lumMod val="110000"/>
              </a:schemeClr>
            </a:gs>
            <a:gs pos="88000">
              <a:schemeClr val="accent4">
                <a:hueOff val="3326657"/>
                <a:satOff val="-18394"/>
                <a:lumOff val="-1568"/>
                <a:alphaOff val="0"/>
                <a:tint val="90000"/>
              </a:schemeClr>
            </a:gs>
          </a:gsLst>
          <a:lin ang="5400000" scaled="0"/>
        </a:gradFill>
        <a:ln w="12700" cap="rnd" cmpd="sng" algn="ctr">
          <a:solidFill>
            <a:schemeClr val="accent4">
              <a:hueOff val="3326657"/>
              <a:satOff val="-18394"/>
              <a:lumOff val="-1568"/>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33E6F653-6811-4502-B2CA-BB0ACE6E71B2}">
      <dsp:nvSpPr>
        <dsp:cNvPr id="0" name=""/>
        <dsp:cNvSpPr/>
      </dsp:nvSpPr>
      <dsp:spPr>
        <a:xfrm>
          <a:off x="2965093" y="709780"/>
          <a:ext cx="104009" cy="104009"/>
        </a:xfrm>
        <a:prstGeom prst="ellipse">
          <a:avLst/>
        </a:prstGeom>
        <a:gradFill rotWithShape="0">
          <a:gsLst>
            <a:gs pos="0">
              <a:schemeClr val="accent4">
                <a:hueOff val="4158322"/>
                <a:satOff val="-22993"/>
                <a:lumOff val="-1961"/>
                <a:alphaOff val="0"/>
                <a:tint val="65000"/>
                <a:lumMod val="110000"/>
              </a:schemeClr>
            </a:gs>
            <a:gs pos="88000">
              <a:schemeClr val="accent4">
                <a:hueOff val="4158322"/>
                <a:satOff val="-22993"/>
                <a:lumOff val="-1961"/>
                <a:alphaOff val="0"/>
                <a:tint val="90000"/>
              </a:schemeClr>
            </a:gs>
          </a:gsLst>
          <a:lin ang="5400000" scaled="0"/>
        </a:gradFill>
        <a:ln w="12700" cap="rnd" cmpd="sng" algn="ctr">
          <a:solidFill>
            <a:schemeClr val="accent4">
              <a:hueOff val="4158322"/>
              <a:satOff val="-22993"/>
              <a:lumOff val="-1961"/>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F96898EB-3403-49BF-8FDD-6EDC20D69FFC}">
      <dsp:nvSpPr>
        <dsp:cNvPr id="0" name=""/>
        <dsp:cNvSpPr/>
      </dsp:nvSpPr>
      <dsp:spPr>
        <a:xfrm>
          <a:off x="3103634" y="792585"/>
          <a:ext cx="104009" cy="104009"/>
        </a:xfrm>
        <a:prstGeom prst="ellipse">
          <a:avLst/>
        </a:prstGeom>
        <a:gradFill rotWithShape="0">
          <a:gsLst>
            <a:gs pos="0">
              <a:schemeClr val="accent4">
                <a:hueOff val="4989986"/>
                <a:satOff val="-27591"/>
                <a:lumOff val="-2353"/>
                <a:alphaOff val="0"/>
                <a:tint val="65000"/>
                <a:lumMod val="110000"/>
              </a:schemeClr>
            </a:gs>
            <a:gs pos="88000">
              <a:schemeClr val="accent4">
                <a:hueOff val="4989986"/>
                <a:satOff val="-27591"/>
                <a:lumOff val="-2353"/>
                <a:alphaOff val="0"/>
                <a:tint val="90000"/>
              </a:schemeClr>
            </a:gs>
          </a:gsLst>
          <a:lin ang="5400000" scaled="0"/>
        </a:gradFill>
        <a:ln w="12700" cap="rnd" cmpd="sng" algn="ctr">
          <a:solidFill>
            <a:schemeClr val="accent4">
              <a:hueOff val="4989986"/>
              <a:satOff val="-27591"/>
              <a:lumOff val="-2353"/>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3037195C-ED8E-4310-A7F6-C8B46271738B}">
      <dsp:nvSpPr>
        <dsp:cNvPr id="0" name=""/>
        <dsp:cNvSpPr/>
      </dsp:nvSpPr>
      <dsp:spPr>
        <a:xfrm>
          <a:off x="3242591" y="875390"/>
          <a:ext cx="104009" cy="104009"/>
        </a:xfrm>
        <a:prstGeom prst="ellipse">
          <a:avLst/>
        </a:prstGeom>
        <a:gradFill rotWithShape="0">
          <a:gsLst>
            <a:gs pos="0">
              <a:schemeClr val="accent4">
                <a:hueOff val="5821650"/>
                <a:satOff val="-32190"/>
                <a:lumOff val="-2745"/>
                <a:alphaOff val="0"/>
                <a:tint val="65000"/>
                <a:lumMod val="110000"/>
              </a:schemeClr>
            </a:gs>
            <a:gs pos="88000">
              <a:schemeClr val="accent4">
                <a:hueOff val="5821650"/>
                <a:satOff val="-32190"/>
                <a:lumOff val="-2745"/>
                <a:alphaOff val="0"/>
                <a:tint val="90000"/>
              </a:schemeClr>
            </a:gs>
          </a:gsLst>
          <a:lin ang="5400000" scaled="0"/>
        </a:gradFill>
        <a:ln w="12700" cap="rnd" cmpd="sng" algn="ctr">
          <a:solidFill>
            <a:schemeClr val="accent4">
              <a:hueOff val="5821650"/>
              <a:satOff val="-32190"/>
              <a:lumOff val="-2745"/>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27EB5247-CB03-4951-8B18-2D7353FA7630}">
      <dsp:nvSpPr>
        <dsp:cNvPr id="0" name=""/>
        <dsp:cNvSpPr/>
      </dsp:nvSpPr>
      <dsp:spPr>
        <a:xfrm>
          <a:off x="2965093" y="884498"/>
          <a:ext cx="104009" cy="104009"/>
        </a:xfrm>
        <a:prstGeom prst="ellipse">
          <a:avLst/>
        </a:prstGeom>
        <a:gradFill rotWithShape="0">
          <a:gsLst>
            <a:gs pos="0">
              <a:schemeClr val="accent4">
                <a:hueOff val="6653315"/>
                <a:satOff val="-36788"/>
                <a:lumOff val="-3137"/>
                <a:alphaOff val="0"/>
                <a:tint val="65000"/>
                <a:lumMod val="110000"/>
              </a:schemeClr>
            </a:gs>
            <a:gs pos="88000">
              <a:schemeClr val="accent4">
                <a:hueOff val="6653315"/>
                <a:satOff val="-36788"/>
                <a:lumOff val="-3137"/>
                <a:alphaOff val="0"/>
                <a:tint val="90000"/>
              </a:schemeClr>
            </a:gs>
          </a:gsLst>
          <a:lin ang="5400000" scaled="0"/>
        </a:gradFill>
        <a:ln w="12700" cap="rnd" cmpd="sng" algn="ctr">
          <a:solidFill>
            <a:schemeClr val="accent4">
              <a:hueOff val="6653315"/>
              <a:satOff val="-36788"/>
              <a:lumOff val="-3137"/>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7125FFAE-2E77-4234-AE72-24A03D5A8628}">
      <dsp:nvSpPr>
        <dsp:cNvPr id="0" name=""/>
        <dsp:cNvSpPr/>
      </dsp:nvSpPr>
      <dsp:spPr>
        <a:xfrm>
          <a:off x="2965093" y="1059217"/>
          <a:ext cx="104009" cy="104009"/>
        </a:xfrm>
        <a:prstGeom prst="ellipse">
          <a:avLst/>
        </a:prstGeom>
        <a:gradFill rotWithShape="0">
          <a:gsLst>
            <a:gs pos="0">
              <a:schemeClr val="accent4">
                <a:hueOff val="7484979"/>
                <a:satOff val="-41387"/>
                <a:lumOff val="-3529"/>
                <a:alphaOff val="0"/>
                <a:tint val="65000"/>
                <a:lumMod val="110000"/>
              </a:schemeClr>
            </a:gs>
            <a:gs pos="88000">
              <a:schemeClr val="accent4">
                <a:hueOff val="7484979"/>
                <a:satOff val="-41387"/>
                <a:lumOff val="-3529"/>
                <a:alphaOff val="0"/>
                <a:tint val="90000"/>
              </a:schemeClr>
            </a:gs>
          </a:gsLst>
          <a:lin ang="5400000" scaled="0"/>
        </a:gradFill>
        <a:ln w="12700" cap="rnd" cmpd="sng" algn="ctr">
          <a:solidFill>
            <a:schemeClr val="accent4">
              <a:hueOff val="7484979"/>
              <a:satOff val="-41387"/>
              <a:lumOff val="-3529"/>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06BC68CD-4190-475E-8489-D6AC9B67A1CF}">
      <dsp:nvSpPr>
        <dsp:cNvPr id="0" name=""/>
        <dsp:cNvSpPr/>
      </dsp:nvSpPr>
      <dsp:spPr>
        <a:xfrm>
          <a:off x="2675057" y="2818578"/>
          <a:ext cx="3854974" cy="855862"/>
        </a:xfrm>
        <a:prstGeom prst="roundRect">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74829" tIns="57150" rIns="57150" bIns="57150" numCol="1" spcCol="1270" anchor="ctr" anchorCtr="0">
          <a:noAutofit/>
        </a:bodyPr>
        <a:lstStyle/>
        <a:p>
          <a:pPr lvl="0" algn="l" defTabSz="666750">
            <a:lnSpc>
              <a:spcPct val="90000"/>
            </a:lnSpc>
            <a:spcBef>
              <a:spcPct val="0"/>
            </a:spcBef>
            <a:spcAft>
              <a:spcPct val="35000"/>
            </a:spcAft>
          </a:pPr>
          <a:r>
            <a:rPr lang="es-MX" sz="1500" b="0" i="0" kern="1200" smtClean="0">
              <a:latin typeface="Arial Narrow" pitchFamily="34" charset="0"/>
            </a:rPr>
            <a:t>Obtener una oportunidad laboral en la empresa en la que realizaron sus prácticas, en la medida en que hubieran realizado un trabajo destacado dentro de la organización</a:t>
          </a:r>
          <a:endParaRPr lang="es-MX" sz="1500" kern="1200" dirty="0"/>
        </a:p>
      </dsp:txBody>
      <dsp:txXfrm>
        <a:off x="2716837" y="2860358"/>
        <a:ext cx="3771414" cy="772302"/>
      </dsp:txXfrm>
    </dsp:sp>
    <dsp:sp modelId="{B5A2D837-1DE4-4AB7-BB33-616BF7EE3E47}">
      <dsp:nvSpPr>
        <dsp:cNvPr id="0" name=""/>
        <dsp:cNvSpPr/>
      </dsp:nvSpPr>
      <dsp:spPr>
        <a:xfrm>
          <a:off x="1496889" y="2407671"/>
          <a:ext cx="1040099" cy="104003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2C10FB6-1E03-44CA-917B-2915FC522E7A}">
      <dsp:nvSpPr>
        <dsp:cNvPr id="0" name=""/>
        <dsp:cNvSpPr/>
      </dsp:nvSpPr>
      <dsp:spPr>
        <a:xfrm>
          <a:off x="3415804" y="1307703"/>
          <a:ext cx="4171771" cy="1162148"/>
        </a:xfrm>
        <a:prstGeom prst="roundRect">
          <a:avLst/>
        </a:prstGeom>
        <a:gradFill rotWithShape="0">
          <a:gsLst>
            <a:gs pos="0">
              <a:schemeClr val="accent4">
                <a:hueOff val="7484979"/>
                <a:satOff val="-41387"/>
                <a:lumOff val="-3529"/>
                <a:alphaOff val="0"/>
                <a:tint val="65000"/>
                <a:lumMod val="110000"/>
              </a:schemeClr>
            </a:gs>
            <a:gs pos="88000">
              <a:schemeClr val="accent4">
                <a:hueOff val="7484979"/>
                <a:satOff val="-41387"/>
                <a:lumOff val="-352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74829" tIns="57150" rIns="57150" bIns="57150" numCol="1" spcCol="1270" anchor="ctr" anchorCtr="0">
          <a:noAutofit/>
        </a:bodyPr>
        <a:lstStyle/>
        <a:p>
          <a:pPr lvl="0" algn="l" defTabSz="666750">
            <a:lnSpc>
              <a:spcPct val="90000"/>
            </a:lnSpc>
            <a:spcBef>
              <a:spcPct val="0"/>
            </a:spcBef>
            <a:spcAft>
              <a:spcPct val="35000"/>
            </a:spcAft>
          </a:pPr>
          <a:r>
            <a:rPr lang="es-MX" sz="1500" b="0" i="0" kern="1200" dirty="0" smtClean="0">
              <a:latin typeface="Arial Narrow" pitchFamily="34" charset="0"/>
            </a:rPr>
            <a:t>Ayuda a contar con experiencia laboral y con un panorama real de las dificultades a las que se puede enfrentar, así como de las responsabilidades y satisfacciones profesionales que trae consigo el formar parte del talento humano de una empresa</a:t>
          </a:r>
          <a:endParaRPr lang="es-MX" sz="1500" kern="1200" dirty="0"/>
        </a:p>
      </dsp:txBody>
      <dsp:txXfrm>
        <a:off x="3472535" y="1364434"/>
        <a:ext cx="4058309" cy="1048686"/>
      </dsp:txXfrm>
    </dsp:sp>
    <dsp:sp modelId="{F316137E-0865-457A-B349-ED0210AE5C79}">
      <dsp:nvSpPr>
        <dsp:cNvPr id="0" name=""/>
        <dsp:cNvSpPr/>
      </dsp:nvSpPr>
      <dsp:spPr>
        <a:xfrm>
          <a:off x="2445043" y="1230737"/>
          <a:ext cx="1040099" cy="104003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4000" r="-74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95EFC-F5E6-4D2C-8E07-11BDF5BB8C58}">
      <dsp:nvSpPr>
        <dsp:cNvPr id="0" name=""/>
        <dsp:cNvSpPr/>
      </dsp:nvSpPr>
      <dsp:spPr>
        <a:xfrm>
          <a:off x="2194" y="20244"/>
          <a:ext cx="2139745" cy="604800"/>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latin typeface="Arial Narrow" pitchFamily="34" charset="0"/>
            </a:rPr>
            <a:t>Universidad</a:t>
          </a:r>
          <a:endParaRPr lang="es-MX" sz="1400" b="1" kern="1200" dirty="0">
            <a:latin typeface="Arial Narrow" pitchFamily="34" charset="0"/>
          </a:endParaRPr>
        </a:p>
      </dsp:txBody>
      <dsp:txXfrm>
        <a:off x="2194" y="20244"/>
        <a:ext cx="2139745" cy="604800"/>
      </dsp:txXfrm>
    </dsp:sp>
    <dsp:sp modelId="{A1244CA0-2B7D-4371-A3E1-A9E0B81C5E6E}">
      <dsp:nvSpPr>
        <dsp:cNvPr id="0" name=""/>
        <dsp:cNvSpPr/>
      </dsp:nvSpPr>
      <dsp:spPr>
        <a:xfrm>
          <a:off x="2194" y="625044"/>
          <a:ext cx="2139745" cy="3177680"/>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latin typeface="Arial Narrow" pitchFamily="34" charset="0"/>
            </a:rPr>
            <a:t>Tener una educación de calidad</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Contemplar aprendizajes prácticos en el salón de clases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Impulsar valores en  los alumnos como:</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Respeto</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Responsabilidad</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Trabajo en equipo</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Realizar convenios con empresas </a:t>
          </a:r>
          <a:endParaRPr lang="es-MX" sz="1400" kern="1200" dirty="0">
            <a:latin typeface="Arial Narrow" pitchFamily="34" charset="0"/>
          </a:endParaRPr>
        </a:p>
      </dsp:txBody>
      <dsp:txXfrm>
        <a:off x="2194" y="625044"/>
        <a:ext cx="2139745" cy="3177680"/>
      </dsp:txXfrm>
    </dsp:sp>
    <dsp:sp modelId="{D251D409-5358-4750-AB9A-5AD72644FE13}">
      <dsp:nvSpPr>
        <dsp:cNvPr id="0" name=""/>
        <dsp:cNvSpPr/>
      </dsp:nvSpPr>
      <dsp:spPr>
        <a:xfrm>
          <a:off x="2441504" y="20244"/>
          <a:ext cx="2139745" cy="604800"/>
        </a:xfrm>
        <a:prstGeom prst="rect">
          <a:avLst/>
        </a:prstGeom>
        <a:solidFill>
          <a:schemeClr val="accent2">
            <a:hueOff val="1373170"/>
            <a:satOff val="-24404"/>
            <a:lumOff val="785"/>
            <a:alphaOff val="0"/>
          </a:schemeClr>
        </a:solidFill>
        <a:ln w="19050" cap="rnd" cmpd="sng" algn="ctr">
          <a:solidFill>
            <a:schemeClr val="accent2">
              <a:hueOff val="1373170"/>
              <a:satOff val="-24404"/>
              <a:lumOff val="78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latin typeface="Arial Narrow" pitchFamily="34" charset="0"/>
            </a:rPr>
            <a:t>Alumnos</a:t>
          </a:r>
          <a:endParaRPr lang="es-MX" sz="1400" b="1" kern="1200" dirty="0">
            <a:latin typeface="Arial Narrow" pitchFamily="34" charset="0"/>
          </a:endParaRPr>
        </a:p>
      </dsp:txBody>
      <dsp:txXfrm>
        <a:off x="2441504" y="20244"/>
        <a:ext cx="2139745" cy="604800"/>
      </dsp:txXfrm>
    </dsp:sp>
    <dsp:sp modelId="{88D0CFB3-E551-4336-AC0B-57F7E2274489}">
      <dsp:nvSpPr>
        <dsp:cNvPr id="0" name=""/>
        <dsp:cNvSpPr/>
      </dsp:nvSpPr>
      <dsp:spPr>
        <a:xfrm>
          <a:off x="2441504" y="625044"/>
          <a:ext cx="2139745" cy="3177680"/>
        </a:xfrm>
        <a:prstGeom prst="rect">
          <a:avLst/>
        </a:prstGeom>
        <a:solidFill>
          <a:schemeClr val="accent2">
            <a:tint val="40000"/>
            <a:alpha val="90000"/>
            <a:hueOff val="1638559"/>
            <a:satOff val="-21307"/>
            <a:lumOff val="-673"/>
            <a:alphaOff val="0"/>
          </a:schemeClr>
        </a:solidFill>
        <a:ln w="19050" cap="rnd" cmpd="sng" algn="ctr">
          <a:solidFill>
            <a:schemeClr val="accent2">
              <a:tint val="40000"/>
              <a:alpha val="90000"/>
              <a:hueOff val="1638559"/>
              <a:satOff val="-21307"/>
              <a:lumOff val="-6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latin typeface="Arial Narrow" pitchFamily="34" charset="0"/>
            </a:rPr>
            <a:t>Prepararse y obtener conocimiento a lo largo de toda su carrera</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Cumplir con las 480 Hrs.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Ser puntual</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Ser decidido, participativo</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Ser capaz de resolver problemas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Ser respetuoso con las autoridades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Tener el conocimiento básico del entorno laboral al que desea realizar sus Prácticas Profesionales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Ser competitivo</a:t>
          </a:r>
          <a:endParaRPr lang="es-MX" sz="1400" kern="1200" dirty="0">
            <a:latin typeface="Arial Narrow" pitchFamily="34" charset="0"/>
          </a:endParaRPr>
        </a:p>
      </dsp:txBody>
      <dsp:txXfrm>
        <a:off x="2441504" y="625044"/>
        <a:ext cx="2139745" cy="3177680"/>
      </dsp:txXfrm>
    </dsp:sp>
    <dsp:sp modelId="{8839BF8F-BC82-48AE-8752-5DDA31938C71}">
      <dsp:nvSpPr>
        <dsp:cNvPr id="0" name=""/>
        <dsp:cNvSpPr/>
      </dsp:nvSpPr>
      <dsp:spPr>
        <a:xfrm>
          <a:off x="4880814" y="20244"/>
          <a:ext cx="2139745" cy="604800"/>
        </a:xfrm>
        <a:prstGeom prst="rect">
          <a:avLst/>
        </a:prstGeom>
        <a:solidFill>
          <a:schemeClr val="accent2">
            <a:hueOff val="2746340"/>
            <a:satOff val="-48808"/>
            <a:lumOff val="1569"/>
            <a:alphaOff val="0"/>
          </a:schemeClr>
        </a:solidFill>
        <a:ln w="19050" cap="rnd"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i="0" kern="1200" dirty="0" smtClean="0">
              <a:latin typeface="Arial Narrow" pitchFamily="34" charset="0"/>
            </a:rPr>
            <a:t>Empresas</a:t>
          </a:r>
          <a:endParaRPr lang="es-MX" sz="1400" b="1" i="0" kern="1200" dirty="0">
            <a:latin typeface="Arial Narrow" pitchFamily="34" charset="0"/>
          </a:endParaRPr>
        </a:p>
      </dsp:txBody>
      <dsp:txXfrm>
        <a:off x="4880814" y="20244"/>
        <a:ext cx="2139745" cy="604800"/>
      </dsp:txXfrm>
    </dsp:sp>
    <dsp:sp modelId="{FD20B58E-765C-41EF-BD76-0CA14291AF97}">
      <dsp:nvSpPr>
        <dsp:cNvPr id="0" name=""/>
        <dsp:cNvSpPr/>
      </dsp:nvSpPr>
      <dsp:spPr>
        <a:xfrm>
          <a:off x="4880814" y="625044"/>
          <a:ext cx="2139745" cy="3177680"/>
        </a:xfrm>
        <a:prstGeom prst="rect">
          <a:avLst/>
        </a:prstGeom>
        <a:solidFill>
          <a:schemeClr val="accent2">
            <a:tint val="40000"/>
            <a:alpha val="90000"/>
            <a:hueOff val="3277118"/>
            <a:satOff val="-42615"/>
            <a:lumOff val="-1347"/>
            <a:alphaOff val="0"/>
          </a:schemeClr>
        </a:solidFill>
        <a:ln w="19050" cap="rnd" cmpd="sng" algn="ctr">
          <a:solidFill>
            <a:schemeClr val="accent2">
              <a:tint val="40000"/>
              <a:alpha val="90000"/>
              <a:hueOff val="3277118"/>
              <a:satOff val="-42615"/>
              <a:lumOff val="-13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latin typeface="Arial Narrow" pitchFamily="34" charset="0"/>
            </a:rPr>
            <a:t>Proporcionar a los alumnos un entorno real del mercado laboral</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Delegar cierto grado de responsabilidad a los alumnos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Asignar a una persona que supervise el trabajo de los alumnos</a:t>
          </a:r>
          <a:endParaRPr lang="es-MX" sz="1400" kern="1200" dirty="0">
            <a:latin typeface="Arial Narrow"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rPr>
            <a:t>Evaluar y criticar constructivamente el desempeño de los alumnos</a:t>
          </a:r>
          <a:endParaRPr lang="es-MX" sz="1400" kern="1200" dirty="0">
            <a:latin typeface="Arial Narrow" pitchFamily="34" charset="0"/>
          </a:endParaRPr>
        </a:p>
      </dsp:txBody>
      <dsp:txXfrm>
        <a:off x="4880814" y="625044"/>
        <a:ext cx="2139745" cy="31776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9B5A94-F13F-4B81-AD4B-38A3A7A39B8B}">
      <dsp:nvSpPr>
        <dsp:cNvPr id="0" name=""/>
        <dsp:cNvSpPr/>
      </dsp:nvSpPr>
      <dsp:spPr>
        <a:xfrm>
          <a:off x="4178570" y="1961452"/>
          <a:ext cx="2956368" cy="513088"/>
        </a:xfrm>
        <a:custGeom>
          <a:avLst/>
          <a:gdLst/>
          <a:ahLst/>
          <a:cxnLst/>
          <a:rect l="0" t="0" r="0" b="0"/>
          <a:pathLst>
            <a:path>
              <a:moveTo>
                <a:pt x="0" y="0"/>
              </a:moveTo>
              <a:lnTo>
                <a:pt x="0" y="256544"/>
              </a:lnTo>
              <a:lnTo>
                <a:pt x="2956368" y="256544"/>
              </a:lnTo>
              <a:lnTo>
                <a:pt x="2956368" y="513088"/>
              </a:lnTo>
            </a:path>
          </a:pathLst>
        </a:custGeom>
        <a:noFill/>
        <a:ln w="19050" cap="rnd"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2C6CB7-E09B-43D4-B1E0-7F4BF97D1362}">
      <dsp:nvSpPr>
        <dsp:cNvPr id="0" name=""/>
        <dsp:cNvSpPr/>
      </dsp:nvSpPr>
      <dsp:spPr>
        <a:xfrm>
          <a:off x="4132850" y="1961452"/>
          <a:ext cx="91440" cy="513088"/>
        </a:xfrm>
        <a:custGeom>
          <a:avLst/>
          <a:gdLst/>
          <a:ahLst/>
          <a:cxnLst/>
          <a:rect l="0" t="0" r="0" b="0"/>
          <a:pathLst>
            <a:path>
              <a:moveTo>
                <a:pt x="45720" y="0"/>
              </a:moveTo>
              <a:lnTo>
                <a:pt x="45720" y="513088"/>
              </a:lnTo>
            </a:path>
          </a:pathLst>
        </a:custGeom>
        <a:noFill/>
        <a:ln w="19050" cap="rnd"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417F8-75C6-49ED-AB68-9A8040280C9E}">
      <dsp:nvSpPr>
        <dsp:cNvPr id="0" name=""/>
        <dsp:cNvSpPr/>
      </dsp:nvSpPr>
      <dsp:spPr>
        <a:xfrm>
          <a:off x="1222201" y="1961452"/>
          <a:ext cx="2956368" cy="513088"/>
        </a:xfrm>
        <a:custGeom>
          <a:avLst/>
          <a:gdLst/>
          <a:ahLst/>
          <a:cxnLst/>
          <a:rect l="0" t="0" r="0" b="0"/>
          <a:pathLst>
            <a:path>
              <a:moveTo>
                <a:pt x="2956368" y="0"/>
              </a:moveTo>
              <a:lnTo>
                <a:pt x="2956368" y="256544"/>
              </a:lnTo>
              <a:lnTo>
                <a:pt x="0" y="256544"/>
              </a:lnTo>
              <a:lnTo>
                <a:pt x="0" y="513088"/>
              </a:lnTo>
            </a:path>
          </a:pathLst>
        </a:custGeom>
        <a:noFill/>
        <a:ln w="19050" cap="rnd"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2A9301-1C65-4ECD-BF75-5F92C8694D7E}">
      <dsp:nvSpPr>
        <dsp:cNvPr id="0" name=""/>
        <dsp:cNvSpPr/>
      </dsp:nvSpPr>
      <dsp:spPr>
        <a:xfrm>
          <a:off x="2956929" y="739812"/>
          <a:ext cx="2443280" cy="1221640"/>
        </a:xfrm>
        <a:prstGeom prst="rect">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latin typeface="Arial Narrow" pitchFamily="34" charset="0"/>
            </a:rPr>
            <a:t>Las Practicas Profesionales en el CU Nezahualcóyotl tiene como </a:t>
          </a:r>
          <a:r>
            <a:rPr lang="es-MX" sz="1500" kern="1200" dirty="0" err="1" smtClean="0">
              <a:latin typeface="Arial Narrow" pitchFamily="34" charset="0"/>
            </a:rPr>
            <a:t>funcion</a:t>
          </a:r>
          <a:r>
            <a:rPr lang="es-MX" sz="1500" kern="1200" dirty="0" smtClean="0">
              <a:latin typeface="Arial Narrow" pitchFamily="34" charset="0"/>
            </a:rPr>
            <a:t>:</a:t>
          </a:r>
          <a:endParaRPr lang="es-MX" sz="1500" kern="1200" dirty="0">
            <a:latin typeface="Arial Narrow" pitchFamily="34" charset="0"/>
          </a:endParaRPr>
        </a:p>
      </dsp:txBody>
      <dsp:txXfrm>
        <a:off x="2956929" y="739812"/>
        <a:ext cx="2443280" cy="1221640"/>
      </dsp:txXfrm>
    </dsp:sp>
    <dsp:sp modelId="{2384436F-0C94-456A-ABC0-F255BF9E5273}">
      <dsp:nvSpPr>
        <dsp:cNvPr id="0" name=""/>
        <dsp:cNvSpPr/>
      </dsp:nvSpPr>
      <dsp:spPr>
        <a:xfrm>
          <a:off x="561" y="2474540"/>
          <a:ext cx="2443280" cy="1221640"/>
        </a:xfrm>
        <a:prstGeom prst="rect">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latin typeface="Arial Narrow" pitchFamily="34" charset="0"/>
              <a:cs typeface="Arial" pitchFamily="34" charset="0"/>
            </a:rPr>
            <a:t>Fungir como medio indispensable para la formación profesional de los alumnos</a:t>
          </a:r>
          <a:endParaRPr lang="es-MX" sz="1500" kern="1200" dirty="0">
            <a:latin typeface="Arial Narrow" pitchFamily="34" charset="0"/>
          </a:endParaRPr>
        </a:p>
      </dsp:txBody>
      <dsp:txXfrm>
        <a:off x="561" y="2474540"/>
        <a:ext cx="2443280" cy="1221640"/>
      </dsp:txXfrm>
    </dsp:sp>
    <dsp:sp modelId="{8C03A5B0-E4CC-40E6-ADE0-C5C7BA681116}">
      <dsp:nvSpPr>
        <dsp:cNvPr id="0" name=""/>
        <dsp:cNvSpPr/>
      </dsp:nvSpPr>
      <dsp:spPr>
        <a:xfrm>
          <a:off x="2956929" y="2474540"/>
          <a:ext cx="2443280" cy="1221640"/>
        </a:xfrm>
        <a:prstGeom prst="rect">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latin typeface="Arial Narrow" pitchFamily="34" charset="0"/>
              <a:cs typeface="Arial" pitchFamily="34" charset="0"/>
            </a:rPr>
            <a:t>Diseñar estrategias para que los alumnos tengan un control pleno del Sistema Universitario de Estancias y Prácticas Profesionales (SUEPP)</a:t>
          </a:r>
          <a:endParaRPr lang="es-MX" sz="1500" kern="1200" dirty="0">
            <a:latin typeface="Arial Narrow" pitchFamily="34" charset="0"/>
          </a:endParaRPr>
        </a:p>
      </dsp:txBody>
      <dsp:txXfrm>
        <a:off x="2956929" y="2474540"/>
        <a:ext cx="2443280" cy="1221640"/>
      </dsp:txXfrm>
    </dsp:sp>
    <dsp:sp modelId="{4F06C817-3650-4618-A63C-8D4B6845BAA8}">
      <dsp:nvSpPr>
        <dsp:cNvPr id="0" name=""/>
        <dsp:cNvSpPr/>
      </dsp:nvSpPr>
      <dsp:spPr>
        <a:xfrm>
          <a:off x="5913298" y="2474540"/>
          <a:ext cx="2443280" cy="1221640"/>
        </a:xfrm>
        <a:prstGeom prst="rect">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latin typeface="Arial Narrow" pitchFamily="34" charset="0"/>
              <a:cs typeface="Arial" pitchFamily="34" charset="0"/>
            </a:rPr>
            <a:t>Informar de la documentación que el alumno debe de entregar  y llevar un control adecuado del mismo.</a:t>
          </a:r>
          <a:endParaRPr lang="es-MX" sz="1500" kern="1200" dirty="0">
            <a:latin typeface="Arial Narrow" pitchFamily="34" charset="0"/>
          </a:endParaRPr>
        </a:p>
      </dsp:txBody>
      <dsp:txXfrm>
        <a:off x="5913298" y="2474540"/>
        <a:ext cx="2443280" cy="12216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3A9AC-7284-4A03-9726-DF5565DFA03C}">
      <dsp:nvSpPr>
        <dsp:cNvPr id="0" name=""/>
        <dsp:cNvSpPr/>
      </dsp:nvSpPr>
      <dsp:spPr>
        <a:xfrm>
          <a:off x="775896" y="0"/>
          <a:ext cx="3521749" cy="3521749"/>
        </a:xfrm>
        <a:prstGeom prst="ellipse">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latin typeface="Arial" pitchFamily="34" charset="0"/>
              <a:cs typeface="Arial" pitchFamily="34" charset="0"/>
            </a:rPr>
            <a:t>Organización/ planeación</a:t>
          </a:r>
          <a:endParaRPr lang="es-MX" sz="1300" b="0" kern="1200" dirty="0">
            <a:latin typeface="Arial" pitchFamily="34" charset="0"/>
            <a:cs typeface="Arial" pitchFamily="34" charset="0"/>
          </a:endParaRPr>
        </a:p>
      </dsp:txBody>
      <dsp:txXfrm>
        <a:off x="1876442" y="176087"/>
        <a:ext cx="1320655" cy="352174"/>
      </dsp:txXfrm>
    </dsp:sp>
    <dsp:sp modelId="{D4C8C44B-AE78-4702-87D2-D6F9DB03EA63}">
      <dsp:nvSpPr>
        <dsp:cNvPr id="0" name=""/>
        <dsp:cNvSpPr/>
      </dsp:nvSpPr>
      <dsp:spPr>
        <a:xfrm>
          <a:off x="1040027" y="528262"/>
          <a:ext cx="2993486" cy="2993486"/>
        </a:xfrm>
        <a:prstGeom prst="ellipse">
          <a:avLst/>
        </a:prstGeom>
        <a:gradFill rotWithShape="0">
          <a:gsLst>
            <a:gs pos="0">
              <a:schemeClr val="accent3">
                <a:hueOff val="0"/>
                <a:satOff val="0"/>
                <a:lumOff val="0"/>
                <a:alphaOff val="0"/>
                <a:tint val="65000"/>
                <a:lumMod val="110000"/>
              </a:schemeClr>
            </a:gs>
            <a:gs pos="88000">
              <a:schemeClr val="accent3">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300" b="0" kern="1200" dirty="0" smtClean="0">
              <a:latin typeface="Arial" pitchFamily="34" charset="0"/>
              <a:cs typeface="Arial" pitchFamily="34" charset="0"/>
            </a:rPr>
            <a:t>Investigación</a:t>
          </a:r>
        </a:p>
      </dsp:txBody>
      <dsp:txXfrm>
        <a:off x="1891299" y="700387"/>
        <a:ext cx="1290941" cy="344250"/>
      </dsp:txXfrm>
    </dsp:sp>
    <dsp:sp modelId="{8F36CCFB-5236-4981-9E13-B3B9924F24A5}">
      <dsp:nvSpPr>
        <dsp:cNvPr id="0" name=""/>
        <dsp:cNvSpPr/>
      </dsp:nvSpPr>
      <dsp:spPr>
        <a:xfrm>
          <a:off x="1304158" y="1056524"/>
          <a:ext cx="2465224" cy="2465224"/>
        </a:xfrm>
        <a:prstGeom prst="ellipse">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latin typeface="Arial" pitchFamily="34" charset="0"/>
              <a:cs typeface="Arial" pitchFamily="34" charset="0"/>
            </a:rPr>
            <a:t>Análisis</a:t>
          </a:r>
          <a:endParaRPr lang="es-MX" sz="1300" b="0" kern="1200" dirty="0">
            <a:latin typeface="Arial" pitchFamily="34" charset="0"/>
            <a:cs typeface="Arial" pitchFamily="34" charset="0"/>
          </a:endParaRPr>
        </a:p>
      </dsp:txBody>
      <dsp:txXfrm>
        <a:off x="1898893" y="1226625"/>
        <a:ext cx="1275753" cy="340200"/>
      </dsp:txXfrm>
    </dsp:sp>
    <dsp:sp modelId="{1422965E-E226-4B6A-9078-2A947FBE449A}">
      <dsp:nvSpPr>
        <dsp:cNvPr id="0" name=""/>
        <dsp:cNvSpPr/>
      </dsp:nvSpPr>
      <dsp:spPr>
        <a:xfrm>
          <a:off x="1444769" y="1584787"/>
          <a:ext cx="2184002" cy="1936961"/>
        </a:xfrm>
        <a:prstGeom prst="ellipse">
          <a:avLst/>
        </a:prstGeom>
        <a:gradFill rotWithShape="0">
          <a:gsLst>
            <a:gs pos="0">
              <a:schemeClr val="accent5">
                <a:hueOff val="0"/>
                <a:satOff val="0"/>
                <a:lumOff val="0"/>
                <a:alphaOff val="0"/>
                <a:tint val="65000"/>
                <a:lumMod val="110000"/>
              </a:schemeClr>
            </a:gs>
            <a:gs pos="88000">
              <a:schemeClr val="accent5">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latin typeface="Arial" pitchFamily="34" charset="0"/>
              <a:cs typeface="Arial" pitchFamily="34" charset="0"/>
            </a:rPr>
            <a:t>Emprendedores</a:t>
          </a:r>
          <a:endParaRPr lang="es-MX" sz="1300" b="0" kern="1200" dirty="0">
            <a:latin typeface="Arial" pitchFamily="34" charset="0"/>
            <a:cs typeface="Arial" pitchFamily="34" charset="0"/>
          </a:endParaRPr>
        </a:p>
      </dsp:txBody>
      <dsp:txXfrm>
        <a:off x="1947089" y="1759113"/>
        <a:ext cx="1179361" cy="348653"/>
      </dsp:txXfrm>
    </dsp:sp>
    <dsp:sp modelId="{09D3C270-D8C9-4799-9DE1-840AF3F2FE24}">
      <dsp:nvSpPr>
        <dsp:cNvPr id="0" name=""/>
        <dsp:cNvSpPr/>
      </dsp:nvSpPr>
      <dsp:spPr>
        <a:xfrm>
          <a:off x="1832420" y="2113049"/>
          <a:ext cx="1408699" cy="1408699"/>
        </a:xfrm>
        <a:prstGeom prst="ellipse">
          <a:avLst/>
        </a:prstGeom>
        <a:gradFill rotWithShape="0">
          <a:gsLst>
            <a:gs pos="0">
              <a:schemeClr val="accent6">
                <a:hueOff val="0"/>
                <a:satOff val="0"/>
                <a:lumOff val="0"/>
                <a:alphaOff val="0"/>
                <a:tint val="65000"/>
                <a:lumMod val="110000"/>
              </a:schemeClr>
            </a:gs>
            <a:gs pos="88000">
              <a:schemeClr val="accent6">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latin typeface="Arial" pitchFamily="34" charset="0"/>
              <a:cs typeface="Arial" pitchFamily="34" charset="0"/>
            </a:rPr>
            <a:t>Idiomas</a:t>
          </a:r>
          <a:endParaRPr lang="es-MX" sz="1300" b="0" kern="1200" dirty="0">
            <a:latin typeface="Arial" pitchFamily="34" charset="0"/>
            <a:cs typeface="Arial" pitchFamily="34" charset="0"/>
          </a:endParaRPr>
        </a:p>
      </dsp:txBody>
      <dsp:txXfrm>
        <a:off x="2038719" y="2465224"/>
        <a:ext cx="996101" cy="7043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D6CB63-C6DD-459A-82C6-944E07EABC71}">
      <dsp:nvSpPr>
        <dsp:cNvPr id="0" name=""/>
        <dsp:cNvSpPr/>
      </dsp:nvSpPr>
      <dsp:spPr>
        <a:xfrm>
          <a:off x="1627" y="0"/>
          <a:ext cx="2532578" cy="4288101"/>
        </a:xfrm>
        <a:prstGeom prst="roundRect">
          <a:avLst>
            <a:gd name="adj" fmla="val 10000"/>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1">
          <a:noAutofit/>
        </a:bodyPr>
        <a:lstStyle/>
        <a:p>
          <a:pPr lvl="0" algn="l" defTabSz="622300">
            <a:lnSpc>
              <a:spcPct val="90000"/>
            </a:lnSpc>
            <a:spcBef>
              <a:spcPct val="0"/>
            </a:spcBef>
            <a:spcAft>
              <a:spcPct val="35000"/>
            </a:spcAft>
          </a:pPr>
          <a:r>
            <a:rPr lang="es-MX" sz="1400" b="1" kern="1200" dirty="0" smtClean="0">
              <a:latin typeface="Arial Narrow" pitchFamily="34" charset="0"/>
              <a:cs typeface="Arial" pitchFamily="34" charset="0"/>
            </a:rPr>
            <a:t>AL INICIAR</a:t>
          </a:r>
          <a:endParaRPr lang="es-MX" sz="1400" b="1"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Carta de presentación y aceptación</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Carta compromiso</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E-mail con datos del jefe inmediato</a:t>
          </a:r>
          <a:endParaRPr lang="es-MX" sz="1400" kern="1200" dirty="0">
            <a:latin typeface="Arial Narrow" pitchFamily="34" charset="0"/>
            <a:cs typeface="Arial" pitchFamily="34" charset="0"/>
          </a:endParaRPr>
        </a:p>
      </dsp:txBody>
      <dsp:txXfrm>
        <a:off x="1627" y="1715240"/>
        <a:ext cx="2532578" cy="1715240"/>
      </dsp:txXfrm>
    </dsp:sp>
    <dsp:sp modelId="{53AD69E3-1C65-4289-88F0-FBAEF3DE3D16}">
      <dsp:nvSpPr>
        <dsp:cNvPr id="0" name=""/>
        <dsp:cNvSpPr/>
      </dsp:nvSpPr>
      <dsp:spPr>
        <a:xfrm>
          <a:off x="553948" y="257286"/>
          <a:ext cx="1427937" cy="1427937"/>
        </a:xfrm>
        <a:prstGeom prst="ellipse">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2FA41CE5-CFFE-46A5-AF03-4EE1ABD151E4}">
      <dsp:nvSpPr>
        <dsp:cNvPr id="0" name=""/>
        <dsp:cNvSpPr/>
      </dsp:nvSpPr>
      <dsp:spPr>
        <a:xfrm>
          <a:off x="2610183" y="0"/>
          <a:ext cx="2532578" cy="4288101"/>
        </a:xfrm>
        <a:prstGeom prst="roundRect">
          <a:avLst>
            <a:gd name="adj" fmla="val 10000"/>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1">
          <a:noAutofit/>
        </a:bodyPr>
        <a:lstStyle/>
        <a:p>
          <a:pPr lvl="0" algn="l" defTabSz="622300">
            <a:lnSpc>
              <a:spcPct val="90000"/>
            </a:lnSpc>
            <a:spcBef>
              <a:spcPct val="0"/>
            </a:spcBef>
            <a:spcAft>
              <a:spcPct val="35000"/>
            </a:spcAft>
          </a:pPr>
          <a:r>
            <a:rPr lang="es-MX" sz="1400" b="1" kern="1200" dirty="0" smtClean="0">
              <a:latin typeface="Arial Narrow" pitchFamily="34" charset="0"/>
              <a:cs typeface="Arial" pitchFamily="34" charset="0"/>
            </a:rPr>
            <a:t>A LA MITAD </a:t>
          </a:r>
        </a:p>
        <a:p>
          <a:pPr lvl="0" algn="l" defTabSz="622300">
            <a:lnSpc>
              <a:spcPct val="90000"/>
            </a:lnSpc>
            <a:spcBef>
              <a:spcPct val="0"/>
            </a:spcBef>
            <a:spcAft>
              <a:spcPct val="35000"/>
            </a:spcAft>
          </a:pPr>
          <a:r>
            <a:rPr lang="es-MX" sz="1400" kern="1200" dirty="0" smtClean="0">
              <a:latin typeface="Arial Narrow" pitchFamily="34" charset="0"/>
              <a:cs typeface="Arial" pitchFamily="34" charset="0"/>
            </a:rPr>
            <a:t>(Concluidos los tres meses)</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6 primeros reportes quincenales en función de la memoria</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Informe parcial o trimestral</a:t>
          </a:r>
          <a:endParaRPr lang="es-MX" sz="1400" kern="1200" dirty="0">
            <a:latin typeface="Arial Narrow" pitchFamily="34" charset="0"/>
            <a:cs typeface="Arial" pitchFamily="34" charset="0"/>
          </a:endParaRPr>
        </a:p>
      </dsp:txBody>
      <dsp:txXfrm>
        <a:off x="2610183" y="1715240"/>
        <a:ext cx="2532578" cy="1715240"/>
      </dsp:txXfrm>
    </dsp:sp>
    <dsp:sp modelId="{034DC866-3F0E-477B-AAF5-18D0208B15AE}">
      <dsp:nvSpPr>
        <dsp:cNvPr id="0" name=""/>
        <dsp:cNvSpPr/>
      </dsp:nvSpPr>
      <dsp:spPr>
        <a:xfrm>
          <a:off x="3162503" y="257286"/>
          <a:ext cx="1427937" cy="1427937"/>
        </a:xfrm>
        <a:prstGeom prst="ellipse">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9BF547CF-273B-48E0-8803-67B3944DE57C}">
      <dsp:nvSpPr>
        <dsp:cNvPr id="0" name=""/>
        <dsp:cNvSpPr/>
      </dsp:nvSpPr>
      <dsp:spPr>
        <a:xfrm>
          <a:off x="5218738" y="0"/>
          <a:ext cx="2532578" cy="4288101"/>
        </a:xfrm>
        <a:prstGeom prst="roundRect">
          <a:avLst>
            <a:gd name="adj" fmla="val 10000"/>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t" anchorCtr="1">
          <a:noAutofit/>
        </a:bodyPr>
        <a:lstStyle/>
        <a:p>
          <a:pPr lvl="0" algn="l" defTabSz="622300">
            <a:lnSpc>
              <a:spcPct val="90000"/>
            </a:lnSpc>
            <a:spcBef>
              <a:spcPct val="0"/>
            </a:spcBef>
            <a:spcAft>
              <a:spcPct val="35000"/>
            </a:spcAft>
          </a:pPr>
          <a:r>
            <a:rPr lang="es-MX" sz="1400" b="1" kern="1200" dirty="0" smtClean="0">
              <a:latin typeface="Arial Narrow" pitchFamily="34" charset="0"/>
              <a:cs typeface="Arial" pitchFamily="34" charset="0"/>
            </a:rPr>
            <a:t>AL FINALIZAR</a:t>
          </a:r>
          <a:endParaRPr lang="es-MX" sz="1400" b="1"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6 informes quincenales restantes</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Informe final</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Formato de Evaluación </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Memoria engargolada</a:t>
          </a:r>
          <a:endParaRPr lang="es-MX" sz="1400" kern="1200" dirty="0">
            <a:latin typeface="Arial Narrow" pitchFamily="34" charset="0"/>
            <a:cs typeface="Arial" pitchFamily="34" charset="0"/>
          </a:endParaRPr>
        </a:p>
        <a:p>
          <a:pPr marL="114300" lvl="1" indent="-114300" algn="l" defTabSz="622300">
            <a:lnSpc>
              <a:spcPct val="90000"/>
            </a:lnSpc>
            <a:spcBef>
              <a:spcPct val="0"/>
            </a:spcBef>
            <a:spcAft>
              <a:spcPct val="15000"/>
            </a:spcAft>
            <a:buChar char="••"/>
          </a:pPr>
          <a:r>
            <a:rPr lang="es-MX" sz="1400" kern="1200" dirty="0" smtClean="0">
              <a:latin typeface="Arial Narrow" pitchFamily="34" charset="0"/>
              <a:cs typeface="Arial" pitchFamily="34" charset="0"/>
            </a:rPr>
            <a:t>CD de la memoria </a:t>
          </a:r>
          <a:endParaRPr lang="es-MX" sz="1400" kern="1200" dirty="0">
            <a:latin typeface="Arial Narrow" pitchFamily="34" charset="0"/>
            <a:cs typeface="Arial" pitchFamily="34" charset="0"/>
          </a:endParaRPr>
        </a:p>
      </dsp:txBody>
      <dsp:txXfrm>
        <a:off x="5218738" y="1715240"/>
        <a:ext cx="2532578" cy="1715240"/>
      </dsp:txXfrm>
    </dsp:sp>
    <dsp:sp modelId="{94493CC1-9396-4680-8D90-D3234875C925}">
      <dsp:nvSpPr>
        <dsp:cNvPr id="0" name=""/>
        <dsp:cNvSpPr/>
      </dsp:nvSpPr>
      <dsp:spPr>
        <a:xfrm>
          <a:off x="5771059" y="257286"/>
          <a:ext cx="1427937" cy="1427937"/>
        </a:xfrm>
        <a:prstGeom prst="ellipse">
          <a:avLst/>
        </a:prstGeom>
        <a:blipFill rotWithShape="1">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C74569DF-7FA7-44A8-A6FF-4AC199254C99}">
      <dsp:nvSpPr>
        <dsp:cNvPr id="0" name=""/>
        <dsp:cNvSpPr/>
      </dsp:nvSpPr>
      <dsp:spPr>
        <a:xfrm>
          <a:off x="310117" y="3430480"/>
          <a:ext cx="7132709" cy="643215"/>
        </a:xfrm>
        <a:prstGeom prst="leftRightArrow">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F1DF3-736C-4902-A9D0-28BCC6A53ADC}">
      <dsp:nvSpPr>
        <dsp:cNvPr id="0" name=""/>
        <dsp:cNvSpPr/>
      </dsp:nvSpPr>
      <dsp:spPr>
        <a:xfrm rot="5400000">
          <a:off x="1705842" y="1134036"/>
          <a:ext cx="1002957" cy="1141831"/>
        </a:xfrm>
        <a:prstGeom prst="bentUpArrow">
          <a:avLst>
            <a:gd name="adj1" fmla="val 32840"/>
            <a:gd name="adj2" fmla="val 25000"/>
            <a:gd name="adj3" fmla="val 35780"/>
          </a:avLst>
        </a:prstGeom>
        <a:solidFill>
          <a:schemeClr val="accent2">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BC8C9D-45F6-465E-B448-99B8F7379328}">
      <dsp:nvSpPr>
        <dsp:cNvPr id="0" name=""/>
        <dsp:cNvSpPr/>
      </dsp:nvSpPr>
      <dsp:spPr>
        <a:xfrm>
          <a:off x="1440119" y="22237"/>
          <a:ext cx="1688389" cy="1181817"/>
        </a:xfrm>
        <a:prstGeom prst="roundRect">
          <a:avLst>
            <a:gd name="adj" fmla="val 166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latin typeface="Arial Narrow" pitchFamily="34" charset="0"/>
              <a:cs typeface="Arial" pitchFamily="34" charset="0"/>
            </a:rPr>
            <a:t>COMPONENTES DE LA ORGANIZACIÓN</a:t>
          </a:r>
          <a:endParaRPr lang="es-MX" sz="1300" kern="1200" dirty="0">
            <a:latin typeface="Arial Narrow" pitchFamily="34" charset="0"/>
          </a:endParaRPr>
        </a:p>
      </dsp:txBody>
      <dsp:txXfrm>
        <a:off x="1497821" y="79939"/>
        <a:ext cx="1572985" cy="1066413"/>
      </dsp:txXfrm>
    </dsp:sp>
    <dsp:sp modelId="{45750606-70E5-4119-B48D-819E65583AD5}">
      <dsp:nvSpPr>
        <dsp:cNvPr id="0" name=""/>
        <dsp:cNvSpPr/>
      </dsp:nvSpPr>
      <dsp:spPr>
        <a:xfrm>
          <a:off x="3128509" y="134951"/>
          <a:ext cx="1227973" cy="95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Organigrama</a:t>
          </a:r>
          <a:endParaRPr lang="es-MX" sz="1300" kern="1200" dirty="0">
            <a:latin typeface="Arial Narrow" pitchFamily="34" charset="0"/>
          </a:endParaRPr>
        </a:p>
        <a:p>
          <a:pPr marL="114300" lvl="1" indent="-114300" algn="l" defTabSz="577850">
            <a:lnSpc>
              <a:spcPct val="90000"/>
            </a:lnSpc>
            <a:spcBef>
              <a:spcPct val="0"/>
            </a:spcBef>
            <a:spcAft>
              <a:spcPct val="15000"/>
            </a:spcAft>
            <a:buChar char="••"/>
          </a:pPr>
          <a:r>
            <a:rPr lang="es-MX" sz="1300" kern="1200" smtClean="0">
              <a:latin typeface="Arial Narrow" pitchFamily="34" charset="0"/>
              <a:cs typeface="Arial" pitchFamily="34" charset="0"/>
            </a:rPr>
            <a:t>Infraestructura</a:t>
          </a:r>
          <a:endParaRPr lang="es-MX" sz="1300" kern="1200" dirty="0" smtClean="0">
            <a:latin typeface="Arial Narrow" pitchFamily="34" charset="0"/>
            <a:cs typeface="Arial" pitchFamily="34" charset="0"/>
          </a:endParaRPr>
        </a:p>
        <a:p>
          <a:pPr marL="114300" lvl="1" indent="-114300" algn="l" defTabSz="577850">
            <a:lnSpc>
              <a:spcPct val="90000"/>
            </a:lnSpc>
            <a:spcBef>
              <a:spcPct val="0"/>
            </a:spcBef>
            <a:spcAft>
              <a:spcPct val="15000"/>
            </a:spcAft>
            <a:buChar char="••"/>
          </a:pPr>
          <a:r>
            <a:rPr lang="es-MX" sz="1300" kern="1200" smtClean="0">
              <a:latin typeface="Arial Narrow" pitchFamily="34" charset="0"/>
              <a:cs typeface="Arial" pitchFamily="34" charset="0"/>
            </a:rPr>
            <a:t>Mano de obra</a:t>
          </a:r>
          <a:endParaRPr lang="es-MX" sz="1300" kern="1200" dirty="0" smtClean="0">
            <a:latin typeface="Arial Narrow" pitchFamily="34" charset="0"/>
            <a:cs typeface="Arial" pitchFamily="34" charset="0"/>
          </a:endParaRPr>
        </a:p>
        <a:p>
          <a:pPr marL="114300" lvl="1" indent="-114300" algn="l" defTabSz="577850">
            <a:lnSpc>
              <a:spcPct val="90000"/>
            </a:lnSpc>
            <a:spcBef>
              <a:spcPct val="0"/>
            </a:spcBef>
            <a:spcAft>
              <a:spcPct val="15000"/>
            </a:spcAft>
            <a:buChar char="••"/>
          </a:pPr>
          <a:r>
            <a:rPr lang="es-MX" sz="1300" kern="1200" smtClean="0">
              <a:latin typeface="Arial Narrow" pitchFamily="34" charset="0"/>
              <a:cs typeface="Arial" pitchFamily="34" charset="0"/>
            </a:rPr>
            <a:t>Logística</a:t>
          </a:r>
          <a:endParaRPr lang="es-MX" sz="1300" kern="1200" dirty="0" smtClean="0">
            <a:latin typeface="Arial Narrow" pitchFamily="34" charset="0"/>
            <a:cs typeface="Arial" pitchFamily="34" charset="0"/>
          </a:endParaRPr>
        </a:p>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Sector industrial</a:t>
          </a:r>
          <a:endParaRPr lang="es-MX" sz="1300" kern="1200" dirty="0">
            <a:latin typeface="Arial Narrow" pitchFamily="34" charset="0"/>
            <a:cs typeface="Arial" pitchFamily="34" charset="0"/>
          </a:endParaRPr>
        </a:p>
      </dsp:txBody>
      <dsp:txXfrm>
        <a:off x="3128509" y="134951"/>
        <a:ext cx="1227973" cy="955197"/>
      </dsp:txXfrm>
    </dsp:sp>
    <dsp:sp modelId="{553CBCFB-2ED1-406F-9074-56882EC9D897}">
      <dsp:nvSpPr>
        <dsp:cNvPr id="0" name=""/>
        <dsp:cNvSpPr/>
      </dsp:nvSpPr>
      <dsp:spPr>
        <a:xfrm rot="5400000">
          <a:off x="3105697" y="2461607"/>
          <a:ext cx="1002957" cy="1141831"/>
        </a:xfrm>
        <a:prstGeom prst="bentUpArrow">
          <a:avLst>
            <a:gd name="adj1" fmla="val 32840"/>
            <a:gd name="adj2" fmla="val 25000"/>
            <a:gd name="adj3" fmla="val 35780"/>
          </a:avLst>
        </a:prstGeom>
        <a:solidFill>
          <a:schemeClr val="accent2">
            <a:tint val="50000"/>
            <a:hueOff val="3258517"/>
            <a:satOff val="-44453"/>
            <a:lumOff val="908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EA6953-6109-4198-ABE5-B4DD457F8765}">
      <dsp:nvSpPr>
        <dsp:cNvPr id="0" name=""/>
        <dsp:cNvSpPr/>
      </dsp:nvSpPr>
      <dsp:spPr>
        <a:xfrm>
          <a:off x="2839974" y="1349809"/>
          <a:ext cx="1688389" cy="1181817"/>
        </a:xfrm>
        <a:prstGeom prst="roundRect">
          <a:avLst>
            <a:gd name="adj" fmla="val 16670"/>
          </a:avLst>
        </a:prstGeom>
        <a:solidFill>
          <a:schemeClr val="accent2">
            <a:hueOff val="1373170"/>
            <a:satOff val="-24404"/>
            <a:lumOff val="78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latin typeface="Arial Narrow" pitchFamily="34" charset="0"/>
              <a:cs typeface="Arial" pitchFamily="34" charset="0"/>
            </a:rPr>
            <a:t>CONTEXTO HISTÓRICO</a:t>
          </a:r>
          <a:endParaRPr lang="es-MX" sz="1300" kern="1200" dirty="0">
            <a:latin typeface="Arial Narrow" pitchFamily="34" charset="0"/>
          </a:endParaRPr>
        </a:p>
      </dsp:txBody>
      <dsp:txXfrm>
        <a:off x="2897676" y="1407511"/>
        <a:ext cx="1572985" cy="1066413"/>
      </dsp:txXfrm>
    </dsp:sp>
    <dsp:sp modelId="{3B6388D8-F3C9-4F29-906A-5BB1E1ECDD86}">
      <dsp:nvSpPr>
        <dsp:cNvPr id="0" name=""/>
        <dsp:cNvSpPr/>
      </dsp:nvSpPr>
      <dsp:spPr>
        <a:xfrm>
          <a:off x="4590941" y="1462522"/>
          <a:ext cx="1686474" cy="95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Antecedentes de la entidad</a:t>
          </a:r>
          <a:endParaRPr lang="es-MX" sz="1300" kern="1200" dirty="0">
            <a:latin typeface="Arial Narrow" pitchFamily="34" charset="0"/>
          </a:endParaRPr>
        </a:p>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Ubicación geográfica</a:t>
          </a:r>
        </a:p>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El impacto de la empresa a nivel social, económico, etc.</a:t>
          </a:r>
          <a:endParaRPr lang="es-MX" sz="1300" kern="1200" dirty="0">
            <a:latin typeface="Arial Narrow" pitchFamily="34" charset="0"/>
            <a:cs typeface="Arial" pitchFamily="34" charset="0"/>
          </a:endParaRPr>
        </a:p>
      </dsp:txBody>
      <dsp:txXfrm>
        <a:off x="4590941" y="1462522"/>
        <a:ext cx="1686474" cy="955197"/>
      </dsp:txXfrm>
    </dsp:sp>
    <dsp:sp modelId="{52983199-69AD-417D-A0FB-865F57C5FD26}">
      <dsp:nvSpPr>
        <dsp:cNvPr id="0" name=""/>
        <dsp:cNvSpPr/>
      </dsp:nvSpPr>
      <dsp:spPr>
        <a:xfrm>
          <a:off x="4239828" y="2677381"/>
          <a:ext cx="1688389" cy="1181817"/>
        </a:xfrm>
        <a:prstGeom prst="roundRect">
          <a:avLst>
            <a:gd name="adj" fmla="val 16670"/>
          </a:avLst>
        </a:prstGeom>
        <a:solidFill>
          <a:schemeClr val="accent2">
            <a:hueOff val="2746340"/>
            <a:satOff val="-48808"/>
            <a:lumOff val="156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latin typeface="Arial Narrow" pitchFamily="34" charset="0"/>
              <a:cs typeface="Arial" pitchFamily="34" charset="0"/>
            </a:rPr>
            <a:t>IMÁGENES</a:t>
          </a:r>
          <a:endParaRPr lang="es-MX" sz="1300" kern="1200" dirty="0">
            <a:latin typeface="Arial Narrow" pitchFamily="34" charset="0"/>
          </a:endParaRPr>
        </a:p>
      </dsp:txBody>
      <dsp:txXfrm>
        <a:off x="4297530" y="2735083"/>
        <a:ext cx="1572985" cy="1066413"/>
      </dsp:txXfrm>
    </dsp:sp>
    <dsp:sp modelId="{1C9CE001-2414-455A-8AF2-418BF232A9E9}">
      <dsp:nvSpPr>
        <dsp:cNvPr id="0" name=""/>
        <dsp:cNvSpPr/>
      </dsp:nvSpPr>
      <dsp:spPr>
        <a:xfrm>
          <a:off x="5928218" y="2790094"/>
          <a:ext cx="1227973" cy="9551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Fachada </a:t>
          </a:r>
          <a:endParaRPr lang="es-MX" sz="1300" kern="1200" dirty="0">
            <a:latin typeface="Arial Narrow" pitchFamily="34" charset="0"/>
          </a:endParaRPr>
        </a:p>
        <a:p>
          <a:pPr marL="114300" lvl="1" indent="-114300" algn="l" defTabSz="577850">
            <a:lnSpc>
              <a:spcPct val="90000"/>
            </a:lnSpc>
            <a:spcBef>
              <a:spcPct val="0"/>
            </a:spcBef>
            <a:spcAft>
              <a:spcPct val="15000"/>
            </a:spcAft>
            <a:buChar char="••"/>
          </a:pPr>
          <a:r>
            <a:rPr lang="es-MX" sz="1300" kern="1200" dirty="0" smtClean="0">
              <a:latin typeface="Arial Narrow" pitchFamily="34" charset="0"/>
              <a:cs typeface="Arial" pitchFamily="34" charset="0"/>
            </a:rPr>
            <a:t>Lugar de trabajo.</a:t>
          </a:r>
        </a:p>
      </dsp:txBody>
      <dsp:txXfrm>
        <a:off x="5928218" y="2790094"/>
        <a:ext cx="1227973" cy="955197"/>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3713572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1391570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83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4190540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34359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3130635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1142723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146668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279319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3E29CDBA-EE7D-4F53-92A1-7C80CC0572A7}"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60239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E29CDBA-EE7D-4F53-92A1-7C80CC0572A7}"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1589880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E29CDBA-EE7D-4F53-92A1-7C80CC0572A7}"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2368874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E29CDBA-EE7D-4F53-92A1-7C80CC0572A7}"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1924757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9CDBA-EE7D-4F53-92A1-7C80CC0572A7}"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2779183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E29CDBA-EE7D-4F53-92A1-7C80CC0572A7}"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578914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3E29CDBA-EE7D-4F53-92A1-7C80CC0572A7}"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620FF0-907A-4A75-84AB-98D1898D2CFE}" type="slidenum">
              <a:rPr lang="es-MX" smtClean="0"/>
              <a:t>‹Nº›</a:t>
            </a:fld>
            <a:endParaRPr lang="es-MX"/>
          </a:p>
        </p:txBody>
      </p:sp>
    </p:spTree>
    <p:extLst>
      <p:ext uri="{BB962C8B-B14F-4D97-AF65-F5344CB8AC3E}">
        <p14:creationId xmlns:p14="http://schemas.microsoft.com/office/powerpoint/2010/main" val="7962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E29CDBA-EE7D-4F53-92A1-7C80CC0572A7}" type="datetimeFigureOut">
              <a:rPr lang="es-MX" smtClean="0"/>
              <a:t>28/09/2018</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3620FF0-907A-4A75-84AB-98D1898D2CFE}" type="slidenum">
              <a:rPr lang="es-MX" smtClean="0"/>
              <a:t>‹Nº›</a:t>
            </a:fld>
            <a:endParaRPr lang="es-MX"/>
          </a:p>
        </p:txBody>
      </p:sp>
    </p:spTree>
    <p:extLst>
      <p:ext uri="{BB962C8B-B14F-4D97-AF65-F5344CB8AC3E}">
        <p14:creationId xmlns:p14="http://schemas.microsoft.com/office/powerpoint/2010/main" val="2428883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148.215.1.65:9446/Supp/FrmIniSes.jsp"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4.xml.rels><?xml version="1.0" encoding="UTF-8" standalone="yes"?>
<Relationships xmlns="http://schemas.openxmlformats.org/package/2006/relationships"><Relationship Id="rId3" Type="http://schemas.openxmlformats.org/officeDocument/2006/relationships/hyperlink" Target="http://yahoo.plan-carrera.monster.com.mx/desarrollo-de-carrera/ventajas-competitivas/cual-es-mi-ventaja-competitiva/article.aspx?Wt.mc_n=SML_CA_FACEBOOK" TargetMode="External"/><Relationship Id="rId2" Type="http://schemas.openxmlformats.org/officeDocument/2006/relationships/hyperlink" Target="http://www.reduc.cl/reduc/jbrunner.pdf" TargetMode="External"/><Relationship Id="rId1" Type="http://schemas.openxmlformats.org/officeDocument/2006/relationships/slideLayout" Target="../slideLayouts/slideLayout2.xml"/><Relationship Id="rId6" Type="http://schemas.openxmlformats.org/officeDocument/2006/relationships/hyperlink" Target="http://www.uoc.edu/dt/20318/index.html" TargetMode="External"/><Relationship Id="rId5" Type="http://schemas.openxmlformats.org/officeDocument/2006/relationships/hyperlink" Target="http://www.rieoei.org/deloslectores/910Rodriguez.PDF" TargetMode="External"/><Relationship Id="rId4" Type="http://schemas.openxmlformats.org/officeDocument/2006/relationships/hyperlink" Target="http://www.rieoei.org/deloslectores/990Lopez.PDF"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clrChange>
              <a:clrFrom>
                <a:srgbClr val="FFFFFF"/>
              </a:clrFrom>
              <a:clrTo>
                <a:srgbClr val="FFFFFF">
                  <a:alpha val="0"/>
                </a:srgbClr>
              </a:clrTo>
            </a:clrChange>
          </a:blip>
          <a:srcRect l="9131" t="25878" r="24674" b="48760"/>
          <a:stretch/>
        </p:blipFill>
        <p:spPr>
          <a:xfrm>
            <a:off x="465114" y="223284"/>
            <a:ext cx="6983895" cy="1372360"/>
          </a:xfrm>
          <a:prstGeom prst="rect">
            <a:avLst/>
          </a:prstGeom>
        </p:spPr>
      </p:pic>
      <p:sp>
        <p:nvSpPr>
          <p:cNvPr id="2" name="1 CuadroTexto"/>
          <p:cNvSpPr txBox="1"/>
          <p:nvPr/>
        </p:nvSpPr>
        <p:spPr>
          <a:xfrm>
            <a:off x="1510545" y="1958656"/>
            <a:ext cx="7590924" cy="584775"/>
          </a:xfrm>
          <a:prstGeom prst="rect">
            <a:avLst/>
          </a:prstGeom>
          <a:noFill/>
        </p:spPr>
        <p:txBody>
          <a:bodyPr wrap="square" rtlCol="0">
            <a:spAutoFit/>
          </a:bodyPr>
          <a:lstStyle/>
          <a:p>
            <a:r>
              <a:rPr lang="es-MX" sz="3200" dirty="0" smtClean="0"/>
              <a:t>Licenciatura en Comercio Internacional </a:t>
            </a:r>
            <a:endParaRPr lang="es-MX" sz="3200" dirty="0"/>
          </a:p>
        </p:txBody>
      </p:sp>
      <p:sp>
        <p:nvSpPr>
          <p:cNvPr id="6" name="5 Rectángulo"/>
          <p:cNvSpPr/>
          <p:nvPr/>
        </p:nvSpPr>
        <p:spPr>
          <a:xfrm>
            <a:off x="2812183" y="2909274"/>
            <a:ext cx="4636826" cy="584775"/>
          </a:xfrm>
          <a:prstGeom prst="rect">
            <a:avLst/>
          </a:prstGeom>
          <a:noFill/>
        </p:spPr>
        <p:txBody>
          <a:bodyPr wrap="square" rtlCol="0">
            <a:spAutoFit/>
          </a:bodyPr>
          <a:lstStyle/>
          <a:p>
            <a:r>
              <a:rPr lang="es-MX" sz="3200" dirty="0"/>
              <a:t>Unidad de </a:t>
            </a:r>
            <a:r>
              <a:rPr lang="es-MX" sz="3200" dirty="0" smtClean="0"/>
              <a:t>Aprendizaje</a:t>
            </a:r>
            <a:endParaRPr lang="es-MX" sz="3200" dirty="0"/>
          </a:p>
        </p:txBody>
      </p:sp>
      <p:sp>
        <p:nvSpPr>
          <p:cNvPr id="5" name="2 Subtítulo"/>
          <p:cNvSpPr txBox="1">
            <a:spLocks/>
          </p:cNvSpPr>
          <p:nvPr/>
        </p:nvSpPr>
        <p:spPr>
          <a:xfrm>
            <a:off x="5497034" y="5266041"/>
            <a:ext cx="4634912" cy="67945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r"/>
            <a:r>
              <a:rPr lang="es-MX" altLang="es-MX" b="1" dirty="0" smtClean="0">
                <a:solidFill>
                  <a:schemeClr val="tx1"/>
                </a:solidFill>
                <a:latin typeface="Times New Roman" panose="02020603050405020304" pitchFamily="18" charset="0"/>
                <a:cs typeface="Times New Roman" panose="02020603050405020304" pitchFamily="18" charset="0"/>
              </a:rPr>
              <a:t>Prof. Rafael Alberto Durán Gómez</a:t>
            </a:r>
          </a:p>
          <a:p>
            <a:pPr algn="r"/>
            <a:r>
              <a:rPr lang="es-MX" altLang="es-MX" b="1" dirty="0" smtClean="0">
                <a:solidFill>
                  <a:schemeClr val="tx1"/>
                </a:solidFill>
                <a:latin typeface="Times New Roman" panose="02020603050405020304" pitchFamily="18" charset="0"/>
                <a:cs typeface="Times New Roman" panose="02020603050405020304" pitchFamily="18" charset="0"/>
              </a:rPr>
              <a:t>Septiembre</a:t>
            </a:r>
            <a:r>
              <a:rPr lang="es-MX" altLang="es-MX" b="1" dirty="0" smtClean="0">
                <a:solidFill>
                  <a:schemeClr val="tx1"/>
                </a:solidFill>
                <a:latin typeface="Times New Roman" panose="02020603050405020304" pitchFamily="18" charset="0"/>
                <a:cs typeface="Times New Roman" panose="02020603050405020304" pitchFamily="18" charset="0"/>
              </a:rPr>
              <a:t>, </a:t>
            </a:r>
            <a:r>
              <a:rPr lang="es-MX" altLang="es-MX" b="1" dirty="0" smtClean="0">
                <a:solidFill>
                  <a:schemeClr val="tx1"/>
                </a:solidFill>
                <a:latin typeface="Times New Roman" panose="02020603050405020304" pitchFamily="18" charset="0"/>
                <a:cs typeface="Times New Roman" panose="02020603050405020304" pitchFamily="18" charset="0"/>
              </a:rPr>
              <a:t>2018</a:t>
            </a:r>
            <a:endParaRPr lang="es-MX" altLang="es-MX" b="1" dirty="0">
              <a:solidFill>
                <a:schemeClr val="tx1"/>
              </a:solidFill>
              <a:latin typeface="Times New Roman" panose="02020603050405020304" pitchFamily="18" charset="0"/>
              <a:cs typeface="Times New Roman" panose="02020603050405020304" pitchFamily="18" charset="0"/>
            </a:endParaRPr>
          </a:p>
        </p:txBody>
      </p:sp>
      <p:sp>
        <p:nvSpPr>
          <p:cNvPr id="3" name="2 Rectángulo"/>
          <p:cNvSpPr/>
          <p:nvPr/>
        </p:nvSpPr>
        <p:spPr>
          <a:xfrm>
            <a:off x="3051341" y="4052407"/>
            <a:ext cx="5447325" cy="523220"/>
          </a:xfrm>
          <a:prstGeom prst="rect">
            <a:avLst/>
          </a:prstGeom>
        </p:spPr>
        <p:txBody>
          <a:bodyPr wrap="none">
            <a:spAutoFit/>
          </a:bodyPr>
          <a:lstStyle/>
          <a:p>
            <a:r>
              <a:rPr lang="es-MX" sz="2800" b="1" u="sng" dirty="0" smtClean="0"/>
              <a:t>Prácticas </a:t>
            </a:r>
            <a:r>
              <a:rPr lang="es-MX" sz="2800" b="1" u="sng" dirty="0" smtClean="0"/>
              <a:t>Profesionales 2017-8 </a:t>
            </a:r>
            <a:endParaRPr lang="es-MX" sz="2800" b="1" u="sng" dirty="0"/>
          </a:p>
        </p:txBody>
      </p:sp>
    </p:spTree>
    <p:extLst>
      <p:ext uri="{BB962C8B-B14F-4D97-AF65-F5344CB8AC3E}">
        <p14:creationId xmlns:p14="http://schemas.microsoft.com/office/powerpoint/2010/main" val="70805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84825"/>
            <a:ext cx="9945270" cy="1259191"/>
          </a:xfrm>
        </p:spPr>
        <p:txBody>
          <a:bodyPr>
            <a:normAutofit/>
          </a:bodyPr>
          <a:lstStyle/>
          <a:p>
            <a:pPr algn="ctr"/>
            <a:r>
              <a:rPr lang="es-MX" sz="2800" b="1" dirty="0">
                <a:solidFill>
                  <a:schemeClr val="tx1"/>
                </a:solidFill>
                <a:latin typeface="Arial Narrow" pitchFamily="34" charset="0"/>
                <a:cs typeface="Arial" pitchFamily="34" charset="0"/>
              </a:rPr>
              <a:t>I.II.- Importancia del Departamento de Prácticas Profesionales en </a:t>
            </a:r>
            <a:r>
              <a:rPr lang="es-MX" sz="2800" b="1" dirty="0" smtClean="0">
                <a:solidFill>
                  <a:schemeClr val="tx1"/>
                </a:solidFill>
                <a:latin typeface="Arial Narrow" pitchFamily="34" charset="0"/>
                <a:cs typeface="Arial" pitchFamily="34" charset="0"/>
              </a:rPr>
              <a:t>el CU Nezahualcóyotl</a:t>
            </a:r>
            <a:r>
              <a:rPr lang="es-MX" sz="2800" b="1" dirty="0">
                <a:latin typeface="Arial Narrow" pitchFamily="34" charset="0"/>
                <a:cs typeface="Arial" pitchFamily="34" charset="0"/>
              </a:rPr>
              <a:t>.</a:t>
            </a:r>
            <a:endParaRPr lang="es-MX" sz="2800" b="1" dirty="0">
              <a:latin typeface="Arial Narrow" pitchFamily="34" charset="0"/>
            </a:endParaRPr>
          </a:p>
        </p:txBody>
      </p:sp>
      <p:sp>
        <p:nvSpPr>
          <p:cNvPr id="3" name="2 Marcador de contenido"/>
          <p:cNvSpPr>
            <a:spLocks noGrp="1"/>
          </p:cNvSpPr>
          <p:nvPr>
            <p:ph idx="1"/>
          </p:nvPr>
        </p:nvSpPr>
        <p:spPr>
          <a:xfrm>
            <a:off x="813521" y="1674207"/>
            <a:ext cx="8596668" cy="679888"/>
          </a:xfrm>
        </p:spPr>
        <p:txBody>
          <a:bodyPr/>
          <a:lstStyle/>
          <a:p>
            <a:r>
              <a:rPr lang="es-MX" dirty="0">
                <a:latin typeface="Arial Narrow" pitchFamily="34" charset="0"/>
              </a:rPr>
              <a:t>La consolidación del Departamento de Prácticas Profesionales en </a:t>
            </a:r>
            <a:r>
              <a:rPr lang="es-MX" dirty="0" smtClean="0">
                <a:latin typeface="Arial Narrow" pitchFamily="34" charset="0"/>
              </a:rPr>
              <a:t>el CU </a:t>
            </a:r>
            <a:r>
              <a:rPr lang="es-MX" dirty="0">
                <a:latin typeface="Arial Narrow" pitchFamily="34" charset="0"/>
              </a:rPr>
              <a:t>Nezahualcóyotl brinda a los estudiantes los siguientes beneficios:</a:t>
            </a:r>
          </a:p>
          <a:p>
            <a:endParaRPr lang="es-MX" dirty="0">
              <a:latin typeface="Arial Narrow" pitchFamily="34" charset="0"/>
            </a:endParaRPr>
          </a:p>
        </p:txBody>
      </p:sp>
      <p:graphicFrame>
        <p:nvGraphicFramePr>
          <p:cNvPr id="4" name="3 Diagrama"/>
          <p:cNvGraphicFramePr/>
          <p:nvPr>
            <p:extLst>
              <p:ext uri="{D42A27DB-BD31-4B8C-83A1-F6EECF244321}">
                <p14:modId xmlns:p14="http://schemas.microsoft.com/office/powerpoint/2010/main" val="3314997560"/>
              </p:ext>
            </p:extLst>
          </p:nvPr>
        </p:nvGraphicFramePr>
        <p:xfrm>
          <a:off x="1312153" y="2120630"/>
          <a:ext cx="8123677" cy="432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954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267251972"/>
              </p:ext>
            </p:extLst>
          </p:nvPr>
        </p:nvGraphicFramePr>
        <p:xfrm>
          <a:off x="-1099226" y="496112"/>
          <a:ext cx="6955277" cy="4046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a:spLocks noGrp="1"/>
          </p:cNvSpPr>
          <p:nvPr>
            <p:ph type="title"/>
          </p:nvPr>
        </p:nvSpPr>
        <p:spPr>
          <a:xfrm>
            <a:off x="745428" y="356681"/>
            <a:ext cx="8596668" cy="810638"/>
          </a:xfrm>
        </p:spPr>
        <p:txBody>
          <a:bodyPr>
            <a:normAutofit/>
          </a:bodyPr>
          <a:lstStyle/>
          <a:p>
            <a:pPr algn="ctr"/>
            <a:r>
              <a:rPr lang="es-MX" sz="2800" b="1" dirty="0">
                <a:solidFill>
                  <a:schemeClr val="tx1"/>
                </a:solidFill>
                <a:latin typeface="Arial Narrow" pitchFamily="34" charset="0"/>
                <a:cs typeface="Arial" pitchFamily="34" charset="0"/>
              </a:rPr>
              <a:t>I.III.- Beneficios de realizar las Prácticas Profesionales.</a:t>
            </a:r>
            <a:endParaRPr lang="es-MX" sz="2800" b="1" dirty="0">
              <a:latin typeface="Arial Narrow" pitchFamily="34" charset="0"/>
            </a:endParaRPr>
          </a:p>
        </p:txBody>
      </p:sp>
      <p:graphicFrame>
        <p:nvGraphicFramePr>
          <p:cNvPr id="6" name="3 Marcador de contenido"/>
          <p:cNvGraphicFramePr>
            <a:graphicFrameLocks/>
          </p:cNvGraphicFramePr>
          <p:nvPr>
            <p:extLst>
              <p:ext uri="{D42A27DB-BD31-4B8C-83A1-F6EECF244321}">
                <p14:modId xmlns:p14="http://schemas.microsoft.com/office/powerpoint/2010/main" val="508082490"/>
              </p:ext>
            </p:extLst>
          </p:nvPr>
        </p:nvGraphicFramePr>
        <p:xfrm>
          <a:off x="4215318" y="466927"/>
          <a:ext cx="7587576" cy="443581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6 Tabla"/>
          <p:cNvGraphicFramePr>
            <a:graphicFrameLocks noGrp="1"/>
          </p:cNvGraphicFramePr>
          <p:nvPr>
            <p:extLst>
              <p:ext uri="{D42A27DB-BD31-4B8C-83A1-F6EECF244321}">
                <p14:modId xmlns:p14="http://schemas.microsoft.com/office/powerpoint/2010/main" val="1413401417"/>
              </p:ext>
            </p:extLst>
          </p:nvPr>
        </p:nvGraphicFramePr>
        <p:xfrm>
          <a:off x="3112851" y="4756825"/>
          <a:ext cx="5564222" cy="1630058"/>
        </p:xfrm>
        <a:graphic>
          <a:graphicData uri="http://schemas.openxmlformats.org/drawingml/2006/table">
            <a:tbl>
              <a:tblPr>
                <a:tableStyleId>{8A107856-5554-42FB-B03E-39F5DBC370BA}</a:tableStyleId>
              </a:tblPr>
              <a:tblGrid>
                <a:gridCol w="5564222"/>
              </a:tblGrid>
              <a:tr h="275592">
                <a:tc>
                  <a:txBody>
                    <a:bodyPr/>
                    <a:lstStyle/>
                    <a:p>
                      <a:pPr algn="ctr">
                        <a:lnSpc>
                          <a:spcPct val="150000"/>
                        </a:lnSpc>
                        <a:spcBef>
                          <a:spcPts val="600"/>
                        </a:spcBef>
                        <a:spcAft>
                          <a:spcPts val="0"/>
                        </a:spcAft>
                      </a:pPr>
                      <a:r>
                        <a:rPr lang="es-MX" sz="1400" b="1" dirty="0" smtClean="0"/>
                        <a:t>BENEFICIOS</a:t>
                      </a:r>
                      <a:r>
                        <a:rPr lang="es-MX" sz="1400" b="1" baseline="0" dirty="0" smtClean="0"/>
                        <a:t> PARA LAS </a:t>
                      </a:r>
                      <a:r>
                        <a:rPr lang="es-MX" sz="1400" b="1" dirty="0" smtClean="0"/>
                        <a:t>EMPRESAS</a:t>
                      </a:r>
                      <a:endParaRPr lang="es-MX" sz="1400" b="1" dirty="0">
                        <a:latin typeface="Arial" pitchFamily="34" charset="0"/>
                        <a:ea typeface="Times New Roman"/>
                        <a:cs typeface="Arial" pitchFamily="34" charset="0"/>
                      </a:endParaRPr>
                    </a:p>
                  </a:txBody>
                  <a:tcPr marL="68579" marR="68579" marT="0" marB="0"/>
                </a:tc>
              </a:tr>
              <a:tr h="1310018">
                <a:tc>
                  <a:txBody>
                    <a:bodyPr/>
                    <a:lstStyle/>
                    <a:p>
                      <a:pPr marL="342900" lvl="0" indent="-342900" algn="just">
                        <a:lnSpc>
                          <a:spcPct val="115000"/>
                        </a:lnSpc>
                        <a:spcAft>
                          <a:spcPts val="0"/>
                        </a:spcAft>
                        <a:buFont typeface="Wingdings"/>
                        <a:buChar char=""/>
                      </a:pPr>
                      <a:r>
                        <a:rPr lang="es-MX" sz="1400" dirty="0"/>
                        <a:t>Encontrar futuros empleados de alto nivel de capacitación.</a:t>
                      </a:r>
                    </a:p>
                    <a:p>
                      <a:pPr marL="342900" lvl="0" indent="-342900" algn="just">
                        <a:lnSpc>
                          <a:spcPct val="115000"/>
                        </a:lnSpc>
                        <a:spcAft>
                          <a:spcPts val="0"/>
                        </a:spcAft>
                        <a:buFont typeface="Wingdings"/>
                        <a:buChar char=""/>
                      </a:pPr>
                      <a:r>
                        <a:rPr lang="es-MX" sz="1400" dirty="0"/>
                        <a:t>En algunos casos, contar con estudiantes que trabajen lo mismo que un empleado pero sin goce de sueldo.</a:t>
                      </a:r>
                    </a:p>
                    <a:p>
                      <a:pPr marL="342900" lvl="0" indent="-342900" algn="just">
                        <a:lnSpc>
                          <a:spcPct val="115000"/>
                        </a:lnSpc>
                        <a:spcAft>
                          <a:spcPts val="0"/>
                        </a:spcAft>
                        <a:buFont typeface="Wingdings"/>
                        <a:buChar char=""/>
                      </a:pPr>
                      <a:r>
                        <a:rPr lang="es-MX" sz="1400" dirty="0"/>
                        <a:t>Disponer de un flujo constante de ideas de los prestadores de Prácticas </a:t>
                      </a:r>
                      <a:r>
                        <a:rPr lang="es-MX" sz="1400" dirty="0" smtClean="0"/>
                        <a:t>Profesionales.</a:t>
                      </a:r>
                      <a:endParaRPr lang="es-MX" sz="1400" dirty="0">
                        <a:latin typeface="Arial" pitchFamily="34" charset="0"/>
                        <a:ea typeface="Times New Roman"/>
                        <a:cs typeface="Arial" pitchFamily="34" charset="0"/>
                      </a:endParaRPr>
                    </a:p>
                  </a:txBody>
                  <a:tcPr marL="68579" marR="68579" marT="0" marB="0"/>
                </a:tc>
              </a:tr>
            </a:tbl>
          </a:graphicData>
        </a:graphic>
      </p:graphicFrame>
    </p:spTree>
    <p:extLst>
      <p:ext uri="{BB962C8B-B14F-4D97-AF65-F5344CB8AC3E}">
        <p14:creationId xmlns:p14="http://schemas.microsoft.com/office/powerpoint/2010/main" val="1829215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2800" b="1" dirty="0">
                <a:solidFill>
                  <a:schemeClr val="tx1"/>
                </a:solidFill>
                <a:latin typeface="Arial" pitchFamily="34" charset="0"/>
                <a:cs typeface="Arial" pitchFamily="34" charset="0"/>
              </a:rPr>
              <a:t>I.IV.- Responsabilidades de los sujetos a intervenir en el proceso de Prácticas Profesionales.</a:t>
            </a:r>
            <a:endParaRPr lang="es-MX" sz="2800" b="1" dirty="0">
              <a:solidFill>
                <a:schemeClr val="tx1"/>
              </a:solidFill>
            </a:endParaRPr>
          </a:p>
        </p:txBody>
      </p:sp>
      <p:sp>
        <p:nvSpPr>
          <p:cNvPr id="4" name="3 Rectángulo"/>
          <p:cNvSpPr/>
          <p:nvPr/>
        </p:nvSpPr>
        <p:spPr>
          <a:xfrm>
            <a:off x="369651" y="1695803"/>
            <a:ext cx="9241277" cy="923330"/>
          </a:xfrm>
          <a:prstGeom prst="rect">
            <a:avLst/>
          </a:prstGeom>
        </p:spPr>
        <p:txBody>
          <a:bodyPr wrap="square">
            <a:spAutoFit/>
          </a:bodyPr>
          <a:lstStyle/>
          <a:p>
            <a:pPr marL="342900" indent="-342900" algn="just" fontAlgn="auto">
              <a:spcAft>
                <a:spcPts val="0"/>
              </a:spcAft>
              <a:buFont typeface="Wingdings" pitchFamily="2" charset="2"/>
              <a:buChar char="Ø"/>
              <a:defRPr/>
            </a:pPr>
            <a:r>
              <a:rPr lang="es-MX" dirty="0">
                <a:latin typeface="Arial Narrow" pitchFamily="34" charset="0"/>
                <a:cs typeface="Arial" pitchFamily="34" charset="0"/>
              </a:rPr>
              <a:t>Al ser las Prácticas Profesionales una posible fuente de trabajo para el futuro, la realización de las mimas no pueden ser tomadas a la ligera ya que la realización de las mismas conlleva responsabilidades para tres sujetos: universidad, alumnos y unidad receptora (generalmente empresas).</a:t>
            </a:r>
          </a:p>
        </p:txBody>
      </p:sp>
      <p:graphicFrame>
        <p:nvGraphicFramePr>
          <p:cNvPr id="5" name="4 Diagrama"/>
          <p:cNvGraphicFramePr/>
          <p:nvPr>
            <p:extLst>
              <p:ext uri="{D42A27DB-BD31-4B8C-83A1-F6EECF244321}">
                <p14:modId xmlns:p14="http://schemas.microsoft.com/office/powerpoint/2010/main" val="3603554294"/>
              </p:ext>
            </p:extLst>
          </p:nvPr>
        </p:nvGraphicFramePr>
        <p:xfrm>
          <a:off x="1352761" y="2704289"/>
          <a:ext cx="7022754" cy="3822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2958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521691" y="103762"/>
            <a:ext cx="8596668" cy="1320800"/>
          </a:xfrm>
          <a:noFill/>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3200" b="1" cap="all" dirty="0">
                <a:ln w="0"/>
                <a:solidFill>
                  <a:schemeClr val="accent2">
                    <a:lumMod val="75000"/>
                  </a:schemeClr>
                </a:solidFill>
                <a:effectLst>
                  <a:reflection blurRad="12700" stA="50000" endPos="50000" dist="5000" dir="5400000" sy="-100000" rotWithShape="0"/>
                </a:effectLst>
                <a:latin typeface="Arial Narrow" pitchFamily="34" charset="0"/>
              </a:rPr>
              <a:t>II.-IMPACTO DE LAS PRÁCTICAS PROFESIONALES EN </a:t>
            </a:r>
            <a:r>
              <a:rPr lang="es-MX" sz="3200" b="1" cap="all" dirty="0" smtClean="0">
                <a:ln w="0"/>
                <a:solidFill>
                  <a:schemeClr val="accent2">
                    <a:lumMod val="75000"/>
                  </a:schemeClr>
                </a:solidFill>
                <a:effectLst>
                  <a:reflection blurRad="12700" stA="50000" endPos="50000" dist="5000" dir="5400000" sy="-100000" rotWithShape="0"/>
                </a:effectLst>
                <a:latin typeface="Arial Narrow" pitchFamily="34" charset="0"/>
              </a:rPr>
              <a:t>EL CU </a:t>
            </a:r>
            <a:r>
              <a:rPr lang="es-MX" sz="3200" b="1" cap="all" dirty="0">
                <a:ln w="0"/>
                <a:solidFill>
                  <a:schemeClr val="accent2">
                    <a:lumMod val="75000"/>
                  </a:schemeClr>
                </a:solidFill>
                <a:effectLst>
                  <a:reflection blurRad="12700" stA="50000" endPos="50000" dist="5000" dir="5400000" sy="-100000" rotWithShape="0"/>
                </a:effectLst>
                <a:latin typeface="Arial Narrow" pitchFamily="34" charset="0"/>
              </a:rPr>
              <a:t>NEZAHUALCOYOTL.</a:t>
            </a:r>
          </a:p>
        </p:txBody>
      </p:sp>
      <p:sp>
        <p:nvSpPr>
          <p:cNvPr id="5" name="4 Marcador de contenido"/>
          <p:cNvSpPr>
            <a:spLocks noGrp="1"/>
          </p:cNvSpPr>
          <p:nvPr>
            <p:ph sz="quarter" idx="1"/>
          </p:nvPr>
        </p:nvSpPr>
        <p:spPr>
          <a:xfrm>
            <a:off x="-408562" y="1231392"/>
            <a:ext cx="9239891" cy="1074061"/>
          </a:xfrm>
        </p:spPr>
        <p:txBody>
          <a:bodyPr>
            <a:noAutofit/>
          </a:bodyPr>
          <a:lstStyle/>
          <a:p>
            <a:pPr algn="ctr"/>
            <a:r>
              <a:rPr lang="es-MX" sz="2400" b="1" dirty="0" smtClean="0">
                <a:solidFill>
                  <a:schemeClr val="tx1"/>
                </a:solidFill>
                <a:latin typeface="Arial Narrow" pitchFamily="34" charset="0"/>
                <a:ea typeface="Times New Roman" pitchFamily="18" charset="0"/>
                <a:cs typeface="Arial" charset="0"/>
              </a:rPr>
              <a:t>II.I.- Las funciones del Departamento de Prácticas Profesionales</a:t>
            </a:r>
          </a:p>
          <a:p>
            <a:pPr algn="ctr"/>
            <a:endParaRPr lang="es-MX" sz="2400" b="1" dirty="0" smtClean="0">
              <a:solidFill>
                <a:schemeClr val="tx1"/>
              </a:solidFill>
              <a:latin typeface="Arial Narrow" pitchFamily="34" charset="0"/>
              <a:ea typeface="Times New Roman" pitchFamily="18" charset="0"/>
              <a:cs typeface="Arial" charset="0"/>
            </a:endParaRPr>
          </a:p>
        </p:txBody>
      </p:sp>
      <p:graphicFrame>
        <p:nvGraphicFramePr>
          <p:cNvPr id="6" name="5 Diagrama"/>
          <p:cNvGraphicFramePr/>
          <p:nvPr>
            <p:extLst>
              <p:ext uri="{D42A27DB-BD31-4B8C-83A1-F6EECF244321}">
                <p14:modId xmlns:p14="http://schemas.microsoft.com/office/powerpoint/2010/main" val="3285897255"/>
              </p:ext>
            </p:extLst>
          </p:nvPr>
        </p:nvGraphicFramePr>
        <p:xfrm>
          <a:off x="1068961" y="1887165"/>
          <a:ext cx="8357140" cy="44359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2919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3325" y="1566677"/>
            <a:ext cx="7425807" cy="2897794"/>
          </a:xfrm>
        </p:spPr>
        <p:txBody>
          <a:bodyPr>
            <a:normAutofit fontScale="92500" lnSpcReduction="10000"/>
          </a:bodyPr>
          <a:lstStyle/>
          <a:p>
            <a:pPr marL="274320" indent="-274320" algn="just">
              <a:lnSpc>
                <a:spcPct val="150000"/>
              </a:lnSpc>
              <a:buFont typeface="Wingdings"/>
              <a:buChar char=""/>
              <a:defRPr/>
            </a:pPr>
            <a:r>
              <a:rPr lang="es-MX" dirty="0">
                <a:solidFill>
                  <a:schemeClr val="tx1"/>
                </a:solidFill>
                <a:latin typeface="Arial Narrow" pitchFamily="34" charset="0"/>
                <a:cs typeface="Arial" pitchFamily="34" charset="0"/>
              </a:rPr>
              <a:t>La intervención del Departamento de Prácticas Profesionales del Centro Universitario Nezahualcóyotl es importante para llevar un control adecuado de la documentación y de la situación de cada alumno en el sistema.</a:t>
            </a:r>
          </a:p>
          <a:p>
            <a:pPr marL="274320" indent="-274320" algn="just">
              <a:lnSpc>
                <a:spcPct val="150000"/>
              </a:lnSpc>
              <a:buFont typeface="Wingdings"/>
              <a:buChar char=""/>
              <a:defRPr/>
            </a:pPr>
            <a:r>
              <a:rPr lang="es-MX" dirty="0">
                <a:solidFill>
                  <a:schemeClr val="tx1"/>
                </a:solidFill>
                <a:latin typeface="Arial Narrow" pitchFamily="34" charset="0"/>
                <a:cs typeface="Arial" pitchFamily="34" charset="0"/>
              </a:rPr>
              <a:t>Así como de igual forma las Practicas Profesionales que han realizado los alumnos del CU Nezahualcóyotl, han sido de gran impacto para nuestro espacio académico, ya que en los lugares que las han realizado ha servido como un medio para poder tener una vinculación con algunas unidades receptoras.</a:t>
            </a:r>
          </a:p>
          <a:p>
            <a:pPr algn="just">
              <a:lnSpc>
                <a:spcPct val="150000"/>
              </a:lnSpc>
            </a:pPr>
            <a:endParaRPr lang="es-MX" dirty="0"/>
          </a:p>
        </p:txBody>
      </p:sp>
      <p:pic>
        <p:nvPicPr>
          <p:cNvPr id="4" name="Picture 8" descr="http://sohumanmx.files.wordpress.com/2011/10/jef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6820" y="2752928"/>
            <a:ext cx="2828226" cy="320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39349" y="286528"/>
            <a:ext cx="3456384" cy="369332"/>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es-MX" dirty="0">
                <a:latin typeface="Arial" pitchFamily="34" charset="0"/>
                <a:cs typeface="Arial" pitchFamily="34" charset="0"/>
              </a:rPr>
              <a:t>Es así como…..</a:t>
            </a:r>
          </a:p>
        </p:txBody>
      </p:sp>
    </p:spTree>
    <p:extLst>
      <p:ext uri="{BB962C8B-B14F-4D97-AF65-F5344CB8AC3E}">
        <p14:creationId xmlns:p14="http://schemas.microsoft.com/office/powerpoint/2010/main" val="3493934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8720" y="438795"/>
            <a:ext cx="8596668" cy="572883"/>
          </a:xfrm>
        </p:spPr>
        <p:txBody>
          <a:bodyPr>
            <a:noAutofit/>
          </a:bodyPr>
          <a:lstStyle/>
          <a:p>
            <a:pPr algn="ctr"/>
            <a:r>
              <a:rPr lang="es-MX" sz="2400" b="1" dirty="0" smtClean="0">
                <a:solidFill>
                  <a:schemeClr val="tx1"/>
                </a:solidFill>
                <a:latin typeface="Arial Narrow" pitchFamily="34" charset="0"/>
                <a:ea typeface="Times New Roman" pitchFamily="18" charset="0"/>
                <a:cs typeface="Arial" pitchFamily="34" charset="0"/>
              </a:rPr>
              <a:t>II.II.- </a:t>
            </a:r>
            <a:r>
              <a:rPr lang="es-MX" sz="2400" b="1" dirty="0">
                <a:solidFill>
                  <a:schemeClr val="tx1"/>
                </a:solidFill>
                <a:latin typeface="Arial Narrow" pitchFamily="34" charset="0"/>
                <a:ea typeface="Times New Roman" pitchFamily="18" charset="0"/>
                <a:cs typeface="Arial" pitchFamily="34" charset="0"/>
              </a:rPr>
              <a:t>Relación de alumnos que realizan sus </a:t>
            </a:r>
            <a:r>
              <a:rPr lang="es-MX" sz="2400" b="1" dirty="0" smtClean="0">
                <a:solidFill>
                  <a:schemeClr val="tx1"/>
                </a:solidFill>
                <a:latin typeface="Arial Narrow" pitchFamily="34" charset="0"/>
                <a:ea typeface="Times New Roman" pitchFamily="18" charset="0"/>
                <a:cs typeface="Arial" pitchFamily="34" charset="0"/>
              </a:rPr>
              <a:t>Prácticas </a:t>
            </a:r>
            <a:r>
              <a:rPr lang="es-MX" sz="2400" b="1" dirty="0">
                <a:solidFill>
                  <a:schemeClr val="tx1"/>
                </a:solidFill>
                <a:latin typeface="Arial Narrow" pitchFamily="34" charset="0"/>
                <a:ea typeface="Times New Roman" pitchFamily="18" charset="0"/>
                <a:cs typeface="Arial" pitchFamily="34" charset="0"/>
              </a:rPr>
              <a:t>Profesionales</a:t>
            </a:r>
            <a:endParaRPr lang="es-MX" sz="2400" b="1" dirty="0">
              <a:latin typeface="Arial Narrow" pitchFamily="34" charset="0"/>
            </a:endParaRPr>
          </a:p>
        </p:txBody>
      </p:sp>
      <p:sp>
        <p:nvSpPr>
          <p:cNvPr id="6" name="5 Rectángulo"/>
          <p:cNvSpPr/>
          <p:nvPr/>
        </p:nvSpPr>
        <p:spPr>
          <a:xfrm>
            <a:off x="1060316" y="1336755"/>
            <a:ext cx="7915072" cy="2117439"/>
          </a:xfrm>
          <a:prstGeom prst="rect">
            <a:avLst/>
          </a:prstGeom>
        </p:spPr>
        <p:txBody>
          <a:bodyPr wrap="square">
            <a:spAutoFit/>
          </a:bodyPr>
          <a:lstStyle/>
          <a:p>
            <a:pPr algn="just">
              <a:lnSpc>
                <a:spcPct val="150000"/>
              </a:lnSpc>
            </a:pPr>
            <a:r>
              <a:rPr lang="es-MX" dirty="0">
                <a:latin typeface="Arial Narrow" pitchFamily="34" charset="0"/>
                <a:cs typeface="Arial" pitchFamily="34" charset="0"/>
              </a:rPr>
              <a:t>El departamento de </a:t>
            </a:r>
            <a:r>
              <a:rPr lang="es-MX" dirty="0" smtClean="0">
                <a:latin typeface="Arial Narrow" pitchFamily="34" charset="0"/>
                <a:cs typeface="Arial" pitchFamily="34" charset="0"/>
              </a:rPr>
              <a:t>Prácticas </a:t>
            </a:r>
            <a:r>
              <a:rPr lang="es-MX" dirty="0">
                <a:latin typeface="Arial Narrow" pitchFamily="34" charset="0"/>
                <a:cs typeface="Arial" pitchFamily="34" charset="0"/>
              </a:rPr>
              <a:t>Profesionales en </a:t>
            </a:r>
            <a:r>
              <a:rPr lang="es-MX" dirty="0" smtClean="0">
                <a:latin typeface="Arial Narrow" pitchFamily="34" charset="0"/>
                <a:cs typeface="Arial" pitchFamily="34" charset="0"/>
              </a:rPr>
              <a:t>el CU Nezahualcóyotl  </a:t>
            </a:r>
            <a:r>
              <a:rPr lang="es-MX" dirty="0">
                <a:latin typeface="Arial Narrow" pitchFamily="34" charset="0"/>
                <a:cs typeface="Arial" pitchFamily="34" charset="0"/>
              </a:rPr>
              <a:t>cuenta con una matrícula de 120 alumnos que están o han realizado sus prácticas Profesionales, los cuales corresponden a las siguientes carreras</a:t>
            </a:r>
            <a:r>
              <a:rPr lang="es-MX" dirty="0" smtClean="0">
                <a:latin typeface="Arial Narrow" pitchFamily="34" charset="0"/>
                <a:cs typeface="Arial" pitchFamily="34" charset="0"/>
              </a:rPr>
              <a:t>:</a:t>
            </a:r>
          </a:p>
          <a:p>
            <a:pPr algn="just">
              <a:lnSpc>
                <a:spcPct val="150000"/>
              </a:lnSpc>
            </a:pPr>
            <a:r>
              <a:rPr lang="es-MX" dirty="0">
                <a:latin typeface="Arial Narrow" pitchFamily="34" charset="0"/>
                <a:cs typeface="Arial" pitchFamily="34" charset="0"/>
              </a:rPr>
              <a:t/>
            </a:r>
            <a:br>
              <a:rPr lang="es-MX" dirty="0">
                <a:latin typeface="Arial Narrow" pitchFamily="34" charset="0"/>
                <a:cs typeface="Arial" pitchFamily="34" charset="0"/>
              </a:rPr>
            </a:br>
            <a:endParaRPr lang="es-MX" dirty="0">
              <a:latin typeface="Arial Narrow"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417605018"/>
              </p:ext>
            </p:extLst>
          </p:nvPr>
        </p:nvGraphicFramePr>
        <p:xfrm>
          <a:off x="1995724" y="3559924"/>
          <a:ext cx="5688013" cy="2520950"/>
        </p:xfrm>
        <a:graphic>
          <a:graphicData uri="http://schemas.openxmlformats.org/drawingml/2006/table">
            <a:tbl>
              <a:tblPr/>
              <a:tblGrid>
                <a:gridCol w="3282937"/>
                <a:gridCol w="2405076"/>
              </a:tblGrid>
              <a:tr h="840316">
                <a:tc>
                  <a:txBody>
                    <a:bodyPr/>
                    <a:lstStyle/>
                    <a:p>
                      <a:pPr>
                        <a:lnSpc>
                          <a:spcPct val="150000"/>
                        </a:lnSpc>
                        <a:spcAft>
                          <a:spcPts val="0"/>
                        </a:spcAft>
                      </a:pPr>
                      <a:r>
                        <a:rPr lang="es-MX" sz="1600" b="1" dirty="0">
                          <a:solidFill>
                            <a:srgbClr val="2A2A2A"/>
                          </a:solidFill>
                          <a:latin typeface="Arial"/>
                          <a:ea typeface="MS Gothic"/>
                          <a:cs typeface="Times New Roman"/>
                        </a:rPr>
                        <a:t>Ingeniería en Sistemas Inteligentes</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nSpc>
                          <a:spcPct val="150000"/>
                        </a:lnSpc>
                        <a:spcAft>
                          <a:spcPts val="0"/>
                        </a:spcAft>
                      </a:pPr>
                      <a:r>
                        <a:rPr lang="es-MX" sz="1600" b="1" dirty="0">
                          <a:solidFill>
                            <a:srgbClr val="2A2A2A"/>
                          </a:solidFill>
                          <a:latin typeface="Arial"/>
                          <a:ea typeface="MS Gothic"/>
                          <a:cs typeface="Times New Roman"/>
                        </a:rPr>
                        <a:t>8 Alumnos</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r>
              <a:tr h="420159">
                <a:tc>
                  <a:txBody>
                    <a:bodyPr/>
                    <a:lstStyle/>
                    <a:p>
                      <a:pPr>
                        <a:lnSpc>
                          <a:spcPct val="150000"/>
                        </a:lnSpc>
                        <a:spcAft>
                          <a:spcPts val="0"/>
                        </a:spcAft>
                      </a:pPr>
                      <a:r>
                        <a:rPr lang="es-MX" sz="1600" dirty="0">
                          <a:solidFill>
                            <a:srgbClr val="2A2A2A"/>
                          </a:solidFill>
                          <a:latin typeface="Arial"/>
                          <a:ea typeface="MS Gothic"/>
                          <a:cs typeface="Times New Roman"/>
                        </a:rPr>
                        <a:t>Ingeniería en Transportes </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nSpc>
                          <a:spcPct val="150000"/>
                        </a:lnSpc>
                        <a:spcAft>
                          <a:spcPts val="0"/>
                        </a:spcAft>
                      </a:pPr>
                      <a:r>
                        <a:rPr lang="es-MX" sz="1600" dirty="0">
                          <a:solidFill>
                            <a:srgbClr val="2A2A2A"/>
                          </a:solidFill>
                          <a:latin typeface="Arial"/>
                          <a:ea typeface="Times New Roman"/>
                          <a:cs typeface="Times New Roman"/>
                        </a:rPr>
                        <a:t>37 Alumnos</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840316">
                <a:tc>
                  <a:txBody>
                    <a:bodyPr/>
                    <a:lstStyle/>
                    <a:p>
                      <a:pPr>
                        <a:lnSpc>
                          <a:spcPct val="150000"/>
                        </a:lnSpc>
                        <a:spcAft>
                          <a:spcPts val="0"/>
                        </a:spcAft>
                      </a:pPr>
                      <a:r>
                        <a:rPr lang="es-MX" sz="1600" dirty="0">
                          <a:solidFill>
                            <a:srgbClr val="2A2A2A"/>
                          </a:solidFill>
                          <a:latin typeface="Arial"/>
                          <a:ea typeface="MS Gothic"/>
                          <a:cs typeface="Times New Roman"/>
                        </a:rPr>
                        <a:t>Licenciatura en Comercio Internacional</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nSpc>
                          <a:spcPct val="150000"/>
                        </a:lnSpc>
                        <a:spcAft>
                          <a:spcPts val="0"/>
                        </a:spcAft>
                        <a:tabLst>
                          <a:tab pos="419100" algn="l"/>
                        </a:tabLst>
                      </a:pPr>
                      <a:r>
                        <a:rPr lang="es-MX" sz="1600" dirty="0">
                          <a:solidFill>
                            <a:srgbClr val="2A2A2A"/>
                          </a:solidFill>
                          <a:latin typeface="Arial"/>
                          <a:ea typeface="Times New Roman"/>
                          <a:cs typeface="Times New Roman"/>
                        </a:rPr>
                        <a:t>75 Alumnos</a:t>
                      </a:r>
                      <a:endParaRPr lang="es-MX" sz="1600" dirty="0">
                        <a:latin typeface="Calibri"/>
                        <a:ea typeface="Times New Roman"/>
                        <a:cs typeface="Times New Roman"/>
                      </a:endParaRPr>
                    </a:p>
                  </a:txBody>
                  <a:tcPr marL="68573" marR="68573"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420159">
                <a:tc>
                  <a:txBody>
                    <a:bodyPr/>
                    <a:lstStyle/>
                    <a:p>
                      <a:pPr algn="ctr">
                        <a:lnSpc>
                          <a:spcPct val="150000"/>
                        </a:lnSpc>
                        <a:spcAft>
                          <a:spcPts val="0"/>
                        </a:spcAft>
                      </a:pPr>
                      <a:r>
                        <a:rPr lang="es-MX" sz="1600" b="1" dirty="0">
                          <a:solidFill>
                            <a:srgbClr val="2A2A2A"/>
                          </a:solidFill>
                          <a:latin typeface="Arial"/>
                          <a:ea typeface="MS Gothic"/>
                          <a:cs typeface="Times New Roman"/>
                        </a:rPr>
                        <a:t>TOTAL</a:t>
                      </a:r>
                      <a:endParaRPr lang="es-MX" sz="1600" dirty="0">
                        <a:latin typeface="Calibri"/>
                        <a:ea typeface="Times New Roman"/>
                        <a:cs typeface="Times New Roman"/>
                      </a:endParaRPr>
                    </a:p>
                  </a:txBody>
                  <a:tcPr marL="68573" marR="68573" marT="0" marB="0" anchor="b">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50000"/>
                        </a:lnSpc>
                        <a:spcAft>
                          <a:spcPts val="0"/>
                        </a:spcAft>
                      </a:pPr>
                      <a:r>
                        <a:rPr lang="es-MX" sz="1600" b="1" dirty="0">
                          <a:solidFill>
                            <a:srgbClr val="2A2A2A"/>
                          </a:solidFill>
                          <a:latin typeface="Arial"/>
                          <a:ea typeface="Times New Roman"/>
                          <a:cs typeface="Times New Roman"/>
                        </a:rPr>
                        <a:t>120 Alumnos</a:t>
                      </a:r>
                      <a:endParaRPr lang="es-MX" sz="1600" dirty="0">
                        <a:latin typeface="Calibri"/>
                        <a:ea typeface="Times New Roman"/>
                        <a:cs typeface="Times New Roman"/>
                      </a:endParaRPr>
                    </a:p>
                  </a:txBody>
                  <a:tcPr marL="68573" marR="68573" marT="0" marB="0" anchor="b">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bl>
          </a:graphicData>
        </a:graphic>
      </p:graphicFrame>
      <p:sp>
        <p:nvSpPr>
          <p:cNvPr id="8" name="Rectangle 1"/>
          <p:cNvSpPr>
            <a:spLocks noChangeArrowheads="1"/>
          </p:cNvSpPr>
          <p:nvPr/>
        </p:nvSpPr>
        <p:spPr bwMode="auto">
          <a:xfrm>
            <a:off x="1060316" y="3192584"/>
            <a:ext cx="7986407" cy="2616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tabLst>
                <a:tab pos="419100" algn="l"/>
              </a:tabLst>
            </a:pPr>
            <a:r>
              <a:rPr lang="es-MX" sz="1100" b="1" dirty="0">
                <a:solidFill>
                  <a:srgbClr val="2A2A2A"/>
                </a:solidFill>
                <a:latin typeface="Arial" charset="0"/>
                <a:ea typeface="Times New Roman" pitchFamily="18" charset="0"/>
              </a:rPr>
              <a:t>Cuadro 2.- Relación de alumnos que realizan prácticas Profesionales en la </a:t>
            </a:r>
            <a:r>
              <a:rPr lang="es-MX" sz="1100" b="1" dirty="0" smtClean="0">
                <a:solidFill>
                  <a:srgbClr val="2A2A2A"/>
                </a:solidFill>
                <a:latin typeface="Arial" charset="0"/>
                <a:ea typeface="Times New Roman" pitchFamily="18" charset="0"/>
              </a:rPr>
              <a:t>CU- </a:t>
            </a:r>
            <a:r>
              <a:rPr lang="es-MX" sz="1100" b="1" dirty="0">
                <a:solidFill>
                  <a:srgbClr val="2A2A2A"/>
                </a:solidFill>
                <a:latin typeface="Arial" charset="0"/>
                <a:ea typeface="Times New Roman" pitchFamily="18" charset="0"/>
              </a:rPr>
              <a:t>Nezahualcóyotl</a:t>
            </a:r>
            <a:endParaRPr lang="es-MX" sz="1000" dirty="0">
              <a:latin typeface="Arial" charset="0"/>
              <a:ea typeface="Times New Roman" pitchFamily="18" charset="0"/>
            </a:endParaRPr>
          </a:p>
        </p:txBody>
      </p:sp>
    </p:spTree>
    <p:extLst>
      <p:ext uri="{BB962C8B-B14F-4D97-AF65-F5344CB8AC3E}">
        <p14:creationId xmlns:p14="http://schemas.microsoft.com/office/powerpoint/2010/main" val="3835231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017" y="239948"/>
            <a:ext cx="8929991" cy="1320800"/>
          </a:xfrm>
        </p:spPr>
        <p:txBody>
          <a:bodyPr>
            <a:normAutofit/>
          </a:bodyPr>
          <a:lstStyle/>
          <a:p>
            <a:pPr algn="ctr"/>
            <a:r>
              <a:rPr lang="es-MX" sz="2400" b="1" dirty="0">
                <a:solidFill>
                  <a:schemeClr val="tx1"/>
                </a:solidFill>
                <a:latin typeface="Arial Narrow" pitchFamily="34" charset="0"/>
                <a:ea typeface="Times New Roman" pitchFamily="18" charset="0"/>
                <a:cs typeface="Arial" pitchFamily="34" charset="0"/>
              </a:rPr>
              <a:t>II.IV.- Ventaja competitiva de las Prácticas Profesionales</a:t>
            </a:r>
            <a:endParaRPr lang="es-MX" sz="2400" b="1" dirty="0">
              <a:solidFill>
                <a:schemeClr val="tx1"/>
              </a:solidFill>
              <a:latin typeface="Arial Narrow" pitchFamily="34" charset="0"/>
            </a:endParaRPr>
          </a:p>
        </p:txBody>
      </p:sp>
      <p:sp>
        <p:nvSpPr>
          <p:cNvPr id="5" name="2 Marcador de contenido"/>
          <p:cNvSpPr>
            <a:spLocks noGrp="1"/>
          </p:cNvSpPr>
          <p:nvPr>
            <p:ph sz="quarter" idx="1"/>
          </p:nvPr>
        </p:nvSpPr>
        <p:spPr>
          <a:xfrm>
            <a:off x="940846" y="867688"/>
            <a:ext cx="7991475" cy="1008062"/>
          </a:xfrm>
        </p:spPr>
        <p:txBody>
          <a:bodyPr/>
          <a:lstStyle/>
          <a:p>
            <a:r>
              <a:rPr lang="es-MX" sz="1800" dirty="0" smtClean="0">
                <a:solidFill>
                  <a:schemeClr val="tx1"/>
                </a:solidFill>
                <a:latin typeface="Arial Narrow" pitchFamily="34" charset="0"/>
                <a:cs typeface="Arial" charset="0"/>
              </a:rPr>
              <a:t>La realización de las Prácticas Profesionales permite que los alumnos desarrollen las siguientes habilidades según la empresa </a:t>
            </a:r>
            <a:r>
              <a:rPr lang="es-MX" sz="1800" i="1" dirty="0" err="1" smtClean="0">
                <a:solidFill>
                  <a:schemeClr val="tx1"/>
                </a:solidFill>
                <a:latin typeface="Arial Narrow" pitchFamily="34" charset="0"/>
                <a:cs typeface="Arial" charset="0"/>
              </a:rPr>
              <a:t>Monster</a:t>
            </a:r>
            <a:r>
              <a:rPr lang="es-MX" sz="1800" dirty="0" smtClean="0">
                <a:solidFill>
                  <a:schemeClr val="tx1"/>
                </a:solidFill>
                <a:latin typeface="Arial Narrow" pitchFamily="34" charset="0"/>
                <a:cs typeface="Arial" charset="0"/>
              </a:rPr>
              <a:t>, especialista en el mercado laboral..</a:t>
            </a:r>
          </a:p>
        </p:txBody>
      </p:sp>
      <p:graphicFrame>
        <p:nvGraphicFramePr>
          <p:cNvPr id="6" name="5 Diagrama"/>
          <p:cNvGraphicFramePr/>
          <p:nvPr>
            <p:extLst>
              <p:ext uri="{D42A27DB-BD31-4B8C-83A1-F6EECF244321}">
                <p14:modId xmlns:p14="http://schemas.microsoft.com/office/powerpoint/2010/main" val="2553943785"/>
              </p:ext>
            </p:extLst>
          </p:nvPr>
        </p:nvGraphicFramePr>
        <p:xfrm>
          <a:off x="364221" y="2208178"/>
          <a:ext cx="5073541" cy="35217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4 CuadroTexto"/>
          <p:cNvSpPr txBox="1">
            <a:spLocks noChangeArrowheads="1"/>
          </p:cNvSpPr>
          <p:nvPr/>
        </p:nvSpPr>
        <p:spPr bwMode="auto">
          <a:xfrm>
            <a:off x="4936584" y="4116894"/>
            <a:ext cx="365293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Schoolbook" pitchFamily="18" charset="0"/>
              </a:defRPr>
            </a:lvl1pPr>
            <a:lvl2pPr marL="742950" indent="-285750">
              <a:defRPr>
                <a:solidFill>
                  <a:schemeClr val="tx1"/>
                </a:solidFill>
                <a:latin typeface="Century Schoolbook" pitchFamily="18" charset="0"/>
              </a:defRPr>
            </a:lvl2pPr>
            <a:lvl3pPr marL="1143000" indent="-228600">
              <a:defRPr>
                <a:solidFill>
                  <a:schemeClr val="tx1"/>
                </a:solidFill>
                <a:latin typeface="Century Schoolbook" pitchFamily="18" charset="0"/>
              </a:defRPr>
            </a:lvl3pPr>
            <a:lvl4pPr marL="1600200" indent="-228600">
              <a:defRPr>
                <a:solidFill>
                  <a:schemeClr val="tx1"/>
                </a:solidFill>
                <a:latin typeface="Century Schoolbook" pitchFamily="18" charset="0"/>
              </a:defRPr>
            </a:lvl4pPr>
            <a:lvl5pPr marL="2057400" indent="-228600">
              <a:defRPr>
                <a:solidFill>
                  <a:schemeClr val="tx1"/>
                </a:solidFill>
                <a:latin typeface="Century Schoolbook" pitchFamily="18" charset="0"/>
              </a:defRPr>
            </a:lvl5pPr>
            <a:lvl6pPr marL="2514600" indent="-228600" fontAlgn="base">
              <a:spcBef>
                <a:spcPct val="0"/>
              </a:spcBef>
              <a:spcAft>
                <a:spcPct val="0"/>
              </a:spcAft>
              <a:defRPr>
                <a:solidFill>
                  <a:schemeClr val="tx1"/>
                </a:solidFill>
                <a:latin typeface="Century Schoolbook" pitchFamily="18" charset="0"/>
              </a:defRPr>
            </a:lvl6pPr>
            <a:lvl7pPr marL="2971800" indent="-228600" fontAlgn="base">
              <a:spcBef>
                <a:spcPct val="0"/>
              </a:spcBef>
              <a:spcAft>
                <a:spcPct val="0"/>
              </a:spcAft>
              <a:defRPr>
                <a:solidFill>
                  <a:schemeClr val="tx1"/>
                </a:solidFill>
                <a:latin typeface="Century Schoolbook" pitchFamily="18" charset="0"/>
              </a:defRPr>
            </a:lvl7pPr>
            <a:lvl8pPr marL="3429000" indent="-228600" fontAlgn="base">
              <a:spcBef>
                <a:spcPct val="0"/>
              </a:spcBef>
              <a:spcAft>
                <a:spcPct val="0"/>
              </a:spcAft>
              <a:defRPr>
                <a:solidFill>
                  <a:schemeClr val="tx1"/>
                </a:solidFill>
                <a:latin typeface="Century Schoolbook" pitchFamily="18" charset="0"/>
              </a:defRPr>
            </a:lvl8pPr>
            <a:lvl9pPr marL="3886200" indent="-228600" fontAlgn="base">
              <a:spcBef>
                <a:spcPct val="0"/>
              </a:spcBef>
              <a:spcAft>
                <a:spcPct val="0"/>
              </a:spcAft>
              <a:defRPr>
                <a:solidFill>
                  <a:schemeClr val="tx1"/>
                </a:solidFill>
                <a:latin typeface="Century Schoolbook" pitchFamily="18" charset="0"/>
              </a:defRPr>
            </a:lvl9pPr>
          </a:lstStyle>
          <a:p>
            <a:pPr algn="just"/>
            <a:r>
              <a:rPr lang="es-MX" sz="1600" dirty="0">
                <a:latin typeface="Arial Narrow" pitchFamily="34" charset="0"/>
              </a:rPr>
              <a:t>Con la realización de las Prácticas Profesionales en donde se le pide a alumno puntualizar en sus actividades y en las principales contribuciones que hizo se desarrollan 3 de estas 5 habilidades.</a:t>
            </a:r>
          </a:p>
        </p:txBody>
      </p:sp>
    </p:spTree>
    <p:extLst>
      <p:ext uri="{BB962C8B-B14F-4D97-AF65-F5344CB8AC3E}">
        <p14:creationId xmlns:p14="http://schemas.microsoft.com/office/powerpoint/2010/main" val="897118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414410" y="2003898"/>
            <a:ext cx="6566170" cy="3416320"/>
          </a:xfrm>
          <a:prstGeom prst="rect">
            <a:avLst/>
          </a:prstGeom>
        </p:spPr>
        <p:txBody>
          <a:bodyPr wrap="square">
            <a:spAutoFit/>
          </a:bodyPr>
          <a:lstStyle/>
          <a:p>
            <a:pPr algn="just">
              <a:lnSpc>
                <a:spcPct val="150000"/>
              </a:lnSpc>
            </a:pPr>
            <a:r>
              <a:rPr lang="es-MX" sz="1600" dirty="0" smtClean="0">
                <a:latin typeface="Arial Narrow" pitchFamily="34" charset="0"/>
              </a:rPr>
              <a:t>Las </a:t>
            </a:r>
            <a:r>
              <a:rPr lang="es-MX" sz="1600" dirty="0">
                <a:latin typeface="Arial Narrow" pitchFamily="34" charset="0"/>
              </a:rPr>
              <a:t>necesidades de </a:t>
            </a:r>
            <a:r>
              <a:rPr lang="es-MX" sz="1600" dirty="0" smtClean="0">
                <a:latin typeface="Arial Narrow" pitchFamily="34" charset="0"/>
              </a:rPr>
              <a:t>la sociedad </a:t>
            </a:r>
            <a:r>
              <a:rPr lang="es-MX" sz="1600" dirty="0">
                <a:latin typeface="Arial Narrow" pitchFamily="34" charset="0"/>
              </a:rPr>
              <a:t>son </a:t>
            </a:r>
            <a:r>
              <a:rPr lang="es-MX" sz="1600" dirty="0" smtClean="0">
                <a:latin typeface="Arial Narrow" pitchFamily="34" charset="0"/>
              </a:rPr>
              <a:t>cada vez </a:t>
            </a:r>
            <a:r>
              <a:rPr lang="es-MX" sz="1600" dirty="0">
                <a:latin typeface="Arial Narrow" pitchFamily="34" charset="0"/>
              </a:rPr>
              <a:t>más </a:t>
            </a:r>
            <a:r>
              <a:rPr lang="es-MX" sz="1600" dirty="0" smtClean="0">
                <a:latin typeface="Arial Narrow" pitchFamily="34" charset="0"/>
              </a:rPr>
              <a:t>específicas </a:t>
            </a:r>
            <a:r>
              <a:rPr lang="es-MX" sz="1600" dirty="0">
                <a:latin typeface="Arial Narrow" pitchFamily="34" charset="0"/>
              </a:rPr>
              <a:t>y concretas, lo que </a:t>
            </a:r>
            <a:r>
              <a:rPr lang="es-MX" sz="1600" dirty="0" smtClean="0">
                <a:latin typeface="Arial Narrow" pitchFamily="34" charset="0"/>
              </a:rPr>
              <a:t>significa </a:t>
            </a:r>
            <a:r>
              <a:rPr lang="es-MX" sz="1600" dirty="0">
                <a:latin typeface="Arial Narrow" pitchFamily="34" charset="0"/>
              </a:rPr>
              <a:t>que la formación profesional debe estar </a:t>
            </a:r>
            <a:r>
              <a:rPr lang="es-MX" sz="1600" dirty="0" smtClean="0">
                <a:latin typeface="Arial Narrow" pitchFamily="34" charset="0"/>
              </a:rPr>
              <a:t>en caminada </a:t>
            </a:r>
            <a:r>
              <a:rPr lang="es-MX" sz="1600" dirty="0">
                <a:latin typeface="Arial Narrow" pitchFamily="34" charset="0"/>
              </a:rPr>
              <a:t>en el mismo sentido. El vínculo </a:t>
            </a:r>
            <a:r>
              <a:rPr lang="es-MX" sz="1600" dirty="0" smtClean="0">
                <a:latin typeface="Arial Narrow" pitchFamily="34" charset="0"/>
              </a:rPr>
              <a:t>universidad-comunidad </a:t>
            </a:r>
            <a:r>
              <a:rPr lang="es-MX" sz="1600" dirty="0">
                <a:latin typeface="Arial Narrow" pitchFamily="34" charset="0"/>
              </a:rPr>
              <a:t>se establece en el compromiso </a:t>
            </a:r>
            <a:r>
              <a:rPr lang="es-MX" sz="1600" dirty="0" smtClean="0">
                <a:latin typeface="Arial Narrow" pitchFamily="34" charset="0"/>
              </a:rPr>
              <a:t>social de </a:t>
            </a:r>
            <a:r>
              <a:rPr lang="es-MX" sz="1600" dirty="0">
                <a:latin typeface="Arial Narrow" pitchFamily="34" charset="0"/>
              </a:rPr>
              <a:t>la primera en satisfacer la demanda de </a:t>
            </a:r>
            <a:r>
              <a:rPr lang="es-MX" sz="1600" dirty="0" smtClean="0">
                <a:latin typeface="Arial Narrow" pitchFamily="34" charset="0"/>
              </a:rPr>
              <a:t>personas preparadas </a:t>
            </a:r>
            <a:r>
              <a:rPr lang="es-MX" sz="1600" dirty="0">
                <a:latin typeface="Arial Narrow" pitchFamily="34" charset="0"/>
              </a:rPr>
              <a:t>y capaces de enfrentar los problemas </a:t>
            </a:r>
            <a:r>
              <a:rPr lang="es-MX" sz="1600" dirty="0" smtClean="0">
                <a:latin typeface="Arial Narrow" pitchFamily="34" charset="0"/>
              </a:rPr>
              <a:t>sociales </a:t>
            </a:r>
            <a:r>
              <a:rPr lang="es-MX" sz="1600" dirty="0">
                <a:latin typeface="Arial Narrow" pitchFamily="34" charset="0"/>
              </a:rPr>
              <a:t>que afectan a la segunda. </a:t>
            </a:r>
          </a:p>
          <a:p>
            <a:pPr algn="just">
              <a:lnSpc>
                <a:spcPct val="150000"/>
              </a:lnSpc>
            </a:pPr>
            <a:r>
              <a:rPr lang="es-MX" sz="1600" dirty="0" smtClean="0">
                <a:latin typeface="Arial Narrow" pitchFamily="34" charset="0"/>
              </a:rPr>
              <a:t>Las universidades </a:t>
            </a:r>
            <a:r>
              <a:rPr lang="es-MX" sz="1600" dirty="0">
                <a:latin typeface="Arial Narrow" pitchFamily="34" charset="0"/>
              </a:rPr>
              <a:t>han cambiado su mirada hacia la </a:t>
            </a:r>
            <a:r>
              <a:rPr lang="es-MX" sz="1600" dirty="0" smtClean="0">
                <a:latin typeface="Arial Narrow" pitchFamily="34" charset="0"/>
              </a:rPr>
              <a:t>profesionalización </a:t>
            </a:r>
            <a:r>
              <a:rPr lang="es-MX" sz="1600" dirty="0">
                <a:latin typeface="Arial Narrow" pitchFamily="34" charset="0"/>
              </a:rPr>
              <a:t>de sus carreras y han establecido </a:t>
            </a:r>
            <a:r>
              <a:rPr lang="es-MX" sz="1600" dirty="0" smtClean="0">
                <a:latin typeface="Arial Narrow" pitchFamily="34" charset="0"/>
              </a:rPr>
              <a:t>la importancia </a:t>
            </a:r>
            <a:r>
              <a:rPr lang="es-MX" sz="1600" dirty="0">
                <a:latin typeface="Arial Narrow" pitchFamily="34" charset="0"/>
              </a:rPr>
              <a:t>de formar personas no sólo con el </a:t>
            </a:r>
            <a:r>
              <a:rPr lang="es-MX" sz="1600" dirty="0" smtClean="0">
                <a:latin typeface="Arial Narrow" pitchFamily="34" charset="0"/>
              </a:rPr>
              <a:t>conocimiento </a:t>
            </a:r>
            <a:r>
              <a:rPr lang="es-MX" sz="1600" dirty="0">
                <a:latin typeface="Arial Narrow" pitchFamily="34" charset="0"/>
              </a:rPr>
              <a:t>adecuado para entender la realidad </a:t>
            </a:r>
            <a:r>
              <a:rPr lang="es-MX" sz="1600" dirty="0" smtClean="0">
                <a:latin typeface="Arial Narrow" pitchFamily="34" charset="0"/>
              </a:rPr>
              <a:t>social sino </a:t>
            </a:r>
            <a:r>
              <a:rPr lang="es-MX" sz="1600" dirty="0">
                <a:latin typeface="Arial Narrow" pitchFamily="34" charset="0"/>
              </a:rPr>
              <a:t>también, capaces de enfrentarla y </a:t>
            </a:r>
            <a:r>
              <a:rPr lang="es-MX" sz="1600" dirty="0" smtClean="0">
                <a:latin typeface="Arial Narrow" pitchFamily="34" charset="0"/>
              </a:rPr>
              <a:t>modificarla,</a:t>
            </a:r>
            <a:r>
              <a:rPr lang="es-MX" sz="1600" dirty="0">
                <a:latin typeface="Arial Narrow" pitchFamily="34" charset="0"/>
              </a:rPr>
              <a:t> </a:t>
            </a:r>
            <a:r>
              <a:rPr lang="es-MX" sz="1600" dirty="0" smtClean="0">
                <a:latin typeface="Arial Narrow" pitchFamily="34" charset="0"/>
              </a:rPr>
              <a:t>para </a:t>
            </a:r>
            <a:r>
              <a:rPr lang="es-MX" sz="1600" dirty="0">
                <a:latin typeface="Arial Narrow" pitchFamily="34" charset="0"/>
              </a:rPr>
              <a:t>ello la importancia de formar a partir de la </a:t>
            </a:r>
            <a:r>
              <a:rPr lang="es-MX" sz="1600" dirty="0" smtClean="0">
                <a:latin typeface="Arial Narrow" pitchFamily="34" charset="0"/>
              </a:rPr>
              <a:t>práctica</a:t>
            </a:r>
            <a:r>
              <a:rPr lang="es-MX" sz="1600" dirty="0">
                <a:latin typeface="Arial Narrow" pitchFamily="34" charset="0"/>
              </a:rPr>
              <a:t>.</a:t>
            </a:r>
          </a:p>
        </p:txBody>
      </p:sp>
      <p:pic>
        <p:nvPicPr>
          <p:cNvPr id="1026" name="Picture 2" descr="Resultado de imagen para practicas profesionales"/>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14201" r="14940"/>
          <a:stretch/>
        </p:blipFill>
        <p:spPr bwMode="auto">
          <a:xfrm>
            <a:off x="176137" y="235790"/>
            <a:ext cx="3053447" cy="21183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552733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680934" y="177363"/>
            <a:ext cx="8560342" cy="11358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algn="ctr">
              <a:spcBef>
                <a:spcPct val="0"/>
              </a:spcBef>
              <a:buNone/>
              <a:defRPr sz="3600" b="1" cap="all">
                <a:ln w="0"/>
                <a:solidFill>
                  <a:schemeClr val="accent2">
                    <a:lumMod val="75000"/>
                  </a:schemeClr>
                </a:solidFill>
                <a:effectLst>
                  <a:reflection blurRad="12700" stA="50000" endPos="50000" dist="5000" dir="5400000" sy="-100000" rotWithShape="0"/>
                </a:effectLst>
                <a:latin typeface="+mj-lt"/>
                <a:ea typeface="+mj-ea"/>
                <a:cs typeface="+mj-cs"/>
              </a:defRPr>
            </a:lvl1pPr>
          </a:lstStyle>
          <a:p>
            <a:r>
              <a:rPr lang="es-MX" sz="2800" dirty="0">
                <a:latin typeface="Arial Narrow" pitchFamily="34" charset="0"/>
              </a:rPr>
              <a:t>III.-Metodología para la realización de las Practicas Profesionales</a:t>
            </a:r>
            <a:br>
              <a:rPr lang="es-MX" sz="2800" dirty="0">
                <a:latin typeface="Arial Narrow" pitchFamily="34" charset="0"/>
              </a:rPr>
            </a:br>
            <a:endParaRPr lang="es-MX" sz="2800" dirty="0">
              <a:latin typeface="Arial Narrow" pitchFamily="34" charset="0"/>
            </a:endParaRPr>
          </a:p>
        </p:txBody>
      </p:sp>
      <p:sp>
        <p:nvSpPr>
          <p:cNvPr id="5" name="2 Marcador de contenido"/>
          <p:cNvSpPr txBox="1">
            <a:spLocks/>
          </p:cNvSpPr>
          <p:nvPr/>
        </p:nvSpPr>
        <p:spPr>
          <a:xfrm>
            <a:off x="680934" y="1159669"/>
            <a:ext cx="8280400" cy="649287"/>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buFont typeface="Wingdings" pitchFamily="2" charset="2"/>
              <a:buNone/>
            </a:pPr>
            <a:r>
              <a:rPr lang="es-MX" b="1" dirty="0" smtClean="0">
                <a:solidFill>
                  <a:schemeClr val="tx1"/>
                </a:solidFill>
                <a:latin typeface="Arial Narrow" pitchFamily="34" charset="0"/>
                <a:ea typeface="Times New Roman" pitchFamily="18" charset="0"/>
                <a:cs typeface="Arial" charset="0"/>
              </a:rPr>
              <a:t>III.I.- Pasos para registrarse en el Sistema Universitario de Prácticas Profesionales. </a:t>
            </a:r>
          </a:p>
          <a:p>
            <a:pPr algn="ctr"/>
            <a:endParaRPr lang="es-MX" dirty="0" smtClean="0">
              <a:solidFill>
                <a:schemeClr val="tx1"/>
              </a:solidFill>
              <a:latin typeface="Arial Narrow" pitchFamily="34" charset="0"/>
              <a:ea typeface="Times New Roman" pitchFamily="18" charset="0"/>
              <a:cs typeface="Arial" charset="0"/>
            </a:endParaRPr>
          </a:p>
        </p:txBody>
      </p:sp>
      <p:pic>
        <p:nvPicPr>
          <p:cNvPr id="3076" name="Picture 4"/>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0475" t="13713" r="20324" b="8067"/>
          <a:stretch/>
        </p:blipFill>
        <p:spPr bwMode="auto">
          <a:xfrm>
            <a:off x="1770433" y="1643585"/>
            <a:ext cx="6556443" cy="4872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763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2635" t="8193" r="22198" b="10603"/>
          <a:stretch/>
        </p:blipFill>
        <p:spPr bwMode="auto">
          <a:xfrm>
            <a:off x="223734" y="612842"/>
            <a:ext cx="5603914" cy="4883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960" t="31904" r="20409" b="22165"/>
          <a:stretch/>
        </p:blipFill>
        <p:spPr bwMode="auto">
          <a:xfrm>
            <a:off x="6179856" y="3404681"/>
            <a:ext cx="5814348" cy="3142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2863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179890" y="-37648"/>
            <a:ext cx="6480048" cy="642942"/>
          </a:xfrm>
          <a:prstGeom prst="rect">
            <a:avLst/>
          </a:prstGeom>
        </p:spPr>
        <p:txBody>
          <a:bodyPr anchor="ctr">
            <a:normAutofit fontScale="92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lgn="r">
              <a:defRPr/>
            </a:pPr>
            <a:r>
              <a:rPr lang="es-MX" sz="4400" dirty="0">
                <a:ln w="11430"/>
                <a:effectLst>
                  <a:outerShdw blurRad="50800" dist="39000" dir="5460000" algn="tl">
                    <a:srgbClr val="000000">
                      <a:alpha val="38000"/>
                    </a:srgbClr>
                  </a:outerShdw>
                </a:effectLst>
                <a:latin typeface="+mj-lt"/>
                <a:ea typeface="+mj-ea"/>
                <a:cs typeface="+mj-cs"/>
              </a:rPr>
              <a:t>TEMARIO</a:t>
            </a:r>
          </a:p>
        </p:txBody>
      </p:sp>
      <p:sp>
        <p:nvSpPr>
          <p:cNvPr id="6147" name="Rectangle 1"/>
          <p:cNvSpPr>
            <a:spLocks noChangeArrowheads="1"/>
          </p:cNvSpPr>
          <p:nvPr/>
        </p:nvSpPr>
        <p:spPr bwMode="auto">
          <a:xfrm>
            <a:off x="901667" y="817948"/>
            <a:ext cx="7416800" cy="429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457200" algn="l"/>
              </a:tabLst>
              <a:defRPr>
                <a:solidFill>
                  <a:schemeClr val="tx1"/>
                </a:solidFill>
                <a:latin typeface="Franklin Gothic Book" panose="020B0503020102020204" pitchFamily="34" charset="0"/>
                <a:cs typeface="Arial" panose="020B0604020202020204" pitchFamily="34" charset="0"/>
              </a:defRPr>
            </a:lvl1pPr>
            <a:lvl2pPr eaLnBrk="0" hangingPunct="0">
              <a:tabLst>
                <a:tab pos="457200" algn="l"/>
              </a:tabLst>
              <a:defRPr>
                <a:solidFill>
                  <a:schemeClr val="tx1"/>
                </a:solidFill>
                <a:latin typeface="Franklin Gothic Book" panose="020B0503020102020204" pitchFamily="34" charset="0"/>
                <a:cs typeface="Arial" panose="020B0604020202020204" pitchFamily="34" charset="0"/>
              </a:defRPr>
            </a:lvl2pPr>
            <a:lvl3pPr marL="1143000" indent="-228600" eaLnBrk="0" hangingPunct="0">
              <a:tabLst>
                <a:tab pos="457200" algn="l"/>
              </a:tabLst>
              <a:defRPr>
                <a:solidFill>
                  <a:schemeClr val="tx1"/>
                </a:solidFill>
                <a:latin typeface="Franklin Gothic Book" panose="020B0503020102020204" pitchFamily="34" charset="0"/>
                <a:cs typeface="Arial" panose="020B0604020202020204" pitchFamily="34" charset="0"/>
              </a:defRPr>
            </a:lvl3pPr>
            <a:lvl4pPr marL="1600200" indent="-228600" eaLnBrk="0" hangingPunct="0">
              <a:tabLst>
                <a:tab pos="457200" algn="l"/>
              </a:tabLst>
              <a:defRPr>
                <a:solidFill>
                  <a:schemeClr val="tx1"/>
                </a:solidFill>
                <a:latin typeface="Franklin Gothic Book" panose="020B0503020102020204" pitchFamily="34" charset="0"/>
                <a:cs typeface="Arial" panose="020B0604020202020204" pitchFamily="34" charset="0"/>
              </a:defRPr>
            </a:lvl4pPr>
            <a:lvl5pPr marL="2057400" indent="-228600" eaLnBrk="0" hangingPunct="0">
              <a:tabLst>
                <a:tab pos="457200" algn="l"/>
              </a:tabLst>
              <a:defRPr>
                <a:solidFill>
                  <a:schemeClr val="tx1"/>
                </a:solidFill>
                <a:latin typeface="Franklin Gothic Book" panose="020B0503020102020204" pitchFamily="34" charset="0"/>
                <a:cs typeface="Arial" panose="020B0604020202020204" pitchFamily="34" charset="0"/>
              </a:defRPr>
            </a:lvl5pPr>
            <a:lvl6pPr marL="25146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cs typeface="Arial" panose="020B0604020202020204" pitchFamily="34" charset="0"/>
              </a:defRPr>
            </a:lvl6pPr>
            <a:lvl7pPr marL="29718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cs typeface="Arial" panose="020B0604020202020204" pitchFamily="34" charset="0"/>
              </a:defRPr>
            </a:lvl7pPr>
            <a:lvl8pPr marL="34290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cs typeface="Arial" panose="020B0604020202020204" pitchFamily="34" charset="0"/>
              </a:defRPr>
            </a:lvl8pPr>
            <a:lvl9pPr marL="38862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cs typeface="Arial" panose="020B0604020202020204" pitchFamily="34" charset="0"/>
              </a:defRPr>
            </a:lvl9pPr>
          </a:lstStyle>
          <a:p>
            <a:pPr eaLnBrk="1" hangingPunct="1"/>
            <a:r>
              <a:rPr lang="es-MX" altLang="es-MX" sz="1300" b="1" dirty="0">
                <a:latin typeface="Arial Narrow" panose="020B0606020202030204" pitchFamily="34" charset="0"/>
                <a:cs typeface="Times New Roman" panose="02020603050405020304" pitchFamily="18" charset="0"/>
              </a:rPr>
              <a:t>I.-INTRODUCCIÓN</a:t>
            </a:r>
          </a:p>
          <a:p>
            <a:pPr eaLnBrk="1" hangingPunct="1"/>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 Contexto de las Prácticas Profesionales en </a:t>
            </a:r>
            <a:r>
              <a:rPr lang="es-MX" altLang="es-MX" sz="1300" dirty="0" smtClean="0">
                <a:solidFill>
                  <a:schemeClr val="accent2">
                    <a:lumMod val="75000"/>
                  </a:schemeClr>
                </a:solidFill>
                <a:latin typeface="Arial Narrow" panose="020B0606020202030204" pitchFamily="34" charset="0"/>
                <a:cs typeface="Times New Roman" panose="02020603050405020304" pitchFamily="18" charset="0"/>
              </a:rPr>
              <a:t>el CU </a:t>
            </a:r>
            <a:r>
              <a:rPr lang="es-MX" altLang="es-MX" sz="1300" dirty="0">
                <a:solidFill>
                  <a:schemeClr val="accent2">
                    <a:lumMod val="75000"/>
                  </a:schemeClr>
                </a:solidFill>
                <a:latin typeface="Arial Narrow" panose="020B0606020202030204" pitchFamily="34" charset="0"/>
                <a:cs typeface="Times New Roman" panose="02020603050405020304" pitchFamily="18" charset="0"/>
              </a:rPr>
              <a:t>Nezahualcóyotl</a:t>
            </a:r>
          </a:p>
          <a:p>
            <a:pPr eaLnBrk="1" hangingPunct="1"/>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 Importancia del Departamento de Prácticas Profesionales en </a:t>
            </a:r>
            <a:r>
              <a:rPr lang="es-MX" altLang="es-MX" sz="1300" dirty="0" smtClean="0">
                <a:solidFill>
                  <a:schemeClr val="accent2">
                    <a:lumMod val="75000"/>
                  </a:schemeClr>
                </a:solidFill>
                <a:latin typeface="Arial Narrow" panose="020B0606020202030204" pitchFamily="34" charset="0"/>
                <a:cs typeface="Times New Roman" panose="02020603050405020304" pitchFamily="18" charset="0"/>
              </a:rPr>
              <a:t>el CU </a:t>
            </a:r>
            <a:r>
              <a:rPr lang="es-MX" altLang="es-MX" sz="1300" dirty="0">
                <a:solidFill>
                  <a:schemeClr val="accent2">
                    <a:lumMod val="75000"/>
                  </a:schemeClr>
                </a:solidFill>
                <a:latin typeface="Arial Narrow" panose="020B0606020202030204" pitchFamily="34" charset="0"/>
                <a:cs typeface="Times New Roman" panose="02020603050405020304" pitchFamily="18" charset="0"/>
              </a:rPr>
              <a:t>Nezahualcóyotl.</a:t>
            </a:r>
          </a:p>
          <a:p>
            <a:pPr eaLnBrk="1" hangingPunct="1"/>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I.III.- Beneficios de realizar las Prácticas Profesionales.</a:t>
            </a:r>
          </a:p>
          <a:p>
            <a:pPr eaLnBrk="1" hangingPunct="1"/>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I.IV.- Responsabilidades de los sujetos a intervenir en el proceso de Prácticas Profesionales. </a:t>
            </a:r>
          </a:p>
          <a:p>
            <a:pPr eaLnBrk="1" hangingPunct="1"/>
            <a:endParaRPr lang="es-MX" altLang="es-MX" sz="1300" b="1" dirty="0">
              <a:solidFill>
                <a:schemeClr val="tx2">
                  <a:lumMod val="90000"/>
                </a:schemeClr>
              </a:solidFill>
              <a:latin typeface="Arial Narrow" panose="020B0606020202030204" pitchFamily="34" charset="0"/>
              <a:cs typeface="Times New Roman" panose="02020603050405020304" pitchFamily="18" charset="0"/>
            </a:endParaRPr>
          </a:p>
          <a:p>
            <a:r>
              <a:rPr lang="es-MX" altLang="es-MX" sz="1300" b="1" dirty="0">
                <a:latin typeface="Arial Narrow" panose="020B0606020202030204" pitchFamily="34" charset="0"/>
                <a:cs typeface="Times New Roman" panose="02020603050405020304" pitchFamily="18" charset="0"/>
              </a:rPr>
              <a:t>II.-IMPACTO DE LAS PRÁCTICAS PROFESIONALES EN </a:t>
            </a:r>
            <a:r>
              <a:rPr lang="es-MX" altLang="es-MX" sz="1300" b="1" dirty="0" smtClean="0">
                <a:latin typeface="Arial Narrow" panose="020B0606020202030204" pitchFamily="34" charset="0"/>
                <a:cs typeface="Times New Roman" panose="02020603050405020304" pitchFamily="18" charset="0"/>
              </a:rPr>
              <a:t>EL CU </a:t>
            </a:r>
            <a:r>
              <a:rPr lang="es-MX" altLang="es-MX" sz="1300" b="1" dirty="0">
                <a:latin typeface="Arial Narrow" panose="020B0606020202030204" pitchFamily="34" charset="0"/>
                <a:cs typeface="Times New Roman" panose="02020603050405020304" pitchFamily="18" charset="0"/>
              </a:rPr>
              <a:t>NEZAHUALCOYOTL.</a:t>
            </a: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 Las funciones del Departamento de Prácticas Profesionales</a:t>
            </a: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II.II.- Relación de alumnos que realizan sus prácticas Profesionales</a:t>
            </a:r>
          </a:p>
          <a:p>
            <a:r>
              <a:rPr lang="es-MX" altLang="es-MX" sz="1300" dirty="0">
                <a:latin typeface="Arial Narrow" panose="020B0606020202030204" pitchFamily="34" charset="0"/>
                <a:cs typeface="Times New Roman" panose="02020603050405020304" pitchFamily="18" charset="0"/>
              </a:rPr>
              <a:t>II.III.-Relación de alumnos por carrera liberados en Prácticas Profesionales.</a:t>
            </a: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II.IV.- Ventaja competitiva de las Prácticas Profesionales.</a:t>
            </a:r>
          </a:p>
          <a:p>
            <a:endParaRPr lang="es-MX" altLang="es-MX" sz="1300" b="1" dirty="0">
              <a:solidFill>
                <a:schemeClr val="tx2">
                  <a:lumMod val="90000"/>
                </a:schemeClr>
              </a:solidFill>
              <a:latin typeface="Arial Narrow" panose="020B0606020202030204" pitchFamily="34" charset="0"/>
              <a:cs typeface="Times New Roman" panose="02020603050405020304" pitchFamily="18" charset="0"/>
            </a:endParaRPr>
          </a:p>
          <a:p>
            <a:r>
              <a:rPr lang="es-MX" altLang="es-MX" sz="1300" b="1" dirty="0">
                <a:latin typeface="Arial Narrow" panose="020B0606020202030204" pitchFamily="34" charset="0"/>
                <a:cs typeface="Times New Roman" panose="02020603050405020304" pitchFamily="18" charset="0"/>
              </a:rPr>
              <a:t>III.-METODOLOGIA PARA LA REALIZACION DE LAS PRÁCTICAS PROFESIONALES</a:t>
            </a:r>
            <a:endParaRPr lang="es-MX" altLang="es-MX" sz="1300" dirty="0">
              <a:latin typeface="Arial Narrow" panose="020B0606020202030204" pitchFamily="34" charset="0"/>
            </a:endParaRP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III.I.-Pasos para registrarse en el Sistema Universitario de Prácticas Profesionales. </a:t>
            </a: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III.II.- Diagrama de flujo  de los pasos de Prácticas Profesionales.</a:t>
            </a:r>
          </a:p>
          <a:p>
            <a:r>
              <a:rPr lang="es-MX" altLang="es-MX" sz="1300" dirty="0">
                <a:solidFill>
                  <a:schemeClr val="accent2">
                    <a:lumMod val="75000"/>
                  </a:schemeClr>
                </a:solidFill>
                <a:latin typeface="Arial Narrow" panose="020B0606020202030204" pitchFamily="34" charset="0"/>
                <a:cs typeface="Times New Roman" panose="02020603050405020304" pitchFamily="18" charset="0"/>
              </a:rPr>
              <a:t>III.III.-</a:t>
            </a:r>
            <a:r>
              <a:rPr lang="es-MX" altLang="es-MX" sz="1300" dirty="0" smtClean="0">
                <a:solidFill>
                  <a:schemeClr val="accent2">
                    <a:lumMod val="75000"/>
                  </a:schemeClr>
                </a:solidFill>
                <a:latin typeface="Arial Narrow" panose="020B0606020202030204" pitchFamily="34" charset="0"/>
                <a:cs typeface="Times New Roman" panose="02020603050405020304" pitchFamily="18" charset="0"/>
              </a:rPr>
              <a:t>P</a:t>
            </a:r>
            <a:r>
              <a:rPr lang="es-ES" altLang="es-MX" sz="1300" dirty="0" smtClean="0">
                <a:solidFill>
                  <a:schemeClr val="accent2">
                    <a:lumMod val="75000"/>
                  </a:schemeClr>
                </a:solidFill>
                <a:latin typeface="Arial Narrow" panose="020B0606020202030204" pitchFamily="34" charset="0"/>
                <a:cs typeface="Times New Roman" panose="02020603050405020304" pitchFamily="18" charset="0"/>
              </a:rPr>
              <a:t>principales  </a:t>
            </a:r>
            <a:r>
              <a:rPr lang="es-ES" altLang="es-MX" sz="1300" dirty="0">
                <a:solidFill>
                  <a:schemeClr val="accent2">
                    <a:lumMod val="75000"/>
                  </a:schemeClr>
                </a:solidFill>
                <a:latin typeface="Arial Narrow" panose="020B0606020202030204" pitchFamily="34" charset="0"/>
                <a:cs typeface="Times New Roman" panose="02020603050405020304" pitchFamily="18" charset="0"/>
              </a:rPr>
              <a:t>documentos que el prestador de prácticas Profesionales debe de entregar a lo largo del semestre.</a:t>
            </a:r>
            <a:endParaRPr lang="es-MX" altLang="es-MX" sz="1300" dirty="0">
              <a:solidFill>
                <a:schemeClr val="accent2">
                  <a:lumMod val="75000"/>
                </a:schemeClr>
              </a:solidFill>
              <a:latin typeface="Arial Narrow" panose="020B0606020202030204" pitchFamily="34" charset="0"/>
              <a:cs typeface="Times New Roman" panose="02020603050405020304" pitchFamily="18" charset="0"/>
            </a:endParaRPr>
          </a:p>
          <a:p>
            <a:endParaRPr lang="es-MX" altLang="es-MX" sz="1300" b="1" dirty="0">
              <a:latin typeface="Arial Narrow" panose="020B0606020202030204" pitchFamily="34" charset="0"/>
              <a:cs typeface="Times New Roman" panose="02020603050405020304" pitchFamily="18" charset="0"/>
            </a:endParaRPr>
          </a:p>
          <a:p>
            <a:pPr eaLnBrk="1" hangingPunct="1"/>
            <a:r>
              <a:rPr lang="es-MX" altLang="es-MX" sz="1300" b="1" dirty="0">
                <a:latin typeface="Arial Narrow" panose="020B0606020202030204" pitchFamily="34" charset="0"/>
                <a:cs typeface="Times New Roman" panose="02020603050405020304" pitchFamily="18" charset="0"/>
              </a:rPr>
              <a:t>IV.-ELABORACION DE LA MEMORIA DE PRÁCTICAS PROFESIONALES </a:t>
            </a:r>
          </a:p>
          <a:p>
            <a:pPr eaLnBrk="1" hangingPunct="1"/>
            <a:r>
              <a:rPr lang="es-MX" altLang="es-MX" sz="1300" dirty="0">
                <a:solidFill>
                  <a:schemeClr val="accent2">
                    <a:lumMod val="75000"/>
                  </a:schemeClr>
                </a:solidFill>
                <a:latin typeface="Arial Narrow" panose="020B0606020202030204" pitchFamily="34" charset="0"/>
              </a:rPr>
              <a:t>IV.I.-Contexto actual del entorno laboral</a:t>
            </a:r>
          </a:p>
          <a:p>
            <a:pPr lvl="1" eaLnBrk="1" hangingPunct="1"/>
            <a:r>
              <a:rPr lang="es-ES_tradnl" altLang="es-MX" sz="1300" dirty="0">
                <a:solidFill>
                  <a:schemeClr val="accent2">
                    <a:lumMod val="75000"/>
                  </a:schemeClr>
                </a:solidFill>
                <a:latin typeface="Arial Narrow" panose="020B0606020202030204" pitchFamily="34" charset="0"/>
              </a:rPr>
              <a:t>Historia; Ubicación geográfica; Sector; Organización;</a:t>
            </a:r>
            <a:endParaRPr lang="es-MX" altLang="es-MX" sz="1300" dirty="0">
              <a:solidFill>
                <a:schemeClr val="accent2">
                  <a:lumMod val="75000"/>
                </a:schemeClr>
              </a:solidFill>
              <a:latin typeface="Arial Narrow" panose="020B0606020202030204" pitchFamily="34" charset="0"/>
            </a:endParaRPr>
          </a:p>
          <a:p>
            <a:pPr lvl="1" eaLnBrk="1" hangingPunct="1"/>
            <a:r>
              <a:rPr lang="es-ES_tradnl" altLang="es-MX" sz="1300" dirty="0">
                <a:solidFill>
                  <a:schemeClr val="accent2">
                    <a:lumMod val="75000"/>
                  </a:schemeClr>
                </a:solidFill>
                <a:latin typeface="Arial Narrow" panose="020B0606020202030204" pitchFamily="34" charset="0"/>
              </a:rPr>
              <a:t>Infraestructura; Logística; Impacto social, económico y </a:t>
            </a:r>
            <a:r>
              <a:rPr lang="es-ES_tradnl" altLang="es-MX" sz="1300" dirty="0" smtClean="0">
                <a:solidFill>
                  <a:schemeClr val="accent2">
                    <a:lumMod val="75000"/>
                  </a:schemeClr>
                </a:solidFill>
                <a:latin typeface="Arial Narrow" panose="020B0606020202030204" pitchFamily="34" charset="0"/>
              </a:rPr>
              <a:t>tecnológico</a:t>
            </a:r>
            <a:endParaRPr lang="es-MX" altLang="es-MX" sz="1300" b="1" dirty="0">
              <a:solidFill>
                <a:schemeClr val="accent2">
                  <a:lumMod val="75000"/>
                </a:schemeClr>
              </a:solidFill>
              <a:latin typeface="Arial" panose="020B0604020202020204" pitchFamily="34" charset="0"/>
              <a:cs typeface="Times New Roman" panose="02020603050405020304" pitchFamily="18" charset="0"/>
            </a:endParaRPr>
          </a:p>
        </p:txBody>
      </p:sp>
      <p:sp>
        <p:nvSpPr>
          <p:cNvPr id="2" name="1 Rectángulo"/>
          <p:cNvSpPr/>
          <p:nvPr/>
        </p:nvSpPr>
        <p:spPr>
          <a:xfrm>
            <a:off x="6419914" y="2818496"/>
            <a:ext cx="2695225" cy="292388"/>
          </a:xfrm>
          <a:prstGeom prst="rect">
            <a:avLst/>
          </a:prstGeom>
        </p:spPr>
        <p:txBody>
          <a:bodyPr wrap="none">
            <a:spAutoFit/>
          </a:bodyPr>
          <a:lstStyle/>
          <a:p>
            <a:pPr lvl="1"/>
            <a:r>
              <a:rPr lang="es-ES_tradnl" altLang="es-MX" sz="1300" dirty="0">
                <a:solidFill>
                  <a:schemeClr val="accent2">
                    <a:lumMod val="75000"/>
                  </a:schemeClr>
                </a:solidFill>
                <a:latin typeface="Arial Narrow" panose="020B0606020202030204" pitchFamily="34" charset="0"/>
              </a:rPr>
              <a:t>IV.II.- </a:t>
            </a:r>
            <a:r>
              <a:rPr lang="es-MX" altLang="es-MX" sz="1300" dirty="0">
                <a:solidFill>
                  <a:schemeClr val="accent2">
                    <a:lumMod val="75000"/>
                  </a:schemeClr>
                </a:solidFill>
                <a:latin typeface="Arial Narrow" panose="020B0606020202030204" pitchFamily="34" charset="0"/>
              </a:rPr>
              <a:t>Planteamiento del problema</a:t>
            </a:r>
          </a:p>
        </p:txBody>
      </p:sp>
    </p:spTree>
    <p:extLst>
      <p:ext uri="{BB962C8B-B14F-4D97-AF65-F5344CB8AC3E}">
        <p14:creationId xmlns:p14="http://schemas.microsoft.com/office/powerpoint/2010/main" val="14967553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7"/>
            <a:ext cx="8505217" cy="788987"/>
          </a:xfrm>
          <a:noFill/>
          <a:ln>
            <a:noFill/>
          </a:ln>
        </p:spPr>
        <p:style>
          <a:lnRef idx="3">
            <a:schemeClr val="lt1"/>
          </a:lnRef>
          <a:fillRef idx="1">
            <a:schemeClr val="accent3"/>
          </a:fillRef>
          <a:effectRef idx="1">
            <a:schemeClr val="accent3"/>
          </a:effectRef>
          <a:fontRef idx="minor">
            <a:schemeClr val="lt1"/>
          </a:fontRef>
        </p:style>
        <p:txBody>
          <a:bodyPr>
            <a:noAutofit/>
          </a:bodyPr>
          <a:lstStyle/>
          <a:p>
            <a:pPr fontAlgn="auto">
              <a:spcAft>
                <a:spcPts val="0"/>
              </a:spcAft>
              <a:defRPr/>
            </a:pPr>
            <a:r>
              <a:rPr lang="es-MX" sz="2400" b="1" cap="none" dirty="0" smtClean="0">
                <a:solidFill>
                  <a:schemeClr val="tx1"/>
                </a:solidFill>
                <a:latin typeface="Arial Narrow" pitchFamily="34" charset="0"/>
                <a:ea typeface="Times New Roman" pitchFamily="18" charset="0"/>
                <a:cs typeface="Arial" pitchFamily="34" charset="0"/>
              </a:rPr>
              <a:t>III.II.- Diagrama de flujo  de los pasos de Prácticas Profesionales.</a:t>
            </a:r>
            <a:r>
              <a:rPr lang="es-MX" sz="2400" b="1" dirty="0" smtClean="0">
                <a:latin typeface="Arial Narrow" pitchFamily="34" charset="0"/>
                <a:ea typeface="Times New Roman" pitchFamily="18" charset="0"/>
                <a:cs typeface="Arial" pitchFamily="34" charset="0"/>
              </a:rPr>
              <a:t/>
            </a:r>
            <a:br>
              <a:rPr lang="es-MX" sz="2400" b="1" dirty="0" smtClean="0">
                <a:latin typeface="Arial Narrow" pitchFamily="34" charset="0"/>
                <a:ea typeface="Times New Roman" pitchFamily="18" charset="0"/>
                <a:cs typeface="Arial" pitchFamily="34" charset="0"/>
              </a:rPr>
            </a:br>
            <a:endParaRPr lang="es-MX" sz="2000" b="1" dirty="0">
              <a:latin typeface="Arial Narrow" pitchFamily="34" charset="0"/>
            </a:endParaRPr>
          </a:p>
        </p:txBody>
      </p:sp>
      <p:sp>
        <p:nvSpPr>
          <p:cNvPr id="27651" name="2 Marcador de contenido"/>
          <p:cNvSpPr>
            <a:spLocks noGrp="1"/>
          </p:cNvSpPr>
          <p:nvPr>
            <p:ph sz="quarter" idx="1"/>
          </p:nvPr>
        </p:nvSpPr>
        <p:spPr>
          <a:xfrm>
            <a:off x="641847" y="1642997"/>
            <a:ext cx="3978792" cy="2851182"/>
          </a:xfrm>
        </p:spPr>
        <p:txBody>
          <a:bodyPr/>
          <a:lstStyle/>
          <a:p>
            <a:pPr>
              <a:lnSpc>
                <a:spcPct val="150000"/>
              </a:lnSpc>
            </a:pPr>
            <a:r>
              <a:rPr lang="es-MX" dirty="0" smtClean="0">
                <a:solidFill>
                  <a:schemeClr val="tx1"/>
                </a:solidFill>
                <a:latin typeface="Arial Narrow" pitchFamily="34" charset="0"/>
                <a:cs typeface="Arial" charset="0"/>
              </a:rPr>
              <a:t> Para la realización y liberalización (Termino) de las Prácticas Profesionales se deben de llevar a cabo los datos anteriores teniendo especial atención en los pasos y documentos que a continuación se muestran…</a:t>
            </a:r>
            <a:endParaRPr lang="es-MX" dirty="0" smtClean="0">
              <a:solidFill>
                <a:schemeClr val="tx1"/>
              </a:solidFill>
              <a:latin typeface="Arial Narrow" pitchFamily="34" charset="0"/>
            </a:endParaRPr>
          </a:p>
        </p:txBody>
      </p:sp>
      <p:sp>
        <p:nvSpPr>
          <p:cNvPr id="27652" name="AutoShape 2" descr="data:image/jpeg;base64,/9j/4AAQSkZJRgABAQAAAQABAAD/2wCEAAkGBg8RERAREBIREBAVEBITEBASDxAQEhQSFBAVFBUVFBIYHSceFyUjGhcSHy8gIycpLCwsFR4xNjAqNSYrLCkBCQoKDgwOGg8PGTIgHiUtNTUsKS8tLDUvLC8tLCksKSwsKSk1LCkpLCowNCkpLCwpKSwsLCwsNSwpLCkpLCksKf/AABEIANgA6gMBIgACEQEDEQH/xAAcAAEAAQUBAQAAAAAAAAAAAAAABwMEBQYIAQL/xABMEAABAwICBQQOBwYCCwAAAAABAAIDBBESIQUGEzFBIjRRswcXMlRhcXJzdJGUobLjFBYjQoGT0yRStNHh8IKxFSUzNVNig5KiwvH/xAAaAQEAAwEBAQAAAAAAAAAAAAAAAgMFBAYB/8QAKBEBAAIBAwMDAwUAAAAAAAAAAAECAwQREhMhMUFR8AVhgSMycZGx/9oADAMBAAIRAxEAPwCcUREBERAREQEREBERAREQEREBERAREQEREBERAREQEREBERAREQEREBERAXl1Yaeq3xU1RKy2OOCaRtxcYmROcLjjmAoeoeyZpmSOOTb0wxMDrfQr2uAbX2uaCcLpdQt2xNM98U3sPzU7Ymme+Kb2H5qCabpdQt2xNM98U3sPzU7Ymme+Kb2H5qCabpdQt2xNM98U3sPzU7Ymme+Kb2H5qCabpdQt2xNM98U3sPzU7Ymme+Kb2H5qCabpdQt2xNM98U3sPzU7Ymme+Kb2H5qCabpdQt2xNM98U3sPzU7Ymme+Kb2H5qCabpdQt2xNM98U3sPzU7Ymme+Kb2H5qCabr1QVpTso6ZhifLtqZ2EA4foVr3c1u/aHp9ymXQNW+WmppX2xSU8UjrCwxPja42HDMlBkEREBERAREQEREBERAREQYrWvmNb6JUdQ9c/6E5tB5pnwhdAa18xrfRKjqHrn/QnNoPNM+EIL1FcU9BLILsY4txYcVjbFa4bfpI3DwjpVugIqstI9oDiMiGG+f342yNufC1w96+GRkmwBJzyAvuBJ9wPqKD5RVp6VzAwu3PDi3PPkvLCCN4NxuVFAWnaR10kJLYWhgueW4YnEeI5D3rZ9KucIJsF8ezdhta97bwsboDUGnqKKOoe+q2klRsWiNlMI43Y8ADzLI3FiJYBYg3vkV8mdkq1m3hgoNcKrMHA/xxgW/Btr/wBVser+mvpDDiAEjbYgN1jucM+KlDQurtFoqB7mYmg4dtM5pfI65DQCI2kgXPctFs7nitH0jq7HR1lU2NrY2PcwxMY7EGsETCQQSSOU8+vLK9q6ZItO0LMmG1I3l8oiK1SIiIMVrRzSbyW9axdEap8xovRKfqGLnfWjmk3kt61i6I1T5jReiU/UMQZVERAREQEREBERAREQEREGK1r5jW+iVHUPXP8AoTm0HmmfCF0BrXzGt9EqOoeuf9Cc2g80z4QgzDq9uyEYZYi3Lx7s8RsABvcXG5zzFybC3xHV2jezAw4nNOMxsc4BoeC0OIvniHHLB4Vbogr1VYwxi0YYWhpc9tySGxWcSAMy513HxNAF19Cua5xeQcD2AEMeGkts0g3wkWOEcDf1EWytKZ4Y90XDN8XkYuU3/C4+ot6EF47eeGfTf38V4iIH9/2eC2vU/SMexlY9jbslieGhkVnOdgjbIxosGkvY1xuBhc69zkVqUkrWi7iGjpJAHvWW1GLaisDI5XxvbE+RpbZm0DSwGO7xYggk2sRyb8Mo3xzavaFmPJFLd0hkyAOcMLgMeEsJzOKzW5XuRblWzHRnlG+tdS01c7y6zQIgA7CMLthEHtNuN8IIubFthvKzOsWk61lT9HErYQInSufHRgSuLLYmNlke5gOB0Bu0GwIuR3Kv6LVTR9O+J9VUEzTx42zvJNySDfbyDIkObYANz4C7QuWs8bTFY3mEdRq5tvjxxymPw0cOBzGY4HwcF6srrbo9tNWSwgjhIxl24sDxi7kdDsY3Z2ud6xS7EI8dxERH1itaOaTeS3rWLojVPmNF6JT9Qxc760c0m8lvWsXRGqfMaL0Sn6hiDKoiICIiAiIgIiICIiAiIgxWtfMa30So6h65/wBCc2g80z4QugNa+Y1volR1D1z/AKE5tB5pnwhBeoiICo1FFI9rpI2OeYBtHOAuGtIIIceAc0P35DDiyAuqj32BPQLrcWaBdTQujc5jZ3scGzswRubIbklk1sRDAyMlpDW2GZ3qFrcVuPHzadFJiayQBwZIC6NxY5ocG5OwuIsS05EA5HI2VppadzWDAcLicjkTYAuNgb9AG77yzum9DGjcyna974REHwh3ctJeRKGi9jywH7stqBuAWuaXdyoxvs1xI45uaAfc71Lp0tYy5Kw59TvirLH3vZxJcbb3EuOfhKyWgNJ/RqqnnJIbHMxz7OI+zvaTcR9wuyJseOV742Pd4iRutxXy8ceFrO8XT/NemtjrOPjEeWFW89TfdL2t1I2MPqMrM0tHdzi0B0dTo+nidnblDE5mQy5NzfCVZVFLLUuiiIfZtDTt2j2tkaHNq58Eha64OJ1NHdoN8EpG8K4n0m6fV2eR0m0e5jo5MRcSHmcMwX5RbvaQSAM2mzQcrDQOutI2KBsl2zPkDZcMeXLDc5JTbdIXWtewLsr2K8dk0+SMk2rHptP4+S2Mdq11FbTPa0bT/fZZ9kimEjI3yg7WngwOzc9j4zVxMifd2ZJZJLiO/E12fJz1XQkh2Za4lxDuO8BzQf8AMP8Act77KOkWNozDcGR8sdmYhiaGkvxlm8C7Gtzt3e/p0DRL7Pc0biwG3Rhdb/2HqXfhi2TTTNo8SszTXHnitZ8sqiIuVYxWtHNJvJb1rF0RqnzGi9Ep+oYud9aOaTeS3rWLojVPmNF6JT9QxBlUREBERAREQEREBERAREQYrWvmNb6JUdQ9c/6E5tB5pnwhdAa18xrfRKjqHrn/AEJzaDzTPhCC9REQeEXyOY4jpWxaK1ubCxm3Y6TZswCYEGQRg3sbgXyDRvubXzK15fEsYc0tO4gg/wBFGaxbtKVb2p3q+9ctZ/pcrdiSyOMObG/DhkfdwJc+97C7RZnr7qzcDUVO0dexBDGtcOFwXOuPWvmSMtJBvcEjMWv4R4Cvh5yJXp8Gmw0il6ejEzajJe1q39XjB3XjB9wv77r6Xz94+Jvuv/M+tfS7Kx2clvLIRaakbSSUeZY6ojmaTc2wxvDh3VhnsuHA57ljpHEZgkWc0ggkHJwOR4blRnrWMc1pvd26wvlfiq7xe46Rb3KqlaRFq1n+VtrW3rNhwBv4cyeJJ33O/pzVTRspbIy5zuWOz/5SR67N9apt3Dp4+PivWnCWu4h8Z9TxZQ1GOJxTt7JYcn6kb+7YUQhF5ZusVrRzSbyW9axdEap8xovRKfqGLnfWjmk3kt61i6I1T5jReiU/UMQZVERAREQEREBERAREQEREGK1r5jW+iVHUPXP+hObQeaZ8IU/61n9hrfRKjqHqANCc2g80z4QgytPo6aQYmRvc3dcDK/Qqv+han/gv9Sp6wxSOoqTCHujEk4eGguAeX3ZiaPAH2y/zWmRUzxNK4xyYS2Ox2L7EgG/BBt9RTPjIEjXMJFwHAi4O4g7iPCFSRlPKyGlEjXs5NSWh4c2zTJCW2adwPLsMuPjN/LoGra0vdTztYBcuMUgAHSTZBgtKU4LdoN7RyvC3f7t/r8CxgC2+n0FVyND44J3sObXthe5pztk4CxzurKq1Tki+0lgnjaXW5bHsjueFiOOfFaek13RrxtG8OLUaTqTyidmtX5V+BbkenM3I9YzX0rrSdto0AWDYmi24AEmwA8Q96tVr6bJOTHylmamkUvxj0W1TUxtexrhdx7k4QbZ/zVyvHMBIJAJG423L1XVrO87q7WiYiIfOKxt07vHxF/f61dUFLtHBxBwNs4HcHOByt0gZE/1Vubcc+PqWwh18+kC3iWb9Ry2xxwjxLv0eOt55T6PURFgtXZitaOaTeS3rWLojVPmNF6JT9Qxc760c0m8Tesauh9VD+w0XolP1DEGWReL1AREQEREBERAREQF4V6iDWdctBSVQpwyOKXBI9zmSuAbYxOYCLscDYuHBa39Qpe8aH8yP9BSTZe2VVscWnef9TreaxtCNxqLON1DQj/qR/oJ9Rp+8qL82P9BSRZLKPQr8mUutZG31Cm7xof8Avj/QT6hzd40NvOR/oKSbJZOhX5MnVsjb6hzd40P5kf6CHUObvGh/Mj/QUkWXhToV+TJ1bObtbKMxVk8ZZFGWbNpZCWFg+zDt7Wtzu48L52vkFiFmdcajaaQrnWt+1Stte/8As3bL34L/AOJYZex0lOOGsfZ5vU35ZbT9xFSqHkYbZZ3d5IGarWV9bxNpr6wqmkxEW93n9/8AxSpobU6Wanp5foVA7HDG8uxRNuXMBJtsTbO+VyosU99iyYO0ZTWuMO1Yb2zLZn3ItwWR9XxxatZlpfTrzWbbMH9QZu8aH8yP9BPqDN3jQ/mR/oKSrJZee6Ffky1+tZGv1Bl7xofzI/0FtWp2hpKWKRkjI48UzpGxxG7GtLI25Wa0b2uOQ4rP2QBTrjivhG15t5F6iKxAREQEREBERAREQEREBERAREQEREBeFeogjLslakUUdJU1ccZZUGaOR0glkOJ01S1r7tc4tz2jjkBnZQ+Yj+8d3Q317l0dr44DRteTwpZfgK52KurnyVjaLSrnFSe8woPYRYkl1y1uYbazntB4L6ELrWxnd+6z+S9m+75cfWNKqBfIzZInfl3JxUmNtl/qxoxk9bSQyF7o5J2Ne3Fhu3uiLtsRe1sjuJXRWhtCwUsTYYGCONt8LQXHNxLnEucSSSSTcnioC1FjJ0lQ2F7Thx8lrHucfwAJ/BdFtUb5LX/dO6VaVr4h6iIoJCIiAiIgIiICIiAiIgIiICIiAiIgIiICIiAiIg13shf7r0h6LL8K56K6K15p3SaOro2C7nUsoFyAO4O8n8Vzpe6ChVMJ2dgTaQONuDWtc5xPgABP4KuVVp7facPsKi2V7n6NJkejLEb+C1s8qSDZ+xkf9aUnjn/hJl0AAoL7EdLj0i1xaSI6eZwNjZrzgjBNulrpRn0nwKdAg9REQEREBERAREQEREBERAREQEREBERAREQEREBERBjtYoHPpKpjAXPdTzNa0by50TgAPGSFzO1dTv3LlaA3Ywn9xnvYCgrQ/e8zUfwky+FVpmklwG/Y1P8ACTFUiEEg9hTnlT6KOuCmdRN2Dhd1f4G0tshfM1F8/Dhb6gpZQEREBERAREQEREBERAREQEREBERAREQEREBERAREQeELmDSRG2nwjC3bzANAAAAlcLADduXTz3WXM2m6fZ1NSzE11qiflNN2n7VxyP42/AoKej+7Pmar+CnVsqtNOGOJN7FkrBYX5UkEkTf/ACe38LqkUEsdg6mGzrZM8RlijIytZkbngj8ZXeoeFSgo67CdM5tJUPNrPqrtzueTDG03HBSKgIiICIiAiIgIiICIiAiIgIiICIiAiIgIiICIiAiL5cgtNKaUigikmlcGRRtL3uOQDWjP+g4nJcoVmtLDJK4Rus6aV7eUAcL5HOAIzsbHPNbV2YdO6WkqpaWoY+OlZK808bYyGSsaTs5S/PaHCQTnZpys0gqw1B7ElXXzB1THNTUgF3yubs3uu27WxteLm9xyrEAINTq9MyPc0jkNaQQMW834nislFp+K3Ku13EYcXv8A5rp+i1L0fFTmlZTQ/RyAHxmNrsduMhdcuPG5N7qLuyX2E4gx9Toxha5oxSUjQ54c37xh4g7uRuPDOwIZXsEaxRSxVcIecbJhIyJxsdm+NoLmt6MbXXt0gnepXC4z0JpqpophNTvdFM3K4tu4te05EZbj0LqHsba3y6Tom1EkWxdtHxkDEWPwW5cZdmRnbjm1yDbEREBERAREQEREBERAREQEREBERAREQEREBERAQhEQeYUwoiD1eEXREGMrtWKKdwdPTU0zgSQ6SnikIJtc3c2/AepX8UDWgBoDWjcAAAPEBu4oiCqiIgIiICIiAiIgIiICIiD/2Q=="/>
          <p:cNvSpPr>
            <a:spLocks noChangeAspect="1" noChangeArrowheads="1"/>
          </p:cNvSpPr>
          <p:nvPr/>
        </p:nvSpPr>
        <p:spPr bwMode="auto">
          <a:xfrm>
            <a:off x="84667" y="-993775"/>
            <a:ext cx="2971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27653" name="Picture 4" descr="http://1.bp.blogspot.com/-ZKbBqLfnQpg/T7WLVoney6I/AAAAAAAADtY/SHgY90g2JgU/s1600/maestr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55533" y="1270304"/>
            <a:ext cx="468630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002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val 96"/>
          <p:cNvSpPr>
            <a:spLocks noChangeArrowheads="1"/>
          </p:cNvSpPr>
          <p:nvPr/>
        </p:nvSpPr>
        <p:spPr bwMode="auto">
          <a:xfrm>
            <a:off x="3712634" y="188914"/>
            <a:ext cx="2288117" cy="936625"/>
          </a:xfrm>
          <a:prstGeom prst="ellipse">
            <a:avLst/>
          </a:prstGeom>
          <a:solidFill>
            <a:srgbClr val="FFFFFF"/>
          </a:solidFill>
          <a:ln w="9525">
            <a:solidFill>
              <a:srgbClr val="000000"/>
            </a:solidFill>
            <a:round/>
            <a:headEnd/>
            <a:tailEnd/>
          </a:ln>
        </p:spPr>
        <p:txBody>
          <a:bodyPr/>
          <a:lstStyle/>
          <a:p>
            <a:pPr algn="ctr"/>
            <a:r>
              <a:rPr lang="es-MX" sz="900">
                <a:latin typeface="Arial" charset="0"/>
                <a:ea typeface="Times New Roman" pitchFamily="18" charset="0"/>
              </a:rPr>
              <a:t>Registrarse en el SUEPP</a:t>
            </a:r>
            <a:endParaRPr lang="es-MX" sz="1100">
              <a:latin typeface="Arial" charset="0"/>
              <a:ea typeface="Times New Roman" pitchFamily="18" charset="0"/>
            </a:endParaRPr>
          </a:p>
          <a:p>
            <a:pPr algn="ctr" eaLnBrk="0" hangingPunct="0"/>
            <a:r>
              <a:rPr lang="es-MX" sz="900">
                <a:latin typeface="Arial" charset="0"/>
                <a:ea typeface="Times New Roman" pitchFamily="18" charset="0"/>
                <a:hlinkClick r:id="rId2"/>
              </a:rPr>
              <a:t>https://148.215.1.65:9446/Supp/FrmIniSes.jsp</a:t>
            </a:r>
            <a:endParaRPr lang="es-MX">
              <a:latin typeface="Arial" charset="0"/>
            </a:endParaRPr>
          </a:p>
        </p:txBody>
      </p:sp>
      <p:cxnSp>
        <p:nvCxnSpPr>
          <p:cNvPr id="28675" name="AutoShape 59"/>
          <p:cNvCxnSpPr>
            <a:cxnSpLocks noChangeShapeType="1"/>
          </p:cNvCxnSpPr>
          <p:nvPr/>
        </p:nvCxnSpPr>
        <p:spPr bwMode="auto">
          <a:xfrm>
            <a:off x="4847167" y="1125538"/>
            <a:ext cx="0" cy="2349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676" name="AutoShape 95"/>
          <p:cNvSpPr>
            <a:spLocks noChangeArrowheads="1"/>
          </p:cNvSpPr>
          <p:nvPr/>
        </p:nvSpPr>
        <p:spPr bwMode="auto">
          <a:xfrm>
            <a:off x="3888317" y="1341438"/>
            <a:ext cx="2006600" cy="647700"/>
          </a:xfrm>
          <a:prstGeom prst="roundRect">
            <a:avLst>
              <a:gd name="adj" fmla="val 16667"/>
            </a:avLst>
          </a:prstGeom>
          <a:solidFill>
            <a:srgbClr val="FFFFFF"/>
          </a:solidFill>
          <a:ln w="9525">
            <a:solidFill>
              <a:srgbClr val="000000"/>
            </a:solidFill>
            <a:round/>
            <a:headEnd/>
            <a:tailEnd/>
          </a:ln>
        </p:spPr>
        <p:txBody>
          <a:bodyPr/>
          <a:lstStyle/>
          <a:p>
            <a:pPr algn="ctr"/>
            <a:r>
              <a:rPr lang="es-MX" sz="900">
                <a:latin typeface="Arial" charset="0"/>
                <a:ea typeface="Times New Roman" pitchFamily="18" charset="0"/>
              </a:rPr>
              <a:t>Descargar la carta de presentación y modificarla según los datos que se requieren.</a:t>
            </a:r>
            <a:endParaRPr lang="es-MX">
              <a:latin typeface="Arial" charset="0"/>
              <a:ea typeface="Times New Roman" pitchFamily="18" charset="0"/>
            </a:endParaRPr>
          </a:p>
        </p:txBody>
      </p:sp>
      <p:cxnSp>
        <p:nvCxnSpPr>
          <p:cNvPr id="28677" name="AutoShape 94"/>
          <p:cNvCxnSpPr>
            <a:cxnSpLocks noChangeShapeType="1"/>
          </p:cNvCxnSpPr>
          <p:nvPr/>
        </p:nvCxnSpPr>
        <p:spPr bwMode="auto">
          <a:xfrm>
            <a:off x="4847167" y="1989139"/>
            <a:ext cx="0" cy="1809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678" name="AutoShape 93"/>
          <p:cNvSpPr>
            <a:spLocks noChangeArrowheads="1"/>
          </p:cNvSpPr>
          <p:nvPr/>
        </p:nvSpPr>
        <p:spPr bwMode="auto">
          <a:xfrm>
            <a:off x="3888318" y="2133600"/>
            <a:ext cx="1866900" cy="914400"/>
          </a:xfrm>
          <a:prstGeom prst="flowChartDecision">
            <a:avLst/>
          </a:prstGeom>
          <a:solidFill>
            <a:srgbClr val="FFFFFF"/>
          </a:solidFill>
          <a:ln w="9525">
            <a:solidFill>
              <a:srgbClr val="000000"/>
            </a:solidFill>
            <a:miter lim="800000"/>
            <a:headEnd/>
            <a:tailEnd/>
          </a:ln>
        </p:spPr>
        <p:txBody>
          <a:bodyPr/>
          <a:lstStyle/>
          <a:p>
            <a:pPr algn="ctr"/>
            <a:r>
              <a:rPr lang="es-MX" sz="900">
                <a:latin typeface="Arial" charset="0"/>
                <a:ea typeface="Times New Roman" pitchFamily="18" charset="0"/>
              </a:rPr>
              <a:t>Sí, la aceptación es…</a:t>
            </a:r>
            <a:endParaRPr lang="es-MX">
              <a:latin typeface="Arial" charset="0"/>
              <a:ea typeface="Times New Roman" pitchFamily="18" charset="0"/>
            </a:endParaRPr>
          </a:p>
        </p:txBody>
      </p:sp>
      <p:cxnSp>
        <p:nvCxnSpPr>
          <p:cNvPr id="28679" name="AutoShape 92"/>
          <p:cNvCxnSpPr>
            <a:cxnSpLocks noChangeShapeType="1"/>
          </p:cNvCxnSpPr>
          <p:nvPr/>
        </p:nvCxnSpPr>
        <p:spPr bwMode="auto">
          <a:xfrm flipH="1">
            <a:off x="3600451" y="2636838"/>
            <a:ext cx="3175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680" name="AutoShape 91"/>
          <p:cNvSpPr>
            <a:spLocks noChangeArrowheads="1"/>
          </p:cNvSpPr>
          <p:nvPr/>
        </p:nvSpPr>
        <p:spPr bwMode="auto">
          <a:xfrm>
            <a:off x="2639485" y="2492375"/>
            <a:ext cx="969433" cy="304800"/>
          </a:xfrm>
          <a:prstGeom prst="roundRect">
            <a:avLst>
              <a:gd name="adj" fmla="val 16667"/>
            </a:avLst>
          </a:prstGeom>
          <a:solidFill>
            <a:srgbClr val="FFFFFF"/>
          </a:solidFill>
          <a:ln w="9525">
            <a:solidFill>
              <a:srgbClr val="000000"/>
            </a:solidFill>
            <a:round/>
            <a:headEnd/>
            <a:tailEnd/>
          </a:ln>
        </p:spPr>
        <p:txBody>
          <a:bodyPr/>
          <a:lstStyle/>
          <a:p>
            <a:r>
              <a:rPr lang="es-MX" sz="1100" b="1">
                <a:latin typeface="Calibri" pitchFamily="34" charset="0"/>
                <a:ea typeface="Times New Roman" pitchFamily="18" charset="0"/>
                <a:cs typeface="Calibri" pitchFamily="34" charset="0"/>
              </a:rPr>
              <a:t>Positiva</a:t>
            </a:r>
            <a:endParaRPr lang="es-MX">
              <a:latin typeface="Arial" charset="0"/>
              <a:ea typeface="Times New Roman" pitchFamily="18" charset="0"/>
            </a:endParaRPr>
          </a:p>
        </p:txBody>
      </p:sp>
      <p:cxnSp>
        <p:nvCxnSpPr>
          <p:cNvPr id="28681" name="AutoShape 90"/>
          <p:cNvCxnSpPr>
            <a:cxnSpLocks noChangeShapeType="1"/>
          </p:cNvCxnSpPr>
          <p:nvPr/>
        </p:nvCxnSpPr>
        <p:spPr bwMode="auto">
          <a:xfrm>
            <a:off x="5712885" y="2636838"/>
            <a:ext cx="4445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682" name="AutoShape 89"/>
          <p:cNvSpPr>
            <a:spLocks noChangeArrowheads="1"/>
          </p:cNvSpPr>
          <p:nvPr/>
        </p:nvSpPr>
        <p:spPr bwMode="auto">
          <a:xfrm>
            <a:off x="6129867" y="2492376"/>
            <a:ext cx="927100" cy="276225"/>
          </a:xfrm>
          <a:prstGeom prst="roundRect">
            <a:avLst>
              <a:gd name="adj" fmla="val 16667"/>
            </a:avLst>
          </a:prstGeom>
          <a:solidFill>
            <a:srgbClr val="FFFFFF"/>
          </a:solidFill>
          <a:ln w="9525">
            <a:solidFill>
              <a:srgbClr val="000000"/>
            </a:solidFill>
            <a:round/>
            <a:headEnd/>
            <a:tailEnd/>
          </a:ln>
        </p:spPr>
        <p:txBody>
          <a:bodyPr/>
          <a:lstStyle/>
          <a:p>
            <a:r>
              <a:rPr lang="es-MX" sz="900" b="1">
                <a:latin typeface="Arial" charset="0"/>
                <a:ea typeface="Times New Roman" pitchFamily="18" charset="0"/>
              </a:rPr>
              <a:t>Negativa</a:t>
            </a:r>
            <a:endParaRPr lang="es-MX">
              <a:latin typeface="Arial" charset="0"/>
              <a:ea typeface="Times New Roman" pitchFamily="18" charset="0"/>
            </a:endParaRPr>
          </a:p>
        </p:txBody>
      </p:sp>
      <p:cxnSp>
        <p:nvCxnSpPr>
          <p:cNvPr id="28683" name="AutoShape 88"/>
          <p:cNvCxnSpPr>
            <a:cxnSpLocks noChangeShapeType="1"/>
          </p:cNvCxnSpPr>
          <p:nvPr/>
        </p:nvCxnSpPr>
        <p:spPr bwMode="auto">
          <a:xfrm flipH="1" flipV="1">
            <a:off x="2351617" y="1844676"/>
            <a:ext cx="277283" cy="7207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84" name="AutoShape 87"/>
          <p:cNvCxnSpPr>
            <a:cxnSpLocks noChangeShapeType="1"/>
          </p:cNvCxnSpPr>
          <p:nvPr/>
        </p:nvCxnSpPr>
        <p:spPr bwMode="auto">
          <a:xfrm>
            <a:off x="7056967" y="2636838"/>
            <a:ext cx="2540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85" name="AutoShape 86"/>
          <p:cNvCxnSpPr>
            <a:cxnSpLocks noChangeShapeType="1"/>
          </p:cNvCxnSpPr>
          <p:nvPr/>
        </p:nvCxnSpPr>
        <p:spPr bwMode="auto">
          <a:xfrm>
            <a:off x="1390651" y="1975293"/>
            <a:ext cx="0" cy="1905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86" name="AutoShape 85"/>
          <p:cNvCxnSpPr>
            <a:cxnSpLocks noChangeShapeType="1"/>
          </p:cNvCxnSpPr>
          <p:nvPr/>
        </p:nvCxnSpPr>
        <p:spPr bwMode="auto">
          <a:xfrm>
            <a:off x="1368313" y="2843214"/>
            <a:ext cx="0" cy="2476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87" name="AutoShape 84"/>
          <p:cNvCxnSpPr>
            <a:cxnSpLocks noChangeShapeType="1"/>
          </p:cNvCxnSpPr>
          <p:nvPr/>
        </p:nvCxnSpPr>
        <p:spPr bwMode="auto">
          <a:xfrm>
            <a:off x="1392767" y="3687662"/>
            <a:ext cx="0" cy="2476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88" name="AutoShape 83"/>
          <p:cNvCxnSpPr>
            <a:cxnSpLocks noChangeShapeType="1"/>
          </p:cNvCxnSpPr>
          <p:nvPr/>
        </p:nvCxnSpPr>
        <p:spPr bwMode="auto">
          <a:xfrm>
            <a:off x="1381013" y="4489450"/>
            <a:ext cx="0" cy="2095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689" name="Rectangle 82"/>
          <p:cNvSpPr>
            <a:spLocks noChangeArrowheads="1"/>
          </p:cNvSpPr>
          <p:nvPr/>
        </p:nvSpPr>
        <p:spPr bwMode="auto">
          <a:xfrm>
            <a:off x="736600" y="4721530"/>
            <a:ext cx="1346200" cy="247650"/>
          </a:xfrm>
          <a:prstGeom prst="rect">
            <a:avLst/>
          </a:prstGeom>
          <a:solidFill>
            <a:srgbClr val="FFFFFF"/>
          </a:solidFill>
          <a:ln w="9525">
            <a:solidFill>
              <a:srgbClr val="000000"/>
            </a:solidFill>
            <a:miter lim="800000"/>
            <a:headEnd/>
            <a:tailEnd/>
          </a:ln>
        </p:spPr>
        <p:txBody>
          <a:bodyPr/>
          <a:lstStyle/>
          <a:p>
            <a:pPr algn="ctr"/>
            <a:r>
              <a:rPr lang="es-MX" sz="900" b="1">
                <a:latin typeface="Arial" charset="0"/>
                <a:ea typeface="Times New Roman" pitchFamily="18" charset="0"/>
              </a:rPr>
              <a:t>AL TERMINAR</a:t>
            </a:r>
            <a:endParaRPr lang="es-MX">
              <a:latin typeface="Arial" charset="0"/>
              <a:ea typeface="Times New Roman" pitchFamily="18" charset="0"/>
            </a:endParaRPr>
          </a:p>
        </p:txBody>
      </p:sp>
      <p:cxnSp>
        <p:nvCxnSpPr>
          <p:cNvPr id="28690" name="AutoShape 81"/>
          <p:cNvCxnSpPr>
            <a:cxnSpLocks noChangeShapeType="1"/>
          </p:cNvCxnSpPr>
          <p:nvPr/>
        </p:nvCxnSpPr>
        <p:spPr bwMode="auto">
          <a:xfrm>
            <a:off x="1361557" y="5003530"/>
            <a:ext cx="0" cy="2286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691" name="AutoShape 79"/>
          <p:cNvCxnSpPr>
            <a:cxnSpLocks noChangeShapeType="1"/>
          </p:cNvCxnSpPr>
          <p:nvPr/>
        </p:nvCxnSpPr>
        <p:spPr bwMode="auto">
          <a:xfrm flipV="1">
            <a:off x="6769101" y="3644900"/>
            <a:ext cx="901700" cy="615950"/>
          </a:xfrm>
          <a:prstGeom prst="bentConnector3">
            <a:avLst>
              <a:gd name="adj1" fmla="val 50000"/>
            </a:avLst>
          </a:prstGeom>
          <a:noFill/>
          <a:ln w="9525">
            <a:solidFill>
              <a:srgbClr val="000000"/>
            </a:solidFill>
            <a:miter lim="800000"/>
            <a:headEnd/>
            <a:tailEnd/>
          </a:ln>
          <a:extLst>
            <a:ext uri="{909E8E84-426E-40DD-AFC4-6F175D3DCCD1}">
              <a14:hiddenFill xmlns:a14="http://schemas.microsoft.com/office/drawing/2010/main">
                <a:noFill/>
              </a14:hiddenFill>
            </a:ext>
          </a:extLst>
        </p:spPr>
      </p:cxnSp>
      <p:sp>
        <p:nvSpPr>
          <p:cNvPr id="28692" name="AutoShape 78"/>
          <p:cNvSpPr>
            <a:spLocks noChangeArrowheads="1"/>
          </p:cNvSpPr>
          <p:nvPr/>
        </p:nvSpPr>
        <p:spPr bwMode="auto">
          <a:xfrm>
            <a:off x="7344834" y="2205039"/>
            <a:ext cx="1663700" cy="885825"/>
          </a:xfrm>
          <a:prstGeom prst="flowChartAlternateProcess">
            <a:avLst/>
          </a:prstGeom>
          <a:solidFill>
            <a:srgbClr val="FFFFFF"/>
          </a:solidFill>
          <a:ln w="9525">
            <a:solidFill>
              <a:srgbClr val="000000"/>
            </a:solidFill>
            <a:miter lim="800000"/>
            <a:headEnd/>
            <a:tailEnd/>
          </a:ln>
        </p:spPr>
        <p:txBody>
          <a:bodyPr/>
          <a:lstStyle/>
          <a:p>
            <a:r>
              <a:rPr lang="es-MX" sz="900">
                <a:latin typeface="Arial" charset="0"/>
                <a:ea typeface="Times New Roman" pitchFamily="18" charset="0"/>
              </a:rPr>
              <a:t>Buscar un lugar que se acomode a las expectativas y necesidades del alumno</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sp>
        <p:nvSpPr>
          <p:cNvPr id="28693" name="AutoShape 77"/>
          <p:cNvSpPr>
            <a:spLocks noChangeArrowheads="1"/>
          </p:cNvSpPr>
          <p:nvPr/>
        </p:nvSpPr>
        <p:spPr bwMode="auto">
          <a:xfrm>
            <a:off x="393700" y="1470468"/>
            <a:ext cx="1930400" cy="504825"/>
          </a:xfrm>
          <a:prstGeom prst="flowChartPredefinedProcess">
            <a:avLst/>
          </a:prstGeom>
          <a:solidFill>
            <a:srgbClr val="FFFFFF"/>
          </a:solidFill>
          <a:ln w="9525">
            <a:solidFill>
              <a:srgbClr val="000000"/>
            </a:solidFill>
            <a:miter lim="800000"/>
            <a:headEnd/>
            <a:tailEnd/>
          </a:ln>
        </p:spPr>
        <p:txBody>
          <a:bodyPr/>
          <a:lstStyle/>
          <a:p>
            <a:pPr algn="ctr"/>
            <a:r>
              <a:rPr lang="es-MX" sz="900" dirty="0">
                <a:latin typeface="Arial" charset="0"/>
                <a:ea typeface="Times New Roman" pitchFamily="18" charset="0"/>
              </a:rPr>
              <a:t>Inscribir los datos de la empresa en el SUEPP</a:t>
            </a:r>
            <a:endParaRPr lang="es-MX" sz="1100" dirty="0">
              <a:latin typeface="Arial" charset="0"/>
              <a:ea typeface="Times New Roman" pitchFamily="18" charset="0"/>
            </a:endParaRPr>
          </a:p>
          <a:p>
            <a:pPr eaLnBrk="0" hangingPunct="0"/>
            <a:endParaRPr lang="es-MX" dirty="0">
              <a:latin typeface="Arial" charset="0"/>
              <a:ea typeface="Times New Roman" pitchFamily="18" charset="0"/>
            </a:endParaRPr>
          </a:p>
        </p:txBody>
      </p:sp>
      <p:sp>
        <p:nvSpPr>
          <p:cNvPr id="28694" name="AutoShape 76"/>
          <p:cNvSpPr>
            <a:spLocks noChangeArrowheads="1"/>
          </p:cNvSpPr>
          <p:nvPr/>
        </p:nvSpPr>
        <p:spPr bwMode="auto">
          <a:xfrm>
            <a:off x="393700" y="2163762"/>
            <a:ext cx="1854200" cy="657225"/>
          </a:xfrm>
          <a:prstGeom prst="flowChartPredefinedProcess">
            <a:avLst/>
          </a:prstGeom>
          <a:solidFill>
            <a:srgbClr val="FFFFFF"/>
          </a:solidFill>
          <a:ln w="9525">
            <a:solidFill>
              <a:srgbClr val="000000"/>
            </a:solidFill>
            <a:miter lim="800000"/>
            <a:headEnd/>
            <a:tailEnd/>
          </a:ln>
        </p:spPr>
        <p:txBody>
          <a:bodyPr/>
          <a:lstStyle/>
          <a:p>
            <a:pPr algn="ctr"/>
            <a:r>
              <a:rPr lang="es-MX" sz="1000" dirty="0">
                <a:latin typeface="Arial" charset="0"/>
                <a:ea typeface="Times New Roman" pitchFamily="18" charset="0"/>
              </a:rPr>
              <a:t>Descargar la documentación que se genera en el sistema.</a:t>
            </a:r>
            <a:endParaRPr lang="es-MX" sz="1200" dirty="0">
              <a:latin typeface="Arial" charset="0"/>
              <a:ea typeface="Times New Roman" pitchFamily="18" charset="0"/>
            </a:endParaRPr>
          </a:p>
          <a:p>
            <a:pPr eaLnBrk="0" hangingPunct="0"/>
            <a:endParaRPr lang="es-MX" sz="2000" dirty="0">
              <a:latin typeface="Arial" charset="0"/>
              <a:ea typeface="Times New Roman" pitchFamily="18" charset="0"/>
            </a:endParaRPr>
          </a:p>
        </p:txBody>
      </p:sp>
      <p:sp>
        <p:nvSpPr>
          <p:cNvPr id="28695" name="AutoShape 75"/>
          <p:cNvSpPr>
            <a:spLocks noChangeArrowheads="1"/>
          </p:cNvSpPr>
          <p:nvPr/>
        </p:nvSpPr>
        <p:spPr bwMode="auto">
          <a:xfrm>
            <a:off x="381000" y="3090864"/>
            <a:ext cx="2057400" cy="571500"/>
          </a:xfrm>
          <a:prstGeom prst="flowChartPredefinedProcess">
            <a:avLst/>
          </a:prstGeom>
          <a:solidFill>
            <a:srgbClr val="FFFFFF"/>
          </a:solidFill>
          <a:ln w="9525">
            <a:solidFill>
              <a:srgbClr val="000000"/>
            </a:solidFill>
            <a:miter lim="800000"/>
            <a:headEnd/>
            <a:tailEnd/>
          </a:ln>
        </p:spPr>
        <p:txBody>
          <a:bodyPr/>
          <a:lstStyle/>
          <a:p>
            <a:pPr algn="ctr"/>
            <a:r>
              <a:rPr lang="es-MX" sz="900">
                <a:latin typeface="Arial" charset="0"/>
                <a:ea typeface="Times New Roman" pitchFamily="18" charset="0"/>
              </a:rPr>
              <a:t>Realizar cada quincena un reporte de dos cuartillas</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sp>
        <p:nvSpPr>
          <p:cNvPr id="28696" name="AutoShape 74"/>
          <p:cNvSpPr>
            <a:spLocks noChangeArrowheads="1"/>
          </p:cNvSpPr>
          <p:nvPr/>
        </p:nvSpPr>
        <p:spPr bwMode="auto">
          <a:xfrm>
            <a:off x="393700" y="3952875"/>
            <a:ext cx="1955800" cy="536575"/>
          </a:xfrm>
          <a:prstGeom prst="flowChartPredefinedProcess">
            <a:avLst/>
          </a:prstGeom>
          <a:solidFill>
            <a:srgbClr val="FFFFFF"/>
          </a:solidFill>
          <a:ln w="9525">
            <a:solidFill>
              <a:srgbClr val="000000"/>
            </a:solidFill>
            <a:miter lim="800000"/>
            <a:headEnd/>
            <a:tailEnd/>
          </a:ln>
        </p:spPr>
        <p:txBody>
          <a:bodyPr/>
          <a:lstStyle/>
          <a:p>
            <a:pPr algn="ctr"/>
            <a:r>
              <a:rPr lang="es-MX" sz="900" dirty="0">
                <a:latin typeface="Arial" charset="0"/>
                <a:ea typeface="Times New Roman" pitchFamily="18" charset="0"/>
              </a:rPr>
              <a:t>Al cumplir los 3 meses registrar el informe parcial</a:t>
            </a:r>
            <a:endParaRPr lang="es-MX" sz="1100" dirty="0">
              <a:latin typeface="Arial" charset="0"/>
              <a:ea typeface="Times New Roman" pitchFamily="18" charset="0"/>
            </a:endParaRPr>
          </a:p>
          <a:p>
            <a:pPr eaLnBrk="0" hangingPunct="0"/>
            <a:endParaRPr lang="es-MX" dirty="0">
              <a:latin typeface="Arial" charset="0"/>
              <a:ea typeface="Times New Roman" pitchFamily="18" charset="0"/>
            </a:endParaRPr>
          </a:p>
        </p:txBody>
      </p:sp>
      <p:sp>
        <p:nvSpPr>
          <p:cNvPr id="28697" name="AutoShape 73"/>
          <p:cNvSpPr>
            <a:spLocks noChangeArrowheads="1"/>
          </p:cNvSpPr>
          <p:nvPr/>
        </p:nvSpPr>
        <p:spPr bwMode="auto">
          <a:xfrm>
            <a:off x="427567" y="5246721"/>
            <a:ext cx="2120900" cy="628650"/>
          </a:xfrm>
          <a:prstGeom prst="flowChartPredefinedProcess">
            <a:avLst/>
          </a:prstGeom>
          <a:solidFill>
            <a:srgbClr val="FFFFFF"/>
          </a:solidFill>
          <a:ln w="9525">
            <a:solidFill>
              <a:srgbClr val="000000"/>
            </a:solidFill>
            <a:miter lim="800000"/>
            <a:headEnd/>
            <a:tailEnd/>
          </a:ln>
        </p:spPr>
        <p:txBody>
          <a:bodyPr/>
          <a:lstStyle/>
          <a:p>
            <a:pPr algn="ctr"/>
            <a:r>
              <a:rPr lang="es-MX" sz="900">
                <a:latin typeface="Arial" charset="0"/>
                <a:ea typeface="Times New Roman" pitchFamily="18" charset="0"/>
              </a:rPr>
              <a:t>Registrar la síntesis de la memoria en el sistema</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sp>
        <p:nvSpPr>
          <p:cNvPr id="28698" name="AutoShape 72"/>
          <p:cNvSpPr>
            <a:spLocks noChangeArrowheads="1"/>
          </p:cNvSpPr>
          <p:nvPr/>
        </p:nvSpPr>
        <p:spPr bwMode="auto">
          <a:xfrm>
            <a:off x="334434" y="6140451"/>
            <a:ext cx="2400300" cy="676275"/>
          </a:xfrm>
          <a:prstGeom prst="flowChartPredefinedProcess">
            <a:avLst/>
          </a:prstGeom>
          <a:noFill/>
          <a:ln w="9525">
            <a:solidFill>
              <a:srgbClr val="000000"/>
            </a:solidFill>
            <a:miter lim="800000"/>
            <a:headEnd/>
            <a:tailEnd/>
          </a:ln>
        </p:spPr>
        <p:txBody>
          <a:bodyPr/>
          <a:lstStyle/>
          <a:p>
            <a:pPr algn="ctr"/>
            <a:r>
              <a:rPr lang="es-MX" sz="900">
                <a:latin typeface="Arial" charset="0"/>
                <a:ea typeface="Times New Roman" pitchFamily="18" charset="0"/>
              </a:rPr>
              <a:t>Realizar una memoria de 30 cuartillas, engargolada y grabada en un disco.</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cxnSp>
        <p:nvCxnSpPr>
          <p:cNvPr id="28699" name="AutoShape 71"/>
          <p:cNvCxnSpPr>
            <a:cxnSpLocks noChangeShapeType="1"/>
          </p:cNvCxnSpPr>
          <p:nvPr/>
        </p:nvCxnSpPr>
        <p:spPr bwMode="auto">
          <a:xfrm>
            <a:off x="4847167" y="2997200"/>
            <a:ext cx="0" cy="212090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8700" name="AutoShape 70"/>
          <p:cNvCxnSpPr>
            <a:cxnSpLocks noChangeShapeType="1"/>
          </p:cNvCxnSpPr>
          <p:nvPr/>
        </p:nvCxnSpPr>
        <p:spPr bwMode="auto">
          <a:xfrm rot="-5400000">
            <a:off x="3464709" y="4734156"/>
            <a:ext cx="1112837" cy="1648883"/>
          </a:xfrm>
          <a:prstGeom prst="bentConnector3">
            <a:avLst>
              <a:gd name="adj1" fmla="val 50000"/>
            </a:avLst>
          </a:prstGeom>
          <a:noFill/>
          <a:ln w="9525">
            <a:solidFill>
              <a:srgbClr val="000000"/>
            </a:solidFill>
            <a:miter lim="800000"/>
            <a:headEnd/>
            <a:tailEnd/>
          </a:ln>
          <a:extLst>
            <a:ext uri="{909E8E84-426E-40DD-AFC4-6F175D3DCCD1}">
              <a14:hiddenFill xmlns:a14="http://schemas.microsoft.com/office/drawing/2010/main">
                <a:noFill/>
              </a14:hiddenFill>
            </a:ext>
          </a:extLst>
        </p:spPr>
      </p:cxnSp>
      <p:cxnSp>
        <p:nvCxnSpPr>
          <p:cNvPr id="28701" name="AutoShape 69"/>
          <p:cNvCxnSpPr>
            <a:cxnSpLocks noChangeShapeType="1"/>
          </p:cNvCxnSpPr>
          <p:nvPr/>
        </p:nvCxnSpPr>
        <p:spPr bwMode="auto">
          <a:xfrm>
            <a:off x="4847167" y="4292600"/>
            <a:ext cx="3302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8702" name="AutoShape 68"/>
          <p:cNvSpPr>
            <a:spLocks noChangeArrowheads="1"/>
          </p:cNvSpPr>
          <p:nvPr/>
        </p:nvSpPr>
        <p:spPr bwMode="auto">
          <a:xfrm>
            <a:off x="5232401" y="4005264"/>
            <a:ext cx="1460500" cy="657225"/>
          </a:xfrm>
          <a:prstGeom prst="flowChartDocument">
            <a:avLst/>
          </a:prstGeom>
          <a:solidFill>
            <a:srgbClr val="FFFFFF"/>
          </a:solidFill>
          <a:ln w="9525">
            <a:solidFill>
              <a:srgbClr val="000000"/>
            </a:solidFill>
            <a:miter lim="800000"/>
            <a:headEnd/>
            <a:tailEnd/>
          </a:ln>
        </p:spPr>
        <p:txBody>
          <a:bodyPr/>
          <a:lstStyle/>
          <a:p>
            <a:r>
              <a:rPr lang="es-MX" sz="900">
                <a:latin typeface="Arial" charset="0"/>
                <a:ea typeface="Times New Roman" pitchFamily="18" charset="0"/>
              </a:rPr>
              <a:t>Entregar la documentación en tres paquetes.</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sp>
        <p:nvSpPr>
          <p:cNvPr id="28703" name="AutoShape 67"/>
          <p:cNvSpPr>
            <a:spLocks noChangeArrowheads="1"/>
          </p:cNvSpPr>
          <p:nvPr/>
        </p:nvSpPr>
        <p:spPr bwMode="auto">
          <a:xfrm>
            <a:off x="7632701" y="3213101"/>
            <a:ext cx="2019300" cy="809625"/>
          </a:xfrm>
          <a:prstGeom prst="flowChartPredefinedProcess">
            <a:avLst/>
          </a:prstGeom>
          <a:solidFill>
            <a:srgbClr val="FFFFFF"/>
          </a:solidFill>
          <a:ln w="9525">
            <a:solidFill>
              <a:srgbClr val="000000"/>
            </a:solidFill>
            <a:miter lim="800000"/>
            <a:headEnd/>
            <a:tailEnd/>
          </a:ln>
        </p:spPr>
        <p:txBody>
          <a:bodyPr/>
          <a:lstStyle/>
          <a:p>
            <a:pPr algn="ctr"/>
            <a:r>
              <a:rPr lang="es-MX" sz="900">
                <a:latin typeface="Arial" charset="0"/>
                <a:ea typeface="Times New Roman" pitchFamily="18" charset="0"/>
              </a:rPr>
              <a:t>AL INICIAR:</a:t>
            </a:r>
            <a:endParaRPr lang="es-MX" sz="1100">
              <a:latin typeface="Arial" charset="0"/>
              <a:ea typeface="Times New Roman" pitchFamily="18" charset="0"/>
            </a:endParaRPr>
          </a:p>
          <a:p>
            <a:pPr algn="ctr" eaLnBrk="0" hangingPunct="0"/>
            <a:r>
              <a:rPr lang="es-MX" sz="900" b="1">
                <a:latin typeface="Arial" charset="0"/>
                <a:ea typeface="Times New Roman" pitchFamily="18" charset="0"/>
              </a:rPr>
              <a:t>Carta de presentación</a:t>
            </a:r>
            <a:endParaRPr lang="es-MX" sz="1100">
              <a:latin typeface="Arial" charset="0"/>
            </a:endParaRPr>
          </a:p>
          <a:p>
            <a:pPr algn="ctr" eaLnBrk="0" hangingPunct="0"/>
            <a:r>
              <a:rPr lang="es-MX" sz="900" b="1">
                <a:latin typeface="Arial" charset="0"/>
                <a:cs typeface="Times New Roman" pitchFamily="18" charset="0"/>
              </a:rPr>
              <a:t>Carta compromiso</a:t>
            </a:r>
            <a:endParaRPr lang="es-MX" sz="1100">
              <a:latin typeface="Arial" charset="0"/>
            </a:endParaRPr>
          </a:p>
          <a:p>
            <a:pPr eaLnBrk="0" hangingPunct="0"/>
            <a:endParaRPr lang="es-MX">
              <a:latin typeface="Arial" charset="0"/>
            </a:endParaRPr>
          </a:p>
        </p:txBody>
      </p:sp>
      <p:cxnSp>
        <p:nvCxnSpPr>
          <p:cNvPr id="28704" name="AutoShape 66"/>
          <p:cNvCxnSpPr>
            <a:cxnSpLocks noChangeShapeType="1"/>
          </p:cNvCxnSpPr>
          <p:nvPr/>
        </p:nvCxnSpPr>
        <p:spPr bwMode="auto">
          <a:xfrm rot="16200000" flipH="1">
            <a:off x="6491287" y="4977343"/>
            <a:ext cx="1800225" cy="287867"/>
          </a:xfrm>
          <a:prstGeom prst="bentConnector3">
            <a:avLst>
              <a:gd name="adj1" fmla="val 50000"/>
            </a:avLst>
          </a:prstGeom>
          <a:noFill/>
          <a:ln w="9525">
            <a:solidFill>
              <a:srgbClr val="000000"/>
            </a:solidFill>
            <a:miter lim="800000"/>
            <a:headEnd/>
            <a:tailEnd/>
          </a:ln>
          <a:extLst>
            <a:ext uri="{909E8E84-426E-40DD-AFC4-6F175D3DCCD1}">
              <a14:hiddenFill xmlns:a14="http://schemas.microsoft.com/office/drawing/2010/main">
                <a:noFill/>
              </a14:hiddenFill>
            </a:ext>
          </a:extLst>
        </p:spPr>
      </p:cxnSp>
      <p:sp>
        <p:nvSpPr>
          <p:cNvPr id="28705" name="AutoShape 65"/>
          <p:cNvSpPr>
            <a:spLocks noChangeArrowheads="1"/>
          </p:cNvSpPr>
          <p:nvPr/>
        </p:nvSpPr>
        <p:spPr bwMode="auto">
          <a:xfrm>
            <a:off x="7920567" y="4365625"/>
            <a:ext cx="1790700" cy="819150"/>
          </a:xfrm>
          <a:prstGeom prst="flowChartPredefinedProcess">
            <a:avLst/>
          </a:prstGeom>
          <a:solidFill>
            <a:srgbClr val="FFFFFF"/>
          </a:solidFill>
          <a:ln w="9525">
            <a:solidFill>
              <a:srgbClr val="000000"/>
            </a:solidFill>
            <a:miter lim="800000"/>
            <a:headEnd/>
            <a:tailEnd/>
          </a:ln>
        </p:spPr>
        <p:txBody>
          <a:bodyPr/>
          <a:lstStyle/>
          <a:p>
            <a:pPr algn="ctr"/>
            <a:r>
              <a:rPr lang="es-MX" sz="900">
                <a:latin typeface="Arial" charset="0"/>
                <a:ea typeface="Times New Roman" pitchFamily="18" charset="0"/>
              </a:rPr>
              <a:t>A LA MITAD:</a:t>
            </a:r>
            <a:endParaRPr lang="es-MX" sz="1100">
              <a:latin typeface="Arial" charset="0"/>
              <a:ea typeface="Times New Roman" pitchFamily="18" charset="0"/>
            </a:endParaRPr>
          </a:p>
          <a:p>
            <a:pPr algn="ctr" eaLnBrk="0" hangingPunct="0"/>
            <a:r>
              <a:rPr lang="es-MX" sz="900" b="1">
                <a:latin typeface="Arial" charset="0"/>
                <a:ea typeface="Times New Roman" pitchFamily="18" charset="0"/>
              </a:rPr>
              <a:t>6 reportes quincenales y el informe parcial</a:t>
            </a:r>
            <a:endParaRPr lang="es-MX" sz="1100">
              <a:latin typeface="Arial" charset="0"/>
            </a:endParaRPr>
          </a:p>
          <a:p>
            <a:pPr eaLnBrk="0" hangingPunct="0"/>
            <a:endParaRPr lang="es-MX">
              <a:latin typeface="Arial" charset="0"/>
            </a:endParaRPr>
          </a:p>
        </p:txBody>
      </p:sp>
      <p:sp>
        <p:nvSpPr>
          <p:cNvPr id="28706" name="AutoShape 64"/>
          <p:cNvSpPr>
            <a:spLocks noChangeArrowheads="1"/>
          </p:cNvSpPr>
          <p:nvPr/>
        </p:nvSpPr>
        <p:spPr bwMode="auto">
          <a:xfrm>
            <a:off x="7920567" y="5516564"/>
            <a:ext cx="2247900" cy="962025"/>
          </a:xfrm>
          <a:prstGeom prst="flowChartPredefinedProcess">
            <a:avLst/>
          </a:prstGeom>
          <a:noFill/>
          <a:ln w="9525">
            <a:solidFill>
              <a:srgbClr val="000000"/>
            </a:solidFill>
            <a:miter lim="800000"/>
            <a:headEnd/>
            <a:tailEnd/>
          </a:ln>
        </p:spPr>
        <p:txBody>
          <a:bodyPr/>
          <a:lstStyle/>
          <a:p>
            <a:r>
              <a:rPr lang="es-MX" sz="900">
                <a:latin typeface="Arial" charset="0"/>
                <a:ea typeface="Times New Roman" pitchFamily="18" charset="0"/>
              </a:rPr>
              <a:t>AL TERMINAR:</a:t>
            </a:r>
            <a:endParaRPr lang="es-MX" sz="1100">
              <a:latin typeface="Arial" charset="0"/>
              <a:ea typeface="Times New Roman" pitchFamily="18" charset="0"/>
            </a:endParaRPr>
          </a:p>
          <a:p>
            <a:pPr eaLnBrk="0" hangingPunct="0"/>
            <a:r>
              <a:rPr lang="es-MX" sz="900" b="1">
                <a:latin typeface="Arial" charset="0"/>
                <a:ea typeface="Times New Roman" pitchFamily="18" charset="0"/>
              </a:rPr>
              <a:t>6 reportes quincenales</a:t>
            </a:r>
            <a:endParaRPr lang="es-MX" sz="1100">
              <a:latin typeface="Arial" charset="0"/>
            </a:endParaRPr>
          </a:p>
          <a:p>
            <a:pPr eaLnBrk="0" hangingPunct="0"/>
            <a:r>
              <a:rPr lang="es-MX" sz="900" b="1">
                <a:latin typeface="Arial" charset="0"/>
                <a:cs typeface="Times New Roman" pitchFamily="18" charset="0"/>
              </a:rPr>
              <a:t>Anexo 4</a:t>
            </a:r>
            <a:endParaRPr lang="es-MX" sz="1100">
              <a:latin typeface="Arial" charset="0"/>
            </a:endParaRPr>
          </a:p>
          <a:p>
            <a:pPr eaLnBrk="0" hangingPunct="0"/>
            <a:r>
              <a:rPr lang="es-MX" sz="900" b="1">
                <a:latin typeface="Arial" charset="0"/>
                <a:cs typeface="Times New Roman" pitchFamily="18" charset="0"/>
              </a:rPr>
              <a:t>Memoria </a:t>
            </a:r>
            <a:endParaRPr lang="es-MX" sz="1100">
              <a:latin typeface="Arial" charset="0"/>
            </a:endParaRPr>
          </a:p>
          <a:p>
            <a:pPr eaLnBrk="0" hangingPunct="0"/>
            <a:r>
              <a:rPr lang="es-MX" sz="900" b="1">
                <a:latin typeface="Arial" charset="0"/>
                <a:cs typeface="Times New Roman" pitchFamily="18" charset="0"/>
              </a:rPr>
              <a:t>Disco</a:t>
            </a:r>
            <a:endParaRPr lang="es-MX" sz="1100">
              <a:latin typeface="Arial" charset="0"/>
            </a:endParaRPr>
          </a:p>
          <a:p>
            <a:pPr eaLnBrk="0" hangingPunct="0"/>
            <a:endParaRPr lang="es-MX">
              <a:latin typeface="Arial" charset="0"/>
            </a:endParaRPr>
          </a:p>
        </p:txBody>
      </p:sp>
      <p:cxnSp>
        <p:nvCxnSpPr>
          <p:cNvPr id="28707" name="AutoShape 63"/>
          <p:cNvCxnSpPr>
            <a:cxnSpLocks noChangeShapeType="1"/>
          </p:cNvCxnSpPr>
          <p:nvPr/>
        </p:nvCxnSpPr>
        <p:spPr bwMode="auto">
          <a:xfrm>
            <a:off x="7247467" y="4751389"/>
            <a:ext cx="673100" cy="4603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8708" name="AutoShape 62"/>
          <p:cNvCxnSpPr>
            <a:cxnSpLocks noChangeShapeType="1"/>
          </p:cNvCxnSpPr>
          <p:nvPr/>
        </p:nvCxnSpPr>
        <p:spPr bwMode="auto">
          <a:xfrm flipH="1">
            <a:off x="6288617" y="6021388"/>
            <a:ext cx="160020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8709" name="AutoShape 61"/>
          <p:cNvSpPr>
            <a:spLocks noChangeArrowheads="1"/>
          </p:cNvSpPr>
          <p:nvPr/>
        </p:nvSpPr>
        <p:spPr bwMode="auto">
          <a:xfrm>
            <a:off x="3888317" y="5589588"/>
            <a:ext cx="2377016" cy="895350"/>
          </a:xfrm>
          <a:prstGeom prst="flowChartTerminator">
            <a:avLst/>
          </a:prstGeom>
          <a:solidFill>
            <a:srgbClr val="FFFFFF"/>
          </a:solidFill>
          <a:ln w="9525">
            <a:solidFill>
              <a:srgbClr val="000000"/>
            </a:solidFill>
            <a:miter lim="800000"/>
            <a:headEnd/>
            <a:tailEnd/>
          </a:ln>
        </p:spPr>
        <p:txBody>
          <a:bodyPr/>
          <a:lstStyle/>
          <a:p>
            <a:pPr algn="ctr"/>
            <a:r>
              <a:rPr lang="es-MX" sz="900" b="1">
                <a:latin typeface="Arial" charset="0"/>
                <a:ea typeface="Times New Roman" pitchFamily="18" charset="0"/>
              </a:rPr>
              <a:t>TERMINO DE PRÁCTICAS Profesionales.  GENERACION DE CONSTANCIA.</a:t>
            </a:r>
            <a:endParaRPr lang="es-MX">
              <a:latin typeface="Arial" charset="0"/>
              <a:ea typeface="Times New Roman" pitchFamily="18" charset="0"/>
            </a:endParaRPr>
          </a:p>
        </p:txBody>
      </p:sp>
      <p:sp>
        <p:nvSpPr>
          <p:cNvPr id="28710" name="Rectangle 97"/>
          <p:cNvSpPr>
            <a:spLocks noChangeArrowheads="1"/>
          </p:cNvSpPr>
          <p:nvPr/>
        </p:nvSpPr>
        <p:spPr bwMode="auto">
          <a:xfrm>
            <a:off x="1583268" y="-27454"/>
            <a:ext cx="70022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s-MX" sz="1000" b="1">
                <a:solidFill>
                  <a:srgbClr val="000000"/>
                </a:solidFill>
                <a:latin typeface="Arial" charset="0"/>
                <a:ea typeface="Times New Roman" pitchFamily="18" charset="0"/>
              </a:rPr>
              <a:t>Diagrama 1.- Pasos para la realización y liberalización de las Prácticas Profesionales en la UAP- Nezahualcóyotl.</a:t>
            </a:r>
            <a:endParaRPr lang="es-MX" sz="1100">
              <a:latin typeface="Arial" charset="0"/>
              <a:ea typeface="Times New Roman" pitchFamily="18" charset="0"/>
            </a:endParaRPr>
          </a:p>
          <a:p>
            <a:pPr eaLnBrk="0" hangingPunct="0"/>
            <a:endParaRPr lang="es-MX">
              <a:latin typeface="Arial" charset="0"/>
              <a:ea typeface="Times New Roman" pitchFamily="18" charset="0"/>
            </a:endParaRPr>
          </a:p>
        </p:txBody>
      </p:sp>
      <p:sp>
        <p:nvSpPr>
          <p:cNvPr id="28711" name="Rectangle 116"/>
          <p:cNvSpPr>
            <a:spLocks noChangeArrowheads="1"/>
          </p:cNvSpPr>
          <p:nvPr/>
        </p:nvSpPr>
        <p:spPr bwMode="auto">
          <a:xfrm>
            <a:off x="0" y="348734"/>
            <a:ext cx="6386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49263"/>
            <a:endParaRPr lang="es-MX">
              <a:latin typeface="Arial" charset="0"/>
            </a:endParaRPr>
          </a:p>
        </p:txBody>
      </p:sp>
      <p:cxnSp>
        <p:nvCxnSpPr>
          <p:cNvPr id="90" name="89 Forma"/>
          <p:cNvCxnSpPr>
            <a:endCxn id="28698" idx="3"/>
          </p:cNvCxnSpPr>
          <p:nvPr/>
        </p:nvCxnSpPr>
        <p:spPr>
          <a:xfrm rot="5400000">
            <a:off x="2761457" y="6024827"/>
            <a:ext cx="427038" cy="480484"/>
          </a:xfrm>
          <a:prstGeom prst="bentConnector2">
            <a:avLst/>
          </a:prstGeom>
        </p:spPr>
        <p:style>
          <a:lnRef idx="1">
            <a:schemeClr val="dk1"/>
          </a:lnRef>
          <a:fillRef idx="0">
            <a:schemeClr val="dk1"/>
          </a:fillRef>
          <a:effectRef idx="0">
            <a:schemeClr val="dk1"/>
          </a:effectRef>
          <a:fontRef idx="minor">
            <a:schemeClr val="tx1"/>
          </a:fontRef>
        </p:style>
      </p:cxnSp>
      <p:cxnSp>
        <p:nvCxnSpPr>
          <p:cNvPr id="46" name="AutoShape 81"/>
          <p:cNvCxnSpPr>
            <a:cxnSpLocks noChangeShapeType="1"/>
          </p:cNvCxnSpPr>
          <p:nvPr/>
        </p:nvCxnSpPr>
        <p:spPr bwMode="auto">
          <a:xfrm>
            <a:off x="1415870" y="5875371"/>
            <a:ext cx="0" cy="2286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82958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944" y="168006"/>
            <a:ext cx="9161609" cy="892309"/>
          </a:xfrm>
          <a:noFill/>
          <a:ln>
            <a:no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fontAlgn="auto">
              <a:spcAft>
                <a:spcPts val="0"/>
              </a:spcAft>
              <a:defRPr/>
            </a:pPr>
            <a:r>
              <a:rPr lang="es-MX" sz="2400" b="1" cap="none" dirty="0" smtClean="0">
                <a:solidFill>
                  <a:schemeClr val="tx1"/>
                </a:solidFill>
                <a:latin typeface="Arial Narrow" pitchFamily="34" charset="0"/>
                <a:ea typeface="Times New Roman" pitchFamily="18" charset="0"/>
                <a:cs typeface="Arial" pitchFamily="34" charset="0"/>
              </a:rPr>
              <a:t>III.III.- </a:t>
            </a:r>
            <a:r>
              <a:rPr lang="es-ES" sz="2400" b="1" cap="none" dirty="0" smtClean="0">
                <a:solidFill>
                  <a:schemeClr val="tx1"/>
                </a:solidFill>
                <a:latin typeface="Arial Narrow" pitchFamily="34" charset="0"/>
                <a:ea typeface="Times New Roman" pitchFamily="18" charset="0"/>
                <a:cs typeface="Arial" pitchFamily="34" charset="0"/>
              </a:rPr>
              <a:t>Principales  documentos que el prestador de Prácticas Profesionales debe de entregar</a:t>
            </a:r>
            <a:endParaRPr lang="es-MX" sz="2000" b="1" dirty="0">
              <a:latin typeface="Arial Narrow" pitchFamily="34" charset="0"/>
            </a:endParaRPr>
          </a:p>
        </p:txBody>
      </p:sp>
      <p:graphicFrame>
        <p:nvGraphicFramePr>
          <p:cNvPr id="4" name="3 Diagrama"/>
          <p:cNvGraphicFramePr/>
          <p:nvPr>
            <p:extLst>
              <p:ext uri="{D42A27DB-BD31-4B8C-83A1-F6EECF244321}">
                <p14:modId xmlns:p14="http://schemas.microsoft.com/office/powerpoint/2010/main" val="980578106"/>
              </p:ext>
            </p:extLst>
          </p:nvPr>
        </p:nvGraphicFramePr>
        <p:xfrm>
          <a:off x="1011676" y="1274323"/>
          <a:ext cx="7752945" cy="4288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0794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64205" y="342731"/>
            <a:ext cx="8940080" cy="513302"/>
          </a:xfrm>
          <a:no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a:r>
              <a:rPr lang="es-MX" sz="2800" b="1" cap="all" dirty="0">
                <a:ln w="0"/>
                <a:solidFill>
                  <a:schemeClr val="accent2">
                    <a:lumMod val="75000"/>
                  </a:schemeClr>
                </a:solidFill>
                <a:effectLst>
                  <a:reflection blurRad="12700" stA="50000" endPos="50000" dist="5000" dir="5400000" sy="-100000" rotWithShape="0"/>
                </a:effectLst>
                <a:latin typeface="Arial Narrow" pitchFamily="34" charset="0"/>
                <a:ea typeface="+mj-ea"/>
                <a:cs typeface="+mj-cs"/>
              </a:rPr>
              <a:t>IV.-ELABORACIÓN DE LA MEMORIA DE PRÁCTICAS PROFESIONALES </a:t>
            </a:r>
            <a:br>
              <a:rPr lang="es-MX" sz="2800" b="1" cap="all" dirty="0">
                <a:ln w="0"/>
                <a:solidFill>
                  <a:schemeClr val="accent2">
                    <a:lumMod val="75000"/>
                  </a:schemeClr>
                </a:solidFill>
                <a:effectLst>
                  <a:reflection blurRad="12700" stA="50000" endPos="50000" dist="5000" dir="5400000" sy="-100000" rotWithShape="0"/>
                </a:effectLst>
                <a:latin typeface="Arial Narrow" pitchFamily="34" charset="0"/>
                <a:ea typeface="+mj-ea"/>
                <a:cs typeface="+mj-cs"/>
              </a:rPr>
            </a:br>
            <a:endParaRPr lang="es-MX" sz="2800" b="1" cap="all" dirty="0">
              <a:ln w="0"/>
              <a:solidFill>
                <a:schemeClr val="accent2">
                  <a:lumMod val="75000"/>
                </a:schemeClr>
              </a:solidFill>
              <a:effectLst>
                <a:reflection blurRad="12700" stA="50000" endPos="50000" dist="5000" dir="5400000" sy="-100000" rotWithShape="0"/>
              </a:effectLst>
              <a:latin typeface="Arial Narrow" pitchFamily="34" charset="0"/>
              <a:ea typeface="+mj-ea"/>
              <a:cs typeface="+mj-cs"/>
            </a:endParaRPr>
          </a:p>
        </p:txBody>
      </p:sp>
      <p:sp>
        <p:nvSpPr>
          <p:cNvPr id="30723" name="2 Marcador de contenido"/>
          <p:cNvSpPr>
            <a:spLocks noGrp="1"/>
          </p:cNvSpPr>
          <p:nvPr>
            <p:ph sz="quarter" idx="1"/>
          </p:nvPr>
        </p:nvSpPr>
        <p:spPr>
          <a:xfrm>
            <a:off x="609601" y="1600201"/>
            <a:ext cx="4525433" cy="4525963"/>
          </a:xfrm>
        </p:spPr>
        <p:txBody>
          <a:bodyPr/>
          <a:lstStyle/>
          <a:p>
            <a:pPr algn="just">
              <a:lnSpc>
                <a:spcPct val="150000"/>
              </a:lnSpc>
            </a:pPr>
            <a:r>
              <a:rPr lang="es-MX" sz="1800" dirty="0" smtClean="0">
                <a:latin typeface="Arial Narrow" pitchFamily="34" charset="0"/>
                <a:cs typeface="Arial" charset="0"/>
              </a:rPr>
              <a:t>La intención de la memoria para acreditar las Prácticas Profesionales tiene el objetivo de que el alumno tenga la capacidad de demostrar que ha movilizado y puesto en práctica los conocimientos y competencias adquiridos a lo largo de su formación profesional, para atender un contexto de su vida cotidiana.</a:t>
            </a:r>
          </a:p>
          <a:p>
            <a:pPr algn="just">
              <a:lnSpc>
                <a:spcPct val="150000"/>
              </a:lnSpc>
            </a:pPr>
            <a:endParaRPr lang="es-MX" sz="1800" dirty="0" smtClean="0">
              <a:latin typeface="Arial Narrow" pitchFamily="34" charset="0"/>
              <a:cs typeface="Arial" charset="0"/>
            </a:endParaRPr>
          </a:p>
        </p:txBody>
      </p:sp>
      <p:sp>
        <p:nvSpPr>
          <p:cNvPr id="30724" name="AutoShape 2" descr="data:image/jpeg;base64,/9j/4AAQSkZJRgABAQAAAQABAAD/2wCEAAkGBhQSEBUUEhQWFRUVGBUXGBcYGRgYFxkgFhkcHxscGBgaHSYqFxwkHBoaIC8hLycpLDAsFx4xNTIqNSYrLCkBCQoKDgwOGg8PGiwkHiU0LCwqKywsLCopLDQsLCwsLCkwLCwsLDQ1LCksLCwsKikpKS0sLCwpKSosLCwsKSwsLP/AABEIANQAqAMBIgACEQEDEQH/xAAcAAEAAgMBAQEAAAAAAAAAAAAABgcDBAUIAQL/xABSEAACAQMABwQGBgYFBREBAAABAgMABBEFBhIhMUFRBxNhcSIyUoGRoRQjQmKSsSQzcoKiwUNTssLRVGOD4fAVFyUmNDVEc3SEk5Szw9LU8Qj/xAAaAQEAAwEBAQAAAAAAAAAAAAAAAgMEBQEG/8QALBEAAgECBAUDAwUAAAAAAAAAAAECAxEEEiExEzJBUXEiYfAjM7EFFIGhwf/aAAwDAQACEQMRAD8AvGlKUApSlAKUrDe3ixRvJIdlI1Z2PQKMk/AUByNbdb4rCINJl5HJWKFfXkYch0Ubssdw+AqrNKaZvbwk3Fw0SHhBbsUUDo8g9KQ9eArWGkHvJnvZs7Uv6pT/AEUWfQQdCR6THmTWesdWs72iaYU1a7OUNV7cHPdna9rbfb/FtZrt6M05eWhBgnaVBxguGMikdFkPpRnpvI8Kw0qhVJLqWOEX0LS1P10i0hGxQNHLGQssL+vGTw/aU4OGG445cKkFURbvNBdLc2sipIEMbB1LJIpIIDAMDuPA8asLVLtE7+Rbe6QQztnYKktDLgZIQnerc9g78cCd+N0Kql5M0oOJNaUpVpWKUpQClKUApSlAKUpQClKUApSlAKgHbBpH9FitFOGu5NluvdxenJ/dX9+p/VR9oFx3ml8Z3W9uigdGndmJ/CiioVJZYtkoK7sckDHClKVzDcKVo3F5LmQQQGbuU7yU7QQIMEgZIO0xAJx0FaV7rZEkCOCNqUAohPDa5vj1VHM+G6pKLexHMkb+ktKJDGztvCbO0BgsNo7t2ffWO7dZg6RsRLHsOjDcVYjaidT5jj51xU2GhZ3SSW3PelpguVmuNnEaHByke0RjIx6Kjz5lppRo9IxKpJQpDCT9mQIuztL1G0Dg+Bq1Q7bog5dz0rqZp76bYQXB3NIg2wOTDc4/EDXaqF9kMZGi1P2WmuWX9kzPippW9GQUpSgFKUoBSlKAUpSgFKUoBSlKAVSesl4r6ZvgrBtn6MDg5xiPBHmDnNWX2gacaz0bcTxnDqmEPRnIVT7i2fdVU2tsI0CjlxJ4knixPMk5JPU1nxErRt3LqKu7mWvzJIFBZiAACSTwAHM1ju71Il2pGCKOZOPh1PhW1obVl7wiW5VorRfSETAiSbG8GReKx89ni3OsOiV3sat9Eb3ZtFIy3LyQFYbhlljZsempXYwV4gYUHeODVz9aexuBwr2aBHUgtEXYJIM71DHPdnGQDw3++rDs7lJI1eJgyMAVZfVIPDFcPW3WGa17oxxAxswEs77XdQqSBlgm88ePAc6pjUnxLx0LHCOT1alTaF1HmtXlub62/R4hkRMw2ZXY7Ma5B9UFsljuAHPOKmc/Y3fz3qTTSQKTgl0z3cQXKpHDFgFiow2TgbgOue9rHpT6T3lhbQG6eW3Lkq6LGiudlGZyeuG3ZO4VYmhYJEtoUmYNKscayMODMFAYjzOa6VByqJzmjFVSg8sWfrROi0toI4IhhIlVFHPCjn1J4k9Sa26UrUUClKUApSlAKUpQClKUApSlAKUrHcXCojO7BVUFmYnAAAySTyAFAVH2l6Re7vWtdtltrYIZFU47yVsOA3VUXZ3dW8scHTE+xbyNtFSFOCOOT6uPEnA99ZY9IrcXF3MhyslxIytgjaXChCAd+CoGKj8UJknlLu8ixyFYwx9EYAycDAJBJGfCsmV1aluxqgrR8mpobRtzDKJzMjSj1TJH32z5bZ9E55ippH2nTJF3c0Si5fZSGVT+jszsADJtb4sZyeRweFcavxPArqVYAqdxBrXUw1Oe6JK8eVlg2mqF1ouMNC73sbZaeHCrIrscs9sNw2SScxHzBzurS0hrj9KH0WxSRrqU92VlhdViB3O8wdcAAZ3b89DWPs+1/a2ZLO8YtExCwTsd69IpT05K/uPhblZ54WDlmaKlVnBZSOakaiwaMgMcI2nfBlkIAZyPAeqoycLyzz3mpHSuLpfXG1tbiG3nlCSXGe7Bzjdgek3Bck4GeJrQUHapSlAKUpQClKUApSlAKUpQClKUAqtu2rWiOK2W02svO6GRRvKwqwLswHAHGz47+hrv68a3fRVWKHBuZgxXO8RqNzSMOYBIAHNj0Bqpb3QKSBiSTMx2jOTtS7XtFjx8uGN26qp1Yx0ZZCDlqYtI6aGyqW7ozycCCGCLzcgdOABxvIrFa2wjQKucDmd5JO8knmSd9cnVuxKNM0mO829hgFCgbHTHXIPwrsSxhlKnODu3Eg/EcKvo0lCOhenfVmteaWjidVc4284O7Axjj0znjwrcriaT0NBHA+zEpYjZUnJJZzgbyeprHY3ptiscpJibHdyHkDwVzy3Y8s/C2+up5ez1O5PCHUqwypGCKm3Zxr80bpY3jkhvRtp2Prf5qRvb9k8+HHGYYDWK5tlkUq4yD/tkdCOtJRuJRzHo6uLrRqda6Qi7u6jD4zssNzpnmrDhy3cDgZFUVobXPSNiwh+lkxk/VGZBKh+6WJDK3vx0rv6R7UNJLCzd5brsKTlYWJON/wBqQgdOFVZWUZGSCDWyfQbC30ntz2pyLe8UbTYAyIpl9rA3Hw5jJXqP2rLEI5Li0mjgmIEcqNHOPS9XbWJiVJ5AbVQu60ZdyxI11Gt3PLHtNNdOEtLYSfYSNSDtgcSADw38qhd1pZLKGfRyzi6jdY3jkQgLFMGz6J2jldwyc7jv61k42Z2h8+e5Ph2XqPTejtJRzxrLC6ujcGU5G7iPAg7iOIIrZqh7LXdLW9a5juwIJrqOOSIYMcgWH6+cJvK+ns4IxnHPO6y7PXl7vdY2k0g3fXTA28Az0LAu/kqHzFXQlmVyuUcrsS2lQLWiW8slS/lujIkLp31vHGEh7pzsuQCWZ3UlWDFvsncM1t6Z7XNG2+76QJm9mD60/iX0R7zUzxK+iJlSqT0z/wD0FI2RaWoTo8zbR/8ADTcPxmoHprtBv7rPfXUgU/YjPdJ5EJjI8yardSKNUMHVlra3k9NQacge4kt1kUzRKrPH9pQ3A/l5ZHUUry1qPpd7fSMEtsjyOHAdI1LM6NucYHHcc56gUqUXdXKatPhyy3T8HrOlK52sd2YrO4kHGOGZx+6jH+VSKimn0l9LuJ7snIlkKx+EURKx48/SbzashOONRfRWm9i3iYgR28cags/ryNs71iXptZ386/C6Qluk2fVjckuR7PKJD9o49ZuG8gVh4cqkzZFpKyNqwk2w8g4SOzjy4KfeBn31tV8VQAANwG4Dyr7XVirKwN7VbRAu9JW8LKGjTauJQd4Kx7lBHMF2H4asjS3ZLYzKVCvFn2HOPwvtD5VzuxzQ+IJbxhvuWCx+EUOQuP2mLt+GrEqqTuzNKV2UVrN2eXGi124i1zaAengfWw9Tsj1o+e7h7snjwTq6hkIZTwI4V6Nquta+yNJGaawYW0xOWjIzBIfFR+rP3h8OdexnbclGpbRlbXNssilXAKniD/tuNcDSLyCM2npSSSFEhPEyBmAx+0Du8ciutpTSDWcvc3id1J91lkQ+IKnI8iK1bbXOOG8triKPvzAzsVPoD0k2fWKnByQeH2alKSte5bzcu5OLXULTF68ct+LPEYOxFKGYKWx6RjhwrtuxhiR4VLI+zQupF7dl4x/RQRR20WOhI2mI/eFVxpTt0v5N0SwwD7qmR/xOcfw1DNMayXN1/wApuJZR7LMdjd9wYUfCsX01si6GEry308l2trPoLRW6BYTIvKBBLJ5GXfj3tUU092+3D5W0gSFeTynvJPMKMKvllqqlHB3KC3goz/8AlbMdhIeOEHj6R+A/xryVZr2LY4WhDmlmft8/02tM6xXN2c3U8k3PZZvQHkgwo+Fc2PfuQFvBRu+PAV0o9GIPWy58eHwG6tpRgYG4dBwrLKuvJoU8ulOKX5+fyzmR6Oc+sQg8PSb/AAHzqX9mWqsFxpONJk71AkrlX3qdkADI3c2HwriVPOxQZ0nJ922f+OWMD+ya9oVJSqJGXEtuDbdy6LHRsUK7EMaRr7KKqD4KBStmldI5gqv+1HWuIQS2KYknmQq4ydmFWHrPj7Xspz4ndmpVrXp0WVlPckZ7pGYDq3BR72IFUJZo+C8p2pZCZJWPFnfefhw91Sirk4RzM1INXohsl9qVlAAMhLYx0HADwrpAV9pVySWxpSsK+Q2DXM0VrGcPcNs5H2EG+R/cuceJFa13pFIyFOSzbwqglj/gPGu52TXxi0v+kqoa5hZISN+wUO0Y89SoyT1FRk7IhOVloXhY2SQxJFGNlI1VFHQKMAfAVVutnbsIJpYLW2LvE7Rs8rbKBkODhVyXGR1WrZrzf20auG10oZQD3V2NsEe2uA6+fBv36zyuloQoRhKaU9jDpHtg0nMT9esIPKKNRj95to/Oo1f6cuZ/19zPKDyeVyv4c4+VYrnRc8cayPbyojsEV3RkUkjIALDfuBPuNZI9F+2x8l3D48T8qyzqOPM7HWSw0eSN/wC/yc/ZVegrMkTN6qk+J9EfOupFbKvqqAevP48ay1mdddET4sto2Xz50OdHoxj6zAeCjJ+J/wAKzR6MQcRtH7xz8uFbdKqdWTKn6ubU+KMDA3DoNw+FfaUqsClKUPRVldhkY+k3RxvEMAz5yS5/IfCq1qxew64xe3Ke1BE34ZXH96tWF+4ZsTyF0UpSuoc0hHbPbl9C3OCBs92284zsyKcf6qqi1uBIiuvBgD8aw9oWvTaSvtgMfoaFhCv2ZGXcXb2jxxngMdTUbmMkQ2oCRjeU4qf3etV/uIwnlZppweVyJfSuba6RkZA3dd4p+3CQw96thlPhWUXkrfq7eU+L7Ma+8k5+Vbsr7DiR7m4zYGScAfCtKzuLgzxXVuqlbdxIivkd8RxIP2RjIB55zWxBoVnINywYcREue7/eJ3yfl512QKvhh83MZqte+kS29VdbYb+LbiJDrgSRNukjbo6/keB5V26oUIySrNA5hnXcsi8cey6ndIh9k+7HGrE1T7SEnZYLsCC4O5Tn6mb/AKpjwb7h39M1lq0JU9ehCM0zj9vCfotqd+Bcjdy3xSbz8PnVQVeHbTBnRm1j9XNCfLaOwf7dUfXGxnMjp4XlYpSlYzWKUpQClKUApSlAKmfYzPjTDD27Rx8JVP8AKoZUp7I/+fI/+zS/nWnC/cM2J5D0JSlK6pzTyppfQQgnns3yGhlfZ5Nsk5R181IrR76SPdIpce2o3/vLyr0lrf2d2mkcNMpSVdyzRnZkHhn7Q8CDVO64dn1xYTQxpMlyJzJsBl7px3YBOTkg7j/qqmpSU9zVTrJLXQh0Wl1RtuKTYc8dxw37a8/PjUi0PrpHKQkv1b8M/YbyJ4eR+Nc5IZ+9MJtpjIqhysamUhScbXoZOM88c66ujtRry9bultZUB3GSeNoo0zz9MAsR0AJ8quw9SdDRXa7MjVhTqeq6ud+ld667I57ZB9Cn79VAzDPhScDf3cq+r+yRjxqNPc7EndTK0E39XKNlj4qeEg8VJrr068J+TnSg0Z6w3VokiFJFDKeIP+24+NZqVeRNDTutd1Do+e1nLXNu6ARyk5mhZSCu2f6RMgDPEdeRicUgZQw4EA/GpyygggjIO4g7wfOoZpPR/wBFfGPqWPoNyQnijHkM8DXD/UcI8ueHQ34SslLLLqfilfBX2vnzrClKUPRSlKAUpXwnnQ8PtTzsS0YX0lNNj0YYFjz96V8j+FW+IqCaOha4njgtx3kspKrvwmQMnLndgAZOMmvRWouqK6OtBFkPIxLyuBjacgcByUAADwHjW/C0pJ5mY8RUi1lRIqUpW8wiqz7Vhm/0YOhvG/Ckf/yqzKrPtIbOlLIezBdt4ekY1/lQHM1EbGsMnjZfHEiVb9U7qRFnWNj7NkT8XUfzq4qAVz9NaAgvIu6uYklTowzg9VPFT4jBroUoCrtI9j8sZJsbv0eUNyDIo8BKp2lHuPnUV01Fc2Ize2zon9dEe9h95GCmehFX3WvpCxSeJ4pBlJFZGHUMMH5GroV5x2ZFwTKQRwQCN4IBB8DwrQ04gKRggEd/b5B3g/WLyrT0Loya3kkt2lz9HkeN42XPAnZZGzkKwwcb63dMndCOtxb/ACcGujKeek37FCVpWNnTegLNAsjxrGvewiRo8xkI0ih/Ux9kmprcdhtod8c9zH0G0jj+NCT8ah2u6BrNlOcM8KnHHDSKDipz2Xa2F0+g3DfpECjYY/00Q3K4+8u5WHkeZrkOnmV2jUpNbM40nYRv9G9bwDQKf7LrWP8A3iX/AMtT/wAs3/2atylVcGn2J8WfcqVOwps771SPC3I/Oc1tw9hcWfTu5T4KkS/2g1WfSnBp9kOLPuQKDsXsRgs07+cmyPeEAqLa1akWtnpG37uMd3NDMArkyASRMjFhtk4JRse6rmqv+2GErDa3I/oLlNo9EmBRvmVqailsiLk3uyJX8ndXVhMP6O7iU+Cy5Q/mKu2qK1ziJsZSOKBZB5xsD/Krr0XfCaCOVeEiJIPJ1DD86kRNqlKUAqs+0Ff+FbbwtZ//AFUqzKrPtGTGlbNvat7pR+60bfkaA52oq/8AGFz1sf8A3VFW7VQaqnZ1giP9ZaSr5lX2t/u/KrfoBSlKAUpSgKm7TtD9xfxXSj6u6UQSHkJEyYif2l2l/d8aiekxmW1XrcJ/CrH+VXXrjq6L6yltycMwyjey670b3MB7s1Q1heNNdWauNmSNrjvV5q8S7JBHLeTWqFT6UosrcfUmdbX2Nmsii+s8kSr5lt1aVjcm4iiniYxTxnaRxxjcbmBHNTwI5g11NaTkW6+1cJ/CrN/KuS9v9HmaVf1Up+tHsNykHgeDfHynho+l322Z5N6lyaja7LfRlXAjuosCaLp0dPajbkeWcHxlFUFNG6us0D91PFkpIPmrj7SHmKs3UztEiu7IXFw0VuwLI2ZUCEqcbS7RBCk8Ad/nxNNak6b9icZZiYUqHSdr2ilk2Ddpn2gHKDzcLipbBOrqHRgysAVZSCCDwII4g9aoJGSuHrvob6Xo65gAyXifZH3gMp/EBXcpQFIaPl+lWKk7++hwfNl2W+ean/ZJf97oa1J4ohiP+jYr+QFQPRluIJru2GAILmQKOiSHbT5Nj3VKOxmfZivLfnDdyEDosoDL89qgLEpSlAKrvtbg2X0fcckuGiPlcJj+0i/GrEqOdoegWvNGzxJ+s2duPrtxnaXHiSMe+gK6E/c6T0dNnA75oG/7wmyP4gPjV0VQlwxvtHbUe6QqHXG4rJGc48DtAj3irh1P1jW+s45lxtEBZF5pIo9NCORDfLFAdqlKUApSlAKpPWbQsceskjx8XthK45BnbY3eYGfMmrsqm9JS97pm/k5J3EAP7CZcfEigOTrI+Z7RfvyP+CMj+9WRlyMHeDuxWrpmTOkIF9iGV/xsF/u1tEV1MIvQUVNyDXE1x3TAkm0SSRSVwX2VbABOclOWayx6Ph3MI06g7Irf01dIV+iQAYGBJs+qig52c+0f8c1zv9xof6tfn/jWKvZSte5ZDY/VzpCJFO0y/s5BJ8MCry7GbpG0PAqyK5TbDKGBMeXYhW6HBFUnFbqg9FVXyAFWB2KaDlN1NeDK25j7leQmbbyWHtBcEbXU7udUEy5KUpQFR64Qdzp1vZu7ZX/fgYqf4PzrN2bXHd6ZvIuU8EM3vjJQ/wBs/Cuj2t2mzJo+5/q52hPlcJjf+8i/Go/oibutO2L8po7iA+4ba/M/KgLlpSlAKUpQFQa16FOjb1pQP0K7faJ5QTNxz0R+OeAO7dzwQma1nNzZEB2x3sLHEU4HDPsSDk/xyKt6/sI54milQPG4KsrDIIPWq00n2f3lpvsmF1AOEEh2JkHJY5TukA4ANg8OPGgJdq32gW12RHkw3H2reXCyA/d5SDxXNSWqGv722lPc3sZhk5R3CGNh4o53e8NW/BBdRD9F0hcxryVyJ0HkJMnHvoC6qVUMentLD/psLftWy/yavkt/pCTdLpBwOkMUcP8AF6R+YoCwdbdb4rCHac7UrbooQfrJW5BRxxni3ACqy0JZPHETKQZpXeWUjgXkOWx4Dh7qyWmh443LgFpG9aWRmklbzdiTSWaWVzb2a97cH8EQP25m+wOg4nG4UBG9K6Hup3vb60YbNmscTKRtbYA25dnxT0SR4npv4huJ5VG3cHZIBxGoTIPVhv8Ayr0TqhqoljZrbg94fSaVyP1jv67EdDwx0AqFTdg8XfEx3U0duWJ7lVXKg8VSUnIHTcT+dTU5JWTPLIqiIpGRFGpZz6scYLux/ZG8mpHovs+0pcYK2ywKftXD4/gXLfKrv1f1TtbFNm2hWPPrNxdvFnO9vjXXqB6Vhq/2Ixqwe+nNxjB7pV7uHP3t5Mg+A6irMiiCqFUBVUAAAYAA4AAcBX7pQClKUBDO16EnRMrjjC8Mw/0cik/LNQDTs3dS2dxnAhu4GJ+6zbLfI1amvsAfRd4p/wAnnP4UJH5VR2mdYbebRhUTIZTFGQmfS2xs5GOuQaA9H0rV0VcmSCKQ7i6IxB3H0lB4cuNfKA26UpQClKUBraQ0ZFOmxNGkqey6hl+DA1FZ+yqyGTAJbY7/ANRKyr+Btpf4aUoCu9crSWyYiK6nfH9YIW6dIh1qDJ2h3ne7G0mNrGe7XP5Y+VfaUBceqepEd3CstzPcSZ4xh1jj4/5pFJHhtVYGi9Ew20YjgjWJB9lQAM9T1Pid9KUBuUpSgFKUoBSlKAUpSgPhGa1LbQ8EbbUcMaN1VFU/EDxPxpSgNylKUB//2Q=="/>
          <p:cNvSpPr>
            <a:spLocks noChangeAspect="1" noChangeArrowheads="1"/>
          </p:cNvSpPr>
          <p:nvPr/>
        </p:nvSpPr>
        <p:spPr bwMode="auto">
          <a:xfrm>
            <a:off x="84667" y="-977900"/>
            <a:ext cx="21336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30725" name="Picture 4" descr="http://1.bp.blogspot.com/-funMK9glSFo/TZJ8EVEVMkI/AAAAAAAAAAQ/gBix6AYFkpc/s1600/estudiant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957" y="1333604"/>
            <a:ext cx="4129616"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7986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4720" y="112717"/>
            <a:ext cx="4138097" cy="811411"/>
          </a:xfrm>
          <a:noFill/>
          <a:ln>
            <a:noFill/>
          </a:ln>
        </p:spPr>
        <p:style>
          <a:lnRef idx="0">
            <a:schemeClr val="accent1"/>
          </a:lnRef>
          <a:fillRef idx="3">
            <a:schemeClr val="accent1"/>
          </a:fillRef>
          <a:effectRef idx="3">
            <a:schemeClr val="accent1"/>
          </a:effectRef>
          <a:fontRef idx="minor">
            <a:schemeClr val="lt1"/>
          </a:fontRef>
        </p:style>
        <p:txBody>
          <a:bodyPr>
            <a:noAutofit/>
          </a:bodyPr>
          <a:lstStyle/>
          <a:p>
            <a:pPr fontAlgn="auto">
              <a:spcAft>
                <a:spcPts val="0"/>
              </a:spcAft>
              <a:defRPr/>
            </a:pPr>
            <a:r>
              <a:rPr lang="es-MX" sz="2400" dirty="0" smtClean="0">
                <a:solidFill>
                  <a:schemeClr val="tx1"/>
                </a:solidFill>
                <a:latin typeface="Bodoni MT" pitchFamily="18" charset="0"/>
                <a:cs typeface="Arial" pitchFamily="34" charset="0"/>
              </a:rPr>
              <a:t>Formato de la memoria….</a:t>
            </a:r>
            <a:endParaRPr lang="es-MX" sz="2400" dirty="0">
              <a:solidFill>
                <a:schemeClr val="tx1"/>
              </a:solidFill>
              <a:latin typeface="Bodoni MT" pitchFamily="18" charset="0"/>
              <a:cs typeface="Arial"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24266032"/>
              </p:ext>
            </p:extLst>
          </p:nvPr>
        </p:nvGraphicFramePr>
        <p:xfrm>
          <a:off x="992220" y="690663"/>
          <a:ext cx="8112869" cy="5758013"/>
        </p:xfrm>
        <a:graphic>
          <a:graphicData uri="http://schemas.openxmlformats.org/drawingml/2006/table">
            <a:tbl>
              <a:tblPr>
                <a:tableStyleId>{8A107856-5554-42FB-B03E-39F5DBC370BA}</a:tableStyleId>
              </a:tblPr>
              <a:tblGrid>
                <a:gridCol w="1580909"/>
                <a:gridCol w="6531960"/>
              </a:tblGrid>
              <a:tr h="1731524">
                <a:tc>
                  <a:txBody>
                    <a:bodyPr/>
                    <a:lstStyle/>
                    <a:p>
                      <a:pPr marL="252095" indent="-252095" algn="ctr">
                        <a:lnSpc>
                          <a:spcPct val="115000"/>
                        </a:lnSpc>
                        <a:spcAft>
                          <a:spcPts val="0"/>
                        </a:spcAft>
                      </a:pPr>
                      <a:r>
                        <a:rPr lang="es-MX" sz="1050" b="1" dirty="0">
                          <a:latin typeface="Arial Narrow" pitchFamily="34" charset="0"/>
                        </a:rPr>
                        <a:t>Portada</a:t>
                      </a:r>
                      <a:endParaRPr lang="es-MX" sz="1050" b="1" dirty="0">
                        <a:latin typeface="Arial Narrow" pitchFamily="34" charset="0"/>
                        <a:ea typeface="Calibri"/>
                        <a:cs typeface="Arial" pitchFamily="34" charset="0"/>
                      </a:endParaRPr>
                    </a:p>
                  </a:txBody>
                  <a:tcPr marL="24095" marR="24095" marT="0" marB="0" anchor="ctr"/>
                </a:tc>
                <a:tc>
                  <a:txBody>
                    <a:bodyPr/>
                    <a:lstStyle/>
                    <a:p>
                      <a:pPr algn="just">
                        <a:lnSpc>
                          <a:spcPct val="115000"/>
                        </a:lnSpc>
                        <a:spcAft>
                          <a:spcPts val="0"/>
                        </a:spcAft>
                      </a:pPr>
                      <a:r>
                        <a:rPr lang="es-MX" sz="1050" dirty="0">
                          <a:latin typeface="Arial Narrow" pitchFamily="34" charset="0"/>
                        </a:rPr>
                        <a:t>Universidad Autónoma del Estado de México</a:t>
                      </a:r>
                    </a:p>
                    <a:p>
                      <a:pPr algn="just">
                        <a:lnSpc>
                          <a:spcPct val="115000"/>
                        </a:lnSpc>
                        <a:spcAft>
                          <a:spcPts val="0"/>
                        </a:spcAft>
                      </a:pPr>
                      <a:r>
                        <a:rPr lang="es-MX" sz="1050" dirty="0">
                          <a:latin typeface="Arial Narrow" pitchFamily="34" charset="0"/>
                        </a:rPr>
                        <a:t>Unidad Académica Profesional Nezahualcóyotl</a:t>
                      </a:r>
                    </a:p>
                    <a:p>
                      <a:pPr algn="just">
                        <a:lnSpc>
                          <a:spcPct val="115000"/>
                        </a:lnSpc>
                        <a:spcAft>
                          <a:spcPts val="0"/>
                        </a:spcAft>
                      </a:pPr>
                      <a:r>
                        <a:rPr lang="es-MX" sz="1050" dirty="0">
                          <a:latin typeface="Arial Narrow" pitchFamily="34" charset="0"/>
                        </a:rPr>
                        <a:t>Titulo de </a:t>
                      </a:r>
                    </a:p>
                    <a:p>
                      <a:pPr algn="just">
                        <a:lnSpc>
                          <a:spcPct val="115000"/>
                        </a:lnSpc>
                        <a:spcAft>
                          <a:spcPts val="0"/>
                        </a:spcAft>
                      </a:pPr>
                      <a:r>
                        <a:rPr lang="es-MX" sz="1050" dirty="0">
                          <a:latin typeface="Arial Narrow" pitchFamily="34" charset="0"/>
                        </a:rPr>
                        <a:t>Memoria para la acreditación de las Prácticas </a:t>
                      </a:r>
                      <a:r>
                        <a:rPr lang="es-MX" sz="1050" dirty="0" smtClean="0">
                          <a:latin typeface="Arial Narrow" pitchFamily="34" charset="0"/>
                        </a:rPr>
                        <a:t>Profesionales </a:t>
                      </a:r>
                      <a:r>
                        <a:rPr lang="es-MX" sz="1050" dirty="0">
                          <a:latin typeface="Arial Narrow" pitchFamily="34" charset="0"/>
                        </a:rPr>
                        <a:t>que presenta:</a:t>
                      </a:r>
                    </a:p>
                    <a:p>
                      <a:pPr algn="just">
                        <a:lnSpc>
                          <a:spcPct val="115000"/>
                        </a:lnSpc>
                        <a:spcAft>
                          <a:spcPts val="0"/>
                        </a:spcAft>
                      </a:pPr>
                      <a:r>
                        <a:rPr lang="es-MX" sz="1050" dirty="0">
                          <a:latin typeface="Arial Narrow" pitchFamily="34" charset="0"/>
                        </a:rPr>
                        <a:t>Nombre del Sustentante</a:t>
                      </a:r>
                    </a:p>
                    <a:p>
                      <a:pPr algn="just">
                        <a:lnSpc>
                          <a:spcPct val="115000"/>
                        </a:lnSpc>
                        <a:spcAft>
                          <a:spcPts val="0"/>
                        </a:spcAft>
                      </a:pPr>
                      <a:r>
                        <a:rPr lang="es-MX" sz="1050" dirty="0">
                          <a:latin typeface="Arial Narrow" pitchFamily="34" charset="0"/>
                        </a:rPr>
                        <a:t>Nombre del Responsable de Prácticas </a:t>
                      </a:r>
                      <a:r>
                        <a:rPr lang="es-MX" sz="1050" dirty="0" smtClean="0">
                          <a:latin typeface="Arial Narrow" pitchFamily="34" charset="0"/>
                        </a:rPr>
                        <a:t>Profesionales</a:t>
                      </a:r>
                      <a:endParaRPr lang="es-MX" sz="1050" dirty="0">
                        <a:latin typeface="Arial Narrow" pitchFamily="34" charset="0"/>
                      </a:endParaRPr>
                    </a:p>
                    <a:p>
                      <a:pPr algn="just">
                        <a:lnSpc>
                          <a:spcPct val="115000"/>
                        </a:lnSpc>
                        <a:spcAft>
                          <a:spcPts val="0"/>
                        </a:spcAft>
                      </a:pPr>
                      <a:r>
                        <a:rPr lang="es-MX" sz="1050" dirty="0">
                          <a:latin typeface="Arial Narrow" pitchFamily="34" charset="0"/>
                        </a:rPr>
                        <a:t>Entidad Federativa y Fecha</a:t>
                      </a:r>
                    </a:p>
                    <a:p>
                      <a:pPr algn="just">
                        <a:lnSpc>
                          <a:spcPct val="115000"/>
                        </a:lnSpc>
                        <a:spcAft>
                          <a:spcPts val="0"/>
                        </a:spcAft>
                      </a:pPr>
                      <a:r>
                        <a:rPr lang="es-MX" sz="1050" dirty="0">
                          <a:latin typeface="Arial Narrow" pitchFamily="34" charset="0"/>
                        </a:rPr>
                        <a:t>Nombre del responsable de la entidad receptora</a:t>
                      </a:r>
                    </a:p>
                    <a:p>
                      <a:pPr algn="just">
                        <a:lnSpc>
                          <a:spcPct val="115000"/>
                        </a:lnSpc>
                        <a:spcAft>
                          <a:spcPts val="0"/>
                        </a:spcAft>
                      </a:pPr>
                      <a:r>
                        <a:rPr lang="es-MX" sz="1050" dirty="0">
                          <a:latin typeface="Arial Narrow" pitchFamily="34" charset="0"/>
                        </a:rPr>
                        <a:t>Teléfono y correo del responsable de la entidad receptora.</a:t>
                      </a:r>
                      <a:endParaRPr lang="es-MX" sz="1050" dirty="0">
                        <a:latin typeface="Arial Narrow" pitchFamily="34" charset="0"/>
                        <a:ea typeface="Calibri"/>
                        <a:cs typeface="Arial" pitchFamily="34" charset="0"/>
                      </a:endParaRPr>
                    </a:p>
                  </a:txBody>
                  <a:tcPr marL="24095" marR="24095" marT="0" marB="0" anchor="ctr"/>
                </a:tc>
              </a:tr>
              <a:tr h="817462">
                <a:tc>
                  <a:txBody>
                    <a:bodyPr/>
                    <a:lstStyle/>
                    <a:p>
                      <a:pPr algn="ctr">
                        <a:lnSpc>
                          <a:spcPct val="115000"/>
                        </a:lnSpc>
                        <a:spcAft>
                          <a:spcPts val="0"/>
                        </a:spcAft>
                      </a:pPr>
                      <a:r>
                        <a:rPr lang="es-MX" sz="1050" b="1" dirty="0">
                          <a:latin typeface="Arial Narrow" pitchFamily="34" charset="0"/>
                        </a:rPr>
                        <a:t>Titulo</a:t>
                      </a:r>
                      <a:endParaRPr lang="es-MX" sz="1050" b="1" dirty="0">
                        <a:latin typeface="Arial Narrow" pitchFamily="34" charset="0"/>
                        <a:ea typeface="Calibri"/>
                        <a:cs typeface="Arial" pitchFamily="34" charset="0"/>
                      </a:endParaRPr>
                    </a:p>
                  </a:txBody>
                  <a:tcPr marL="24095" marR="24095" marT="0" marB="0" anchor="ctr"/>
                </a:tc>
                <a:tc>
                  <a:txBody>
                    <a:bodyPr/>
                    <a:lstStyle/>
                    <a:p>
                      <a:pPr algn="just">
                        <a:lnSpc>
                          <a:spcPct val="115000"/>
                        </a:lnSpc>
                        <a:spcAft>
                          <a:spcPts val="0"/>
                        </a:spcAft>
                      </a:pPr>
                      <a:r>
                        <a:rPr lang="es-MX" sz="1050" dirty="0">
                          <a:latin typeface="Arial Narrow" pitchFamily="34" charset="0"/>
                        </a:rPr>
                        <a:t>Debe precisar la elección y delimitación del tema; debe ser breve e indicar con claridad el problema a atender y responder a las preguntas: ¿Qué?, ¿Dónde?, ¿Cuándo?, ¿Cómo?</a:t>
                      </a:r>
                    </a:p>
                    <a:p>
                      <a:pPr algn="just">
                        <a:lnSpc>
                          <a:spcPct val="115000"/>
                        </a:lnSpc>
                        <a:spcAft>
                          <a:spcPts val="0"/>
                        </a:spcAft>
                      </a:pPr>
                      <a:r>
                        <a:rPr lang="es-MX" sz="1050" dirty="0">
                          <a:latin typeface="Arial Narrow" pitchFamily="34" charset="0"/>
                        </a:rPr>
                        <a:t>Es importante mencionar que el titulo es de libre elección la única condición es que la relaciones con la licenciatura que cursaste. </a:t>
                      </a:r>
                      <a:endParaRPr lang="es-MX" sz="1050" dirty="0">
                        <a:latin typeface="Arial Narrow" pitchFamily="34" charset="0"/>
                        <a:ea typeface="Calibri"/>
                        <a:cs typeface="Arial" pitchFamily="34" charset="0"/>
                      </a:endParaRPr>
                    </a:p>
                  </a:txBody>
                  <a:tcPr marL="24095" marR="24095" marT="0" marB="0" anchor="ctr"/>
                </a:tc>
              </a:tr>
              <a:tr h="613096">
                <a:tc>
                  <a:txBody>
                    <a:bodyPr/>
                    <a:lstStyle/>
                    <a:p>
                      <a:pPr algn="ctr">
                        <a:lnSpc>
                          <a:spcPct val="115000"/>
                        </a:lnSpc>
                        <a:spcAft>
                          <a:spcPts val="0"/>
                        </a:spcAft>
                      </a:pPr>
                      <a:r>
                        <a:rPr lang="es-MX" sz="1050" b="1" dirty="0">
                          <a:latin typeface="Arial Narrow" pitchFamily="34" charset="0"/>
                        </a:rPr>
                        <a:t>Resumen Ejecutivo</a:t>
                      </a:r>
                      <a:endParaRPr lang="es-MX" sz="1050" b="1" dirty="0">
                        <a:latin typeface="Arial Narrow" pitchFamily="34" charset="0"/>
                        <a:ea typeface="Calibri"/>
                        <a:cs typeface="Arial" pitchFamily="34" charset="0"/>
                      </a:endParaRPr>
                    </a:p>
                  </a:txBody>
                  <a:tcPr marL="24095" marR="24095" marT="0" marB="0" anchor="ctr"/>
                </a:tc>
                <a:tc>
                  <a:txBody>
                    <a:bodyPr/>
                    <a:lstStyle/>
                    <a:p>
                      <a:pPr algn="just">
                        <a:lnSpc>
                          <a:spcPct val="115000"/>
                        </a:lnSpc>
                        <a:spcAft>
                          <a:spcPts val="0"/>
                        </a:spcAft>
                      </a:pPr>
                      <a:r>
                        <a:rPr lang="es-MX" sz="1050" dirty="0">
                          <a:latin typeface="Arial Narrow" pitchFamily="34" charset="0"/>
                        </a:rPr>
                        <a:t>Redactar un resumen con la problemática, objetivos, situación inicial, estrategias de intervención, escenario final y principales conclusiones del trabajo realizado, es decir el panorama general del trabajo a realizar. Debe tener una extensión máxima del 10% del documento final. </a:t>
                      </a:r>
                      <a:endParaRPr lang="es-MX" sz="1050" dirty="0">
                        <a:latin typeface="Arial Narrow" pitchFamily="34" charset="0"/>
                        <a:ea typeface="Calibri"/>
                        <a:cs typeface="Arial" pitchFamily="34" charset="0"/>
                      </a:endParaRPr>
                    </a:p>
                  </a:txBody>
                  <a:tcPr marL="24095" marR="24095" marT="0" marB="0" anchor="ctr"/>
                </a:tc>
              </a:tr>
              <a:tr h="2595931">
                <a:tc>
                  <a:txBody>
                    <a:bodyPr/>
                    <a:lstStyle/>
                    <a:p>
                      <a:pPr algn="ctr">
                        <a:lnSpc>
                          <a:spcPct val="115000"/>
                        </a:lnSpc>
                        <a:spcAft>
                          <a:spcPts val="0"/>
                        </a:spcAft>
                      </a:pPr>
                      <a:r>
                        <a:rPr lang="es-MX" sz="1050" b="1" dirty="0">
                          <a:latin typeface="Arial Narrow" pitchFamily="34" charset="0"/>
                        </a:rPr>
                        <a:t>I.- Situación inicial de la Empresa o Asociación.</a:t>
                      </a:r>
                      <a:endParaRPr lang="es-MX" sz="1050" b="1" dirty="0">
                        <a:latin typeface="Arial Narrow" pitchFamily="34" charset="0"/>
                        <a:ea typeface="Calibri"/>
                        <a:cs typeface="Arial" pitchFamily="34" charset="0"/>
                      </a:endParaRPr>
                    </a:p>
                  </a:txBody>
                  <a:tcPr marL="24095" marR="24095" marT="0" marB="0" anchor="ctr"/>
                </a:tc>
                <a:tc>
                  <a:txBody>
                    <a:bodyPr/>
                    <a:lstStyle/>
                    <a:p>
                      <a:pPr marL="457200" algn="just">
                        <a:lnSpc>
                          <a:spcPct val="115000"/>
                        </a:lnSpc>
                        <a:spcAft>
                          <a:spcPts val="0"/>
                        </a:spcAft>
                      </a:pPr>
                      <a:r>
                        <a:rPr lang="es-MX" sz="1050" dirty="0" smtClean="0">
                          <a:latin typeface="Arial Narrow" pitchFamily="34" charset="0"/>
                        </a:rPr>
                        <a:t>Debe </a:t>
                      </a:r>
                      <a:r>
                        <a:rPr lang="es-MX" sz="1050" dirty="0">
                          <a:latin typeface="Arial Narrow" pitchFamily="34" charset="0"/>
                        </a:rPr>
                        <a:t>incluir el estado inicial en que se encontraba la empresa, considerando los componentes de organización, infraestructura, inventarios, situación física, contable y fiscal, nivel de comercialización, redituabilidad, nivel del uso de las TICs, logística y medios de transportes que utiliza, costos, proveedores, nivel facturación, empleos, entre otros.  Debe incluir una revisión bibliográfica actualizada de cómo está funcionando el sector al que pertenece la entidad receptora, tendencias, entre otros indicadores.</a:t>
                      </a:r>
                    </a:p>
                    <a:p>
                      <a:pPr marL="457200" algn="just">
                        <a:lnSpc>
                          <a:spcPct val="115000"/>
                        </a:lnSpc>
                        <a:spcAft>
                          <a:spcPts val="0"/>
                        </a:spcAft>
                      </a:pPr>
                      <a:r>
                        <a:rPr lang="es-MX" sz="1050" dirty="0">
                          <a:latin typeface="Arial Narrow" pitchFamily="34" charset="0"/>
                        </a:rPr>
                        <a:t>En caso de que parte de la información no se pueda adquirir debido a la confidencialidad de la empresa es necesario que se tomen en cuenta otros factores tales como los antecedentes de la entidad, su ubicación geográfica, el impacto que tiene la empresa a nivel social, económico, tecnológico y cultural, si pertenece a alguna cadena comercial y en qué lugar de rentabilidad se encuentra esa sucursal. Esto implica la utilización de otras fuentes de información. (Bibliográficas o electrónicas).</a:t>
                      </a:r>
                    </a:p>
                    <a:p>
                      <a:pPr marL="457200" algn="just">
                        <a:lnSpc>
                          <a:spcPct val="115000"/>
                        </a:lnSpc>
                        <a:spcAft>
                          <a:spcPts val="0"/>
                        </a:spcAft>
                      </a:pPr>
                      <a:r>
                        <a:rPr lang="es-MX" sz="1050" dirty="0">
                          <a:latin typeface="Arial Narrow" pitchFamily="34" charset="0"/>
                        </a:rPr>
                        <a:t>Este apartado deberá tener una extensión mínima de 3 cuartillas.</a:t>
                      </a:r>
                    </a:p>
                    <a:p>
                      <a:pPr marL="457200" algn="just">
                        <a:lnSpc>
                          <a:spcPct val="115000"/>
                        </a:lnSpc>
                        <a:spcAft>
                          <a:spcPts val="0"/>
                        </a:spcAft>
                      </a:pPr>
                      <a:r>
                        <a:rPr lang="es-MX" sz="1050" dirty="0">
                          <a:latin typeface="Arial Narrow" pitchFamily="34" charset="0"/>
                        </a:rPr>
                        <a:t>(Incluir imágenes de la fachada y de tu lugar de trabajo específico).</a:t>
                      </a:r>
                      <a:endParaRPr lang="es-MX" sz="1050" dirty="0">
                        <a:latin typeface="Arial Narrow" pitchFamily="34" charset="0"/>
                        <a:ea typeface="Calibri"/>
                        <a:cs typeface="Arial" pitchFamily="34" charset="0"/>
                      </a:endParaRPr>
                    </a:p>
                  </a:txBody>
                  <a:tcPr marL="24095" marR="24095" marT="0" marB="0" anchor="ctr"/>
                </a:tc>
              </a:tr>
            </a:tbl>
          </a:graphicData>
        </a:graphic>
      </p:graphicFrame>
    </p:spTree>
    <p:extLst>
      <p:ext uri="{BB962C8B-B14F-4D97-AF65-F5344CB8AC3E}">
        <p14:creationId xmlns:p14="http://schemas.microsoft.com/office/powerpoint/2010/main" val="1726891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379080757"/>
              </p:ext>
            </p:extLst>
          </p:nvPr>
        </p:nvGraphicFramePr>
        <p:xfrm>
          <a:off x="768485" y="993268"/>
          <a:ext cx="8784078" cy="2255769"/>
        </p:xfrm>
        <a:graphic>
          <a:graphicData uri="http://schemas.openxmlformats.org/drawingml/2006/table">
            <a:tbl>
              <a:tblPr>
                <a:tableStyleId>{8A107856-5554-42FB-B03E-39F5DBC370BA}</a:tableStyleId>
              </a:tblPr>
              <a:tblGrid>
                <a:gridCol w="1723126"/>
                <a:gridCol w="7060952"/>
              </a:tblGrid>
              <a:tr h="845913">
                <a:tc>
                  <a:txBody>
                    <a:bodyPr/>
                    <a:lstStyle/>
                    <a:p>
                      <a:pPr algn="ctr">
                        <a:lnSpc>
                          <a:spcPct val="115000"/>
                        </a:lnSpc>
                        <a:spcAft>
                          <a:spcPts val="0"/>
                        </a:spcAft>
                      </a:pPr>
                      <a:r>
                        <a:rPr lang="es-MX" sz="1050" b="1" dirty="0">
                          <a:latin typeface="Arial Narrow" pitchFamily="34" charset="0"/>
                        </a:rPr>
                        <a:t>II.- El planteamiento del problema.</a:t>
                      </a:r>
                      <a:endParaRPr lang="es-MX" sz="1050" b="1" dirty="0">
                        <a:latin typeface="Arial Narrow" pitchFamily="34" charset="0"/>
                        <a:ea typeface="Calibri"/>
                        <a:cs typeface="Arial" pitchFamily="34" charset="0"/>
                      </a:endParaRPr>
                    </a:p>
                  </a:txBody>
                  <a:tcPr marL="24095" marR="24095" marT="0" marB="0" anchor="ctr"/>
                </a:tc>
                <a:tc>
                  <a:txBody>
                    <a:bodyPr/>
                    <a:lstStyle/>
                    <a:p>
                      <a:pPr algn="just">
                        <a:lnSpc>
                          <a:spcPct val="115000"/>
                        </a:lnSpc>
                        <a:spcAft>
                          <a:spcPts val="0"/>
                        </a:spcAft>
                      </a:pPr>
                      <a:r>
                        <a:rPr lang="es-MX" sz="1050" dirty="0">
                          <a:latin typeface="Arial Narrow" pitchFamily="34" charset="0"/>
                        </a:rPr>
                        <a:t>Documento de dos cuartillas, donde se explique el problema o los retos de la empresa, de manera clara, concreta y argumentada, bajo las etapas de descripción y caracterización, delimitación y definición de las condiciones en que se encontraba inicialmente.</a:t>
                      </a:r>
                      <a:endParaRPr lang="es-MX" sz="1050" dirty="0">
                        <a:latin typeface="Arial Narrow" pitchFamily="34" charset="0"/>
                        <a:ea typeface="Calibri"/>
                        <a:cs typeface="Arial" pitchFamily="34" charset="0"/>
                      </a:endParaRPr>
                    </a:p>
                  </a:txBody>
                  <a:tcPr marL="24095" marR="24095" marT="0" marB="0" anchor="ctr"/>
                </a:tc>
              </a:tr>
              <a:tr h="1409856">
                <a:tc>
                  <a:txBody>
                    <a:bodyPr/>
                    <a:lstStyle/>
                    <a:p>
                      <a:pPr algn="ctr">
                        <a:lnSpc>
                          <a:spcPct val="115000"/>
                        </a:lnSpc>
                        <a:spcAft>
                          <a:spcPts val="0"/>
                        </a:spcAft>
                      </a:pPr>
                      <a:r>
                        <a:rPr lang="es-MX" sz="1050" b="1" dirty="0">
                          <a:latin typeface="Arial Narrow" pitchFamily="34" charset="0"/>
                        </a:rPr>
                        <a:t>III.-Objetivos Generales y Particulares.</a:t>
                      </a:r>
                      <a:endParaRPr lang="es-MX" sz="1050" b="1" dirty="0">
                        <a:latin typeface="Arial Narrow" pitchFamily="34" charset="0"/>
                        <a:ea typeface="Calibri"/>
                        <a:cs typeface="Arial" pitchFamily="34" charset="0"/>
                      </a:endParaRPr>
                    </a:p>
                  </a:txBody>
                  <a:tcPr marL="24095" marR="24095" marT="0" marB="0" anchor="ctr"/>
                </a:tc>
                <a:tc>
                  <a:txBody>
                    <a:bodyPr/>
                    <a:lstStyle/>
                    <a:p>
                      <a:pPr algn="just">
                        <a:lnSpc>
                          <a:spcPct val="115000"/>
                        </a:lnSpc>
                        <a:spcAft>
                          <a:spcPts val="0"/>
                        </a:spcAft>
                      </a:pPr>
                      <a:r>
                        <a:rPr lang="es-MX" sz="1050" dirty="0">
                          <a:latin typeface="Arial Narrow" pitchFamily="34" charset="0"/>
                        </a:rPr>
                        <a:t>Son la finalidad de la intervención, para responder a las preguntas ¿Para qué?, y son los resultados que se esperan obtener para dar respuesta final al problema. </a:t>
                      </a:r>
                    </a:p>
                    <a:p>
                      <a:pPr algn="just">
                        <a:lnSpc>
                          <a:spcPct val="115000"/>
                        </a:lnSpc>
                        <a:spcAft>
                          <a:spcPts val="0"/>
                        </a:spcAft>
                      </a:pPr>
                      <a:r>
                        <a:rPr lang="es-MX" sz="1050" dirty="0">
                          <a:latin typeface="Arial Narrow" pitchFamily="34" charset="0"/>
                        </a:rPr>
                        <a:t>El objetivo general incluye lo que se pretende obtener en la intervención.(Contribución)</a:t>
                      </a:r>
                    </a:p>
                    <a:p>
                      <a:pPr algn="just">
                        <a:lnSpc>
                          <a:spcPct val="115000"/>
                        </a:lnSpc>
                        <a:spcAft>
                          <a:spcPts val="0"/>
                        </a:spcAft>
                      </a:pPr>
                      <a:r>
                        <a:rPr lang="es-MX" sz="1050" dirty="0">
                          <a:latin typeface="Arial Narrow" pitchFamily="34" charset="0"/>
                        </a:rPr>
                        <a:t>Los objetivos particulares señalan que se obtendrá en cada etapa de intervención.</a:t>
                      </a:r>
                    </a:p>
                    <a:p>
                      <a:pPr algn="just">
                        <a:lnSpc>
                          <a:spcPct val="115000"/>
                        </a:lnSpc>
                        <a:spcAft>
                          <a:spcPts val="0"/>
                        </a:spcAft>
                      </a:pPr>
                      <a:r>
                        <a:rPr lang="es-MX" sz="1050" dirty="0">
                          <a:latin typeface="Arial Narrow" pitchFamily="34" charset="0"/>
                        </a:rPr>
                        <a:t>Deberá tener una extensión de máximo una cuartilla.</a:t>
                      </a:r>
                      <a:endParaRPr lang="es-MX" sz="1050" dirty="0">
                        <a:latin typeface="Arial Narrow" pitchFamily="34" charset="0"/>
                        <a:ea typeface="Calibri"/>
                        <a:cs typeface="Arial" pitchFamily="34" charset="0"/>
                      </a:endParaRPr>
                    </a:p>
                  </a:txBody>
                  <a:tcPr marL="24095" marR="24095" marT="0" marB="0" anchor="ct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2886084488"/>
              </p:ext>
            </p:extLst>
          </p:nvPr>
        </p:nvGraphicFramePr>
        <p:xfrm>
          <a:off x="758757" y="3191720"/>
          <a:ext cx="8813260" cy="2740657"/>
        </p:xfrm>
        <a:graphic>
          <a:graphicData uri="http://schemas.openxmlformats.org/drawingml/2006/table">
            <a:tbl>
              <a:tblPr>
                <a:tableStyleId>{8A107856-5554-42FB-B03E-39F5DBC370BA}</a:tableStyleId>
              </a:tblPr>
              <a:tblGrid>
                <a:gridCol w="1752191"/>
                <a:gridCol w="7061069"/>
              </a:tblGrid>
              <a:tr h="1221564">
                <a:tc>
                  <a:txBody>
                    <a:bodyPr/>
                    <a:lstStyle/>
                    <a:p>
                      <a:pPr algn="ctr">
                        <a:lnSpc>
                          <a:spcPct val="115000"/>
                        </a:lnSpc>
                        <a:spcAft>
                          <a:spcPts val="0"/>
                        </a:spcAft>
                      </a:pPr>
                      <a:r>
                        <a:rPr lang="es-MX" sz="1050" b="1" dirty="0">
                          <a:latin typeface="Arial Narrow" pitchFamily="34" charset="0"/>
                        </a:rPr>
                        <a:t>IIIA. Análisis de al menos 6 Asignaturas</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Identificar al menos 6 asignaturas vinculadas. Solicitar Temarios por competencias  de dichas Asignaturas con el Coordinador de la carrera correspondiente y generar el análisis entre los objetivos y las competencias a desarrollar en cada una, para luego demostrar con evidencias las actividades realizadas en las Prácticas </a:t>
                      </a:r>
                      <a:r>
                        <a:rPr lang="es-MX" sz="1050" dirty="0" smtClean="0">
                          <a:latin typeface="Arial Narrow" pitchFamily="34" charset="0"/>
                        </a:rPr>
                        <a:t>Profesionales.</a:t>
                      </a:r>
                      <a:endParaRPr lang="es-MX" sz="1050" dirty="0">
                        <a:latin typeface="Arial Narrow" pitchFamily="34" charset="0"/>
                      </a:endParaRPr>
                    </a:p>
                    <a:p>
                      <a:pPr algn="just">
                        <a:lnSpc>
                          <a:spcPct val="115000"/>
                        </a:lnSpc>
                        <a:spcAft>
                          <a:spcPts val="0"/>
                        </a:spcAft>
                      </a:pPr>
                      <a:r>
                        <a:rPr lang="es-MX" sz="1050" dirty="0">
                          <a:latin typeface="Arial Narrow" pitchFamily="34" charset="0"/>
                        </a:rPr>
                        <a:t>Recuerda que es necesario vincular las principales actividades o intervenciones que tuviste dentro de la empresa con las asignaturas que escogiste, tomando en cuenta si lo que aprendiste en la asignatura fue suficiente para desarrollar tus actividades, posibles vacios a llenar en las asignaturas, etc.</a:t>
                      </a:r>
                    </a:p>
                    <a:p>
                      <a:pPr algn="just">
                        <a:lnSpc>
                          <a:spcPct val="115000"/>
                        </a:lnSpc>
                        <a:spcAft>
                          <a:spcPts val="0"/>
                        </a:spcAft>
                      </a:pPr>
                      <a:r>
                        <a:rPr lang="es-MX" sz="1050" dirty="0">
                          <a:latin typeface="Arial Narrow" pitchFamily="34" charset="0"/>
                        </a:rPr>
                        <a:t>Este apartado deberá tener una extensión de una cuartilla por cada asignatura.</a:t>
                      </a:r>
                      <a:endParaRPr lang="es-MX" sz="1050" dirty="0">
                        <a:latin typeface="Arial Narrow" pitchFamily="34" charset="0"/>
                        <a:ea typeface="Calibri"/>
                        <a:cs typeface="Arial" pitchFamily="34" charset="0"/>
                      </a:endParaRPr>
                    </a:p>
                  </a:txBody>
                  <a:tcPr marL="18070" marR="18070" marT="0" marB="0" anchor="ctr"/>
                </a:tc>
              </a:tr>
              <a:tr h="405441">
                <a:tc>
                  <a:txBody>
                    <a:bodyPr/>
                    <a:lstStyle/>
                    <a:p>
                      <a:pPr algn="ctr">
                        <a:lnSpc>
                          <a:spcPct val="115000"/>
                        </a:lnSpc>
                        <a:spcAft>
                          <a:spcPts val="0"/>
                        </a:spcAft>
                      </a:pPr>
                      <a:r>
                        <a:rPr lang="es-MX" sz="1050" b="1" dirty="0">
                          <a:latin typeface="Arial Narrow" pitchFamily="34" charset="0"/>
                        </a:rPr>
                        <a:t>IV.- Listado de actividades</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En esta sección el prestador de prácticas </a:t>
                      </a:r>
                      <a:r>
                        <a:rPr lang="es-MX" sz="1050" dirty="0" smtClean="0">
                          <a:latin typeface="Arial Narrow" pitchFamily="34" charset="0"/>
                        </a:rPr>
                        <a:t>Profesionales </a:t>
                      </a:r>
                      <a:r>
                        <a:rPr lang="es-MX" sz="1050" dirty="0">
                          <a:latin typeface="Arial Narrow" pitchFamily="34" charset="0"/>
                        </a:rPr>
                        <a:t>deberá de realizar un listado de las principales actividades que realizo durante un periodo no mayor a quince días.</a:t>
                      </a:r>
                      <a:endParaRPr lang="es-MX" sz="1050" dirty="0">
                        <a:latin typeface="Arial Narrow" pitchFamily="34" charset="0"/>
                        <a:ea typeface="Calibri"/>
                        <a:cs typeface="Arial" pitchFamily="34" charset="0"/>
                      </a:endParaRPr>
                    </a:p>
                  </a:txBody>
                  <a:tcPr marL="18070" marR="18070" marT="0" marB="0" anchor="ctr"/>
                </a:tc>
              </a:tr>
              <a:tr h="1047055">
                <a:tc>
                  <a:txBody>
                    <a:bodyPr/>
                    <a:lstStyle/>
                    <a:p>
                      <a:pPr algn="ctr">
                        <a:lnSpc>
                          <a:spcPct val="115000"/>
                        </a:lnSpc>
                        <a:spcAft>
                          <a:spcPts val="0"/>
                        </a:spcAft>
                      </a:pPr>
                      <a:r>
                        <a:rPr lang="es-MX" sz="1050" b="1" dirty="0">
                          <a:latin typeface="Arial Narrow" pitchFamily="34" charset="0"/>
                        </a:rPr>
                        <a:t>V.- Estrategias de intervención</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El egresado debe señalar de manera amplia todas aquellas estrategias que pudieron ayudar a que sus actividades se realizaran de una manera mas eficaz en su área de trabajo, así también como todas aquellas intervenciones que pueden ayudar a eliminar todos los procesos inadecuados o equivocados, que impiden el crecimiento de la empresa atendida.</a:t>
                      </a:r>
                    </a:p>
                    <a:p>
                      <a:pPr algn="just">
                        <a:lnSpc>
                          <a:spcPct val="115000"/>
                        </a:lnSpc>
                        <a:spcAft>
                          <a:spcPts val="0"/>
                        </a:spcAft>
                      </a:pPr>
                      <a:r>
                        <a:rPr lang="es-MX" sz="1050" dirty="0">
                          <a:latin typeface="Arial Narrow" pitchFamily="34" charset="0"/>
                        </a:rPr>
                        <a:t>Este apartado deberá desarrollarse en mínimo cuatro cuartillas, en donde reflejaras posibles estrategias, asesorías, planes, metodología, etc., que puedan servir a la empresa a resolver su problemática.</a:t>
                      </a:r>
                      <a:endParaRPr lang="es-MX" sz="1050" dirty="0">
                        <a:latin typeface="Arial Narrow" pitchFamily="34" charset="0"/>
                        <a:ea typeface="Calibri"/>
                        <a:cs typeface="Arial" pitchFamily="34" charset="0"/>
                      </a:endParaRPr>
                    </a:p>
                  </a:txBody>
                  <a:tcPr marL="18070" marR="18070" marT="0" marB="0" anchor="ctr"/>
                </a:tc>
              </a:tr>
            </a:tbl>
          </a:graphicData>
        </a:graphic>
      </p:graphicFrame>
    </p:spTree>
    <p:extLst>
      <p:ext uri="{BB962C8B-B14F-4D97-AF65-F5344CB8AC3E}">
        <p14:creationId xmlns:p14="http://schemas.microsoft.com/office/powerpoint/2010/main" val="36773577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264481422"/>
              </p:ext>
            </p:extLst>
          </p:nvPr>
        </p:nvGraphicFramePr>
        <p:xfrm>
          <a:off x="1358799" y="1605064"/>
          <a:ext cx="8145124" cy="3869610"/>
        </p:xfrm>
        <a:graphic>
          <a:graphicData uri="http://schemas.openxmlformats.org/drawingml/2006/table">
            <a:tbl>
              <a:tblPr>
                <a:tableStyleId>{8A107856-5554-42FB-B03E-39F5DBC370BA}</a:tableStyleId>
              </a:tblPr>
              <a:tblGrid>
                <a:gridCol w="1750822"/>
                <a:gridCol w="6394302"/>
              </a:tblGrid>
              <a:tr h="961047">
                <a:tc>
                  <a:txBody>
                    <a:bodyPr/>
                    <a:lstStyle/>
                    <a:p>
                      <a:pPr algn="ctr">
                        <a:lnSpc>
                          <a:spcPct val="115000"/>
                        </a:lnSpc>
                        <a:spcAft>
                          <a:spcPts val="0"/>
                        </a:spcAft>
                      </a:pPr>
                      <a:r>
                        <a:rPr lang="es-MX" sz="1050" b="1" dirty="0">
                          <a:latin typeface="Arial Narrow" pitchFamily="34" charset="0"/>
                        </a:rPr>
                        <a:t>VI.-Resultados obtenidos.</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Mediante el método de comparación deberás conciliar el escenario inicial de la empresa con el escenario final, estableciendo las principales problemáticas ya sea a nivel organizacional, económica, laboral, etc., así como los logros obtenidos; puedes apoyarte de modelos predictivos y gráficos, estableciendo las  posibles tendencias generadas futuras.</a:t>
                      </a:r>
                    </a:p>
                    <a:p>
                      <a:pPr algn="just">
                        <a:lnSpc>
                          <a:spcPct val="115000"/>
                        </a:lnSpc>
                        <a:spcAft>
                          <a:spcPts val="0"/>
                        </a:spcAft>
                      </a:pPr>
                      <a:r>
                        <a:rPr lang="es-MX" sz="1050" dirty="0">
                          <a:latin typeface="Arial Narrow" pitchFamily="34" charset="0"/>
                        </a:rPr>
                        <a:t>Los resultados deberán desarrollarse en mínimo dos cuartillas. </a:t>
                      </a:r>
                      <a:endParaRPr lang="es-MX" sz="1050" dirty="0">
                        <a:latin typeface="Arial Narrow" pitchFamily="34" charset="0"/>
                        <a:ea typeface="Calibri"/>
                        <a:cs typeface="Arial" pitchFamily="34" charset="0"/>
                      </a:endParaRPr>
                    </a:p>
                  </a:txBody>
                  <a:tcPr marL="18070" marR="18070" marT="0" marB="0" anchor="ctr"/>
                </a:tc>
              </a:tr>
              <a:tr h="768837">
                <a:tc>
                  <a:txBody>
                    <a:bodyPr/>
                    <a:lstStyle/>
                    <a:p>
                      <a:pPr marL="457200" algn="ctr">
                        <a:lnSpc>
                          <a:spcPct val="115000"/>
                        </a:lnSpc>
                        <a:spcAft>
                          <a:spcPts val="0"/>
                        </a:spcAft>
                      </a:pPr>
                      <a:r>
                        <a:rPr lang="es-MX" sz="1050" b="1" dirty="0" smtClean="0">
                          <a:latin typeface="Arial Narrow" pitchFamily="34" charset="0"/>
                        </a:rPr>
                        <a:t>VII</a:t>
                      </a:r>
                      <a:r>
                        <a:rPr lang="es-MX" sz="1050" b="1" dirty="0">
                          <a:latin typeface="Arial Narrow" pitchFamily="34" charset="0"/>
                        </a:rPr>
                        <a:t>.- </a:t>
                      </a:r>
                      <a:r>
                        <a:rPr lang="es-MX" sz="1050" b="1" dirty="0" smtClean="0">
                          <a:latin typeface="Arial Narrow" pitchFamily="34" charset="0"/>
                        </a:rPr>
                        <a:t>Conclusiones</a:t>
                      </a:r>
                    </a:p>
                    <a:p>
                      <a:pPr marL="457200" algn="ctr">
                        <a:lnSpc>
                          <a:spcPct val="115000"/>
                        </a:lnSpc>
                        <a:spcAft>
                          <a:spcPts val="0"/>
                        </a:spcAft>
                      </a:pP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Este apartado debe incluir las conclusiones derivadas de todo el trabajo realizado, deben ser enunciadas de manera concreta y específica, resaltando las condiciones beneficiadas con la intervención del egresado de la UAP Nezahualcóyotl.</a:t>
                      </a:r>
                    </a:p>
                    <a:p>
                      <a:pPr algn="just">
                        <a:lnSpc>
                          <a:spcPct val="115000"/>
                        </a:lnSpc>
                        <a:spcAft>
                          <a:spcPts val="0"/>
                        </a:spcAft>
                      </a:pPr>
                      <a:r>
                        <a:rPr lang="es-MX" sz="1050" dirty="0">
                          <a:latin typeface="Arial Narrow" pitchFamily="34" charset="0"/>
                        </a:rPr>
                        <a:t>Este apartado deberá de desarrollarse en máximo una cuartilla.</a:t>
                      </a:r>
                      <a:endParaRPr lang="es-MX" sz="1050" dirty="0">
                        <a:latin typeface="Arial Narrow" pitchFamily="34" charset="0"/>
                        <a:ea typeface="Calibri"/>
                        <a:cs typeface="Arial" pitchFamily="34" charset="0"/>
                      </a:endParaRPr>
                    </a:p>
                  </a:txBody>
                  <a:tcPr marL="18070" marR="18070" marT="0" marB="0" anchor="ctr"/>
                </a:tc>
              </a:tr>
              <a:tr h="446600">
                <a:tc>
                  <a:txBody>
                    <a:bodyPr/>
                    <a:lstStyle/>
                    <a:p>
                      <a:pPr algn="ctr">
                        <a:lnSpc>
                          <a:spcPct val="115000"/>
                        </a:lnSpc>
                        <a:spcAft>
                          <a:spcPts val="0"/>
                        </a:spcAft>
                      </a:pPr>
                      <a:r>
                        <a:rPr lang="es-MX" sz="1050" b="1" dirty="0">
                          <a:latin typeface="Arial Narrow" pitchFamily="34" charset="0"/>
                        </a:rPr>
                        <a:t>VIII.-Bibliografía utilizada.</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Selección cuidadosa de las fuentes consultadas las cuales pueden ser bibliográficas, hemerográficas y electrónicas. La forma de citar recomendada para el documento es Harvard.</a:t>
                      </a:r>
                      <a:endParaRPr lang="es-MX" sz="1050" dirty="0">
                        <a:latin typeface="Arial Narrow" pitchFamily="34" charset="0"/>
                        <a:ea typeface="Calibri"/>
                        <a:cs typeface="Arial" pitchFamily="34" charset="0"/>
                      </a:endParaRPr>
                    </a:p>
                  </a:txBody>
                  <a:tcPr marL="18070" marR="18070" marT="0" marB="0" anchor="ctr"/>
                </a:tc>
              </a:tr>
              <a:tr h="669898">
                <a:tc>
                  <a:txBody>
                    <a:bodyPr/>
                    <a:lstStyle/>
                    <a:p>
                      <a:pPr algn="ctr">
                        <a:lnSpc>
                          <a:spcPct val="115000"/>
                        </a:lnSpc>
                        <a:spcAft>
                          <a:spcPts val="0"/>
                        </a:spcAft>
                      </a:pPr>
                      <a:r>
                        <a:rPr lang="es-MX" sz="1050" b="1" dirty="0">
                          <a:latin typeface="Arial Narrow" pitchFamily="34" charset="0"/>
                        </a:rPr>
                        <a:t>Observaciones del empleador</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El prestador de </a:t>
                      </a:r>
                      <a:r>
                        <a:rPr lang="es-MX" sz="1050" dirty="0" smtClean="0">
                          <a:latin typeface="Arial Narrow" pitchFamily="34" charset="0"/>
                        </a:rPr>
                        <a:t>Prácticas Profesionales </a:t>
                      </a:r>
                      <a:r>
                        <a:rPr lang="es-MX" sz="1050" dirty="0">
                          <a:latin typeface="Arial Narrow" pitchFamily="34" charset="0"/>
                        </a:rPr>
                        <a:t>deberá obtener un comentario ya sea por correo electrónico o por escrito de su jefe inmediato en donde el empleador dará una opinión en general acerca del prestador de </a:t>
                      </a:r>
                      <a:r>
                        <a:rPr lang="es-MX" sz="1050" dirty="0" smtClean="0">
                          <a:latin typeface="Arial Narrow" pitchFamily="34" charset="0"/>
                        </a:rPr>
                        <a:t>Prácticas Profesionales, </a:t>
                      </a:r>
                      <a:r>
                        <a:rPr lang="es-MX" sz="1050" dirty="0">
                          <a:latin typeface="Arial Narrow" pitchFamily="34" charset="0"/>
                        </a:rPr>
                        <a:t>así también como posibles sugerencias en cuanto a la formación académica</a:t>
                      </a:r>
                      <a:endParaRPr lang="es-MX" sz="1050" dirty="0">
                        <a:latin typeface="Arial Narrow" pitchFamily="34" charset="0"/>
                        <a:ea typeface="Calibri"/>
                        <a:cs typeface="Arial" pitchFamily="34" charset="0"/>
                      </a:endParaRPr>
                    </a:p>
                  </a:txBody>
                  <a:tcPr marL="18070" marR="18070" marT="0" marB="0" anchor="ctr"/>
                </a:tc>
              </a:tr>
              <a:tr h="446600">
                <a:tc>
                  <a:txBody>
                    <a:bodyPr/>
                    <a:lstStyle/>
                    <a:p>
                      <a:pPr algn="ctr">
                        <a:lnSpc>
                          <a:spcPct val="115000"/>
                        </a:lnSpc>
                        <a:spcAft>
                          <a:spcPts val="0"/>
                        </a:spcAft>
                      </a:pPr>
                      <a:r>
                        <a:rPr lang="es-MX" sz="1050" b="1" dirty="0">
                          <a:latin typeface="Arial Narrow" pitchFamily="34" charset="0"/>
                        </a:rPr>
                        <a:t>Observaciones del prestador</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El prestador de Prácticas </a:t>
                      </a:r>
                      <a:r>
                        <a:rPr lang="es-MX" sz="1050" dirty="0" smtClean="0">
                          <a:latin typeface="Arial Narrow" pitchFamily="34" charset="0"/>
                        </a:rPr>
                        <a:t>Profesionales </a:t>
                      </a:r>
                      <a:r>
                        <a:rPr lang="es-MX" sz="1050" dirty="0">
                          <a:latin typeface="Arial Narrow" pitchFamily="34" charset="0"/>
                        </a:rPr>
                        <a:t>deberá de emitir un comentario acerca de su lugar de trabajo, dando una visión del panorama laboral que le espera al egresar.</a:t>
                      </a:r>
                      <a:endParaRPr lang="es-MX" sz="1050" dirty="0">
                        <a:latin typeface="Arial Narrow" pitchFamily="34" charset="0"/>
                        <a:ea typeface="Calibri"/>
                        <a:cs typeface="Arial" pitchFamily="34" charset="0"/>
                      </a:endParaRPr>
                    </a:p>
                  </a:txBody>
                  <a:tcPr marL="18070" marR="18070" marT="0" marB="0" anchor="ctr"/>
                </a:tc>
              </a:tr>
              <a:tr h="576628">
                <a:tc>
                  <a:txBody>
                    <a:bodyPr/>
                    <a:lstStyle/>
                    <a:p>
                      <a:pPr algn="ctr">
                        <a:lnSpc>
                          <a:spcPct val="115000"/>
                        </a:lnSpc>
                        <a:spcAft>
                          <a:spcPts val="0"/>
                        </a:spcAft>
                      </a:pPr>
                      <a:r>
                        <a:rPr lang="es-MX" sz="1050" b="1" dirty="0">
                          <a:latin typeface="Arial Narrow" pitchFamily="34" charset="0"/>
                        </a:rPr>
                        <a:t>Anexos</a:t>
                      </a:r>
                      <a:endParaRPr lang="es-MX" sz="1050" b="1" dirty="0">
                        <a:latin typeface="Arial Narrow" pitchFamily="34" charset="0"/>
                        <a:ea typeface="Calibri"/>
                        <a:cs typeface="Arial" pitchFamily="34" charset="0"/>
                      </a:endParaRPr>
                    </a:p>
                  </a:txBody>
                  <a:tcPr marL="18070" marR="18070" marT="0" marB="0" anchor="ctr"/>
                </a:tc>
                <a:tc>
                  <a:txBody>
                    <a:bodyPr/>
                    <a:lstStyle/>
                    <a:p>
                      <a:pPr algn="just">
                        <a:lnSpc>
                          <a:spcPct val="115000"/>
                        </a:lnSpc>
                        <a:spcAft>
                          <a:spcPts val="0"/>
                        </a:spcAft>
                      </a:pPr>
                      <a:r>
                        <a:rPr lang="es-MX" sz="1050" dirty="0">
                          <a:latin typeface="Arial Narrow" pitchFamily="34" charset="0"/>
                        </a:rPr>
                        <a:t>Incluye toda la información que contribuya a enriquecer la memoria, por ejemplo, fotos, declaraciones fiscales, estados contables, contratos celebrados, entre otros, procedimientos o técnicas normalizadas, carta de consentimiento.</a:t>
                      </a:r>
                      <a:endParaRPr lang="es-MX" sz="1050" dirty="0">
                        <a:latin typeface="Arial Narrow" pitchFamily="34" charset="0"/>
                        <a:ea typeface="Calibri"/>
                        <a:cs typeface="Arial" pitchFamily="34" charset="0"/>
                      </a:endParaRPr>
                    </a:p>
                  </a:txBody>
                  <a:tcPr marL="18070" marR="18070" marT="0" marB="0" anchor="ctr"/>
                </a:tc>
              </a:tr>
            </a:tbl>
          </a:graphicData>
        </a:graphic>
      </p:graphicFrame>
    </p:spTree>
    <p:extLst>
      <p:ext uri="{BB962C8B-B14F-4D97-AF65-F5344CB8AC3E}">
        <p14:creationId xmlns:p14="http://schemas.microsoft.com/office/powerpoint/2010/main" val="3720005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9956800" cy="633412"/>
          </a:xfrm>
          <a:no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fontAlgn="auto">
              <a:spcAft>
                <a:spcPts val="0"/>
              </a:spcAft>
              <a:defRPr/>
            </a:pPr>
            <a:r>
              <a:rPr lang="es-MX" sz="2400" b="1" dirty="0" smtClean="0">
                <a:solidFill>
                  <a:schemeClr val="tx1"/>
                </a:solidFill>
                <a:latin typeface="Arial Narrow" pitchFamily="34" charset="0"/>
                <a:cs typeface="Arial" pitchFamily="34" charset="0"/>
              </a:rPr>
              <a:t>IV.I.-Contexto actual del entorno laboral</a:t>
            </a:r>
            <a:br>
              <a:rPr lang="es-MX" sz="24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sp>
        <p:nvSpPr>
          <p:cNvPr id="33795" name="2 Marcador de contenido"/>
          <p:cNvSpPr>
            <a:spLocks noGrp="1"/>
          </p:cNvSpPr>
          <p:nvPr>
            <p:ph sz="quarter" idx="1"/>
          </p:nvPr>
        </p:nvSpPr>
        <p:spPr>
          <a:xfrm>
            <a:off x="334434" y="981074"/>
            <a:ext cx="9150034" cy="954729"/>
          </a:xfrm>
        </p:spPr>
        <p:txBody>
          <a:bodyPr/>
          <a:lstStyle/>
          <a:p>
            <a:r>
              <a:rPr lang="es-ES" sz="1800" dirty="0" smtClean="0">
                <a:solidFill>
                  <a:schemeClr val="tx1"/>
                </a:solidFill>
                <a:latin typeface="Arial Narrow" pitchFamily="34" charset="0"/>
                <a:cs typeface="Arial" charset="0"/>
              </a:rPr>
              <a:t>Revisar el contexto actual e histórico en el que se desenvuelve la empresa en donde labora el prestador de Prácticas Profesionales, </a:t>
            </a:r>
            <a:r>
              <a:rPr lang="es-MX" sz="1800" dirty="0" smtClean="0">
                <a:solidFill>
                  <a:schemeClr val="tx1"/>
                </a:solidFill>
                <a:latin typeface="Arial Narrow" pitchFamily="34" charset="0"/>
                <a:cs typeface="Arial" charset="0"/>
              </a:rPr>
              <a:t>considerando los siguientes componentes: </a:t>
            </a:r>
          </a:p>
          <a:p>
            <a:endParaRPr lang="es-MX" sz="1800" dirty="0" smtClean="0">
              <a:solidFill>
                <a:schemeClr val="tx1"/>
              </a:solidFill>
              <a:latin typeface="Arial Narrow" pitchFamily="34" charset="0"/>
              <a:cs typeface="Arial" charset="0"/>
            </a:endParaRPr>
          </a:p>
          <a:p>
            <a:pPr>
              <a:buFont typeface="Wingdings" pitchFamily="2" charset="2"/>
              <a:buNone/>
            </a:pPr>
            <a:endParaRPr lang="es-MX" sz="1800" dirty="0" smtClean="0">
              <a:solidFill>
                <a:schemeClr val="tx1"/>
              </a:solidFill>
              <a:latin typeface="Arial Narrow" pitchFamily="34" charset="0"/>
              <a:cs typeface="Arial" charset="0"/>
            </a:endParaRPr>
          </a:p>
          <a:p>
            <a:endParaRPr lang="es-MX" sz="1800" dirty="0" smtClean="0">
              <a:solidFill>
                <a:schemeClr val="tx1"/>
              </a:solidFill>
              <a:latin typeface="Arial Narrow" pitchFamily="34" charset="0"/>
              <a:cs typeface="Arial" charset="0"/>
            </a:endParaRPr>
          </a:p>
        </p:txBody>
      </p:sp>
      <p:graphicFrame>
        <p:nvGraphicFramePr>
          <p:cNvPr id="5" name="3 Marcador de contenido"/>
          <p:cNvGraphicFramePr>
            <a:graphicFrameLocks/>
          </p:cNvGraphicFramePr>
          <p:nvPr>
            <p:extLst>
              <p:ext uri="{D42A27DB-BD31-4B8C-83A1-F6EECF244321}">
                <p14:modId xmlns:p14="http://schemas.microsoft.com/office/powerpoint/2010/main" val="4549126"/>
              </p:ext>
            </p:extLst>
          </p:nvPr>
        </p:nvGraphicFramePr>
        <p:xfrm>
          <a:off x="648680"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8783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09600" y="274638"/>
            <a:ext cx="9956800" cy="633412"/>
          </a:xfrm>
          <a:prstGeom prst="rect">
            <a:avLst/>
          </a:prstGeom>
          <a:noFill/>
          <a:ln w="19050"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defRPr/>
            </a:pPr>
            <a:r>
              <a:rPr lang="es-MX" sz="2400" b="1" dirty="0" smtClean="0">
                <a:solidFill>
                  <a:schemeClr val="tx1"/>
                </a:solidFill>
                <a:latin typeface="Arial Narrow" pitchFamily="34" charset="0"/>
                <a:cs typeface="Arial" pitchFamily="34" charset="0"/>
              </a:rPr>
              <a:t>IV.II.-Planteamiento del Problema</a:t>
            </a:r>
            <a:br>
              <a:rPr lang="es-MX" sz="24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sp>
        <p:nvSpPr>
          <p:cNvPr id="3" name="2 CuadroTexto"/>
          <p:cNvSpPr txBox="1"/>
          <p:nvPr/>
        </p:nvSpPr>
        <p:spPr>
          <a:xfrm>
            <a:off x="914398" y="1624518"/>
            <a:ext cx="5525311" cy="3323987"/>
          </a:xfrm>
          <a:prstGeom prst="rect">
            <a:avLst/>
          </a:prstGeom>
          <a:noFill/>
        </p:spPr>
        <p:txBody>
          <a:bodyPr wrap="square" rtlCol="0">
            <a:spAutoFit/>
          </a:bodyPr>
          <a:lstStyle/>
          <a:p>
            <a:pPr marL="342900" indent="-342900" algn="just">
              <a:lnSpc>
                <a:spcPct val="150000"/>
              </a:lnSpc>
              <a:buFont typeface="Wingdings" pitchFamily="2" charset="2"/>
              <a:buChar char="Ø"/>
            </a:pPr>
            <a:r>
              <a:rPr lang="es-MX" sz="2000" dirty="0" smtClean="0">
                <a:latin typeface="Arial Narrow" pitchFamily="34" charset="0"/>
              </a:rPr>
              <a:t>En este apartado el alumno debe localiza alguna problematización que se pueda encontrar en la Unidad Receptora, para así poder plantear el problema de investigación y presentar, mostrar y exponer las características o los rasgos del tema, situación o aspecto de interés que va a estudiarse, es decir el estado actual de la situación del problema.  </a:t>
            </a:r>
            <a:endParaRPr lang="es-MX" sz="2000" dirty="0">
              <a:latin typeface="Arial Narrow" pitchFamily="34" charset="0"/>
            </a:endParaRPr>
          </a:p>
        </p:txBody>
      </p:sp>
      <p:pic>
        <p:nvPicPr>
          <p:cNvPr id="5122" name="Picture 2" descr="Resultado de imagen para planteamiento del problem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0020" y="1983541"/>
            <a:ext cx="3152663" cy="3152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455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Resultado de imagen para objetivos"/>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3670" y="3657600"/>
            <a:ext cx="3203643" cy="2402732"/>
          </a:xfrm>
          <a:prstGeom prst="rect">
            <a:avLst/>
          </a:prstGeom>
          <a:noFill/>
          <a:extLst>
            <a:ext uri="{909E8E84-426E-40DD-AFC4-6F175D3DCCD1}">
              <a14:hiddenFill xmlns:a14="http://schemas.microsoft.com/office/drawing/2010/main">
                <a:solidFill>
                  <a:srgbClr val="FFFFFF"/>
                </a:solidFill>
              </a14:hiddenFill>
            </a:ext>
          </a:extLst>
        </p:spPr>
      </p:pic>
      <p:sp>
        <p:nvSpPr>
          <p:cNvPr id="3" name="1 Título"/>
          <p:cNvSpPr txBox="1">
            <a:spLocks/>
          </p:cNvSpPr>
          <p:nvPr/>
        </p:nvSpPr>
        <p:spPr>
          <a:xfrm>
            <a:off x="609600" y="469190"/>
            <a:ext cx="8573311" cy="717583"/>
          </a:xfrm>
          <a:prstGeom prst="rect">
            <a:avLst/>
          </a:prstGeom>
          <a:noFill/>
          <a:ln w="19050"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defRPr/>
            </a:pPr>
            <a:r>
              <a:rPr lang="es-MX" sz="2400" b="1" dirty="0" smtClean="0">
                <a:solidFill>
                  <a:schemeClr val="tx1"/>
                </a:solidFill>
                <a:latin typeface="Arial Narrow" pitchFamily="34" charset="0"/>
                <a:cs typeface="Arial" pitchFamily="34" charset="0"/>
              </a:rPr>
              <a:t>IV.III.-Objetivos Generales y Particulares</a:t>
            </a:r>
            <a:br>
              <a:rPr lang="es-MX" sz="24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graphicFrame>
        <p:nvGraphicFramePr>
          <p:cNvPr id="2" name="1 Diagrama"/>
          <p:cNvGraphicFramePr/>
          <p:nvPr>
            <p:extLst>
              <p:ext uri="{D42A27DB-BD31-4B8C-83A1-F6EECF244321}">
                <p14:modId xmlns:p14="http://schemas.microsoft.com/office/powerpoint/2010/main" val="1431450364"/>
              </p:ext>
            </p:extLst>
          </p:nvPr>
        </p:nvGraphicFramePr>
        <p:xfrm>
          <a:off x="2937753" y="1264597"/>
          <a:ext cx="6896910" cy="4610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7406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idx="1"/>
          </p:nvPr>
        </p:nvSpPr>
        <p:spPr>
          <a:xfrm>
            <a:off x="864648" y="124603"/>
            <a:ext cx="6553200" cy="6048375"/>
          </a:xfrm>
        </p:spPr>
        <p:txBody>
          <a:bodyPr>
            <a:normAutofit fontScale="92500" lnSpcReduction="20000"/>
          </a:bodyPr>
          <a:lstStyle/>
          <a:p>
            <a:pPr marL="0" indent="0">
              <a:buNone/>
              <a:tabLst>
                <a:tab pos="457200" algn="l"/>
              </a:tabLst>
              <a:defRPr/>
            </a:pPr>
            <a:r>
              <a:rPr lang="es-ES_tradnl" altLang="es-MX" sz="1400" dirty="0">
                <a:solidFill>
                  <a:schemeClr val="accent2">
                    <a:lumMod val="75000"/>
                  </a:schemeClr>
                </a:solidFill>
                <a:latin typeface="Arial Narrow" panose="020B0606020202030204" pitchFamily="34" charset="0"/>
              </a:rPr>
              <a:t>IV.II.- </a:t>
            </a:r>
            <a:r>
              <a:rPr lang="es-MX" altLang="es-MX" sz="1400" dirty="0">
                <a:solidFill>
                  <a:schemeClr val="accent2">
                    <a:lumMod val="75000"/>
                  </a:schemeClr>
                </a:solidFill>
                <a:latin typeface="Arial Narrow" panose="020B0606020202030204" pitchFamily="34" charset="0"/>
              </a:rPr>
              <a:t>Planteamiento del problema</a:t>
            </a:r>
            <a:endParaRPr lang="es-MX" sz="1400" dirty="0" smtClean="0">
              <a:solidFill>
                <a:schemeClr val="accent2">
                  <a:lumMod val="75000"/>
                </a:schemeClr>
              </a:solidFill>
              <a:latin typeface="Arial Narrow" pitchFamily="34" charset="0"/>
            </a:endParaRPr>
          </a:p>
          <a:p>
            <a:pPr marL="0" indent="0">
              <a:buNone/>
              <a:tabLst>
                <a:tab pos="457200" algn="l"/>
              </a:tabLst>
              <a:defRPr/>
            </a:pPr>
            <a:r>
              <a:rPr lang="es-MX" sz="1400" dirty="0" smtClean="0">
                <a:solidFill>
                  <a:schemeClr val="accent2">
                    <a:lumMod val="75000"/>
                  </a:schemeClr>
                </a:solidFill>
                <a:latin typeface="Arial Narrow" pitchFamily="34" charset="0"/>
              </a:rPr>
              <a:t>IV.III</a:t>
            </a:r>
            <a:r>
              <a:rPr lang="es-MX" sz="1400" dirty="0">
                <a:solidFill>
                  <a:schemeClr val="accent2">
                    <a:lumMod val="75000"/>
                  </a:schemeClr>
                </a:solidFill>
                <a:latin typeface="Arial Narrow" pitchFamily="34" charset="0"/>
              </a:rPr>
              <a:t>.-Objetivos generales y particulares</a:t>
            </a:r>
          </a:p>
          <a:p>
            <a:pPr marL="0" indent="0">
              <a:buNone/>
              <a:tabLst>
                <a:tab pos="457200" algn="l"/>
              </a:tabLst>
              <a:defRPr/>
            </a:pPr>
            <a:r>
              <a:rPr lang="es-MX" sz="1400" dirty="0">
                <a:solidFill>
                  <a:schemeClr val="accent2">
                    <a:lumMod val="75000"/>
                  </a:schemeClr>
                </a:solidFill>
                <a:latin typeface="Arial Narrow" pitchFamily="34" charset="0"/>
              </a:rPr>
              <a:t>V.IV.-Listado de </a:t>
            </a:r>
            <a:r>
              <a:rPr lang="es-MX" sz="1400" dirty="0" smtClean="0">
                <a:solidFill>
                  <a:schemeClr val="accent2">
                    <a:lumMod val="75000"/>
                  </a:schemeClr>
                </a:solidFill>
                <a:latin typeface="Arial Narrow" pitchFamily="34" charset="0"/>
              </a:rPr>
              <a:t>Actividades</a:t>
            </a:r>
            <a:endParaRPr lang="es-MX" sz="1400" dirty="0">
              <a:latin typeface="Arial Narrow" pitchFamily="34" charset="0"/>
            </a:endParaRPr>
          </a:p>
          <a:p>
            <a:pPr marL="0" indent="0">
              <a:buNone/>
              <a:tabLst>
                <a:tab pos="457200" algn="l"/>
              </a:tabLst>
              <a:defRPr/>
            </a:pPr>
            <a:r>
              <a:rPr lang="es-ES" sz="1400" dirty="0">
                <a:solidFill>
                  <a:schemeClr val="accent2">
                    <a:lumMod val="75000"/>
                  </a:schemeClr>
                </a:solidFill>
                <a:latin typeface="Arial Narrow" pitchFamily="34" charset="0"/>
              </a:rPr>
              <a:t>IV.V.-Vinculación con unidades de aprendizaje.</a:t>
            </a:r>
            <a:endParaRPr lang="es-MX" sz="1400" dirty="0">
              <a:solidFill>
                <a:schemeClr val="accent2">
                  <a:lumMod val="75000"/>
                </a:schemeClr>
              </a:solidFill>
              <a:latin typeface="Arial Narrow" pitchFamily="34" charset="0"/>
            </a:endParaRPr>
          </a:p>
          <a:p>
            <a:pPr marL="0" indent="0">
              <a:buNone/>
              <a:tabLst>
                <a:tab pos="457200" algn="l"/>
              </a:tabLst>
              <a:defRPr/>
            </a:pPr>
            <a:r>
              <a:rPr lang="es-ES" sz="1400" dirty="0">
                <a:solidFill>
                  <a:schemeClr val="accent2">
                    <a:lumMod val="75000"/>
                  </a:schemeClr>
                </a:solidFill>
                <a:latin typeface="Arial Narrow" pitchFamily="34" charset="0"/>
              </a:rPr>
              <a:t>IV.VI.-</a:t>
            </a:r>
            <a:r>
              <a:rPr lang="es-MX" sz="1400" dirty="0">
                <a:solidFill>
                  <a:schemeClr val="accent2">
                    <a:lumMod val="75000"/>
                  </a:schemeClr>
                </a:solidFill>
                <a:latin typeface="Arial Narrow" pitchFamily="34" charset="0"/>
              </a:rPr>
              <a:t>Resultados obtenidos </a:t>
            </a:r>
          </a:p>
          <a:p>
            <a:pPr marL="0" indent="0">
              <a:buNone/>
              <a:tabLst>
                <a:tab pos="457200" algn="l"/>
              </a:tabLst>
              <a:defRPr/>
            </a:pPr>
            <a:r>
              <a:rPr lang="es-ES" sz="1400" dirty="0">
                <a:latin typeface="Arial Narrow" pitchFamily="34" charset="0"/>
              </a:rPr>
              <a:t>Escenario inicial de la empresa; Principales problemáticas; Estrategias empleadas;</a:t>
            </a:r>
            <a:endParaRPr lang="es-MX" sz="1400" dirty="0">
              <a:latin typeface="Arial Narrow" pitchFamily="34" charset="0"/>
            </a:endParaRPr>
          </a:p>
          <a:p>
            <a:pPr marL="0" indent="0">
              <a:buNone/>
              <a:tabLst>
                <a:tab pos="457200" algn="l"/>
              </a:tabLst>
              <a:defRPr/>
            </a:pPr>
            <a:r>
              <a:rPr lang="es-ES" sz="1400" dirty="0">
                <a:latin typeface="Arial Narrow" pitchFamily="34" charset="0"/>
              </a:rPr>
              <a:t>Logros obtenidos; Escenario final </a:t>
            </a:r>
          </a:p>
          <a:p>
            <a:pPr marL="0" indent="0">
              <a:buNone/>
              <a:tabLst>
                <a:tab pos="457200" algn="l"/>
              </a:tabLst>
              <a:defRPr/>
            </a:pPr>
            <a:r>
              <a:rPr lang="es-ES" sz="1400" dirty="0">
                <a:solidFill>
                  <a:schemeClr val="accent2">
                    <a:lumMod val="75000"/>
                  </a:schemeClr>
                </a:solidFill>
                <a:latin typeface="Arial Narrow" pitchFamily="34" charset="0"/>
              </a:rPr>
              <a:t>IV.VII Competencias desarrolladas:</a:t>
            </a:r>
          </a:p>
          <a:p>
            <a:pPr marL="457200" lvl="1" indent="0">
              <a:buNone/>
              <a:tabLst>
                <a:tab pos="457200" algn="l"/>
              </a:tabLst>
              <a:defRPr/>
            </a:pPr>
            <a:r>
              <a:rPr lang="es-ES" sz="1400" dirty="0">
                <a:solidFill>
                  <a:schemeClr val="accent2">
                    <a:lumMod val="75000"/>
                  </a:schemeClr>
                </a:solidFill>
                <a:latin typeface="Arial Narrow" pitchFamily="34" charset="0"/>
              </a:rPr>
              <a:t>Competencias comportamentales nivel técnico</a:t>
            </a:r>
          </a:p>
          <a:p>
            <a:pPr marL="457200" lvl="1" indent="0">
              <a:buNone/>
              <a:tabLst>
                <a:tab pos="457200" algn="l"/>
              </a:tabLst>
              <a:defRPr/>
            </a:pPr>
            <a:r>
              <a:rPr lang="es-ES" sz="1400" dirty="0">
                <a:solidFill>
                  <a:schemeClr val="accent2">
                    <a:lumMod val="75000"/>
                  </a:schemeClr>
                </a:solidFill>
                <a:latin typeface="Arial Narrow" pitchFamily="34" charset="0"/>
              </a:rPr>
              <a:t>Competencias nivel Técnico-Asistencial</a:t>
            </a:r>
          </a:p>
          <a:p>
            <a:pPr marL="457200" lvl="1" indent="0">
              <a:buNone/>
              <a:tabLst>
                <a:tab pos="457200" algn="l"/>
              </a:tabLst>
              <a:defRPr/>
            </a:pPr>
            <a:r>
              <a:rPr lang="es-ES" sz="1400" dirty="0">
                <a:solidFill>
                  <a:schemeClr val="accent2">
                    <a:lumMod val="75000"/>
                  </a:schemeClr>
                </a:solidFill>
                <a:latin typeface="Arial Narrow" pitchFamily="34" charset="0"/>
              </a:rPr>
              <a:t>Competencias comportamentales nivel Profesional</a:t>
            </a:r>
          </a:p>
          <a:p>
            <a:pPr marL="457200" lvl="1" indent="0" algn="just">
              <a:buNone/>
              <a:tabLst>
                <a:tab pos="457200" algn="l"/>
              </a:tabLst>
              <a:defRPr/>
            </a:pPr>
            <a:r>
              <a:rPr lang="es-ES" sz="1400" dirty="0">
                <a:solidFill>
                  <a:schemeClr val="accent2">
                    <a:lumMod val="75000"/>
                  </a:schemeClr>
                </a:solidFill>
                <a:latin typeface="Arial Narrow" pitchFamily="34" charset="0"/>
              </a:rPr>
              <a:t>Competencias comportamentales nivel Directivo</a:t>
            </a:r>
          </a:p>
          <a:p>
            <a:pPr marL="0" indent="0">
              <a:buNone/>
              <a:tabLst>
                <a:tab pos="457200" algn="l"/>
              </a:tabLst>
              <a:defRPr/>
            </a:pPr>
            <a:r>
              <a:rPr lang="es-ES" sz="1400" dirty="0">
                <a:latin typeface="Arial Narrow" pitchFamily="34" charset="0"/>
              </a:rPr>
              <a:t>IV.VIII.- Experiencia  obtenida del Prestador</a:t>
            </a:r>
          </a:p>
          <a:p>
            <a:pPr marL="0" indent="0">
              <a:buNone/>
              <a:tabLst>
                <a:tab pos="457200" algn="l"/>
              </a:tabLst>
              <a:defRPr/>
            </a:pPr>
            <a:r>
              <a:rPr lang="es-ES" sz="1400" dirty="0">
                <a:latin typeface="Arial Narrow" pitchFamily="34" charset="0"/>
              </a:rPr>
              <a:t>IV. X.-Producción de Capital Humano en las Escuelas.</a:t>
            </a:r>
          </a:p>
          <a:p>
            <a:pPr marL="0" indent="0">
              <a:buNone/>
              <a:tabLst>
                <a:tab pos="457200" algn="l"/>
              </a:tabLst>
              <a:defRPr/>
            </a:pPr>
            <a:r>
              <a:rPr lang="es-ES" sz="1600" b="1" dirty="0">
                <a:solidFill>
                  <a:schemeClr val="tx1"/>
                </a:solidFill>
                <a:latin typeface="Arial Narrow" pitchFamily="34" charset="0"/>
              </a:rPr>
              <a:t>V. Habilidades demandadas por las empresas</a:t>
            </a:r>
          </a:p>
          <a:p>
            <a:pPr marL="457200" lvl="1" indent="0">
              <a:buNone/>
              <a:tabLst>
                <a:tab pos="457200" algn="l"/>
              </a:tabLst>
              <a:defRPr/>
            </a:pPr>
            <a:r>
              <a:rPr lang="es-ES" sz="1400" dirty="0">
                <a:solidFill>
                  <a:schemeClr val="tx1"/>
                </a:solidFill>
                <a:latin typeface="Arial Narrow" pitchFamily="34" charset="0"/>
              </a:rPr>
              <a:t>Cantidad sin calidad</a:t>
            </a:r>
          </a:p>
          <a:p>
            <a:pPr marL="457200" lvl="1" indent="0">
              <a:buNone/>
              <a:tabLst>
                <a:tab pos="457200" algn="l"/>
              </a:tabLst>
              <a:defRPr/>
            </a:pPr>
            <a:r>
              <a:rPr lang="es-ES" sz="1400" dirty="0">
                <a:solidFill>
                  <a:schemeClr val="tx1"/>
                </a:solidFill>
                <a:latin typeface="Arial Narrow" pitchFamily="34" charset="0"/>
              </a:rPr>
              <a:t>Recepción de Capital Humano</a:t>
            </a:r>
          </a:p>
          <a:p>
            <a:pPr marL="457200" lvl="1" indent="0">
              <a:buNone/>
              <a:tabLst>
                <a:tab pos="457200" algn="l"/>
              </a:tabLst>
              <a:defRPr/>
            </a:pPr>
            <a:r>
              <a:rPr lang="es-ES" sz="1400" dirty="0">
                <a:solidFill>
                  <a:schemeClr val="tx1"/>
                </a:solidFill>
                <a:latin typeface="Arial Narrow" pitchFamily="34" charset="0"/>
              </a:rPr>
              <a:t>Principales puestos mas difíciles de cubrir en México</a:t>
            </a:r>
          </a:p>
          <a:p>
            <a:pPr marL="457200" lvl="1" indent="0">
              <a:buNone/>
              <a:tabLst>
                <a:tab pos="457200" algn="l"/>
              </a:tabLst>
              <a:defRPr/>
            </a:pPr>
            <a:r>
              <a:rPr lang="es-ES" sz="1400" dirty="0">
                <a:solidFill>
                  <a:schemeClr val="tx1"/>
                </a:solidFill>
                <a:latin typeface="Arial Narrow" pitchFamily="34" charset="0"/>
              </a:rPr>
              <a:t>Carreras sobrepobladas</a:t>
            </a:r>
          </a:p>
          <a:p>
            <a:pPr marL="457200" lvl="1" indent="0">
              <a:buNone/>
              <a:tabLst>
                <a:tab pos="457200" algn="l"/>
              </a:tabLst>
              <a:defRPr/>
            </a:pPr>
            <a:r>
              <a:rPr lang="es-ES" sz="1400" dirty="0">
                <a:solidFill>
                  <a:schemeClr val="tx1"/>
                </a:solidFill>
                <a:latin typeface="Arial Narrow" pitchFamily="34" charset="0"/>
              </a:rPr>
              <a:t>Habilidades para el futuro</a:t>
            </a:r>
          </a:p>
        </p:txBody>
      </p:sp>
    </p:spTree>
    <p:extLst>
      <p:ext uri="{BB962C8B-B14F-4D97-AF65-F5344CB8AC3E}">
        <p14:creationId xmlns:p14="http://schemas.microsoft.com/office/powerpoint/2010/main" val="3863956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4417" y="404813"/>
            <a:ext cx="8432034" cy="577682"/>
          </a:xfrm>
          <a:noFill/>
          <a:ln>
            <a:noFill/>
          </a:ln>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fontAlgn="auto">
              <a:spcAft>
                <a:spcPts val="0"/>
              </a:spcAft>
              <a:defRPr/>
            </a:pPr>
            <a:r>
              <a:rPr lang="es-MX" sz="2800" b="1" dirty="0" smtClean="0">
                <a:solidFill>
                  <a:schemeClr val="tx1"/>
                </a:solidFill>
                <a:latin typeface="Arial Narrow" pitchFamily="34" charset="0"/>
                <a:cs typeface="Arial" pitchFamily="34" charset="0"/>
              </a:rPr>
              <a:t>IV.IV.-Listado de Actividades</a:t>
            </a:r>
            <a:br>
              <a:rPr lang="es-MX" sz="2800" b="1" dirty="0" smtClean="0">
                <a:solidFill>
                  <a:schemeClr val="tx1"/>
                </a:solidFill>
                <a:latin typeface="Arial Narrow" pitchFamily="34" charset="0"/>
                <a:cs typeface="Arial" pitchFamily="34" charset="0"/>
              </a:rPr>
            </a:br>
            <a:endParaRPr lang="es-MX" sz="2400" b="1" dirty="0">
              <a:solidFill>
                <a:schemeClr val="tx1"/>
              </a:solidFill>
              <a:latin typeface="Arial Narrow" pitchFamily="34" charset="0"/>
            </a:endParaRPr>
          </a:p>
        </p:txBody>
      </p:sp>
      <p:sp>
        <p:nvSpPr>
          <p:cNvPr id="34819" name="2 Marcador de contenido"/>
          <p:cNvSpPr>
            <a:spLocks noGrp="1"/>
          </p:cNvSpPr>
          <p:nvPr>
            <p:ph sz="quarter" idx="1"/>
          </p:nvPr>
        </p:nvSpPr>
        <p:spPr>
          <a:xfrm>
            <a:off x="1290535" y="1240277"/>
            <a:ext cx="8417669" cy="821987"/>
          </a:xfrm>
        </p:spPr>
        <p:txBody>
          <a:bodyPr>
            <a:normAutofit/>
          </a:bodyPr>
          <a:lstStyle/>
          <a:p>
            <a:pPr algn="just"/>
            <a:r>
              <a:rPr lang="es-MX" sz="2000" dirty="0" smtClean="0">
                <a:solidFill>
                  <a:schemeClr val="tx1"/>
                </a:solidFill>
                <a:latin typeface="Arial Narrow" pitchFamily="34" charset="0"/>
                <a:cs typeface="Arial" charset="0"/>
              </a:rPr>
              <a:t>Se realiza un listado de las principales actividades que el prestador realizo durante un periodo no mayor a quince días. </a:t>
            </a:r>
          </a:p>
        </p:txBody>
      </p:sp>
      <p:graphicFrame>
        <p:nvGraphicFramePr>
          <p:cNvPr id="4" name="3 Diagrama"/>
          <p:cNvGraphicFramePr/>
          <p:nvPr>
            <p:extLst>
              <p:ext uri="{D42A27DB-BD31-4B8C-83A1-F6EECF244321}">
                <p14:modId xmlns:p14="http://schemas.microsoft.com/office/powerpoint/2010/main" val="1948920955"/>
              </p:ext>
            </p:extLst>
          </p:nvPr>
        </p:nvGraphicFramePr>
        <p:xfrm>
          <a:off x="303646" y="2324912"/>
          <a:ext cx="8704168" cy="3614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16579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4917" y="260350"/>
            <a:ext cx="8358266" cy="692961"/>
          </a:xfrm>
          <a:no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fontAlgn="auto">
              <a:spcAft>
                <a:spcPts val="0"/>
              </a:spcAft>
              <a:defRPr/>
            </a:pPr>
            <a:r>
              <a:rPr lang="es-ES" sz="2400" b="1" dirty="0" smtClean="0">
                <a:solidFill>
                  <a:schemeClr val="tx1"/>
                </a:solidFill>
                <a:latin typeface="Arial Narrow" pitchFamily="34" charset="0"/>
                <a:cs typeface="Arial" pitchFamily="34" charset="0"/>
              </a:rPr>
              <a:t>IV.V.-Vinculación con unidades de aprendizaje.</a:t>
            </a:r>
            <a:r>
              <a:rPr lang="es-MX" sz="2400" b="1" dirty="0" smtClean="0">
                <a:solidFill>
                  <a:schemeClr val="tx1"/>
                </a:solidFill>
                <a:latin typeface="Arial Narrow" pitchFamily="34" charset="0"/>
                <a:cs typeface="Arial" pitchFamily="34" charset="0"/>
              </a:rPr>
              <a:t/>
            </a:r>
            <a:br>
              <a:rPr lang="es-MX" sz="24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sp>
        <p:nvSpPr>
          <p:cNvPr id="35843" name="2 Marcador de contenido"/>
          <p:cNvSpPr>
            <a:spLocks noGrp="1"/>
          </p:cNvSpPr>
          <p:nvPr>
            <p:ph sz="quarter" idx="1"/>
          </p:nvPr>
        </p:nvSpPr>
        <p:spPr>
          <a:xfrm>
            <a:off x="661301" y="1003876"/>
            <a:ext cx="8541065" cy="1175120"/>
          </a:xfrm>
        </p:spPr>
        <p:txBody>
          <a:bodyPr/>
          <a:lstStyle/>
          <a:p>
            <a:r>
              <a:rPr lang="es-ES" sz="1800" dirty="0" smtClean="0">
                <a:solidFill>
                  <a:schemeClr val="tx1"/>
                </a:solidFill>
                <a:latin typeface="Arial Narrow" pitchFamily="34" charset="0"/>
                <a:cs typeface="Arial" charset="0"/>
              </a:rPr>
              <a:t>Analizar los temarios por competencias y hacer un reporte de al menos 6 asignaturas que se hayan vinculado con las principales actividades enlistadas, en base al…</a:t>
            </a:r>
            <a:endParaRPr lang="es-MX" sz="1800" dirty="0" smtClean="0">
              <a:solidFill>
                <a:schemeClr val="tx1"/>
              </a:solidFill>
              <a:latin typeface="Arial Narrow" pitchFamily="34" charset="0"/>
              <a:cs typeface="Arial" charset="0"/>
            </a:endParaRPr>
          </a:p>
          <a:p>
            <a:endParaRPr lang="es-MX" sz="1800" dirty="0" smtClean="0">
              <a:solidFill>
                <a:schemeClr val="tx1"/>
              </a:solidFill>
              <a:latin typeface="Arial Narrow" pitchFamily="34" charset="0"/>
              <a:cs typeface="Arial" charset="0"/>
            </a:endParaRPr>
          </a:p>
        </p:txBody>
      </p:sp>
      <p:graphicFrame>
        <p:nvGraphicFramePr>
          <p:cNvPr id="4" name="3 Diagrama"/>
          <p:cNvGraphicFramePr/>
          <p:nvPr>
            <p:extLst>
              <p:ext uri="{D42A27DB-BD31-4B8C-83A1-F6EECF244321}">
                <p14:modId xmlns:p14="http://schemas.microsoft.com/office/powerpoint/2010/main" val="4228191290"/>
              </p:ext>
            </p:extLst>
          </p:nvPr>
        </p:nvGraphicFramePr>
        <p:xfrm>
          <a:off x="742656" y="2042808"/>
          <a:ext cx="8751540" cy="4286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19326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4639"/>
            <a:ext cx="9903884" cy="706437"/>
          </a:xfrm>
          <a:noFill/>
          <a:ln>
            <a:no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fontAlgn="auto">
              <a:spcAft>
                <a:spcPts val="0"/>
              </a:spcAft>
              <a:defRPr/>
            </a:pPr>
            <a:r>
              <a:rPr lang="es-ES" sz="2400" b="1" dirty="0" smtClean="0">
                <a:solidFill>
                  <a:schemeClr val="tx1"/>
                </a:solidFill>
                <a:latin typeface="Arial Narrow" pitchFamily="34" charset="0"/>
                <a:cs typeface="Arial" pitchFamily="34" charset="0"/>
              </a:rPr>
              <a:t>IV.VI.-</a:t>
            </a:r>
            <a:r>
              <a:rPr lang="es-MX" sz="2400" b="1" dirty="0" smtClean="0">
                <a:solidFill>
                  <a:schemeClr val="tx1"/>
                </a:solidFill>
                <a:latin typeface="Arial Narrow" pitchFamily="34" charset="0"/>
                <a:cs typeface="Arial" pitchFamily="34" charset="0"/>
              </a:rPr>
              <a:t>Resultados obtenidos </a:t>
            </a:r>
            <a:br>
              <a:rPr lang="es-MX" sz="24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sp>
        <p:nvSpPr>
          <p:cNvPr id="36867" name="2 Marcador de contenido"/>
          <p:cNvSpPr>
            <a:spLocks noGrp="1"/>
          </p:cNvSpPr>
          <p:nvPr>
            <p:ph sz="quarter" idx="1"/>
          </p:nvPr>
        </p:nvSpPr>
        <p:spPr>
          <a:xfrm>
            <a:off x="624417" y="1196976"/>
            <a:ext cx="9044877" cy="1020930"/>
          </a:xfrm>
        </p:spPr>
        <p:txBody>
          <a:bodyPr/>
          <a:lstStyle/>
          <a:p>
            <a:r>
              <a:rPr lang="es-MX" sz="1800" dirty="0" smtClean="0">
                <a:solidFill>
                  <a:schemeClr val="tx1"/>
                </a:solidFill>
                <a:latin typeface="Arial Narrow" pitchFamily="34" charset="0"/>
                <a:cs typeface="Arial" charset="0"/>
              </a:rPr>
              <a:t>Mediante el método de comparación se deberá conciliar el escenario inicial de la empresa con el escenario final, estableciendo las principales problemáticas a nivel…</a:t>
            </a:r>
          </a:p>
        </p:txBody>
      </p:sp>
      <p:graphicFrame>
        <p:nvGraphicFramePr>
          <p:cNvPr id="4" name="3 Diagrama"/>
          <p:cNvGraphicFramePr/>
          <p:nvPr>
            <p:extLst>
              <p:ext uri="{D42A27DB-BD31-4B8C-83A1-F6EECF244321}">
                <p14:modId xmlns:p14="http://schemas.microsoft.com/office/powerpoint/2010/main" val="407775308"/>
              </p:ext>
            </p:extLst>
          </p:nvPr>
        </p:nvGraphicFramePr>
        <p:xfrm>
          <a:off x="623392" y="2204864"/>
          <a:ext cx="876379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2000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7791451" cy="922337"/>
          </a:xfrm>
          <a:noFill/>
          <a:ln>
            <a:noFill/>
          </a:ln>
        </p:spPr>
        <p:style>
          <a:lnRef idx="2">
            <a:schemeClr val="accent3">
              <a:shade val="50000"/>
            </a:schemeClr>
          </a:lnRef>
          <a:fillRef idx="1">
            <a:schemeClr val="accent3"/>
          </a:fillRef>
          <a:effectRef idx="0">
            <a:schemeClr val="accent3"/>
          </a:effectRef>
          <a:fontRef idx="minor">
            <a:schemeClr val="lt1"/>
          </a:fontRef>
        </p:style>
        <p:txBody>
          <a:bodyPr/>
          <a:lstStyle/>
          <a:p>
            <a:pPr algn="ctr" fontAlgn="auto">
              <a:spcAft>
                <a:spcPts val="0"/>
              </a:spcAft>
              <a:defRPr/>
            </a:pPr>
            <a:r>
              <a:rPr lang="es-ES" sz="2000" b="1" dirty="0" smtClean="0">
                <a:solidFill>
                  <a:schemeClr val="tx1"/>
                </a:solidFill>
                <a:latin typeface="Arial Narrow" pitchFamily="34" charset="0"/>
                <a:cs typeface="Arial" pitchFamily="34" charset="0"/>
              </a:rPr>
              <a:t>IV.VII.- Experiencia obtenida del Prestador</a:t>
            </a:r>
            <a:r>
              <a:rPr lang="es-MX" sz="2000" b="1" dirty="0" smtClean="0">
                <a:solidFill>
                  <a:schemeClr val="tx1"/>
                </a:solidFill>
                <a:latin typeface="Arial Narrow" pitchFamily="34" charset="0"/>
                <a:cs typeface="Arial" pitchFamily="34" charset="0"/>
              </a:rPr>
              <a:t/>
            </a:r>
            <a:br>
              <a:rPr lang="es-MX" sz="2000" b="1" dirty="0" smtClean="0">
                <a:solidFill>
                  <a:schemeClr val="tx1"/>
                </a:solidFill>
                <a:latin typeface="Arial Narrow" pitchFamily="34" charset="0"/>
                <a:cs typeface="Arial" pitchFamily="34" charset="0"/>
              </a:rPr>
            </a:br>
            <a:endParaRPr lang="es-MX" sz="2000" b="1" dirty="0">
              <a:solidFill>
                <a:schemeClr val="tx1"/>
              </a:solidFill>
              <a:latin typeface="Arial Narrow" pitchFamily="34" charset="0"/>
            </a:endParaRPr>
          </a:p>
        </p:txBody>
      </p:sp>
      <p:sp>
        <p:nvSpPr>
          <p:cNvPr id="3" name="2 Marcador de contenido"/>
          <p:cNvSpPr>
            <a:spLocks noGrp="1"/>
          </p:cNvSpPr>
          <p:nvPr>
            <p:ph sz="quarter" idx="1"/>
          </p:nvPr>
        </p:nvSpPr>
        <p:spPr>
          <a:xfrm>
            <a:off x="439592" y="1043224"/>
            <a:ext cx="8655770" cy="1126043"/>
          </a:xfrm>
        </p:spPr>
        <p:txBody>
          <a:bodyPr>
            <a:normAutofit/>
          </a:bodyPr>
          <a:lstStyle/>
          <a:p>
            <a:pPr marL="274320" indent="-274320" fontAlgn="auto">
              <a:spcAft>
                <a:spcPts val="0"/>
              </a:spcAft>
              <a:buFont typeface="Wingdings"/>
              <a:buChar char=""/>
              <a:defRPr/>
            </a:pPr>
            <a:r>
              <a:rPr lang="es-MX" dirty="0" smtClean="0">
                <a:solidFill>
                  <a:schemeClr val="tx1"/>
                </a:solidFill>
                <a:latin typeface="Arial Narrow" pitchFamily="34" charset="0"/>
              </a:rPr>
              <a:t>La realización de las Prácticas Profesionales ofrece una gran oportunidad de obtener experiencia en el mercado laboral. En donde los alumnos obtienen las siguientes experiencias….</a:t>
            </a:r>
            <a:endParaRPr lang="es-MX" dirty="0">
              <a:solidFill>
                <a:schemeClr val="tx1"/>
              </a:solidFill>
              <a:latin typeface="Arial Narrow" pitchFamily="34" charset="0"/>
            </a:endParaRPr>
          </a:p>
        </p:txBody>
      </p:sp>
      <p:graphicFrame>
        <p:nvGraphicFramePr>
          <p:cNvPr id="4" name="3 Diagrama"/>
          <p:cNvGraphicFramePr/>
          <p:nvPr>
            <p:extLst>
              <p:ext uri="{D42A27DB-BD31-4B8C-83A1-F6EECF244321}">
                <p14:modId xmlns:p14="http://schemas.microsoft.com/office/powerpoint/2010/main" val="979465586"/>
              </p:ext>
            </p:extLst>
          </p:nvPr>
        </p:nvGraphicFramePr>
        <p:xfrm>
          <a:off x="1632538" y="2315182"/>
          <a:ext cx="7492007" cy="3947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2055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69544" y="894924"/>
            <a:ext cx="7933987" cy="4591455"/>
          </a:xfrm>
        </p:spPr>
        <p:txBody>
          <a:bodyPr>
            <a:noAutofit/>
          </a:bodyPr>
          <a:lstStyle/>
          <a:p>
            <a:pPr marL="274320" indent="-274320" fontAlgn="auto">
              <a:spcAft>
                <a:spcPts val="0"/>
              </a:spcAft>
              <a:buFont typeface="Wingdings"/>
              <a:buChar char=""/>
              <a:defRPr/>
            </a:pPr>
            <a:r>
              <a:rPr lang="es-MX" sz="1000" dirty="0" smtClean="0">
                <a:latin typeface="Arial Narrow" pitchFamily="34" charset="0"/>
                <a:cs typeface="Arial" pitchFamily="34" charset="0"/>
              </a:rPr>
              <a:t>Bisquerra, Rafael. (2000). “</a:t>
            </a:r>
            <a:r>
              <a:rPr lang="es-MX" sz="1000" b="1" dirty="0" smtClean="0">
                <a:latin typeface="Arial Narrow" pitchFamily="34" charset="0"/>
                <a:cs typeface="Arial" pitchFamily="34" charset="0"/>
              </a:rPr>
              <a:t>Métodos de Investigación Educativa, guía práctica”</a:t>
            </a:r>
            <a:r>
              <a:rPr lang="es-MX" sz="1000" dirty="0" smtClean="0">
                <a:latin typeface="Arial Narrow" pitchFamily="34" charset="0"/>
                <a:cs typeface="Arial" pitchFamily="34" charset="0"/>
              </a:rPr>
              <a:t>. Barcelona, Ed. CEAC. </a:t>
            </a:r>
          </a:p>
          <a:p>
            <a:pPr marL="274320" indent="-274320" fontAlgn="auto">
              <a:spcAft>
                <a:spcPts val="0"/>
              </a:spcAft>
              <a:buFont typeface="Wingdings"/>
              <a:buChar char=""/>
              <a:defRPr/>
            </a:pPr>
            <a:r>
              <a:rPr lang="es-MX" sz="1000" dirty="0" smtClean="0">
                <a:latin typeface="Arial Narrow" pitchFamily="34" charset="0"/>
                <a:cs typeface="Arial" pitchFamily="34" charset="0"/>
              </a:rPr>
              <a:t>Bourdeau, Pierre. (1997) “</a:t>
            </a:r>
            <a:r>
              <a:rPr lang="es-MX" sz="1000" b="1" dirty="0" smtClean="0">
                <a:latin typeface="Arial Narrow" pitchFamily="34" charset="0"/>
                <a:cs typeface="Arial" pitchFamily="34" charset="0"/>
              </a:rPr>
              <a:t>Capital cultural, escuela y espacio social”</a:t>
            </a:r>
            <a:r>
              <a:rPr lang="es-MX" sz="1000" dirty="0" smtClean="0">
                <a:latin typeface="Arial Narrow" pitchFamily="34" charset="0"/>
                <a:cs typeface="Arial" pitchFamily="34" charset="0"/>
              </a:rPr>
              <a:t>. México, Siglo XXI. </a:t>
            </a:r>
          </a:p>
          <a:p>
            <a:pPr marL="274320" indent="-274320" fontAlgn="auto">
              <a:spcAft>
                <a:spcPts val="0"/>
              </a:spcAft>
              <a:buFont typeface="Wingdings"/>
              <a:buChar char=""/>
              <a:defRPr/>
            </a:pPr>
            <a:r>
              <a:rPr lang="es-MX" sz="1000" dirty="0" smtClean="0">
                <a:latin typeface="Arial Narrow" pitchFamily="34" charset="0"/>
                <a:cs typeface="Arial" pitchFamily="34" charset="0"/>
              </a:rPr>
              <a:t>Brunner, José J. (2001). “</a:t>
            </a:r>
            <a:r>
              <a:rPr lang="es-MX" sz="1000" b="1" dirty="0" smtClean="0">
                <a:latin typeface="Arial Narrow" pitchFamily="34" charset="0"/>
                <a:cs typeface="Arial" pitchFamily="34" charset="0"/>
              </a:rPr>
              <a:t>Globalización y el futuro de la educación: tendencias, desafíos y estrategias”</a:t>
            </a:r>
            <a:r>
              <a:rPr lang="es-MX" sz="1000" dirty="0" smtClean="0">
                <a:latin typeface="Arial Narrow" pitchFamily="34" charset="0"/>
                <a:cs typeface="Arial" pitchFamily="34" charset="0"/>
              </a:rPr>
              <a:t>. UNESCO, </a:t>
            </a:r>
            <a:r>
              <a:rPr lang="es-MX" sz="1000" u="sng" dirty="0" smtClean="0">
                <a:latin typeface="Arial Narrow" pitchFamily="34" charset="0"/>
                <a:cs typeface="Arial" pitchFamily="34" charset="0"/>
                <a:hlinkClick r:id="rId2"/>
              </a:rPr>
              <a:t>http://www.reduc.cl/reduc/jbrunner.pdf</a:t>
            </a:r>
            <a:r>
              <a:rPr lang="es-MX" sz="1000" dirty="0" smtClean="0">
                <a:latin typeface="Arial Narrow" pitchFamily="34" charset="0"/>
                <a:cs typeface="Arial" pitchFamily="34" charset="0"/>
              </a:rPr>
              <a:t> </a:t>
            </a:r>
          </a:p>
          <a:p>
            <a:pPr marL="274320" indent="-274320" fontAlgn="auto">
              <a:spcAft>
                <a:spcPts val="0"/>
              </a:spcAft>
              <a:buFont typeface="Wingdings"/>
              <a:buChar char=""/>
              <a:defRPr/>
            </a:pPr>
            <a:r>
              <a:rPr lang="es-MX" sz="1000" dirty="0" smtClean="0">
                <a:latin typeface="Arial Narrow" pitchFamily="34" charset="0"/>
                <a:cs typeface="Arial" pitchFamily="34" charset="0"/>
              </a:rPr>
              <a:t>Cárdenas, Daniel. (2012). “</a:t>
            </a:r>
            <a:r>
              <a:rPr lang="es-MX" sz="1000" b="1" dirty="0" smtClean="0">
                <a:latin typeface="Arial Narrow" pitchFamily="34" charset="0"/>
                <a:cs typeface="Arial" pitchFamily="34" charset="0"/>
              </a:rPr>
              <a:t>¿Cuál es mi ventaja competitiva? </a:t>
            </a:r>
            <a:r>
              <a:rPr lang="es-MX" sz="1000" i="1" dirty="0" smtClean="0">
                <a:latin typeface="Arial Narrow" pitchFamily="34" charset="0"/>
                <a:cs typeface="Arial" pitchFamily="34" charset="0"/>
              </a:rPr>
              <a:t>Las habilidades más difíciles de encontrar en América Latina por empresas”. [En linea], Accesado al 22/sep/2012. Disponible en: </a:t>
            </a:r>
            <a:r>
              <a:rPr lang="es-MX" sz="1000" u="sng" dirty="0" smtClean="0">
                <a:latin typeface="Arial Narrow" pitchFamily="34" charset="0"/>
                <a:cs typeface="Arial" pitchFamily="34" charset="0"/>
                <a:hlinkClick r:id="rId3"/>
              </a:rPr>
              <a:t>http://yahoo.plan-carrera.monster.com.mx/desarrollo-de-carrera/ventajas-competitivas/cual-es-mi-ventaja-competitiva/article.aspx?Wt.mc_n=SML_CA_FACEBOOK</a:t>
            </a:r>
            <a:r>
              <a:rPr lang="es-MX" sz="1000" i="1" dirty="0" smtClean="0">
                <a:latin typeface="Arial Narrow" pitchFamily="34" charset="0"/>
                <a:cs typeface="Arial" pitchFamily="34" charset="0"/>
              </a:rPr>
              <a:t> </a:t>
            </a:r>
            <a:endParaRPr lang="es-MX" sz="1000" dirty="0" smtClean="0">
              <a:latin typeface="Arial Narrow" pitchFamily="34" charset="0"/>
              <a:cs typeface="Arial" pitchFamily="34" charset="0"/>
            </a:endParaRPr>
          </a:p>
          <a:p>
            <a:pPr marL="274320" indent="-274320" fontAlgn="auto">
              <a:spcAft>
                <a:spcPts val="0"/>
              </a:spcAft>
              <a:buFont typeface="Wingdings"/>
              <a:buChar char=""/>
              <a:defRPr/>
            </a:pPr>
            <a:r>
              <a:rPr lang="es-MX" sz="1000" dirty="0" smtClean="0">
                <a:latin typeface="Arial Narrow" pitchFamily="34" charset="0"/>
                <a:cs typeface="Arial" pitchFamily="34" charset="0"/>
              </a:rPr>
              <a:t>Espinoza, Oscar. (2008). “</a:t>
            </a:r>
            <a:r>
              <a:rPr lang="es-MX" sz="1000" b="1" dirty="0" smtClean="0">
                <a:latin typeface="Arial Narrow" pitchFamily="34" charset="0"/>
                <a:cs typeface="Arial" pitchFamily="34" charset="0"/>
              </a:rPr>
              <a:t>La relación Estado-educación y el proceso de Reforma Educacional: una aproximación desde la Teoría Crítica”.</a:t>
            </a:r>
            <a:r>
              <a:rPr lang="es-MX" sz="1000" dirty="0" smtClean="0">
                <a:latin typeface="Arial Narrow" pitchFamily="34" charset="0"/>
                <a:cs typeface="Arial" pitchFamily="34" charset="0"/>
              </a:rPr>
              <a:t> OEI, Revista Iberoamericana de Educación. En: www.rieoei.org/deloslectores/2106Espinoza.pdf </a:t>
            </a:r>
          </a:p>
          <a:p>
            <a:pPr marL="274320" indent="-274320" fontAlgn="auto">
              <a:spcAft>
                <a:spcPts val="0"/>
              </a:spcAft>
              <a:buFont typeface="Wingdings"/>
              <a:buChar char=""/>
              <a:defRPr/>
            </a:pPr>
            <a:r>
              <a:rPr lang="es-MX" sz="1000" dirty="0" smtClean="0">
                <a:latin typeface="Arial Narrow" pitchFamily="34" charset="0"/>
                <a:cs typeface="Arial" pitchFamily="34" charset="0"/>
              </a:rPr>
              <a:t>Guzmán, Carolina. (2005). </a:t>
            </a:r>
            <a:r>
              <a:rPr lang="es-MX" sz="1000" b="1" dirty="0" smtClean="0">
                <a:latin typeface="Arial Narrow" pitchFamily="34" charset="0"/>
                <a:cs typeface="Arial" pitchFamily="34" charset="0"/>
              </a:rPr>
              <a:t>“Reformas Educativas en América Latina: un análisis crítico”.</a:t>
            </a:r>
            <a:r>
              <a:rPr lang="es-MX" sz="1000" dirty="0" smtClean="0">
                <a:latin typeface="Arial Narrow" pitchFamily="34" charset="0"/>
                <a:cs typeface="Arial" pitchFamily="34" charset="0"/>
              </a:rPr>
              <a:t> OEI, Revista Iberoamericana de Educación. En: www.rieoei.org/deloslectores/882Guzman.PDF </a:t>
            </a:r>
          </a:p>
          <a:p>
            <a:pPr marL="274320" indent="-274320" fontAlgn="auto">
              <a:spcAft>
                <a:spcPts val="0"/>
              </a:spcAft>
              <a:buFont typeface="Wingdings"/>
              <a:buChar char=""/>
              <a:defRPr/>
            </a:pPr>
            <a:r>
              <a:rPr lang="es-MX" sz="1000" dirty="0" smtClean="0">
                <a:latin typeface="Arial Narrow" pitchFamily="34" charset="0"/>
                <a:cs typeface="Arial" pitchFamily="34" charset="0"/>
              </a:rPr>
              <a:t>Libedinsky, Marta. (2001). “</a:t>
            </a:r>
            <a:r>
              <a:rPr lang="es-MX" sz="1000" b="1" dirty="0" smtClean="0">
                <a:latin typeface="Arial Narrow" pitchFamily="34" charset="0"/>
                <a:cs typeface="Arial" pitchFamily="34" charset="0"/>
              </a:rPr>
              <a:t>La innovación en la enseñanza”</a:t>
            </a:r>
            <a:r>
              <a:rPr lang="es-MX" sz="1000" dirty="0" smtClean="0">
                <a:latin typeface="Arial Narrow" pitchFamily="34" charset="0"/>
                <a:cs typeface="Arial" pitchFamily="34" charset="0"/>
              </a:rPr>
              <a:t>. Buenos Aires, Piados. </a:t>
            </a:r>
          </a:p>
          <a:p>
            <a:pPr marL="274320" indent="-274320" fontAlgn="auto">
              <a:spcAft>
                <a:spcPts val="0"/>
              </a:spcAft>
              <a:buFont typeface="Wingdings"/>
              <a:buChar char=""/>
              <a:defRPr/>
            </a:pPr>
            <a:r>
              <a:rPr lang="es-MX" sz="1000" dirty="0" smtClean="0">
                <a:latin typeface="Arial Narrow" pitchFamily="34" charset="0"/>
                <a:cs typeface="Arial" pitchFamily="34" charset="0"/>
              </a:rPr>
              <a:t>López, Alexander. (2005) “Participación de los Organismos Multilaterales en la Formación de la Imagen Pública de la Educación Superior en América Latina”. OEI, Revista Iberoamericana de Educación. En: </a:t>
            </a:r>
            <a:r>
              <a:rPr lang="es-MX" sz="1000" u="sng" dirty="0" smtClean="0">
                <a:latin typeface="Arial Narrow" pitchFamily="34" charset="0"/>
                <a:cs typeface="Arial" pitchFamily="34" charset="0"/>
                <a:hlinkClick r:id="rId4"/>
              </a:rPr>
              <a:t>www.rieoei.org/deloslectores/990Lopez.PDF</a:t>
            </a:r>
            <a:r>
              <a:rPr lang="es-MX" sz="1000" dirty="0" smtClean="0">
                <a:latin typeface="Arial Narrow" pitchFamily="34" charset="0"/>
                <a:cs typeface="Arial" pitchFamily="34" charset="0"/>
              </a:rPr>
              <a:t> </a:t>
            </a:r>
          </a:p>
          <a:p>
            <a:pPr marL="274320" indent="-274320" fontAlgn="auto">
              <a:spcAft>
                <a:spcPts val="0"/>
              </a:spcAft>
              <a:buFont typeface="Wingdings"/>
              <a:buChar char=""/>
              <a:defRPr/>
            </a:pPr>
            <a:r>
              <a:rPr lang="es-MX" sz="1000" dirty="0" smtClean="0">
                <a:latin typeface="Arial Narrow" pitchFamily="34" charset="0"/>
                <a:cs typeface="Arial" pitchFamily="34" charset="0"/>
              </a:rPr>
              <a:t>Macías, Yadira. (2012). </a:t>
            </a:r>
            <a:r>
              <a:rPr lang="es-MX" sz="1000" b="1" dirty="0" smtClean="0">
                <a:latin typeface="Arial Narrow" pitchFamily="34" charset="0"/>
                <a:cs typeface="Arial" pitchFamily="34" charset="0"/>
              </a:rPr>
              <a:t>“Significado de las prácticas Profesionales. La experiencia de un grupo de alumnos de nutrición de la Universidad de Guadalajara Lamar”.</a:t>
            </a:r>
            <a:r>
              <a:rPr lang="es-MX" sz="1000" dirty="0" smtClean="0">
                <a:latin typeface="Arial Narrow" pitchFamily="34" charset="0"/>
                <a:cs typeface="Arial" pitchFamily="34" charset="0"/>
              </a:rPr>
              <a:t> Revista Iberoamericana de Educación, No. 59/3-15/07/12</a:t>
            </a:r>
          </a:p>
          <a:p>
            <a:pPr marL="274320" indent="-274320" fontAlgn="auto">
              <a:spcAft>
                <a:spcPts val="0"/>
              </a:spcAft>
              <a:buFont typeface="Wingdings"/>
              <a:buChar char=""/>
              <a:defRPr/>
            </a:pPr>
            <a:r>
              <a:rPr lang="es-MX" sz="1000" dirty="0" smtClean="0">
                <a:latin typeface="Arial Narrow" pitchFamily="34" charset="0"/>
                <a:cs typeface="Arial" pitchFamily="34" charset="0"/>
              </a:rPr>
              <a:t>Ornelas, Jaime, (2002) “</a:t>
            </a:r>
            <a:r>
              <a:rPr lang="es-MX" sz="1000" b="1" dirty="0" smtClean="0">
                <a:latin typeface="Arial Narrow" pitchFamily="34" charset="0"/>
                <a:cs typeface="Arial" pitchFamily="34" charset="0"/>
              </a:rPr>
              <a:t>Educación y Neoliberalismo en México”</a:t>
            </a:r>
            <a:r>
              <a:rPr lang="es-MX" sz="1000" dirty="0" smtClean="0">
                <a:latin typeface="Arial Narrow" pitchFamily="34" charset="0"/>
                <a:cs typeface="Arial" pitchFamily="34" charset="0"/>
              </a:rPr>
              <a:t>, México, BUAP Pensamiento Económico. </a:t>
            </a:r>
          </a:p>
          <a:p>
            <a:pPr marL="274320" indent="-274320" fontAlgn="auto">
              <a:spcAft>
                <a:spcPts val="0"/>
              </a:spcAft>
              <a:buFont typeface="Wingdings"/>
              <a:buChar char=""/>
              <a:defRPr/>
            </a:pPr>
            <a:r>
              <a:rPr lang="es-MX" sz="1000" dirty="0" smtClean="0">
                <a:latin typeface="Arial Narrow" pitchFamily="34" charset="0"/>
                <a:cs typeface="Arial" pitchFamily="34" charset="0"/>
              </a:rPr>
              <a:t>Parent, Juan. Esquivel, Noé. Heras, Leticia. (2004). </a:t>
            </a:r>
            <a:r>
              <a:rPr lang="es-MX" sz="1000" b="1" dirty="0" smtClean="0">
                <a:latin typeface="Arial Narrow" pitchFamily="34" charset="0"/>
                <a:cs typeface="Arial" pitchFamily="34" charset="0"/>
              </a:rPr>
              <a:t>“La Práctica Profesional una función indispensable”</a:t>
            </a:r>
            <a:r>
              <a:rPr lang="es-MX" sz="1000" dirty="0" smtClean="0">
                <a:latin typeface="Arial Narrow" pitchFamily="34" charset="0"/>
                <a:cs typeface="Arial" pitchFamily="34" charset="0"/>
              </a:rPr>
              <a:t>. UAEM. </a:t>
            </a:r>
          </a:p>
          <a:p>
            <a:pPr marL="274320" indent="-274320" fontAlgn="auto">
              <a:spcAft>
                <a:spcPts val="0"/>
              </a:spcAft>
              <a:buFont typeface="Wingdings"/>
              <a:buChar char=""/>
              <a:defRPr/>
            </a:pPr>
            <a:r>
              <a:rPr lang="es-MX" sz="1000" dirty="0" smtClean="0">
                <a:latin typeface="Arial Narrow" pitchFamily="34" charset="0"/>
                <a:cs typeface="Arial" pitchFamily="34" charset="0"/>
              </a:rPr>
              <a:t>Rodríguez, Elena. (2005) </a:t>
            </a:r>
            <a:r>
              <a:rPr lang="es-MX" sz="1000" b="1" dirty="0" smtClean="0">
                <a:latin typeface="Arial Narrow" pitchFamily="34" charset="0"/>
                <a:cs typeface="Arial" pitchFamily="34" charset="0"/>
              </a:rPr>
              <a:t>“Educación y Educadores en el Contexto de la Globalización”.</a:t>
            </a:r>
            <a:r>
              <a:rPr lang="es-MX" sz="1000" dirty="0" smtClean="0">
                <a:latin typeface="Arial Narrow" pitchFamily="34" charset="0"/>
                <a:cs typeface="Arial" pitchFamily="34" charset="0"/>
              </a:rPr>
              <a:t> OEI, Revista Iberoamericana de Educación. En: </a:t>
            </a:r>
            <a:r>
              <a:rPr lang="es-MX" sz="1000" u="sng" dirty="0" smtClean="0">
                <a:latin typeface="Arial Narrow" pitchFamily="34" charset="0"/>
                <a:cs typeface="Arial" pitchFamily="34" charset="0"/>
                <a:hlinkClick r:id="rId5"/>
              </a:rPr>
              <a:t>www.rieoei.org/deloslectores/910Rodriguez.PDF</a:t>
            </a:r>
            <a:r>
              <a:rPr lang="es-MX" sz="1000" dirty="0" smtClean="0">
                <a:latin typeface="Arial Narrow" pitchFamily="34" charset="0"/>
                <a:cs typeface="Arial" pitchFamily="34" charset="0"/>
              </a:rPr>
              <a:t> </a:t>
            </a:r>
          </a:p>
          <a:p>
            <a:pPr marL="274320" indent="-274320" fontAlgn="auto">
              <a:spcAft>
                <a:spcPts val="0"/>
              </a:spcAft>
              <a:buFont typeface="Wingdings"/>
              <a:buChar char=""/>
              <a:defRPr/>
            </a:pPr>
            <a:r>
              <a:rPr lang="es-MX" sz="1000" dirty="0" smtClean="0">
                <a:latin typeface="Arial Narrow" pitchFamily="34" charset="0"/>
                <a:cs typeface="Arial" pitchFamily="34" charset="0"/>
              </a:rPr>
              <a:t>Picardo, Oscar. </a:t>
            </a:r>
            <a:r>
              <a:rPr lang="es-MX" sz="1000" b="1" dirty="0" smtClean="0">
                <a:latin typeface="Arial Narrow" pitchFamily="34" charset="0"/>
                <a:cs typeface="Arial" pitchFamily="34" charset="0"/>
              </a:rPr>
              <a:t>“El escenario actual de las ciencias sociales: la sociedad del conocimiento”.</a:t>
            </a:r>
            <a:r>
              <a:rPr lang="es-MX" sz="1000" dirty="0" smtClean="0">
                <a:latin typeface="Arial Narrow" pitchFamily="34" charset="0"/>
                <a:cs typeface="Arial" pitchFamily="34" charset="0"/>
              </a:rPr>
              <a:t> El Salvador, UOC. En: </a:t>
            </a:r>
            <a:r>
              <a:rPr lang="es-MX" sz="1000" u="sng" dirty="0" smtClean="0">
                <a:latin typeface="Arial Narrow" pitchFamily="34" charset="0"/>
                <a:cs typeface="Arial" pitchFamily="34" charset="0"/>
                <a:hlinkClick r:id="rId6"/>
              </a:rPr>
              <a:t>http://www.uoc.edu/dt/20318/index.html</a:t>
            </a:r>
            <a:r>
              <a:rPr lang="es-MX" sz="1000" dirty="0" smtClean="0">
                <a:latin typeface="Arial Narrow" pitchFamily="34" charset="0"/>
                <a:cs typeface="Arial" pitchFamily="34" charset="0"/>
              </a:rPr>
              <a:t> </a:t>
            </a:r>
          </a:p>
          <a:p>
            <a:pPr marL="274320" indent="-274320" fontAlgn="auto">
              <a:spcAft>
                <a:spcPts val="0"/>
              </a:spcAft>
              <a:buFont typeface="Wingdings"/>
              <a:buChar char=""/>
              <a:defRPr/>
            </a:pPr>
            <a:r>
              <a:rPr lang="es-MX" sz="1000" dirty="0" smtClean="0">
                <a:latin typeface="Arial Narrow" pitchFamily="34" charset="0"/>
                <a:cs typeface="Arial" pitchFamily="34" charset="0"/>
              </a:rPr>
              <a:t>Ruiz, Enriqueta. (2007). </a:t>
            </a:r>
            <a:r>
              <a:rPr lang="es-MX" sz="1000" b="1" dirty="0" smtClean="0">
                <a:latin typeface="Arial Narrow" pitchFamily="34" charset="0"/>
                <a:cs typeface="Arial" pitchFamily="34" charset="0"/>
              </a:rPr>
              <a:t>“La práctica profesional, componente de formación en la preparación de futuros Profesionales”</a:t>
            </a:r>
            <a:r>
              <a:rPr lang="es-MX" sz="1000" dirty="0" smtClean="0">
                <a:latin typeface="Arial Narrow" pitchFamily="34" charset="0"/>
                <a:cs typeface="Arial" pitchFamily="34" charset="0"/>
              </a:rPr>
              <a:t>. Investigación Educativa, Vol. 11 No. 19-34</a:t>
            </a:r>
          </a:p>
          <a:p>
            <a:pPr marL="274320" indent="-274320" fontAlgn="auto">
              <a:spcAft>
                <a:spcPts val="0"/>
              </a:spcAft>
              <a:buFont typeface="Wingdings"/>
              <a:buChar char=""/>
              <a:defRPr/>
            </a:pPr>
            <a:r>
              <a:rPr lang="es-MX" sz="1000" dirty="0" smtClean="0">
                <a:latin typeface="Arial Narrow" pitchFamily="34" charset="0"/>
                <a:cs typeface="Arial" pitchFamily="34" charset="0"/>
              </a:rPr>
              <a:t>Sayago, Zoraida. (2005). </a:t>
            </a:r>
            <a:r>
              <a:rPr lang="es-MX" sz="1000" b="1" dirty="0" smtClean="0">
                <a:latin typeface="Arial Narrow" pitchFamily="34" charset="0"/>
                <a:cs typeface="Arial" pitchFamily="34" charset="0"/>
              </a:rPr>
              <a:t>“Las prácticas Profesionales en la formación docente: hacia un nuevo diario de ruta”.</a:t>
            </a:r>
            <a:r>
              <a:rPr lang="es-MX" sz="1000" dirty="0" smtClean="0">
                <a:latin typeface="Arial Narrow" pitchFamily="34" charset="0"/>
                <a:cs typeface="Arial" pitchFamily="34" charset="0"/>
              </a:rPr>
              <a:t> Educere, año 10, No. 32. Universidad de los Andes Mérida, Venezuela, pp. 55-66</a:t>
            </a:r>
          </a:p>
          <a:p>
            <a:pPr marL="274320" indent="-274320" fontAlgn="auto">
              <a:spcAft>
                <a:spcPts val="0"/>
              </a:spcAft>
              <a:buFont typeface="Wingdings"/>
              <a:buChar char=""/>
              <a:defRPr/>
            </a:pPr>
            <a:endParaRPr lang="es-MX" sz="1000" dirty="0">
              <a:latin typeface="Arial Narrow" pitchFamily="34" charset="0"/>
              <a:cs typeface="Arial" pitchFamily="34" charset="0"/>
            </a:endParaRPr>
          </a:p>
        </p:txBody>
      </p:sp>
      <p:sp>
        <p:nvSpPr>
          <p:cNvPr id="4" name="1 Título"/>
          <p:cNvSpPr>
            <a:spLocks noGrp="1"/>
          </p:cNvSpPr>
          <p:nvPr>
            <p:ph type="title"/>
          </p:nvPr>
        </p:nvSpPr>
        <p:spPr>
          <a:xfrm>
            <a:off x="335360" y="188640"/>
            <a:ext cx="9956800" cy="63408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Aft>
                <a:spcPts val="0"/>
              </a:spcAft>
              <a:defRPr/>
            </a:pPr>
            <a:r>
              <a:rPr lang="es-MX" sz="3200" b="1" cap="all" dirty="0">
                <a:ln w="0"/>
                <a:solidFill>
                  <a:schemeClr val="accent2">
                    <a:lumMod val="75000"/>
                  </a:schemeClr>
                </a:solidFill>
                <a:effectLst>
                  <a:reflection blurRad="12700" stA="50000" endPos="50000" dist="5000" dir="5400000" sy="-100000" rotWithShape="0"/>
                </a:effectLst>
                <a:latin typeface="Arial Narrow" pitchFamily="34" charset="0"/>
              </a:rPr>
              <a:t>REFERENCIAS BIBLIOGRAFICAS.</a:t>
            </a:r>
          </a:p>
        </p:txBody>
      </p:sp>
    </p:spTree>
    <p:extLst>
      <p:ext uri="{BB962C8B-B14F-4D97-AF65-F5344CB8AC3E}">
        <p14:creationId xmlns:p14="http://schemas.microsoft.com/office/powerpoint/2010/main" val="2845494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contenido"/>
          <p:cNvSpPr>
            <a:spLocks noGrp="1"/>
          </p:cNvSpPr>
          <p:nvPr>
            <p:ph sz="quarter" idx="1"/>
          </p:nvPr>
        </p:nvSpPr>
        <p:spPr>
          <a:xfrm>
            <a:off x="340467" y="1585607"/>
            <a:ext cx="8599252" cy="671209"/>
          </a:xfrm>
        </p:spPr>
        <p:txBody>
          <a:bodyPr>
            <a:normAutofit/>
          </a:bodyPr>
          <a:lstStyle/>
          <a:p>
            <a:pPr algn="ctr">
              <a:buFont typeface="Wingdings" pitchFamily="2" charset="2"/>
              <a:buNone/>
            </a:pPr>
            <a:r>
              <a:rPr lang="es-MX" sz="1800" b="1" dirty="0" smtClean="0">
                <a:solidFill>
                  <a:schemeClr val="tx1"/>
                </a:solidFill>
                <a:latin typeface="Arial" charset="0"/>
                <a:cs typeface="Arial" charset="0"/>
              </a:rPr>
              <a:t>I.I.-Contexto actual de las Prácticas Profesionales en </a:t>
            </a:r>
            <a:r>
              <a:rPr lang="es-MX" b="1" dirty="0" smtClean="0">
                <a:solidFill>
                  <a:schemeClr val="tx1"/>
                </a:solidFill>
                <a:latin typeface="Arial" charset="0"/>
                <a:cs typeface="Arial" charset="0"/>
              </a:rPr>
              <a:t>el CU</a:t>
            </a:r>
            <a:r>
              <a:rPr lang="es-MX" sz="1800" b="1" dirty="0" smtClean="0">
                <a:solidFill>
                  <a:schemeClr val="tx1"/>
                </a:solidFill>
                <a:latin typeface="Arial" charset="0"/>
                <a:cs typeface="Arial" charset="0"/>
              </a:rPr>
              <a:t> Nezahualcóyotl. </a:t>
            </a:r>
          </a:p>
        </p:txBody>
      </p:sp>
      <p:sp>
        <p:nvSpPr>
          <p:cNvPr id="3" name="2 Título"/>
          <p:cNvSpPr>
            <a:spLocks noGrp="1"/>
          </p:cNvSpPr>
          <p:nvPr>
            <p:ph type="title"/>
          </p:nvPr>
        </p:nvSpPr>
        <p:spPr>
          <a:noFill/>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MX" b="1" cap="all" dirty="0" smtClean="0">
                <a:ln w="0"/>
                <a:solidFill>
                  <a:schemeClr val="accent2">
                    <a:lumMod val="75000"/>
                  </a:schemeClr>
                </a:solidFill>
                <a:effectLst>
                  <a:reflection blurRad="12700" stA="50000" endPos="50000" dist="5000" dir="5400000" sy="-100000" rotWithShape="0"/>
                </a:effectLst>
                <a:latin typeface="Arial Narrow" pitchFamily="34" charset="0"/>
              </a:rPr>
              <a:t>I. INTODUCCIÓN </a:t>
            </a:r>
            <a:endParaRPr lang="es-MX" b="1" cap="all" dirty="0">
              <a:ln w="0"/>
              <a:solidFill>
                <a:schemeClr val="accent2">
                  <a:lumMod val="75000"/>
                </a:schemeClr>
              </a:solidFill>
              <a:effectLst>
                <a:reflection blurRad="12700" stA="50000" endPos="50000" dist="5000" dir="5400000" sy="-100000" rotWithShape="0"/>
              </a:effectLst>
              <a:latin typeface="Arial Narrow" pitchFamily="34" charset="0"/>
            </a:endParaRPr>
          </a:p>
        </p:txBody>
      </p:sp>
      <p:pic>
        <p:nvPicPr>
          <p:cNvPr id="1028" name="Picture 4" descr="Resultado de imagen para practicas profesionales"/>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780093" y="2663115"/>
            <a:ext cx="6424093" cy="2930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064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68344" y="1071092"/>
            <a:ext cx="7633630" cy="1915300"/>
          </a:xfrm>
        </p:spPr>
        <p:txBody>
          <a:bodyPr>
            <a:noAutofit/>
          </a:bodyPr>
          <a:lstStyle/>
          <a:p>
            <a:pPr>
              <a:lnSpc>
                <a:spcPct val="150000"/>
              </a:lnSpc>
            </a:pPr>
            <a:r>
              <a:rPr lang="es-MX" dirty="0">
                <a:solidFill>
                  <a:schemeClr val="tx1"/>
                </a:solidFill>
                <a:latin typeface="Arial Narrow" pitchFamily="34" charset="0"/>
                <a:cs typeface="Arial" pitchFamily="34" charset="0"/>
              </a:rPr>
              <a:t>La UAEM como parte de su estructura descentralizada, creó en el 2007 la Unidad Académica Profesional Nezahualcóyotl con una matricula de 300 alumnos e impartiendo dos licenciaturas y dos ingenierías:</a:t>
            </a:r>
            <a:br>
              <a:rPr lang="es-MX" dirty="0">
                <a:solidFill>
                  <a:schemeClr val="tx1"/>
                </a:solidFill>
                <a:latin typeface="Arial Narrow" pitchFamily="34" charset="0"/>
                <a:cs typeface="Arial" pitchFamily="34" charset="0"/>
              </a:rPr>
            </a:br>
            <a:endParaRPr lang="es-MX" dirty="0" smtClean="0">
              <a:solidFill>
                <a:schemeClr val="tx1"/>
              </a:solidFill>
              <a:latin typeface="Arial Narrow" pitchFamily="34" charset="0"/>
              <a:cs typeface="Arial" pitchFamily="34" charset="0"/>
            </a:endParaRPr>
          </a:p>
        </p:txBody>
      </p:sp>
      <p:pic>
        <p:nvPicPr>
          <p:cNvPr id="2050" name="Picture 2" descr="Resultado de imagen para centro universitario uaem nezahualcoyotl"/>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10822" y="4727643"/>
            <a:ext cx="2448351" cy="1797894"/>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153054" y="2450535"/>
            <a:ext cx="4588214" cy="2169825"/>
          </a:xfrm>
          <a:prstGeom prst="rect">
            <a:avLst/>
          </a:prstGeom>
        </p:spPr>
        <p:txBody>
          <a:bodyPr wrap="square">
            <a:spAutoFit/>
          </a:bodyPr>
          <a:lstStyle/>
          <a:p>
            <a:pPr>
              <a:lnSpc>
                <a:spcPct val="150000"/>
              </a:lnSpc>
            </a:pPr>
            <a:r>
              <a:rPr lang="es-MX" dirty="0">
                <a:latin typeface="Arial Narrow" pitchFamily="34" charset="0"/>
                <a:cs typeface="Arial" pitchFamily="34" charset="0"/>
              </a:rPr>
              <a:t>Licenciatura en Comercio Internacional</a:t>
            </a:r>
            <a:br>
              <a:rPr lang="es-MX" dirty="0">
                <a:latin typeface="Arial Narrow" pitchFamily="34" charset="0"/>
                <a:cs typeface="Arial" pitchFamily="34" charset="0"/>
              </a:rPr>
            </a:br>
            <a:r>
              <a:rPr lang="es-MX" dirty="0">
                <a:latin typeface="Arial Narrow" pitchFamily="34" charset="0"/>
                <a:cs typeface="Arial" pitchFamily="34" charset="0"/>
              </a:rPr>
              <a:t>Licenciatura en Educación para la Salud</a:t>
            </a:r>
          </a:p>
          <a:p>
            <a:pPr>
              <a:lnSpc>
                <a:spcPct val="150000"/>
              </a:lnSpc>
            </a:pPr>
            <a:r>
              <a:rPr lang="es-MX" dirty="0">
                <a:latin typeface="Arial Narrow" pitchFamily="34" charset="0"/>
                <a:cs typeface="Arial" pitchFamily="34" charset="0"/>
              </a:rPr>
              <a:t>Licenciatura en Seguridad Ciudadana</a:t>
            </a:r>
            <a:br>
              <a:rPr lang="es-MX" dirty="0">
                <a:latin typeface="Arial Narrow" pitchFamily="34" charset="0"/>
                <a:cs typeface="Arial" pitchFamily="34" charset="0"/>
              </a:rPr>
            </a:br>
            <a:r>
              <a:rPr lang="es-MX" dirty="0">
                <a:latin typeface="Arial Narrow" pitchFamily="34" charset="0"/>
                <a:cs typeface="Arial" pitchFamily="34" charset="0"/>
              </a:rPr>
              <a:t>Ingeniería en Transportes</a:t>
            </a:r>
            <a:br>
              <a:rPr lang="es-MX" dirty="0">
                <a:latin typeface="Arial Narrow" pitchFamily="34" charset="0"/>
                <a:cs typeface="Arial" pitchFamily="34" charset="0"/>
              </a:rPr>
            </a:br>
            <a:r>
              <a:rPr lang="es-MX" dirty="0">
                <a:latin typeface="Arial Narrow" pitchFamily="34" charset="0"/>
                <a:cs typeface="Arial" pitchFamily="34" charset="0"/>
              </a:rPr>
              <a:t>Ingeniería en Sistemas Inteligentes</a:t>
            </a:r>
            <a:endParaRPr lang="es-MX" dirty="0">
              <a:latin typeface="Arial Narrow" pitchFamily="34" charset="0"/>
            </a:endParaRPr>
          </a:p>
        </p:txBody>
      </p:sp>
    </p:spTree>
    <p:extLst>
      <p:ext uri="{BB962C8B-B14F-4D97-AF65-F5344CB8AC3E}">
        <p14:creationId xmlns:p14="http://schemas.microsoft.com/office/powerpoint/2010/main" val="3898918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solidFill>
                  <a:schemeClr val="tx1"/>
                </a:solidFill>
                <a:latin typeface="Arial Narrow" pitchFamily="34" charset="0"/>
              </a:rPr>
              <a:t>Importancia de las Practicas Profesionales</a:t>
            </a:r>
            <a:endParaRPr lang="es-MX" sz="2800" b="1" dirty="0">
              <a:solidFill>
                <a:schemeClr val="tx1"/>
              </a:solidFill>
              <a:latin typeface="Arial Narrow" pitchFamily="34" charset="0"/>
            </a:endParaRPr>
          </a:p>
        </p:txBody>
      </p:sp>
      <p:sp>
        <p:nvSpPr>
          <p:cNvPr id="3" name="2 Marcador de contenido"/>
          <p:cNvSpPr>
            <a:spLocks noGrp="1"/>
          </p:cNvSpPr>
          <p:nvPr>
            <p:ph idx="1"/>
          </p:nvPr>
        </p:nvSpPr>
        <p:spPr>
          <a:xfrm>
            <a:off x="648151" y="1907670"/>
            <a:ext cx="8340206" cy="2761607"/>
          </a:xfrm>
        </p:spPr>
        <p:txBody>
          <a:bodyPr/>
          <a:lstStyle/>
          <a:p>
            <a:pPr algn="just" fontAlgn="base">
              <a:lnSpc>
                <a:spcPct val="150000"/>
              </a:lnSpc>
            </a:pPr>
            <a:r>
              <a:rPr lang="es-MX" dirty="0" smtClean="0">
                <a:solidFill>
                  <a:schemeClr val="tx1"/>
                </a:solidFill>
                <a:latin typeface="Arial Narrow" pitchFamily="34" charset="0"/>
                <a:cs typeface="Times New Roman" pitchFamily="18" charset="0"/>
              </a:rPr>
              <a:t>Es la aplicación </a:t>
            </a:r>
            <a:r>
              <a:rPr lang="es-MX" dirty="0">
                <a:solidFill>
                  <a:schemeClr val="tx1"/>
                </a:solidFill>
                <a:latin typeface="Arial Narrow" pitchFamily="34" charset="0"/>
                <a:cs typeface="Times New Roman" pitchFamily="18" charset="0"/>
              </a:rPr>
              <a:t>que el alumno realiza de sus conocimientos teóricos y prácticos a la realidad laboral; además de ser un medio destinado a fortalecer y/o desarrollar, habilidades, destrezas, actitudes, aptitudes y valores que permitan al estudiante tener una formación integral.</a:t>
            </a:r>
          </a:p>
          <a:p>
            <a:pPr algn="just" fontAlgn="base">
              <a:lnSpc>
                <a:spcPct val="150000"/>
              </a:lnSpc>
            </a:pPr>
            <a:r>
              <a:rPr lang="es-MX" dirty="0" smtClean="0">
                <a:solidFill>
                  <a:schemeClr val="tx1"/>
                </a:solidFill>
                <a:latin typeface="Arial Narrow" pitchFamily="34" charset="0"/>
                <a:cs typeface="Times New Roman" pitchFamily="18" charset="0"/>
              </a:rPr>
              <a:t>Su </a:t>
            </a:r>
            <a:r>
              <a:rPr lang="es-MX" dirty="0">
                <a:solidFill>
                  <a:schemeClr val="tx1"/>
                </a:solidFill>
                <a:latin typeface="Arial Narrow" pitchFamily="34" charset="0"/>
                <a:cs typeface="Times New Roman" pitchFamily="18" charset="0"/>
              </a:rPr>
              <a:t>objetivo es preparar a los alumnos en el uso de herramientas y métodos básicos que les permita su aplicación en el ámbito laboral acorde a su perfil profesional.</a:t>
            </a:r>
          </a:p>
          <a:p>
            <a:pPr algn="just">
              <a:lnSpc>
                <a:spcPct val="150000"/>
              </a:lnSpc>
            </a:pPr>
            <a:endParaRPr lang="es-MX" dirty="0">
              <a:solidFill>
                <a:schemeClr val="tx1"/>
              </a:solidFill>
              <a:latin typeface="Arial Narrow" pitchFamily="34" charset="0"/>
              <a:cs typeface="Times New Roman" pitchFamily="18" charset="0"/>
            </a:endParaRPr>
          </a:p>
        </p:txBody>
      </p:sp>
    </p:spTree>
    <p:extLst>
      <p:ext uri="{BB962C8B-B14F-4D97-AF65-F5344CB8AC3E}">
        <p14:creationId xmlns:p14="http://schemas.microsoft.com/office/powerpoint/2010/main" val="2712188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39349" y="189252"/>
            <a:ext cx="3456384" cy="369332"/>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es-MX" dirty="0">
                <a:latin typeface="Arial" pitchFamily="34" charset="0"/>
                <a:cs typeface="Arial" pitchFamily="34" charset="0"/>
              </a:rPr>
              <a:t>Es así como…..</a:t>
            </a:r>
          </a:p>
        </p:txBody>
      </p:sp>
      <p:sp>
        <p:nvSpPr>
          <p:cNvPr id="6" name="5 CuadroTexto"/>
          <p:cNvSpPr txBox="1"/>
          <p:nvPr/>
        </p:nvSpPr>
        <p:spPr>
          <a:xfrm>
            <a:off x="4271434" y="549275"/>
            <a:ext cx="2688167" cy="52228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400" dirty="0">
                <a:latin typeface="Arial" pitchFamily="34" charset="0"/>
                <a:cs typeface="Arial" pitchFamily="34" charset="0"/>
              </a:rPr>
              <a:t>Carreras </a:t>
            </a:r>
            <a:r>
              <a:rPr lang="es-MX" sz="1400" dirty="0" smtClean="0">
                <a:latin typeface="Arial" pitchFamily="34" charset="0"/>
                <a:cs typeface="Arial" pitchFamily="34" charset="0"/>
              </a:rPr>
              <a:t>del CU </a:t>
            </a:r>
            <a:r>
              <a:rPr lang="es-MX" sz="1400" dirty="0">
                <a:latin typeface="Arial" pitchFamily="34" charset="0"/>
                <a:cs typeface="Arial" pitchFamily="34" charset="0"/>
              </a:rPr>
              <a:t>NEZAHUALCOYOTL</a:t>
            </a:r>
          </a:p>
        </p:txBody>
      </p:sp>
      <p:sp>
        <p:nvSpPr>
          <p:cNvPr id="7" name="6 CuadroTexto"/>
          <p:cNvSpPr txBox="1"/>
          <p:nvPr/>
        </p:nvSpPr>
        <p:spPr>
          <a:xfrm>
            <a:off x="2639485" y="1628775"/>
            <a:ext cx="673100" cy="3381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600" dirty="0">
                <a:latin typeface="Arial" pitchFamily="34" charset="0"/>
                <a:cs typeface="Arial" pitchFamily="34" charset="0"/>
              </a:rPr>
              <a:t>LCI</a:t>
            </a:r>
          </a:p>
        </p:txBody>
      </p:sp>
      <p:sp>
        <p:nvSpPr>
          <p:cNvPr id="8" name="7 CuadroTexto"/>
          <p:cNvSpPr txBox="1"/>
          <p:nvPr/>
        </p:nvSpPr>
        <p:spPr>
          <a:xfrm>
            <a:off x="4751918" y="1628775"/>
            <a:ext cx="670983" cy="3381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600" dirty="0">
                <a:latin typeface="Arial" pitchFamily="34" charset="0"/>
                <a:cs typeface="Arial" pitchFamily="34" charset="0"/>
              </a:rPr>
              <a:t>ISI</a:t>
            </a:r>
          </a:p>
        </p:txBody>
      </p:sp>
      <p:sp>
        <p:nvSpPr>
          <p:cNvPr id="9" name="8 CuadroTexto"/>
          <p:cNvSpPr txBox="1"/>
          <p:nvPr/>
        </p:nvSpPr>
        <p:spPr>
          <a:xfrm>
            <a:off x="6864351" y="1628775"/>
            <a:ext cx="863600" cy="3381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600" dirty="0">
                <a:latin typeface="Arial" pitchFamily="34" charset="0"/>
                <a:cs typeface="Arial" pitchFamily="34" charset="0"/>
              </a:rPr>
              <a:t>ITR</a:t>
            </a:r>
          </a:p>
        </p:txBody>
      </p:sp>
      <p:sp>
        <p:nvSpPr>
          <p:cNvPr id="10" name="9 CuadroTexto"/>
          <p:cNvSpPr txBox="1"/>
          <p:nvPr/>
        </p:nvSpPr>
        <p:spPr>
          <a:xfrm>
            <a:off x="8394970" y="960637"/>
            <a:ext cx="610815" cy="30777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s-MX" sz="1400" dirty="0">
                <a:latin typeface="Arial" pitchFamily="34" charset="0"/>
                <a:cs typeface="Arial" pitchFamily="34" charset="0"/>
              </a:rPr>
              <a:t>LES</a:t>
            </a:r>
          </a:p>
        </p:txBody>
      </p:sp>
      <p:sp>
        <p:nvSpPr>
          <p:cNvPr id="11" name="10 CuadroTexto"/>
          <p:cNvSpPr txBox="1"/>
          <p:nvPr/>
        </p:nvSpPr>
        <p:spPr>
          <a:xfrm>
            <a:off x="3312585" y="2565401"/>
            <a:ext cx="3456516" cy="83026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fontAlgn="auto">
              <a:spcBef>
                <a:spcPts val="0"/>
              </a:spcBef>
              <a:spcAft>
                <a:spcPts val="0"/>
              </a:spcAft>
              <a:defRPr/>
            </a:pPr>
            <a:r>
              <a:rPr lang="es-MX" sz="1600" dirty="0">
                <a:latin typeface="Arial" pitchFamily="34" charset="0"/>
                <a:cs typeface="Arial" pitchFamily="34" charset="0"/>
              </a:rPr>
              <a:t>El plan curricular contempla la prestación de Prácticas Profesionales</a:t>
            </a:r>
          </a:p>
        </p:txBody>
      </p:sp>
      <p:sp>
        <p:nvSpPr>
          <p:cNvPr id="12" name="11 CuadroTexto"/>
          <p:cNvSpPr txBox="1"/>
          <p:nvPr/>
        </p:nvSpPr>
        <p:spPr>
          <a:xfrm>
            <a:off x="814917" y="3860801"/>
            <a:ext cx="3553883" cy="830997"/>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es-MX" sz="1600" dirty="0">
                <a:latin typeface="Arial" pitchFamily="34" charset="0"/>
                <a:cs typeface="Arial" pitchFamily="34" charset="0"/>
              </a:rPr>
              <a:t>Demostrar el conocimiento adquirido durante la carrera (en forma de competencias laborales)</a:t>
            </a:r>
          </a:p>
        </p:txBody>
      </p:sp>
      <p:sp>
        <p:nvSpPr>
          <p:cNvPr id="13" name="12 CuadroTexto"/>
          <p:cNvSpPr txBox="1"/>
          <p:nvPr/>
        </p:nvSpPr>
        <p:spPr>
          <a:xfrm>
            <a:off x="7056968" y="3716339"/>
            <a:ext cx="3839633" cy="107721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es-MX" sz="1600" dirty="0">
                <a:latin typeface="Arial" pitchFamily="34" charset="0"/>
                <a:cs typeface="Arial" pitchFamily="34" charset="0"/>
              </a:rPr>
              <a:t>Generar un acercamiento, al menos inicial, al mercado laboral (y en el mejor de los casos un puesto en este mercado)</a:t>
            </a:r>
          </a:p>
        </p:txBody>
      </p:sp>
      <p:sp>
        <p:nvSpPr>
          <p:cNvPr id="14" name="13 CuadroTexto"/>
          <p:cNvSpPr txBox="1"/>
          <p:nvPr/>
        </p:nvSpPr>
        <p:spPr>
          <a:xfrm>
            <a:off x="431801" y="1268414"/>
            <a:ext cx="1919817" cy="338137"/>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es-MX" sz="1600" dirty="0" smtClean="0">
                <a:latin typeface="Arial" pitchFamily="34" charset="0"/>
                <a:cs typeface="Arial" pitchFamily="34" charset="0"/>
              </a:rPr>
              <a:t>La </a:t>
            </a:r>
            <a:r>
              <a:rPr lang="es-MX" sz="1600" dirty="0">
                <a:latin typeface="Arial" pitchFamily="34" charset="0"/>
                <a:cs typeface="Arial" pitchFamily="34" charset="0"/>
              </a:rPr>
              <a:t>docente </a:t>
            </a:r>
          </a:p>
        </p:txBody>
      </p:sp>
      <p:sp>
        <p:nvSpPr>
          <p:cNvPr id="15" name="14 CuadroTexto"/>
          <p:cNvSpPr txBox="1"/>
          <p:nvPr/>
        </p:nvSpPr>
        <p:spPr>
          <a:xfrm>
            <a:off x="334434" y="2276475"/>
            <a:ext cx="1921933" cy="338554"/>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600" dirty="0" smtClean="0">
                <a:latin typeface="Arial" pitchFamily="34" charset="0"/>
                <a:cs typeface="Arial" pitchFamily="34" charset="0"/>
              </a:rPr>
              <a:t>La </a:t>
            </a:r>
            <a:r>
              <a:rPr lang="es-MX" sz="1600" dirty="0">
                <a:latin typeface="Arial" pitchFamily="34" charset="0"/>
                <a:cs typeface="Arial" pitchFamily="34" charset="0"/>
              </a:rPr>
              <a:t>administrativa</a:t>
            </a:r>
          </a:p>
        </p:txBody>
      </p:sp>
      <p:cxnSp>
        <p:nvCxnSpPr>
          <p:cNvPr id="17" name="16 Conector recto"/>
          <p:cNvCxnSpPr>
            <a:stCxn id="6" idx="2"/>
          </p:cNvCxnSpPr>
          <p:nvPr/>
        </p:nvCxnSpPr>
        <p:spPr>
          <a:xfrm>
            <a:off x="5615517" y="1071563"/>
            <a:ext cx="0" cy="341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3024718" y="1412875"/>
            <a:ext cx="55668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3024717" y="1412875"/>
            <a:ext cx="0" cy="215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5039784" y="1412875"/>
            <a:ext cx="0" cy="215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024717" y="1989139"/>
            <a:ext cx="0" cy="287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5039784" y="1989139"/>
            <a:ext cx="0" cy="287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7344833" y="1989139"/>
            <a:ext cx="0" cy="287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3024718" y="2276475"/>
            <a:ext cx="43201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7344833" y="1412876"/>
            <a:ext cx="0" cy="2079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49 Conector recto"/>
          <p:cNvCxnSpPr>
            <a:endCxn id="11" idx="0"/>
          </p:cNvCxnSpPr>
          <p:nvPr/>
        </p:nvCxnSpPr>
        <p:spPr>
          <a:xfrm>
            <a:off x="5039784" y="2205038"/>
            <a:ext cx="0" cy="36036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53 Forma"/>
          <p:cNvCxnSpPr>
            <a:stCxn id="11" idx="1"/>
            <a:endCxn id="12" idx="0"/>
          </p:cNvCxnSpPr>
          <p:nvPr/>
        </p:nvCxnSpPr>
        <p:spPr>
          <a:xfrm rot="10800000" flipV="1">
            <a:off x="2591859" y="2980533"/>
            <a:ext cx="720726" cy="880268"/>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6" name="55 Forma"/>
          <p:cNvCxnSpPr>
            <a:stCxn id="11" idx="3"/>
            <a:endCxn id="13" idx="0"/>
          </p:cNvCxnSpPr>
          <p:nvPr/>
        </p:nvCxnSpPr>
        <p:spPr>
          <a:xfrm>
            <a:off x="6769101" y="2980533"/>
            <a:ext cx="2207684" cy="73580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57" name="56 CuadroTexto"/>
          <p:cNvSpPr txBox="1"/>
          <p:nvPr/>
        </p:nvSpPr>
        <p:spPr>
          <a:xfrm>
            <a:off x="2351584" y="5589240"/>
            <a:ext cx="1248139" cy="369332"/>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fontAlgn="auto">
              <a:spcBef>
                <a:spcPts val="0"/>
              </a:spcBef>
              <a:spcAft>
                <a:spcPts val="0"/>
              </a:spcAft>
              <a:defRPr/>
            </a:pPr>
            <a:r>
              <a:rPr lang="es-MX" dirty="0">
                <a:latin typeface="Arial Narrow" pitchFamily="34" charset="0"/>
              </a:rPr>
              <a:t>SABER</a:t>
            </a:r>
          </a:p>
        </p:txBody>
      </p:sp>
      <p:sp>
        <p:nvSpPr>
          <p:cNvPr id="58" name="57 CuadroTexto"/>
          <p:cNvSpPr txBox="1"/>
          <p:nvPr/>
        </p:nvSpPr>
        <p:spPr>
          <a:xfrm>
            <a:off x="4655840" y="5579948"/>
            <a:ext cx="2112235" cy="369332"/>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fontAlgn="auto">
              <a:spcBef>
                <a:spcPts val="0"/>
              </a:spcBef>
              <a:spcAft>
                <a:spcPts val="0"/>
              </a:spcAft>
              <a:defRPr/>
            </a:pPr>
            <a:r>
              <a:rPr lang="es-MX" dirty="0">
                <a:latin typeface="Arial Narrow" pitchFamily="34" charset="0"/>
              </a:rPr>
              <a:t>SABER HACER </a:t>
            </a:r>
          </a:p>
        </p:txBody>
      </p:sp>
      <p:sp>
        <p:nvSpPr>
          <p:cNvPr id="59" name="58 CuadroTexto"/>
          <p:cNvSpPr txBox="1"/>
          <p:nvPr/>
        </p:nvSpPr>
        <p:spPr>
          <a:xfrm>
            <a:off x="7920203" y="5589240"/>
            <a:ext cx="768085" cy="369332"/>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fontAlgn="auto">
              <a:spcBef>
                <a:spcPts val="0"/>
              </a:spcBef>
              <a:spcAft>
                <a:spcPts val="0"/>
              </a:spcAft>
              <a:defRPr/>
            </a:pPr>
            <a:r>
              <a:rPr lang="es-MX" dirty="0">
                <a:latin typeface="Arial Narrow" pitchFamily="34" charset="0"/>
              </a:rPr>
              <a:t>SER </a:t>
            </a:r>
          </a:p>
        </p:txBody>
      </p:sp>
      <p:cxnSp>
        <p:nvCxnSpPr>
          <p:cNvPr id="74" name="73 Conector recto"/>
          <p:cNvCxnSpPr/>
          <p:nvPr/>
        </p:nvCxnSpPr>
        <p:spPr>
          <a:xfrm>
            <a:off x="2832100" y="4941888"/>
            <a:ext cx="0" cy="6477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74 Conector recto"/>
          <p:cNvCxnSpPr/>
          <p:nvPr/>
        </p:nvCxnSpPr>
        <p:spPr>
          <a:xfrm>
            <a:off x="8303684" y="5013326"/>
            <a:ext cx="0" cy="576263"/>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77 Conector recto"/>
          <p:cNvCxnSpPr/>
          <p:nvPr/>
        </p:nvCxnSpPr>
        <p:spPr>
          <a:xfrm flipV="1">
            <a:off x="3600451" y="5764214"/>
            <a:ext cx="1056216" cy="9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78 Conector recto"/>
          <p:cNvCxnSpPr/>
          <p:nvPr/>
        </p:nvCxnSpPr>
        <p:spPr>
          <a:xfrm flipV="1">
            <a:off x="6769100" y="5732464"/>
            <a:ext cx="1151467" cy="9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85 Conector recto"/>
          <p:cNvCxnSpPr/>
          <p:nvPr/>
        </p:nvCxnSpPr>
        <p:spPr>
          <a:xfrm>
            <a:off x="5617406" y="1187322"/>
            <a:ext cx="2777564"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2544234" y="3500439"/>
            <a:ext cx="2495551" cy="261937"/>
          </a:xfrm>
          <a:prstGeom prst="rect">
            <a:avLst/>
          </a:prstGeom>
          <a:noFill/>
        </p:spPr>
        <p:txBody>
          <a:bodyPr>
            <a:spAutoFit/>
          </a:bodyPr>
          <a:lstStyle/>
          <a:p>
            <a:pPr fontAlgn="auto">
              <a:spcBef>
                <a:spcPts val="0"/>
              </a:spcBef>
              <a:spcAft>
                <a:spcPts val="0"/>
              </a:spcAft>
              <a:defRPr/>
            </a:pPr>
            <a:r>
              <a:rPr lang="es-MX" sz="1050" dirty="0">
                <a:latin typeface="Arial" pitchFamily="34" charset="0"/>
                <a:cs typeface="Arial" pitchFamily="34" charset="0"/>
              </a:rPr>
              <a:t>Teniendo como finalidad </a:t>
            </a:r>
          </a:p>
        </p:txBody>
      </p:sp>
      <p:sp>
        <p:nvSpPr>
          <p:cNvPr id="34" name="33 CuadroTexto"/>
          <p:cNvSpPr txBox="1"/>
          <p:nvPr/>
        </p:nvSpPr>
        <p:spPr>
          <a:xfrm>
            <a:off x="6864351" y="3455988"/>
            <a:ext cx="2495549" cy="260350"/>
          </a:xfrm>
          <a:prstGeom prst="rect">
            <a:avLst/>
          </a:prstGeom>
          <a:noFill/>
        </p:spPr>
        <p:txBody>
          <a:bodyPr>
            <a:spAutoFit/>
          </a:bodyPr>
          <a:lstStyle/>
          <a:p>
            <a:pPr fontAlgn="auto">
              <a:spcBef>
                <a:spcPts val="0"/>
              </a:spcBef>
              <a:spcAft>
                <a:spcPts val="0"/>
              </a:spcAft>
              <a:defRPr/>
            </a:pPr>
            <a:r>
              <a:rPr lang="es-MX" sz="1050" dirty="0">
                <a:latin typeface="Arial" pitchFamily="34" charset="0"/>
                <a:cs typeface="Arial" pitchFamily="34" charset="0"/>
              </a:rPr>
              <a:t>Teniendo como finalidad </a:t>
            </a:r>
          </a:p>
        </p:txBody>
      </p:sp>
      <p:cxnSp>
        <p:nvCxnSpPr>
          <p:cNvPr id="36" name="35 Conector angular"/>
          <p:cNvCxnSpPr>
            <a:endCxn id="14" idx="3"/>
          </p:cNvCxnSpPr>
          <p:nvPr/>
        </p:nvCxnSpPr>
        <p:spPr>
          <a:xfrm rot="10800000">
            <a:off x="2351618" y="1438275"/>
            <a:ext cx="673100" cy="4603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2" name="41 Conector angular"/>
          <p:cNvCxnSpPr>
            <a:endCxn id="15" idx="3"/>
          </p:cNvCxnSpPr>
          <p:nvPr/>
        </p:nvCxnSpPr>
        <p:spPr>
          <a:xfrm rot="10800000" flipV="1">
            <a:off x="2256367" y="2205038"/>
            <a:ext cx="768352" cy="24071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2333" name="45 CuadroTexto"/>
          <p:cNvSpPr txBox="1">
            <a:spLocks noChangeArrowheads="1"/>
          </p:cNvSpPr>
          <p:nvPr/>
        </p:nvSpPr>
        <p:spPr bwMode="auto">
          <a:xfrm>
            <a:off x="334433" y="1844675"/>
            <a:ext cx="2017184"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Schoolbook" pitchFamily="18" charset="0"/>
              </a:defRPr>
            </a:lvl1pPr>
            <a:lvl2pPr marL="742950" indent="-285750">
              <a:defRPr>
                <a:solidFill>
                  <a:schemeClr val="tx1"/>
                </a:solidFill>
                <a:latin typeface="Century Schoolbook" pitchFamily="18" charset="0"/>
              </a:defRPr>
            </a:lvl2pPr>
            <a:lvl3pPr marL="1143000" indent="-228600">
              <a:defRPr>
                <a:solidFill>
                  <a:schemeClr val="tx1"/>
                </a:solidFill>
                <a:latin typeface="Century Schoolbook" pitchFamily="18" charset="0"/>
              </a:defRPr>
            </a:lvl3pPr>
            <a:lvl4pPr marL="1600200" indent="-228600">
              <a:defRPr>
                <a:solidFill>
                  <a:schemeClr val="tx1"/>
                </a:solidFill>
                <a:latin typeface="Century Schoolbook" pitchFamily="18" charset="0"/>
              </a:defRPr>
            </a:lvl4pPr>
            <a:lvl5pPr marL="2057400" indent="-228600">
              <a:defRPr>
                <a:solidFill>
                  <a:schemeClr val="tx1"/>
                </a:solidFill>
                <a:latin typeface="Century Schoolbook" pitchFamily="18" charset="0"/>
              </a:defRPr>
            </a:lvl5pPr>
            <a:lvl6pPr marL="2514600" indent="-228600" fontAlgn="base">
              <a:spcBef>
                <a:spcPct val="0"/>
              </a:spcBef>
              <a:spcAft>
                <a:spcPct val="0"/>
              </a:spcAft>
              <a:defRPr>
                <a:solidFill>
                  <a:schemeClr val="tx1"/>
                </a:solidFill>
                <a:latin typeface="Century Schoolbook" pitchFamily="18" charset="0"/>
              </a:defRPr>
            </a:lvl6pPr>
            <a:lvl7pPr marL="2971800" indent="-228600" fontAlgn="base">
              <a:spcBef>
                <a:spcPct val="0"/>
              </a:spcBef>
              <a:spcAft>
                <a:spcPct val="0"/>
              </a:spcAft>
              <a:defRPr>
                <a:solidFill>
                  <a:schemeClr val="tx1"/>
                </a:solidFill>
                <a:latin typeface="Century Schoolbook" pitchFamily="18" charset="0"/>
              </a:defRPr>
            </a:lvl7pPr>
            <a:lvl8pPr marL="3429000" indent="-228600" fontAlgn="base">
              <a:spcBef>
                <a:spcPct val="0"/>
              </a:spcBef>
              <a:spcAft>
                <a:spcPct val="0"/>
              </a:spcAft>
              <a:defRPr>
                <a:solidFill>
                  <a:schemeClr val="tx1"/>
                </a:solidFill>
                <a:latin typeface="Century Schoolbook" pitchFamily="18" charset="0"/>
              </a:defRPr>
            </a:lvl8pPr>
            <a:lvl9pPr marL="3886200" indent="-228600" fontAlgn="base">
              <a:spcBef>
                <a:spcPct val="0"/>
              </a:spcBef>
              <a:spcAft>
                <a:spcPct val="0"/>
              </a:spcAft>
              <a:defRPr>
                <a:solidFill>
                  <a:schemeClr val="tx1"/>
                </a:solidFill>
                <a:latin typeface="Century Schoolbook" pitchFamily="18" charset="0"/>
              </a:defRPr>
            </a:lvl9pPr>
          </a:lstStyle>
          <a:p>
            <a:pPr algn="ctr"/>
            <a:r>
              <a:rPr lang="es-MX" sz="900" dirty="0">
                <a:latin typeface="Arial" charset="0"/>
              </a:rPr>
              <a:t>Cuenta con dos vertientes</a:t>
            </a:r>
          </a:p>
        </p:txBody>
      </p:sp>
      <p:sp>
        <p:nvSpPr>
          <p:cNvPr id="48" name="47 Rectángulo"/>
          <p:cNvSpPr/>
          <p:nvPr/>
        </p:nvSpPr>
        <p:spPr>
          <a:xfrm>
            <a:off x="9745134" y="542926"/>
            <a:ext cx="1645955" cy="127727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s-MX" sz="1100" dirty="0" smtClean="0">
                <a:latin typeface="Arial" pitchFamily="34" charset="0"/>
                <a:cs typeface="Arial" pitchFamily="34" charset="0"/>
              </a:rPr>
              <a:t>Se </a:t>
            </a:r>
            <a:r>
              <a:rPr lang="es-MX" sz="1100" dirty="0">
                <a:latin typeface="Arial" pitchFamily="34" charset="0"/>
                <a:cs typeface="Arial" pitchFamily="34" charset="0"/>
              </a:rPr>
              <a:t>exenta esta actividad debido a que su plan de estudios contempla esta actividad durante el desarrollo de la carrera.</a:t>
            </a:r>
          </a:p>
        </p:txBody>
      </p:sp>
      <p:cxnSp>
        <p:nvCxnSpPr>
          <p:cNvPr id="51" name="50 Conector recto"/>
          <p:cNvCxnSpPr>
            <a:stCxn id="10" idx="3"/>
          </p:cNvCxnSpPr>
          <p:nvPr/>
        </p:nvCxnSpPr>
        <p:spPr>
          <a:xfrm>
            <a:off x="9005785" y="1114526"/>
            <a:ext cx="739349" cy="29834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8591551" y="1412875"/>
            <a:ext cx="0" cy="207963"/>
          </a:xfrm>
          <a:prstGeom prst="line">
            <a:avLst/>
          </a:prstGeom>
        </p:spPr>
        <p:style>
          <a:lnRef idx="1">
            <a:schemeClr val="accent1"/>
          </a:lnRef>
          <a:fillRef idx="0">
            <a:schemeClr val="accent1"/>
          </a:fillRef>
          <a:effectRef idx="0">
            <a:schemeClr val="accent1"/>
          </a:effectRef>
          <a:fontRef idx="minor">
            <a:schemeClr val="tx1"/>
          </a:fontRef>
        </p:style>
      </p:cxnSp>
      <p:sp>
        <p:nvSpPr>
          <p:cNvPr id="60" name="59 CuadroTexto"/>
          <p:cNvSpPr txBox="1"/>
          <p:nvPr/>
        </p:nvSpPr>
        <p:spPr>
          <a:xfrm>
            <a:off x="8159751" y="1644145"/>
            <a:ext cx="863600" cy="33813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s-MX" sz="1600" dirty="0" smtClean="0">
                <a:latin typeface="Arial" pitchFamily="34" charset="0"/>
                <a:cs typeface="Arial" pitchFamily="34" charset="0"/>
              </a:rPr>
              <a:t>LSC</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758287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09909996"/>
              </p:ext>
            </p:extLst>
          </p:nvPr>
        </p:nvGraphicFramePr>
        <p:xfrm>
          <a:off x="677863" y="1877438"/>
          <a:ext cx="8596312" cy="4164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a:spLocks noGrp="1"/>
          </p:cNvSpPr>
          <p:nvPr>
            <p:ph type="title"/>
          </p:nvPr>
        </p:nvSpPr>
        <p:spPr/>
        <p:txBody>
          <a:bodyPr>
            <a:noAutofit/>
          </a:bodyPr>
          <a:lstStyle/>
          <a:p>
            <a:pPr fontAlgn="auto">
              <a:spcAft>
                <a:spcPts val="0"/>
              </a:spcAft>
              <a:defRPr/>
            </a:pPr>
            <a:r>
              <a:rPr lang="es-MX" sz="2000" dirty="0" smtClean="0">
                <a:solidFill>
                  <a:schemeClr val="tx1"/>
                </a:solidFill>
                <a:latin typeface="Arial" pitchFamily="34" charset="0"/>
                <a:cs typeface="Arial" pitchFamily="34" charset="0"/>
              </a:rPr>
              <a:t>En donde las competencias del saber, saber hacer y ser tienen que ver con lo siguiente:</a:t>
            </a:r>
            <a:endParaRPr lang="es-MX" sz="20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671918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5700" y="911157"/>
            <a:ext cx="8596668" cy="849549"/>
          </a:xfrm>
        </p:spPr>
        <p:txBody>
          <a:bodyPr>
            <a:noAutofit/>
          </a:bodyPr>
          <a:lstStyle/>
          <a:p>
            <a:r>
              <a:rPr lang="es-MX" sz="2000" dirty="0">
                <a:solidFill>
                  <a:schemeClr val="tx1"/>
                </a:solidFill>
                <a:latin typeface="Arial" pitchFamily="34" charset="0"/>
                <a:cs typeface="Arial" pitchFamily="34" charset="0"/>
              </a:rPr>
              <a:t>En los estudiantes de </a:t>
            </a:r>
            <a:r>
              <a:rPr lang="es-MX" sz="2000" dirty="0" smtClean="0">
                <a:solidFill>
                  <a:schemeClr val="tx1"/>
                </a:solidFill>
                <a:latin typeface="Arial" pitchFamily="34" charset="0"/>
                <a:cs typeface="Arial" pitchFamily="34" charset="0"/>
              </a:rPr>
              <a:t>LCI, </a:t>
            </a:r>
            <a:r>
              <a:rPr lang="es-MX" sz="2000" dirty="0">
                <a:solidFill>
                  <a:schemeClr val="tx1"/>
                </a:solidFill>
                <a:latin typeface="Arial" pitchFamily="34" charset="0"/>
                <a:cs typeface="Arial" pitchFamily="34" charset="0"/>
              </a:rPr>
              <a:t>la aplicación de estas competencias se concreta a los siguientes conocimientos.</a:t>
            </a:r>
            <a:endParaRPr lang="es-MX" sz="2000" dirty="0">
              <a:solidFill>
                <a:schemeClr val="tx1"/>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3883530956"/>
              </p:ext>
            </p:extLst>
          </p:nvPr>
        </p:nvGraphicFramePr>
        <p:xfrm>
          <a:off x="1138137" y="1864518"/>
          <a:ext cx="6692629" cy="4590159"/>
        </p:xfrm>
        <a:graphic>
          <a:graphicData uri="http://schemas.openxmlformats.org/drawingml/2006/table">
            <a:tbl>
              <a:tblPr firstRow="1" bandRow="1">
                <a:tableStyleId>{22838BEF-8BB2-4498-84A7-C5851F593DF1}</a:tableStyleId>
              </a:tblPr>
              <a:tblGrid>
                <a:gridCol w="1948906"/>
                <a:gridCol w="2612364"/>
                <a:gridCol w="2131359"/>
              </a:tblGrid>
              <a:tr h="317552">
                <a:tc>
                  <a:txBody>
                    <a:bodyPr/>
                    <a:lstStyle/>
                    <a:p>
                      <a:r>
                        <a:rPr lang="es-MX" sz="1400" dirty="0" smtClean="0"/>
                        <a:t>SABER</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SABER HACER </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SER</a:t>
                      </a:r>
                      <a:endParaRPr lang="es-MX" sz="1400" dirty="0">
                        <a:solidFill>
                          <a:schemeClr val="tx1"/>
                        </a:solidFill>
                        <a:latin typeface="Arial" pitchFamily="34" charset="0"/>
                        <a:cs typeface="Arial" pitchFamily="34" charset="0"/>
                      </a:endParaRPr>
                    </a:p>
                  </a:txBody>
                  <a:tcPr marL="91452" marR="91452" marT="45715" marB="45715"/>
                </a:tc>
              </a:tr>
              <a:tr h="1241367">
                <a:tc>
                  <a:txBody>
                    <a:bodyPr/>
                    <a:lstStyle/>
                    <a:p>
                      <a:r>
                        <a:rPr lang="es-MX" sz="1400" dirty="0" smtClean="0"/>
                        <a:t>TRAMITACIÓN</a:t>
                      </a:r>
                      <a:r>
                        <a:rPr lang="es-MX" sz="1400" baseline="0" dirty="0" smtClean="0"/>
                        <a:t> </a:t>
                      </a:r>
                    </a:p>
                    <a:p>
                      <a:r>
                        <a:rPr lang="es-MX" sz="1400" baseline="0" dirty="0" smtClean="0"/>
                        <a:t>ADUANERA</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Pedimentos</a:t>
                      </a:r>
                    </a:p>
                    <a:p>
                      <a:r>
                        <a:rPr lang="es-MX" sz="1400" dirty="0" smtClean="0"/>
                        <a:t>LA:</a:t>
                      </a:r>
                      <a:r>
                        <a:rPr lang="es-MX" sz="1400" baseline="0" dirty="0" smtClean="0"/>
                        <a:t> LIGIE, TIGIE, COCEX, etc.</a:t>
                      </a:r>
                    </a:p>
                    <a:p>
                      <a:r>
                        <a:rPr lang="es-MX" sz="1400" baseline="0" dirty="0" smtClean="0"/>
                        <a:t>Clasificación arancelaria</a:t>
                      </a:r>
                    </a:p>
                    <a:p>
                      <a:r>
                        <a:rPr lang="es-MX" sz="1400" baseline="0" dirty="0" smtClean="0"/>
                        <a:t>Regulaciones arancelarias</a:t>
                      </a:r>
                    </a:p>
                    <a:p>
                      <a:r>
                        <a:rPr lang="es-MX" sz="1400" baseline="0" dirty="0" smtClean="0"/>
                        <a:t>Restricciones no arancelarias</a:t>
                      </a:r>
                      <a:endParaRPr lang="es-MX" sz="1400" dirty="0">
                        <a:solidFill>
                          <a:schemeClr val="tx1"/>
                        </a:solidFill>
                        <a:latin typeface="Arial" pitchFamily="34" charset="0"/>
                        <a:cs typeface="Arial" pitchFamily="34" charset="0"/>
                      </a:endParaRPr>
                    </a:p>
                  </a:txBody>
                  <a:tcPr marL="91452" marR="91452" marT="45715" marB="45715"/>
                </a:tc>
                <a:tc rowSpan="4">
                  <a:txBody>
                    <a:bodyPr/>
                    <a:lstStyle/>
                    <a:p>
                      <a:r>
                        <a:rPr lang="es-MX" sz="1400" dirty="0" smtClean="0"/>
                        <a:t>ÉTICO</a:t>
                      </a:r>
                    </a:p>
                    <a:p>
                      <a:endParaRPr lang="es-MX" sz="1400" dirty="0" smtClean="0"/>
                    </a:p>
                    <a:p>
                      <a:r>
                        <a:rPr lang="es-MX" sz="1400" dirty="0" smtClean="0"/>
                        <a:t>RESPONSABLE</a:t>
                      </a:r>
                    </a:p>
                    <a:p>
                      <a:endParaRPr lang="es-MX" sz="1400" dirty="0" smtClean="0"/>
                    </a:p>
                    <a:p>
                      <a:r>
                        <a:rPr lang="es-MX" sz="1400" dirty="0" smtClean="0"/>
                        <a:t>HONESTO</a:t>
                      </a:r>
                    </a:p>
                    <a:p>
                      <a:endParaRPr lang="es-MX" sz="1400" dirty="0" smtClean="0"/>
                    </a:p>
                    <a:p>
                      <a:r>
                        <a:rPr lang="es-MX" sz="1400" dirty="0" smtClean="0"/>
                        <a:t>TOLERANTE</a:t>
                      </a:r>
                    </a:p>
                    <a:p>
                      <a:endParaRPr lang="es-MX" sz="1400" dirty="0" smtClean="0"/>
                    </a:p>
                    <a:p>
                      <a:endParaRPr lang="es-MX" sz="1400" dirty="0" smtClean="0"/>
                    </a:p>
                    <a:p>
                      <a:endParaRPr lang="es-MX" sz="1400" dirty="0">
                        <a:solidFill>
                          <a:schemeClr val="tx1"/>
                        </a:solidFill>
                        <a:latin typeface="Arial" pitchFamily="34" charset="0"/>
                        <a:cs typeface="Arial" pitchFamily="34" charset="0"/>
                      </a:endParaRPr>
                    </a:p>
                  </a:txBody>
                  <a:tcPr marL="91452" marR="91452" marT="45715" marB="45715"/>
                </a:tc>
              </a:tr>
              <a:tr h="1241367">
                <a:tc>
                  <a:txBody>
                    <a:bodyPr/>
                    <a:lstStyle/>
                    <a:p>
                      <a:r>
                        <a:rPr lang="es-MX" sz="1400" dirty="0" smtClean="0"/>
                        <a:t>DESPACHO</a:t>
                      </a:r>
                      <a:r>
                        <a:rPr lang="es-MX" sz="1400" baseline="0" dirty="0" smtClean="0"/>
                        <a:t> DE </a:t>
                      </a:r>
                    </a:p>
                    <a:p>
                      <a:r>
                        <a:rPr lang="es-MX" sz="1400" baseline="0" dirty="0" smtClean="0"/>
                        <a:t>MERCANCIAS </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Entrada</a:t>
                      </a:r>
                      <a:r>
                        <a:rPr lang="es-MX" sz="1400" baseline="0" dirty="0" smtClean="0"/>
                        <a:t>  de mercancías </a:t>
                      </a:r>
                    </a:p>
                    <a:p>
                      <a:r>
                        <a:rPr lang="es-MX" sz="1400" baseline="0" dirty="0" smtClean="0"/>
                        <a:t>Verificación  y Reconocimiento aduanero </a:t>
                      </a:r>
                    </a:p>
                    <a:p>
                      <a:r>
                        <a:rPr lang="es-MX" sz="1400" baseline="0" dirty="0" smtClean="0"/>
                        <a:t>Tramitologia</a:t>
                      </a:r>
                    </a:p>
                    <a:p>
                      <a:r>
                        <a:rPr lang="es-MX" sz="1400" baseline="0" dirty="0" smtClean="0"/>
                        <a:t>Medios de autotransporte</a:t>
                      </a:r>
                      <a:endParaRPr lang="es-MX" sz="1400" baseline="0" dirty="0" smtClean="0">
                        <a:solidFill>
                          <a:schemeClr val="tx1"/>
                        </a:solidFill>
                        <a:latin typeface="Arial" pitchFamily="34" charset="0"/>
                        <a:cs typeface="Arial" pitchFamily="34" charset="0"/>
                      </a:endParaRPr>
                    </a:p>
                  </a:txBody>
                  <a:tcPr marL="91452" marR="91452" marT="45715" marB="45715"/>
                </a:tc>
                <a:tc vMerge="1">
                  <a:txBody>
                    <a:bodyPr/>
                    <a:lstStyle/>
                    <a:p>
                      <a:endParaRPr lang="es-MX" dirty="0"/>
                    </a:p>
                  </a:txBody>
                  <a:tcPr/>
                </a:tc>
              </a:tr>
              <a:tr h="1010413">
                <a:tc>
                  <a:txBody>
                    <a:bodyPr/>
                    <a:lstStyle/>
                    <a:p>
                      <a:r>
                        <a:rPr lang="es-MX" sz="1400" dirty="0" smtClean="0"/>
                        <a:t>CREACIÓN DE </a:t>
                      </a:r>
                    </a:p>
                    <a:p>
                      <a:r>
                        <a:rPr lang="es-MX" sz="1400" dirty="0" smtClean="0"/>
                        <a:t>PROYECTOS DE EXPORTACION</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Identificación de productos</a:t>
                      </a:r>
                    </a:p>
                    <a:p>
                      <a:r>
                        <a:rPr lang="es-MX" sz="1400" dirty="0" smtClean="0"/>
                        <a:t>Investigación</a:t>
                      </a:r>
                      <a:r>
                        <a:rPr lang="es-MX" sz="1400" baseline="0" dirty="0" smtClean="0"/>
                        <a:t> de mercados </a:t>
                      </a:r>
                    </a:p>
                    <a:p>
                      <a:r>
                        <a:rPr lang="es-MX" sz="1400" baseline="0" dirty="0" smtClean="0"/>
                        <a:t>4P´s</a:t>
                      </a:r>
                    </a:p>
                    <a:p>
                      <a:r>
                        <a:rPr lang="es-MX" sz="1400" baseline="0" dirty="0" smtClean="0"/>
                        <a:t>Logística</a:t>
                      </a:r>
                      <a:endParaRPr lang="es-MX" sz="1400" dirty="0">
                        <a:solidFill>
                          <a:schemeClr val="tx1"/>
                        </a:solidFill>
                        <a:latin typeface="Arial" pitchFamily="34" charset="0"/>
                        <a:cs typeface="Arial" pitchFamily="34" charset="0"/>
                      </a:endParaRPr>
                    </a:p>
                  </a:txBody>
                  <a:tcPr marL="91452" marR="91452" marT="45715" marB="45715"/>
                </a:tc>
                <a:tc vMerge="1">
                  <a:txBody>
                    <a:bodyPr/>
                    <a:lstStyle/>
                    <a:p>
                      <a:endParaRPr lang="es-MX" dirty="0"/>
                    </a:p>
                  </a:txBody>
                  <a:tcPr/>
                </a:tc>
              </a:tr>
              <a:tr h="779460">
                <a:tc>
                  <a:txBody>
                    <a:bodyPr/>
                    <a:lstStyle/>
                    <a:p>
                      <a:r>
                        <a:rPr lang="es-MX" sz="1400" dirty="0" smtClean="0"/>
                        <a:t>FENÓMENOS</a:t>
                      </a:r>
                      <a:r>
                        <a:rPr lang="es-MX" sz="1400" baseline="0" dirty="0" smtClean="0"/>
                        <a:t> DEL COMERCIO INTERNACIONAL</a:t>
                      </a:r>
                      <a:endParaRPr lang="es-MX" sz="1400" dirty="0">
                        <a:solidFill>
                          <a:schemeClr val="tx1"/>
                        </a:solidFill>
                        <a:latin typeface="Arial" pitchFamily="34" charset="0"/>
                        <a:cs typeface="Arial" pitchFamily="34" charset="0"/>
                      </a:endParaRPr>
                    </a:p>
                  </a:txBody>
                  <a:tcPr marL="91452" marR="91452" marT="45715" marB="45715"/>
                </a:tc>
                <a:tc>
                  <a:txBody>
                    <a:bodyPr/>
                    <a:lstStyle/>
                    <a:p>
                      <a:r>
                        <a:rPr lang="es-MX" sz="1400" dirty="0" smtClean="0"/>
                        <a:t>Corrientes</a:t>
                      </a:r>
                      <a:r>
                        <a:rPr lang="es-MX" sz="1400" baseline="0" dirty="0" smtClean="0"/>
                        <a:t> teóricas del Comercio Internacional</a:t>
                      </a:r>
                    </a:p>
                    <a:p>
                      <a:r>
                        <a:rPr lang="es-MX" sz="1400" baseline="0" dirty="0" smtClean="0"/>
                        <a:t>Bloques comerciales</a:t>
                      </a:r>
                      <a:endParaRPr lang="es-MX" sz="1400" dirty="0">
                        <a:solidFill>
                          <a:schemeClr val="tx1"/>
                        </a:solidFill>
                        <a:latin typeface="Arial" pitchFamily="34" charset="0"/>
                        <a:cs typeface="Arial" pitchFamily="34" charset="0"/>
                      </a:endParaRPr>
                    </a:p>
                  </a:txBody>
                  <a:tcPr marL="91452" marR="91452" marT="45715" marB="45715"/>
                </a:tc>
                <a:tc vMerge="1">
                  <a:txBody>
                    <a:bodyPr/>
                    <a:lstStyle/>
                    <a:p>
                      <a:endParaRPr lang="es-MX" dirty="0"/>
                    </a:p>
                  </a:txBody>
                  <a:tcPr/>
                </a:tc>
              </a:tr>
            </a:tbl>
          </a:graphicData>
        </a:graphic>
      </p:graphicFrame>
    </p:spTree>
    <p:extLst>
      <p:ext uri="{BB962C8B-B14F-4D97-AF65-F5344CB8AC3E}">
        <p14:creationId xmlns:p14="http://schemas.microsoft.com/office/powerpoint/2010/main" val="431577239"/>
      </p:ext>
    </p:extLst>
  </p:cSld>
  <p:clrMapOvr>
    <a:masterClrMapping/>
  </p:clrMapOvr>
</p:sld>
</file>

<file path=ppt/theme/theme1.xml><?xml version="1.0" encoding="utf-8"?>
<a:theme xmlns:a="http://schemas.openxmlformats.org/drawingml/2006/main" name="Faceta">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572</TotalTime>
  <Words>3719</Words>
  <Application>Microsoft Office PowerPoint</Application>
  <PresentationFormat>Personalizado</PresentationFormat>
  <Paragraphs>347</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Faceta</vt:lpstr>
      <vt:lpstr>Presentación de PowerPoint</vt:lpstr>
      <vt:lpstr>Presentación de PowerPoint</vt:lpstr>
      <vt:lpstr>Presentación de PowerPoint</vt:lpstr>
      <vt:lpstr>I. INTODUCCIÓN </vt:lpstr>
      <vt:lpstr>Presentación de PowerPoint</vt:lpstr>
      <vt:lpstr>Importancia de las Practicas Profesionales</vt:lpstr>
      <vt:lpstr>Presentación de PowerPoint</vt:lpstr>
      <vt:lpstr>En donde las competencias del saber, saber hacer y ser tienen que ver con lo siguiente:</vt:lpstr>
      <vt:lpstr>En los estudiantes de LCI, la aplicación de estas competencias se concreta a los siguientes conocimientos.</vt:lpstr>
      <vt:lpstr>I.II.- Importancia del Departamento de Prácticas Profesionales en el CU Nezahualcóyotl.</vt:lpstr>
      <vt:lpstr>I.III.- Beneficios de realizar las Prácticas Profesionales.</vt:lpstr>
      <vt:lpstr>I.IV.- Responsabilidades de los sujetos a intervenir en el proceso de Prácticas Profesionales.</vt:lpstr>
      <vt:lpstr>II.-IMPACTO DE LAS PRÁCTICAS PROFESIONALES EN EL CU NEZAHUALCOYOTL.</vt:lpstr>
      <vt:lpstr>Presentación de PowerPoint</vt:lpstr>
      <vt:lpstr>Presentación de PowerPoint</vt:lpstr>
      <vt:lpstr>II.IV.- Ventaja competitiva de las Prácticas Profesionales</vt:lpstr>
      <vt:lpstr>Presentación de PowerPoint</vt:lpstr>
      <vt:lpstr>Presentación de PowerPoint</vt:lpstr>
      <vt:lpstr>Presentación de PowerPoint</vt:lpstr>
      <vt:lpstr>III.II.- Diagrama de flujo  de los pasos de Prácticas Profesionales. </vt:lpstr>
      <vt:lpstr>Presentación de PowerPoint</vt:lpstr>
      <vt:lpstr>III.III.- Principales  documentos que el prestador de Prácticas Profesionales debe de entregar</vt:lpstr>
      <vt:lpstr>IV.-ELABORACIÓN DE LA MEMORIA DE PRÁCTICAS PROFESIONALES  </vt:lpstr>
      <vt:lpstr>Formato de la memoria….</vt:lpstr>
      <vt:lpstr>Presentación de PowerPoint</vt:lpstr>
      <vt:lpstr>Presentación de PowerPoint</vt:lpstr>
      <vt:lpstr>IV.I.-Contexto actual del entorno laboral </vt:lpstr>
      <vt:lpstr>Presentación de PowerPoint</vt:lpstr>
      <vt:lpstr>Presentación de PowerPoint</vt:lpstr>
      <vt:lpstr>IV.IV.-Listado de Actividades </vt:lpstr>
      <vt:lpstr>IV.V.-Vinculación con unidades de aprendizaje. </vt:lpstr>
      <vt:lpstr>IV.VI.-Resultados obtenidos  </vt:lpstr>
      <vt:lpstr>IV.VII.- Experiencia obtenida del Prestador </vt:lpstr>
      <vt:lpstr>REFERENCIAS BIBLIOGRAFICAS.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ENVASE Y EMBALAJE</dc:title>
  <dc:creator>Francisco Javier Verdugo Trujillo</dc:creator>
  <cp:lastModifiedBy>RAFAEL</cp:lastModifiedBy>
  <cp:revision>46</cp:revision>
  <dcterms:created xsi:type="dcterms:W3CDTF">2017-09-26T03:40:54Z</dcterms:created>
  <dcterms:modified xsi:type="dcterms:W3CDTF">2018-09-29T04:53:35Z</dcterms:modified>
</cp:coreProperties>
</file>