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87" r:id="rId3"/>
    <p:sldId id="290" r:id="rId4"/>
    <p:sldId id="288" r:id="rId5"/>
    <p:sldId id="289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91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21"/>
    <p:restoredTop sz="94590"/>
  </p:normalViewPr>
  <p:slideViewPr>
    <p:cSldViewPr snapToGrid="0" snapToObjects="1">
      <p:cViewPr>
        <p:scale>
          <a:sx n="94" d="100"/>
          <a:sy n="94" d="100"/>
        </p:scale>
        <p:origin x="-7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fficeArt object">
            <a:extLst>
              <a:ext uri="{FF2B5EF4-FFF2-40B4-BE49-F238E27FC236}">
                <a16:creationId xmlns:a16="http://schemas.microsoft.com/office/drawing/2014/main" xmlns="" id="{096D767B-547F-4041-8594-8A273C72A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0097" y="501650"/>
            <a:ext cx="16637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xmlns="" id="{3BF3A778-F9F4-3E44-9656-39128D253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01" y="368300"/>
            <a:ext cx="1524001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DDA2957-ED9A-BE40-96CF-0A4DC67E3A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CB277D34-47BA-E74B-AC8D-8BB532702A6B}"/>
              </a:ext>
            </a:extLst>
          </p:cNvPr>
          <p:cNvSpPr txBox="1"/>
          <p:nvPr/>
        </p:nvSpPr>
        <p:spPr>
          <a:xfrm>
            <a:off x="1832202" y="501650"/>
            <a:ext cx="805316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de-DE" altLang="es-MX" sz="2400" b="1" dirty="0">
                <a:solidFill>
                  <a:srgbClr val="38811C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UNIVERSIDAD AUTÓ</a:t>
            </a:r>
            <a:r>
              <a:rPr lang="es-ES_tradnl" altLang="es-MX" sz="2400" b="1" dirty="0">
                <a:solidFill>
                  <a:srgbClr val="38811C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NOMA DEL ESTADO DE M</a:t>
            </a:r>
            <a:r>
              <a:rPr lang="fr-FR" altLang="es-MX" sz="2400" b="1" dirty="0">
                <a:solidFill>
                  <a:srgbClr val="38811C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ÉXICO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endParaRPr lang="fr-FR" altLang="es-MX" sz="24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de-DE" altLang="es-MX" sz="2400" dirty="0">
                <a:solidFill>
                  <a:srgbClr val="38811C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PLANTEL “</a:t>
            </a:r>
            <a:r>
              <a:rPr lang="es-ES_tradnl" altLang="es-MX" sz="2400" dirty="0">
                <a:solidFill>
                  <a:srgbClr val="38811C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LIC ADOLFO LOP</a:t>
            </a:r>
            <a:r>
              <a:rPr lang="fr-FR" altLang="es-MX" sz="2400" dirty="0">
                <a:solidFill>
                  <a:srgbClr val="38811C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ÉZ MATEOS” </a:t>
            </a:r>
            <a:r>
              <a:rPr lang="es-ES_tradnl" altLang="es-MX" sz="2400" dirty="0">
                <a:solidFill>
                  <a:srgbClr val="38811C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DE LA ESCUELA PREPARATORIA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endParaRPr lang="es-ES_tradnl" altLang="es-MX" sz="24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ES_tradnl" altLang="es-MX" sz="3600" dirty="0" smtClean="0">
                <a:solidFill>
                  <a:srgbClr val="38811C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Asignatura:  INGLES ll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ES_tradnl" altLang="es-MX" sz="3600" dirty="0" smtClean="0">
                <a:solidFill>
                  <a:srgbClr val="38811C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Módulo II </a:t>
            </a:r>
            <a:endParaRPr lang="es-ES_tradnl" altLang="es-MX" sz="3600" dirty="0">
              <a:solidFill>
                <a:srgbClr val="38811C"/>
              </a:solidFill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ES_tradnl" altLang="es-MX" sz="2400" dirty="0" smtClean="0">
                <a:solidFill>
                  <a:srgbClr val="38811C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Nombre del  módulo : </a:t>
            </a:r>
            <a:r>
              <a:rPr lang="es-MX" altLang="es-MX" sz="3600" dirty="0" smtClean="0">
                <a:solidFill>
                  <a:srgbClr val="38811C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Estilos de vida saludables.</a:t>
            </a:r>
            <a:endParaRPr lang="es-ES_tradnl" altLang="es-MX" sz="3600" dirty="0">
              <a:solidFill>
                <a:srgbClr val="38811C"/>
              </a:solidFill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MX" altLang="es-MX" sz="2400" dirty="0" smtClean="0">
                <a:solidFill>
                  <a:srgbClr val="38811C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Elaborado  por: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MX" altLang="es-MX" sz="2400" dirty="0" smtClean="0">
                <a:solidFill>
                  <a:srgbClr val="38811C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Susana Sánchez Bastida </a:t>
            </a:r>
            <a:endParaRPr lang="pt-PT" altLang="es-MX" sz="24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s-MX" dirty="0" smtClean="0"/>
          </a:p>
          <a:p>
            <a:pPr algn="ctr"/>
            <a:r>
              <a:rPr lang="es-MX" altLang="es-MX" sz="2800" b="1" dirty="0" smtClean="0">
                <a:solidFill>
                  <a:srgbClr val="38811C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Material didáctico solo visión </a:t>
            </a:r>
            <a:r>
              <a:rPr lang="es-MX" altLang="es-MX" sz="2800" b="1" dirty="0" err="1" smtClean="0">
                <a:solidFill>
                  <a:srgbClr val="38811C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proyectables</a:t>
            </a:r>
            <a:r>
              <a:rPr lang="es-MX" altLang="es-MX" sz="2800" b="1" dirty="0" smtClean="0">
                <a:solidFill>
                  <a:srgbClr val="38811C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 </a:t>
            </a:r>
            <a:endParaRPr lang="es-MX" altLang="es-MX" sz="2800" b="1" dirty="0">
              <a:solidFill>
                <a:srgbClr val="38811C"/>
              </a:solidFill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01616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2A7968C-C027-5D4B-85CE-B2C10219C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8386" y="2650670"/>
            <a:ext cx="4555672" cy="1349830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some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tomatoes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soup.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B8212B3D-7053-8C46-96E9-DCC00D0F7E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3662" y="1384866"/>
            <a:ext cx="5817315" cy="3881437"/>
          </a:xfrm>
        </p:spPr>
      </p:pic>
    </p:spTree>
    <p:extLst>
      <p:ext uri="{BB962C8B-B14F-4D97-AF65-F5344CB8AC3E}">
        <p14:creationId xmlns="" xmlns:p14="http://schemas.microsoft.com/office/powerpoint/2010/main" val="2690669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AC87491-2BD5-0C46-9FC3-BCEB25F36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5906" y="2422071"/>
            <a:ext cx="6311295" cy="1170214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</a:t>
            </a:r>
            <a:r>
              <a:rPr lang="es-MX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fruits and vegetables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kitchen.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4545D59B-652B-8C44-86C2-9857969959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714" y="801913"/>
            <a:ext cx="4410529" cy="4410529"/>
          </a:xfrm>
        </p:spPr>
      </p:pic>
    </p:spTree>
    <p:extLst>
      <p:ext uri="{BB962C8B-B14F-4D97-AF65-F5344CB8AC3E}">
        <p14:creationId xmlns="" xmlns:p14="http://schemas.microsoft.com/office/powerpoint/2010/main" val="2318059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1155220-B062-F14A-B370-B1DB25A5D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9820" y="2372178"/>
            <a:ext cx="4482494" cy="1186543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 usually eats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processed products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76E71F66-F5B4-E341-8A91-764476A29E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930400"/>
            <a:ext cx="4868074" cy="2576286"/>
          </a:xfrm>
        </p:spPr>
      </p:pic>
    </p:spTree>
    <p:extLst>
      <p:ext uri="{BB962C8B-B14F-4D97-AF65-F5344CB8AC3E}">
        <p14:creationId xmlns="" xmlns:p14="http://schemas.microsoft.com/office/powerpoint/2010/main" val="746778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3769831-E21B-9D49-99E0-960AC2DBB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7405" y="2587680"/>
            <a:ext cx="4596795" cy="1380163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fish and seafood 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healthy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1704B5FC-EB90-E348-ADA5-FB9016965F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0375" y="1560141"/>
            <a:ext cx="5127581" cy="3435239"/>
          </a:xfrm>
        </p:spPr>
      </p:pic>
    </p:spTree>
    <p:extLst>
      <p:ext uri="{BB962C8B-B14F-4D97-AF65-F5344CB8AC3E}">
        <p14:creationId xmlns="" xmlns:p14="http://schemas.microsoft.com/office/powerpoint/2010/main" val="2573512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92F5F96-55CA-7A4B-9A59-C71E3CF0D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0206" y="2634343"/>
            <a:ext cx="5494866" cy="713014"/>
          </a:xfrm>
        </p:spPr>
        <p:txBody>
          <a:bodyPr>
            <a:normAutofit fontScale="90000"/>
          </a:bodyPr>
          <a:lstStyle/>
          <a:p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Sweet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food is </a:t>
            </a:r>
            <a:r>
              <a:rPr lang="es-MX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dangerous</a:t>
            </a:r>
            <a:r>
              <a:rPr lang="es-MX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E091C49C-004A-074F-933D-4E7BCB8D5E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6258" y="1654402"/>
            <a:ext cx="4377871" cy="4047496"/>
          </a:xfrm>
        </p:spPr>
      </p:pic>
    </p:spTree>
    <p:extLst>
      <p:ext uri="{BB962C8B-B14F-4D97-AF65-F5344CB8AC3E}">
        <p14:creationId xmlns="" xmlns:p14="http://schemas.microsoft.com/office/powerpoint/2010/main" val="1130117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D79C79F-C5E7-1F4C-BE5D-6BDFE1950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9405" y="2487384"/>
            <a:ext cx="5282595" cy="1366157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eating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meat 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potatoes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carrots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1BFB35AB-318E-B244-AB42-13FE9CA714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2931" y="1229743"/>
            <a:ext cx="5674684" cy="3881437"/>
          </a:xfrm>
        </p:spPr>
      </p:pic>
    </p:spTree>
    <p:extLst>
      <p:ext uri="{BB962C8B-B14F-4D97-AF65-F5344CB8AC3E}">
        <p14:creationId xmlns="" xmlns:p14="http://schemas.microsoft.com/office/powerpoint/2010/main" val="34559665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C92C64D-736F-004E-904F-8667DFE33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0205" y="2307771"/>
            <a:ext cx="6229652" cy="1072243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eat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fruit are healthy.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03A47A44-422B-864A-88D9-A930F4D4D8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806" y="1792116"/>
            <a:ext cx="5274740" cy="3175795"/>
          </a:xfrm>
        </p:spPr>
      </p:pic>
    </p:spTree>
    <p:extLst>
      <p:ext uri="{BB962C8B-B14F-4D97-AF65-F5344CB8AC3E}">
        <p14:creationId xmlns="" xmlns:p14="http://schemas.microsoft.com/office/powerpoint/2010/main" val="16824447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E3B4693-6DD5-4244-BA73-C5A5D53C1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147" y="2327563"/>
            <a:ext cx="6517762" cy="1634836"/>
          </a:xfrm>
        </p:spPr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My best friend </a:t>
            </a:r>
            <a:r>
              <a:rPr lang="es-MX" dirty="0">
                <a:solidFill>
                  <a:schemeClr val="accent5"/>
                </a:solidFill>
              </a:rPr>
              <a:t>shouldn't</a:t>
            </a:r>
            <a:r>
              <a:rPr lang="es-MX" dirty="0">
                <a:solidFill>
                  <a:schemeClr val="tx1"/>
                </a:solidFill>
              </a:rPr>
              <a:t> eat that apple.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942514D4-A4B5-734F-8ACA-C2D0B7B15C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9162" y="1718242"/>
            <a:ext cx="4210676" cy="3352522"/>
          </a:xfrm>
        </p:spPr>
      </p:pic>
    </p:spTree>
    <p:extLst>
      <p:ext uri="{BB962C8B-B14F-4D97-AF65-F5344CB8AC3E}">
        <p14:creationId xmlns="" xmlns:p14="http://schemas.microsoft.com/office/powerpoint/2010/main" val="10338794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19DB837-C750-2045-A7BF-9401486BD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5277" y="2310607"/>
            <a:ext cx="5576509" cy="1284514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shouldn't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eat unhealthy food.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9CBD8779-0583-1842-95AC-4D4180E7E8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2055" y="1289957"/>
            <a:ext cx="4448724" cy="3626871"/>
          </a:xfrm>
        </p:spPr>
      </p:pic>
    </p:spTree>
    <p:extLst>
      <p:ext uri="{BB962C8B-B14F-4D97-AF65-F5344CB8AC3E}">
        <p14:creationId xmlns="" xmlns:p14="http://schemas.microsoft.com/office/powerpoint/2010/main" val="33825442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3A3A4E3-110B-D54B-A8F7-FF6D72B02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7692" y="2324100"/>
            <a:ext cx="4335537" cy="1055913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isn't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beef.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61B41977-F6F9-4E42-A746-0BE3CA9057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0894" y="912444"/>
            <a:ext cx="3290092" cy="4935139"/>
          </a:xfrm>
        </p:spPr>
      </p:pic>
    </p:spTree>
    <p:extLst>
      <p:ext uri="{BB962C8B-B14F-4D97-AF65-F5344CB8AC3E}">
        <p14:creationId xmlns="" xmlns:p14="http://schemas.microsoft.com/office/powerpoint/2010/main" val="1682107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general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83174" y="1930400"/>
            <a:ext cx="7938346" cy="3880773"/>
          </a:xfrm>
        </p:spPr>
        <p:txBody>
          <a:bodyPr/>
          <a:lstStyle/>
          <a:p>
            <a:r>
              <a:rPr lang="es-MX" sz="2800" dirty="0" smtClean="0"/>
              <a:t>Emplea el idioma inglés para satisfacer sus necesidades inmediatas de interacción, supervivencia y de relación con su entorno inmediato, de forma simple, por medio de expresiones cotidianas, frases comunes, familiares y representaciones lingüísticas asociadas al contexto cultural y social.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154ED18-9A7F-0C41-8D00-0840922A4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6006" y="2715985"/>
            <a:ext cx="4515152" cy="680357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don't have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pets.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B7A5232A-5B03-F843-A039-8276D10377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0619" y="1115444"/>
            <a:ext cx="5175249" cy="3881437"/>
          </a:xfrm>
        </p:spPr>
      </p:pic>
    </p:spTree>
    <p:extLst>
      <p:ext uri="{BB962C8B-B14F-4D97-AF65-F5344CB8AC3E}">
        <p14:creationId xmlns="" xmlns:p14="http://schemas.microsoft.com/office/powerpoint/2010/main" val="19162370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B862321-CC2D-9E4D-962C-7E1CBA107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2628" y="2362200"/>
            <a:ext cx="5486401" cy="1044246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aren't </a:t>
            </a:r>
            <a:r>
              <a:rPr lang="es-MX" sz="320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pineapples</a:t>
            </a:r>
            <a:r>
              <a:rPr lang="es-MX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70FC89BF-A91D-1744-9CE6-5F4B929398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0045" y="1274705"/>
            <a:ext cx="3235384" cy="4874645"/>
          </a:xfrm>
        </p:spPr>
      </p:pic>
    </p:spTree>
    <p:extLst>
      <p:ext uri="{BB962C8B-B14F-4D97-AF65-F5344CB8AC3E}">
        <p14:creationId xmlns="" xmlns:p14="http://schemas.microsoft.com/office/powerpoint/2010/main" val="21782850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FDB1DF5-5E39-8241-8490-C049D20EE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5134" y="2426268"/>
            <a:ext cx="6001448" cy="858384"/>
          </a:xfrm>
        </p:spPr>
        <p:txBody>
          <a:bodyPr/>
          <a:lstStyle/>
          <a:p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there </a:t>
            </a:r>
            <a:r>
              <a:rPr lang="es-MX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oranges?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2B4C8A1E-3BDE-A844-B7D6-D5F8F6C812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2714" y="1621746"/>
            <a:ext cx="4988718" cy="3325812"/>
          </a:xfrm>
        </p:spPr>
      </p:pic>
    </p:spTree>
    <p:extLst>
      <p:ext uri="{BB962C8B-B14F-4D97-AF65-F5344CB8AC3E}">
        <p14:creationId xmlns="" xmlns:p14="http://schemas.microsoft.com/office/powerpoint/2010/main" val="32742470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0FCD075-227A-4046-982D-15D78D040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7020" y="2525250"/>
            <a:ext cx="4188580" cy="598714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There's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bread.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3778E841-453C-CA46-AF05-4C84678757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5124" y="1638075"/>
            <a:ext cx="5283161" cy="2971778"/>
          </a:xfrm>
        </p:spPr>
      </p:pic>
    </p:spTree>
    <p:extLst>
      <p:ext uri="{BB962C8B-B14F-4D97-AF65-F5344CB8AC3E}">
        <p14:creationId xmlns="" xmlns:p14="http://schemas.microsoft.com/office/powerpoint/2010/main" val="40264047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8C57E0E-B715-9A4F-9057-7A003BAAD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8662" y="3026115"/>
            <a:ext cx="4825395" cy="1072356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Let's make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sandwiches.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E68FFA5B-8395-2F44-B5B5-17B0788CE2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5820" y="2160588"/>
            <a:ext cx="5214013" cy="2444069"/>
          </a:xfrm>
        </p:spPr>
      </p:pic>
    </p:spTree>
    <p:extLst>
      <p:ext uri="{BB962C8B-B14F-4D97-AF65-F5344CB8AC3E}">
        <p14:creationId xmlns="" xmlns:p14="http://schemas.microsoft.com/office/powerpoint/2010/main" val="1437477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3819501-B978-8E47-9E67-E7C22CCCA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619" y="2788670"/>
            <a:ext cx="6703180" cy="1023257"/>
          </a:xfrm>
        </p:spPr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Is there </a:t>
            </a:r>
            <a:r>
              <a:rPr lang="es-MX" dirty="0">
                <a:solidFill>
                  <a:schemeClr val="accent5"/>
                </a:solidFill>
              </a:rPr>
              <a:t>any</a:t>
            </a:r>
            <a:r>
              <a:rPr lang="es-MX" dirty="0">
                <a:solidFill>
                  <a:schemeClr val="tx1"/>
                </a:solidFill>
              </a:rPr>
              <a:t> soda in the house?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EF36B186-93AB-A54E-8DA1-E9DD751380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2352" y="1270000"/>
            <a:ext cx="3045448" cy="4060598"/>
          </a:xfrm>
        </p:spPr>
      </p:pic>
    </p:spTree>
    <p:extLst>
      <p:ext uri="{BB962C8B-B14F-4D97-AF65-F5344CB8AC3E}">
        <p14:creationId xmlns="" xmlns:p14="http://schemas.microsoft.com/office/powerpoint/2010/main" val="662372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F1B96DC-E3C5-4C49-996F-CC977265C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6845" y="2474026"/>
            <a:ext cx="3657160" cy="1136073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s-MX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err="1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es-MX" sz="3200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orange</a:t>
            </a:r>
            <a:r>
              <a:rPr lang="es-MX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juice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xmlns="" id="{2C652AE6-DDA5-6341-8770-8C60FCADE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930400"/>
            <a:ext cx="4267257" cy="28078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426583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F9AE3CC-DA79-924E-BFE6-9AD30C0DA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8935" y="2861732"/>
            <a:ext cx="4393429" cy="1029195"/>
          </a:xfrm>
        </p:spPr>
        <p:txBody>
          <a:bodyPr>
            <a:normAutofit fontScale="90000"/>
          </a:bodyPr>
          <a:lstStyle/>
          <a:p>
            <a:r>
              <a:rPr lang="es-MX" sz="320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err="1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</a:t>
            </a:r>
            <a:r>
              <a:rPr lang="es-MX" sz="3200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onions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s-MX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5C7A1A22-795B-C441-B122-A23F22A2A2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849" y="1215461"/>
            <a:ext cx="3657600" cy="4064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333787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8CDE6D0-5F51-914F-8403-4C178ABA9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6135" y="2759606"/>
            <a:ext cx="5699715" cy="1155266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shouldn't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big</a:t>
            </a:r>
            <a:r>
              <a:rPr lang="es-MX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meal just before bed.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52C876BD-1ADD-144B-887B-01A08820C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268" y="1182255"/>
            <a:ext cx="3937000" cy="387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259180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DBD0B5C-8839-D143-AA39-A8FCBD050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8063" y="2402541"/>
            <a:ext cx="5960972" cy="1361704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many 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chocolates do you eat every week?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42FC1922-6498-424E-BA22-F8A78780F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290452"/>
            <a:ext cx="2983675" cy="43760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79931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Proósito</a:t>
            </a:r>
            <a:r>
              <a:rPr lang="es-MX" dirty="0" smtClean="0"/>
              <a:t> de la unidad de aprendizaje de inglés  II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Interactúa en el idioma inglés de forma oral y escrita, en situaciones sociales o académicas relacionadas con áreas de experiencia que le son relevantes, toma decisiones, realiza ofrecimientos, promesas y predicciones generales; expresa planes e intenciones, posibilidades, prohibiciones y necesidades. De igual modo establece condiciones, y asume las consecuencias de sus acciones, dando sugerencias y recomendaciones.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79E5562-DFB1-744E-9A51-08CDC7D19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3734" y="2821570"/>
            <a:ext cx="3894666" cy="1346248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don't like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vegetables.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62C42C7D-FD65-074F-8154-9053D4DC64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2929" y="1326777"/>
            <a:ext cx="5255505" cy="3391553"/>
          </a:xfrm>
        </p:spPr>
      </p:pic>
    </p:spTree>
    <p:extLst>
      <p:ext uri="{BB962C8B-B14F-4D97-AF65-F5344CB8AC3E}">
        <p14:creationId xmlns="" xmlns:p14="http://schemas.microsoft.com/office/powerpoint/2010/main" val="5169043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74985CB-704B-7144-B422-3609C17ED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0698" y="2761129"/>
            <a:ext cx="4916642" cy="1308847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mom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make  meat with salad.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214B62F0-7493-224B-86E6-3C34FC82C8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99" y="1918446"/>
            <a:ext cx="4488488" cy="29942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193968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BADF2CA-452A-CF48-A61E-EE82E7700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7216" y="2980203"/>
            <a:ext cx="4952501" cy="1237129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s-MX" sz="320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 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food.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932AD97E-39D7-CF46-A3FD-EBA585835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854" y="1379442"/>
            <a:ext cx="4820681" cy="32015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966167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7D97DC2-89C2-4E4F-9833-A6D518112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0299" y="2922495"/>
            <a:ext cx="4414619" cy="986118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shouldn't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eat cake.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B6679361-2751-9046-ACCF-404F68E52F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41" y="1482291"/>
            <a:ext cx="5289176" cy="32690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072945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C01E8E8-2F6C-0B47-9F6A-075F1F155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9287" y="2725270"/>
            <a:ext cx="5078007" cy="2169459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food is against the rules of my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balanced diet.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A8972B93-6A1E-CA4D-84B6-93460F7756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827" y="1864658"/>
            <a:ext cx="4346674" cy="354367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119753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13DE142-EB75-5C4B-A26D-25B1E81F5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6605" y="2743200"/>
            <a:ext cx="6333066" cy="1524000"/>
          </a:xfrm>
        </p:spPr>
        <p:txBody>
          <a:bodyPr/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shouldn't 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 big breakfat.</a:t>
            </a:r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EB33B962-858A-FF46-BE35-4CFDB1951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673039"/>
            <a:ext cx="3962400" cy="42291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140888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  básica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77334" y="1513840"/>
            <a:ext cx="8596668" cy="3880773"/>
          </a:xfrm>
        </p:spPr>
        <p:txBody>
          <a:bodyPr/>
          <a:lstStyle/>
          <a:p>
            <a:r>
              <a:rPr lang="es-MX" b="1" dirty="0" err="1" smtClean="0"/>
              <a:t>Solutions</a:t>
            </a:r>
            <a:r>
              <a:rPr lang="es-MX" dirty="0" smtClean="0"/>
              <a:t>. </a:t>
            </a:r>
            <a:r>
              <a:rPr lang="es-MX" b="1" dirty="0" err="1" smtClean="0"/>
              <a:t>elementary</a:t>
            </a:r>
            <a:r>
              <a:rPr lang="es-MX" b="1" dirty="0" smtClean="0"/>
              <a:t> </a:t>
            </a:r>
            <a:r>
              <a:rPr lang="es-MX" b="1" dirty="0" err="1" smtClean="0"/>
              <a:t>workbook</a:t>
            </a:r>
            <a:r>
              <a:rPr lang="es-MX" dirty="0" smtClean="0"/>
              <a:t> / 2 ed. (incluye </a:t>
            </a:r>
            <a:r>
              <a:rPr lang="es-MX" dirty="0" err="1" smtClean="0"/>
              <a:t>cd</a:t>
            </a:r>
            <a:r>
              <a:rPr lang="es-MX" dirty="0" smtClean="0"/>
              <a:t>, ISBN: 9780194552813, Autor: Paul </a:t>
            </a:r>
            <a:r>
              <a:rPr lang="es-MX" dirty="0" err="1" smtClean="0"/>
              <a:t>a.falla</a:t>
            </a:r>
            <a:r>
              <a:rPr lang="es-MX" dirty="0" smtClean="0"/>
              <a:t> </a:t>
            </a:r>
            <a:endParaRPr lang="es-MX" dirty="0" smtClean="0"/>
          </a:p>
          <a:p>
            <a:r>
              <a:rPr lang="es-MX" dirty="0" smtClean="0"/>
              <a:t>Imágenes : </a:t>
            </a:r>
            <a:r>
              <a:rPr lang="es-MX" dirty="0" err="1" smtClean="0"/>
              <a:t>google</a:t>
            </a:r>
            <a:r>
              <a:rPr lang="es-MX" dirty="0" smtClean="0"/>
              <a:t> </a:t>
            </a:r>
            <a:r>
              <a:rPr lang="es-MX" dirty="0" err="1" smtClean="0"/>
              <a:t>images</a:t>
            </a:r>
            <a:r>
              <a:rPr lang="es-MX" dirty="0" smtClean="0"/>
              <a:t> </a:t>
            </a:r>
            <a:endParaRPr lang="es-MX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COMPETENCIAS </a:t>
            </a:r>
            <a:endParaRPr lang="es-MX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520" y="1930400"/>
            <a:ext cx="8971280" cy="307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164" y="802640"/>
            <a:ext cx="9697277" cy="4959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88C9B83F-64CD-41C1-925F-A08801FFD0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E1655065-0BD7-4422-BEC0-4401E998090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4DDD90AC-ABEC-4A76-9C9C-AD0A5F8FC7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xmlns="" id="{21A8AFEF-EC50-4C0B-9C64-814B76C820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xmlns="" id="{CAFAA800-E117-4357-84E4-56B63EA03E3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xmlns="" id="{8DDFC9F4-3B45-402D-8AD7-60B3F08ED75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xmlns="" id="{F26A0854-FBE4-4587-B349-06BE192BD7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xmlns="" id="{54A9C4C6-FF7D-470E-BFCA-CE4F60A1F0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xmlns="" id="{B1721EA8-4871-45D4-B78F-AE805A3004B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xmlns="" id="{E5763971-E3A3-45C6-9BA8-2E032C7A55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xmlns="" id="{32752E94-0E01-4AF5-A43A-F2FAD8737C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069BB69-700C-C841-85AC-C059E3D7B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856" y="1680201"/>
            <a:ext cx="3179146" cy="2367559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 told me to get </a:t>
            </a:r>
            <a:r>
              <a:rPr lang="en-US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junk food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C828C82F-7D20-B245-B412-46EF76210B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4075" b="-1"/>
          <a:stretch/>
        </p:blipFill>
        <p:spPr>
          <a:xfrm>
            <a:off x="888603" y="1261330"/>
            <a:ext cx="4973212" cy="43353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75098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88C9B83F-64CD-41C1-925F-A08801FFD0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xmlns="" id="{E1655065-0BD7-4422-BEC0-4401E998090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4DDD90AC-ABEC-4A76-9C9C-AD0A5F8FC7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23">
              <a:extLst>
                <a:ext uri="{FF2B5EF4-FFF2-40B4-BE49-F238E27FC236}">
                  <a16:creationId xmlns:a16="http://schemas.microsoft.com/office/drawing/2014/main" xmlns="" id="{21A8AFEF-EC50-4C0B-9C64-814B76C820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5">
              <a:extLst>
                <a:ext uri="{FF2B5EF4-FFF2-40B4-BE49-F238E27FC236}">
                  <a16:creationId xmlns:a16="http://schemas.microsoft.com/office/drawing/2014/main" xmlns="" id="{CAFAA800-E117-4357-84E4-56B63EA03E3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xmlns="" id="{8DDFC9F4-3B45-402D-8AD7-60B3F08ED75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7">
              <a:extLst>
                <a:ext uri="{FF2B5EF4-FFF2-40B4-BE49-F238E27FC236}">
                  <a16:creationId xmlns:a16="http://schemas.microsoft.com/office/drawing/2014/main" xmlns="" id="{F26A0854-FBE4-4587-B349-06BE192BD7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8">
              <a:extLst>
                <a:ext uri="{FF2B5EF4-FFF2-40B4-BE49-F238E27FC236}">
                  <a16:creationId xmlns:a16="http://schemas.microsoft.com/office/drawing/2014/main" xmlns="" id="{54A9C4C6-FF7D-470E-BFCA-CE4F60A1F0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9">
              <a:extLst>
                <a:ext uri="{FF2B5EF4-FFF2-40B4-BE49-F238E27FC236}">
                  <a16:creationId xmlns:a16="http://schemas.microsoft.com/office/drawing/2014/main" xmlns="" id="{B1721EA8-4871-45D4-B78F-AE805A3004B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xmlns="" id="{E5763971-E3A3-45C6-9BA8-2E032C7A55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xmlns="" id="{32752E94-0E01-4AF5-A43A-F2FAD8737C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A482E68-C009-2741-847E-B1351AF0C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856" y="1680201"/>
            <a:ext cx="3179146" cy="2367559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 usually eats </a:t>
            </a:r>
            <a:r>
              <a:rPr lang="en-US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bananas</a:t>
            </a: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morning</a:t>
            </a:r>
            <a:r>
              <a:rPr lang="en-US" sz="3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800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AF67B7E6-267D-2942-A157-EAF221D689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031" r="-1" b="35780"/>
          <a:stretch/>
        </p:blipFill>
        <p:spPr>
          <a:xfrm>
            <a:off x="888603" y="1261330"/>
            <a:ext cx="4973212" cy="43353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1234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88C9B83F-64CD-41C1-925F-A08801FFD0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E1655065-0BD7-4422-BEC0-4401E998090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4DDD90AC-ABEC-4A76-9C9C-AD0A5F8FC7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xmlns="" id="{21A8AFEF-EC50-4C0B-9C64-814B76C820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xmlns="" id="{CAFAA800-E117-4357-84E4-56B63EA03E3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xmlns="" id="{8DDFC9F4-3B45-402D-8AD7-60B3F08ED75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xmlns="" id="{F26A0854-FBE4-4587-B349-06BE192BD7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xmlns="" id="{54A9C4C6-FF7D-470E-BFCA-CE4F60A1F0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xmlns="" id="{B1721EA8-4871-45D4-B78F-AE805A3004B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xmlns="" id="{E5763971-E3A3-45C6-9BA8-2E032C7A55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xmlns="" id="{32752E94-0E01-4AF5-A43A-F2FAD8737C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A260B25-3CC2-0B49-8A8E-4785B767F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951" y="1680201"/>
            <a:ext cx="4410051" cy="236755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children are </a:t>
            </a:r>
            <a:r>
              <a:rPr lang="en-US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vegan</a:t>
            </a: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72D767C4-BB81-BD4A-964D-5D45CD3214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2092" r="14457" b="1"/>
          <a:stretch/>
        </p:blipFill>
        <p:spPr>
          <a:xfrm>
            <a:off x="794084" y="1572125"/>
            <a:ext cx="3841230" cy="40285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8325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54ABD94-83C9-CB4B-8712-8667997D4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7901" y="2638312"/>
            <a:ext cx="4980214" cy="1191984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s-MX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love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err="1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beef</a:t>
            </a:r>
            <a:r>
              <a:rPr lang="es-MX" sz="3200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rice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MX" sz="3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peppers</a:t>
            </a:r>
            <a:r>
              <a:rPr 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893C7564-2FE2-B146-92F4-8798B8D71F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2251" y="1293586"/>
            <a:ext cx="5175249" cy="3881437"/>
          </a:xfrm>
        </p:spPr>
      </p:pic>
    </p:spTree>
    <p:extLst>
      <p:ext uri="{BB962C8B-B14F-4D97-AF65-F5344CB8AC3E}">
        <p14:creationId xmlns="" xmlns:p14="http://schemas.microsoft.com/office/powerpoint/2010/main" val="208504010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Faceta</Template>
  <TotalTime>3070</TotalTime>
  <Words>382</Words>
  <Application>Microsoft Office PowerPoint</Application>
  <PresentationFormat>Personalizado</PresentationFormat>
  <Paragraphs>49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Faceta</vt:lpstr>
      <vt:lpstr>Diapositiva 1</vt:lpstr>
      <vt:lpstr>Propósito general </vt:lpstr>
      <vt:lpstr>Proósito de la unidad de aprendizaje de inglés  II</vt:lpstr>
      <vt:lpstr>COMPETENCIAS </vt:lpstr>
      <vt:lpstr>Diapositiva 5</vt:lpstr>
      <vt:lpstr>She told me to get some  junk food</vt:lpstr>
      <vt:lpstr>She usually eats bananas in the morning.</vt:lpstr>
      <vt:lpstr>The children are vegan.</vt:lpstr>
      <vt:lpstr>I love beef with rice and peppers. </vt:lpstr>
      <vt:lpstr>There are some tomatoes for soup.</vt:lpstr>
      <vt:lpstr>There are some fruits and vegetables in the kitchen.</vt:lpstr>
      <vt:lpstr>She usually eats processed products.</vt:lpstr>
      <vt:lpstr>The fish and seafood are healthy.</vt:lpstr>
      <vt:lpstr>Sweet food is very dangerous.</vt:lpstr>
      <vt:lpstr>We are eating some meat with potatoes and carrots.</vt:lpstr>
      <vt:lpstr>You should eat some fruit are healthy.</vt:lpstr>
      <vt:lpstr>My best friend shouldn't eat that apple.</vt:lpstr>
      <vt:lpstr>I shouldn't eat unhealthy food.</vt:lpstr>
      <vt:lpstr>There isn't any beef.</vt:lpstr>
      <vt:lpstr>I don't have any pets.</vt:lpstr>
      <vt:lpstr>There aren't any pineapples.</vt:lpstr>
      <vt:lpstr>Are there any oranges?</vt:lpstr>
      <vt:lpstr>There's some bread.</vt:lpstr>
      <vt:lpstr>Let's make some sandwiches.</vt:lpstr>
      <vt:lpstr>Is there any soda in the house?</vt:lpstr>
      <vt:lpstr>Is there any orange juice?</vt:lpstr>
      <vt:lpstr>How many onions are there?</vt:lpstr>
      <vt:lpstr>You shouldn't have a big meal just before bed.</vt:lpstr>
      <vt:lpstr>How many chocolates do you eat every week? </vt:lpstr>
      <vt:lpstr>I don't like some vegetables.</vt:lpstr>
      <vt:lpstr>My mom should make  meat with salad.</vt:lpstr>
      <vt:lpstr>I should prepare the food.</vt:lpstr>
      <vt:lpstr>You shouldn't eat cake.</vt:lpstr>
      <vt:lpstr>Some food is against the rules of my balanced diet.</vt:lpstr>
      <vt:lpstr>I shouldn't eat big breakfat.</vt:lpstr>
      <vt:lpstr>Bibliografía  básica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Pamela Davila Arenas</dc:creator>
  <cp:lastModifiedBy>Susana Sanchez</cp:lastModifiedBy>
  <cp:revision>17</cp:revision>
  <dcterms:created xsi:type="dcterms:W3CDTF">2018-09-25T19:27:24Z</dcterms:created>
  <dcterms:modified xsi:type="dcterms:W3CDTF">2018-09-28T22:32:12Z</dcterms:modified>
</cp:coreProperties>
</file>