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4" r:id="rId2"/>
    <p:sldId id="293" r:id="rId3"/>
    <p:sldId id="289" r:id="rId4"/>
    <p:sldId id="290" r:id="rId5"/>
    <p:sldId id="29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87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95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DCD071A-DBD2-4CD6-9AFE-66563A0155E0}" type="datetimeFigureOut">
              <a:rPr lang="es-MX" smtClean="0"/>
              <a:pPr/>
              <a:t>28/09/2018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BE8073-5DD1-4E3A-88AA-7D03032BC03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fficeArt object">
            <a:extLst>
              <a:ext uri="{FF2B5EF4-FFF2-40B4-BE49-F238E27FC236}">
                <a16:creationId xmlns="" xmlns:a16="http://schemas.microsoft.com/office/drawing/2014/main" id="{096D767B-547F-4041-8594-8A273C72A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5073" y="501650"/>
            <a:ext cx="1247775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="" xmlns:a16="http://schemas.microsoft.com/office/drawing/2014/main" id="{3BF3A778-F9F4-3E44-9656-39128D253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151" y="368300"/>
            <a:ext cx="1143001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DDA2957-ED9A-BE40-96CF-0A4DC67E3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CB277D34-47BA-E74B-AC8D-8BB532702A6B}"/>
              </a:ext>
            </a:extLst>
          </p:cNvPr>
          <p:cNvSpPr txBox="1"/>
          <p:nvPr/>
        </p:nvSpPr>
        <p:spPr>
          <a:xfrm>
            <a:off x="1403648" y="148471"/>
            <a:ext cx="603987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UNIVERSIDAD AUTÓ</a:t>
            </a:r>
            <a:r>
              <a:rPr lang="es-ES_tradnl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NOMA DEL ESTADO DE M</a:t>
            </a:r>
            <a:r>
              <a:rPr lang="fr-FR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ÉXICO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fr-FR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PLANTEL “</a:t>
            </a:r>
            <a:r>
              <a:rPr lang="es-ES_tradnl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LIC ADOLFO LOP</a:t>
            </a:r>
            <a:r>
              <a:rPr lang="fr-FR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ÉZ MATEOS” </a:t>
            </a:r>
            <a:r>
              <a:rPr lang="es-ES_tradnl" altLang="es-MX" sz="24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DE LA ESCUELA PREPARATORIA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es-ES_tradnl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Asignatura:  INGLES </a:t>
            </a: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4</a:t>
            </a:r>
            <a:endParaRPr lang="es-ES_tradnl" altLang="es-MX" sz="3600" dirty="0" smtClean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Módulo </a:t>
            </a:r>
            <a:r>
              <a:rPr lang="es-ES_tradnl" altLang="es-MX" sz="36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I</a:t>
            </a:r>
            <a:endParaRPr lang="es-ES_tradnl" altLang="es-MX" sz="3600" dirty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24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Nombre del  módulo : </a:t>
            </a:r>
            <a:r>
              <a:rPr lang="en-US" sz="3600" dirty="0" smtClean="0"/>
              <a:t>Sharing experiences and telling when they happened</a:t>
            </a:r>
            <a:r>
              <a:rPr lang="en-US" sz="3600" dirty="0" smtClean="0"/>
              <a:t>.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es-ES_tradnl" altLang="es-MX" sz="3600" dirty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4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Elaborado  por: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4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Susana Sánchez Bastida </a:t>
            </a:r>
            <a:endParaRPr lang="pt-PT" altLang="es-MX" sz="2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s-MX" dirty="0" smtClean="0"/>
          </a:p>
          <a:p>
            <a:pPr algn="ctr"/>
            <a:r>
              <a:rPr lang="es-MX" altLang="es-MX" sz="28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Material didáctico solo visión </a:t>
            </a:r>
            <a:r>
              <a:rPr lang="es-MX" altLang="es-MX" sz="2800" dirty="0" err="1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proyectables</a:t>
            </a:r>
            <a:r>
              <a:rPr lang="es-MX" altLang="es-MX" sz="2800" dirty="0" smtClean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endParaRPr lang="es-MX" altLang="es-MX" sz="2800" dirty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161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600" dirty="0" smtClean="0"/>
              <a:t>I’ve bought all my refrigerators in this </a:t>
            </a:r>
            <a:r>
              <a:rPr lang="es-MX" sz="1600" dirty="0" smtClean="0">
                <a:solidFill>
                  <a:srgbClr val="FF0000"/>
                </a:solidFill>
              </a:rPr>
              <a:t>electrical store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0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ELECTRICAL STORE – TIENDA DE ELECTRÓNICOS</a:t>
            </a:r>
            <a:endParaRPr lang="es-MX" dirty="0"/>
          </a:p>
        </p:txBody>
      </p:sp>
      <p:pic>
        <p:nvPicPr>
          <p:cNvPr id="7" name="6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50" r="42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65743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700" dirty="0" smtClean="0"/>
              <a:t>In this </a:t>
            </a:r>
            <a:r>
              <a:rPr lang="es-MX" sz="1700" dirty="0" smtClean="0">
                <a:solidFill>
                  <a:srgbClr val="FF0000"/>
                </a:solidFill>
              </a:rPr>
              <a:t>entertainment store</a:t>
            </a:r>
            <a:r>
              <a:rPr lang="es-MX" sz="1700" dirty="0" smtClean="0"/>
              <a:t> I bought a video game</a:t>
            </a:r>
            <a:r>
              <a:rPr lang="es-MX" sz="1700" dirty="0"/>
              <a:t>.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2000" dirty="0"/>
          </a:p>
          <a:p>
            <a:pPr algn="ctr"/>
            <a:r>
              <a:rPr lang="es-MX" dirty="0" smtClean="0"/>
              <a:t>ENTERTAINMENT STORE – TIENDA DE ENTRETENIMIENTO </a:t>
            </a:r>
            <a:endParaRPr lang="es-MX" dirty="0"/>
          </a:p>
        </p:txBody>
      </p:sp>
      <p:pic>
        <p:nvPicPr>
          <p:cNvPr id="7" name="6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91" b="15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9126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600" dirty="0" smtClean="0"/>
              <a:t>I have to go to the </a:t>
            </a:r>
            <a:r>
              <a:rPr lang="es-MX" sz="1600" dirty="0" smtClean="0">
                <a:solidFill>
                  <a:srgbClr val="FF0000"/>
                </a:solidFill>
              </a:rPr>
              <a:t>garden center </a:t>
            </a:r>
            <a:r>
              <a:rPr lang="es-MX" sz="1600" dirty="0" smtClean="0"/>
              <a:t>to </a:t>
            </a:r>
            <a:r>
              <a:rPr lang="es-MX" sz="1600" dirty="0" err="1" smtClean="0"/>
              <a:t>buy</a:t>
            </a:r>
            <a:r>
              <a:rPr lang="es-MX" sz="1600" dirty="0" smtClean="0"/>
              <a:t> some roses.</a:t>
            </a:r>
            <a:endParaRPr lang="es-MX" sz="160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600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GARDEN CENTER – FLORERÍA/VIVERO</a:t>
            </a:r>
            <a:endParaRPr lang="es-MX" dirty="0"/>
          </a:p>
        </p:txBody>
      </p:sp>
      <p:pic>
        <p:nvPicPr>
          <p:cNvPr id="7" name="6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62" r="115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74932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600" dirty="0" smtClean="0"/>
              <a:t>Sometimes when I go to the </a:t>
            </a:r>
            <a:r>
              <a:rPr lang="es-MX" sz="1600" dirty="0" smtClean="0">
                <a:solidFill>
                  <a:srgbClr val="FF0000"/>
                </a:solidFill>
              </a:rPr>
              <a:t>greengrocer’s</a:t>
            </a:r>
            <a:r>
              <a:rPr lang="es-MX" sz="1600" dirty="0" smtClean="0"/>
              <a:t>, I like to </a:t>
            </a:r>
            <a:r>
              <a:rPr lang="es-MX" sz="1600" dirty="0" err="1" smtClean="0"/>
              <a:t>buy</a:t>
            </a:r>
            <a:r>
              <a:rPr lang="es-MX" sz="1600" dirty="0" smtClean="0"/>
              <a:t> apples.</a:t>
            </a:r>
            <a:endParaRPr lang="es-MX" sz="160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2000" dirty="0" smtClean="0"/>
          </a:p>
          <a:p>
            <a:pPr algn="ctr"/>
            <a:r>
              <a:rPr lang="es-MX" dirty="0" smtClean="0"/>
              <a:t>GREENGROCER’S – SECCIÓN DE FRUTAS Y VERDURAS</a:t>
            </a:r>
            <a:endParaRPr lang="es-MX" dirty="0"/>
          </a:p>
        </p:txBody>
      </p:sp>
      <p:pic>
        <p:nvPicPr>
          <p:cNvPr id="7" name="6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00" r="11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58583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600" dirty="0" smtClean="0"/>
              <a:t>I always </a:t>
            </a:r>
            <a:r>
              <a:rPr lang="es-MX" sz="1600" dirty="0" err="1" smtClean="0"/>
              <a:t>buy</a:t>
            </a:r>
            <a:r>
              <a:rPr lang="es-MX" sz="1600" dirty="0" smtClean="0"/>
              <a:t> the gifts for mothers day in this </a:t>
            </a:r>
            <a:r>
              <a:rPr lang="es-MX" sz="1600" dirty="0" smtClean="0">
                <a:solidFill>
                  <a:srgbClr val="FF0000"/>
                </a:solidFill>
              </a:rPr>
              <a:t>jewellery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2400" dirty="0"/>
          </a:p>
          <a:p>
            <a:pPr algn="ctr"/>
            <a:r>
              <a:rPr lang="es-MX" sz="1400" dirty="0" smtClean="0"/>
              <a:t>JEWELLERY – JOYERÍA </a:t>
            </a:r>
            <a:endParaRPr lang="es-MX" sz="1400" dirty="0"/>
          </a:p>
        </p:txBody>
      </p:sp>
      <p:pic>
        <p:nvPicPr>
          <p:cNvPr id="7" name="6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71" r="113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411645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600" dirty="0" smtClean="0"/>
              <a:t>I </a:t>
            </a:r>
            <a:r>
              <a:rPr lang="es-MX" sz="1600" dirty="0"/>
              <a:t>bought a lot in this </a:t>
            </a:r>
            <a:r>
              <a:rPr lang="es-MX" sz="1600" dirty="0">
                <a:solidFill>
                  <a:srgbClr val="FF0000"/>
                </a:solidFill>
              </a:rPr>
              <a:t>newsagent’s</a:t>
            </a:r>
            <a:r>
              <a:rPr lang="es-MX" sz="1600" dirty="0"/>
              <a:t>, but </a:t>
            </a:r>
            <a:r>
              <a:rPr lang="es-MX" sz="1600" dirty="0" smtClean="0"/>
              <a:t>they never have interesting magazines.</a:t>
            </a:r>
            <a:endParaRPr lang="es-MX" sz="16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40" r="7840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0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NEWSAGENT’S – PUESTO DE PERIÓDICOS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9229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800" dirty="0" smtClean="0"/>
              <a:t>I've bought many materials in this </a:t>
            </a:r>
            <a:r>
              <a:rPr lang="es-MX" sz="1800" dirty="0" smtClean="0">
                <a:solidFill>
                  <a:srgbClr val="FF0000"/>
                </a:solidFill>
              </a:rPr>
              <a:t>stationery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07" r="24007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200" dirty="0" smtClean="0"/>
          </a:p>
          <a:p>
            <a:pPr algn="ctr"/>
            <a:endParaRPr lang="es-MX" sz="1200" dirty="0"/>
          </a:p>
          <a:p>
            <a:pPr algn="ctr"/>
            <a:endParaRPr lang="es-MX" sz="1200" dirty="0" smtClean="0"/>
          </a:p>
          <a:p>
            <a:pPr algn="ctr"/>
            <a:endParaRPr lang="es-MX" sz="1200" dirty="0"/>
          </a:p>
          <a:p>
            <a:pPr algn="ctr"/>
            <a:endParaRPr lang="es-MX" sz="1200" dirty="0" smtClean="0"/>
          </a:p>
          <a:p>
            <a:pPr algn="ctr"/>
            <a:endParaRPr lang="es-MX" sz="1200" dirty="0"/>
          </a:p>
          <a:p>
            <a:pPr algn="ctr"/>
            <a:endParaRPr lang="es-MX" dirty="0" smtClean="0"/>
          </a:p>
          <a:p>
            <a:pPr algn="ctr"/>
            <a:r>
              <a:rPr lang="es-MX" sz="1200" dirty="0" smtClean="0"/>
              <a:t>STATIONERY - PAPELERÍA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xmlns="" val="386199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2200" dirty="0" smtClean="0"/>
              <a:t>Buy a very good book in this </a:t>
            </a:r>
            <a:r>
              <a:rPr lang="es-MX" sz="2200" dirty="0" smtClean="0">
                <a:solidFill>
                  <a:srgbClr val="FF0000"/>
                </a:solidFill>
              </a:rPr>
              <a:t>bookstore</a:t>
            </a:r>
            <a:r>
              <a:rPr lang="es-MX" sz="2200" dirty="0" smtClean="0"/>
              <a:t>.</a:t>
            </a:r>
            <a:endParaRPr lang="es-MX" sz="22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00" r="11500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2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BOOKSTORE – LIBRERÍA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xmlns="" val="4027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800" dirty="0" smtClean="0"/>
              <a:t>I couldn’t go to </a:t>
            </a:r>
            <a:r>
              <a:rPr lang="es-MX" sz="1800" dirty="0" err="1" smtClean="0"/>
              <a:t>buy</a:t>
            </a:r>
            <a:r>
              <a:rPr lang="es-MX" sz="1800" dirty="0" smtClean="0"/>
              <a:t> clothes at the </a:t>
            </a:r>
            <a:r>
              <a:rPr lang="es-MX" sz="1800" dirty="0" smtClean="0">
                <a:solidFill>
                  <a:srgbClr val="FF0000"/>
                </a:solidFill>
              </a:rPr>
              <a:t>sport store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93" r="16693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800" dirty="0"/>
          </a:p>
          <a:p>
            <a:pPr algn="ctr"/>
            <a:r>
              <a:rPr lang="es-MX" dirty="0" smtClean="0"/>
              <a:t>SPORT STORE – TIENDA DE DEPORTES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5144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2000" dirty="0" smtClean="0"/>
              <a:t>I’m going to see phones at the </a:t>
            </a:r>
            <a:r>
              <a:rPr lang="es-MX" sz="2000" dirty="0" smtClean="0">
                <a:solidFill>
                  <a:srgbClr val="FF0000"/>
                </a:solidFill>
              </a:rPr>
              <a:t>mobile phone store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30" b="2930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100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MOBILE PHONE STORE – TIENDA DE TELÉFONOS MÓVILES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53242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 DICTIONARY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0814" y="3429000"/>
            <a:ext cx="23526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662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800" dirty="0" smtClean="0"/>
              <a:t>I’ve not bought a gift for my brother yet, I’ll go to the </a:t>
            </a:r>
            <a:r>
              <a:rPr lang="es-MX" sz="1800" dirty="0" smtClean="0">
                <a:solidFill>
                  <a:srgbClr val="FF0000"/>
                </a:solidFill>
              </a:rPr>
              <a:t>toy store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29" r="12929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800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TOY SHOP – JUGUETERÍA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8454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2000" dirty="0" smtClean="0"/>
              <a:t>I love recording videos for youtube with my new </a:t>
            </a:r>
            <a:r>
              <a:rPr lang="es-MX" sz="2000" dirty="0" smtClean="0">
                <a:solidFill>
                  <a:srgbClr val="FF0000"/>
                </a:solidFill>
              </a:rPr>
              <a:t>camcorder</a:t>
            </a:r>
            <a:r>
              <a:rPr lang="es-MX" sz="2000" dirty="0"/>
              <a:t>.</a:t>
            </a:r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07" r="8607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700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CAMCORDER – VIDEOCÁMARA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39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Buy a new </a:t>
            </a:r>
            <a:r>
              <a:rPr lang="es-MX" dirty="0" smtClean="0">
                <a:solidFill>
                  <a:srgbClr val="FF0000"/>
                </a:solidFill>
              </a:rPr>
              <a:t>digital </a:t>
            </a:r>
            <a:r>
              <a:rPr lang="es-MX" dirty="0">
                <a:solidFill>
                  <a:srgbClr val="FF0000"/>
                </a:solidFill>
              </a:rPr>
              <a:t>photo </a:t>
            </a:r>
            <a:r>
              <a:rPr lang="es-MX" dirty="0" smtClean="0">
                <a:solidFill>
                  <a:srgbClr val="FF0000"/>
                </a:solidFill>
              </a:rPr>
              <a:t>frame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36" b="13636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4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DIGITAL PHOTO FRAME – MARCO DIGITAL PARA FOTOS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78285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2000" dirty="0" smtClean="0"/>
              <a:t>I hope someday someone will hear me sing through a </a:t>
            </a:r>
            <a:r>
              <a:rPr lang="es-MX" sz="2000" dirty="0" smtClean="0">
                <a:solidFill>
                  <a:srgbClr val="FF0000"/>
                </a:solidFill>
              </a:rPr>
              <a:t>digital radio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36" b="13636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8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DIGITAL RADIO – RADIO DIGITAL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576388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2000" dirty="0"/>
              <a:t>It is very </a:t>
            </a:r>
            <a:r>
              <a:rPr lang="en-US" sz="2000" dirty="0" smtClean="0"/>
              <a:t>comfortable to </a:t>
            </a:r>
            <a:r>
              <a:rPr lang="en-US" sz="2000" dirty="0"/>
              <a:t>read in my </a:t>
            </a:r>
            <a:r>
              <a:rPr lang="en-US" sz="2000" dirty="0" smtClean="0">
                <a:solidFill>
                  <a:srgbClr val="FF0000"/>
                </a:solidFill>
              </a:rPr>
              <a:t>ebook reader</a:t>
            </a:r>
            <a:r>
              <a:rPr lang="en-US" sz="2000" dirty="0" smtClean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71" r="11371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0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EBOOK READER - LECTOR DE LIBROS ELECTRÓNICOS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883160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2000" dirty="0"/>
              <a:t>M</a:t>
            </a:r>
            <a:r>
              <a:rPr lang="en-US" sz="2000" dirty="0" smtClean="0"/>
              <a:t>y </a:t>
            </a:r>
            <a:r>
              <a:rPr lang="en-US" sz="2000" dirty="0">
                <a:solidFill>
                  <a:srgbClr val="FF0000"/>
                </a:solidFill>
              </a:rPr>
              <a:t>videogame console </a:t>
            </a:r>
            <a:r>
              <a:rPr lang="en-US" sz="2000" dirty="0"/>
              <a:t>has been </a:t>
            </a:r>
            <a:r>
              <a:rPr lang="en-US" sz="2000" dirty="0" smtClean="0"/>
              <a:t>broken.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811" b="8811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0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VIDEOGAME CONSOLE – CONSOLA DE VIDEOJUEGOS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573818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2000" dirty="0" smtClean="0"/>
              <a:t>Today my favorite series passes on </a:t>
            </a:r>
            <a:r>
              <a:rPr lang="en-US" sz="2000" dirty="0" smtClean="0">
                <a:solidFill>
                  <a:srgbClr val="FF0000"/>
                </a:solidFill>
              </a:rPr>
              <a:t>hd tv</a:t>
            </a:r>
            <a:r>
              <a:rPr lang="en-US" sz="2000" dirty="0" smtClean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46" b="2746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2800" dirty="0" smtClean="0"/>
          </a:p>
          <a:p>
            <a:pPr algn="ctr"/>
            <a:r>
              <a:rPr lang="es-MX" dirty="0" smtClean="0"/>
              <a:t>HD TV – TELEVISIÓN EN HD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94545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I need to pass my photos to the </a:t>
            </a:r>
            <a:r>
              <a:rPr lang="en-US" sz="2000" dirty="0">
                <a:solidFill>
                  <a:srgbClr val="FF0000"/>
                </a:solidFill>
              </a:rPr>
              <a:t>hard disk </a:t>
            </a:r>
            <a:r>
              <a:rPr lang="en-US" sz="2000" dirty="0" smtClean="0">
                <a:solidFill>
                  <a:srgbClr val="FF0000"/>
                </a:solidFill>
              </a:rPr>
              <a:t>recorder</a:t>
            </a:r>
            <a:r>
              <a:rPr lang="en-US" sz="2000" dirty="0" smtClean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36" b="13636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200" dirty="0"/>
          </a:p>
          <a:p>
            <a:pPr algn="ctr"/>
            <a:r>
              <a:rPr lang="es-MX" sz="1400" dirty="0" smtClean="0"/>
              <a:t>HARD DISK RECORDER - </a:t>
            </a:r>
            <a:br>
              <a:rPr lang="es-MX" sz="1400" dirty="0" smtClean="0"/>
            </a:br>
            <a:r>
              <a:rPr lang="es-MX" sz="1400" dirty="0" smtClean="0"/>
              <a:t>GRABADOR DE DISCO DURO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xmlns="" val="3273847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1800" dirty="0"/>
              <a:t>In the afternoons I like to listen to music on my </a:t>
            </a:r>
            <a:r>
              <a:rPr lang="en-US" sz="1800" dirty="0">
                <a:solidFill>
                  <a:srgbClr val="FF0000"/>
                </a:solidFill>
              </a:rPr>
              <a:t>mp3 </a:t>
            </a:r>
            <a:r>
              <a:rPr lang="en-US" sz="1800" dirty="0" smtClean="0">
                <a:solidFill>
                  <a:srgbClr val="FF0000"/>
                </a:solidFill>
              </a:rPr>
              <a:t>player</a:t>
            </a:r>
            <a:r>
              <a:rPr lang="en-US" sz="1800" dirty="0" smtClean="0"/>
              <a:t>.</a:t>
            </a:r>
            <a:endParaRPr lang="es-MX" sz="18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15" r="10515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20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MP3 PLAYER – REPRODUCTOR DE MP3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xmlns="" val="42768165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2000" dirty="0"/>
              <a:t>I love just writing my thoughts in a </a:t>
            </a:r>
            <a:r>
              <a:rPr lang="en-US" sz="2000" dirty="0" smtClean="0">
                <a:solidFill>
                  <a:srgbClr val="FF0000"/>
                </a:solidFill>
              </a:rPr>
              <a:t>notebook</a:t>
            </a:r>
            <a:r>
              <a:rPr lang="en-US" sz="2000" dirty="0" smtClean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36" b="13636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1200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NOTEBOOK – LIBRETA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942866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 general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1800" dirty="0"/>
              <a:t>When I get lost in the streets of the big city I use </a:t>
            </a:r>
            <a:r>
              <a:rPr lang="en-US" sz="1800" dirty="0" smtClean="0">
                <a:solidFill>
                  <a:srgbClr val="FF0000"/>
                </a:solidFill>
              </a:rPr>
              <a:t>satnav</a:t>
            </a:r>
            <a:r>
              <a:rPr lang="en-US" sz="1800" dirty="0" smtClean="0"/>
              <a:t> to </a:t>
            </a:r>
            <a:r>
              <a:rPr lang="en-US" sz="1800" dirty="0"/>
              <a:t>guide </a:t>
            </a:r>
            <a:r>
              <a:rPr lang="en-US" sz="1800" dirty="0" smtClean="0"/>
              <a:t>me.</a:t>
            </a:r>
            <a:endParaRPr lang="es-MX" sz="18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517" r="15517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800" dirty="0" smtClean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SATNAV – NAVEGACIÓN SATELITAL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xmlns="" val="37096014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dirty="0">
                <a:solidFill>
                  <a:srgbClr val="FF0000"/>
                </a:solidFill>
              </a:rPr>
              <a:t>Satellite </a:t>
            </a:r>
            <a:r>
              <a:rPr lang="en-US" dirty="0" smtClean="0">
                <a:solidFill>
                  <a:srgbClr val="FF0000"/>
                </a:solidFill>
              </a:rPr>
              <a:t>tv </a:t>
            </a:r>
            <a:r>
              <a:rPr lang="en-US" dirty="0" smtClean="0"/>
              <a:t>has become obsolete.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2000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SATELLITE TV – TELEVISIÓN SATELITAL</a:t>
            </a:r>
            <a:endParaRPr lang="es-MX" dirty="0"/>
          </a:p>
        </p:txBody>
      </p:sp>
      <p:pic>
        <p:nvPicPr>
          <p:cNvPr id="7" name="6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41" r="111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6909849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2000" dirty="0"/>
              <a:t>I like to take selfies with my </a:t>
            </a:r>
            <a:r>
              <a:rPr lang="en-US" sz="2000" dirty="0" smtClean="0">
                <a:solidFill>
                  <a:srgbClr val="FF0000"/>
                </a:solidFill>
              </a:rPr>
              <a:t>smartphone</a:t>
            </a:r>
            <a:r>
              <a:rPr lang="en-US" sz="2000" dirty="0" smtClean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36" b="13636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4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SAMARTPHONE – TELÉFONO INTELIGENTE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623553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2000" dirty="0"/>
              <a:t>I have finished many games on my </a:t>
            </a:r>
            <a:r>
              <a:rPr lang="en-US" sz="1800" dirty="0"/>
              <a:t>brother's </a:t>
            </a:r>
            <a:r>
              <a:rPr lang="en-US" sz="1800" dirty="0">
                <a:solidFill>
                  <a:srgbClr val="FF0000"/>
                </a:solidFill>
              </a:rPr>
              <a:t>tablet</a:t>
            </a:r>
            <a:r>
              <a:rPr lang="en-US" sz="2000" dirty="0"/>
              <a:t>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53" b="1453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sz="1400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TABLET – TABLETA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4832192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2000" dirty="0"/>
              <a:t>I have to </a:t>
            </a:r>
            <a:r>
              <a:rPr lang="en-US" sz="2000" dirty="0">
                <a:solidFill>
                  <a:srgbClr val="FF0000"/>
                </a:solidFill>
              </a:rPr>
              <a:t>charge</a:t>
            </a:r>
            <a:r>
              <a:rPr lang="en-US" sz="2000" dirty="0"/>
              <a:t> my phone's battery </a:t>
            </a:r>
            <a:r>
              <a:rPr lang="en-US" sz="2000" dirty="0" smtClean="0"/>
              <a:t>now.</a:t>
            </a:r>
            <a:endParaRPr lang="es-MX" sz="20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41" r="11141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sz="100" dirty="0"/>
          </a:p>
          <a:p>
            <a:pPr algn="ctr"/>
            <a:endParaRPr lang="es-MX" dirty="0" smtClean="0"/>
          </a:p>
          <a:p>
            <a:pPr algn="ctr"/>
            <a:endParaRPr lang="es-MX" sz="4400" dirty="0" smtClean="0"/>
          </a:p>
          <a:p>
            <a:pPr algn="ctr"/>
            <a:endParaRPr lang="es-MX" sz="20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CHARGE – CARGAR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2782972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n-US" sz="1800" dirty="0"/>
              <a:t>I</a:t>
            </a:r>
            <a:r>
              <a:rPr lang="en-US" sz="1800" dirty="0" smtClean="0"/>
              <a:t>t is very good that song i have to </a:t>
            </a:r>
            <a:r>
              <a:rPr lang="en-US" sz="1800" dirty="0" smtClean="0">
                <a:solidFill>
                  <a:srgbClr val="FF0000"/>
                </a:solidFill>
              </a:rPr>
              <a:t>download</a:t>
            </a:r>
            <a:r>
              <a:rPr lang="en-US" sz="1800" dirty="0" smtClean="0"/>
              <a:t> it.</a:t>
            </a:r>
            <a:endParaRPr lang="es-MX" sz="18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70" r="16270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800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DOWNLOAD - DESCARGAR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1297881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 básica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001" y="1513841"/>
            <a:ext cx="7520383" cy="3880773"/>
          </a:xfrm>
        </p:spPr>
        <p:txBody>
          <a:bodyPr/>
          <a:lstStyle/>
          <a:p>
            <a:r>
              <a:rPr lang="es-MX" b="1" dirty="0" err="1" smtClean="0"/>
              <a:t>Solutions</a:t>
            </a:r>
            <a:r>
              <a:rPr lang="es-MX" dirty="0" smtClean="0"/>
              <a:t>. </a:t>
            </a:r>
            <a:r>
              <a:rPr lang="es-MX" b="1" dirty="0" err="1" smtClean="0"/>
              <a:t>Preintermediate</a:t>
            </a:r>
            <a:r>
              <a:rPr lang="es-MX" b="1" dirty="0" smtClean="0"/>
              <a:t> </a:t>
            </a:r>
            <a:r>
              <a:rPr lang="es-MX" b="1" dirty="0" smtClean="0"/>
              <a:t> </a:t>
            </a:r>
            <a:r>
              <a:rPr lang="es-MX" dirty="0" smtClean="0"/>
              <a:t> </a:t>
            </a:r>
            <a:r>
              <a:rPr lang="es-MX" dirty="0" smtClean="0"/>
              <a:t>ed</a:t>
            </a:r>
            <a:r>
              <a:rPr lang="es-MX" dirty="0" smtClean="0"/>
              <a:t>. (incluye </a:t>
            </a:r>
            <a:r>
              <a:rPr lang="es-MX" dirty="0" err="1" smtClean="0"/>
              <a:t>cd</a:t>
            </a:r>
            <a:r>
              <a:rPr lang="es-MX" dirty="0" smtClean="0"/>
              <a:t>, ISBN: 9780194552813, Autor: Paul </a:t>
            </a:r>
            <a:r>
              <a:rPr lang="es-MX" dirty="0" err="1" smtClean="0"/>
              <a:t>a.falla</a:t>
            </a:r>
            <a:r>
              <a:rPr lang="es-MX" dirty="0" smtClean="0"/>
              <a:t> </a:t>
            </a:r>
          </a:p>
          <a:p>
            <a:r>
              <a:rPr lang="es-MX" dirty="0" smtClean="0"/>
              <a:t>Imágenes : </a:t>
            </a:r>
            <a:r>
              <a:rPr lang="es-MX" dirty="0" err="1" smtClean="0"/>
              <a:t>google</a:t>
            </a:r>
            <a:r>
              <a:rPr lang="es-MX" dirty="0" smtClean="0"/>
              <a:t> </a:t>
            </a:r>
            <a:r>
              <a:rPr lang="es-MX" dirty="0" err="1" smtClean="0"/>
              <a:t>images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 de la asignatura  inglés  4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 </a:t>
            </a:r>
            <a:endParaRPr lang="es-MX" dirty="0"/>
          </a:p>
        </p:txBody>
      </p:sp>
      <p:pic>
        <p:nvPicPr>
          <p:cNvPr id="4" name="3 Marcador de contenido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8352161" cy="281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I love buying donuts in this </a:t>
            </a:r>
            <a:r>
              <a:rPr lang="es-MX" dirty="0" smtClean="0">
                <a:solidFill>
                  <a:srgbClr val="FF0000"/>
                </a:solidFill>
              </a:rPr>
              <a:t>bakery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32" r="3832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1200" dirty="0"/>
          </a:p>
          <a:p>
            <a:pPr algn="ctr"/>
            <a:r>
              <a:rPr lang="es-MX" dirty="0" smtClean="0"/>
              <a:t>BAKERY - PANADERÍA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7956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800" dirty="0" smtClean="0"/>
              <a:t>My mom always buys meat at this </a:t>
            </a:r>
            <a:r>
              <a:rPr lang="es-MX" sz="1800" dirty="0" smtClean="0">
                <a:solidFill>
                  <a:srgbClr val="FF0000"/>
                </a:solidFill>
              </a:rPr>
              <a:t>butchery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23" r="17523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MX" sz="1200" dirty="0" smtClean="0"/>
          </a:p>
          <a:p>
            <a:pPr algn="ctr"/>
            <a:endParaRPr lang="es-MX" sz="1200" dirty="0"/>
          </a:p>
          <a:p>
            <a:pPr algn="ctr"/>
            <a:endParaRPr lang="es-MX" sz="1200" dirty="0" smtClean="0"/>
          </a:p>
          <a:p>
            <a:pPr algn="ctr"/>
            <a:endParaRPr lang="es-MX" sz="1200" dirty="0"/>
          </a:p>
          <a:p>
            <a:pPr algn="ctr"/>
            <a:endParaRPr lang="es-MX" sz="1200" dirty="0" smtClean="0"/>
          </a:p>
          <a:p>
            <a:pPr algn="ctr"/>
            <a:endParaRPr lang="es-MX" sz="1200" dirty="0"/>
          </a:p>
          <a:p>
            <a:pPr algn="ctr"/>
            <a:endParaRPr lang="es-MX" sz="800" dirty="0" smtClean="0"/>
          </a:p>
          <a:p>
            <a:pPr algn="ctr"/>
            <a:endParaRPr lang="es-MX" sz="100" dirty="0" smtClean="0"/>
          </a:p>
          <a:p>
            <a:pPr algn="ctr"/>
            <a:r>
              <a:rPr lang="es-MX" sz="1200" dirty="0" smtClean="0"/>
              <a:t>BUTCHERY – CARNICERÍA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01665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600" dirty="0" smtClean="0"/>
              <a:t>I haven’t picked up my medicine yet at the </a:t>
            </a:r>
            <a:r>
              <a:rPr lang="es-MX" sz="1600" dirty="0" smtClean="0">
                <a:solidFill>
                  <a:srgbClr val="FF0000"/>
                </a:solidFill>
              </a:rPr>
              <a:t>chemist’s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50" r="4250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2400" dirty="0" smtClean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CHEMIST’S - FARMACIA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xmlns="" val="387474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1700" dirty="0" smtClean="0"/>
              <a:t>Yesterday I came to </a:t>
            </a:r>
            <a:r>
              <a:rPr lang="es-MX" sz="1700" dirty="0" err="1" smtClean="0"/>
              <a:t>this</a:t>
            </a:r>
            <a:r>
              <a:rPr lang="es-MX" sz="1700" dirty="0" smtClean="0"/>
              <a:t> </a:t>
            </a:r>
            <a:r>
              <a:rPr lang="es-MX" sz="1700" dirty="0" smtClean="0">
                <a:solidFill>
                  <a:srgbClr val="FF0000"/>
                </a:solidFill>
              </a:rPr>
              <a:t>D</a:t>
            </a:r>
            <a:r>
              <a:rPr lang="es-MX" sz="1700" dirty="0" smtClean="0">
                <a:solidFill>
                  <a:srgbClr val="FF0000"/>
                </a:solidFill>
              </a:rPr>
              <a:t>IY </a:t>
            </a:r>
            <a:r>
              <a:rPr lang="es-MX" sz="1700" dirty="0" smtClean="0">
                <a:solidFill>
                  <a:srgbClr val="FF0000"/>
                </a:solidFill>
              </a:rPr>
              <a:t>store </a:t>
            </a:r>
            <a:r>
              <a:rPr lang="es-MX" sz="1700" dirty="0" smtClean="0"/>
              <a:t>to </a:t>
            </a:r>
            <a:r>
              <a:rPr lang="es-MX" sz="1700" dirty="0" err="1" smtClean="0"/>
              <a:t>buy</a:t>
            </a:r>
            <a:r>
              <a:rPr lang="es-MX" sz="1700" dirty="0" smtClean="0"/>
              <a:t> buttons.</a:t>
            </a:r>
            <a:endParaRPr lang="es-MX" sz="170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endParaRPr lang="es-MX" sz="1400" dirty="0" smtClean="0"/>
          </a:p>
          <a:p>
            <a:pPr algn="ctr"/>
            <a:endParaRPr lang="es-MX" sz="2400" dirty="0"/>
          </a:p>
          <a:p>
            <a:pPr algn="ctr"/>
            <a:r>
              <a:rPr lang="es-MX" sz="1400" dirty="0" smtClean="0"/>
              <a:t>DIY STORE – MERCERÍA </a:t>
            </a:r>
            <a:endParaRPr lang="es-MX" sz="1400" dirty="0"/>
          </a:p>
        </p:txBody>
      </p:sp>
      <p:pic>
        <p:nvPicPr>
          <p:cNvPr id="9" name="8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00" r="11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34690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245</TotalTime>
  <Words>336</Words>
  <Application>Microsoft Office PowerPoint</Application>
  <PresentationFormat>Presentación en pantalla (4:3)</PresentationFormat>
  <Paragraphs>251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Civil</vt:lpstr>
      <vt:lpstr>Diapositiva 1</vt:lpstr>
      <vt:lpstr>PICTURE DICTIONARY </vt:lpstr>
      <vt:lpstr>Propósito  general  </vt:lpstr>
      <vt:lpstr>Propósito  de la asignatura  inglés  4  </vt:lpstr>
      <vt:lpstr>Competencias </vt:lpstr>
      <vt:lpstr> I love buying donuts in this bakery.</vt:lpstr>
      <vt:lpstr> My mom always buys meat at this butchery.</vt:lpstr>
      <vt:lpstr> I haven’t picked up my medicine yet at the chemist’s.</vt:lpstr>
      <vt:lpstr> Yesterday I came to this DIY store to buy buttons.</vt:lpstr>
      <vt:lpstr> I’ve bought all my refrigerators in this electrical store.</vt:lpstr>
      <vt:lpstr> In this entertainment store I bought a video game.</vt:lpstr>
      <vt:lpstr> I have to go to the garden center to buy some roses.</vt:lpstr>
      <vt:lpstr> Sometimes when I go to the greengrocer’s, I like to buy apples.</vt:lpstr>
      <vt:lpstr> I always buy the gifts for mothers day in this jewellery.</vt:lpstr>
      <vt:lpstr> I bought a lot in this newsagent’s, but they never have interesting magazines.</vt:lpstr>
      <vt:lpstr> I've bought many materials in this stationery.</vt:lpstr>
      <vt:lpstr> Buy a very good book in this bookstore.</vt:lpstr>
      <vt:lpstr> I couldn’t go to buy clothes at the sport store.</vt:lpstr>
      <vt:lpstr> I’m going to see phones at the mobile phone store.</vt:lpstr>
      <vt:lpstr> I’ve not bought a gift for my brother yet, I’ll go to the toy store.</vt:lpstr>
      <vt:lpstr> I love recording videos for youtube with my new camcorder.</vt:lpstr>
      <vt:lpstr> Buy a new digital photo frame.</vt:lpstr>
      <vt:lpstr> I hope someday someone will hear me sing through a digital radio.</vt:lpstr>
      <vt:lpstr> It is very comfortable to read in my ebook reader.</vt:lpstr>
      <vt:lpstr> My videogame console has been broken.</vt:lpstr>
      <vt:lpstr> Today my favorite series passes on hd tv.</vt:lpstr>
      <vt:lpstr> I need to pass my photos to the hard disk recorder.</vt:lpstr>
      <vt:lpstr> In the afternoons I like to listen to music on my mp3 player.</vt:lpstr>
      <vt:lpstr> I love just writing my thoughts in a notebook.</vt:lpstr>
      <vt:lpstr> When I get lost in the streets of the big city I use satnav to guide me.</vt:lpstr>
      <vt:lpstr> Satellite tv has become obsolete.</vt:lpstr>
      <vt:lpstr> I like to take selfies with my smartphone.</vt:lpstr>
      <vt:lpstr> I have finished many games on my brother's tablet.</vt:lpstr>
      <vt:lpstr> I have to charge my phone's battery now.</vt:lpstr>
      <vt:lpstr> It is very good that song i have to download it.</vt:lpstr>
      <vt:lpstr>Bibliografía  básica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 DICTIONARY GARCÍA CASTAÑEDA KEVIN FRANCISCO GROUP NINE</dc:title>
  <dc:creator>HP</dc:creator>
  <cp:lastModifiedBy>Susana Sanchez</cp:lastModifiedBy>
  <cp:revision>23</cp:revision>
  <dcterms:created xsi:type="dcterms:W3CDTF">2018-09-20T00:33:54Z</dcterms:created>
  <dcterms:modified xsi:type="dcterms:W3CDTF">2018-09-28T22:50:44Z</dcterms:modified>
</cp:coreProperties>
</file>