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43" r:id="rId1"/>
  </p:sldMasterIdLst>
  <p:notesMasterIdLst>
    <p:notesMasterId r:id="rId69"/>
  </p:notesMasterIdLst>
  <p:sldIdLst>
    <p:sldId id="278" r:id="rId2"/>
    <p:sldId id="268" r:id="rId3"/>
    <p:sldId id="279" r:id="rId4"/>
    <p:sldId id="280" r:id="rId5"/>
    <p:sldId id="281" r:id="rId6"/>
    <p:sldId id="390" r:id="rId7"/>
    <p:sldId id="256" r:id="rId8"/>
    <p:sldId id="282" r:id="rId9"/>
    <p:sldId id="337" r:id="rId10"/>
    <p:sldId id="344" r:id="rId11"/>
    <p:sldId id="292" r:id="rId12"/>
    <p:sldId id="346" r:id="rId13"/>
    <p:sldId id="357" r:id="rId14"/>
    <p:sldId id="345" r:id="rId15"/>
    <p:sldId id="352" r:id="rId16"/>
    <p:sldId id="349" r:id="rId17"/>
    <p:sldId id="348" r:id="rId18"/>
    <p:sldId id="351" r:id="rId19"/>
    <p:sldId id="353" r:id="rId20"/>
    <p:sldId id="350" r:id="rId21"/>
    <p:sldId id="355" r:id="rId22"/>
    <p:sldId id="356" r:id="rId23"/>
    <p:sldId id="347" r:id="rId24"/>
    <p:sldId id="283" r:id="rId25"/>
    <p:sldId id="285" r:id="rId26"/>
    <p:sldId id="291" r:id="rId27"/>
    <p:sldId id="361" r:id="rId28"/>
    <p:sldId id="362" r:id="rId29"/>
    <p:sldId id="360" r:id="rId30"/>
    <p:sldId id="339" r:id="rId31"/>
    <p:sldId id="288" r:id="rId32"/>
    <p:sldId id="363" r:id="rId33"/>
    <p:sldId id="364" r:id="rId34"/>
    <p:sldId id="365" r:id="rId35"/>
    <p:sldId id="367" r:id="rId36"/>
    <p:sldId id="366" r:id="rId37"/>
    <p:sldId id="257" r:id="rId38"/>
    <p:sldId id="371" r:id="rId39"/>
    <p:sldId id="369" r:id="rId40"/>
    <p:sldId id="370" r:id="rId41"/>
    <p:sldId id="340" r:id="rId42"/>
    <p:sldId id="374" r:id="rId43"/>
    <p:sldId id="373" r:id="rId44"/>
    <p:sldId id="375" r:id="rId45"/>
    <p:sldId id="376" r:id="rId46"/>
    <p:sldId id="286" r:id="rId47"/>
    <p:sldId id="377" r:id="rId48"/>
    <p:sldId id="379" r:id="rId49"/>
    <p:sldId id="378" r:id="rId50"/>
    <p:sldId id="380" r:id="rId51"/>
    <p:sldId id="382" r:id="rId52"/>
    <p:sldId id="383" r:id="rId53"/>
    <p:sldId id="384" r:id="rId54"/>
    <p:sldId id="385" r:id="rId55"/>
    <p:sldId id="381" r:id="rId56"/>
    <p:sldId id="387" r:id="rId57"/>
    <p:sldId id="388" r:id="rId58"/>
    <p:sldId id="389" r:id="rId59"/>
    <p:sldId id="326" r:id="rId60"/>
    <p:sldId id="289" r:id="rId61"/>
    <p:sldId id="336" r:id="rId62"/>
    <p:sldId id="290" r:id="rId63"/>
    <p:sldId id="324" r:id="rId64"/>
    <p:sldId id="341" r:id="rId65"/>
    <p:sldId id="342" r:id="rId66"/>
    <p:sldId id="343" r:id="rId67"/>
    <p:sldId id="391" r:id="rId68"/>
  </p:sldIdLst>
  <p:sldSz cx="9144000" cy="6858000" type="screen4x3"/>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6" d="100"/>
          <a:sy n="66" d="100"/>
        </p:scale>
        <p:origin x="142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microsoft.com/office/2015/10/relationships/revisionInfo" Target="revisionInfo.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04BBD6-19A5-4125-84D4-2AF2CFC10F59}" type="doc">
      <dgm:prSet loTypeId="urn:microsoft.com/office/officeart/2005/8/layout/hProcess3" loCatId="process" qsTypeId="urn:microsoft.com/office/officeart/2005/8/quickstyle/3d2" qsCatId="3D" csTypeId="urn:microsoft.com/office/officeart/2005/8/colors/accent1_2" csCatId="accent1" phldr="1"/>
      <dgm:spPr/>
    </dgm:pt>
    <dgm:pt modelId="{82F6F440-B61B-4258-89CD-F04E6DE96BE3}">
      <dgm:prSet phldrT="[Texto]" custT="1"/>
      <dgm:spPr/>
      <dgm:t>
        <a:bodyPr/>
        <a:lstStyle/>
        <a:p>
          <a:r>
            <a:rPr lang="es-MX" sz="2800" b="1" dirty="0" smtClean="0">
              <a:solidFill>
                <a:schemeClr val="bg1"/>
              </a:solidFill>
              <a:latin typeface="Arial" panose="020B0604020202020204" pitchFamily="34" charset="0"/>
            </a:rPr>
            <a:t>1.2 Objetivo:</a:t>
          </a:r>
          <a:r>
            <a:rPr lang="es-MX" sz="2800" dirty="0" smtClean="0">
              <a:solidFill>
                <a:schemeClr val="bg1"/>
              </a:solidFill>
              <a:latin typeface="Arial" panose="020B0604020202020204" pitchFamily="34" charset="0"/>
            </a:rPr>
            <a:t> sistematizar el conocimiento y generar una estructura de eficiencia.</a:t>
          </a:r>
          <a:endParaRPr lang="es-ES" sz="2800" dirty="0">
            <a:solidFill>
              <a:schemeClr val="bg1"/>
            </a:solidFill>
          </a:endParaRPr>
        </a:p>
      </dgm:t>
    </dgm:pt>
    <dgm:pt modelId="{CEC9D187-BFFF-43FD-A6C1-1CB2D6B193B1}" type="parTrans" cxnId="{193115B8-3D2A-4838-8838-5B4454B0E157}">
      <dgm:prSet/>
      <dgm:spPr/>
      <dgm:t>
        <a:bodyPr/>
        <a:lstStyle/>
        <a:p>
          <a:endParaRPr lang="es-ES"/>
        </a:p>
      </dgm:t>
    </dgm:pt>
    <dgm:pt modelId="{7F2DB96B-6B91-454B-8BA3-F3398399E859}" type="sibTrans" cxnId="{193115B8-3D2A-4838-8838-5B4454B0E157}">
      <dgm:prSet/>
      <dgm:spPr/>
      <dgm:t>
        <a:bodyPr/>
        <a:lstStyle/>
        <a:p>
          <a:endParaRPr lang="es-ES"/>
        </a:p>
      </dgm:t>
    </dgm:pt>
    <dgm:pt modelId="{FBCF20FE-1DEF-4A50-9A71-C18C7A5E5396}" type="pres">
      <dgm:prSet presAssocID="{6704BBD6-19A5-4125-84D4-2AF2CFC10F59}" presName="Name0" presStyleCnt="0">
        <dgm:presLayoutVars>
          <dgm:dir/>
          <dgm:animLvl val="lvl"/>
          <dgm:resizeHandles val="exact"/>
        </dgm:presLayoutVars>
      </dgm:prSet>
      <dgm:spPr/>
    </dgm:pt>
    <dgm:pt modelId="{D516EC3C-A9A2-4E1F-90EE-64F5A4DCE7E7}" type="pres">
      <dgm:prSet presAssocID="{6704BBD6-19A5-4125-84D4-2AF2CFC10F59}" presName="dummy" presStyleCnt="0"/>
      <dgm:spPr/>
    </dgm:pt>
    <dgm:pt modelId="{5E1838FD-4414-419D-A3BE-5C44962CA8CB}" type="pres">
      <dgm:prSet presAssocID="{6704BBD6-19A5-4125-84D4-2AF2CFC10F59}" presName="linH" presStyleCnt="0"/>
      <dgm:spPr/>
    </dgm:pt>
    <dgm:pt modelId="{5960AEBE-0674-4EFF-AE9F-F3B66F87D94D}" type="pres">
      <dgm:prSet presAssocID="{6704BBD6-19A5-4125-84D4-2AF2CFC10F59}" presName="padding1" presStyleCnt="0"/>
      <dgm:spPr/>
    </dgm:pt>
    <dgm:pt modelId="{5FC6215B-9DC3-4A1D-A119-57DCBFB40E61}" type="pres">
      <dgm:prSet presAssocID="{82F6F440-B61B-4258-89CD-F04E6DE96BE3}" presName="linV" presStyleCnt="0"/>
      <dgm:spPr/>
    </dgm:pt>
    <dgm:pt modelId="{8CED480A-6069-4096-828C-3A23C45893F5}" type="pres">
      <dgm:prSet presAssocID="{82F6F440-B61B-4258-89CD-F04E6DE96BE3}" presName="spVertical1" presStyleCnt="0"/>
      <dgm:spPr/>
    </dgm:pt>
    <dgm:pt modelId="{84CAD317-56A8-4EA9-B9D2-396ED6D2D2AE}" type="pres">
      <dgm:prSet presAssocID="{82F6F440-B61B-4258-89CD-F04E6DE96BE3}" presName="parTx" presStyleLbl="revTx" presStyleIdx="0" presStyleCnt="1" custScaleX="2000000">
        <dgm:presLayoutVars>
          <dgm:chMax val="0"/>
          <dgm:chPref val="0"/>
          <dgm:bulletEnabled val="1"/>
        </dgm:presLayoutVars>
      </dgm:prSet>
      <dgm:spPr/>
      <dgm:t>
        <a:bodyPr/>
        <a:lstStyle/>
        <a:p>
          <a:endParaRPr lang="es-ES"/>
        </a:p>
      </dgm:t>
    </dgm:pt>
    <dgm:pt modelId="{21C3F1C8-E5AB-4EA4-9932-E23783CA9C56}" type="pres">
      <dgm:prSet presAssocID="{82F6F440-B61B-4258-89CD-F04E6DE96BE3}" presName="spVertical2" presStyleCnt="0"/>
      <dgm:spPr/>
    </dgm:pt>
    <dgm:pt modelId="{920848B2-6DE8-486E-8AF9-C7000FE15A5E}" type="pres">
      <dgm:prSet presAssocID="{82F6F440-B61B-4258-89CD-F04E6DE96BE3}" presName="spVertical3" presStyleCnt="0"/>
      <dgm:spPr/>
    </dgm:pt>
    <dgm:pt modelId="{1B7F0471-44C3-4A6C-BFF8-A9EA3E594A1B}" type="pres">
      <dgm:prSet presAssocID="{6704BBD6-19A5-4125-84D4-2AF2CFC10F59}" presName="padding2" presStyleCnt="0"/>
      <dgm:spPr/>
    </dgm:pt>
    <dgm:pt modelId="{6E0F5EE3-1DF1-49DB-B8F3-4BD293A19029}" type="pres">
      <dgm:prSet presAssocID="{6704BBD6-19A5-4125-84D4-2AF2CFC10F59}" presName="negArrow" presStyleCnt="0"/>
      <dgm:spPr/>
    </dgm:pt>
    <dgm:pt modelId="{6FE39B6B-163B-461D-AEDD-57C0092B895A}" type="pres">
      <dgm:prSet presAssocID="{6704BBD6-19A5-4125-84D4-2AF2CFC10F59}" presName="backgroundArrow" presStyleLbl="node1" presStyleIdx="0" presStyleCnt="1"/>
      <dgm:spPr/>
    </dgm:pt>
  </dgm:ptLst>
  <dgm:cxnLst>
    <dgm:cxn modelId="{193115B8-3D2A-4838-8838-5B4454B0E157}" srcId="{6704BBD6-19A5-4125-84D4-2AF2CFC10F59}" destId="{82F6F440-B61B-4258-89CD-F04E6DE96BE3}" srcOrd="0" destOrd="0" parTransId="{CEC9D187-BFFF-43FD-A6C1-1CB2D6B193B1}" sibTransId="{7F2DB96B-6B91-454B-8BA3-F3398399E859}"/>
    <dgm:cxn modelId="{90DEA9D6-6370-4E16-B21D-2B16E2CF9831}" type="presOf" srcId="{82F6F440-B61B-4258-89CD-F04E6DE96BE3}" destId="{84CAD317-56A8-4EA9-B9D2-396ED6D2D2AE}" srcOrd="0" destOrd="0" presId="urn:microsoft.com/office/officeart/2005/8/layout/hProcess3"/>
    <dgm:cxn modelId="{028C2459-C5A2-4DED-9117-F841A65B876D}" type="presOf" srcId="{6704BBD6-19A5-4125-84D4-2AF2CFC10F59}" destId="{FBCF20FE-1DEF-4A50-9A71-C18C7A5E5396}" srcOrd="0" destOrd="0" presId="urn:microsoft.com/office/officeart/2005/8/layout/hProcess3"/>
    <dgm:cxn modelId="{F8978B4F-A601-494F-A7F7-FE73FF50B648}" type="presParOf" srcId="{FBCF20FE-1DEF-4A50-9A71-C18C7A5E5396}" destId="{D516EC3C-A9A2-4E1F-90EE-64F5A4DCE7E7}" srcOrd="0" destOrd="0" presId="urn:microsoft.com/office/officeart/2005/8/layout/hProcess3"/>
    <dgm:cxn modelId="{521CA113-7703-4F72-8485-F6E5FD15253D}" type="presParOf" srcId="{FBCF20FE-1DEF-4A50-9A71-C18C7A5E5396}" destId="{5E1838FD-4414-419D-A3BE-5C44962CA8CB}" srcOrd="1" destOrd="0" presId="urn:microsoft.com/office/officeart/2005/8/layout/hProcess3"/>
    <dgm:cxn modelId="{A1BB2021-1D75-4D66-B27C-F94D16A50301}" type="presParOf" srcId="{5E1838FD-4414-419D-A3BE-5C44962CA8CB}" destId="{5960AEBE-0674-4EFF-AE9F-F3B66F87D94D}" srcOrd="0" destOrd="0" presId="urn:microsoft.com/office/officeart/2005/8/layout/hProcess3"/>
    <dgm:cxn modelId="{47B7F09E-6325-4C01-933F-9F8DF385B1E7}" type="presParOf" srcId="{5E1838FD-4414-419D-A3BE-5C44962CA8CB}" destId="{5FC6215B-9DC3-4A1D-A119-57DCBFB40E61}" srcOrd="1" destOrd="0" presId="urn:microsoft.com/office/officeart/2005/8/layout/hProcess3"/>
    <dgm:cxn modelId="{F3D73A4E-C983-49F6-A367-06FD7A55E0DE}" type="presParOf" srcId="{5FC6215B-9DC3-4A1D-A119-57DCBFB40E61}" destId="{8CED480A-6069-4096-828C-3A23C45893F5}" srcOrd="0" destOrd="0" presId="urn:microsoft.com/office/officeart/2005/8/layout/hProcess3"/>
    <dgm:cxn modelId="{4367C240-30AD-469B-A0BA-69DFD72D3F30}" type="presParOf" srcId="{5FC6215B-9DC3-4A1D-A119-57DCBFB40E61}" destId="{84CAD317-56A8-4EA9-B9D2-396ED6D2D2AE}" srcOrd="1" destOrd="0" presId="urn:microsoft.com/office/officeart/2005/8/layout/hProcess3"/>
    <dgm:cxn modelId="{192068DA-1F55-4DE3-954D-534289AADF8D}" type="presParOf" srcId="{5FC6215B-9DC3-4A1D-A119-57DCBFB40E61}" destId="{21C3F1C8-E5AB-4EA4-9932-E23783CA9C56}" srcOrd="2" destOrd="0" presId="urn:microsoft.com/office/officeart/2005/8/layout/hProcess3"/>
    <dgm:cxn modelId="{A0CBC7A5-99C2-49DA-98EF-02AC6BFD91ED}" type="presParOf" srcId="{5FC6215B-9DC3-4A1D-A119-57DCBFB40E61}" destId="{920848B2-6DE8-486E-8AF9-C7000FE15A5E}" srcOrd="3" destOrd="0" presId="urn:microsoft.com/office/officeart/2005/8/layout/hProcess3"/>
    <dgm:cxn modelId="{162B114F-CF6F-45CB-9CBD-25E087BED450}" type="presParOf" srcId="{5E1838FD-4414-419D-A3BE-5C44962CA8CB}" destId="{1B7F0471-44C3-4A6C-BFF8-A9EA3E594A1B}" srcOrd="2" destOrd="0" presId="urn:microsoft.com/office/officeart/2005/8/layout/hProcess3"/>
    <dgm:cxn modelId="{7D5A1B06-05AC-4982-85EC-88706F299D3E}" type="presParOf" srcId="{5E1838FD-4414-419D-A3BE-5C44962CA8CB}" destId="{6E0F5EE3-1DF1-49DB-B8F3-4BD293A19029}" srcOrd="3" destOrd="0" presId="urn:microsoft.com/office/officeart/2005/8/layout/hProcess3"/>
    <dgm:cxn modelId="{25FE843C-F68F-42C8-98D2-0A45D1236EF3}" type="presParOf" srcId="{5E1838FD-4414-419D-A3BE-5C44962CA8CB}" destId="{6FE39B6B-163B-461D-AEDD-57C0092B895A}"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F182A8E-407C-4033-8839-0AA934B25F2D}" type="doc">
      <dgm:prSet loTypeId="urn:microsoft.com/office/officeart/2005/8/layout/chevron1" loCatId="process" qsTypeId="urn:microsoft.com/office/officeart/2005/8/quickstyle/simple1" qsCatId="simple" csTypeId="urn:microsoft.com/office/officeart/2005/8/colors/colorful1" csCatId="colorful" phldr="1"/>
      <dgm:spPr/>
    </dgm:pt>
    <dgm:pt modelId="{EEE41908-B5EF-460B-AAA3-E9546DF570D9}">
      <dgm:prSet phldrT="[Texto]" custT="1"/>
      <dgm:spPr/>
      <dgm:t>
        <a:bodyPr/>
        <a:lstStyle/>
        <a:p>
          <a:r>
            <a:rPr lang="es-ES" sz="2500" dirty="0" smtClean="0">
              <a:latin typeface="Calibri" panose="020F0502020204030204" pitchFamily="34" charset="0"/>
              <a:cs typeface="Calibri" panose="020F0502020204030204" pitchFamily="34" charset="0"/>
            </a:rPr>
            <a:t>Organigramas</a:t>
          </a:r>
          <a:endParaRPr lang="es-ES" sz="2500" dirty="0">
            <a:latin typeface="Calibri" panose="020F0502020204030204" pitchFamily="34" charset="0"/>
            <a:cs typeface="Calibri" panose="020F0502020204030204" pitchFamily="34" charset="0"/>
          </a:endParaRPr>
        </a:p>
      </dgm:t>
    </dgm:pt>
    <dgm:pt modelId="{F4527710-65FF-4C3C-B2D9-98FD2440142A}" type="parTrans" cxnId="{AD3477F3-C051-481C-9D20-8994DAA7E17D}">
      <dgm:prSet/>
      <dgm:spPr/>
      <dgm:t>
        <a:bodyPr/>
        <a:lstStyle/>
        <a:p>
          <a:endParaRPr lang="es-ES" sz="2400"/>
        </a:p>
      </dgm:t>
    </dgm:pt>
    <dgm:pt modelId="{1CE4A096-C8FB-49DB-A6C7-6B6480D73A2E}" type="sibTrans" cxnId="{AD3477F3-C051-481C-9D20-8994DAA7E17D}">
      <dgm:prSet/>
      <dgm:spPr/>
      <dgm:t>
        <a:bodyPr/>
        <a:lstStyle/>
        <a:p>
          <a:endParaRPr lang="es-ES" sz="2400"/>
        </a:p>
      </dgm:t>
    </dgm:pt>
    <dgm:pt modelId="{17D40A4E-740B-49A7-AAA8-2668A1C086EE}">
      <dgm:prSet phldrT="[Texto]" custT="1"/>
      <dgm:spPr/>
      <dgm:t>
        <a:bodyPr/>
        <a:lstStyle/>
        <a:p>
          <a:r>
            <a:rPr lang="es-ES" sz="2500" dirty="0" smtClean="0">
              <a:latin typeface="Calibri" panose="020F0502020204030204" pitchFamily="34" charset="0"/>
              <a:cs typeface="Calibri" panose="020F0502020204030204" pitchFamily="34" charset="0"/>
            </a:rPr>
            <a:t>Manuales administrativos</a:t>
          </a:r>
          <a:endParaRPr lang="es-ES" sz="2500" dirty="0">
            <a:latin typeface="Calibri" panose="020F0502020204030204" pitchFamily="34" charset="0"/>
            <a:cs typeface="Calibri" panose="020F0502020204030204" pitchFamily="34" charset="0"/>
          </a:endParaRPr>
        </a:p>
      </dgm:t>
    </dgm:pt>
    <dgm:pt modelId="{D469DEEC-7F57-4ACE-8F8B-76EA2EEFE597}" type="parTrans" cxnId="{8A6AE1BA-7CAE-4C77-B366-F72AA6975D83}">
      <dgm:prSet/>
      <dgm:spPr/>
      <dgm:t>
        <a:bodyPr/>
        <a:lstStyle/>
        <a:p>
          <a:endParaRPr lang="es-ES" sz="2400"/>
        </a:p>
      </dgm:t>
    </dgm:pt>
    <dgm:pt modelId="{F8864B59-3864-44AF-A1F3-09194A291BFB}" type="sibTrans" cxnId="{8A6AE1BA-7CAE-4C77-B366-F72AA6975D83}">
      <dgm:prSet/>
      <dgm:spPr/>
      <dgm:t>
        <a:bodyPr/>
        <a:lstStyle/>
        <a:p>
          <a:endParaRPr lang="es-ES" sz="2400"/>
        </a:p>
      </dgm:t>
    </dgm:pt>
    <dgm:pt modelId="{0062E018-F886-48F0-BCB6-D6A7CA491F55}" type="pres">
      <dgm:prSet presAssocID="{1F182A8E-407C-4033-8839-0AA934B25F2D}" presName="Name0" presStyleCnt="0">
        <dgm:presLayoutVars>
          <dgm:dir/>
          <dgm:animLvl val="lvl"/>
          <dgm:resizeHandles val="exact"/>
        </dgm:presLayoutVars>
      </dgm:prSet>
      <dgm:spPr/>
    </dgm:pt>
    <dgm:pt modelId="{BDF99200-E07A-4F30-91A5-A56CA674D4DB}" type="pres">
      <dgm:prSet presAssocID="{EEE41908-B5EF-460B-AAA3-E9546DF570D9}" presName="parTxOnly" presStyleLbl="node1" presStyleIdx="0" presStyleCnt="2" custLinFactNeighborX="-1264" custLinFactNeighborY="-4712">
        <dgm:presLayoutVars>
          <dgm:chMax val="0"/>
          <dgm:chPref val="0"/>
          <dgm:bulletEnabled val="1"/>
        </dgm:presLayoutVars>
      </dgm:prSet>
      <dgm:spPr/>
      <dgm:t>
        <a:bodyPr/>
        <a:lstStyle/>
        <a:p>
          <a:endParaRPr lang="es-ES"/>
        </a:p>
      </dgm:t>
    </dgm:pt>
    <dgm:pt modelId="{1F659806-57B8-48CC-9106-B19E0AB417CD}" type="pres">
      <dgm:prSet presAssocID="{1CE4A096-C8FB-49DB-A6C7-6B6480D73A2E}" presName="parTxOnlySpace" presStyleCnt="0"/>
      <dgm:spPr/>
    </dgm:pt>
    <dgm:pt modelId="{2BFD0F5A-CEA2-4C61-B832-3112BC351B0F}" type="pres">
      <dgm:prSet presAssocID="{17D40A4E-740B-49A7-AAA8-2668A1C086EE}" presName="parTxOnly" presStyleLbl="node1" presStyleIdx="1" presStyleCnt="2">
        <dgm:presLayoutVars>
          <dgm:chMax val="0"/>
          <dgm:chPref val="0"/>
          <dgm:bulletEnabled val="1"/>
        </dgm:presLayoutVars>
      </dgm:prSet>
      <dgm:spPr/>
      <dgm:t>
        <a:bodyPr/>
        <a:lstStyle/>
        <a:p>
          <a:endParaRPr lang="es-ES"/>
        </a:p>
      </dgm:t>
    </dgm:pt>
  </dgm:ptLst>
  <dgm:cxnLst>
    <dgm:cxn modelId="{8A6AE1BA-7CAE-4C77-B366-F72AA6975D83}" srcId="{1F182A8E-407C-4033-8839-0AA934B25F2D}" destId="{17D40A4E-740B-49A7-AAA8-2668A1C086EE}" srcOrd="1" destOrd="0" parTransId="{D469DEEC-7F57-4ACE-8F8B-76EA2EEFE597}" sibTransId="{F8864B59-3864-44AF-A1F3-09194A291BFB}"/>
    <dgm:cxn modelId="{B2415829-9B19-4D89-8C69-7D17562D3A98}" type="presOf" srcId="{EEE41908-B5EF-460B-AAA3-E9546DF570D9}" destId="{BDF99200-E07A-4F30-91A5-A56CA674D4DB}" srcOrd="0" destOrd="0" presId="urn:microsoft.com/office/officeart/2005/8/layout/chevron1"/>
    <dgm:cxn modelId="{AD3477F3-C051-481C-9D20-8994DAA7E17D}" srcId="{1F182A8E-407C-4033-8839-0AA934B25F2D}" destId="{EEE41908-B5EF-460B-AAA3-E9546DF570D9}" srcOrd="0" destOrd="0" parTransId="{F4527710-65FF-4C3C-B2D9-98FD2440142A}" sibTransId="{1CE4A096-C8FB-49DB-A6C7-6B6480D73A2E}"/>
    <dgm:cxn modelId="{7917B739-676D-4FE7-94AD-A32AD6A50D50}" type="presOf" srcId="{1F182A8E-407C-4033-8839-0AA934B25F2D}" destId="{0062E018-F886-48F0-BCB6-D6A7CA491F55}" srcOrd="0" destOrd="0" presId="urn:microsoft.com/office/officeart/2005/8/layout/chevron1"/>
    <dgm:cxn modelId="{940E5D82-1FB8-476D-A03F-1E9F2C8A1B33}" type="presOf" srcId="{17D40A4E-740B-49A7-AAA8-2668A1C086EE}" destId="{2BFD0F5A-CEA2-4C61-B832-3112BC351B0F}" srcOrd="0" destOrd="0" presId="urn:microsoft.com/office/officeart/2005/8/layout/chevron1"/>
    <dgm:cxn modelId="{7D64C0E8-625D-428D-B846-32868B416BD9}" type="presParOf" srcId="{0062E018-F886-48F0-BCB6-D6A7CA491F55}" destId="{BDF99200-E07A-4F30-91A5-A56CA674D4DB}" srcOrd="0" destOrd="0" presId="urn:microsoft.com/office/officeart/2005/8/layout/chevron1"/>
    <dgm:cxn modelId="{96BEFC7B-B8C2-40CD-866D-D1DA4003CC7D}" type="presParOf" srcId="{0062E018-F886-48F0-BCB6-D6A7CA491F55}" destId="{1F659806-57B8-48CC-9106-B19E0AB417CD}" srcOrd="1" destOrd="0" presId="urn:microsoft.com/office/officeart/2005/8/layout/chevron1"/>
    <dgm:cxn modelId="{341854B6-8906-4AF8-9F69-FA1B6DB17D5C}" type="presParOf" srcId="{0062E018-F886-48F0-BCB6-D6A7CA491F55}" destId="{2BFD0F5A-CEA2-4C61-B832-3112BC351B0F}" srcOrd="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027C163-9C87-4B37-9ADE-DC4F6666A4BF}" type="doc">
      <dgm:prSet loTypeId="urn:microsoft.com/office/officeart/2005/8/layout/list1" loCatId="list" qsTypeId="urn:microsoft.com/office/officeart/2005/8/quickstyle/3d2" qsCatId="3D" csTypeId="urn:microsoft.com/office/officeart/2005/8/colors/accent1_4" csCatId="accent1" phldr="1"/>
      <dgm:spPr/>
      <dgm:t>
        <a:bodyPr/>
        <a:lstStyle/>
        <a:p>
          <a:endParaRPr lang="es-ES"/>
        </a:p>
      </dgm:t>
    </dgm:pt>
    <dgm:pt modelId="{BCD46BD2-2FBB-4EC5-B2CF-6D5F6E61AF6F}">
      <dgm:prSet phldrT="[Texto]" custT="1"/>
      <dgm:spPr/>
      <dgm:t>
        <a:bodyPr/>
        <a:lstStyle/>
        <a:p>
          <a:pPr algn="just"/>
          <a:r>
            <a:rPr lang="es-ES" sz="2200" b="1" i="0" dirty="0" smtClean="0">
              <a:latin typeface="Calibri" panose="020F0502020204030204" pitchFamily="34" charset="0"/>
              <a:cs typeface="Calibri" panose="020F0502020204030204" pitchFamily="34" charset="0"/>
            </a:rPr>
            <a:t> </a:t>
          </a:r>
          <a:r>
            <a:rPr lang="es-MX" sz="2200" b="1" i="1" dirty="0" smtClean="0">
              <a:effectLst>
                <a:reflection blurRad="6350" stA="55000" endA="300" endPos="45500" dir="5400000" sy="-100000" algn="bl" rotWithShape="0"/>
              </a:effectLst>
              <a:latin typeface="Calibri" pitchFamily="34" charset="0"/>
            </a:rPr>
            <a:t>Organigramas:</a:t>
          </a:r>
          <a:r>
            <a:rPr lang="es-MX" sz="2200" b="1" i="0" dirty="0" smtClean="0">
              <a:effectLst>
                <a:reflection blurRad="6350" stA="55000" endA="300" endPos="45500" dir="5400000" sy="-100000" algn="bl" rotWithShape="0"/>
              </a:effectLst>
              <a:latin typeface="Calibri" pitchFamily="34" charset="0"/>
            </a:rPr>
            <a:t> </a:t>
          </a:r>
          <a:r>
            <a:rPr lang="es-ES_tradnl" sz="2200" dirty="0" smtClean="0">
              <a:latin typeface="Calibri" pitchFamily="34" charset="0"/>
            </a:rPr>
            <a:t>representación gráfica que muestra como están relacionadas las diferentes unidades de la estructura interna  de una institución o empresa</a:t>
          </a:r>
          <a:endParaRPr lang="es-ES" sz="2200" dirty="0">
            <a:latin typeface="Calibri" panose="020F0502020204030204" pitchFamily="34" charset="0"/>
            <a:cs typeface="Calibri" panose="020F0502020204030204" pitchFamily="34" charset="0"/>
          </a:endParaRPr>
        </a:p>
      </dgm:t>
    </dgm:pt>
    <dgm:pt modelId="{72097503-2F66-4FDE-B515-29E8D60B0514}" type="parTrans" cxnId="{764ADDA7-30B4-4FB4-BB2C-D32302D5FBC2}">
      <dgm:prSet/>
      <dgm:spPr/>
      <dgm:t>
        <a:bodyPr/>
        <a:lstStyle/>
        <a:p>
          <a:endParaRPr lang="es-ES" sz="2200"/>
        </a:p>
      </dgm:t>
    </dgm:pt>
    <dgm:pt modelId="{EBF4BFCA-1381-4958-96DF-0BA3DC72982E}" type="sibTrans" cxnId="{764ADDA7-30B4-4FB4-BB2C-D32302D5FBC2}">
      <dgm:prSet/>
      <dgm:spPr/>
      <dgm:t>
        <a:bodyPr/>
        <a:lstStyle/>
        <a:p>
          <a:endParaRPr lang="es-ES" sz="2200"/>
        </a:p>
      </dgm:t>
    </dgm:pt>
    <dgm:pt modelId="{648E5C0E-CEDE-464D-A15D-6B1361037968}" type="pres">
      <dgm:prSet presAssocID="{F027C163-9C87-4B37-9ADE-DC4F6666A4BF}" presName="linear" presStyleCnt="0">
        <dgm:presLayoutVars>
          <dgm:dir/>
          <dgm:animLvl val="lvl"/>
          <dgm:resizeHandles val="exact"/>
        </dgm:presLayoutVars>
      </dgm:prSet>
      <dgm:spPr/>
      <dgm:t>
        <a:bodyPr/>
        <a:lstStyle/>
        <a:p>
          <a:endParaRPr lang="es-ES"/>
        </a:p>
      </dgm:t>
    </dgm:pt>
    <dgm:pt modelId="{D9811DFF-FF10-4484-94AC-C8ABB3243BB9}" type="pres">
      <dgm:prSet presAssocID="{BCD46BD2-2FBB-4EC5-B2CF-6D5F6E61AF6F}" presName="parentLin" presStyleCnt="0"/>
      <dgm:spPr/>
    </dgm:pt>
    <dgm:pt modelId="{524F8CFC-0BC1-4E7C-ACD3-482988E8C8FC}" type="pres">
      <dgm:prSet presAssocID="{BCD46BD2-2FBB-4EC5-B2CF-6D5F6E61AF6F}" presName="parentLeftMargin" presStyleLbl="node1" presStyleIdx="0" presStyleCnt="1"/>
      <dgm:spPr/>
      <dgm:t>
        <a:bodyPr/>
        <a:lstStyle/>
        <a:p>
          <a:endParaRPr lang="es-ES"/>
        </a:p>
      </dgm:t>
    </dgm:pt>
    <dgm:pt modelId="{A3828F2D-A16D-406D-8F2A-8921A6C4373D}" type="pres">
      <dgm:prSet presAssocID="{BCD46BD2-2FBB-4EC5-B2CF-6D5F6E61AF6F}" presName="parentText" presStyleLbl="node1" presStyleIdx="0" presStyleCnt="1" custScaleX="117393" custScaleY="73480">
        <dgm:presLayoutVars>
          <dgm:chMax val="0"/>
          <dgm:bulletEnabled val="1"/>
        </dgm:presLayoutVars>
      </dgm:prSet>
      <dgm:spPr/>
      <dgm:t>
        <a:bodyPr/>
        <a:lstStyle/>
        <a:p>
          <a:endParaRPr lang="es-ES"/>
        </a:p>
      </dgm:t>
    </dgm:pt>
    <dgm:pt modelId="{B15D20BC-00F7-4F4B-9A85-54132F1D8B93}" type="pres">
      <dgm:prSet presAssocID="{BCD46BD2-2FBB-4EC5-B2CF-6D5F6E61AF6F}" presName="negativeSpace" presStyleCnt="0"/>
      <dgm:spPr/>
    </dgm:pt>
    <dgm:pt modelId="{2FBBD51E-39F0-48CC-872F-D55528DFE820}" type="pres">
      <dgm:prSet presAssocID="{BCD46BD2-2FBB-4EC5-B2CF-6D5F6E61AF6F}" presName="childText" presStyleLbl="conFgAcc1" presStyleIdx="0" presStyleCnt="1">
        <dgm:presLayoutVars>
          <dgm:bulletEnabled val="1"/>
        </dgm:presLayoutVars>
      </dgm:prSet>
      <dgm:spPr/>
    </dgm:pt>
  </dgm:ptLst>
  <dgm:cxnLst>
    <dgm:cxn modelId="{F0C6049A-F115-4BC5-9498-2C49A4839165}" type="presOf" srcId="{BCD46BD2-2FBB-4EC5-B2CF-6D5F6E61AF6F}" destId="{524F8CFC-0BC1-4E7C-ACD3-482988E8C8FC}" srcOrd="0" destOrd="0" presId="urn:microsoft.com/office/officeart/2005/8/layout/list1"/>
    <dgm:cxn modelId="{764ADDA7-30B4-4FB4-BB2C-D32302D5FBC2}" srcId="{F027C163-9C87-4B37-9ADE-DC4F6666A4BF}" destId="{BCD46BD2-2FBB-4EC5-B2CF-6D5F6E61AF6F}" srcOrd="0" destOrd="0" parTransId="{72097503-2F66-4FDE-B515-29E8D60B0514}" sibTransId="{EBF4BFCA-1381-4958-96DF-0BA3DC72982E}"/>
    <dgm:cxn modelId="{7B7AE436-2799-44F1-ADD4-BA8F4F7E6B14}" type="presOf" srcId="{BCD46BD2-2FBB-4EC5-B2CF-6D5F6E61AF6F}" destId="{A3828F2D-A16D-406D-8F2A-8921A6C4373D}" srcOrd="1" destOrd="0" presId="urn:microsoft.com/office/officeart/2005/8/layout/list1"/>
    <dgm:cxn modelId="{187C7172-7F0B-4716-B05C-556B6C95E0B6}" type="presOf" srcId="{F027C163-9C87-4B37-9ADE-DC4F6666A4BF}" destId="{648E5C0E-CEDE-464D-A15D-6B1361037968}" srcOrd="0" destOrd="0" presId="urn:microsoft.com/office/officeart/2005/8/layout/list1"/>
    <dgm:cxn modelId="{EFEEFA68-C31D-47F1-A617-7D63F759C155}" type="presParOf" srcId="{648E5C0E-CEDE-464D-A15D-6B1361037968}" destId="{D9811DFF-FF10-4484-94AC-C8ABB3243BB9}" srcOrd="0" destOrd="0" presId="urn:microsoft.com/office/officeart/2005/8/layout/list1"/>
    <dgm:cxn modelId="{1015577E-B9F1-4FE5-BBB2-73F8A411EF84}" type="presParOf" srcId="{D9811DFF-FF10-4484-94AC-C8ABB3243BB9}" destId="{524F8CFC-0BC1-4E7C-ACD3-482988E8C8FC}" srcOrd="0" destOrd="0" presId="urn:microsoft.com/office/officeart/2005/8/layout/list1"/>
    <dgm:cxn modelId="{1D05FFF8-2328-428E-BD76-B26D37003B24}" type="presParOf" srcId="{D9811DFF-FF10-4484-94AC-C8ABB3243BB9}" destId="{A3828F2D-A16D-406D-8F2A-8921A6C4373D}" srcOrd="1" destOrd="0" presId="urn:microsoft.com/office/officeart/2005/8/layout/list1"/>
    <dgm:cxn modelId="{8311961F-92E8-46F7-9CE2-002D21D4CDD7}" type="presParOf" srcId="{648E5C0E-CEDE-464D-A15D-6B1361037968}" destId="{B15D20BC-00F7-4F4B-9A85-54132F1D8B93}" srcOrd="1" destOrd="0" presId="urn:microsoft.com/office/officeart/2005/8/layout/list1"/>
    <dgm:cxn modelId="{E6FDFF62-BF9B-4ED2-B7B8-EC4B7E4A8800}" type="presParOf" srcId="{648E5C0E-CEDE-464D-A15D-6B1361037968}" destId="{2FBBD51E-39F0-48CC-872F-D55528DFE820}"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027C163-9C87-4B37-9ADE-DC4F6666A4BF}" type="doc">
      <dgm:prSet loTypeId="urn:microsoft.com/office/officeart/2005/8/layout/list1" loCatId="list" qsTypeId="urn:microsoft.com/office/officeart/2005/8/quickstyle/3d2" qsCatId="3D" csTypeId="urn:microsoft.com/office/officeart/2005/8/colors/colorful5" csCatId="colorful" phldr="1"/>
      <dgm:spPr/>
      <dgm:t>
        <a:bodyPr/>
        <a:lstStyle/>
        <a:p>
          <a:endParaRPr lang="es-ES"/>
        </a:p>
      </dgm:t>
    </dgm:pt>
    <dgm:pt modelId="{BCD46BD2-2FBB-4EC5-B2CF-6D5F6E61AF6F}">
      <dgm:prSet phldrT="[Texto]" custT="1"/>
      <dgm:spPr/>
      <dgm:t>
        <a:bodyPr/>
        <a:lstStyle/>
        <a:p>
          <a:pPr algn="just"/>
          <a:r>
            <a:rPr lang="es-ES" sz="2200" b="1" i="0" dirty="0" smtClean="0">
              <a:latin typeface="Calibri" panose="020F0502020204030204" pitchFamily="34" charset="0"/>
              <a:cs typeface="Calibri" panose="020F0502020204030204" pitchFamily="34" charset="0"/>
            </a:rPr>
            <a:t> </a:t>
          </a:r>
          <a:r>
            <a:rPr lang="es-MX" sz="2200" b="1" i="1" dirty="0" smtClean="0">
              <a:effectLst>
                <a:reflection blurRad="6350" stA="55000" endA="300" endPos="45500" dir="5400000" sy="-100000" algn="bl" rotWithShape="0"/>
              </a:effectLst>
              <a:latin typeface="Calibri" pitchFamily="34" charset="0"/>
            </a:rPr>
            <a:t>Manuales administrativos:</a:t>
          </a:r>
          <a:r>
            <a:rPr lang="es-MX" sz="2200" b="1" i="0" dirty="0" smtClean="0">
              <a:effectLst>
                <a:reflection blurRad="6350" stA="55000" endA="300" endPos="45500" dir="5400000" sy="-100000" algn="bl" rotWithShape="0"/>
              </a:effectLst>
              <a:latin typeface="Calibri" pitchFamily="34" charset="0"/>
            </a:rPr>
            <a:t> </a:t>
          </a:r>
          <a:r>
            <a:rPr lang="es-ES_tradnl" sz="2200" dirty="0" smtClean="0">
              <a:latin typeface="Calibri" pitchFamily="34" charset="0"/>
            </a:rPr>
            <a:t>documento que incluye en forma sistematizada las actividades a ser cumplidas por los miembros de la organización y la forma en que las mismas deben ser realizadas. </a:t>
          </a:r>
          <a:endParaRPr lang="es-ES" sz="2200" dirty="0">
            <a:latin typeface="Calibri" panose="020F0502020204030204" pitchFamily="34" charset="0"/>
            <a:cs typeface="Calibri" panose="020F0502020204030204" pitchFamily="34" charset="0"/>
          </a:endParaRPr>
        </a:p>
      </dgm:t>
    </dgm:pt>
    <dgm:pt modelId="{72097503-2F66-4FDE-B515-29E8D60B0514}" type="parTrans" cxnId="{764ADDA7-30B4-4FB4-BB2C-D32302D5FBC2}">
      <dgm:prSet/>
      <dgm:spPr/>
      <dgm:t>
        <a:bodyPr/>
        <a:lstStyle/>
        <a:p>
          <a:endParaRPr lang="es-ES" sz="2200"/>
        </a:p>
      </dgm:t>
    </dgm:pt>
    <dgm:pt modelId="{EBF4BFCA-1381-4958-96DF-0BA3DC72982E}" type="sibTrans" cxnId="{764ADDA7-30B4-4FB4-BB2C-D32302D5FBC2}">
      <dgm:prSet/>
      <dgm:spPr/>
      <dgm:t>
        <a:bodyPr/>
        <a:lstStyle/>
        <a:p>
          <a:endParaRPr lang="es-ES" sz="2200"/>
        </a:p>
      </dgm:t>
    </dgm:pt>
    <dgm:pt modelId="{648E5C0E-CEDE-464D-A15D-6B1361037968}" type="pres">
      <dgm:prSet presAssocID="{F027C163-9C87-4B37-9ADE-DC4F6666A4BF}" presName="linear" presStyleCnt="0">
        <dgm:presLayoutVars>
          <dgm:dir/>
          <dgm:animLvl val="lvl"/>
          <dgm:resizeHandles val="exact"/>
        </dgm:presLayoutVars>
      </dgm:prSet>
      <dgm:spPr/>
      <dgm:t>
        <a:bodyPr/>
        <a:lstStyle/>
        <a:p>
          <a:endParaRPr lang="es-ES"/>
        </a:p>
      </dgm:t>
    </dgm:pt>
    <dgm:pt modelId="{D9811DFF-FF10-4484-94AC-C8ABB3243BB9}" type="pres">
      <dgm:prSet presAssocID="{BCD46BD2-2FBB-4EC5-B2CF-6D5F6E61AF6F}" presName="parentLin" presStyleCnt="0"/>
      <dgm:spPr/>
    </dgm:pt>
    <dgm:pt modelId="{524F8CFC-0BC1-4E7C-ACD3-482988E8C8FC}" type="pres">
      <dgm:prSet presAssocID="{BCD46BD2-2FBB-4EC5-B2CF-6D5F6E61AF6F}" presName="parentLeftMargin" presStyleLbl="node1" presStyleIdx="0" presStyleCnt="1"/>
      <dgm:spPr/>
      <dgm:t>
        <a:bodyPr/>
        <a:lstStyle/>
        <a:p>
          <a:endParaRPr lang="es-ES"/>
        </a:p>
      </dgm:t>
    </dgm:pt>
    <dgm:pt modelId="{A3828F2D-A16D-406D-8F2A-8921A6C4373D}" type="pres">
      <dgm:prSet presAssocID="{BCD46BD2-2FBB-4EC5-B2CF-6D5F6E61AF6F}" presName="parentText" presStyleLbl="node1" presStyleIdx="0" presStyleCnt="1" custScaleX="117393" custScaleY="73480">
        <dgm:presLayoutVars>
          <dgm:chMax val="0"/>
          <dgm:bulletEnabled val="1"/>
        </dgm:presLayoutVars>
      </dgm:prSet>
      <dgm:spPr/>
      <dgm:t>
        <a:bodyPr/>
        <a:lstStyle/>
        <a:p>
          <a:endParaRPr lang="es-ES"/>
        </a:p>
      </dgm:t>
    </dgm:pt>
    <dgm:pt modelId="{B15D20BC-00F7-4F4B-9A85-54132F1D8B93}" type="pres">
      <dgm:prSet presAssocID="{BCD46BD2-2FBB-4EC5-B2CF-6D5F6E61AF6F}" presName="negativeSpace" presStyleCnt="0"/>
      <dgm:spPr/>
    </dgm:pt>
    <dgm:pt modelId="{2FBBD51E-39F0-48CC-872F-D55528DFE820}" type="pres">
      <dgm:prSet presAssocID="{BCD46BD2-2FBB-4EC5-B2CF-6D5F6E61AF6F}" presName="childText" presStyleLbl="conFgAcc1" presStyleIdx="0" presStyleCnt="1">
        <dgm:presLayoutVars>
          <dgm:bulletEnabled val="1"/>
        </dgm:presLayoutVars>
      </dgm:prSet>
      <dgm:spPr/>
    </dgm:pt>
  </dgm:ptLst>
  <dgm:cxnLst>
    <dgm:cxn modelId="{F0C6049A-F115-4BC5-9498-2C49A4839165}" type="presOf" srcId="{BCD46BD2-2FBB-4EC5-B2CF-6D5F6E61AF6F}" destId="{524F8CFC-0BC1-4E7C-ACD3-482988E8C8FC}" srcOrd="0" destOrd="0" presId="urn:microsoft.com/office/officeart/2005/8/layout/list1"/>
    <dgm:cxn modelId="{764ADDA7-30B4-4FB4-BB2C-D32302D5FBC2}" srcId="{F027C163-9C87-4B37-9ADE-DC4F6666A4BF}" destId="{BCD46BD2-2FBB-4EC5-B2CF-6D5F6E61AF6F}" srcOrd="0" destOrd="0" parTransId="{72097503-2F66-4FDE-B515-29E8D60B0514}" sibTransId="{EBF4BFCA-1381-4958-96DF-0BA3DC72982E}"/>
    <dgm:cxn modelId="{7B7AE436-2799-44F1-ADD4-BA8F4F7E6B14}" type="presOf" srcId="{BCD46BD2-2FBB-4EC5-B2CF-6D5F6E61AF6F}" destId="{A3828F2D-A16D-406D-8F2A-8921A6C4373D}" srcOrd="1" destOrd="0" presId="urn:microsoft.com/office/officeart/2005/8/layout/list1"/>
    <dgm:cxn modelId="{187C7172-7F0B-4716-B05C-556B6C95E0B6}" type="presOf" srcId="{F027C163-9C87-4B37-9ADE-DC4F6666A4BF}" destId="{648E5C0E-CEDE-464D-A15D-6B1361037968}" srcOrd="0" destOrd="0" presId="urn:microsoft.com/office/officeart/2005/8/layout/list1"/>
    <dgm:cxn modelId="{EFEEFA68-C31D-47F1-A617-7D63F759C155}" type="presParOf" srcId="{648E5C0E-CEDE-464D-A15D-6B1361037968}" destId="{D9811DFF-FF10-4484-94AC-C8ABB3243BB9}" srcOrd="0" destOrd="0" presId="urn:microsoft.com/office/officeart/2005/8/layout/list1"/>
    <dgm:cxn modelId="{1015577E-B9F1-4FE5-BBB2-73F8A411EF84}" type="presParOf" srcId="{D9811DFF-FF10-4484-94AC-C8ABB3243BB9}" destId="{524F8CFC-0BC1-4E7C-ACD3-482988E8C8FC}" srcOrd="0" destOrd="0" presId="urn:microsoft.com/office/officeart/2005/8/layout/list1"/>
    <dgm:cxn modelId="{1D05FFF8-2328-428E-BD76-B26D37003B24}" type="presParOf" srcId="{D9811DFF-FF10-4484-94AC-C8ABB3243BB9}" destId="{A3828F2D-A16D-406D-8F2A-8921A6C4373D}" srcOrd="1" destOrd="0" presId="urn:microsoft.com/office/officeart/2005/8/layout/list1"/>
    <dgm:cxn modelId="{8311961F-92E8-46F7-9CE2-002D21D4CDD7}" type="presParOf" srcId="{648E5C0E-CEDE-464D-A15D-6B1361037968}" destId="{B15D20BC-00F7-4F4B-9A85-54132F1D8B93}" srcOrd="1" destOrd="0" presId="urn:microsoft.com/office/officeart/2005/8/layout/list1"/>
    <dgm:cxn modelId="{E6FDFF62-BF9B-4ED2-B7B8-EC4B7E4A8800}" type="presParOf" srcId="{648E5C0E-CEDE-464D-A15D-6B1361037968}" destId="{2FBBD51E-39F0-48CC-872F-D55528DFE820}"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7440E6B-D77F-4B17-88F9-B342622D2A56}" type="doc">
      <dgm:prSet loTypeId="urn:microsoft.com/office/officeart/2005/8/layout/process1" loCatId="process" qsTypeId="urn:microsoft.com/office/officeart/2005/8/quickstyle/simple5" qsCatId="simple" csTypeId="urn:microsoft.com/office/officeart/2005/8/colors/colorful4" csCatId="colorful" phldr="1"/>
      <dgm:spPr/>
    </dgm:pt>
    <dgm:pt modelId="{E49F3056-50A0-4613-A5EE-C90332F90D3B}">
      <dgm:prSet phldrT="[Texto]"/>
      <dgm:spPr/>
      <dgm:t>
        <a:bodyPr/>
        <a:lstStyle/>
        <a:p>
          <a:r>
            <a:rPr lang="es-ES" dirty="0" smtClean="0">
              <a:latin typeface="Calibri" panose="020F0502020204030204" pitchFamily="34" charset="0"/>
              <a:cs typeface="Calibri" panose="020F0502020204030204" pitchFamily="34" charset="0"/>
            </a:rPr>
            <a:t>Determina los resultados esperados</a:t>
          </a:r>
          <a:endParaRPr lang="es-ES" dirty="0">
            <a:latin typeface="Calibri" panose="020F0502020204030204" pitchFamily="34" charset="0"/>
            <a:cs typeface="Calibri" panose="020F0502020204030204" pitchFamily="34" charset="0"/>
          </a:endParaRPr>
        </a:p>
      </dgm:t>
    </dgm:pt>
    <dgm:pt modelId="{37F26FD6-78CB-4FD1-BE94-2CA37DF985A9}" type="parTrans" cxnId="{19DCE1C5-0510-45EA-A45F-006937B9CE32}">
      <dgm:prSet/>
      <dgm:spPr/>
      <dgm:t>
        <a:bodyPr/>
        <a:lstStyle/>
        <a:p>
          <a:endParaRPr lang="es-ES"/>
        </a:p>
      </dgm:t>
    </dgm:pt>
    <dgm:pt modelId="{2AE57514-96F9-44D6-A34F-27B98C423CA8}" type="sibTrans" cxnId="{19DCE1C5-0510-45EA-A45F-006937B9CE32}">
      <dgm:prSet/>
      <dgm:spPr/>
      <dgm:t>
        <a:bodyPr/>
        <a:lstStyle/>
        <a:p>
          <a:endParaRPr lang="es-ES"/>
        </a:p>
      </dgm:t>
    </dgm:pt>
    <dgm:pt modelId="{BD060292-1E91-43CE-AE8A-786C5D246C5E}">
      <dgm:prSet phldrT="[Texto]"/>
      <dgm:spPr/>
      <dgm:t>
        <a:bodyPr/>
        <a:lstStyle/>
        <a:p>
          <a:r>
            <a:rPr lang="es-ES" dirty="0" smtClean="0">
              <a:latin typeface="Calibri" panose="020F0502020204030204" pitchFamily="34" charset="0"/>
              <a:cs typeface="Calibri" panose="020F0502020204030204" pitchFamily="34" charset="0"/>
            </a:rPr>
            <a:t>Asigna tareas al puesto</a:t>
          </a:r>
          <a:endParaRPr lang="es-ES" dirty="0">
            <a:latin typeface="Calibri" panose="020F0502020204030204" pitchFamily="34" charset="0"/>
            <a:cs typeface="Calibri" panose="020F0502020204030204" pitchFamily="34" charset="0"/>
          </a:endParaRPr>
        </a:p>
      </dgm:t>
    </dgm:pt>
    <dgm:pt modelId="{BD5C53E6-6AFB-4205-B40A-94C06FD736AD}" type="parTrans" cxnId="{2FD66264-B786-4B2F-82CC-B21446C86992}">
      <dgm:prSet/>
      <dgm:spPr/>
      <dgm:t>
        <a:bodyPr/>
        <a:lstStyle/>
        <a:p>
          <a:endParaRPr lang="es-ES"/>
        </a:p>
      </dgm:t>
    </dgm:pt>
    <dgm:pt modelId="{13542F4E-4FB6-4A3F-9F99-7BD6781E64F3}" type="sibTrans" cxnId="{2FD66264-B786-4B2F-82CC-B21446C86992}">
      <dgm:prSet/>
      <dgm:spPr/>
      <dgm:t>
        <a:bodyPr/>
        <a:lstStyle/>
        <a:p>
          <a:endParaRPr lang="es-ES"/>
        </a:p>
      </dgm:t>
    </dgm:pt>
    <dgm:pt modelId="{001819A1-AB40-4505-B6A7-10027923C8CC}">
      <dgm:prSet phldrT="[Texto]"/>
      <dgm:spPr/>
      <dgm:t>
        <a:bodyPr/>
        <a:lstStyle/>
        <a:p>
          <a:r>
            <a:rPr lang="es-ES" dirty="0" smtClean="0">
              <a:latin typeface="Calibri" panose="020F0502020204030204" pitchFamily="34" charset="0"/>
              <a:cs typeface="Calibri" panose="020F0502020204030204" pitchFamily="34" charset="0"/>
            </a:rPr>
            <a:t>Delega autoridad</a:t>
          </a:r>
          <a:endParaRPr lang="es-ES" dirty="0">
            <a:latin typeface="Calibri" panose="020F0502020204030204" pitchFamily="34" charset="0"/>
            <a:cs typeface="Calibri" panose="020F0502020204030204" pitchFamily="34" charset="0"/>
          </a:endParaRPr>
        </a:p>
      </dgm:t>
    </dgm:pt>
    <dgm:pt modelId="{0A823605-CDA7-4AA5-8854-634135E8A54B}" type="parTrans" cxnId="{17E130C3-C63E-4B95-B697-D5851AC1D306}">
      <dgm:prSet/>
      <dgm:spPr/>
      <dgm:t>
        <a:bodyPr/>
        <a:lstStyle/>
        <a:p>
          <a:endParaRPr lang="es-ES"/>
        </a:p>
      </dgm:t>
    </dgm:pt>
    <dgm:pt modelId="{856C2733-1622-44B0-B5F7-A412C8AF8082}" type="sibTrans" cxnId="{17E130C3-C63E-4B95-B697-D5851AC1D306}">
      <dgm:prSet/>
      <dgm:spPr/>
      <dgm:t>
        <a:bodyPr/>
        <a:lstStyle/>
        <a:p>
          <a:endParaRPr lang="es-ES"/>
        </a:p>
      </dgm:t>
    </dgm:pt>
    <dgm:pt modelId="{E8A6B2B6-E4CA-469C-B188-5E822DB7B003}" type="pres">
      <dgm:prSet presAssocID="{A7440E6B-D77F-4B17-88F9-B342622D2A56}" presName="Name0" presStyleCnt="0">
        <dgm:presLayoutVars>
          <dgm:dir/>
          <dgm:resizeHandles val="exact"/>
        </dgm:presLayoutVars>
      </dgm:prSet>
      <dgm:spPr/>
    </dgm:pt>
    <dgm:pt modelId="{CE086E11-4D1F-4EAB-9D1F-901D939BDEDF}" type="pres">
      <dgm:prSet presAssocID="{E49F3056-50A0-4613-A5EE-C90332F90D3B}" presName="node" presStyleLbl="node1" presStyleIdx="0" presStyleCnt="3">
        <dgm:presLayoutVars>
          <dgm:bulletEnabled val="1"/>
        </dgm:presLayoutVars>
      </dgm:prSet>
      <dgm:spPr/>
      <dgm:t>
        <a:bodyPr/>
        <a:lstStyle/>
        <a:p>
          <a:endParaRPr lang="es-ES"/>
        </a:p>
      </dgm:t>
    </dgm:pt>
    <dgm:pt modelId="{33EE4AC1-1640-42D2-BC2D-027932AEF670}" type="pres">
      <dgm:prSet presAssocID="{2AE57514-96F9-44D6-A34F-27B98C423CA8}" presName="sibTrans" presStyleLbl="sibTrans2D1" presStyleIdx="0" presStyleCnt="2"/>
      <dgm:spPr/>
      <dgm:t>
        <a:bodyPr/>
        <a:lstStyle/>
        <a:p>
          <a:endParaRPr lang="es-ES"/>
        </a:p>
      </dgm:t>
    </dgm:pt>
    <dgm:pt modelId="{C8FAECD4-AA46-4029-A81A-8EF878CBAFC9}" type="pres">
      <dgm:prSet presAssocID="{2AE57514-96F9-44D6-A34F-27B98C423CA8}" presName="connectorText" presStyleLbl="sibTrans2D1" presStyleIdx="0" presStyleCnt="2"/>
      <dgm:spPr/>
      <dgm:t>
        <a:bodyPr/>
        <a:lstStyle/>
        <a:p>
          <a:endParaRPr lang="es-ES"/>
        </a:p>
      </dgm:t>
    </dgm:pt>
    <dgm:pt modelId="{BE9A883A-4B71-4B67-9806-2351EE8C0863}" type="pres">
      <dgm:prSet presAssocID="{BD060292-1E91-43CE-AE8A-786C5D246C5E}" presName="node" presStyleLbl="node1" presStyleIdx="1" presStyleCnt="3">
        <dgm:presLayoutVars>
          <dgm:bulletEnabled val="1"/>
        </dgm:presLayoutVars>
      </dgm:prSet>
      <dgm:spPr/>
      <dgm:t>
        <a:bodyPr/>
        <a:lstStyle/>
        <a:p>
          <a:endParaRPr lang="es-ES"/>
        </a:p>
      </dgm:t>
    </dgm:pt>
    <dgm:pt modelId="{FB54D3AF-7B33-406F-89DE-CBBB363CE7E2}" type="pres">
      <dgm:prSet presAssocID="{13542F4E-4FB6-4A3F-9F99-7BD6781E64F3}" presName="sibTrans" presStyleLbl="sibTrans2D1" presStyleIdx="1" presStyleCnt="2"/>
      <dgm:spPr/>
      <dgm:t>
        <a:bodyPr/>
        <a:lstStyle/>
        <a:p>
          <a:endParaRPr lang="es-ES"/>
        </a:p>
      </dgm:t>
    </dgm:pt>
    <dgm:pt modelId="{76468E45-B024-4E53-8D45-61B31E29BB82}" type="pres">
      <dgm:prSet presAssocID="{13542F4E-4FB6-4A3F-9F99-7BD6781E64F3}" presName="connectorText" presStyleLbl="sibTrans2D1" presStyleIdx="1" presStyleCnt="2"/>
      <dgm:spPr/>
      <dgm:t>
        <a:bodyPr/>
        <a:lstStyle/>
        <a:p>
          <a:endParaRPr lang="es-ES"/>
        </a:p>
      </dgm:t>
    </dgm:pt>
    <dgm:pt modelId="{969F8860-0E56-4B98-85E3-FFB3B8966FA0}" type="pres">
      <dgm:prSet presAssocID="{001819A1-AB40-4505-B6A7-10027923C8CC}" presName="node" presStyleLbl="node1" presStyleIdx="2" presStyleCnt="3">
        <dgm:presLayoutVars>
          <dgm:bulletEnabled val="1"/>
        </dgm:presLayoutVars>
      </dgm:prSet>
      <dgm:spPr/>
      <dgm:t>
        <a:bodyPr/>
        <a:lstStyle/>
        <a:p>
          <a:endParaRPr lang="es-ES"/>
        </a:p>
      </dgm:t>
    </dgm:pt>
  </dgm:ptLst>
  <dgm:cxnLst>
    <dgm:cxn modelId="{C2DE0B29-7816-4826-940C-C1AF83A43016}" type="presOf" srcId="{2AE57514-96F9-44D6-A34F-27B98C423CA8}" destId="{33EE4AC1-1640-42D2-BC2D-027932AEF670}" srcOrd="0" destOrd="0" presId="urn:microsoft.com/office/officeart/2005/8/layout/process1"/>
    <dgm:cxn modelId="{7525C79F-27B7-4206-8F6D-54616D2DB4AC}" type="presOf" srcId="{13542F4E-4FB6-4A3F-9F99-7BD6781E64F3}" destId="{76468E45-B024-4E53-8D45-61B31E29BB82}" srcOrd="1" destOrd="0" presId="urn:microsoft.com/office/officeart/2005/8/layout/process1"/>
    <dgm:cxn modelId="{257164DE-156C-4F8B-BB26-514F5639E5CE}" type="presOf" srcId="{2AE57514-96F9-44D6-A34F-27B98C423CA8}" destId="{C8FAECD4-AA46-4029-A81A-8EF878CBAFC9}" srcOrd="1" destOrd="0" presId="urn:microsoft.com/office/officeart/2005/8/layout/process1"/>
    <dgm:cxn modelId="{B8BA75C5-2872-4942-B5EC-CF5A5C9D8036}" type="presOf" srcId="{13542F4E-4FB6-4A3F-9F99-7BD6781E64F3}" destId="{FB54D3AF-7B33-406F-89DE-CBBB363CE7E2}" srcOrd="0" destOrd="0" presId="urn:microsoft.com/office/officeart/2005/8/layout/process1"/>
    <dgm:cxn modelId="{8C2AA369-7EFC-41A4-A4D5-217C53B74723}" type="presOf" srcId="{A7440E6B-D77F-4B17-88F9-B342622D2A56}" destId="{E8A6B2B6-E4CA-469C-B188-5E822DB7B003}" srcOrd="0" destOrd="0" presId="urn:microsoft.com/office/officeart/2005/8/layout/process1"/>
    <dgm:cxn modelId="{BF0ECC97-5D33-48C0-BC7D-0CC677366A9B}" type="presOf" srcId="{BD060292-1E91-43CE-AE8A-786C5D246C5E}" destId="{BE9A883A-4B71-4B67-9806-2351EE8C0863}" srcOrd="0" destOrd="0" presId="urn:microsoft.com/office/officeart/2005/8/layout/process1"/>
    <dgm:cxn modelId="{0339FFD3-890B-43B2-A33B-9506CBF48EDA}" type="presOf" srcId="{E49F3056-50A0-4613-A5EE-C90332F90D3B}" destId="{CE086E11-4D1F-4EAB-9D1F-901D939BDEDF}" srcOrd="0" destOrd="0" presId="urn:microsoft.com/office/officeart/2005/8/layout/process1"/>
    <dgm:cxn modelId="{61860BA7-04E2-4F7A-AA07-45F474BCFF8A}" type="presOf" srcId="{001819A1-AB40-4505-B6A7-10027923C8CC}" destId="{969F8860-0E56-4B98-85E3-FFB3B8966FA0}" srcOrd="0" destOrd="0" presId="urn:microsoft.com/office/officeart/2005/8/layout/process1"/>
    <dgm:cxn modelId="{2FD66264-B786-4B2F-82CC-B21446C86992}" srcId="{A7440E6B-D77F-4B17-88F9-B342622D2A56}" destId="{BD060292-1E91-43CE-AE8A-786C5D246C5E}" srcOrd="1" destOrd="0" parTransId="{BD5C53E6-6AFB-4205-B40A-94C06FD736AD}" sibTransId="{13542F4E-4FB6-4A3F-9F99-7BD6781E64F3}"/>
    <dgm:cxn modelId="{19DCE1C5-0510-45EA-A45F-006937B9CE32}" srcId="{A7440E6B-D77F-4B17-88F9-B342622D2A56}" destId="{E49F3056-50A0-4613-A5EE-C90332F90D3B}" srcOrd="0" destOrd="0" parTransId="{37F26FD6-78CB-4FD1-BE94-2CA37DF985A9}" sibTransId="{2AE57514-96F9-44D6-A34F-27B98C423CA8}"/>
    <dgm:cxn modelId="{17E130C3-C63E-4B95-B697-D5851AC1D306}" srcId="{A7440E6B-D77F-4B17-88F9-B342622D2A56}" destId="{001819A1-AB40-4505-B6A7-10027923C8CC}" srcOrd="2" destOrd="0" parTransId="{0A823605-CDA7-4AA5-8854-634135E8A54B}" sibTransId="{856C2733-1622-44B0-B5F7-A412C8AF8082}"/>
    <dgm:cxn modelId="{43FBE1A0-942F-47D5-8835-05C56EFDC626}" type="presParOf" srcId="{E8A6B2B6-E4CA-469C-B188-5E822DB7B003}" destId="{CE086E11-4D1F-4EAB-9D1F-901D939BDEDF}" srcOrd="0" destOrd="0" presId="urn:microsoft.com/office/officeart/2005/8/layout/process1"/>
    <dgm:cxn modelId="{8DF2ABAC-33AA-4052-8C67-D9C2FFC80190}" type="presParOf" srcId="{E8A6B2B6-E4CA-469C-B188-5E822DB7B003}" destId="{33EE4AC1-1640-42D2-BC2D-027932AEF670}" srcOrd="1" destOrd="0" presId="urn:microsoft.com/office/officeart/2005/8/layout/process1"/>
    <dgm:cxn modelId="{D368983E-06CA-4DF0-AC2C-48E0028BCE42}" type="presParOf" srcId="{33EE4AC1-1640-42D2-BC2D-027932AEF670}" destId="{C8FAECD4-AA46-4029-A81A-8EF878CBAFC9}" srcOrd="0" destOrd="0" presId="urn:microsoft.com/office/officeart/2005/8/layout/process1"/>
    <dgm:cxn modelId="{44EED24C-F65D-415D-AA63-89D7150CA99C}" type="presParOf" srcId="{E8A6B2B6-E4CA-469C-B188-5E822DB7B003}" destId="{BE9A883A-4B71-4B67-9806-2351EE8C0863}" srcOrd="2" destOrd="0" presId="urn:microsoft.com/office/officeart/2005/8/layout/process1"/>
    <dgm:cxn modelId="{63B16973-A6AB-478E-8516-EDA0DB88AA7D}" type="presParOf" srcId="{E8A6B2B6-E4CA-469C-B188-5E822DB7B003}" destId="{FB54D3AF-7B33-406F-89DE-CBBB363CE7E2}" srcOrd="3" destOrd="0" presId="urn:microsoft.com/office/officeart/2005/8/layout/process1"/>
    <dgm:cxn modelId="{BEF95132-B375-4C37-A75F-99AB0591C443}" type="presParOf" srcId="{FB54D3AF-7B33-406F-89DE-CBBB363CE7E2}" destId="{76468E45-B024-4E53-8D45-61B31E29BB82}" srcOrd="0" destOrd="0" presId="urn:microsoft.com/office/officeart/2005/8/layout/process1"/>
    <dgm:cxn modelId="{EB61C0B9-B1D0-4AE6-B302-F72626FE9E62}" type="presParOf" srcId="{E8A6B2B6-E4CA-469C-B188-5E822DB7B003}" destId="{969F8860-0E56-4B98-85E3-FFB3B8966FA0}"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7440E6B-D77F-4B17-88F9-B342622D2A56}" type="doc">
      <dgm:prSet loTypeId="urn:microsoft.com/office/officeart/2005/8/layout/process1" loCatId="process" qsTypeId="urn:microsoft.com/office/officeart/2005/8/quickstyle/simple5" qsCatId="simple" csTypeId="urn:microsoft.com/office/officeart/2005/8/colors/colorful3" csCatId="colorful" phldr="1"/>
      <dgm:spPr/>
    </dgm:pt>
    <dgm:pt modelId="{E49F3056-50A0-4613-A5EE-C90332F90D3B}">
      <dgm:prSet phldrT="[Texto]"/>
      <dgm:spPr/>
      <dgm:t>
        <a:bodyPr/>
        <a:lstStyle/>
        <a:p>
          <a:r>
            <a:rPr lang="es-ES" dirty="0" smtClean="0">
              <a:latin typeface="Calibri" panose="020F0502020204030204" pitchFamily="34" charset="0"/>
              <a:cs typeface="Calibri" panose="020F0502020204030204" pitchFamily="34" charset="0"/>
            </a:rPr>
            <a:t>Responsabiliza a las personas</a:t>
          </a:r>
          <a:endParaRPr lang="es-ES" dirty="0">
            <a:latin typeface="Calibri" panose="020F0502020204030204" pitchFamily="34" charset="0"/>
            <a:cs typeface="Calibri" panose="020F0502020204030204" pitchFamily="34" charset="0"/>
          </a:endParaRPr>
        </a:p>
      </dgm:t>
    </dgm:pt>
    <dgm:pt modelId="{37F26FD6-78CB-4FD1-BE94-2CA37DF985A9}" type="parTrans" cxnId="{19DCE1C5-0510-45EA-A45F-006937B9CE32}">
      <dgm:prSet/>
      <dgm:spPr/>
      <dgm:t>
        <a:bodyPr/>
        <a:lstStyle/>
        <a:p>
          <a:endParaRPr lang="es-ES"/>
        </a:p>
      </dgm:t>
    </dgm:pt>
    <dgm:pt modelId="{2AE57514-96F9-44D6-A34F-27B98C423CA8}" type="sibTrans" cxnId="{19DCE1C5-0510-45EA-A45F-006937B9CE32}">
      <dgm:prSet/>
      <dgm:spPr/>
      <dgm:t>
        <a:bodyPr/>
        <a:lstStyle/>
        <a:p>
          <a:endParaRPr lang="es-ES"/>
        </a:p>
      </dgm:t>
    </dgm:pt>
    <dgm:pt modelId="{B95636BF-11AD-4CB4-9591-D35BD61040FA}">
      <dgm:prSet phldrT="[Texto]"/>
      <dgm:spPr/>
      <dgm:t>
        <a:bodyPr/>
        <a:lstStyle/>
        <a:p>
          <a:r>
            <a:rPr lang="es-ES" dirty="0" smtClean="0">
              <a:latin typeface="Calibri" panose="020F0502020204030204" pitchFamily="34" charset="0"/>
              <a:cs typeface="Calibri" panose="020F0502020204030204" pitchFamily="34" charset="0"/>
            </a:rPr>
            <a:t>Genera controles</a:t>
          </a:r>
          <a:endParaRPr lang="es-ES" dirty="0">
            <a:latin typeface="Calibri" panose="020F0502020204030204" pitchFamily="34" charset="0"/>
            <a:cs typeface="Calibri" panose="020F0502020204030204" pitchFamily="34" charset="0"/>
          </a:endParaRPr>
        </a:p>
      </dgm:t>
    </dgm:pt>
    <dgm:pt modelId="{55325B25-C52F-4A9B-A6F2-79F162D1403D}" type="parTrans" cxnId="{B5FC2B73-FDC8-404F-90D6-C166404CD912}">
      <dgm:prSet/>
      <dgm:spPr/>
      <dgm:t>
        <a:bodyPr/>
        <a:lstStyle/>
        <a:p>
          <a:endParaRPr lang="es-ES"/>
        </a:p>
      </dgm:t>
    </dgm:pt>
    <dgm:pt modelId="{394EBEE6-B0CC-4595-B4F2-B367A2D5F54C}" type="sibTrans" cxnId="{B5FC2B73-FDC8-404F-90D6-C166404CD912}">
      <dgm:prSet/>
      <dgm:spPr/>
      <dgm:t>
        <a:bodyPr/>
        <a:lstStyle/>
        <a:p>
          <a:endParaRPr lang="es-ES"/>
        </a:p>
      </dgm:t>
    </dgm:pt>
    <dgm:pt modelId="{E8A6B2B6-E4CA-469C-B188-5E822DB7B003}" type="pres">
      <dgm:prSet presAssocID="{A7440E6B-D77F-4B17-88F9-B342622D2A56}" presName="Name0" presStyleCnt="0">
        <dgm:presLayoutVars>
          <dgm:dir/>
          <dgm:resizeHandles val="exact"/>
        </dgm:presLayoutVars>
      </dgm:prSet>
      <dgm:spPr/>
    </dgm:pt>
    <dgm:pt modelId="{CE086E11-4D1F-4EAB-9D1F-901D939BDEDF}" type="pres">
      <dgm:prSet presAssocID="{E49F3056-50A0-4613-A5EE-C90332F90D3B}" presName="node" presStyleLbl="node1" presStyleIdx="0" presStyleCnt="2">
        <dgm:presLayoutVars>
          <dgm:bulletEnabled val="1"/>
        </dgm:presLayoutVars>
      </dgm:prSet>
      <dgm:spPr/>
      <dgm:t>
        <a:bodyPr/>
        <a:lstStyle/>
        <a:p>
          <a:endParaRPr lang="es-ES"/>
        </a:p>
      </dgm:t>
    </dgm:pt>
    <dgm:pt modelId="{33EE4AC1-1640-42D2-BC2D-027932AEF670}" type="pres">
      <dgm:prSet presAssocID="{2AE57514-96F9-44D6-A34F-27B98C423CA8}" presName="sibTrans" presStyleLbl="sibTrans2D1" presStyleIdx="0" presStyleCnt="1"/>
      <dgm:spPr/>
      <dgm:t>
        <a:bodyPr/>
        <a:lstStyle/>
        <a:p>
          <a:endParaRPr lang="es-ES"/>
        </a:p>
      </dgm:t>
    </dgm:pt>
    <dgm:pt modelId="{C8FAECD4-AA46-4029-A81A-8EF878CBAFC9}" type="pres">
      <dgm:prSet presAssocID="{2AE57514-96F9-44D6-A34F-27B98C423CA8}" presName="connectorText" presStyleLbl="sibTrans2D1" presStyleIdx="0" presStyleCnt="1"/>
      <dgm:spPr/>
      <dgm:t>
        <a:bodyPr/>
        <a:lstStyle/>
        <a:p>
          <a:endParaRPr lang="es-ES"/>
        </a:p>
      </dgm:t>
    </dgm:pt>
    <dgm:pt modelId="{DE1C930B-F2C9-4C8E-B095-758EE94C06F0}" type="pres">
      <dgm:prSet presAssocID="{B95636BF-11AD-4CB4-9591-D35BD61040FA}" presName="node" presStyleLbl="node1" presStyleIdx="1" presStyleCnt="2">
        <dgm:presLayoutVars>
          <dgm:bulletEnabled val="1"/>
        </dgm:presLayoutVars>
      </dgm:prSet>
      <dgm:spPr/>
      <dgm:t>
        <a:bodyPr/>
        <a:lstStyle/>
        <a:p>
          <a:endParaRPr lang="es-ES"/>
        </a:p>
      </dgm:t>
    </dgm:pt>
  </dgm:ptLst>
  <dgm:cxnLst>
    <dgm:cxn modelId="{8C2AA369-7EFC-41A4-A4D5-217C53B74723}" type="presOf" srcId="{A7440E6B-D77F-4B17-88F9-B342622D2A56}" destId="{E8A6B2B6-E4CA-469C-B188-5E822DB7B003}" srcOrd="0" destOrd="0" presId="urn:microsoft.com/office/officeart/2005/8/layout/process1"/>
    <dgm:cxn modelId="{19DCE1C5-0510-45EA-A45F-006937B9CE32}" srcId="{A7440E6B-D77F-4B17-88F9-B342622D2A56}" destId="{E49F3056-50A0-4613-A5EE-C90332F90D3B}" srcOrd="0" destOrd="0" parTransId="{37F26FD6-78CB-4FD1-BE94-2CA37DF985A9}" sibTransId="{2AE57514-96F9-44D6-A34F-27B98C423CA8}"/>
    <dgm:cxn modelId="{B53F9779-1DCC-4DDD-B998-C9FDA59BC21C}" type="presOf" srcId="{2AE57514-96F9-44D6-A34F-27B98C423CA8}" destId="{C8FAECD4-AA46-4029-A81A-8EF878CBAFC9}" srcOrd="1" destOrd="0" presId="urn:microsoft.com/office/officeart/2005/8/layout/process1"/>
    <dgm:cxn modelId="{F996DD92-BB70-4D62-BE94-FFB4C5F42EDD}" type="presOf" srcId="{2AE57514-96F9-44D6-A34F-27B98C423CA8}" destId="{33EE4AC1-1640-42D2-BC2D-027932AEF670}" srcOrd="0" destOrd="0" presId="urn:microsoft.com/office/officeart/2005/8/layout/process1"/>
    <dgm:cxn modelId="{0339FFD3-890B-43B2-A33B-9506CBF48EDA}" type="presOf" srcId="{E49F3056-50A0-4613-A5EE-C90332F90D3B}" destId="{CE086E11-4D1F-4EAB-9D1F-901D939BDEDF}" srcOrd="0" destOrd="0" presId="urn:microsoft.com/office/officeart/2005/8/layout/process1"/>
    <dgm:cxn modelId="{B5FC2B73-FDC8-404F-90D6-C166404CD912}" srcId="{A7440E6B-D77F-4B17-88F9-B342622D2A56}" destId="{B95636BF-11AD-4CB4-9591-D35BD61040FA}" srcOrd="1" destOrd="0" parTransId="{55325B25-C52F-4A9B-A6F2-79F162D1403D}" sibTransId="{394EBEE6-B0CC-4595-B4F2-B367A2D5F54C}"/>
    <dgm:cxn modelId="{72D2A683-02E1-45CB-BF12-6ACAB1EC27FB}" type="presOf" srcId="{B95636BF-11AD-4CB4-9591-D35BD61040FA}" destId="{DE1C930B-F2C9-4C8E-B095-758EE94C06F0}" srcOrd="0" destOrd="0" presId="urn:microsoft.com/office/officeart/2005/8/layout/process1"/>
    <dgm:cxn modelId="{43FBE1A0-942F-47D5-8835-05C56EFDC626}" type="presParOf" srcId="{E8A6B2B6-E4CA-469C-B188-5E822DB7B003}" destId="{CE086E11-4D1F-4EAB-9D1F-901D939BDEDF}" srcOrd="0" destOrd="0" presId="urn:microsoft.com/office/officeart/2005/8/layout/process1"/>
    <dgm:cxn modelId="{9B8DACF9-0812-4DA6-9F69-AB0E151EB90C}" type="presParOf" srcId="{E8A6B2B6-E4CA-469C-B188-5E822DB7B003}" destId="{33EE4AC1-1640-42D2-BC2D-027932AEF670}" srcOrd="1" destOrd="0" presId="urn:microsoft.com/office/officeart/2005/8/layout/process1"/>
    <dgm:cxn modelId="{E7B65E1A-B4AB-40A4-A19B-3E7886943ADB}" type="presParOf" srcId="{33EE4AC1-1640-42D2-BC2D-027932AEF670}" destId="{C8FAECD4-AA46-4029-A81A-8EF878CBAFC9}" srcOrd="0" destOrd="0" presId="urn:microsoft.com/office/officeart/2005/8/layout/process1"/>
    <dgm:cxn modelId="{8A8F4BF4-1F72-40E2-8CA5-10DB4E9A3823}" type="presParOf" srcId="{E8A6B2B6-E4CA-469C-B188-5E822DB7B003}" destId="{DE1C930B-F2C9-4C8E-B095-758EE94C06F0}" srcOrd="2"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92D3C6A-C753-41DB-86E8-CDDD433A27CB}" type="doc">
      <dgm:prSet loTypeId="urn:microsoft.com/office/officeart/2005/8/layout/default" loCatId="list" qsTypeId="urn:microsoft.com/office/officeart/2005/8/quickstyle/3d3" qsCatId="3D" csTypeId="urn:microsoft.com/office/officeart/2005/8/colors/colorful2" csCatId="colorful" phldr="1"/>
      <dgm:spPr/>
      <dgm:t>
        <a:bodyPr/>
        <a:lstStyle/>
        <a:p>
          <a:endParaRPr lang="es-ES"/>
        </a:p>
      </dgm:t>
    </dgm:pt>
    <dgm:pt modelId="{387E979F-6EA9-45FB-A3CA-4D78FD5219DD}">
      <dgm:prSet phldrT="[Texto]"/>
      <dgm:spPr/>
      <dgm:t>
        <a:bodyPr/>
        <a:lstStyle/>
        <a:p>
          <a:r>
            <a:rPr lang="es-MX" b="1" smtClean="0">
              <a:latin typeface="Calibri" pitchFamily="34" charset="0"/>
            </a:rPr>
            <a:t>Toma de decisiones</a:t>
          </a:r>
          <a:endParaRPr lang="es-ES" dirty="0"/>
        </a:p>
      </dgm:t>
    </dgm:pt>
    <dgm:pt modelId="{17E41FE8-5F76-4355-9926-C2CCA2079B6F}" type="parTrans" cxnId="{E2215EF2-EACC-4B6E-840B-73952A3973D2}">
      <dgm:prSet/>
      <dgm:spPr/>
      <dgm:t>
        <a:bodyPr/>
        <a:lstStyle/>
        <a:p>
          <a:endParaRPr lang="es-ES"/>
        </a:p>
      </dgm:t>
    </dgm:pt>
    <dgm:pt modelId="{1CA67DF2-470B-4E46-80DA-C466DED911F0}" type="sibTrans" cxnId="{E2215EF2-EACC-4B6E-840B-73952A3973D2}">
      <dgm:prSet/>
      <dgm:spPr/>
      <dgm:t>
        <a:bodyPr/>
        <a:lstStyle/>
        <a:p>
          <a:endParaRPr lang="es-ES"/>
        </a:p>
      </dgm:t>
    </dgm:pt>
    <dgm:pt modelId="{F680EE06-EF1C-4084-8BD1-E9CB98718FC7}">
      <dgm:prSet/>
      <dgm:spPr/>
      <dgm:t>
        <a:bodyPr/>
        <a:lstStyle/>
        <a:p>
          <a:r>
            <a:rPr lang="es-MX" b="1" smtClean="0">
              <a:latin typeface="Calibri" pitchFamily="34" charset="0"/>
            </a:rPr>
            <a:t>Motivación</a:t>
          </a:r>
          <a:endParaRPr lang="es-MX" b="1" dirty="0" smtClean="0">
            <a:latin typeface="Calibri" pitchFamily="34" charset="0"/>
          </a:endParaRPr>
        </a:p>
      </dgm:t>
    </dgm:pt>
    <dgm:pt modelId="{8A50C0A6-DC7B-4D8A-8ED8-9F18A228B798}" type="parTrans" cxnId="{C3A7BE26-1F46-48D8-BF39-E9250B07EC4F}">
      <dgm:prSet/>
      <dgm:spPr/>
      <dgm:t>
        <a:bodyPr/>
        <a:lstStyle/>
        <a:p>
          <a:endParaRPr lang="es-ES"/>
        </a:p>
      </dgm:t>
    </dgm:pt>
    <dgm:pt modelId="{854324D9-F459-4AE7-8EB1-E3E05F55D874}" type="sibTrans" cxnId="{C3A7BE26-1F46-48D8-BF39-E9250B07EC4F}">
      <dgm:prSet/>
      <dgm:spPr/>
      <dgm:t>
        <a:bodyPr/>
        <a:lstStyle/>
        <a:p>
          <a:endParaRPr lang="es-ES"/>
        </a:p>
      </dgm:t>
    </dgm:pt>
    <dgm:pt modelId="{772DEF87-ADC7-470D-BEBE-A0FC2BC1EE62}">
      <dgm:prSet/>
      <dgm:spPr/>
      <dgm:t>
        <a:bodyPr/>
        <a:lstStyle/>
        <a:p>
          <a:r>
            <a:rPr lang="es-MX" b="1" smtClean="0">
              <a:latin typeface="Calibri" pitchFamily="34" charset="0"/>
            </a:rPr>
            <a:t>Comunicación</a:t>
          </a:r>
          <a:endParaRPr lang="es-MX" dirty="0" smtClean="0">
            <a:latin typeface="Calibri" pitchFamily="34" charset="0"/>
          </a:endParaRPr>
        </a:p>
      </dgm:t>
    </dgm:pt>
    <dgm:pt modelId="{E3D763A8-C440-4145-BE5F-D2B4F56F9946}" type="parTrans" cxnId="{DB9E63AE-8619-4C1E-B0C7-56C8A2DD797B}">
      <dgm:prSet/>
      <dgm:spPr/>
      <dgm:t>
        <a:bodyPr/>
        <a:lstStyle/>
        <a:p>
          <a:endParaRPr lang="es-ES"/>
        </a:p>
      </dgm:t>
    </dgm:pt>
    <dgm:pt modelId="{8CE037D4-59EA-45AE-BC5B-6B9947A09BFD}" type="sibTrans" cxnId="{DB9E63AE-8619-4C1E-B0C7-56C8A2DD797B}">
      <dgm:prSet/>
      <dgm:spPr/>
      <dgm:t>
        <a:bodyPr/>
        <a:lstStyle/>
        <a:p>
          <a:endParaRPr lang="es-ES"/>
        </a:p>
      </dgm:t>
    </dgm:pt>
    <dgm:pt modelId="{5B199312-69DA-4235-B430-51309BC6FF75}">
      <dgm:prSet/>
      <dgm:spPr/>
      <dgm:t>
        <a:bodyPr/>
        <a:lstStyle/>
        <a:p>
          <a:r>
            <a:rPr lang="es-MX" b="1" smtClean="0">
              <a:latin typeface="Calibri" pitchFamily="34" charset="0"/>
            </a:rPr>
            <a:t>Liderazgo</a:t>
          </a:r>
          <a:endParaRPr lang="es-MX" dirty="0" smtClean="0">
            <a:latin typeface="Calibri" pitchFamily="34" charset="0"/>
          </a:endParaRPr>
        </a:p>
      </dgm:t>
    </dgm:pt>
    <dgm:pt modelId="{30AB96DC-F39B-4714-9FBE-59119577FAA4}" type="parTrans" cxnId="{A01E35E2-95F1-4887-AA07-D0EF0221CA8E}">
      <dgm:prSet/>
      <dgm:spPr/>
      <dgm:t>
        <a:bodyPr/>
        <a:lstStyle/>
        <a:p>
          <a:endParaRPr lang="es-ES"/>
        </a:p>
      </dgm:t>
    </dgm:pt>
    <dgm:pt modelId="{389B15CD-5C7B-4C84-903A-C2D94BFF919F}" type="sibTrans" cxnId="{A01E35E2-95F1-4887-AA07-D0EF0221CA8E}">
      <dgm:prSet/>
      <dgm:spPr/>
      <dgm:t>
        <a:bodyPr/>
        <a:lstStyle/>
        <a:p>
          <a:endParaRPr lang="es-ES"/>
        </a:p>
      </dgm:t>
    </dgm:pt>
    <dgm:pt modelId="{DA66EAE3-B98A-4180-95F5-F3FD32297076}" type="pres">
      <dgm:prSet presAssocID="{092D3C6A-C753-41DB-86E8-CDDD433A27CB}" presName="diagram" presStyleCnt="0">
        <dgm:presLayoutVars>
          <dgm:dir/>
          <dgm:resizeHandles val="exact"/>
        </dgm:presLayoutVars>
      </dgm:prSet>
      <dgm:spPr/>
      <dgm:t>
        <a:bodyPr/>
        <a:lstStyle/>
        <a:p>
          <a:endParaRPr lang="es-ES"/>
        </a:p>
      </dgm:t>
    </dgm:pt>
    <dgm:pt modelId="{9B952124-2076-48AC-A998-536C116B4580}" type="pres">
      <dgm:prSet presAssocID="{387E979F-6EA9-45FB-A3CA-4D78FD5219DD}" presName="node" presStyleLbl="node1" presStyleIdx="0" presStyleCnt="4">
        <dgm:presLayoutVars>
          <dgm:bulletEnabled val="1"/>
        </dgm:presLayoutVars>
      </dgm:prSet>
      <dgm:spPr/>
      <dgm:t>
        <a:bodyPr/>
        <a:lstStyle/>
        <a:p>
          <a:endParaRPr lang="es-ES"/>
        </a:p>
      </dgm:t>
    </dgm:pt>
    <dgm:pt modelId="{7C8F725D-3B54-46AB-BD33-9DCE8F7AF067}" type="pres">
      <dgm:prSet presAssocID="{1CA67DF2-470B-4E46-80DA-C466DED911F0}" presName="sibTrans" presStyleCnt="0"/>
      <dgm:spPr/>
    </dgm:pt>
    <dgm:pt modelId="{FAB8B1C3-EFD8-452A-A65E-D6EB63D52884}" type="pres">
      <dgm:prSet presAssocID="{F680EE06-EF1C-4084-8BD1-E9CB98718FC7}" presName="node" presStyleLbl="node1" presStyleIdx="1" presStyleCnt="4">
        <dgm:presLayoutVars>
          <dgm:bulletEnabled val="1"/>
        </dgm:presLayoutVars>
      </dgm:prSet>
      <dgm:spPr/>
      <dgm:t>
        <a:bodyPr/>
        <a:lstStyle/>
        <a:p>
          <a:endParaRPr lang="es-ES"/>
        </a:p>
      </dgm:t>
    </dgm:pt>
    <dgm:pt modelId="{6D0C343A-1FA1-4639-A211-5CD429CBBF3B}" type="pres">
      <dgm:prSet presAssocID="{854324D9-F459-4AE7-8EB1-E3E05F55D874}" presName="sibTrans" presStyleCnt="0"/>
      <dgm:spPr/>
    </dgm:pt>
    <dgm:pt modelId="{3457F6E1-789A-4A76-8DE7-73DA94B3E17E}" type="pres">
      <dgm:prSet presAssocID="{772DEF87-ADC7-470D-BEBE-A0FC2BC1EE62}" presName="node" presStyleLbl="node1" presStyleIdx="2" presStyleCnt="4">
        <dgm:presLayoutVars>
          <dgm:bulletEnabled val="1"/>
        </dgm:presLayoutVars>
      </dgm:prSet>
      <dgm:spPr/>
      <dgm:t>
        <a:bodyPr/>
        <a:lstStyle/>
        <a:p>
          <a:endParaRPr lang="es-ES"/>
        </a:p>
      </dgm:t>
    </dgm:pt>
    <dgm:pt modelId="{749121B7-9EDC-4FD0-B1BE-7F6BDAADFBBC}" type="pres">
      <dgm:prSet presAssocID="{8CE037D4-59EA-45AE-BC5B-6B9947A09BFD}" presName="sibTrans" presStyleCnt="0"/>
      <dgm:spPr/>
    </dgm:pt>
    <dgm:pt modelId="{9387453A-3B45-4027-AE49-573AE1A882BD}" type="pres">
      <dgm:prSet presAssocID="{5B199312-69DA-4235-B430-51309BC6FF75}" presName="node" presStyleLbl="node1" presStyleIdx="3" presStyleCnt="4">
        <dgm:presLayoutVars>
          <dgm:bulletEnabled val="1"/>
        </dgm:presLayoutVars>
      </dgm:prSet>
      <dgm:spPr/>
      <dgm:t>
        <a:bodyPr/>
        <a:lstStyle/>
        <a:p>
          <a:endParaRPr lang="es-ES"/>
        </a:p>
      </dgm:t>
    </dgm:pt>
  </dgm:ptLst>
  <dgm:cxnLst>
    <dgm:cxn modelId="{C3A7BE26-1F46-48D8-BF39-E9250B07EC4F}" srcId="{092D3C6A-C753-41DB-86E8-CDDD433A27CB}" destId="{F680EE06-EF1C-4084-8BD1-E9CB98718FC7}" srcOrd="1" destOrd="0" parTransId="{8A50C0A6-DC7B-4D8A-8ED8-9F18A228B798}" sibTransId="{854324D9-F459-4AE7-8EB1-E3E05F55D874}"/>
    <dgm:cxn modelId="{94581C75-5C2E-4217-994A-31EE4D40D52B}" type="presOf" srcId="{772DEF87-ADC7-470D-BEBE-A0FC2BC1EE62}" destId="{3457F6E1-789A-4A76-8DE7-73DA94B3E17E}" srcOrd="0" destOrd="0" presId="urn:microsoft.com/office/officeart/2005/8/layout/default"/>
    <dgm:cxn modelId="{590F09F3-0802-4EA1-B644-C1DF8D7612E9}" type="presOf" srcId="{F680EE06-EF1C-4084-8BD1-E9CB98718FC7}" destId="{FAB8B1C3-EFD8-452A-A65E-D6EB63D52884}" srcOrd="0" destOrd="0" presId="urn:microsoft.com/office/officeart/2005/8/layout/default"/>
    <dgm:cxn modelId="{DB9E63AE-8619-4C1E-B0C7-56C8A2DD797B}" srcId="{092D3C6A-C753-41DB-86E8-CDDD433A27CB}" destId="{772DEF87-ADC7-470D-BEBE-A0FC2BC1EE62}" srcOrd="2" destOrd="0" parTransId="{E3D763A8-C440-4145-BE5F-D2B4F56F9946}" sibTransId="{8CE037D4-59EA-45AE-BC5B-6B9947A09BFD}"/>
    <dgm:cxn modelId="{A8F91C87-CBD5-4293-B904-EF4738C216EA}" type="presOf" srcId="{387E979F-6EA9-45FB-A3CA-4D78FD5219DD}" destId="{9B952124-2076-48AC-A998-536C116B4580}" srcOrd="0" destOrd="0" presId="urn:microsoft.com/office/officeart/2005/8/layout/default"/>
    <dgm:cxn modelId="{E2215EF2-EACC-4B6E-840B-73952A3973D2}" srcId="{092D3C6A-C753-41DB-86E8-CDDD433A27CB}" destId="{387E979F-6EA9-45FB-A3CA-4D78FD5219DD}" srcOrd="0" destOrd="0" parTransId="{17E41FE8-5F76-4355-9926-C2CCA2079B6F}" sibTransId="{1CA67DF2-470B-4E46-80DA-C466DED911F0}"/>
    <dgm:cxn modelId="{2E7A078C-43A3-461E-AAFB-D41A57BAF3AF}" type="presOf" srcId="{5B199312-69DA-4235-B430-51309BC6FF75}" destId="{9387453A-3B45-4027-AE49-573AE1A882BD}" srcOrd="0" destOrd="0" presId="urn:microsoft.com/office/officeart/2005/8/layout/default"/>
    <dgm:cxn modelId="{0B275DDA-32EF-486C-8E02-FFC3DBDD18FC}" type="presOf" srcId="{092D3C6A-C753-41DB-86E8-CDDD433A27CB}" destId="{DA66EAE3-B98A-4180-95F5-F3FD32297076}" srcOrd="0" destOrd="0" presId="urn:microsoft.com/office/officeart/2005/8/layout/default"/>
    <dgm:cxn modelId="{A01E35E2-95F1-4887-AA07-D0EF0221CA8E}" srcId="{092D3C6A-C753-41DB-86E8-CDDD433A27CB}" destId="{5B199312-69DA-4235-B430-51309BC6FF75}" srcOrd="3" destOrd="0" parTransId="{30AB96DC-F39B-4714-9FBE-59119577FAA4}" sibTransId="{389B15CD-5C7B-4C84-903A-C2D94BFF919F}"/>
    <dgm:cxn modelId="{F1AD8165-7377-4A94-A48A-1E14AFDEC458}" type="presParOf" srcId="{DA66EAE3-B98A-4180-95F5-F3FD32297076}" destId="{9B952124-2076-48AC-A998-536C116B4580}" srcOrd="0" destOrd="0" presId="urn:microsoft.com/office/officeart/2005/8/layout/default"/>
    <dgm:cxn modelId="{F2361015-D785-4A2E-A61C-99024AA94586}" type="presParOf" srcId="{DA66EAE3-B98A-4180-95F5-F3FD32297076}" destId="{7C8F725D-3B54-46AB-BD33-9DCE8F7AF067}" srcOrd="1" destOrd="0" presId="urn:microsoft.com/office/officeart/2005/8/layout/default"/>
    <dgm:cxn modelId="{76B76CF5-EBAD-4BAA-B579-DBBD9C2E4174}" type="presParOf" srcId="{DA66EAE3-B98A-4180-95F5-F3FD32297076}" destId="{FAB8B1C3-EFD8-452A-A65E-D6EB63D52884}" srcOrd="2" destOrd="0" presId="urn:microsoft.com/office/officeart/2005/8/layout/default"/>
    <dgm:cxn modelId="{074EF1CE-55CE-411F-AB91-E1633A11FE1C}" type="presParOf" srcId="{DA66EAE3-B98A-4180-95F5-F3FD32297076}" destId="{6D0C343A-1FA1-4639-A211-5CD429CBBF3B}" srcOrd="3" destOrd="0" presId="urn:microsoft.com/office/officeart/2005/8/layout/default"/>
    <dgm:cxn modelId="{5392FB6D-6396-4133-8415-985B16324B7F}" type="presParOf" srcId="{DA66EAE3-B98A-4180-95F5-F3FD32297076}" destId="{3457F6E1-789A-4A76-8DE7-73DA94B3E17E}" srcOrd="4" destOrd="0" presId="urn:microsoft.com/office/officeart/2005/8/layout/default"/>
    <dgm:cxn modelId="{A645DC24-1901-4E82-8B1B-15EA6C2DF998}" type="presParOf" srcId="{DA66EAE3-B98A-4180-95F5-F3FD32297076}" destId="{749121B7-9EDC-4FD0-B1BE-7F6BDAADFBBC}" srcOrd="5" destOrd="0" presId="urn:microsoft.com/office/officeart/2005/8/layout/default"/>
    <dgm:cxn modelId="{C470B598-D8B6-4240-961C-275628F27855}" type="presParOf" srcId="{DA66EAE3-B98A-4180-95F5-F3FD32297076}" destId="{9387453A-3B45-4027-AE49-573AE1A882BD}"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2C65C38-C1A5-4346-9A0F-3F00AB814B79}" type="doc">
      <dgm:prSet loTypeId="urn:microsoft.com/office/officeart/2005/8/layout/hList6" loCatId="list" qsTypeId="urn:microsoft.com/office/officeart/2005/8/quickstyle/3d2" qsCatId="3D" csTypeId="urn:microsoft.com/office/officeart/2005/8/colors/accent1_4" csCatId="accent1" phldr="1"/>
      <dgm:spPr/>
      <dgm:t>
        <a:bodyPr/>
        <a:lstStyle/>
        <a:p>
          <a:endParaRPr lang="es-ES"/>
        </a:p>
      </dgm:t>
    </dgm:pt>
    <dgm:pt modelId="{15900C84-4379-41D2-ACAA-8899A037F125}">
      <dgm:prSet phldrT="[Texto]"/>
      <dgm:spPr/>
      <dgm:t>
        <a:bodyPr/>
        <a:lstStyle/>
        <a:p>
          <a:pPr algn="ctr"/>
          <a:r>
            <a:rPr lang="es-MX" sz="2200" b="1" i="1" dirty="0" smtClean="0">
              <a:latin typeface="Calibri" pitchFamily="34" charset="0"/>
            </a:rPr>
            <a:t>Control preliminar</a:t>
          </a:r>
          <a:endParaRPr lang="es-ES" sz="2200" dirty="0"/>
        </a:p>
      </dgm:t>
    </dgm:pt>
    <dgm:pt modelId="{00B5B82F-CF22-4923-8378-50DEDA8CFCDB}" type="parTrans" cxnId="{B9F66589-66FE-44E9-969F-5DB45A4BB767}">
      <dgm:prSet/>
      <dgm:spPr/>
      <dgm:t>
        <a:bodyPr/>
        <a:lstStyle/>
        <a:p>
          <a:endParaRPr lang="es-ES"/>
        </a:p>
      </dgm:t>
    </dgm:pt>
    <dgm:pt modelId="{C0DE0EF3-20BC-46BB-94EF-223A27A96C12}" type="sibTrans" cxnId="{B9F66589-66FE-44E9-969F-5DB45A4BB767}">
      <dgm:prSet/>
      <dgm:spPr/>
      <dgm:t>
        <a:bodyPr/>
        <a:lstStyle/>
        <a:p>
          <a:endParaRPr lang="es-ES"/>
        </a:p>
      </dgm:t>
    </dgm:pt>
    <dgm:pt modelId="{3DB99C65-B39C-4E85-8C77-5DE4D04E3736}">
      <dgm:prSet phldrT="[Texto]" custT="1"/>
      <dgm:spPr/>
      <dgm:t>
        <a:bodyPr/>
        <a:lstStyle/>
        <a:p>
          <a:pPr algn="ctr"/>
          <a:r>
            <a:rPr lang="es-MX" sz="2000" dirty="0" smtClean="0">
              <a:latin typeface="Calibri" pitchFamily="34" charset="0"/>
            </a:rPr>
            <a:t>Antes de que principien las operaciones e incluye la creación de políticas, procedimientos y reglas.</a:t>
          </a:r>
          <a:endParaRPr lang="es-ES" sz="2000" dirty="0"/>
        </a:p>
      </dgm:t>
    </dgm:pt>
    <dgm:pt modelId="{8163335C-C5D1-4E77-908A-A27AC215629D}" type="parTrans" cxnId="{CF418730-1350-4325-A118-638A0C08B511}">
      <dgm:prSet/>
      <dgm:spPr/>
      <dgm:t>
        <a:bodyPr/>
        <a:lstStyle/>
        <a:p>
          <a:endParaRPr lang="es-ES"/>
        </a:p>
      </dgm:t>
    </dgm:pt>
    <dgm:pt modelId="{78562631-7F28-47DA-89E6-C44D6B966B61}" type="sibTrans" cxnId="{CF418730-1350-4325-A118-638A0C08B511}">
      <dgm:prSet/>
      <dgm:spPr/>
      <dgm:t>
        <a:bodyPr/>
        <a:lstStyle/>
        <a:p>
          <a:endParaRPr lang="es-ES"/>
        </a:p>
      </dgm:t>
    </dgm:pt>
    <dgm:pt modelId="{FC0EC61B-209B-4514-9ABD-17C5134F55F8}">
      <dgm:prSet phldrT="[Texto]" custT="1"/>
      <dgm:spPr/>
      <dgm:t>
        <a:bodyPr/>
        <a:lstStyle/>
        <a:p>
          <a:pPr algn="ctr"/>
          <a:r>
            <a:rPr lang="es-MX" sz="1800" dirty="0" smtClean="0">
              <a:latin typeface="Calibri" pitchFamily="34" charset="0"/>
            </a:rPr>
            <a:t>Durante la fase de la acción de ejecutar los planes e incluye la dirección, vigilancia y sincronización de las actividades según ocurran. </a:t>
          </a:r>
          <a:endParaRPr lang="es-ES" sz="1800" dirty="0"/>
        </a:p>
      </dgm:t>
    </dgm:pt>
    <dgm:pt modelId="{688FED0C-193B-49E4-A550-6656C079EADE}" type="parTrans" cxnId="{738401D5-50CB-40CD-AEAA-FF2702DB1962}">
      <dgm:prSet/>
      <dgm:spPr/>
      <dgm:t>
        <a:bodyPr/>
        <a:lstStyle/>
        <a:p>
          <a:endParaRPr lang="es-ES"/>
        </a:p>
      </dgm:t>
    </dgm:pt>
    <dgm:pt modelId="{BBD7F574-F8EF-450D-8E87-947A67441BA2}" type="sibTrans" cxnId="{738401D5-50CB-40CD-AEAA-FF2702DB1962}">
      <dgm:prSet/>
      <dgm:spPr/>
      <dgm:t>
        <a:bodyPr/>
        <a:lstStyle/>
        <a:p>
          <a:endParaRPr lang="es-ES"/>
        </a:p>
      </dgm:t>
    </dgm:pt>
    <dgm:pt modelId="{1407CD72-F002-46F8-B4C4-6FFB4E21B629}">
      <dgm:prSet phldrT="[Texto]"/>
      <dgm:spPr/>
      <dgm:t>
        <a:bodyPr/>
        <a:lstStyle/>
        <a:p>
          <a:pPr algn="ctr"/>
          <a:r>
            <a:rPr lang="es-MX" sz="2200" b="1" i="1" dirty="0" smtClean="0">
              <a:latin typeface="Calibri" pitchFamily="34" charset="0"/>
            </a:rPr>
            <a:t>Control correctivo o de retroalimentación</a:t>
          </a:r>
          <a:endParaRPr lang="es-ES" sz="2200" dirty="0"/>
        </a:p>
      </dgm:t>
    </dgm:pt>
    <dgm:pt modelId="{67208773-950F-4D7B-90D2-BCE5A64E152A}" type="parTrans" cxnId="{10EB0B53-E5B7-4A1A-8F15-0B7C96ACF36F}">
      <dgm:prSet/>
      <dgm:spPr/>
      <dgm:t>
        <a:bodyPr/>
        <a:lstStyle/>
        <a:p>
          <a:endParaRPr lang="es-ES"/>
        </a:p>
      </dgm:t>
    </dgm:pt>
    <dgm:pt modelId="{9CA1127B-BE8B-4D00-9297-65DC3343D940}" type="sibTrans" cxnId="{10EB0B53-E5B7-4A1A-8F15-0B7C96ACF36F}">
      <dgm:prSet/>
      <dgm:spPr/>
      <dgm:t>
        <a:bodyPr/>
        <a:lstStyle/>
        <a:p>
          <a:endParaRPr lang="es-ES"/>
        </a:p>
      </dgm:t>
    </dgm:pt>
    <dgm:pt modelId="{F64FFA46-2D29-4D83-BA88-3C4407A660C0}">
      <dgm:prSet phldrT="[Texto]" custT="1"/>
      <dgm:spPr/>
      <dgm:t>
        <a:bodyPr/>
        <a:lstStyle/>
        <a:p>
          <a:pPr algn="ctr"/>
          <a:r>
            <a:rPr lang="es-MX" sz="2000" dirty="0" smtClean="0">
              <a:latin typeface="Calibri" pitchFamily="34" charset="0"/>
            </a:rPr>
            <a:t>Se enfoca sobre el uso de la información de los resultados anteriores para corregir posibles desviaciones. </a:t>
          </a:r>
          <a:endParaRPr lang="es-ES" sz="2000" dirty="0"/>
        </a:p>
      </dgm:t>
    </dgm:pt>
    <dgm:pt modelId="{69720B74-A37C-4EDA-8978-AB41FE5D1B3A}" type="parTrans" cxnId="{13112C93-ADB5-488F-A6B5-99D2C8836923}">
      <dgm:prSet/>
      <dgm:spPr/>
      <dgm:t>
        <a:bodyPr/>
        <a:lstStyle/>
        <a:p>
          <a:endParaRPr lang="es-ES"/>
        </a:p>
      </dgm:t>
    </dgm:pt>
    <dgm:pt modelId="{1EC14497-9120-426E-BA1D-52C21D6210D2}" type="sibTrans" cxnId="{13112C93-ADB5-488F-A6B5-99D2C8836923}">
      <dgm:prSet/>
      <dgm:spPr/>
      <dgm:t>
        <a:bodyPr/>
        <a:lstStyle/>
        <a:p>
          <a:endParaRPr lang="es-ES"/>
        </a:p>
      </dgm:t>
    </dgm:pt>
    <dgm:pt modelId="{BACE8B97-A550-4B49-B71C-29DB4F0BEC47}">
      <dgm:prSet phldrT="[Texto]"/>
      <dgm:spPr/>
      <dgm:t>
        <a:bodyPr/>
        <a:lstStyle/>
        <a:p>
          <a:pPr algn="ctr"/>
          <a:r>
            <a:rPr lang="es-MX" sz="2200" b="1" i="1" dirty="0" smtClean="0">
              <a:latin typeface="Calibri" pitchFamily="34" charset="0"/>
            </a:rPr>
            <a:t>Control acción o concurrente</a:t>
          </a:r>
          <a:endParaRPr lang="es-ES" sz="2200" dirty="0"/>
        </a:p>
      </dgm:t>
    </dgm:pt>
    <dgm:pt modelId="{551AD9D0-1AF1-4147-987B-E61BC6FFE871}" type="sibTrans" cxnId="{A9B56216-4B5C-48EC-BDDB-E4D1A0980534}">
      <dgm:prSet/>
      <dgm:spPr/>
      <dgm:t>
        <a:bodyPr/>
        <a:lstStyle/>
        <a:p>
          <a:endParaRPr lang="es-ES"/>
        </a:p>
      </dgm:t>
    </dgm:pt>
    <dgm:pt modelId="{5B496536-77CF-46EC-AAE1-5F095549DAF0}" type="parTrans" cxnId="{A9B56216-4B5C-48EC-BDDB-E4D1A0980534}">
      <dgm:prSet/>
      <dgm:spPr/>
      <dgm:t>
        <a:bodyPr/>
        <a:lstStyle/>
        <a:p>
          <a:endParaRPr lang="es-ES"/>
        </a:p>
      </dgm:t>
    </dgm:pt>
    <dgm:pt modelId="{95053CC1-2320-4AF7-ACD7-0F7043E403DF}" type="pres">
      <dgm:prSet presAssocID="{A2C65C38-C1A5-4346-9A0F-3F00AB814B79}" presName="Name0" presStyleCnt="0">
        <dgm:presLayoutVars>
          <dgm:dir/>
          <dgm:resizeHandles val="exact"/>
        </dgm:presLayoutVars>
      </dgm:prSet>
      <dgm:spPr/>
      <dgm:t>
        <a:bodyPr/>
        <a:lstStyle/>
        <a:p>
          <a:endParaRPr lang="es-ES"/>
        </a:p>
      </dgm:t>
    </dgm:pt>
    <dgm:pt modelId="{5BDA70E9-6628-4713-BABD-EC25612857D7}" type="pres">
      <dgm:prSet presAssocID="{15900C84-4379-41D2-ACAA-8899A037F125}" presName="node" presStyleLbl="node1" presStyleIdx="0" presStyleCnt="3">
        <dgm:presLayoutVars>
          <dgm:bulletEnabled val="1"/>
        </dgm:presLayoutVars>
      </dgm:prSet>
      <dgm:spPr/>
      <dgm:t>
        <a:bodyPr/>
        <a:lstStyle/>
        <a:p>
          <a:endParaRPr lang="es-ES"/>
        </a:p>
      </dgm:t>
    </dgm:pt>
    <dgm:pt modelId="{F6ABD8A6-9EF8-4122-9FF6-50619A567C94}" type="pres">
      <dgm:prSet presAssocID="{C0DE0EF3-20BC-46BB-94EF-223A27A96C12}" presName="sibTrans" presStyleCnt="0"/>
      <dgm:spPr/>
    </dgm:pt>
    <dgm:pt modelId="{2C4E0438-7361-41D8-9B6E-62734CF3EAD3}" type="pres">
      <dgm:prSet presAssocID="{BACE8B97-A550-4B49-B71C-29DB4F0BEC47}" presName="node" presStyleLbl="node1" presStyleIdx="1" presStyleCnt="3">
        <dgm:presLayoutVars>
          <dgm:bulletEnabled val="1"/>
        </dgm:presLayoutVars>
      </dgm:prSet>
      <dgm:spPr/>
      <dgm:t>
        <a:bodyPr/>
        <a:lstStyle/>
        <a:p>
          <a:endParaRPr lang="es-ES"/>
        </a:p>
      </dgm:t>
    </dgm:pt>
    <dgm:pt modelId="{68B70D92-2E97-4253-BABD-B69EB79D1123}" type="pres">
      <dgm:prSet presAssocID="{551AD9D0-1AF1-4147-987B-E61BC6FFE871}" presName="sibTrans" presStyleCnt="0"/>
      <dgm:spPr/>
    </dgm:pt>
    <dgm:pt modelId="{D4824612-DF7E-46FA-B1C3-F429342A6E8E}" type="pres">
      <dgm:prSet presAssocID="{1407CD72-F002-46F8-B4C4-6FFB4E21B629}" presName="node" presStyleLbl="node1" presStyleIdx="2" presStyleCnt="3">
        <dgm:presLayoutVars>
          <dgm:bulletEnabled val="1"/>
        </dgm:presLayoutVars>
      </dgm:prSet>
      <dgm:spPr/>
      <dgm:t>
        <a:bodyPr/>
        <a:lstStyle/>
        <a:p>
          <a:endParaRPr lang="es-ES"/>
        </a:p>
      </dgm:t>
    </dgm:pt>
  </dgm:ptLst>
  <dgm:cxnLst>
    <dgm:cxn modelId="{FAA90B96-1782-411E-9CEA-595179D39508}" type="presOf" srcId="{3DB99C65-B39C-4E85-8C77-5DE4D04E3736}" destId="{5BDA70E9-6628-4713-BABD-EC25612857D7}" srcOrd="0" destOrd="1" presId="urn:microsoft.com/office/officeart/2005/8/layout/hList6"/>
    <dgm:cxn modelId="{10EB0B53-E5B7-4A1A-8F15-0B7C96ACF36F}" srcId="{A2C65C38-C1A5-4346-9A0F-3F00AB814B79}" destId="{1407CD72-F002-46F8-B4C4-6FFB4E21B629}" srcOrd="2" destOrd="0" parTransId="{67208773-950F-4D7B-90D2-BCE5A64E152A}" sibTransId="{9CA1127B-BE8B-4D00-9297-65DC3343D940}"/>
    <dgm:cxn modelId="{44ABA347-DD42-4734-B30E-DB6B397ABFD5}" type="presOf" srcId="{A2C65C38-C1A5-4346-9A0F-3F00AB814B79}" destId="{95053CC1-2320-4AF7-ACD7-0F7043E403DF}" srcOrd="0" destOrd="0" presId="urn:microsoft.com/office/officeart/2005/8/layout/hList6"/>
    <dgm:cxn modelId="{A9B56216-4B5C-48EC-BDDB-E4D1A0980534}" srcId="{A2C65C38-C1A5-4346-9A0F-3F00AB814B79}" destId="{BACE8B97-A550-4B49-B71C-29DB4F0BEC47}" srcOrd="1" destOrd="0" parTransId="{5B496536-77CF-46EC-AAE1-5F095549DAF0}" sibTransId="{551AD9D0-1AF1-4147-987B-E61BC6FFE871}"/>
    <dgm:cxn modelId="{CF418730-1350-4325-A118-638A0C08B511}" srcId="{15900C84-4379-41D2-ACAA-8899A037F125}" destId="{3DB99C65-B39C-4E85-8C77-5DE4D04E3736}" srcOrd="0" destOrd="0" parTransId="{8163335C-C5D1-4E77-908A-A27AC215629D}" sibTransId="{78562631-7F28-47DA-89E6-C44D6B966B61}"/>
    <dgm:cxn modelId="{13112C93-ADB5-488F-A6B5-99D2C8836923}" srcId="{1407CD72-F002-46F8-B4C4-6FFB4E21B629}" destId="{F64FFA46-2D29-4D83-BA88-3C4407A660C0}" srcOrd="0" destOrd="0" parTransId="{69720B74-A37C-4EDA-8978-AB41FE5D1B3A}" sibTransId="{1EC14497-9120-426E-BA1D-52C21D6210D2}"/>
    <dgm:cxn modelId="{AE92B4CA-609D-442A-867C-7BDB62D5ACD0}" type="presOf" srcId="{F64FFA46-2D29-4D83-BA88-3C4407A660C0}" destId="{D4824612-DF7E-46FA-B1C3-F429342A6E8E}" srcOrd="0" destOrd="1" presId="urn:microsoft.com/office/officeart/2005/8/layout/hList6"/>
    <dgm:cxn modelId="{A78C6B44-6EC2-49D2-A25B-FA4524A1F14D}" type="presOf" srcId="{15900C84-4379-41D2-ACAA-8899A037F125}" destId="{5BDA70E9-6628-4713-BABD-EC25612857D7}" srcOrd="0" destOrd="0" presId="urn:microsoft.com/office/officeart/2005/8/layout/hList6"/>
    <dgm:cxn modelId="{41174174-F1C5-4821-94F9-6017C6E30AFD}" type="presOf" srcId="{1407CD72-F002-46F8-B4C4-6FFB4E21B629}" destId="{D4824612-DF7E-46FA-B1C3-F429342A6E8E}" srcOrd="0" destOrd="0" presId="urn:microsoft.com/office/officeart/2005/8/layout/hList6"/>
    <dgm:cxn modelId="{C9F58CD2-CC2F-4581-A9F4-9F93748B71FA}" type="presOf" srcId="{BACE8B97-A550-4B49-B71C-29DB4F0BEC47}" destId="{2C4E0438-7361-41D8-9B6E-62734CF3EAD3}" srcOrd="0" destOrd="0" presId="urn:microsoft.com/office/officeart/2005/8/layout/hList6"/>
    <dgm:cxn modelId="{738401D5-50CB-40CD-AEAA-FF2702DB1962}" srcId="{BACE8B97-A550-4B49-B71C-29DB4F0BEC47}" destId="{FC0EC61B-209B-4514-9ABD-17C5134F55F8}" srcOrd="0" destOrd="0" parTransId="{688FED0C-193B-49E4-A550-6656C079EADE}" sibTransId="{BBD7F574-F8EF-450D-8E87-947A67441BA2}"/>
    <dgm:cxn modelId="{32C974FD-C427-4E75-BB2D-5A4E1CB1E477}" type="presOf" srcId="{FC0EC61B-209B-4514-9ABD-17C5134F55F8}" destId="{2C4E0438-7361-41D8-9B6E-62734CF3EAD3}" srcOrd="0" destOrd="1" presId="urn:microsoft.com/office/officeart/2005/8/layout/hList6"/>
    <dgm:cxn modelId="{B9F66589-66FE-44E9-969F-5DB45A4BB767}" srcId="{A2C65C38-C1A5-4346-9A0F-3F00AB814B79}" destId="{15900C84-4379-41D2-ACAA-8899A037F125}" srcOrd="0" destOrd="0" parTransId="{00B5B82F-CF22-4923-8378-50DEDA8CFCDB}" sibTransId="{C0DE0EF3-20BC-46BB-94EF-223A27A96C12}"/>
    <dgm:cxn modelId="{0B4D4015-E73E-4648-B0C7-4E4ADD51BA20}" type="presParOf" srcId="{95053CC1-2320-4AF7-ACD7-0F7043E403DF}" destId="{5BDA70E9-6628-4713-BABD-EC25612857D7}" srcOrd="0" destOrd="0" presId="urn:microsoft.com/office/officeart/2005/8/layout/hList6"/>
    <dgm:cxn modelId="{05F3C9E9-B504-4EB6-A0A4-195C11758590}" type="presParOf" srcId="{95053CC1-2320-4AF7-ACD7-0F7043E403DF}" destId="{F6ABD8A6-9EF8-4122-9FF6-50619A567C94}" srcOrd="1" destOrd="0" presId="urn:microsoft.com/office/officeart/2005/8/layout/hList6"/>
    <dgm:cxn modelId="{F2A42DB5-87B0-41E9-8983-B6A4C2C8B386}" type="presParOf" srcId="{95053CC1-2320-4AF7-ACD7-0F7043E403DF}" destId="{2C4E0438-7361-41D8-9B6E-62734CF3EAD3}" srcOrd="2" destOrd="0" presId="urn:microsoft.com/office/officeart/2005/8/layout/hList6"/>
    <dgm:cxn modelId="{46B3927A-ADC7-4B05-8A90-12B4C9AD1169}" type="presParOf" srcId="{95053CC1-2320-4AF7-ACD7-0F7043E403DF}" destId="{68B70D92-2E97-4253-BABD-B69EB79D1123}" srcOrd="3" destOrd="0" presId="urn:microsoft.com/office/officeart/2005/8/layout/hList6"/>
    <dgm:cxn modelId="{B7E74536-6862-46C3-BD29-F4A674C92608}" type="presParOf" srcId="{95053CC1-2320-4AF7-ACD7-0F7043E403DF}" destId="{D4824612-DF7E-46FA-B1C3-F429342A6E8E}"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40ADEE-8D80-40FF-8FF2-7F09A554013E}" type="doc">
      <dgm:prSet loTypeId="urn:microsoft.com/office/officeart/2005/8/layout/hProcess9" loCatId="process" qsTypeId="urn:microsoft.com/office/officeart/2005/8/quickstyle/simple1" qsCatId="simple" csTypeId="urn:microsoft.com/office/officeart/2005/8/colors/accent1_2" csCatId="accent1" phldr="1"/>
      <dgm:spPr/>
    </dgm:pt>
    <dgm:pt modelId="{B12CA240-57B7-4AF8-94B9-9C38190FD406}">
      <dgm:prSet phldrT="[Texto]" custT="1"/>
      <dgm:spPr/>
      <dgm:t>
        <a:bodyPr/>
        <a:lstStyle/>
        <a:p>
          <a:r>
            <a:rPr lang="es-MX" sz="2000" dirty="0" smtClean="0">
              <a:latin typeface="Calibri" panose="020F0502020204030204" pitchFamily="34" charset="0"/>
              <a:cs typeface="Calibri" panose="020F0502020204030204" pitchFamily="34" charset="0"/>
            </a:rPr>
            <a:t>Formado por un conjunto de fases cíclicas (el fin se convierte en el principio de la tarea administrativa).</a:t>
          </a:r>
          <a:endParaRPr lang="es-ES" sz="2000" dirty="0">
            <a:latin typeface="Calibri" panose="020F0502020204030204" pitchFamily="34" charset="0"/>
            <a:cs typeface="Calibri" panose="020F0502020204030204" pitchFamily="34" charset="0"/>
          </a:endParaRPr>
        </a:p>
      </dgm:t>
    </dgm:pt>
    <dgm:pt modelId="{ED58CEF4-C0AA-4D3C-99E7-9B15AFF4DDE4}" type="parTrans" cxnId="{77F1E8B4-EA70-439F-84D2-43915855A280}">
      <dgm:prSet/>
      <dgm:spPr/>
      <dgm:t>
        <a:bodyPr/>
        <a:lstStyle/>
        <a:p>
          <a:endParaRPr lang="es-ES"/>
        </a:p>
      </dgm:t>
    </dgm:pt>
    <dgm:pt modelId="{0B07DE3B-E688-4F44-A4AA-DC5D7133B8E9}" type="sibTrans" cxnId="{77F1E8B4-EA70-439F-84D2-43915855A280}">
      <dgm:prSet/>
      <dgm:spPr/>
      <dgm:t>
        <a:bodyPr/>
        <a:lstStyle/>
        <a:p>
          <a:endParaRPr lang="es-ES"/>
        </a:p>
      </dgm:t>
    </dgm:pt>
    <dgm:pt modelId="{E0EAEEF9-80EE-4B1F-AD4B-86D776E560CD}">
      <dgm:prSet phldrT="[Texto]" custT="1"/>
      <dgm:spPr/>
      <dgm:t>
        <a:bodyPr/>
        <a:lstStyle/>
        <a:p>
          <a:r>
            <a:rPr lang="es-ES" sz="2400" dirty="0" smtClean="0">
              <a:latin typeface="Calibri" panose="020F0502020204030204" pitchFamily="34" charset="0"/>
              <a:cs typeface="Calibri" panose="020F0502020204030204" pitchFamily="34" charset="0"/>
            </a:rPr>
            <a:t>Estimula la innovación y el progreso.</a:t>
          </a:r>
          <a:endParaRPr lang="es-ES" sz="2400" dirty="0">
            <a:latin typeface="Calibri" panose="020F0502020204030204" pitchFamily="34" charset="0"/>
            <a:cs typeface="Calibri" panose="020F0502020204030204" pitchFamily="34" charset="0"/>
          </a:endParaRPr>
        </a:p>
      </dgm:t>
    </dgm:pt>
    <dgm:pt modelId="{B9ADFEAC-2964-4876-88FB-B78751339701}" type="parTrans" cxnId="{65BF0D0E-E503-4344-9848-16C28806FECC}">
      <dgm:prSet/>
      <dgm:spPr/>
      <dgm:t>
        <a:bodyPr/>
        <a:lstStyle/>
        <a:p>
          <a:endParaRPr lang="es-ES"/>
        </a:p>
      </dgm:t>
    </dgm:pt>
    <dgm:pt modelId="{63B43E9D-A29A-42BB-AC71-AED4CF84546E}" type="sibTrans" cxnId="{65BF0D0E-E503-4344-9848-16C28806FECC}">
      <dgm:prSet/>
      <dgm:spPr/>
      <dgm:t>
        <a:bodyPr/>
        <a:lstStyle/>
        <a:p>
          <a:endParaRPr lang="es-ES"/>
        </a:p>
      </dgm:t>
    </dgm:pt>
    <dgm:pt modelId="{F53BB72C-9F42-4420-BC58-4E466FA78962}">
      <dgm:prSet phldrT="[Texto]" custT="1"/>
      <dgm:spPr/>
      <dgm:t>
        <a:bodyPr/>
        <a:lstStyle/>
        <a:p>
          <a:r>
            <a:rPr lang="es-MX" sz="2400" dirty="0" smtClean="0">
              <a:latin typeface="Calibri" panose="020F0502020204030204" pitchFamily="34" charset="0"/>
              <a:cs typeface="Calibri" panose="020F0502020204030204" pitchFamily="34" charset="0"/>
            </a:rPr>
            <a:t>Fomenta el desarrollo de una filosofía y cultura gerencial y empresarial.</a:t>
          </a:r>
          <a:endParaRPr lang="es-ES" sz="2400" dirty="0">
            <a:latin typeface="Calibri" panose="020F0502020204030204" pitchFamily="34" charset="0"/>
            <a:cs typeface="Calibri" panose="020F0502020204030204" pitchFamily="34" charset="0"/>
          </a:endParaRPr>
        </a:p>
      </dgm:t>
    </dgm:pt>
    <dgm:pt modelId="{43F37FC3-323A-4074-95D5-6A7246676121}" type="parTrans" cxnId="{E35B0264-4C98-4507-834E-4A3E08A6015D}">
      <dgm:prSet/>
      <dgm:spPr/>
      <dgm:t>
        <a:bodyPr/>
        <a:lstStyle/>
        <a:p>
          <a:endParaRPr lang="es-ES"/>
        </a:p>
      </dgm:t>
    </dgm:pt>
    <dgm:pt modelId="{BE00685C-D4E2-423F-9DAA-0D309CEE25B7}" type="sibTrans" cxnId="{E35B0264-4C98-4507-834E-4A3E08A6015D}">
      <dgm:prSet/>
      <dgm:spPr/>
      <dgm:t>
        <a:bodyPr/>
        <a:lstStyle/>
        <a:p>
          <a:endParaRPr lang="es-ES"/>
        </a:p>
      </dgm:t>
    </dgm:pt>
    <dgm:pt modelId="{5D3C07E3-4072-4FA9-A4AF-9357CF16C180}" type="pres">
      <dgm:prSet presAssocID="{D240ADEE-8D80-40FF-8FF2-7F09A554013E}" presName="CompostProcess" presStyleCnt="0">
        <dgm:presLayoutVars>
          <dgm:dir/>
          <dgm:resizeHandles val="exact"/>
        </dgm:presLayoutVars>
      </dgm:prSet>
      <dgm:spPr/>
    </dgm:pt>
    <dgm:pt modelId="{B45A122A-422D-4FA3-BC8A-CAD62E71D887}" type="pres">
      <dgm:prSet presAssocID="{D240ADEE-8D80-40FF-8FF2-7F09A554013E}" presName="arrow" presStyleLbl="bgShp" presStyleIdx="0" presStyleCnt="1"/>
      <dgm:spPr/>
    </dgm:pt>
    <dgm:pt modelId="{F8A08EEB-026D-47AA-828E-126BABFBF7C2}" type="pres">
      <dgm:prSet presAssocID="{D240ADEE-8D80-40FF-8FF2-7F09A554013E}" presName="linearProcess" presStyleCnt="0"/>
      <dgm:spPr/>
    </dgm:pt>
    <dgm:pt modelId="{DFB0BAF1-DBDD-4DD8-BF37-AE36C43DFBF8}" type="pres">
      <dgm:prSet presAssocID="{B12CA240-57B7-4AF8-94B9-9C38190FD406}" presName="textNode" presStyleLbl="node1" presStyleIdx="0" presStyleCnt="3">
        <dgm:presLayoutVars>
          <dgm:bulletEnabled val="1"/>
        </dgm:presLayoutVars>
      </dgm:prSet>
      <dgm:spPr/>
      <dgm:t>
        <a:bodyPr/>
        <a:lstStyle/>
        <a:p>
          <a:endParaRPr lang="es-ES"/>
        </a:p>
      </dgm:t>
    </dgm:pt>
    <dgm:pt modelId="{9AF9585C-A614-4C36-94AE-60AD99C07FF4}" type="pres">
      <dgm:prSet presAssocID="{0B07DE3B-E688-4F44-A4AA-DC5D7133B8E9}" presName="sibTrans" presStyleCnt="0"/>
      <dgm:spPr/>
    </dgm:pt>
    <dgm:pt modelId="{9278C91F-1DDB-44B0-A2C9-631922C1BE6C}" type="pres">
      <dgm:prSet presAssocID="{E0EAEEF9-80EE-4B1F-AD4B-86D776E560CD}" presName="textNode" presStyleLbl="node1" presStyleIdx="1" presStyleCnt="3">
        <dgm:presLayoutVars>
          <dgm:bulletEnabled val="1"/>
        </dgm:presLayoutVars>
      </dgm:prSet>
      <dgm:spPr/>
      <dgm:t>
        <a:bodyPr/>
        <a:lstStyle/>
        <a:p>
          <a:endParaRPr lang="es-ES"/>
        </a:p>
      </dgm:t>
    </dgm:pt>
    <dgm:pt modelId="{3E920A23-3C0C-4F4C-8E02-4309045ECCAB}" type="pres">
      <dgm:prSet presAssocID="{63B43E9D-A29A-42BB-AC71-AED4CF84546E}" presName="sibTrans" presStyleCnt="0"/>
      <dgm:spPr/>
    </dgm:pt>
    <dgm:pt modelId="{9105674E-7912-46DC-AFCB-B1A46D3B4D4D}" type="pres">
      <dgm:prSet presAssocID="{F53BB72C-9F42-4420-BC58-4E466FA78962}" presName="textNode" presStyleLbl="node1" presStyleIdx="2" presStyleCnt="3">
        <dgm:presLayoutVars>
          <dgm:bulletEnabled val="1"/>
        </dgm:presLayoutVars>
      </dgm:prSet>
      <dgm:spPr/>
      <dgm:t>
        <a:bodyPr/>
        <a:lstStyle/>
        <a:p>
          <a:endParaRPr lang="es-ES"/>
        </a:p>
      </dgm:t>
    </dgm:pt>
  </dgm:ptLst>
  <dgm:cxnLst>
    <dgm:cxn modelId="{77F1E8B4-EA70-439F-84D2-43915855A280}" srcId="{D240ADEE-8D80-40FF-8FF2-7F09A554013E}" destId="{B12CA240-57B7-4AF8-94B9-9C38190FD406}" srcOrd="0" destOrd="0" parTransId="{ED58CEF4-C0AA-4D3C-99E7-9B15AFF4DDE4}" sibTransId="{0B07DE3B-E688-4F44-A4AA-DC5D7133B8E9}"/>
    <dgm:cxn modelId="{E35B0264-4C98-4507-834E-4A3E08A6015D}" srcId="{D240ADEE-8D80-40FF-8FF2-7F09A554013E}" destId="{F53BB72C-9F42-4420-BC58-4E466FA78962}" srcOrd="2" destOrd="0" parTransId="{43F37FC3-323A-4074-95D5-6A7246676121}" sibTransId="{BE00685C-D4E2-423F-9DAA-0D309CEE25B7}"/>
    <dgm:cxn modelId="{C6F91AA8-6F2C-44B1-A021-8380E4CC5631}" type="presOf" srcId="{F53BB72C-9F42-4420-BC58-4E466FA78962}" destId="{9105674E-7912-46DC-AFCB-B1A46D3B4D4D}" srcOrd="0" destOrd="0" presId="urn:microsoft.com/office/officeart/2005/8/layout/hProcess9"/>
    <dgm:cxn modelId="{65BF0D0E-E503-4344-9848-16C28806FECC}" srcId="{D240ADEE-8D80-40FF-8FF2-7F09A554013E}" destId="{E0EAEEF9-80EE-4B1F-AD4B-86D776E560CD}" srcOrd="1" destOrd="0" parTransId="{B9ADFEAC-2964-4876-88FB-B78751339701}" sibTransId="{63B43E9D-A29A-42BB-AC71-AED4CF84546E}"/>
    <dgm:cxn modelId="{765C01EB-B824-40B1-9368-F665CDA347D3}" type="presOf" srcId="{E0EAEEF9-80EE-4B1F-AD4B-86D776E560CD}" destId="{9278C91F-1DDB-44B0-A2C9-631922C1BE6C}" srcOrd="0" destOrd="0" presId="urn:microsoft.com/office/officeart/2005/8/layout/hProcess9"/>
    <dgm:cxn modelId="{4F192266-1355-4B94-9CEC-38A5FE91083F}" type="presOf" srcId="{D240ADEE-8D80-40FF-8FF2-7F09A554013E}" destId="{5D3C07E3-4072-4FA9-A4AF-9357CF16C180}" srcOrd="0" destOrd="0" presId="urn:microsoft.com/office/officeart/2005/8/layout/hProcess9"/>
    <dgm:cxn modelId="{CA6C07C4-843D-41FD-B8A4-AA5119F4D271}" type="presOf" srcId="{B12CA240-57B7-4AF8-94B9-9C38190FD406}" destId="{DFB0BAF1-DBDD-4DD8-BF37-AE36C43DFBF8}" srcOrd="0" destOrd="0" presId="urn:microsoft.com/office/officeart/2005/8/layout/hProcess9"/>
    <dgm:cxn modelId="{C9C8027A-2A03-46BB-AF50-D761E1F77423}" type="presParOf" srcId="{5D3C07E3-4072-4FA9-A4AF-9357CF16C180}" destId="{B45A122A-422D-4FA3-BC8A-CAD62E71D887}" srcOrd="0" destOrd="0" presId="urn:microsoft.com/office/officeart/2005/8/layout/hProcess9"/>
    <dgm:cxn modelId="{3A829407-22F9-4863-BB27-78DD63872444}" type="presParOf" srcId="{5D3C07E3-4072-4FA9-A4AF-9357CF16C180}" destId="{F8A08EEB-026D-47AA-828E-126BABFBF7C2}" srcOrd="1" destOrd="0" presId="urn:microsoft.com/office/officeart/2005/8/layout/hProcess9"/>
    <dgm:cxn modelId="{6B012C05-8CFC-4AC1-9313-51FF2CCB22AF}" type="presParOf" srcId="{F8A08EEB-026D-47AA-828E-126BABFBF7C2}" destId="{DFB0BAF1-DBDD-4DD8-BF37-AE36C43DFBF8}" srcOrd="0" destOrd="0" presId="urn:microsoft.com/office/officeart/2005/8/layout/hProcess9"/>
    <dgm:cxn modelId="{1AEE83A7-DF38-4153-BAE2-D3C2EFC32D13}" type="presParOf" srcId="{F8A08EEB-026D-47AA-828E-126BABFBF7C2}" destId="{9AF9585C-A614-4C36-94AE-60AD99C07FF4}" srcOrd="1" destOrd="0" presId="urn:microsoft.com/office/officeart/2005/8/layout/hProcess9"/>
    <dgm:cxn modelId="{4794D3CD-AD34-49F9-B83A-F6724D9BA96A}" type="presParOf" srcId="{F8A08EEB-026D-47AA-828E-126BABFBF7C2}" destId="{9278C91F-1DDB-44B0-A2C9-631922C1BE6C}" srcOrd="2" destOrd="0" presId="urn:microsoft.com/office/officeart/2005/8/layout/hProcess9"/>
    <dgm:cxn modelId="{A5630B8B-94E2-497F-84D4-197140D38D46}" type="presParOf" srcId="{F8A08EEB-026D-47AA-828E-126BABFBF7C2}" destId="{3E920A23-3C0C-4F4C-8E02-4309045ECCAB}" srcOrd="3" destOrd="0" presId="urn:microsoft.com/office/officeart/2005/8/layout/hProcess9"/>
    <dgm:cxn modelId="{730FAB65-8E5E-445F-B5E9-8042F27F19AC}" type="presParOf" srcId="{F8A08EEB-026D-47AA-828E-126BABFBF7C2}" destId="{9105674E-7912-46DC-AFCB-B1A46D3B4D4D}"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052AF1-6C54-4D2B-84F4-E12B1BE80691}" type="doc">
      <dgm:prSet loTypeId="urn:microsoft.com/office/officeart/2009/3/layout/PieProcess" loCatId="process" qsTypeId="urn:microsoft.com/office/officeart/2005/8/quickstyle/simple1" qsCatId="simple" csTypeId="urn:microsoft.com/office/officeart/2005/8/colors/accent1_2" csCatId="accent1" phldr="1"/>
      <dgm:spPr/>
      <dgm:t>
        <a:bodyPr/>
        <a:lstStyle/>
        <a:p>
          <a:endParaRPr lang="es-ES"/>
        </a:p>
      </dgm:t>
    </dgm:pt>
    <dgm:pt modelId="{7FA3C8A2-2E46-4EA5-AC42-7DC8DBD81F8E}">
      <dgm:prSet phldrT="[Texto]" custT="1"/>
      <dgm:spPr/>
      <dgm:t>
        <a:bodyPr/>
        <a:lstStyle/>
        <a:p>
          <a:r>
            <a:rPr lang="es-ES" sz="3200" dirty="0" smtClean="0">
              <a:latin typeface="Calibri" panose="020F0502020204030204" pitchFamily="34" charset="0"/>
              <a:cs typeface="Calibri" panose="020F0502020204030204" pitchFamily="34" charset="0"/>
            </a:rPr>
            <a:t>1</a:t>
          </a:r>
          <a:endParaRPr lang="es-ES" sz="3200" dirty="0">
            <a:latin typeface="Calibri" panose="020F0502020204030204" pitchFamily="34" charset="0"/>
            <a:cs typeface="Calibri" panose="020F0502020204030204" pitchFamily="34" charset="0"/>
          </a:endParaRPr>
        </a:p>
      </dgm:t>
    </dgm:pt>
    <dgm:pt modelId="{A9B4572E-D7DB-4CDA-9128-72523679C7BF}" type="parTrans" cxnId="{C6366411-1081-4539-9AE8-62D3B386F721}">
      <dgm:prSet/>
      <dgm:spPr/>
      <dgm:t>
        <a:bodyPr/>
        <a:lstStyle/>
        <a:p>
          <a:endParaRPr lang="es-ES" sz="2000">
            <a:latin typeface="Calibri" panose="020F0502020204030204" pitchFamily="34" charset="0"/>
            <a:cs typeface="Calibri" panose="020F0502020204030204" pitchFamily="34" charset="0"/>
          </a:endParaRPr>
        </a:p>
      </dgm:t>
    </dgm:pt>
    <dgm:pt modelId="{D767CFE0-BC26-47BA-8769-6662C424B54E}" type="sibTrans" cxnId="{C6366411-1081-4539-9AE8-62D3B386F721}">
      <dgm:prSet/>
      <dgm:spPr/>
      <dgm:t>
        <a:bodyPr/>
        <a:lstStyle/>
        <a:p>
          <a:endParaRPr lang="es-ES" sz="2000">
            <a:latin typeface="Calibri" panose="020F0502020204030204" pitchFamily="34" charset="0"/>
            <a:cs typeface="Calibri" panose="020F0502020204030204" pitchFamily="34" charset="0"/>
          </a:endParaRPr>
        </a:p>
      </dgm:t>
    </dgm:pt>
    <dgm:pt modelId="{1D2AB640-F9C3-4A67-945F-7117F5C01581}">
      <dgm:prSet phldrT="[Texto]" custT="1"/>
      <dgm:spPr/>
      <dgm:t>
        <a:bodyPr/>
        <a:lstStyle/>
        <a:p>
          <a:r>
            <a:rPr lang="es-ES" sz="2800" b="1" dirty="0" smtClean="0">
              <a:solidFill>
                <a:schemeClr val="tx2">
                  <a:lumMod val="50000"/>
                  <a:lumOff val="50000"/>
                </a:schemeClr>
              </a:solidFill>
              <a:latin typeface="Calibri" panose="020F0502020204030204" pitchFamily="34" charset="0"/>
              <a:cs typeface="Calibri" panose="020F0502020204030204" pitchFamily="34" charset="0"/>
            </a:rPr>
            <a:t>O</a:t>
          </a:r>
          <a:r>
            <a:rPr lang="es-ES" sz="2800" dirty="0" smtClean="0">
              <a:latin typeface="Calibri" panose="020F0502020204030204" pitchFamily="34" charset="0"/>
              <a:cs typeface="Calibri" panose="020F0502020204030204" pitchFamily="34" charset="0"/>
            </a:rPr>
            <a:t>rden, </a:t>
          </a:r>
          <a:r>
            <a:rPr lang="es-ES" sz="2800" b="1" dirty="0" smtClean="0">
              <a:solidFill>
                <a:schemeClr val="tx2">
                  <a:lumMod val="50000"/>
                  <a:lumOff val="50000"/>
                </a:schemeClr>
              </a:solidFill>
              <a:latin typeface="Calibri" panose="020F0502020204030204" pitchFamily="34" charset="0"/>
              <a:cs typeface="Calibri" panose="020F0502020204030204" pitchFamily="34" charset="0"/>
            </a:rPr>
            <a:t>D</a:t>
          </a:r>
          <a:r>
            <a:rPr lang="es-ES" sz="2800" dirty="0" smtClean="0">
              <a:latin typeface="Calibri" panose="020F0502020204030204" pitchFamily="34" charset="0"/>
              <a:cs typeface="Calibri" panose="020F0502020204030204" pitchFamily="34" charset="0"/>
            </a:rPr>
            <a:t>isciplina</a:t>
          </a:r>
          <a:endParaRPr lang="es-ES" sz="2800" dirty="0">
            <a:latin typeface="Calibri" panose="020F0502020204030204" pitchFamily="34" charset="0"/>
            <a:cs typeface="Calibri" panose="020F0502020204030204" pitchFamily="34" charset="0"/>
          </a:endParaRPr>
        </a:p>
      </dgm:t>
    </dgm:pt>
    <dgm:pt modelId="{7EF65CB5-FDD2-4F57-870E-BE93B077F428}" type="parTrans" cxnId="{A91472DC-2503-46D1-85EB-BA2AC6DC3D63}">
      <dgm:prSet/>
      <dgm:spPr/>
      <dgm:t>
        <a:bodyPr/>
        <a:lstStyle/>
        <a:p>
          <a:endParaRPr lang="es-ES" sz="2000">
            <a:latin typeface="Calibri" panose="020F0502020204030204" pitchFamily="34" charset="0"/>
            <a:cs typeface="Calibri" panose="020F0502020204030204" pitchFamily="34" charset="0"/>
          </a:endParaRPr>
        </a:p>
      </dgm:t>
    </dgm:pt>
    <dgm:pt modelId="{D9C95367-9E9B-475C-B223-4CADFD6599C6}" type="sibTrans" cxnId="{A91472DC-2503-46D1-85EB-BA2AC6DC3D63}">
      <dgm:prSet/>
      <dgm:spPr/>
      <dgm:t>
        <a:bodyPr/>
        <a:lstStyle/>
        <a:p>
          <a:endParaRPr lang="es-ES" sz="2000">
            <a:latin typeface="Calibri" panose="020F0502020204030204" pitchFamily="34" charset="0"/>
            <a:cs typeface="Calibri" panose="020F0502020204030204" pitchFamily="34" charset="0"/>
          </a:endParaRPr>
        </a:p>
      </dgm:t>
    </dgm:pt>
    <dgm:pt modelId="{4752FA70-4D3F-43C2-A460-C9574EF88439}">
      <dgm:prSet phldrT="[Texto]" custT="1"/>
      <dgm:spPr/>
      <dgm:t>
        <a:bodyPr/>
        <a:lstStyle/>
        <a:p>
          <a:r>
            <a:rPr lang="es-ES" sz="3200" dirty="0" smtClean="0">
              <a:latin typeface="Calibri" panose="020F0502020204030204" pitchFamily="34" charset="0"/>
              <a:cs typeface="Calibri" panose="020F0502020204030204" pitchFamily="34" charset="0"/>
            </a:rPr>
            <a:t>2</a:t>
          </a:r>
          <a:endParaRPr lang="es-ES" sz="3200" dirty="0">
            <a:latin typeface="Calibri" panose="020F0502020204030204" pitchFamily="34" charset="0"/>
            <a:cs typeface="Calibri" panose="020F0502020204030204" pitchFamily="34" charset="0"/>
          </a:endParaRPr>
        </a:p>
      </dgm:t>
    </dgm:pt>
    <dgm:pt modelId="{3C16114B-6453-4B01-A514-2FAD0D11E2DC}" type="parTrans" cxnId="{C3FF47F5-7078-4856-85F3-D709B170A72D}">
      <dgm:prSet/>
      <dgm:spPr/>
      <dgm:t>
        <a:bodyPr/>
        <a:lstStyle/>
        <a:p>
          <a:endParaRPr lang="es-ES" sz="2000">
            <a:latin typeface="Calibri" panose="020F0502020204030204" pitchFamily="34" charset="0"/>
            <a:cs typeface="Calibri" panose="020F0502020204030204" pitchFamily="34" charset="0"/>
          </a:endParaRPr>
        </a:p>
      </dgm:t>
    </dgm:pt>
    <dgm:pt modelId="{C893C09B-F2C3-4756-A526-43C9298BFEF4}" type="sibTrans" cxnId="{C3FF47F5-7078-4856-85F3-D709B170A72D}">
      <dgm:prSet/>
      <dgm:spPr/>
      <dgm:t>
        <a:bodyPr/>
        <a:lstStyle/>
        <a:p>
          <a:endParaRPr lang="es-ES" sz="2000">
            <a:latin typeface="Calibri" panose="020F0502020204030204" pitchFamily="34" charset="0"/>
            <a:cs typeface="Calibri" panose="020F0502020204030204" pitchFamily="34" charset="0"/>
          </a:endParaRPr>
        </a:p>
      </dgm:t>
    </dgm:pt>
    <dgm:pt modelId="{9E84767B-F8D3-4210-9A59-6086A3835734}">
      <dgm:prSet phldrT="[Texto]" custT="1"/>
      <dgm:spPr/>
      <dgm:t>
        <a:bodyPr/>
        <a:lstStyle/>
        <a:p>
          <a:r>
            <a:rPr lang="es-ES" sz="2800" b="1" dirty="0" smtClean="0">
              <a:solidFill>
                <a:schemeClr val="tx2">
                  <a:lumMod val="50000"/>
                  <a:lumOff val="50000"/>
                </a:schemeClr>
              </a:solidFill>
              <a:latin typeface="Calibri" panose="020F0502020204030204" pitchFamily="34" charset="0"/>
              <a:cs typeface="Calibri" panose="020F0502020204030204" pitchFamily="34" charset="0"/>
            </a:rPr>
            <a:t>F</a:t>
          </a:r>
          <a:r>
            <a:rPr lang="es-ES" sz="2800" dirty="0" smtClean="0">
              <a:latin typeface="Calibri" panose="020F0502020204030204" pitchFamily="34" charset="0"/>
              <a:cs typeface="Calibri" panose="020F0502020204030204" pitchFamily="34" charset="0"/>
            </a:rPr>
            <a:t>lexibilidad</a:t>
          </a:r>
          <a:endParaRPr lang="es-ES" sz="2800" dirty="0">
            <a:latin typeface="Calibri" panose="020F0502020204030204" pitchFamily="34" charset="0"/>
            <a:cs typeface="Calibri" panose="020F0502020204030204" pitchFamily="34" charset="0"/>
          </a:endParaRPr>
        </a:p>
      </dgm:t>
    </dgm:pt>
    <dgm:pt modelId="{E123129E-D68B-47F1-B47C-8C441F726486}" type="parTrans" cxnId="{D349C1AD-EFF5-4B5D-84E6-779FFE790A50}">
      <dgm:prSet/>
      <dgm:spPr/>
      <dgm:t>
        <a:bodyPr/>
        <a:lstStyle/>
        <a:p>
          <a:endParaRPr lang="es-ES" sz="2000">
            <a:latin typeface="Calibri" panose="020F0502020204030204" pitchFamily="34" charset="0"/>
            <a:cs typeface="Calibri" panose="020F0502020204030204" pitchFamily="34" charset="0"/>
          </a:endParaRPr>
        </a:p>
      </dgm:t>
    </dgm:pt>
    <dgm:pt modelId="{CCE2EC0C-6F00-4910-B87F-26A5529CF6E7}" type="sibTrans" cxnId="{D349C1AD-EFF5-4B5D-84E6-779FFE790A50}">
      <dgm:prSet/>
      <dgm:spPr/>
      <dgm:t>
        <a:bodyPr/>
        <a:lstStyle/>
        <a:p>
          <a:endParaRPr lang="es-ES" sz="2000">
            <a:latin typeface="Calibri" panose="020F0502020204030204" pitchFamily="34" charset="0"/>
            <a:cs typeface="Calibri" panose="020F0502020204030204" pitchFamily="34" charset="0"/>
          </a:endParaRPr>
        </a:p>
      </dgm:t>
    </dgm:pt>
    <dgm:pt modelId="{230658CF-B30E-4E77-8F9D-C486A57740C9}">
      <dgm:prSet phldrT="[Texto]" custT="1"/>
      <dgm:spPr/>
      <dgm:t>
        <a:bodyPr/>
        <a:lstStyle/>
        <a:p>
          <a:r>
            <a:rPr lang="es-ES" sz="3200" dirty="0" smtClean="0">
              <a:latin typeface="Calibri" panose="020F0502020204030204" pitchFamily="34" charset="0"/>
              <a:cs typeface="Calibri" panose="020F0502020204030204" pitchFamily="34" charset="0"/>
            </a:rPr>
            <a:t>3</a:t>
          </a:r>
          <a:endParaRPr lang="es-ES" sz="3200" dirty="0">
            <a:latin typeface="Calibri" panose="020F0502020204030204" pitchFamily="34" charset="0"/>
            <a:cs typeface="Calibri" panose="020F0502020204030204" pitchFamily="34" charset="0"/>
          </a:endParaRPr>
        </a:p>
      </dgm:t>
    </dgm:pt>
    <dgm:pt modelId="{23EDE452-7D11-4891-86A0-E136268E0206}" type="parTrans" cxnId="{CF744DC4-0D78-4FF4-A948-CE01DEC3B15C}">
      <dgm:prSet/>
      <dgm:spPr/>
      <dgm:t>
        <a:bodyPr/>
        <a:lstStyle/>
        <a:p>
          <a:endParaRPr lang="es-ES" sz="2000">
            <a:latin typeface="Calibri" panose="020F0502020204030204" pitchFamily="34" charset="0"/>
            <a:cs typeface="Calibri" panose="020F0502020204030204" pitchFamily="34" charset="0"/>
          </a:endParaRPr>
        </a:p>
      </dgm:t>
    </dgm:pt>
    <dgm:pt modelId="{573649D8-A282-46A5-8D9D-E85FE2E3454B}" type="sibTrans" cxnId="{CF744DC4-0D78-4FF4-A948-CE01DEC3B15C}">
      <dgm:prSet/>
      <dgm:spPr/>
      <dgm:t>
        <a:bodyPr/>
        <a:lstStyle/>
        <a:p>
          <a:endParaRPr lang="es-ES" sz="2000">
            <a:latin typeface="Calibri" panose="020F0502020204030204" pitchFamily="34" charset="0"/>
            <a:cs typeface="Calibri" panose="020F0502020204030204" pitchFamily="34" charset="0"/>
          </a:endParaRPr>
        </a:p>
      </dgm:t>
    </dgm:pt>
    <dgm:pt modelId="{6AA0D8D9-4D24-4DD5-86B5-6968FB6C5B7D}">
      <dgm:prSet phldrT="[Texto]" custT="1"/>
      <dgm:spPr/>
      <dgm:t>
        <a:bodyPr/>
        <a:lstStyle/>
        <a:p>
          <a:r>
            <a:rPr lang="es-ES" sz="2800" b="1" dirty="0" smtClean="0">
              <a:solidFill>
                <a:schemeClr val="tx2">
                  <a:lumMod val="50000"/>
                  <a:lumOff val="50000"/>
                </a:schemeClr>
              </a:solidFill>
              <a:latin typeface="Calibri" panose="020F0502020204030204" pitchFamily="34" charset="0"/>
              <a:cs typeface="Calibri" panose="020F0502020204030204" pitchFamily="34" charset="0"/>
            </a:rPr>
            <a:t>C</a:t>
          </a:r>
          <a:r>
            <a:rPr lang="es-ES" sz="2800" dirty="0" smtClean="0">
              <a:latin typeface="Calibri" panose="020F0502020204030204" pitchFamily="34" charset="0"/>
              <a:cs typeface="Calibri" panose="020F0502020204030204" pitchFamily="34" charset="0"/>
            </a:rPr>
            <a:t>reatividad y </a:t>
          </a:r>
          <a:r>
            <a:rPr lang="es-ES" sz="2800" b="1" dirty="0" smtClean="0">
              <a:solidFill>
                <a:schemeClr val="tx2">
                  <a:lumMod val="50000"/>
                  <a:lumOff val="50000"/>
                </a:schemeClr>
              </a:solidFill>
              <a:latin typeface="Calibri" panose="020F0502020204030204" pitchFamily="34" charset="0"/>
              <a:cs typeface="Calibri" panose="020F0502020204030204" pitchFamily="34" charset="0"/>
            </a:rPr>
            <a:t>E</a:t>
          </a:r>
          <a:r>
            <a:rPr lang="es-ES" sz="2800" dirty="0" smtClean="0">
              <a:latin typeface="Calibri" panose="020F0502020204030204" pitchFamily="34" charset="0"/>
              <a:cs typeface="Calibri" panose="020F0502020204030204" pitchFamily="34" charset="0"/>
            </a:rPr>
            <a:t>ficiencia</a:t>
          </a:r>
          <a:endParaRPr lang="es-ES" sz="2800" dirty="0">
            <a:latin typeface="Calibri" panose="020F0502020204030204" pitchFamily="34" charset="0"/>
            <a:cs typeface="Calibri" panose="020F0502020204030204" pitchFamily="34" charset="0"/>
          </a:endParaRPr>
        </a:p>
      </dgm:t>
    </dgm:pt>
    <dgm:pt modelId="{DFFB5F75-0374-4F34-B00E-C6BB927E6556}" type="parTrans" cxnId="{2E01536A-E9C4-4A81-9D45-B65348AE7611}">
      <dgm:prSet/>
      <dgm:spPr/>
      <dgm:t>
        <a:bodyPr/>
        <a:lstStyle/>
        <a:p>
          <a:endParaRPr lang="es-ES" sz="2000">
            <a:latin typeface="Calibri" panose="020F0502020204030204" pitchFamily="34" charset="0"/>
            <a:cs typeface="Calibri" panose="020F0502020204030204" pitchFamily="34" charset="0"/>
          </a:endParaRPr>
        </a:p>
      </dgm:t>
    </dgm:pt>
    <dgm:pt modelId="{F8A2A689-1104-49CF-AA0A-566E2AA14429}" type="sibTrans" cxnId="{2E01536A-E9C4-4A81-9D45-B65348AE7611}">
      <dgm:prSet/>
      <dgm:spPr/>
      <dgm:t>
        <a:bodyPr/>
        <a:lstStyle/>
        <a:p>
          <a:endParaRPr lang="es-ES" sz="2000">
            <a:latin typeface="Calibri" panose="020F0502020204030204" pitchFamily="34" charset="0"/>
            <a:cs typeface="Calibri" panose="020F0502020204030204" pitchFamily="34" charset="0"/>
          </a:endParaRPr>
        </a:p>
      </dgm:t>
    </dgm:pt>
    <dgm:pt modelId="{265863E4-B1C4-4504-BE35-C186168C903E}" type="pres">
      <dgm:prSet presAssocID="{C1052AF1-6C54-4D2B-84F4-E12B1BE80691}" presName="Name0" presStyleCnt="0">
        <dgm:presLayoutVars>
          <dgm:chMax val="7"/>
          <dgm:chPref val="7"/>
          <dgm:dir/>
          <dgm:animOne val="branch"/>
          <dgm:animLvl val="lvl"/>
        </dgm:presLayoutVars>
      </dgm:prSet>
      <dgm:spPr/>
      <dgm:t>
        <a:bodyPr/>
        <a:lstStyle/>
        <a:p>
          <a:endParaRPr lang="es-ES"/>
        </a:p>
      </dgm:t>
    </dgm:pt>
    <dgm:pt modelId="{25E5EEED-559A-43C1-86A1-11DA3CEFAA51}" type="pres">
      <dgm:prSet presAssocID="{7FA3C8A2-2E46-4EA5-AC42-7DC8DBD81F8E}" presName="ParentComposite" presStyleCnt="0"/>
      <dgm:spPr/>
    </dgm:pt>
    <dgm:pt modelId="{4874BCB3-1030-497E-8368-F9E157852243}" type="pres">
      <dgm:prSet presAssocID="{7FA3C8A2-2E46-4EA5-AC42-7DC8DBD81F8E}" presName="Chord" presStyleLbl="bgShp" presStyleIdx="0" presStyleCnt="3"/>
      <dgm:spPr/>
    </dgm:pt>
    <dgm:pt modelId="{31EF4573-A232-4DE0-947C-B8D496E04B6C}" type="pres">
      <dgm:prSet presAssocID="{7FA3C8A2-2E46-4EA5-AC42-7DC8DBD81F8E}" presName="Pie" presStyleLbl="alignNode1" presStyleIdx="0" presStyleCnt="3"/>
      <dgm:spPr/>
    </dgm:pt>
    <dgm:pt modelId="{ACE5DB3E-E90B-45EA-8E8E-69C2ACA7AF5E}" type="pres">
      <dgm:prSet presAssocID="{7FA3C8A2-2E46-4EA5-AC42-7DC8DBD81F8E}" presName="Parent" presStyleLbl="revTx" presStyleIdx="0" presStyleCnt="6">
        <dgm:presLayoutVars>
          <dgm:chMax val="1"/>
          <dgm:chPref val="1"/>
          <dgm:bulletEnabled val="1"/>
        </dgm:presLayoutVars>
      </dgm:prSet>
      <dgm:spPr/>
      <dgm:t>
        <a:bodyPr/>
        <a:lstStyle/>
        <a:p>
          <a:endParaRPr lang="es-ES"/>
        </a:p>
      </dgm:t>
    </dgm:pt>
    <dgm:pt modelId="{55254B26-F806-4F43-A7E4-E0EB12A2F4F0}" type="pres">
      <dgm:prSet presAssocID="{D9C95367-9E9B-475C-B223-4CADFD6599C6}" presName="negSibTrans" presStyleCnt="0"/>
      <dgm:spPr/>
    </dgm:pt>
    <dgm:pt modelId="{B0CE5297-7993-47B6-85D7-A08C105CE106}" type="pres">
      <dgm:prSet presAssocID="{7FA3C8A2-2E46-4EA5-AC42-7DC8DBD81F8E}" presName="composite" presStyleCnt="0"/>
      <dgm:spPr/>
    </dgm:pt>
    <dgm:pt modelId="{3ABAC9E1-E6B3-43FA-9F1F-F4FA673FF017}" type="pres">
      <dgm:prSet presAssocID="{7FA3C8A2-2E46-4EA5-AC42-7DC8DBD81F8E}" presName="Child" presStyleLbl="revTx" presStyleIdx="1" presStyleCnt="6">
        <dgm:presLayoutVars>
          <dgm:chMax val="0"/>
          <dgm:chPref val="0"/>
          <dgm:bulletEnabled val="1"/>
        </dgm:presLayoutVars>
      </dgm:prSet>
      <dgm:spPr/>
      <dgm:t>
        <a:bodyPr/>
        <a:lstStyle/>
        <a:p>
          <a:endParaRPr lang="es-ES"/>
        </a:p>
      </dgm:t>
    </dgm:pt>
    <dgm:pt modelId="{FCB12E38-2F48-4C56-8C32-1A1F8AADFCFA}" type="pres">
      <dgm:prSet presAssocID="{D767CFE0-BC26-47BA-8769-6662C424B54E}" presName="sibTrans" presStyleCnt="0"/>
      <dgm:spPr/>
    </dgm:pt>
    <dgm:pt modelId="{B57EAD47-C1AB-4768-A187-806A119A9A08}" type="pres">
      <dgm:prSet presAssocID="{4752FA70-4D3F-43C2-A460-C9574EF88439}" presName="ParentComposite" presStyleCnt="0"/>
      <dgm:spPr/>
    </dgm:pt>
    <dgm:pt modelId="{29BEAC2F-E892-49BF-90D1-E03A89D7F79A}" type="pres">
      <dgm:prSet presAssocID="{4752FA70-4D3F-43C2-A460-C9574EF88439}" presName="Chord" presStyleLbl="bgShp" presStyleIdx="1" presStyleCnt="3"/>
      <dgm:spPr/>
    </dgm:pt>
    <dgm:pt modelId="{81D0621D-3F63-4EE9-83B5-F0D68F74CCE2}" type="pres">
      <dgm:prSet presAssocID="{4752FA70-4D3F-43C2-A460-C9574EF88439}" presName="Pie" presStyleLbl="alignNode1" presStyleIdx="1" presStyleCnt="3"/>
      <dgm:spPr/>
    </dgm:pt>
    <dgm:pt modelId="{9794F5C7-B6DB-4089-BC8A-7E1B5D533411}" type="pres">
      <dgm:prSet presAssocID="{4752FA70-4D3F-43C2-A460-C9574EF88439}" presName="Parent" presStyleLbl="revTx" presStyleIdx="2" presStyleCnt="6">
        <dgm:presLayoutVars>
          <dgm:chMax val="1"/>
          <dgm:chPref val="1"/>
          <dgm:bulletEnabled val="1"/>
        </dgm:presLayoutVars>
      </dgm:prSet>
      <dgm:spPr/>
      <dgm:t>
        <a:bodyPr/>
        <a:lstStyle/>
        <a:p>
          <a:endParaRPr lang="es-ES"/>
        </a:p>
      </dgm:t>
    </dgm:pt>
    <dgm:pt modelId="{82C930FF-B32E-4968-B3DF-294F201E5049}" type="pres">
      <dgm:prSet presAssocID="{CCE2EC0C-6F00-4910-B87F-26A5529CF6E7}" presName="negSibTrans" presStyleCnt="0"/>
      <dgm:spPr/>
    </dgm:pt>
    <dgm:pt modelId="{69DE1FB6-FFCC-4CC2-8354-EE3C6CC0CB63}" type="pres">
      <dgm:prSet presAssocID="{4752FA70-4D3F-43C2-A460-C9574EF88439}" presName="composite" presStyleCnt="0"/>
      <dgm:spPr/>
    </dgm:pt>
    <dgm:pt modelId="{22B8EE5D-5E71-4F38-A76A-B9C2BD8D34FC}" type="pres">
      <dgm:prSet presAssocID="{4752FA70-4D3F-43C2-A460-C9574EF88439}" presName="Child" presStyleLbl="revTx" presStyleIdx="3" presStyleCnt="6">
        <dgm:presLayoutVars>
          <dgm:chMax val="0"/>
          <dgm:chPref val="0"/>
          <dgm:bulletEnabled val="1"/>
        </dgm:presLayoutVars>
      </dgm:prSet>
      <dgm:spPr/>
      <dgm:t>
        <a:bodyPr/>
        <a:lstStyle/>
        <a:p>
          <a:endParaRPr lang="es-ES"/>
        </a:p>
      </dgm:t>
    </dgm:pt>
    <dgm:pt modelId="{790EEB3C-1437-4787-8209-72ECEF6F6FFB}" type="pres">
      <dgm:prSet presAssocID="{C893C09B-F2C3-4756-A526-43C9298BFEF4}" presName="sibTrans" presStyleCnt="0"/>
      <dgm:spPr/>
    </dgm:pt>
    <dgm:pt modelId="{02651542-1D83-4437-A09B-BCC911607EFC}" type="pres">
      <dgm:prSet presAssocID="{230658CF-B30E-4E77-8F9D-C486A57740C9}" presName="ParentComposite" presStyleCnt="0"/>
      <dgm:spPr/>
    </dgm:pt>
    <dgm:pt modelId="{A5DDCE6A-B574-4F22-B83C-BC056E27F165}" type="pres">
      <dgm:prSet presAssocID="{230658CF-B30E-4E77-8F9D-C486A57740C9}" presName="Chord" presStyleLbl="bgShp" presStyleIdx="2" presStyleCnt="3"/>
      <dgm:spPr/>
    </dgm:pt>
    <dgm:pt modelId="{D80F7DFF-1BD5-4CD4-9DBC-6C7B0006BAFB}" type="pres">
      <dgm:prSet presAssocID="{230658CF-B30E-4E77-8F9D-C486A57740C9}" presName="Pie" presStyleLbl="alignNode1" presStyleIdx="2" presStyleCnt="3"/>
      <dgm:spPr/>
    </dgm:pt>
    <dgm:pt modelId="{B35A0F16-CD77-4BE1-9BB7-E9104279A945}" type="pres">
      <dgm:prSet presAssocID="{230658CF-B30E-4E77-8F9D-C486A57740C9}" presName="Parent" presStyleLbl="revTx" presStyleIdx="4" presStyleCnt="6">
        <dgm:presLayoutVars>
          <dgm:chMax val="1"/>
          <dgm:chPref val="1"/>
          <dgm:bulletEnabled val="1"/>
        </dgm:presLayoutVars>
      </dgm:prSet>
      <dgm:spPr/>
      <dgm:t>
        <a:bodyPr/>
        <a:lstStyle/>
        <a:p>
          <a:endParaRPr lang="es-ES"/>
        </a:p>
      </dgm:t>
    </dgm:pt>
    <dgm:pt modelId="{23250927-A259-45F4-8454-3DE46E478FAF}" type="pres">
      <dgm:prSet presAssocID="{F8A2A689-1104-49CF-AA0A-566E2AA14429}" presName="negSibTrans" presStyleCnt="0"/>
      <dgm:spPr/>
    </dgm:pt>
    <dgm:pt modelId="{F3298E04-5E9C-4F64-BFC4-5C4E8659B286}" type="pres">
      <dgm:prSet presAssocID="{230658CF-B30E-4E77-8F9D-C486A57740C9}" presName="composite" presStyleCnt="0"/>
      <dgm:spPr/>
    </dgm:pt>
    <dgm:pt modelId="{BDF6D5BE-0FDE-4DBD-AE75-A664CCF1CCD6}" type="pres">
      <dgm:prSet presAssocID="{230658CF-B30E-4E77-8F9D-C486A57740C9}" presName="Child" presStyleLbl="revTx" presStyleIdx="5" presStyleCnt="6" custLinFactNeighborX="100" custLinFactNeighborY="0">
        <dgm:presLayoutVars>
          <dgm:chMax val="0"/>
          <dgm:chPref val="0"/>
          <dgm:bulletEnabled val="1"/>
        </dgm:presLayoutVars>
      </dgm:prSet>
      <dgm:spPr/>
      <dgm:t>
        <a:bodyPr/>
        <a:lstStyle/>
        <a:p>
          <a:endParaRPr lang="es-ES"/>
        </a:p>
      </dgm:t>
    </dgm:pt>
  </dgm:ptLst>
  <dgm:cxnLst>
    <dgm:cxn modelId="{9CD781D9-2784-487C-8122-FCC19D7C5ECC}" type="presOf" srcId="{230658CF-B30E-4E77-8F9D-C486A57740C9}" destId="{B35A0F16-CD77-4BE1-9BB7-E9104279A945}" srcOrd="0" destOrd="0" presId="urn:microsoft.com/office/officeart/2009/3/layout/PieProcess"/>
    <dgm:cxn modelId="{2E0EAD91-0A9E-4F9F-9B88-0EB4541A9E1C}" type="presOf" srcId="{6AA0D8D9-4D24-4DD5-86B5-6968FB6C5B7D}" destId="{BDF6D5BE-0FDE-4DBD-AE75-A664CCF1CCD6}" srcOrd="0" destOrd="0" presId="urn:microsoft.com/office/officeart/2009/3/layout/PieProcess"/>
    <dgm:cxn modelId="{747B84E8-0ADA-4E1C-AB92-7E96A124EE17}" type="presOf" srcId="{1D2AB640-F9C3-4A67-945F-7117F5C01581}" destId="{3ABAC9E1-E6B3-43FA-9F1F-F4FA673FF017}" srcOrd="0" destOrd="0" presId="urn:microsoft.com/office/officeart/2009/3/layout/PieProcess"/>
    <dgm:cxn modelId="{2E01536A-E9C4-4A81-9D45-B65348AE7611}" srcId="{230658CF-B30E-4E77-8F9D-C486A57740C9}" destId="{6AA0D8D9-4D24-4DD5-86B5-6968FB6C5B7D}" srcOrd="0" destOrd="0" parTransId="{DFFB5F75-0374-4F34-B00E-C6BB927E6556}" sibTransId="{F8A2A689-1104-49CF-AA0A-566E2AA14429}"/>
    <dgm:cxn modelId="{B4B407B6-4684-4973-B8A0-59F1EB2ACAFF}" type="presOf" srcId="{4752FA70-4D3F-43C2-A460-C9574EF88439}" destId="{9794F5C7-B6DB-4089-BC8A-7E1B5D533411}" srcOrd="0" destOrd="0" presId="urn:microsoft.com/office/officeart/2009/3/layout/PieProcess"/>
    <dgm:cxn modelId="{A91472DC-2503-46D1-85EB-BA2AC6DC3D63}" srcId="{7FA3C8A2-2E46-4EA5-AC42-7DC8DBD81F8E}" destId="{1D2AB640-F9C3-4A67-945F-7117F5C01581}" srcOrd="0" destOrd="0" parTransId="{7EF65CB5-FDD2-4F57-870E-BE93B077F428}" sibTransId="{D9C95367-9E9B-475C-B223-4CADFD6599C6}"/>
    <dgm:cxn modelId="{CF744DC4-0D78-4FF4-A948-CE01DEC3B15C}" srcId="{C1052AF1-6C54-4D2B-84F4-E12B1BE80691}" destId="{230658CF-B30E-4E77-8F9D-C486A57740C9}" srcOrd="2" destOrd="0" parTransId="{23EDE452-7D11-4891-86A0-E136268E0206}" sibTransId="{573649D8-A282-46A5-8D9D-E85FE2E3454B}"/>
    <dgm:cxn modelId="{A665F837-F7C9-416E-86AA-27E77F65B5BB}" type="presOf" srcId="{7FA3C8A2-2E46-4EA5-AC42-7DC8DBD81F8E}" destId="{ACE5DB3E-E90B-45EA-8E8E-69C2ACA7AF5E}" srcOrd="0" destOrd="0" presId="urn:microsoft.com/office/officeart/2009/3/layout/PieProcess"/>
    <dgm:cxn modelId="{38A9343C-7060-4D2F-9B13-1CD4FC7EE37D}" type="presOf" srcId="{9E84767B-F8D3-4210-9A59-6086A3835734}" destId="{22B8EE5D-5E71-4F38-A76A-B9C2BD8D34FC}" srcOrd="0" destOrd="0" presId="urn:microsoft.com/office/officeart/2009/3/layout/PieProcess"/>
    <dgm:cxn modelId="{D349C1AD-EFF5-4B5D-84E6-779FFE790A50}" srcId="{4752FA70-4D3F-43C2-A460-C9574EF88439}" destId="{9E84767B-F8D3-4210-9A59-6086A3835734}" srcOrd="0" destOrd="0" parTransId="{E123129E-D68B-47F1-B47C-8C441F726486}" sibTransId="{CCE2EC0C-6F00-4910-B87F-26A5529CF6E7}"/>
    <dgm:cxn modelId="{C3FF47F5-7078-4856-85F3-D709B170A72D}" srcId="{C1052AF1-6C54-4D2B-84F4-E12B1BE80691}" destId="{4752FA70-4D3F-43C2-A460-C9574EF88439}" srcOrd="1" destOrd="0" parTransId="{3C16114B-6453-4B01-A514-2FAD0D11E2DC}" sibTransId="{C893C09B-F2C3-4756-A526-43C9298BFEF4}"/>
    <dgm:cxn modelId="{5067BCFE-DB6A-4ACE-9739-4331DCC34546}" type="presOf" srcId="{C1052AF1-6C54-4D2B-84F4-E12B1BE80691}" destId="{265863E4-B1C4-4504-BE35-C186168C903E}" srcOrd="0" destOrd="0" presId="urn:microsoft.com/office/officeart/2009/3/layout/PieProcess"/>
    <dgm:cxn modelId="{C6366411-1081-4539-9AE8-62D3B386F721}" srcId="{C1052AF1-6C54-4D2B-84F4-E12B1BE80691}" destId="{7FA3C8A2-2E46-4EA5-AC42-7DC8DBD81F8E}" srcOrd="0" destOrd="0" parTransId="{A9B4572E-D7DB-4CDA-9128-72523679C7BF}" sibTransId="{D767CFE0-BC26-47BA-8769-6662C424B54E}"/>
    <dgm:cxn modelId="{119B9FB4-D8CC-4FC1-9E22-76BCDFB7367C}" type="presParOf" srcId="{265863E4-B1C4-4504-BE35-C186168C903E}" destId="{25E5EEED-559A-43C1-86A1-11DA3CEFAA51}" srcOrd="0" destOrd="0" presId="urn:microsoft.com/office/officeart/2009/3/layout/PieProcess"/>
    <dgm:cxn modelId="{390399E2-685B-45F3-86A5-B2ECA54A593E}" type="presParOf" srcId="{25E5EEED-559A-43C1-86A1-11DA3CEFAA51}" destId="{4874BCB3-1030-497E-8368-F9E157852243}" srcOrd="0" destOrd="0" presId="urn:microsoft.com/office/officeart/2009/3/layout/PieProcess"/>
    <dgm:cxn modelId="{BE6E634A-3EBC-4433-8ACE-96CDF3EEF16A}" type="presParOf" srcId="{25E5EEED-559A-43C1-86A1-11DA3CEFAA51}" destId="{31EF4573-A232-4DE0-947C-B8D496E04B6C}" srcOrd="1" destOrd="0" presId="urn:microsoft.com/office/officeart/2009/3/layout/PieProcess"/>
    <dgm:cxn modelId="{CF2497B1-6615-44A6-991D-E9277442B50A}" type="presParOf" srcId="{25E5EEED-559A-43C1-86A1-11DA3CEFAA51}" destId="{ACE5DB3E-E90B-45EA-8E8E-69C2ACA7AF5E}" srcOrd="2" destOrd="0" presId="urn:microsoft.com/office/officeart/2009/3/layout/PieProcess"/>
    <dgm:cxn modelId="{952D0872-3F85-467E-9A9A-D472F9EF8B03}" type="presParOf" srcId="{265863E4-B1C4-4504-BE35-C186168C903E}" destId="{55254B26-F806-4F43-A7E4-E0EB12A2F4F0}" srcOrd="1" destOrd="0" presId="urn:microsoft.com/office/officeart/2009/3/layout/PieProcess"/>
    <dgm:cxn modelId="{336ADE0A-8D66-454F-8231-C5A8E89F8C4B}" type="presParOf" srcId="{265863E4-B1C4-4504-BE35-C186168C903E}" destId="{B0CE5297-7993-47B6-85D7-A08C105CE106}" srcOrd="2" destOrd="0" presId="urn:microsoft.com/office/officeart/2009/3/layout/PieProcess"/>
    <dgm:cxn modelId="{B9915A57-AC47-402F-8F7F-AC14AFAE51AA}" type="presParOf" srcId="{B0CE5297-7993-47B6-85D7-A08C105CE106}" destId="{3ABAC9E1-E6B3-43FA-9F1F-F4FA673FF017}" srcOrd="0" destOrd="0" presId="urn:microsoft.com/office/officeart/2009/3/layout/PieProcess"/>
    <dgm:cxn modelId="{C65310D5-A7B1-4836-903F-C027A311A189}" type="presParOf" srcId="{265863E4-B1C4-4504-BE35-C186168C903E}" destId="{FCB12E38-2F48-4C56-8C32-1A1F8AADFCFA}" srcOrd="3" destOrd="0" presId="urn:microsoft.com/office/officeart/2009/3/layout/PieProcess"/>
    <dgm:cxn modelId="{BDD7050E-E5D3-4529-836B-94E0524615FD}" type="presParOf" srcId="{265863E4-B1C4-4504-BE35-C186168C903E}" destId="{B57EAD47-C1AB-4768-A187-806A119A9A08}" srcOrd="4" destOrd="0" presId="urn:microsoft.com/office/officeart/2009/3/layout/PieProcess"/>
    <dgm:cxn modelId="{9BAF03D2-0468-4BAB-B2CC-1DECF85FC406}" type="presParOf" srcId="{B57EAD47-C1AB-4768-A187-806A119A9A08}" destId="{29BEAC2F-E892-49BF-90D1-E03A89D7F79A}" srcOrd="0" destOrd="0" presId="urn:microsoft.com/office/officeart/2009/3/layout/PieProcess"/>
    <dgm:cxn modelId="{F37A4DA4-D8A6-4226-BB31-E69615DC735D}" type="presParOf" srcId="{B57EAD47-C1AB-4768-A187-806A119A9A08}" destId="{81D0621D-3F63-4EE9-83B5-F0D68F74CCE2}" srcOrd="1" destOrd="0" presId="urn:microsoft.com/office/officeart/2009/3/layout/PieProcess"/>
    <dgm:cxn modelId="{2E22ABC0-113A-4E51-B974-981F2F05A250}" type="presParOf" srcId="{B57EAD47-C1AB-4768-A187-806A119A9A08}" destId="{9794F5C7-B6DB-4089-BC8A-7E1B5D533411}" srcOrd="2" destOrd="0" presId="urn:microsoft.com/office/officeart/2009/3/layout/PieProcess"/>
    <dgm:cxn modelId="{6DA487FE-47DF-4793-841E-FFC2DFF2270F}" type="presParOf" srcId="{265863E4-B1C4-4504-BE35-C186168C903E}" destId="{82C930FF-B32E-4968-B3DF-294F201E5049}" srcOrd="5" destOrd="0" presId="urn:microsoft.com/office/officeart/2009/3/layout/PieProcess"/>
    <dgm:cxn modelId="{899AD8EA-CBBB-4454-B22F-DDF22339941B}" type="presParOf" srcId="{265863E4-B1C4-4504-BE35-C186168C903E}" destId="{69DE1FB6-FFCC-4CC2-8354-EE3C6CC0CB63}" srcOrd="6" destOrd="0" presId="urn:microsoft.com/office/officeart/2009/3/layout/PieProcess"/>
    <dgm:cxn modelId="{E6FCB68C-3100-423D-8490-C86C3F62282E}" type="presParOf" srcId="{69DE1FB6-FFCC-4CC2-8354-EE3C6CC0CB63}" destId="{22B8EE5D-5E71-4F38-A76A-B9C2BD8D34FC}" srcOrd="0" destOrd="0" presId="urn:microsoft.com/office/officeart/2009/3/layout/PieProcess"/>
    <dgm:cxn modelId="{89D6262C-6A61-465F-957C-2948458DE9FE}" type="presParOf" srcId="{265863E4-B1C4-4504-BE35-C186168C903E}" destId="{790EEB3C-1437-4787-8209-72ECEF6F6FFB}" srcOrd="7" destOrd="0" presId="urn:microsoft.com/office/officeart/2009/3/layout/PieProcess"/>
    <dgm:cxn modelId="{AE3C6D9F-19B5-42AE-BC27-BDDFA4DEABE3}" type="presParOf" srcId="{265863E4-B1C4-4504-BE35-C186168C903E}" destId="{02651542-1D83-4437-A09B-BCC911607EFC}" srcOrd="8" destOrd="0" presId="urn:microsoft.com/office/officeart/2009/3/layout/PieProcess"/>
    <dgm:cxn modelId="{A48B830A-314A-4925-8F68-B4F05BB06DB4}" type="presParOf" srcId="{02651542-1D83-4437-A09B-BCC911607EFC}" destId="{A5DDCE6A-B574-4F22-B83C-BC056E27F165}" srcOrd="0" destOrd="0" presId="urn:microsoft.com/office/officeart/2009/3/layout/PieProcess"/>
    <dgm:cxn modelId="{937F0E0C-2571-4FBF-8FDC-B62FFD5EECDE}" type="presParOf" srcId="{02651542-1D83-4437-A09B-BCC911607EFC}" destId="{D80F7DFF-1BD5-4CD4-9DBC-6C7B0006BAFB}" srcOrd="1" destOrd="0" presId="urn:microsoft.com/office/officeart/2009/3/layout/PieProcess"/>
    <dgm:cxn modelId="{A3476E42-61DF-4310-8303-1955EA5F4110}" type="presParOf" srcId="{02651542-1D83-4437-A09B-BCC911607EFC}" destId="{B35A0F16-CD77-4BE1-9BB7-E9104279A945}" srcOrd="2" destOrd="0" presId="urn:microsoft.com/office/officeart/2009/3/layout/PieProcess"/>
    <dgm:cxn modelId="{6998734D-446C-46FC-97B0-803E27EA0835}" type="presParOf" srcId="{265863E4-B1C4-4504-BE35-C186168C903E}" destId="{23250927-A259-45F4-8454-3DE46E478FAF}" srcOrd="9" destOrd="0" presId="urn:microsoft.com/office/officeart/2009/3/layout/PieProcess"/>
    <dgm:cxn modelId="{252699D7-F613-4109-A440-57B0F2184C6D}" type="presParOf" srcId="{265863E4-B1C4-4504-BE35-C186168C903E}" destId="{F3298E04-5E9C-4F64-BFC4-5C4E8659B286}" srcOrd="10" destOrd="0" presId="urn:microsoft.com/office/officeart/2009/3/layout/PieProcess"/>
    <dgm:cxn modelId="{096033FA-FD3F-4E66-BA48-A8B806F38990}" type="presParOf" srcId="{F3298E04-5E9C-4F64-BFC4-5C4E8659B286}" destId="{BDF6D5BE-0FDE-4DBD-AE75-A664CCF1CCD6}" srcOrd="0" destOrd="0" presId="urn:microsoft.com/office/officeart/2009/3/layout/Pi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397B1E8-3FCB-4888-A608-0072D781BF17}" type="doc">
      <dgm:prSet loTypeId="urn:microsoft.com/office/officeart/2005/8/layout/cycle2" loCatId="cycle" qsTypeId="urn:microsoft.com/office/officeart/2005/8/quickstyle/3d1" qsCatId="3D" csTypeId="urn:microsoft.com/office/officeart/2005/8/colors/accent1_4" csCatId="accent1" phldr="1"/>
      <dgm:spPr/>
      <dgm:t>
        <a:bodyPr/>
        <a:lstStyle/>
        <a:p>
          <a:endParaRPr lang="es-ES"/>
        </a:p>
      </dgm:t>
    </dgm:pt>
    <dgm:pt modelId="{CF105A51-A3B9-456B-A43F-4149EE280294}">
      <dgm:prSet phldrT="[Texto]" custT="1"/>
      <dgm:spPr/>
      <dgm:t>
        <a:bodyPr/>
        <a:lstStyle/>
        <a:p>
          <a:r>
            <a:rPr lang="es-ES" sz="2800" dirty="0" smtClean="0">
              <a:latin typeface="Calibri" panose="020F0502020204030204" pitchFamily="34" charset="0"/>
              <a:cs typeface="Calibri" panose="020F0502020204030204" pitchFamily="34" charset="0"/>
            </a:rPr>
            <a:t>1.- Planeación</a:t>
          </a:r>
          <a:endParaRPr lang="es-ES" sz="2800" dirty="0">
            <a:latin typeface="Calibri" panose="020F0502020204030204" pitchFamily="34" charset="0"/>
            <a:cs typeface="Calibri" panose="020F0502020204030204" pitchFamily="34" charset="0"/>
          </a:endParaRPr>
        </a:p>
      </dgm:t>
    </dgm:pt>
    <dgm:pt modelId="{15165DB5-C0FC-42C1-8AD3-A9D386FC3410}" type="parTrans" cxnId="{32715678-6EC2-4392-9C28-45A772129B84}">
      <dgm:prSet/>
      <dgm:spPr/>
      <dgm:t>
        <a:bodyPr/>
        <a:lstStyle/>
        <a:p>
          <a:endParaRPr lang="es-ES" sz="2800"/>
        </a:p>
      </dgm:t>
    </dgm:pt>
    <dgm:pt modelId="{D45E0E53-D574-4C2E-9285-7052E00F427E}" type="sibTrans" cxnId="{32715678-6EC2-4392-9C28-45A772129B84}">
      <dgm:prSet custT="1"/>
      <dgm:spPr/>
      <dgm:t>
        <a:bodyPr/>
        <a:lstStyle/>
        <a:p>
          <a:endParaRPr lang="es-ES" sz="2000"/>
        </a:p>
      </dgm:t>
    </dgm:pt>
    <dgm:pt modelId="{9A03AFFA-0437-416F-9633-362114B4BFC4}">
      <dgm:prSet phldrT="[Texto]" custT="1"/>
      <dgm:spPr/>
      <dgm:t>
        <a:bodyPr/>
        <a:lstStyle/>
        <a:p>
          <a:r>
            <a:rPr lang="es-ES" sz="2800" dirty="0" smtClean="0">
              <a:latin typeface="Calibri" panose="020F0502020204030204" pitchFamily="34" charset="0"/>
              <a:cs typeface="Calibri" panose="020F0502020204030204" pitchFamily="34" charset="0"/>
            </a:rPr>
            <a:t>2.- Organización</a:t>
          </a:r>
          <a:endParaRPr lang="es-ES" sz="2800" dirty="0">
            <a:latin typeface="Calibri" panose="020F0502020204030204" pitchFamily="34" charset="0"/>
            <a:cs typeface="Calibri" panose="020F0502020204030204" pitchFamily="34" charset="0"/>
          </a:endParaRPr>
        </a:p>
      </dgm:t>
    </dgm:pt>
    <dgm:pt modelId="{14160E37-14D4-4E9C-9DDC-681C22B89BD6}" type="parTrans" cxnId="{BD52EDC3-9E17-423B-B78A-1179C0DB86E1}">
      <dgm:prSet/>
      <dgm:spPr/>
      <dgm:t>
        <a:bodyPr/>
        <a:lstStyle/>
        <a:p>
          <a:endParaRPr lang="es-ES" sz="2800"/>
        </a:p>
      </dgm:t>
    </dgm:pt>
    <dgm:pt modelId="{EB42E9B3-C223-4A9C-B6C5-9A241BBBE6DA}" type="sibTrans" cxnId="{BD52EDC3-9E17-423B-B78A-1179C0DB86E1}">
      <dgm:prSet custT="1"/>
      <dgm:spPr/>
      <dgm:t>
        <a:bodyPr/>
        <a:lstStyle/>
        <a:p>
          <a:endParaRPr lang="es-ES" sz="2000"/>
        </a:p>
      </dgm:t>
    </dgm:pt>
    <dgm:pt modelId="{FE579BA0-F418-491A-BF00-3DAD080E2255}">
      <dgm:prSet phldrT="[Texto]" custT="1"/>
      <dgm:spPr/>
      <dgm:t>
        <a:bodyPr/>
        <a:lstStyle/>
        <a:p>
          <a:r>
            <a:rPr lang="es-ES" sz="2800" dirty="0" smtClean="0">
              <a:latin typeface="Calibri" panose="020F0502020204030204" pitchFamily="34" charset="0"/>
              <a:cs typeface="Calibri" panose="020F0502020204030204" pitchFamily="34" charset="0"/>
            </a:rPr>
            <a:t>3.- </a:t>
          </a:r>
        </a:p>
        <a:p>
          <a:r>
            <a:rPr lang="es-ES" sz="2800" dirty="0" smtClean="0">
              <a:latin typeface="Calibri" panose="020F0502020204030204" pitchFamily="34" charset="0"/>
              <a:cs typeface="Calibri" panose="020F0502020204030204" pitchFamily="34" charset="0"/>
            </a:rPr>
            <a:t>Dirección</a:t>
          </a:r>
          <a:endParaRPr lang="es-ES" sz="2800" dirty="0">
            <a:latin typeface="Calibri" panose="020F0502020204030204" pitchFamily="34" charset="0"/>
            <a:cs typeface="Calibri" panose="020F0502020204030204" pitchFamily="34" charset="0"/>
          </a:endParaRPr>
        </a:p>
      </dgm:t>
    </dgm:pt>
    <dgm:pt modelId="{47AE1209-B893-4B1C-A76D-5E57CF31983C}" type="parTrans" cxnId="{2C719BD8-F963-481B-9ADD-A6A563ED3E49}">
      <dgm:prSet/>
      <dgm:spPr/>
      <dgm:t>
        <a:bodyPr/>
        <a:lstStyle/>
        <a:p>
          <a:endParaRPr lang="es-ES" sz="2800"/>
        </a:p>
      </dgm:t>
    </dgm:pt>
    <dgm:pt modelId="{9A8B75E4-6642-4F5B-B4D1-03CBE0370ADC}" type="sibTrans" cxnId="{2C719BD8-F963-481B-9ADD-A6A563ED3E49}">
      <dgm:prSet custT="1"/>
      <dgm:spPr/>
      <dgm:t>
        <a:bodyPr/>
        <a:lstStyle/>
        <a:p>
          <a:endParaRPr lang="es-ES" sz="2000"/>
        </a:p>
      </dgm:t>
    </dgm:pt>
    <dgm:pt modelId="{311F3212-D831-45D8-A488-F12A67843212}">
      <dgm:prSet phldrT="[Texto]" custT="1"/>
      <dgm:spPr/>
      <dgm:t>
        <a:bodyPr/>
        <a:lstStyle/>
        <a:p>
          <a:r>
            <a:rPr lang="es-ES" sz="2800" dirty="0" smtClean="0">
              <a:latin typeface="Calibri" panose="020F0502020204030204" pitchFamily="34" charset="0"/>
              <a:cs typeface="Calibri" panose="020F0502020204030204" pitchFamily="34" charset="0"/>
            </a:rPr>
            <a:t>4.- </a:t>
          </a:r>
        </a:p>
        <a:p>
          <a:r>
            <a:rPr lang="es-ES" sz="2800" dirty="0" smtClean="0">
              <a:latin typeface="Calibri" panose="020F0502020204030204" pitchFamily="34" charset="0"/>
              <a:cs typeface="Calibri" panose="020F0502020204030204" pitchFamily="34" charset="0"/>
            </a:rPr>
            <a:t>Control</a:t>
          </a:r>
          <a:endParaRPr lang="es-ES" sz="2800" dirty="0">
            <a:latin typeface="Calibri" panose="020F0502020204030204" pitchFamily="34" charset="0"/>
            <a:cs typeface="Calibri" panose="020F0502020204030204" pitchFamily="34" charset="0"/>
          </a:endParaRPr>
        </a:p>
      </dgm:t>
    </dgm:pt>
    <dgm:pt modelId="{4A82F44D-F765-4554-9603-18383F254C14}" type="parTrans" cxnId="{F79F965C-72D5-4847-9F07-4D942D648244}">
      <dgm:prSet/>
      <dgm:spPr/>
      <dgm:t>
        <a:bodyPr/>
        <a:lstStyle/>
        <a:p>
          <a:endParaRPr lang="es-ES" sz="2800"/>
        </a:p>
      </dgm:t>
    </dgm:pt>
    <dgm:pt modelId="{265C7125-8A64-4645-845E-77FCAAA7F853}" type="sibTrans" cxnId="{F79F965C-72D5-4847-9F07-4D942D648244}">
      <dgm:prSet custT="1"/>
      <dgm:spPr/>
      <dgm:t>
        <a:bodyPr/>
        <a:lstStyle/>
        <a:p>
          <a:endParaRPr lang="es-ES" sz="2000"/>
        </a:p>
      </dgm:t>
    </dgm:pt>
    <dgm:pt modelId="{6667D821-BBF4-4B05-8310-01AE69A5D02A}" type="pres">
      <dgm:prSet presAssocID="{C397B1E8-3FCB-4888-A608-0072D781BF17}" presName="cycle" presStyleCnt="0">
        <dgm:presLayoutVars>
          <dgm:dir/>
          <dgm:resizeHandles val="exact"/>
        </dgm:presLayoutVars>
      </dgm:prSet>
      <dgm:spPr/>
      <dgm:t>
        <a:bodyPr/>
        <a:lstStyle/>
        <a:p>
          <a:endParaRPr lang="es-ES"/>
        </a:p>
      </dgm:t>
    </dgm:pt>
    <dgm:pt modelId="{2B0303E2-BAB2-4634-9870-5ACE3AFEB5B1}" type="pres">
      <dgm:prSet presAssocID="{CF105A51-A3B9-456B-A43F-4149EE280294}" presName="node" presStyleLbl="node1" presStyleIdx="0" presStyleCnt="4" custScaleX="131153">
        <dgm:presLayoutVars>
          <dgm:bulletEnabled val="1"/>
        </dgm:presLayoutVars>
      </dgm:prSet>
      <dgm:spPr/>
      <dgm:t>
        <a:bodyPr/>
        <a:lstStyle/>
        <a:p>
          <a:endParaRPr lang="es-ES"/>
        </a:p>
      </dgm:t>
    </dgm:pt>
    <dgm:pt modelId="{1C0B76EE-259F-4086-8C75-B2F893690E05}" type="pres">
      <dgm:prSet presAssocID="{D45E0E53-D574-4C2E-9285-7052E00F427E}" presName="sibTrans" presStyleLbl="sibTrans2D1" presStyleIdx="0" presStyleCnt="4"/>
      <dgm:spPr/>
      <dgm:t>
        <a:bodyPr/>
        <a:lstStyle/>
        <a:p>
          <a:endParaRPr lang="es-ES"/>
        </a:p>
      </dgm:t>
    </dgm:pt>
    <dgm:pt modelId="{C6200AA1-4CFE-4821-8EB1-30E82CE9DD09}" type="pres">
      <dgm:prSet presAssocID="{D45E0E53-D574-4C2E-9285-7052E00F427E}" presName="connectorText" presStyleLbl="sibTrans2D1" presStyleIdx="0" presStyleCnt="4"/>
      <dgm:spPr/>
      <dgm:t>
        <a:bodyPr/>
        <a:lstStyle/>
        <a:p>
          <a:endParaRPr lang="es-ES"/>
        </a:p>
      </dgm:t>
    </dgm:pt>
    <dgm:pt modelId="{E9B79BC6-2C76-4492-AE19-CE764B0F7A17}" type="pres">
      <dgm:prSet presAssocID="{9A03AFFA-0437-416F-9633-362114B4BFC4}" presName="node" presStyleLbl="node1" presStyleIdx="1" presStyleCnt="4" custScaleX="164041">
        <dgm:presLayoutVars>
          <dgm:bulletEnabled val="1"/>
        </dgm:presLayoutVars>
      </dgm:prSet>
      <dgm:spPr/>
      <dgm:t>
        <a:bodyPr/>
        <a:lstStyle/>
        <a:p>
          <a:endParaRPr lang="es-ES"/>
        </a:p>
      </dgm:t>
    </dgm:pt>
    <dgm:pt modelId="{C7E43329-6578-4456-B04B-A415B0689E1F}" type="pres">
      <dgm:prSet presAssocID="{EB42E9B3-C223-4A9C-B6C5-9A241BBBE6DA}" presName="sibTrans" presStyleLbl="sibTrans2D1" presStyleIdx="1" presStyleCnt="4"/>
      <dgm:spPr/>
      <dgm:t>
        <a:bodyPr/>
        <a:lstStyle/>
        <a:p>
          <a:endParaRPr lang="es-ES"/>
        </a:p>
      </dgm:t>
    </dgm:pt>
    <dgm:pt modelId="{33ABE5E4-547D-4535-8AC1-77A7DDC8E52B}" type="pres">
      <dgm:prSet presAssocID="{EB42E9B3-C223-4A9C-B6C5-9A241BBBE6DA}" presName="connectorText" presStyleLbl="sibTrans2D1" presStyleIdx="1" presStyleCnt="4"/>
      <dgm:spPr/>
      <dgm:t>
        <a:bodyPr/>
        <a:lstStyle/>
        <a:p>
          <a:endParaRPr lang="es-ES"/>
        </a:p>
      </dgm:t>
    </dgm:pt>
    <dgm:pt modelId="{1DD21DF2-1B80-42F2-ADC7-160C546E3C53}" type="pres">
      <dgm:prSet presAssocID="{FE579BA0-F418-491A-BF00-3DAD080E2255}" presName="node" presStyleLbl="node1" presStyleIdx="2" presStyleCnt="4" custScaleX="155459">
        <dgm:presLayoutVars>
          <dgm:bulletEnabled val="1"/>
        </dgm:presLayoutVars>
      </dgm:prSet>
      <dgm:spPr/>
      <dgm:t>
        <a:bodyPr/>
        <a:lstStyle/>
        <a:p>
          <a:endParaRPr lang="es-ES"/>
        </a:p>
      </dgm:t>
    </dgm:pt>
    <dgm:pt modelId="{19E2ED00-E942-41AA-99F3-4ADDE3BAFE31}" type="pres">
      <dgm:prSet presAssocID="{9A8B75E4-6642-4F5B-B4D1-03CBE0370ADC}" presName="sibTrans" presStyleLbl="sibTrans2D1" presStyleIdx="2" presStyleCnt="4"/>
      <dgm:spPr/>
      <dgm:t>
        <a:bodyPr/>
        <a:lstStyle/>
        <a:p>
          <a:endParaRPr lang="es-ES"/>
        </a:p>
      </dgm:t>
    </dgm:pt>
    <dgm:pt modelId="{0F523EBB-72A1-4F99-B843-A17BFE4E81A9}" type="pres">
      <dgm:prSet presAssocID="{9A8B75E4-6642-4F5B-B4D1-03CBE0370ADC}" presName="connectorText" presStyleLbl="sibTrans2D1" presStyleIdx="2" presStyleCnt="4"/>
      <dgm:spPr/>
      <dgm:t>
        <a:bodyPr/>
        <a:lstStyle/>
        <a:p>
          <a:endParaRPr lang="es-ES"/>
        </a:p>
      </dgm:t>
    </dgm:pt>
    <dgm:pt modelId="{8CA43555-D9AA-4078-BCC0-E31C911D83DC}" type="pres">
      <dgm:prSet presAssocID="{311F3212-D831-45D8-A488-F12A67843212}" presName="node" presStyleLbl="node1" presStyleIdx="3" presStyleCnt="4" custScaleX="149184">
        <dgm:presLayoutVars>
          <dgm:bulletEnabled val="1"/>
        </dgm:presLayoutVars>
      </dgm:prSet>
      <dgm:spPr/>
      <dgm:t>
        <a:bodyPr/>
        <a:lstStyle/>
        <a:p>
          <a:endParaRPr lang="es-ES"/>
        </a:p>
      </dgm:t>
    </dgm:pt>
    <dgm:pt modelId="{20D6CED7-11BB-4BC0-ADB3-DD179B723BDD}" type="pres">
      <dgm:prSet presAssocID="{265C7125-8A64-4645-845E-77FCAAA7F853}" presName="sibTrans" presStyleLbl="sibTrans2D1" presStyleIdx="3" presStyleCnt="4"/>
      <dgm:spPr/>
      <dgm:t>
        <a:bodyPr/>
        <a:lstStyle/>
        <a:p>
          <a:endParaRPr lang="es-ES"/>
        </a:p>
      </dgm:t>
    </dgm:pt>
    <dgm:pt modelId="{D210059B-784D-4BDE-B26C-F31193A7E510}" type="pres">
      <dgm:prSet presAssocID="{265C7125-8A64-4645-845E-77FCAAA7F853}" presName="connectorText" presStyleLbl="sibTrans2D1" presStyleIdx="3" presStyleCnt="4"/>
      <dgm:spPr/>
      <dgm:t>
        <a:bodyPr/>
        <a:lstStyle/>
        <a:p>
          <a:endParaRPr lang="es-ES"/>
        </a:p>
      </dgm:t>
    </dgm:pt>
  </dgm:ptLst>
  <dgm:cxnLst>
    <dgm:cxn modelId="{32715678-6EC2-4392-9C28-45A772129B84}" srcId="{C397B1E8-3FCB-4888-A608-0072D781BF17}" destId="{CF105A51-A3B9-456B-A43F-4149EE280294}" srcOrd="0" destOrd="0" parTransId="{15165DB5-C0FC-42C1-8AD3-A9D386FC3410}" sibTransId="{D45E0E53-D574-4C2E-9285-7052E00F427E}"/>
    <dgm:cxn modelId="{F79F965C-72D5-4847-9F07-4D942D648244}" srcId="{C397B1E8-3FCB-4888-A608-0072D781BF17}" destId="{311F3212-D831-45D8-A488-F12A67843212}" srcOrd="3" destOrd="0" parTransId="{4A82F44D-F765-4554-9603-18383F254C14}" sibTransId="{265C7125-8A64-4645-845E-77FCAAA7F853}"/>
    <dgm:cxn modelId="{B74605A3-9B04-4580-912C-64EA8DCF8F09}" type="presOf" srcId="{9A03AFFA-0437-416F-9633-362114B4BFC4}" destId="{E9B79BC6-2C76-4492-AE19-CE764B0F7A17}" srcOrd="0" destOrd="0" presId="urn:microsoft.com/office/officeart/2005/8/layout/cycle2"/>
    <dgm:cxn modelId="{850C3530-5CC4-4BE7-9F0E-3997BE164F1E}" type="presOf" srcId="{9A8B75E4-6642-4F5B-B4D1-03CBE0370ADC}" destId="{19E2ED00-E942-41AA-99F3-4ADDE3BAFE31}" srcOrd="0" destOrd="0" presId="urn:microsoft.com/office/officeart/2005/8/layout/cycle2"/>
    <dgm:cxn modelId="{CBA2C14A-F991-4D48-9CAA-9D336059F7A5}" type="presOf" srcId="{265C7125-8A64-4645-845E-77FCAAA7F853}" destId="{20D6CED7-11BB-4BC0-ADB3-DD179B723BDD}" srcOrd="0" destOrd="0" presId="urn:microsoft.com/office/officeart/2005/8/layout/cycle2"/>
    <dgm:cxn modelId="{2C719BD8-F963-481B-9ADD-A6A563ED3E49}" srcId="{C397B1E8-3FCB-4888-A608-0072D781BF17}" destId="{FE579BA0-F418-491A-BF00-3DAD080E2255}" srcOrd="2" destOrd="0" parTransId="{47AE1209-B893-4B1C-A76D-5E57CF31983C}" sibTransId="{9A8B75E4-6642-4F5B-B4D1-03CBE0370ADC}"/>
    <dgm:cxn modelId="{5A1FF3E5-3410-4B49-979B-1888BF5CFEFB}" type="presOf" srcId="{EB42E9B3-C223-4A9C-B6C5-9A241BBBE6DA}" destId="{C7E43329-6578-4456-B04B-A415B0689E1F}" srcOrd="0" destOrd="0" presId="urn:microsoft.com/office/officeart/2005/8/layout/cycle2"/>
    <dgm:cxn modelId="{009BF1AA-E1D8-4D9B-97C3-FF62C36E9BD9}" type="presOf" srcId="{265C7125-8A64-4645-845E-77FCAAA7F853}" destId="{D210059B-784D-4BDE-B26C-F31193A7E510}" srcOrd="1" destOrd="0" presId="urn:microsoft.com/office/officeart/2005/8/layout/cycle2"/>
    <dgm:cxn modelId="{317683EA-0D9B-4E58-A341-BD91731E803B}" type="presOf" srcId="{CF105A51-A3B9-456B-A43F-4149EE280294}" destId="{2B0303E2-BAB2-4634-9870-5ACE3AFEB5B1}" srcOrd="0" destOrd="0" presId="urn:microsoft.com/office/officeart/2005/8/layout/cycle2"/>
    <dgm:cxn modelId="{D0DF7D2C-64A8-47CD-A150-8BCFF912E65C}" type="presOf" srcId="{D45E0E53-D574-4C2E-9285-7052E00F427E}" destId="{C6200AA1-4CFE-4821-8EB1-30E82CE9DD09}" srcOrd="1" destOrd="0" presId="urn:microsoft.com/office/officeart/2005/8/layout/cycle2"/>
    <dgm:cxn modelId="{16E49F6E-A660-4F38-8498-9B9509647C1F}" type="presOf" srcId="{311F3212-D831-45D8-A488-F12A67843212}" destId="{8CA43555-D9AA-4078-BCC0-E31C911D83DC}" srcOrd="0" destOrd="0" presId="urn:microsoft.com/office/officeart/2005/8/layout/cycle2"/>
    <dgm:cxn modelId="{8E464B2B-A562-4ED3-8087-710619DF7687}" type="presOf" srcId="{9A8B75E4-6642-4F5B-B4D1-03CBE0370ADC}" destId="{0F523EBB-72A1-4F99-B843-A17BFE4E81A9}" srcOrd="1" destOrd="0" presId="urn:microsoft.com/office/officeart/2005/8/layout/cycle2"/>
    <dgm:cxn modelId="{7EF11419-AF3A-4F65-A60B-7DECE2FE54D7}" type="presOf" srcId="{EB42E9B3-C223-4A9C-B6C5-9A241BBBE6DA}" destId="{33ABE5E4-547D-4535-8AC1-77A7DDC8E52B}" srcOrd="1" destOrd="0" presId="urn:microsoft.com/office/officeart/2005/8/layout/cycle2"/>
    <dgm:cxn modelId="{63B0BEF8-CF85-4D96-970E-E440D50B07C8}" type="presOf" srcId="{C397B1E8-3FCB-4888-A608-0072D781BF17}" destId="{6667D821-BBF4-4B05-8310-01AE69A5D02A}" srcOrd="0" destOrd="0" presId="urn:microsoft.com/office/officeart/2005/8/layout/cycle2"/>
    <dgm:cxn modelId="{21A3FBEF-68A7-4D09-91AE-2D792EEB2485}" type="presOf" srcId="{D45E0E53-D574-4C2E-9285-7052E00F427E}" destId="{1C0B76EE-259F-4086-8C75-B2F893690E05}" srcOrd="0" destOrd="0" presId="urn:microsoft.com/office/officeart/2005/8/layout/cycle2"/>
    <dgm:cxn modelId="{2646FD8B-BD22-42DD-8265-00B7E20721A2}" type="presOf" srcId="{FE579BA0-F418-491A-BF00-3DAD080E2255}" destId="{1DD21DF2-1B80-42F2-ADC7-160C546E3C53}" srcOrd="0" destOrd="0" presId="urn:microsoft.com/office/officeart/2005/8/layout/cycle2"/>
    <dgm:cxn modelId="{BD52EDC3-9E17-423B-B78A-1179C0DB86E1}" srcId="{C397B1E8-3FCB-4888-A608-0072D781BF17}" destId="{9A03AFFA-0437-416F-9633-362114B4BFC4}" srcOrd="1" destOrd="0" parTransId="{14160E37-14D4-4E9C-9DDC-681C22B89BD6}" sibTransId="{EB42E9B3-C223-4A9C-B6C5-9A241BBBE6DA}"/>
    <dgm:cxn modelId="{646AF8EB-B837-4367-A2BA-5D6875033441}" type="presParOf" srcId="{6667D821-BBF4-4B05-8310-01AE69A5D02A}" destId="{2B0303E2-BAB2-4634-9870-5ACE3AFEB5B1}" srcOrd="0" destOrd="0" presId="urn:microsoft.com/office/officeart/2005/8/layout/cycle2"/>
    <dgm:cxn modelId="{88F4EB0A-A6C4-41BD-853D-C16FC4BCD53E}" type="presParOf" srcId="{6667D821-BBF4-4B05-8310-01AE69A5D02A}" destId="{1C0B76EE-259F-4086-8C75-B2F893690E05}" srcOrd="1" destOrd="0" presId="urn:microsoft.com/office/officeart/2005/8/layout/cycle2"/>
    <dgm:cxn modelId="{9DDB89D5-89A1-4C79-9C82-AE0752FDF45F}" type="presParOf" srcId="{1C0B76EE-259F-4086-8C75-B2F893690E05}" destId="{C6200AA1-4CFE-4821-8EB1-30E82CE9DD09}" srcOrd="0" destOrd="0" presId="urn:microsoft.com/office/officeart/2005/8/layout/cycle2"/>
    <dgm:cxn modelId="{DA05E6B6-188E-4309-A5CA-BC4154143BF1}" type="presParOf" srcId="{6667D821-BBF4-4B05-8310-01AE69A5D02A}" destId="{E9B79BC6-2C76-4492-AE19-CE764B0F7A17}" srcOrd="2" destOrd="0" presId="urn:microsoft.com/office/officeart/2005/8/layout/cycle2"/>
    <dgm:cxn modelId="{E59F641B-057B-4A73-97E8-3E6AE2AF0F1B}" type="presParOf" srcId="{6667D821-BBF4-4B05-8310-01AE69A5D02A}" destId="{C7E43329-6578-4456-B04B-A415B0689E1F}" srcOrd="3" destOrd="0" presId="urn:microsoft.com/office/officeart/2005/8/layout/cycle2"/>
    <dgm:cxn modelId="{C37F6973-C25A-429F-83FB-8659C2715C41}" type="presParOf" srcId="{C7E43329-6578-4456-B04B-A415B0689E1F}" destId="{33ABE5E4-547D-4535-8AC1-77A7DDC8E52B}" srcOrd="0" destOrd="0" presId="urn:microsoft.com/office/officeart/2005/8/layout/cycle2"/>
    <dgm:cxn modelId="{6AF96670-82AA-4410-9C56-45B999E81461}" type="presParOf" srcId="{6667D821-BBF4-4B05-8310-01AE69A5D02A}" destId="{1DD21DF2-1B80-42F2-ADC7-160C546E3C53}" srcOrd="4" destOrd="0" presId="urn:microsoft.com/office/officeart/2005/8/layout/cycle2"/>
    <dgm:cxn modelId="{1B75F894-F500-4F74-9557-6677488ADE8A}" type="presParOf" srcId="{6667D821-BBF4-4B05-8310-01AE69A5D02A}" destId="{19E2ED00-E942-41AA-99F3-4ADDE3BAFE31}" srcOrd="5" destOrd="0" presId="urn:microsoft.com/office/officeart/2005/8/layout/cycle2"/>
    <dgm:cxn modelId="{934E8D74-3DC6-442E-BC61-B723F698C74B}" type="presParOf" srcId="{19E2ED00-E942-41AA-99F3-4ADDE3BAFE31}" destId="{0F523EBB-72A1-4F99-B843-A17BFE4E81A9}" srcOrd="0" destOrd="0" presId="urn:microsoft.com/office/officeart/2005/8/layout/cycle2"/>
    <dgm:cxn modelId="{85881018-668B-4951-9D94-F53892340308}" type="presParOf" srcId="{6667D821-BBF4-4B05-8310-01AE69A5D02A}" destId="{8CA43555-D9AA-4078-BCC0-E31C911D83DC}" srcOrd="6" destOrd="0" presId="urn:microsoft.com/office/officeart/2005/8/layout/cycle2"/>
    <dgm:cxn modelId="{D1D5D542-1AFF-4FAE-8AAF-C3172BB3B46E}" type="presParOf" srcId="{6667D821-BBF4-4B05-8310-01AE69A5D02A}" destId="{20D6CED7-11BB-4BC0-ADB3-DD179B723BDD}" srcOrd="7" destOrd="0" presId="urn:microsoft.com/office/officeart/2005/8/layout/cycle2"/>
    <dgm:cxn modelId="{36F80E9A-BB16-4A50-81E9-51EDD01FD199}" type="presParOf" srcId="{20D6CED7-11BB-4BC0-ADB3-DD179B723BDD}" destId="{D210059B-784D-4BDE-B26C-F31193A7E510}"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027C163-9C87-4B37-9ADE-DC4F6666A4BF}" type="doc">
      <dgm:prSet loTypeId="urn:microsoft.com/office/officeart/2005/8/layout/list1" loCatId="list" qsTypeId="urn:microsoft.com/office/officeart/2005/8/quickstyle/3d2" qsCatId="3D" csTypeId="urn:microsoft.com/office/officeart/2005/8/colors/accent1_4" csCatId="accent1" phldr="1"/>
      <dgm:spPr/>
      <dgm:t>
        <a:bodyPr/>
        <a:lstStyle/>
        <a:p>
          <a:endParaRPr lang="es-ES"/>
        </a:p>
      </dgm:t>
    </dgm:pt>
    <dgm:pt modelId="{BCD46BD2-2FBB-4EC5-B2CF-6D5F6E61AF6F}">
      <dgm:prSet phldrT="[Texto]" custT="1"/>
      <dgm:spPr/>
      <dgm:t>
        <a:bodyPr/>
        <a:lstStyle/>
        <a:p>
          <a:pPr algn="just"/>
          <a:r>
            <a:rPr lang="es-ES" sz="2200" b="1" i="1" dirty="0" smtClean="0">
              <a:latin typeface="Calibri" panose="020F0502020204030204" pitchFamily="34" charset="0"/>
              <a:cs typeface="Calibri" panose="020F0502020204030204" pitchFamily="34" charset="0"/>
            </a:rPr>
            <a:t>Objetivos: </a:t>
          </a:r>
          <a:r>
            <a:rPr lang="es-MX" sz="2200" b="0" i="0" dirty="0" smtClean="0">
              <a:latin typeface="Calibri" panose="020F0502020204030204" pitchFamily="34" charset="0"/>
              <a:cs typeface="Calibri" panose="020F0502020204030204" pitchFamily="34" charset="0"/>
            </a:rPr>
            <a:t>son</a:t>
          </a:r>
          <a:r>
            <a:rPr lang="es-MX" sz="2200" dirty="0" smtClean="0">
              <a:latin typeface="Calibri" panose="020F0502020204030204" pitchFamily="34" charset="0"/>
              <a:cs typeface="Calibri" panose="020F0502020204030204" pitchFamily="34" charset="0"/>
            </a:rPr>
            <a:t> los fines hacia los cuales se dirige una actividad.</a:t>
          </a:r>
          <a:endParaRPr lang="es-ES" sz="2200" dirty="0">
            <a:latin typeface="Calibri" panose="020F0502020204030204" pitchFamily="34" charset="0"/>
            <a:cs typeface="Calibri" panose="020F0502020204030204" pitchFamily="34" charset="0"/>
          </a:endParaRPr>
        </a:p>
      </dgm:t>
    </dgm:pt>
    <dgm:pt modelId="{72097503-2F66-4FDE-B515-29E8D60B0514}" type="parTrans" cxnId="{764ADDA7-30B4-4FB4-BB2C-D32302D5FBC2}">
      <dgm:prSet/>
      <dgm:spPr/>
      <dgm:t>
        <a:bodyPr/>
        <a:lstStyle/>
        <a:p>
          <a:endParaRPr lang="es-ES"/>
        </a:p>
      </dgm:t>
    </dgm:pt>
    <dgm:pt modelId="{EBF4BFCA-1381-4958-96DF-0BA3DC72982E}" type="sibTrans" cxnId="{764ADDA7-30B4-4FB4-BB2C-D32302D5FBC2}">
      <dgm:prSet/>
      <dgm:spPr/>
      <dgm:t>
        <a:bodyPr/>
        <a:lstStyle/>
        <a:p>
          <a:endParaRPr lang="es-ES"/>
        </a:p>
      </dgm:t>
    </dgm:pt>
    <dgm:pt modelId="{EE71308E-1ECA-4A89-8A1C-D35B09FA7AFD}">
      <dgm:prSet phldrT="[Texto]" custT="1"/>
      <dgm:spPr/>
      <dgm:t>
        <a:bodyPr/>
        <a:lstStyle/>
        <a:p>
          <a:pPr algn="just"/>
          <a:r>
            <a:rPr lang="es-ES" sz="2200" b="1" i="1" dirty="0" smtClean="0">
              <a:latin typeface="Calibri" panose="020F0502020204030204" pitchFamily="34" charset="0"/>
              <a:cs typeface="Calibri" panose="020F0502020204030204" pitchFamily="34" charset="0"/>
            </a:rPr>
            <a:t>Estrategias: </a:t>
          </a:r>
          <a:r>
            <a:rPr lang="es-ES" sz="2200" b="0" i="0" dirty="0" smtClean="0">
              <a:latin typeface="Calibri" panose="020F0502020204030204" pitchFamily="34" charset="0"/>
              <a:cs typeface="Calibri" panose="020F0502020204030204" pitchFamily="34" charset="0"/>
            </a:rPr>
            <a:t>p</a:t>
          </a:r>
          <a:r>
            <a:rPr lang="es-MX" sz="2200" b="0" i="0" dirty="0" err="1" smtClean="0">
              <a:latin typeface="Calibri" panose="020F0502020204030204" pitchFamily="34" charset="0"/>
              <a:cs typeface="Calibri" panose="020F0502020204030204" pitchFamily="34" charset="0"/>
            </a:rPr>
            <a:t>rogramas</a:t>
          </a:r>
          <a:r>
            <a:rPr lang="es-MX" sz="2200" b="0" i="0" dirty="0" smtClean="0">
              <a:latin typeface="Calibri" panose="020F0502020204030204" pitchFamily="34" charset="0"/>
              <a:cs typeface="Calibri" panose="020F0502020204030204" pitchFamily="34" charset="0"/>
            </a:rPr>
            <a:t> </a:t>
          </a:r>
          <a:r>
            <a:rPr lang="es-MX" sz="2200" dirty="0" smtClean="0">
              <a:latin typeface="Calibri" panose="020F0502020204030204" pitchFamily="34" charset="0"/>
              <a:cs typeface="Calibri" panose="020F0502020204030204" pitchFamily="34" charset="0"/>
            </a:rPr>
            <a:t>generales de acción y despliegue de recursos para obtener objetivos generales</a:t>
          </a:r>
          <a:endParaRPr lang="es-ES" sz="2200" dirty="0">
            <a:latin typeface="Calibri" panose="020F0502020204030204" pitchFamily="34" charset="0"/>
            <a:cs typeface="Calibri" panose="020F0502020204030204" pitchFamily="34" charset="0"/>
          </a:endParaRPr>
        </a:p>
      </dgm:t>
    </dgm:pt>
    <dgm:pt modelId="{B014D590-4215-430D-AF58-A7E5ECE32E38}" type="parTrans" cxnId="{37CE787A-9424-4938-8202-81EB2E96D817}">
      <dgm:prSet/>
      <dgm:spPr/>
      <dgm:t>
        <a:bodyPr/>
        <a:lstStyle/>
        <a:p>
          <a:endParaRPr lang="es-ES"/>
        </a:p>
      </dgm:t>
    </dgm:pt>
    <dgm:pt modelId="{AF7C8756-3357-4064-ACA3-7EA43606F0FC}" type="sibTrans" cxnId="{37CE787A-9424-4938-8202-81EB2E96D817}">
      <dgm:prSet/>
      <dgm:spPr/>
      <dgm:t>
        <a:bodyPr/>
        <a:lstStyle/>
        <a:p>
          <a:endParaRPr lang="es-ES"/>
        </a:p>
      </dgm:t>
    </dgm:pt>
    <dgm:pt modelId="{7E50C040-82DC-4D03-8474-0666863C2591}">
      <dgm:prSet phldrT="[Texto]" custT="1"/>
      <dgm:spPr/>
      <dgm:t>
        <a:bodyPr/>
        <a:lstStyle/>
        <a:p>
          <a:pPr algn="just"/>
          <a:r>
            <a:rPr lang="es-ES" sz="2200" b="1" i="1" dirty="0" smtClean="0">
              <a:latin typeface="Calibri" panose="020F0502020204030204" pitchFamily="34" charset="0"/>
              <a:cs typeface="Calibri" panose="020F0502020204030204" pitchFamily="34" charset="0"/>
            </a:rPr>
            <a:t>Meta: </a:t>
          </a:r>
          <a:r>
            <a:rPr lang="es-ES" sz="2200" b="0" i="0" dirty="0" smtClean="0">
              <a:latin typeface="Calibri" panose="020F0502020204030204" pitchFamily="34" charset="0"/>
              <a:cs typeface="Calibri" panose="020F0502020204030204" pitchFamily="34" charset="0"/>
            </a:rPr>
            <a:t>r</a:t>
          </a:r>
          <a:r>
            <a:rPr lang="es-MX" sz="2200" dirty="0" err="1" smtClean="0">
              <a:latin typeface="Calibri" panose="020F0502020204030204" pitchFamily="34" charset="0"/>
              <a:cs typeface="Calibri" panose="020F0502020204030204" pitchFamily="34" charset="0"/>
            </a:rPr>
            <a:t>esultados</a:t>
          </a:r>
          <a:r>
            <a:rPr lang="es-MX" sz="2200" dirty="0" smtClean="0">
              <a:latin typeface="Calibri" panose="020F0502020204030204" pitchFamily="34" charset="0"/>
              <a:cs typeface="Calibri" panose="020F0502020204030204" pitchFamily="34" charset="0"/>
            </a:rPr>
            <a:t> parciales cuantificables del logro de los objetivos que espera alcanzar una organización en el corto o mediano plazo. </a:t>
          </a:r>
          <a:endParaRPr lang="es-ES" sz="2200" dirty="0">
            <a:latin typeface="Calibri" panose="020F0502020204030204" pitchFamily="34" charset="0"/>
            <a:cs typeface="Calibri" panose="020F0502020204030204" pitchFamily="34" charset="0"/>
          </a:endParaRPr>
        </a:p>
      </dgm:t>
    </dgm:pt>
    <dgm:pt modelId="{90F3ADB6-D4A9-4573-94C2-3E06033DCAF2}" type="parTrans" cxnId="{A177F144-74D4-43C2-850C-773AD0AE1E2E}">
      <dgm:prSet/>
      <dgm:spPr/>
      <dgm:t>
        <a:bodyPr/>
        <a:lstStyle/>
        <a:p>
          <a:endParaRPr lang="es-ES"/>
        </a:p>
      </dgm:t>
    </dgm:pt>
    <dgm:pt modelId="{E02F4E48-EE03-47BF-9BA2-453AC68FB873}" type="sibTrans" cxnId="{A177F144-74D4-43C2-850C-773AD0AE1E2E}">
      <dgm:prSet/>
      <dgm:spPr/>
      <dgm:t>
        <a:bodyPr/>
        <a:lstStyle/>
        <a:p>
          <a:endParaRPr lang="es-ES"/>
        </a:p>
      </dgm:t>
    </dgm:pt>
    <dgm:pt modelId="{648E5C0E-CEDE-464D-A15D-6B1361037968}" type="pres">
      <dgm:prSet presAssocID="{F027C163-9C87-4B37-9ADE-DC4F6666A4BF}" presName="linear" presStyleCnt="0">
        <dgm:presLayoutVars>
          <dgm:dir/>
          <dgm:animLvl val="lvl"/>
          <dgm:resizeHandles val="exact"/>
        </dgm:presLayoutVars>
      </dgm:prSet>
      <dgm:spPr/>
      <dgm:t>
        <a:bodyPr/>
        <a:lstStyle/>
        <a:p>
          <a:endParaRPr lang="es-ES"/>
        </a:p>
      </dgm:t>
    </dgm:pt>
    <dgm:pt modelId="{D9811DFF-FF10-4484-94AC-C8ABB3243BB9}" type="pres">
      <dgm:prSet presAssocID="{BCD46BD2-2FBB-4EC5-B2CF-6D5F6E61AF6F}" presName="parentLin" presStyleCnt="0"/>
      <dgm:spPr/>
    </dgm:pt>
    <dgm:pt modelId="{524F8CFC-0BC1-4E7C-ACD3-482988E8C8FC}" type="pres">
      <dgm:prSet presAssocID="{BCD46BD2-2FBB-4EC5-B2CF-6D5F6E61AF6F}" presName="parentLeftMargin" presStyleLbl="node1" presStyleIdx="0" presStyleCnt="3"/>
      <dgm:spPr/>
      <dgm:t>
        <a:bodyPr/>
        <a:lstStyle/>
        <a:p>
          <a:endParaRPr lang="es-ES"/>
        </a:p>
      </dgm:t>
    </dgm:pt>
    <dgm:pt modelId="{A3828F2D-A16D-406D-8F2A-8921A6C4373D}" type="pres">
      <dgm:prSet presAssocID="{BCD46BD2-2FBB-4EC5-B2CF-6D5F6E61AF6F}" presName="parentText" presStyleLbl="node1" presStyleIdx="0" presStyleCnt="3" custScaleX="117393">
        <dgm:presLayoutVars>
          <dgm:chMax val="0"/>
          <dgm:bulletEnabled val="1"/>
        </dgm:presLayoutVars>
      </dgm:prSet>
      <dgm:spPr/>
      <dgm:t>
        <a:bodyPr/>
        <a:lstStyle/>
        <a:p>
          <a:endParaRPr lang="es-ES"/>
        </a:p>
      </dgm:t>
    </dgm:pt>
    <dgm:pt modelId="{B15D20BC-00F7-4F4B-9A85-54132F1D8B93}" type="pres">
      <dgm:prSet presAssocID="{BCD46BD2-2FBB-4EC5-B2CF-6D5F6E61AF6F}" presName="negativeSpace" presStyleCnt="0"/>
      <dgm:spPr/>
    </dgm:pt>
    <dgm:pt modelId="{2FBBD51E-39F0-48CC-872F-D55528DFE820}" type="pres">
      <dgm:prSet presAssocID="{BCD46BD2-2FBB-4EC5-B2CF-6D5F6E61AF6F}" presName="childText" presStyleLbl="conFgAcc1" presStyleIdx="0" presStyleCnt="3">
        <dgm:presLayoutVars>
          <dgm:bulletEnabled val="1"/>
        </dgm:presLayoutVars>
      </dgm:prSet>
      <dgm:spPr/>
    </dgm:pt>
    <dgm:pt modelId="{C7095538-8161-4EE8-AF2B-A3B348BB0729}" type="pres">
      <dgm:prSet presAssocID="{EBF4BFCA-1381-4958-96DF-0BA3DC72982E}" presName="spaceBetweenRectangles" presStyleCnt="0"/>
      <dgm:spPr/>
    </dgm:pt>
    <dgm:pt modelId="{8BE4ACAB-BE61-40C5-9FD6-FA8C2DF94421}" type="pres">
      <dgm:prSet presAssocID="{EE71308E-1ECA-4A89-8A1C-D35B09FA7AFD}" presName="parentLin" presStyleCnt="0"/>
      <dgm:spPr/>
    </dgm:pt>
    <dgm:pt modelId="{91B21427-EA47-4D6B-B0B0-A90C23EA72DC}" type="pres">
      <dgm:prSet presAssocID="{EE71308E-1ECA-4A89-8A1C-D35B09FA7AFD}" presName="parentLeftMargin" presStyleLbl="node1" presStyleIdx="0" presStyleCnt="3"/>
      <dgm:spPr/>
      <dgm:t>
        <a:bodyPr/>
        <a:lstStyle/>
        <a:p>
          <a:endParaRPr lang="es-ES"/>
        </a:p>
      </dgm:t>
    </dgm:pt>
    <dgm:pt modelId="{CBCD9F69-B68A-42F1-A541-73B14B1DEF20}" type="pres">
      <dgm:prSet presAssocID="{EE71308E-1ECA-4A89-8A1C-D35B09FA7AFD}" presName="parentText" presStyleLbl="node1" presStyleIdx="1" presStyleCnt="3" custScaleX="117393">
        <dgm:presLayoutVars>
          <dgm:chMax val="0"/>
          <dgm:bulletEnabled val="1"/>
        </dgm:presLayoutVars>
      </dgm:prSet>
      <dgm:spPr/>
      <dgm:t>
        <a:bodyPr/>
        <a:lstStyle/>
        <a:p>
          <a:endParaRPr lang="es-ES"/>
        </a:p>
      </dgm:t>
    </dgm:pt>
    <dgm:pt modelId="{113F3D06-7FAA-48D6-9295-058BC0008846}" type="pres">
      <dgm:prSet presAssocID="{EE71308E-1ECA-4A89-8A1C-D35B09FA7AFD}" presName="negativeSpace" presStyleCnt="0"/>
      <dgm:spPr/>
    </dgm:pt>
    <dgm:pt modelId="{DA35B0CA-88D3-42C9-B2E7-60AB155874A3}" type="pres">
      <dgm:prSet presAssocID="{EE71308E-1ECA-4A89-8A1C-D35B09FA7AFD}" presName="childText" presStyleLbl="conFgAcc1" presStyleIdx="1" presStyleCnt="3">
        <dgm:presLayoutVars>
          <dgm:bulletEnabled val="1"/>
        </dgm:presLayoutVars>
      </dgm:prSet>
      <dgm:spPr/>
    </dgm:pt>
    <dgm:pt modelId="{5B0B834F-26FA-4802-90A9-5DE238E284DA}" type="pres">
      <dgm:prSet presAssocID="{AF7C8756-3357-4064-ACA3-7EA43606F0FC}" presName="spaceBetweenRectangles" presStyleCnt="0"/>
      <dgm:spPr/>
    </dgm:pt>
    <dgm:pt modelId="{CEB686F1-F48C-43FA-BDA0-42ECA96BEDB7}" type="pres">
      <dgm:prSet presAssocID="{7E50C040-82DC-4D03-8474-0666863C2591}" presName="parentLin" presStyleCnt="0"/>
      <dgm:spPr/>
    </dgm:pt>
    <dgm:pt modelId="{BEA42B49-F120-4E23-A03B-2EAB931DFD01}" type="pres">
      <dgm:prSet presAssocID="{7E50C040-82DC-4D03-8474-0666863C2591}" presName="parentLeftMargin" presStyleLbl="node1" presStyleIdx="1" presStyleCnt="3"/>
      <dgm:spPr/>
      <dgm:t>
        <a:bodyPr/>
        <a:lstStyle/>
        <a:p>
          <a:endParaRPr lang="es-ES"/>
        </a:p>
      </dgm:t>
    </dgm:pt>
    <dgm:pt modelId="{866926DE-9F3A-4A7F-9D7A-510A0EFF9D61}" type="pres">
      <dgm:prSet presAssocID="{7E50C040-82DC-4D03-8474-0666863C2591}" presName="parentText" presStyleLbl="node1" presStyleIdx="2" presStyleCnt="3" custScaleX="117393">
        <dgm:presLayoutVars>
          <dgm:chMax val="0"/>
          <dgm:bulletEnabled val="1"/>
        </dgm:presLayoutVars>
      </dgm:prSet>
      <dgm:spPr/>
      <dgm:t>
        <a:bodyPr/>
        <a:lstStyle/>
        <a:p>
          <a:endParaRPr lang="es-ES"/>
        </a:p>
      </dgm:t>
    </dgm:pt>
    <dgm:pt modelId="{107C8E7A-32E7-445E-A051-B656D0AAE635}" type="pres">
      <dgm:prSet presAssocID="{7E50C040-82DC-4D03-8474-0666863C2591}" presName="negativeSpace" presStyleCnt="0"/>
      <dgm:spPr/>
    </dgm:pt>
    <dgm:pt modelId="{F07BC126-5010-4487-939F-096F09CC16AF}" type="pres">
      <dgm:prSet presAssocID="{7E50C040-82DC-4D03-8474-0666863C2591}" presName="childText" presStyleLbl="conFgAcc1" presStyleIdx="2" presStyleCnt="3">
        <dgm:presLayoutVars>
          <dgm:bulletEnabled val="1"/>
        </dgm:presLayoutVars>
      </dgm:prSet>
      <dgm:spPr/>
    </dgm:pt>
  </dgm:ptLst>
  <dgm:cxnLst>
    <dgm:cxn modelId="{7B7AE436-2799-44F1-ADD4-BA8F4F7E6B14}" type="presOf" srcId="{BCD46BD2-2FBB-4EC5-B2CF-6D5F6E61AF6F}" destId="{A3828F2D-A16D-406D-8F2A-8921A6C4373D}" srcOrd="1" destOrd="0" presId="urn:microsoft.com/office/officeart/2005/8/layout/list1"/>
    <dgm:cxn modelId="{F0C6049A-F115-4BC5-9498-2C49A4839165}" type="presOf" srcId="{BCD46BD2-2FBB-4EC5-B2CF-6D5F6E61AF6F}" destId="{524F8CFC-0BC1-4E7C-ACD3-482988E8C8FC}" srcOrd="0" destOrd="0" presId="urn:microsoft.com/office/officeart/2005/8/layout/list1"/>
    <dgm:cxn modelId="{37CE787A-9424-4938-8202-81EB2E96D817}" srcId="{F027C163-9C87-4B37-9ADE-DC4F6666A4BF}" destId="{EE71308E-1ECA-4A89-8A1C-D35B09FA7AFD}" srcOrd="1" destOrd="0" parTransId="{B014D590-4215-430D-AF58-A7E5ECE32E38}" sibTransId="{AF7C8756-3357-4064-ACA3-7EA43606F0FC}"/>
    <dgm:cxn modelId="{C77DCB82-CBF3-4822-B70A-7CF4E9B39940}" type="presOf" srcId="{7E50C040-82DC-4D03-8474-0666863C2591}" destId="{BEA42B49-F120-4E23-A03B-2EAB931DFD01}" srcOrd="0" destOrd="0" presId="urn:microsoft.com/office/officeart/2005/8/layout/list1"/>
    <dgm:cxn modelId="{AE9E5ADB-41D5-4D6D-8072-45ADA06C0A3B}" type="presOf" srcId="{7E50C040-82DC-4D03-8474-0666863C2591}" destId="{866926DE-9F3A-4A7F-9D7A-510A0EFF9D61}" srcOrd="1" destOrd="0" presId="urn:microsoft.com/office/officeart/2005/8/layout/list1"/>
    <dgm:cxn modelId="{187C7172-7F0B-4716-B05C-556B6C95E0B6}" type="presOf" srcId="{F027C163-9C87-4B37-9ADE-DC4F6666A4BF}" destId="{648E5C0E-CEDE-464D-A15D-6B1361037968}" srcOrd="0" destOrd="0" presId="urn:microsoft.com/office/officeart/2005/8/layout/list1"/>
    <dgm:cxn modelId="{A177F144-74D4-43C2-850C-773AD0AE1E2E}" srcId="{F027C163-9C87-4B37-9ADE-DC4F6666A4BF}" destId="{7E50C040-82DC-4D03-8474-0666863C2591}" srcOrd="2" destOrd="0" parTransId="{90F3ADB6-D4A9-4573-94C2-3E06033DCAF2}" sibTransId="{E02F4E48-EE03-47BF-9BA2-453AC68FB873}"/>
    <dgm:cxn modelId="{B7F544D3-D951-4D9C-B588-AFC4371F3A71}" type="presOf" srcId="{EE71308E-1ECA-4A89-8A1C-D35B09FA7AFD}" destId="{CBCD9F69-B68A-42F1-A541-73B14B1DEF20}" srcOrd="1" destOrd="0" presId="urn:microsoft.com/office/officeart/2005/8/layout/list1"/>
    <dgm:cxn modelId="{764ADDA7-30B4-4FB4-BB2C-D32302D5FBC2}" srcId="{F027C163-9C87-4B37-9ADE-DC4F6666A4BF}" destId="{BCD46BD2-2FBB-4EC5-B2CF-6D5F6E61AF6F}" srcOrd="0" destOrd="0" parTransId="{72097503-2F66-4FDE-B515-29E8D60B0514}" sibTransId="{EBF4BFCA-1381-4958-96DF-0BA3DC72982E}"/>
    <dgm:cxn modelId="{DD0833F0-1A10-42B3-91E1-7F05759BCFE1}" type="presOf" srcId="{EE71308E-1ECA-4A89-8A1C-D35B09FA7AFD}" destId="{91B21427-EA47-4D6B-B0B0-A90C23EA72DC}" srcOrd="0" destOrd="0" presId="urn:microsoft.com/office/officeart/2005/8/layout/list1"/>
    <dgm:cxn modelId="{EFEEFA68-C31D-47F1-A617-7D63F759C155}" type="presParOf" srcId="{648E5C0E-CEDE-464D-A15D-6B1361037968}" destId="{D9811DFF-FF10-4484-94AC-C8ABB3243BB9}" srcOrd="0" destOrd="0" presId="urn:microsoft.com/office/officeart/2005/8/layout/list1"/>
    <dgm:cxn modelId="{1015577E-B9F1-4FE5-BBB2-73F8A411EF84}" type="presParOf" srcId="{D9811DFF-FF10-4484-94AC-C8ABB3243BB9}" destId="{524F8CFC-0BC1-4E7C-ACD3-482988E8C8FC}" srcOrd="0" destOrd="0" presId="urn:microsoft.com/office/officeart/2005/8/layout/list1"/>
    <dgm:cxn modelId="{1D05FFF8-2328-428E-BD76-B26D37003B24}" type="presParOf" srcId="{D9811DFF-FF10-4484-94AC-C8ABB3243BB9}" destId="{A3828F2D-A16D-406D-8F2A-8921A6C4373D}" srcOrd="1" destOrd="0" presId="urn:microsoft.com/office/officeart/2005/8/layout/list1"/>
    <dgm:cxn modelId="{8311961F-92E8-46F7-9CE2-002D21D4CDD7}" type="presParOf" srcId="{648E5C0E-CEDE-464D-A15D-6B1361037968}" destId="{B15D20BC-00F7-4F4B-9A85-54132F1D8B93}" srcOrd="1" destOrd="0" presId="urn:microsoft.com/office/officeart/2005/8/layout/list1"/>
    <dgm:cxn modelId="{E6FDFF62-BF9B-4ED2-B7B8-EC4B7E4A8800}" type="presParOf" srcId="{648E5C0E-CEDE-464D-A15D-6B1361037968}" destId="{2FBBD51E-39F0-48CC-872F-D55528DFE820}" srcOrd="2" destOrd="0" presId="urn:microsoft.com/office/officeart/2005/8/layout/list1"/>
    <dgm:cxn modelId="{C7FB90E6-35BD-4847-989A-B0C5D5AB76EA}" type="presParOf" srcId="{648E5C0E-CEDE-464D-A15D-6B1361037968}" destId="{C7095538-8161-4EE8-AF2B-A3B348BB0729}" srcOrd="3" destOrd="0" presId="urn:microsoft.com/office/officeart/2005/8/layout/list1"/>
    <dgm:cxn modelId="{1B20A2D0-B760-41D4-B27F-EEB64EAD0FFE}" type="presParOf" srcId="{648E5C0E-CEDE-464D-A15D-6B1361037968}" destId="{8BE4ACAB-BE61-40C5-9FD6-FA8C2DF94421}" srcOrd="4" destOrd="0" presId="urn:microsoft.com/office/officeart/2005/8/layout/list1"/>
    <dgm:cxn modelId="{F397E742-3454-4C06-B797-92864C9C0486}" type="presParOf" srcId="{8BE4ACAB-BE61-40C5-9FD6-FA8C2DF94421}" destId="{91B21427-EA47-4D6B-B0B0-A90C23EA72DC}" srcOrd="0" destOrd="0" presId="urn:microsoft.com/office/officeart/2005/8/layout/list1"/>
    <dgm:cxn modelId="{06DD4C6C-5A29-4B20-A036-C5514BE2C610}" type="presParOf" srcId="{8BE4ACAB-BE61-40C5-9FD6-FA8C2DF94421}" destId="{CBCD9F69-B68A-42F1-A541-73B14B1DEF20}" srcOrd="1" destOrd="0" presId="urn:microsoft.com/office/officeart/2005/8/layout/list1"/>
    <dgm:cxn modelId="{BC863287-F3CD-47C7-8FB6-93F8A5BBE713}" type="presParOf" srcId="{648E5C0E-CEDE-464D-A15D-6B1361037968}" destId="{113F3D06-7FAA-48D6-9295-058BC0008846}" srcOrd="5" destOrd="0" presId="urn:microsoft.com/office/officeart/2005/8/layout/list1"/>
    <dgm:cxn modelId="{0DE63BE4-D9C4-468D-9387-683ADA82EAA2}" type="presParOf" srcId="{648E5C0E-CEDE-464D-A15D-6B1361037968}" destId="{DA35B0CA-88D3-42C9-B2E7-60AB155874A3}" srcOrd="6" destOrd="0" presId="urn:microsoft.com/office/officeart/2005/8/layout/list1"/>
    <dgm:cxn modelId="{FBFE2B8E-879A-4AC0-9152-81366ABA140D}" type="presParOf" srcId="{648E5C0E-CEDE-464D-A15D-6B1361037968}" destId="{5B0B834F-26FA-4802-90A9-5DE238E284DA}" srcOrd="7" destOrd="0" presId="urn:microsoft.com/office/officeart/2005/8/layout/list1"/>
    <dgm:cxn modelId="{10B15F22-1218-4116-82CA-64CA492BD49E}" type="presParOf" srcId="{648E5C0E-CEDE-464D-A15D-6B1361037968}" destId="{CEB686F1-F48C-43FA-BDA0-42ECA96BEDB7}" srcOrd="8" destOrd="0" presId="urn:microsoft.com/office/officeart/2005/8/layout/list1"/>
    <dgm:cxn modelId="{03B8231B-C86B-4C6B-B526-717253808E29}" type="presParOf" srcId="{CEB686F1-F48C-43FA-BDA0-42ECA96BEDB7}" destId="{BEA42B49-F120-4E23-A03B-2EAB931DFD01}" srcOrd="0" destOrd="0" presId="urn:microsoft.com/office/officeart/2005/8/layout/list1"/>
    <dgm:cxn modelId="{18A0EDBF-83DB-49F3-AB6F-41067EDB0B98}" type="presParOf" srcId="{CEB686F1-F48C-43FA-BDA0-42ECA96BEDB7}" destId="{866926DE-9F3A-4A7F-9D7A-510A0EFF9D61}" srcOrd="1" destOrd="0" presId="urn:microsoft.com/office/officeart/2005/8/layout/list1"/>
    <dgm:cxn modelId="{324160BE-676A-43C4-9506-00CADC1A3F52}" type="presParOf" srcId="{648E5C0E-CEDE-464D-A15D-6B1361037968}" destId="{107C8E7A-32E7-445E-A051-B656D0AAE635}" srcOrd="9" destOrd="0" presId="urn:microsoft.com/office/officeart/2005/8/layout/list1"/>
    <dgm:cxn modelId="{3FC75365-55B5-4ED2-ADD1-582B0373A937}" type="presParOf" srcId="{648E5C0E-CEDE-464D-A15D-6B1361037968}" destId="{F07BC126-5010-4487-939F-096F09CC16AF}"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027C163-9C87-4B37-9ADE-DC4F6666A4BF}" type="doc">
      <dgm:prSet loTypeId="urn:microsoft.com/office/officeart/2005/8/layout/list1" loCatId="list" qsTypeId="urn:microsoft.com/office/officeart/2005/8/quickstyle/3d2" qsCatId="3D" csTypeId="urn:microsoft.com/office/officeart/2005/8/colors/colorful2" csCatId="colorful" phldr="1"/>
      <dgm:spPr/>
      <dgm:t>
        <a:bodyPr/>
        <a:lstStyle/>
        <a:p>
          <a:endParaRPr lang="es-ES"/>
        </a:p>
      </dgm:t>
    </dgm:pt>
    <dgm:pt modelId="{BCD46BD2-2FBB-4EC5-B2CF-6D5F6E61AF6F}">
      <dgm:prSet phldrT="[Texto]" custT="1"/>
      <dgm:spPr/>
      <dgm:t>
        <a:bodyPr/>
        <a:lstStyle/>
        <a:p>
          <a:pPr algn="just"/>
          <a:r>
            <a:rPr lang="es-ES" sz="2200" b="1" i="0" dirty="0" smtClean="0">
              <a:latin typeface="Calibri" panose="020F0502020204030204" pitchFamily="34" charset="0"/>
              <a:cs typeface="Calibri" panose="020F0502020204030204" pitchFamily="34" charset="0"/>
            </a:rPr>
            <a:t> </a:t>
          </a:r>
          <a:r>
            <a:rPr lang="es-MX" sz="2200" b="1" i="1" dirty="0" smtClean="0">
              <a:effectLst>
                <a:reflection blurRad="6350" stA="55000" endA="300" endPos="45500" dir="5400000" sy="-100000" algn="bl" rotWithShape="0"/>
              </a:effectLst>
              <a:latin typeface="Calibri" pitchFamily="34" charset="0"/>
            </a:rPr>
            <a:t>Procedimiento o Procesos:</a:t>
          </a:r>
          <a:r>
            <a:rPr lang="es-MX" sz="2200" b="1" i="0" dirty="0" smtClean="0">
              <a:effectLst>
                <a:reflection blurRad="6350" stA="55000" endA="300" endPos="45500" dir="5400000" sy="-100000" algn="bl" rotWithShape="0"/>
              </a:effectLst>
              <a:latin typeface="Calibri" pitchFamily="34" charset="0"/>
            </a:rPr>
            <a:t> </a:t>
          </a:r>
          <a:r>
            <a:rPr lang="es-MX" sz="2200" dirty="0" smtClean="0">
              <a:latin typeface="Calibri" pitchFamily="34" charset="0"/>
            </a:rPr>
            <a:t>son operaciones continuas o periódicas que siguen una secuencia establecida.</a:t>
          </a:r>
          <a:endParaRPr lang="es-ES" sz="2200" dirty="0">
            <a:latin typeface="Calibri" panose="020F0502020204030204" pitchFamily="34" charset="0"/>
            <a:cs typeface="Calibri" panose="020F0502020204030204" pitchFamily="34" charset="0"/>
          </a:endParaRPr>
        </a:p>
      </dgm:t>
    </dgm:pt>
    <dgm:pt modelId="{72097503-2F66-4FDE-B515-29E8D60B0514}" type="parTrans" cxnId="{764ADDA7-30B4-4FB4-BB2C-D32302D5FBC2}">
      <dgm:prSet/>
      <dgm:spPr/>
      <dgm:t>
        <a:bodyPr/>
        <a:lstStyle/>
        <a:p>
          <a:endParaRPr lang="es-ES" sz="2200"/>
        </a:p>
      </dgm:t>
    </dgm:pt>
    <dgm:pt modelId="{EBF4BFCA-1381-4958-96DF-0BA3DC72982E}" type="sibTrans" cxnId="{764ADDA7-30B4-4FB4-BB2C-D32302D5FBC2}">
      <dgm:prSet/>
      <dgm:spPr/>
      <dgm:t>
        <a:bodyPr/>
        <a:lstStyle/>
        <a:p>
          <a:endParaRPr lang="es-ES" sz="2200"/>
        </a:p>
      </dgm:t>
    </dgm:pt>
    <dgm:pt modelId="{EE71308E-1ECA-4A89-8A1C-D35B09FA7AFD}">
      <dgm:prSet phldrT="[Texto]" custT="1"/>
      <dgm:spPr/>
      <dgm:t>
        <a:bodyPr/>
        <a:lstStyle/>
        <a:p>
          <a:pPr algn="just"/>
          <a:r>
            <a:rPr lang="es-MX" sz="2200" b="1" i="1" dirty="0" smtClean="0">
              <a:latin typeface="Calibri" panose="020F0502020204030204" pitchFamily="34" charset="0"/>
              <a:cs typeface="Calibri" panose="020F0502020204030204" pitchFamily="34" charset="0"/>
            </a:rPr>
            <a:t>Programas: </a:t>
          </a:r>
          <a:r>
            <a:rPr lang="es-MX" sz="2200" b="0" i="0" dirty="0" smtClean="0">
              <a:latin typeface="Calibri" panose="020F0502020204030204" pitchFamily="34" charset="0"/>
              <a:cs typeface="Calibri" panose="020F0502020204030204" pitchFamily="34" charset="0"/>
            </a:rPr>
            <a:t>s</a:t>
          </a:r>
          <a:r>
            <a:rPr lang="es-MX" sz="2200" b="0" dirty="0" smtClean="0">
              <a:latin typeface="Calibri" pitchFamily="34" charset="0"/>
            </a:rPr>
            <a:t>on un conjunto de metas, políticas, procedimientos, reglas, asignaciones de tarea, pasos a seguir, recursos a emplear y otros elementos necesarios. </a:t>
          </a:r>
          <a:endParaRPr lang="es-ES" sz="2200" b="0" dirty="0">
            <a:latin typeface="Calibri" panose="020F0502020204030204" pitchFamily="34" charset="0"/>
            <a:cs typeface="Calibri" panose="020F0502020204030204" pitchFamily="34" charset="0"/>
          </a:endParaRPr>
        </a:p>
      </dgm:t>
    </dgm:pt>
    <dgm:pt modelId="{B014D590-4215-430D-AF58-A7E5ECE32E38}" type="parTrans" cxnId="{37CE787A-9424-4938-8202-81EB2E96D817}">
      <dgm:prSet/>
      <dgm:spPr/>
      <dgm:t>
        <a:bodyPr/>
        <a:lstStyle/>
        <a:p>
          <a:endParaRPr lang="es-ES" sz="2200"/>
        </a:p>
      </dgm:t>
    </dgm:pt>
    <dgm:pt modelId="{AF7C8756-3357-4064-ACA3-7EA43606F0FC}" type="sibTrans" cxnId="{37CE787A-9424-4938-8202-81EB2E96D817}">
      <dgm:prSet/>
      <dgm:spPr/>
      <dgm:t>
        <a:bodyPr/>
        <a:lstStyle/>
        <a:p>
          <a:endParaRPr lang="es-ES" sz="2200"/>
        </a:p>
      </dgm:t>
    </dgm:pt>
    <dgm:pt modelId="{7E50C040-82DC-4D03-8474-0666863C2591}">
      <dgm:prSet phldrT="[Texto]" custT="1"/>
      <dgm:spPr/>
      <dgm:t>
        <a:bodyPr/>
        <a:lstStyle/>
        <a:p>
          <a:pPr algn="just"/>
          <a:r>
            <a:rPr lang="es-ES" sz="2200" b="1" i="1" dirty="0" smtClean="0">
              <a:latin typeface="Calibri" panose="020F0502020204030204" pitchFamily="34" charset="0"/>
              <a:cs typeface="Calibri" panose="020F0502020204030204" pitchFamily="34" charset="0"/>
            </a:rPr>
            <a:t>Meta: </a:t>
          </a:r>
          <a:r>
            <a:rPr lang="es-MX" sz="2200" dirty="0" smtClean="0">
              <a:latin typeface="Calibri" panose="020F0502020204030204" pitchFamily="34" charset="0"/>
              <a:cs typeface="Calibri" panose="020F0502020204030204" pitchFamily="34" charset="0"/>
            </a:rPr>
            <a:t>son los resultados parciales cuantificables del logro de los objetivos que espera alcanzar una organización en el corto o mediano plazo. </a:t>
          </a:r>
          <a:endParaRPr lang="es-ES" sz="2200" dirty="0">
            <a:latin typeface="Calibri" panose="020F0502020204030204" pitchFamily="34" charset="0"/>
            <a:cs typeface="Calibri" panose="020F0502020204030204" pitchFamily="34" charset="0"/>
          </a:endParaRPr>
        </a:p>
      </dgm:t>
    </dgm:pt>
    <dgm:pt modelId="{90F3ADB6-D4A9-4573-94C2-3E06033DCAF2}" type="parTrans" cxnId="{A177F144-74D4-43C2-850C-773AD0AE1E2E}">
      <dgm:prSet/>
      <dgm:spPr/>
      <dgm:t>
        <a:bodyPr/>
        <a:lstStyle/>
        <a:p>
          <a:endParaRPr lang="es-ES" sz="2200"/>
        </a:p>
      </dgm:t>
    </dgm:pt>
    <dgm:pt modelId="{E02F4E48-EE03-47BF-9BA2-453AC68FB873}" type="sibTrans" cxnId="{A177F144-74D4-43C2-850C-773AD0AE1E2E}">
      <dgm:prSet/>
      <dgm:spPr/>
      <dgm:t>
        <a:bodyPr/>
        <a:lstStyle/>
        <a:p>
          <a:endParaRPr lang="es-ES" sz="2200"/>
        </a:p>
      </dgm:t>
    </dgm:pt>
    <dgm:pt modelId="{648E5C0E-CEDE-464D-A15D-6B1361037968}" type="pres">
      <dgm:prSet presAssocID="{F027C163-9C87-4B37-9ADE-DC4F6666A4BF}" presName="linear" presStyleCnt="0">
        <dgm:presLayoutVars>
          <dgm:dir/>
          <dgm:animLvl val="lvl"/>
          <dgm:resizeHandles val="exact"/>
        </dgm:presLayoutVars>
      </dgm:prSet>
      <dgm:spPr/>
      <dgm:t>
        <a:bodyPr/>
        <a:lstStyle/>
        <a:p>
          <a:endParaRPr lang="es-ES"/>
        </a:p>
      </dgm:t>
    </dgm:pt>
    <dgm:pt modelId="{D9811DFF-FF10-4484-94AC-C8ABB3243BB9}" type="pres">
      <dgm:prSet presAssocID="{BCD46BD2-2FBB-4EC5-B2CF-6D5F6E61AF6F}" presName="parentLin" presStyleCnt="0"/>
      <dgm:spPr/>
    </dgm:pt>
    <dgm:pt modelId="{524F8CFC-0BC1-4E7C-ACD3-482988E8C8FC}" type="pres">
      <dgm:prSet presAssocID="{BCD46BD2-2FBB-4EC5-B2CF-6D5F6E61AF6F}" presName="parentLeftMargin" presStyleLbl="node1" presStyleIdx="0" presStyleCnt="3"/>
      <dgm:spPr/>
      <dgm:t>
        <a:bodyPr/>
        <a:lstStyle/>
        <a:p>
          <a:endParaRPr lang="es-ES"/>
        </a:p>
      </dgm:t>
    </dgm:pt>
    <dgm:pt modelId="{A3828F2D-A16D-406D-8F2A-8921A6C4373D}" type="pres">
      <dgm:prSet presAssocID="{BCD46BD2-2FBB-4EC5-B2CF-6D5F6E61AF6F}" presName="parentText" presStyleLbl="node1" presStyleIdx="0" presStyleCnt="3" custScaleX="117393">
        <dgm:presLayoutVars>
          <dgm:chMax val="0"/>
          <dgm:bulletEnabled val="1"/>
        </dgm:presLayoutVars>
      </dgm:prSet>
      <dgm:spPr/>
      <dgm:t>
        <a:bodyPr/>
        <a:lstStyle/>
        <a:p>
          <a:endParaRPr lang="es-ES"/>
        </a:p>
      </dgm:t>
    </dgm:pt>
    <dgm:pt modelId="{B15D20BC-00F7-4F4B-9A85-54132F1D8B93}" type="pres">
      <dgm:prSet presAssocID="{BCD46BD2-2FBB-4EC5-B2CF-6D5F6E61AF6F}" presName="negativeSpace" presStyleCnt="0"/>
      <dgm:spPr/>
    </dgm:pt>
    <dgm:pt modelId="{2FBBD51E-39F0-48CC-872F-D55528DFE820}" type="pres">
      <dgm:prSet presAssocID="{BCD46BD2-2FBB-4EC5-B2CF-6D5F6E61AF6F}" presName="childText" presStyleLbl="conFgAcc1" presStyleIdx="0" presStyleCnt="3">
        <dgm:presLayoutVars>
          <dgm:bulletEnabled val="1"/>
        </dgm:presLayoutVars>
      </dgm:prSet>
      <dgm:spPr/>
    </dgm:pt>
    <dgm:pt modelId="{C7095538-8161-4EE8-AF2B-A3B348BB0729}" type="pres">
      <dgm:prSet presAssocID="{EBF4BFCA-1381-4958-96DF-0BA3DC72982E}" presName="spaceBetweenRectangles" presStyleCnt="0"/>
      <dgm:spPr/>
    </dgm:pt>
    <dgm:pt modelId="{8BE4ACAB-BE61-40C5-9FD6-FA8C2DF94421}" type="pres">
      <dgm:prSet presAssocID="{EE71308E-1ECA-4A89-8A1C-D35B09FA7AFD}" presName="parentLin" presStyleCnt="0"/>
      <dgm:spPr/>
    </dgm:pt>
    <dgm:pt modelId="{91B21427-EA47-4D6B-B0B0-A90C23EA72DC}" type="pres">
      <dgm:prSet presAssocID="{EE71308E-1ECA-4A89-8A1C-D35B09FA7AFD}" presName="parentLeftMargin" presStyleLbl="node1" presStyleIdx="0" presStyleCnt="3"/>
      <dgm:spPr/>
      <dgm:t>
        <a:bodyPr/>
        <a:lstStyle/>
        <a:p>
          <a:endParaRPr lang="es-ES"/>
        </a:p>
      </dgm:t>
    </dgm:pt>
    <dgm:pt modelId="{CBCD9F69-B68A-42F1-A541-73B14B1DEF20}" type="pres">
      <dgm:prSet presAssocID="{EE71308E-1ECA-4A89-8A1C-D35B09FA7AFD}" presName="parentText" presStyleLbl="node1" presStyleIdx="1" presStyleCnt="3" custScaleX="117393">
        <dgm:presLayoutVars>
          <dgm:chMax val="0"/>
          <dgm:bulletEnabled val="1"/>
        </dgm:presLayoutVars>
      </dgm:prSet>
      <dgm:spPr/>
      <dgm:t>
        <a:bodyPr/>
        <a:lstStyle/>
        <a:p>
          <a:endParaRPr lang="es-ES"/>
        </a:p>
      </dgm:t>
    </dgm:pt>
    <dgm:pt modelId="{113F3D06-7FAA-48D6-9295-058BC0008846}" type="pres">
      <dgm:prSet presAssocID="{EE71308E-1ECA-4A89-8A1C-D35B09FA7AFD}" presName="negativeSpace" presStyleCnt="0"/>
      <dgm:spPr/>
    </dgm:pt>
    <dgm:pt modelId="{DA35B0CA-88D3-42C9-B2E7-60AB155874A3}" type="pres">
      <dgm:prSet presAssocID="{EE71308E-1ECA-4A89-8A1C-D35B09FA7AFD}" presName="childText" presStyleLbl="conFgAcc1" presStyleIdx="1" presStyleCnt="3">
        <dgm:presLayoutVars>
          <dgm:bulletEnabled val="1"/>
        </dgm:presLayoutVars>
      </dgm:prSet>
      <dgm:spPr/>
    </dgm:pt>
    <dgm:pt modelId="{5B0B834F-26FA-4802-90A9-5DE238E284DA}" type="pres">
      <dgm:prSet presAssocID="{AF7C8756-3357-4064-ACA3-7EA43606F0FC}" presName="spaceBetweenRectangles" presStyleCnt="0"/>
      <dgm:spPr/>
    </dgm:pt>
    <dgm:pt modelId="{CEB686F1-F48C-43FA-BDA0-42ECA96BEDB7}" type="pres">
      <dgm:prSet presAssocID="{7E50C040-82DC-4D03-8474-0666863C2591}" presName="parentLin" presStyleCnt="0"/>
      <dgm:spPr/>
    </dgm:pt>
    <dgm:pt modelId="{BEA42B49-F120-4E23-A03B-2EAB931DFD01}" type="pres">
      <dgm:prSet presAssocID="{7E50C040-82DC-4D03-8474-0666863C2591}" presName="parentLeftMargin" presStyleLbl="node1" presStyleIdx="1" presStyleCnt="3"/>
      <dgm:spPr/>
      <dgm:t>
        <a:bodyPr/>
        <a:lstStyle/>
        <a:p>
          <a:endParaRPr lang="es-ES"/>
        </a:p>
      </dgm:t>
    </dgm:pt>
    <dgm:pt modelId="{866926DE-9F3A-4A7F-9D7A-510A0EFF9D61}" type="pres">
      <dgm:prSet presAssocID="{7E50C040-82DC-4D03-8474-0666863C2591}" presName="parentText" presStyleLbl="node1" presStyleIdx="2" presStyleCnt="3" custScaleX="117393">
        <dgm:presLayoutVars>
          <dgm:chMax val="0"/>
          <dgm:bulletEnabled val="1"/>
        </dgm:presLayoutVars>
      </dgm:prSet>
      <dgm:spPr/>
      <dgm:t>
        <a:bodyPr/>
        <a:lstStyle/>
        <a:p>
          <a:endParaRPr lang="es-ES"/>
        </a:p>
      </dgm:t>
    </dgm:pt>
    <dgm:pt modelId="{107C8E7A-32E7-445E-A051-B656D0AAE635}" type="pres">
      <dgm:prSet presAssocID="{7E50C040-82DC-4D03-8474-0666863C2591}" presName="negativeSpace" presStyleCnt="0"/>
      <dgm:spPr/>
    </dgm:pt>
    <dgm:pt modelId="{F07BC126-5010-4487-939F-096F09CC16AF}" type="pres">
      <dgm:prSet presAssocID="{7E50C040-82DC-4D03-8474-0666863C2591}" presName="childText" presStyleLbl="conFgAcc1" presStyleIdx="2" presStyleCnt="3">
        <dgm:presLayoutVars>
          <dgm:bulletEnabled val="1"/>
        </dgm:presLayoutVars>
      </dgm:prSet>
      <dgm:spPr/>
    </dgm:pt>
  </dgm:ptLst>
  <dgm:cxnLst>
    <dgm:cxn modelId="{7B7AE436-2799-44F1-ADD4-BA8F4F7E6B14}" type="presOf" srcId="{BCD46BD2-2FBB-4EC5-B2CF-6D5F6E61AF6F}" destId="{A3828F2D-A16D-406D-8F2A-8921A6C4373D}" srcOrd="1" destOrd="0" presId="urn:microsoft.com/office/officeart/2005/8/layout/list1"/>
    <dgm:cxn modelId="{F0C6049A-F115-4BC5-9498-2C49A4839165}" type="presOf" srcId="{BCD46BD2-2FBB-4EC5-B2CF-6D5F6E61AF6F}" destId="{524F8CFC-0BC1-4E7C-ACD3-482988E8C8FC}" srcOrd="0" destOrd="0" presId="urn:microsoft.com/office/officeart/2005/8/layout/list1"/>
    <dgm:cxn modelId="{37CE787A-9424-4938-8202-81EB2E96D817}" srcId="{F027C163-9C87-4B37-9ADE-DC4F6666A4BF}" destId="{EE71308E-1ECA-4A89-8A1C-D35B09FA7AFD}" srcOrd="1" destOrd="0" parTransId="{B014D590-4215-430D-AF58-A7E5ECE32E38}" sibTransId="{AF7C8756-3357-4064-ACA3-7EA43606F0FC}"/>
    <dgm:cxn modelId="{C77DCB82-CBF3-4822-B70A-7CF4E9B39940}" type="presOf" srcId="{7E50C040-82DC-4D03-8474-0666863C2591}" destId="{BEA42B49-F120-4E23-A03B-2EAB931DFD01}" srcOrd="0" destOrd="0" presId="urn:microsoft.com/office/officeart/2005/8/layout/list1"/>
    <dgm:cxn modelId="{AE9E5ADB-41D5-4D6D-8072-45ADA06C0A3B}" type="presOf" srcId="{7E50C040-82DC-4D03-8474-0666863C2591}" destId="{866926DE-9F3A-4A7F-9D7A-510A0EFF9D61}" srcOrd="1" destOrd="0" presId="urn:microsoft.com/office/officeart/2005/8/layout/list1"/>
    <dgm:cxn modelId="{187C7172-7F0B-4716-B05C-556B6C95E0B6}" type="presOf" srcId="{F027C163-9C87-4B37-9ADE-DC4F6666A4BF}" destId="{648E5C0E-CEDE-464D-A15D-6B1361037968}" srcOrd="0" destOrd="0" presId="urn:microsoft.com/office/officeart/2005/8/layout/list1"/>
    <dgm:cxn modelId="{A177F144-74D4-43C2-850C-773AD0AE1E2E}" srcId="{F027C163-9C87-4B37-9ADE-DC4F6666A4BF}" destId="{7E50C040-82DC-4D03-8474-0666863C2591}" srcOrd="2" destOrd="0" parTransId="{90F3ADB6-D4A9-4573-94C2-3E06033DCAF2}" sibTransId="{E02F4E48-EE03-47BF-9BA2-453AC68FB873}"/>
    <dgm:cxn modelId="{B7F544D3-D951-4D9C-B588-AFC4371F3A71}" type="presOf" srcId="{EE71308E-1ECA-4A89-8A1C-D35B09FA7AFD}" destId="{CBCD9F69-B68A-42F1-A541-73B14B1DEF20}" srcOrd="1" destOrd="0" presId="urn:microsoft.com/office/officeart/2005/8/layout/list1"/>
    <dgm:cxn modelId="{764ADDA7-30B4-4FB4-BB2C-D32302D5FBC2}" srcId="{F027C163-9C87-4B37-9ADE-DC4F6666A4BF}" destId="{BCD46BD2-2FBB-4EC5-B2CF-6D5F6E61AF6F}" srcOrd="0" destOrd="0" parTransId="{72097503-2F66-4FDE-B515-29E8D60B0514}" sibTransId="{EBF4BFCA-1381-4958-96DF-0BA3DC72982E}"/>
    <dgm:cxn modelId="{DD0833F0-1A10-42B3-91E1-7F05759BCFE1}" type="presOf" srcId="{EE71308E-1ECA-4A89-8A1C-D35B09FA7AFD}" destId="{91B21427-EA47-4D6B-B0B0-A90C23EA72DC}" srcOrd="0" destOrd="0" presId="urn:microsoft.com/office/officeart/2005/8/layout/list1"/>
    <dgm:cxn modelId="{EFEEFA68-C31D-47F1-A617-7D63F759C155}" type="presParOf" srcId="{648E5C0E-CEDE-464D-A15D-6B1361037968}" destId="{D9811DFF-FF10-4484-94AC-C8ABB3243BB9}" srcOrd="0" destOrd="0" presId="urn:microsoft.com/office/officeart/2005/8/layout/list1"/>
    <dgm:cxn modelId="{1015577E-B9F1-4FE5-BBB2-73F8A411EF84}" type="presParOf" srcId="{D9811DFF-FF10-4484-94AC-C8ABB3243BB9}" destId="{524F8CFC-0BC1-4E7C-ACD3-482988E8C8FC}" srcOrd="0" destOrd="0" presId="urn:microsoft.com/office/officeart/2005/8/layout/list1"/>
    <dgm:cxn modelId="{1D05FFF8-2328-428E-BD76-B26D37003B24}" type="presParOf" srcId="{D9811DFF-FF10-4484-94AC-C8ABB3243BB9}" destId="{A3828F2D-A16D-406D-8F2A-8921A6C4373D}" srcOrd="1" destOrd="0" presId="urn:microsoft.com/office/officeart/2005/8/layout/list1"/>
    <dgm:cxn modelId="{8311961F-92E8-46F7-9CE2-002D21D4CDD7}" type="presParOf" srcId="{648E5C0E-CEDE-464D-A15D-6B1361037968}" destId="{B15D20BC-00F7-4F4B-9A85-54132F1D8B93}" srcOrd="1" destOrd="0" presId="urn:microsoft.com/office/officeart/2005/8/layout/list1"/>
    <dgm:cxn modelId="{E6FDFF62-BF9B-4ED2-B7B8-EC4B7E4A8800}" type="presParOf" srcId="{648E5C0E-CEDE-464D-A15D-6B1361037968}" destId="{2FBBD51E-39F0-48CC-872F-D55528DFE820}" srcOrd="2" destOrd="0" presId="urn:microsoft.com/office/officeart/2005/8/layout/list1"/>
    <dgm:cxn modelId="{C7FB90E6-35BD-4847-989A-B0C5D5AB76EA}" type="presParOf" srcId="{648E5C0E-CEDE-464D-A15D-6B1361037968}" destId="{C7095538-8161-4EE8-AF2B-A3B348BB0729}" srcOrd="3" destOrd="0" presId="urn:microsoft.com/office/officeart/2005/8/layout/list1"/>
    <dgm:cxn modelId="{1B20A2D0-B760-41D4-B27F-EEB64EAD0FFE}" type="presParOf" srcId="{648E5C0E-CEDE-464D-A15D-6B1361037968}" destId="{8BE4ACAB-BE61-40C5-9FD6-FA8C2DF94421}" srcOrd="4" destOrd="0" presId="urn:microsoft.com/office/officeart/2005/8/layout/list1"/>
    <dgm:cxn modelId="{F397E742-3454-4C06-B797-92864C9C0486}" type="presParOf" srcId="{8BE4ACAB-BE61-40C5-9FD6-FA8C2DF94421}" destId="{91B21427-EA47-4D6B-B0B0-A90C23EA72DC}" srcOrd="0" destOrd="0" presId="urn:microsoft.com/office/officeart/2005/8/layout/list1"/>
    <dgm:cxn modelId="{06DD4C6C-5A29-4B20-A036-C5514BE2C610}" type="presParOf" srcId="{8BE4ACAB-BE61-40C5-9FD6-FA8C2DF94421}" destId="{CBCD9F69-B68A-42F1-A541-73B14B1DEF20}" srcOrd="1" destOrd="0" presId="urn:microsoft.com/office/officeart/2005/8/layout/list1"/>
    <dgm:cxn modelId="{BC863287-F3CD-47C7-8FB6-93F8A5BBE713}" type="presParOf" srcId="{648E5C0E-CEDE-464D-A15D-6B1361037968}" destId="{113F3D06-7FAA-48D6-9295-058BC0008846}" srcOrd="5" destOrd="0" presId="urn:microsoft.com/office/officeart/2005/8/layout/list1"/>
    <dgm:cxn modelId="{0DE63BE4-D9C4-468D-9387-683ADA82EAA2}" type="presParOf" srcId="{648E5C0E-CEDE-464D-A15D-6B1361037968}" destId="{DA35B0CA-88D3-42C9-B2E7-60AB155874A3}" srcOrd="6" destOrd="0" presId="urn:microsoft.com/office/officeart/2005/8/layout/list1"/>
    <dgm:cxn modelId="{FBFE2B8E-879A-4AC0-9152-81366ABA140D}" type="presParOf" srcId="{648E5C0E-CEDE-464D-A15D-6B1361037968}" destId="{5B0B834F-26FA-4802-90A9-5DE238E284DA}" srcOrd="7" destOrd="0" presId="urn:microsoft.com/office/officeart/2005/8/layout/list1"/>
    <dgm:cxn modelId="{10B15F22-1218-4116-82CA-64CA492BD49E}" type="presParOf" srcId="{648E5C0E-CEDE-464D-A15D-6B1361037968}" destId="{CEB686F1-F48C-43FA-BDA0-42ECA96BEDB7}" srcOrd="8" destOrd="0" presId="urn:microsoft.com/office/officeart/2005/8/layout/list1"/>
    <dgm:cxn modelId="{03B8231B-C86B-4C6B-B526-717253808E29}" type="presParOf" srcId="{CEB686F1-F48C-43FA-BDA0-42ECA96BEDB7}" destId="{BEA42B49-F120-4E23-A03B-2EAB931DFD01}" srcOrd="0" destOrd="0" presId="urn:microsoft.com/office/officeart/2005/8/layout/list1"/>
    <dgm:cxn modelId="{18A0EDBF-83DB-49F3-AB6F-41067EDB0B98}" type="presParOf" srcId="{CEB686F1-F48C-43FA-BDA0-42ECA96BEDB7}" destId="{866926DE-9F3A-4A7F-9D7A-510A0EFF9D61}" srcOrd="1" destOrd="0" presId="urn:microsoft.com/office/officeart/2005/8/layout/list1"/>
    <dgm:cxn modelId="{324160BE-676A-43C4-9506-00CADC1A3F52}" type="presParOf" srcId="{648E5C0E-CEDE-464D-A15D-6B1361037968}" destId="{107C8E7A-32E7-445E-A051-B656D0AAE635}" srcOrd="9" destOrd="0" presId="urn:microsoft.com/office/officeart/2005/8/layout/list1"/>
    <dgm:cxn modelId="{3FC75365-55B5-4ED2-ADD1-582B0373A937}" type="presParOf" srcId="{648E5C0E-CEDE-464D-A15D-6B1361037968}" destId="{F07BC126-5010-4487-939F-096F09CC16AF}"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027C163-9C87-4B37-9ADE-DC4F6666A4BF}" type="doc">
      <dgm:prSet loTypeId="urn:microsoft.com/office/officeart/2005/8/layout/list1" loCatId="list" qsTypeId="urn:microsoft.com/office/officeart/2005/8/quickstyle/3d2" qsCatId="3D" csTypeId="urn:microsoft.com/office/officeart/2005/8/colors/colorful4" csCatId="colorful" phldr="1"/>
      <dgm:spPr/>
      <dgm:t>
        <a:bodyPr/>
        <a:lstStyle/>
        <a:p>
          <a:endParaRPr lang="es-ES"/>
        </a:p>
      </dgm:t>
    </dgm:pt>
    <dgm:pt modelId="{BCD46BD2-2FBB-4EC5-B2CF-6D5F6E61AF6F}">
      <dgm:prSet phldrT="[Texto]" custT="1"/>
      <dgm:spPr/>
      <dgm:t>
        <a:bodyPr/>
        <a:lstStyle/>
        <a:p>
          <a:pPr algn="just"/>
          <a:r>
            <a:rPr lang="es-ES" sz="2200" b="1" i="0" dirty="0" smtClean="0">
              <a:latin typeface="Calibri" panose="020F0502020204030204" pitchFamily="34" charset="0"/>
              <a:cs typeface="Calibri" panose="020F0502020204030204" pitchFamily="34" charset="0"/>
            </a:rPr>
            <a:t> </a:t>
          </a:r>
          <a:r>
            <a:rPr lang="es-MX" sz="2200" b="1" i="0" dirty="0" smtClean="0">
              <a:effectLst>
                <a:reflection blurRad="6350" stA="55000" endA="300" endPos="45500" dir="5400000" sy="-100000" algn="bl" rotWithShape="0"/>
              </a:effectLst>
              <a:latin typeface="Calibri" pitchFamily="34" charset="0"/>
            </a:rPr>
            <a:t>Presupuestos: </a:t>
          </a:r>
          <a:r>
            <a:rPr lang="es-MX" sz="2200" dirty="0" smtClean="0">
              <a:latin typeface="Calibri" pitchFamily="34" charset="0"/>
            </a:rPr>
            <a:t>estado de los resultados esperados, expresados en términos numéricos. </a:t>
          </a:r>
          <a:endParaRPr lang="es-ES" sz="2200" dirty="0">
            <a:latin typeface="Calibri" panose="020F0502020204030204" pitchFamily="34" charset="0"/>
            <a:cs typeface="Calibri" panose="020F0502020204030204" pitchFamily="34" charset="0"/>
          </a:endParaRPr>
        </a:p>
      </dgm:t>
    </dgm:pt>
    <dgm:pt modelId="{72097503-2F66-4FDE-B515-29E8D60B0514}" type="parTrans" cxnId="{764ADDA7-30B4-4FB4-BB2C-D32302D5FBC2}">
      <dgm:prSet/>
      <dgm:spPr/>
      <dgm:t>
        <a:bodyPr/>
        <a:lstStyle/>
        <a:p>
          <a:endParaRPr lang="es-ES" sz="2200"/>
        </a:p>
      </dgm:t>
    </dgm:pt>
    <dgm:pt modelId="{EBF4BFCA-1381-4958-96DF-0BA3DC72982E}" type="sibTrans" cxnId="{764ADDA7-30B4-4FB4-BB2C-D32302D5FBC2}">
      <dgm:prSet/>
      <dgm:spPr/>
      <dgm:t>
        <a:bodyPr/>
        <a:lstStyle/>
        <a:p>
          <a:endParaRPr lang="es-ES" sz="2200"/>
        </a:p>
      </dgm:t>
    </dgm:pt>
    <dgm:pt modelId="{EE71308E-1ECA-4A89-8A1C-D35B09FA7AFD}">
      <dgm:prSet phldrT="[Texto]" custT="1"/>
      <dgm:spPr/>
      <dgm:t>
        <a:bodyPr/>
        <a:lstStyle/>
        <a:p>
          <a:pPr algn="just"/>
          <a:r>
            <a:rPr lang="es-MX" sz="2200" b="1" i="1" dirty="0" smtClean="0">
              <a:latin typeface="Calibri" panose="020F0502020204030204" pitchFamily="34" charset="0"/>
              <a:cs typeface="Calibri" panose="020F0502020204030204" pitchFamily="34" charset="0"/>
            </a:rPr>
            <a:t>Proyectos: </a:t>
          </a:r>
          <a:r>
            <a:rPr lang="es-MX" sz="2200" dirty="0" smtClean="0">
              <a:latin typeface="Calibri" pitchFamily="34" charset="0"/>
            </a:rPr>
            <a:t>son estudios sobre la viabilidad y rentabilidad de una inversión nueva. </a:t>
          </a:r>
          <a:endParaRPr lang="es-ES" sz="2200" b="0" dirty="0">
            <a:latin typeface="Calibri" panose="020F0502020204030204" pitchFamily="34" charset="0"/>
            <a:cs typeface="Calibri" panose="020F0502020204030204" pitchFamily="34" charset="0"/>
          </a:endParaRPr>
        </a:p>
      </dgm:t>
    </dgm:pt>
    <dgm:pt modelId="{B014D590-4215-430D-AF58-A7E5ECE32E38}" type="parTrans" cxnId="{37CE787A-9424-4938-8202-81EB2E96D817}">
      <dgm:prSet/>
      <dgm:spPr/>
      <dgm:t>
        <a:bodyPr/>
        <a:lstStyle/>
        <a:p>
          <a:endParaRPr lang="es-ES" sz="2200"/>
        </a:p>
      </dgm:t>
    </dgm:pt>
    <dgm:pt modelId="{AF7C8756-3357-4064-ACA3-7EA43606F0FC}" type="sibTrans" cxnId="{37CE787A-9424-4938-8202-81EB2E96D817}">
      <dgm:prSet/>
      <dgm:spPr/>
      <dgm:t>
        <a:bodyPr/>
        <a:lstStyle/>
        <a:p>
          <a:endParaRPr lang="es-ES" sz="2200"/>
        </a:p>
      </dgm:t>
    </dgm:pt>
    <dgm:pt modelId="{7E50C040-82DC-4D03-8474-0666863C2591}">
      <dgm:prSet phldrT="[Texto]" custT="1"/>
      <dgm:spPr/>
      <dgm:t>
        <a:bodyPr/>
        <a:lstStyle/>
        <a:p>
          <a:pPr algn="just"/>
          <a:r>
            <a:rPr lang="es-ES" sz="2200" b="1" i="1" dirty="0" smtClean="0">
              <a:latin typeface="Calibri" panose="020F0502020204030204" pitchFamily="34" charset="0"/>
              <a:cs typeface="Calibri" panose="020F0502020204030204" pitchFamily="34" charset="0"/>
            </a:rPr>
            <a:t>Políticas: </a:t>
          </a:r>
          <a:r>
            <a:rPr lang="es-MX" sz="2200" dirty="0" smtClean="0">
              <a:latin typeface="Calibri" pitchFamily="34" charset="0"/>
            </a:rPr>
            <a:t>constituyen declaraciones o entendimientos generales que orientan o encauzan el  pensamiento en la toma de decisiones. </a:t>
          </a:r>
          <a:r>
            <a:rPr lang="es-MX" sz="2200" dirty="0" smtClean="0">
              <a:latin typeface="Calibri" panose="020F0502020204030204" pitchFamily="34" charset="0"/>
              <a:cs typeface="Calibri" panose="020F0502020204030204" pitchFamily="34" charset="0"/>
            </a:rPr>
            <a:t> </a:t>
          </a:r>
          <a:endParaRPr lang="es-ES" sz="2200" dirty="0">
            <a:latin typeface="Calibri" panose="020F0502020204030204" pitchFamily="34" charset="0"/>
            <a:cs typeface="Calibri" panose="020F0502020204030204" pitchFamily="34" charset="0"/>
          </a:endParaRPr>
        </a:p>
      </dgm:t>
    </dgm:pt>
    <dgm:pt modelId="{90F3ADB6-D4A9-4573-94C2-3E06033DCAF2}" type="parTrans" cxnId="{A177F144-74D4-43C2-850C-773AD0AE1E2E}">
      <dgm:prSet/>
      <dgm:spPr/>
      <dgm:t>
        <a:bodyPr/>
        <a:lstStyle/>
        <a:p>
          <a:endParaRPr lang="es-ES" sz="2200"/>
        </a:p>
      </dgm:t>
    </dgm:pt>
    <dgm:pt modelId="{E02F4E48-EE03-47BF-9BA2-453AC68FB873}" type="sibTrans" cxnId="{A177F144-74D4-43C2-850C-773AD0AE1E2E}">
      <dgm:prSet/>
      <dgm:spPr/>
      <dgm:t>
        <a:bodyPr/>
        <a:lstStyle/>
        <a:p>
          <a:endParaRPr lang="es-ES" sz="2200"/>
        </a:p>
      </dgm:t>
    </dgm:pt>
    <dgm:pt modelId="{648E5C0E-CEDE-464D-A15D-6B1361037968}" type="pres">
      <dgm:prSet presAssocID="{F027C163-9C87-4B37-9ADE-DC4F6666A4BF}" presName="linear" presStyleCnt="0">
        <dgm:presLayoutVars>
          <dgm:dir/>
          <dgm:animLvl val="lvl"/>
          <dgm:resizeHandles val="exact"/>
        </dgm:presLayoutVars>
      </dgm:prSet>
      <dgm:spPr/>
      <dgm:t>
        <a:bodyPr/>
        <a:lstStyle/>
        <a:p>
          <a:endParaRPr lang="es-ES"/>
        </a:p>
      </dgm:t>
    </dgm:pt>
    <dgm:pt modelId="{D9811DFF-FF10-4484-94AC-C8ABB3243BB9}" type="pres">
      <dgm:prSet presAssocID="{BCD46BD2-2FBB-4EC5-B2CF-6D5F6E61AF6F}" presName="parentLin" presStyleCnt="0"/>
      <dgm:spPr/>
    </dgm:pt>
    <dgm:pt modelId="{524F8CFC-0BC1-4E7C-ACD3-482988E8C8FC}" type="pres">
      <dgm:prSet presAssocID="{BCD46BD2-2FBB-4EC5-B2CF-6D5F6E61AF6F}" presName="parentLeftMargin" presStyleLbl="node1" presStyleIdx="0" presStyleCnt="3"/>
      <dgm:spPr/>
      <dgm:t>
        <a:bodyPr/>
        <a:lstStyle/>
        <a:p>
          <a:endParaRPr lang="es-ES"/>
        </a:p>
      </dgm:t>
    </dgm:pt>
    <dgm:pt modelId="{A3828F2D-A16D-406D-8F2A-8921A6C4373D}" type="pres">
      <dgm:prSet presAssocID="{BCD46BD2-2FBB-4EC5-B2CF-6D5F6E61AF6F}" presName="parentText" presStyleLbl="node1" presStyleIdx="0" presStyleCnt="3" custScaleX="117393">
        <dgm:presLayoutVars>
          <dgm:chMax val="0"/>
          <dgm:bulletEnabled val="1"/>
        </dgm:presLayoutVars>
      </dgm:prSet>
      <dgm:spPr/>
      <dgm:t>
        <a:bodyPr/>
        <a:lstStyle/>
        <a:p>
          <a:endParaRPr lang="es-ES"/>
        </a:p>
      </dgm:t>
    </dgm:pt>
    <dgm:pt modelId="{B15D20BC-00F7-4F4B-9A85-54132F1D8B93}" type="pres">
      <dgm:prSet presAssocID="{BCD46BD2-2FBB-4EC5-B2CF-6D5F6E61AF6F}" presName="negativeSpace" presStyleCnt="0"/>
      <dgm:spPr/>
    </dgm:pt>
    <dgm:pt modelId="{2FBBD51E-39F0-48CC-872F-D55528DFE820}" type="pres">
      <dgm:prSet presAssocID="{BCD46BD2-2FBB-4EC5-B2CF-6D5F6E61AF6F}" presName="childText" presStyleLbl="conFgAcc1" presStyleIdx="0" presStyleCnt="3">
        <dgm:presLayoutVars>
          <dgm:bulletEnabled val="1"/>
        </dgm:presLayoutVars>
      </dgm:prSet>
      <dgm:spPr/>
    </dgm:pt>
    <dgm:pt modelId="{C7095538-8161-4EE8-AF2B-A3B348BB0729}" type="pres">
      <dgm:prSet presAssocID="{EBF4BFCA-1381-4958-96DF-0BA3DC72982E}" presName="spaceBetweenRectangles" presStyleCnt="0"/>
      <dgm:spPr/>
    </dgm:pt>
    <dgm:pt modelId="{8BE4ACAB-BE61-40C5-9FD6-FA8C2DF94421}" type="pres">
      <dgm:prSet presAssocID="{EE71308E-1ECA-4A89-8A1C-D35B09FA7AFD}" presName="parentLin" presStyleCnt="0"/>
      <dgm:spPr/>
    </dgm:pt>
    <dgm:pt modelId="{91B21427-EA47-4D6B-B0B0-A90C23EA72DC}" type="pres">
      <dgm:prSet presAssocID="{EE71308E-1ECA-4A89-8A1C-D35B09FA7AFD}" presName="parentLeftMargin" presStyleLbl="node1" presStyleIdx="0" presStyleCnt="3"/>
      <dgm:spPr/>
      <dgm:t>
        <a:bodyPr/>
        <a:lstStyle/>
        <a:p>
          <a:endParaRPr lang="es-ES"/>
        </a:p>
      </dgm:t>
    </dgm:pt>
    <dgm:pt modelId="{CBCD9F69-B68A-42F1-A541-73B14B1DEF20}" type="pres">
      <dgm:prSet presAssocID="{EE71308E-1ECA-4A89-8A1C-D35B09FA7AFD}" presName="parentText" presStyleLbl="node1" presStyleIdx="1" presStyleCnt="3" custScaleX="117393">
        <dgm:presLayoutVars>
          <dgm:chMax val="0"/>
          <dgm:bulletEnabled val="1"/>
        </dgm:presLayoutVars>
      </dgm:prSet>
      <dgm:spPr/>
      <dgm:t>
        <a:bodyPr/>
        <a:lstStyle/>
        <a:p>
          <a:endParaRPr lang="es-ES"/>
        </a:p>
      </dgm:t>
    </dgm:pt>
    <dgm:pt modelId="{113F3D06-7FAA-48D6-9295-058BC0008846}" type="pres">
      <dgm:prSet presAssocID="{EE71308E-1ECA-4A89-8A1C-D35B09FA7AFD}" presName="negativeSpace" presStyleCnt="0"/>
      <dgm:spPr/>
    </dgm:pt>
    <dgm:pt modelId="{DA35B0CA-88D3-42C9-B2E7-60AB155874A3}" type="pres">
      <dgm:prSet presAssocID="{EE71308E-1ECA-4A89-8A1C-D35B09FA7AFD}" presName="childText" presStyleLbl="conFgAcc1" presStyleIdx="1" presStyleCnt="3">
        <dgm:presLayoutVars>
          <dgm:bulletEnabled val="1"/>
        </dgm:presLayoutVars>
      </dgm:prSet>
      <dgm:spPr/>
    </dgm:pt>
    <dgm:pt modelId="{5B0B834F-26FA-4802-90A9-5DE238E284DA}" type="pres">
      <dgm:prSet presAssocID="{AF7C8756-3357-4064-ACA3-7EA43606F0FC}" presName="spaceBetweenRectangles" presStyleCnt="0"/>
      <dgm:spPr/>
    </dgm:pt>
    <dgm:pt modelId="{CEB686F1-F48C-43FA-BDA0-42ECA96BEDB7}" type="pres">
      <dgm:prSet presAssocID="{7E50C040-82DC-4D03-8474-0666863C2591}" presName="parentLin" presStyleCnt="0"/>
      <dgm:spPr/>
    </dgm:pt>
    <dgm:pt modelId="{BEA42B49-F120-4E23-A03B-2EAB931DFD01}" type="pres">
      <dgm:prSet presAssocID="{7E50C040-82DC-4D03-8474-0666863C2591}" presName="parentLeftMargin" presStyleLbl="node1" presStyleIdx="1" presStyleCnt="3"/>
      <dgm:spPr/>
      <dgm:t>
        <a:bodyPr/>
        <a:lstStyle/>
        <a:p>
          <a:endParaRPr lang="es-ES"/>
        </a:p>
      </dgm:t>
    </dgm:pt>
    <dgm:pt modelId="{866926DE-9F3A-4A7F-9D7A-510A0EFF9D61}" type="pres">
      <dgm:prSet presAssocID="{7E50C040-82DC-4D03-8474-0666863C2591}" presName="parentText" presStyleLbl="node1" presStyleIdx="2" presStyleCnt="3" custScaleX="117393">
        <dgm:presLayoutVars>
          <dgm:chMax val="0"/>
          <dgm:bulletEnabled val="1"/>
        </dgm:presLayoutVars>
      </dgm:prSet>
      <dgm:spPr/>
      <dgm:t>
        <a:bodyPr/>
        <a:lstStyle/>
        <a:p>
          <a:endParaRPr lang="es-ES"/>
        </a:p>
      </dgm:t>
    </dgm:pt>
    <dgm:pt modelId="{107C8E7A-32E7-445E-A051-B656D0AAE635}" type="pres">
      <dgm:prSet presAssocID="{7E50C040-82DC-4D03-8474-0666863C2591}" presName="negativeSpace" presStyleCnt="0"/>
      <dgm:spPr/>
    </dgm:pt>
    <dgm:pt modelId="{F07BC126-5010-4487-939F-096F09CC16AF}" type="pres">
      <dgm:prSet presAssocID="{7E50C040-82DC-4D03-8474-0666863C2591}" presName="childText" presStyleLbl="conFgAcc1" presStyleIdx="2" presStyleCnt="3">
        <dgm:presLayoutVars>
          <dgm:bulletEnabled val="1"/>
        </dgm:presLayoutVars>
      </dgm:prSet>
      <dgm:spPr/>
    </dgm:pt>
  </dgm:ptLst>
  <dgm:cxnLst>
    <dgm:cxn modelId="{7B7AE436-2799-44F1-ADD4-BA8F4F7E6B14}" type="presOf" srcId="{BCD46BD2-2FBB-4EC5-B2CF-6D5F6E61AF6F}" destId="{A3828F2D-A16D-406D-8F2A-8921A6C4373D}" srcOrd="1" destOrd="0" presId="urn:microsoft.com/office/officeart/2005/8/layout/list1"/>
    <dgm:cxn modelId="{F0C6049A-F115-4BC5-9498-2C49A4839165}" type="presOf" srcId="{BCD46BD2-2FBB-4EC5-B2CF-6D5F6E61AF6F}" destId="{524F8CFC-0BC1-4E7C-ACD3-482988E8C8FC}" srcOrd="0" destOrd="0" presId="urn:microsoft.com/office/officeart/2005/8/layout/list1"/>
    <dgm:cxn modelId="{37CE787A-9424-4938-8202-81EB2E96D817}" srcId="{F027C163-9C87-4B37-9ADE-DC4F6666A4BF}" destId="{EE71308E-1ECA-4A89-8A1C-D35B09FA7AFD}" srcOrd="1" destOrd="0" parTransId="{B014D590-4215-430D-AF58-A7E5ECE32E38}" sibTransId="{AF7C8756-3357-4064-ACA3-7EA43606F0FC}"/>
    <dgm:cxn modelId="{C77DCB82-CBF3-4822-B70A-7CF4E9B39940}" type="presOf" srcId="{7E50C040-82DC-4D03-8474-0666863C2591}" destId="{BEA42B49-F120-4E23-A03B-2EAB931DFD01}" srcOrd="0" destOrd="0" presId="urn:microsoft.com/office/officeart/2005/8/layout/list1"/>
    <dgm:cxn modelId="{AE9E5ADB-41D5-4D6D-8072-45ADA06C0A3B}" type="presOf" srcId="{7E50C040-82DC-4D03-8474-0666863C2591}" destId="{866926DE-9F3A-4A7F-9D7A-510A0EFF9D61}" srcOrd="1" destOrd="0" presId="urn:microsoft.com/office/officeart/2005/8/layout/list1"/>
    <dgm:cxn modelId="{187C7172-7F0B-4716-B05C-556B6C95E0B6}" type="presOf" srcId="{F027C163-9C87-4B37-9ADE-DC4F6666A4BF}" destId="{648E5C0E-CEDE-464D-A15D-6B1361037968}" srcOrd="0" destOrd="0" presId="urn:microsoft.com/office/officeart/2005/8/layout/list1"/>
    <dgm:cxn modelId="{A177F144-74D4-43C2-850C-773AD0AE1E2E}" srcId="{F027C163-9C87-4B37-9ADE-DC4F6666A4BF}" destId="{7E50C040-82DC-4D03-8474-0666863C2591}" srcOrd="2" destOrd="0" parTransId="{90F3ADB6-D4A9-4573-94C2-3E06033DCAF2}" sibTransId="{E02F4E48-EE03-47BF-9BA2-453AC68FB873}"/>
    <dgm:cxn modelId="{B7F544D3-D951-4D9C-B588-AFC4371F3A71}" type="presOf" srcId="{EE71308E-1ECA-4A89-8A1C-D35B09FA7AFD}" destId="{CBCD9F69-B68A-42F1-A541-73B14B1DEF20}" srcOrd="1" destOrd="0" presId="urn:microsoft.com/office/officeart/2005/8/layout/list1"/>
    <dgm:cxn modelId="{764ADDA7-30B4-4FB4-BB2C-D32302D5FBC2}" srcId="{F027C163-9C87-4B37-9ADE-DC4F6666A4BF}" destId="{BCD46BD2-2FBB-4EC5-B2CF-6D5F6E61AF6F}" srcOrd="0" destOrd="0" parTransId="{72097503-2F66-4FDE-B515-29E8D60B0514}" sibTransId="{EBF4BFCA-1381-4958-96DF-0BA3DC72982E}"/>
    <dgm:cxn modelId="{DD0833F0-1A10-42B3-91E1-7F05759BCFE1}" type="presOf" srcId="{EE71308E-1ECA-4A89-8A1C-D35B09FA7AFD}" destId="{91B21427-EA47-4D6B-B0B0-A90C23EA72DC}" srcOrd="0" destOrd="0" presId="urn:microsoft.com/office/officeart/2005/8/layout/list1"/>
    <dgm:cxn modelId="{EFEEFA68-C31D-47F1-A617-7D63F759C155}" type="presParOf" srcId="{648E5C0E-CEDE-464D-A15D-6B1361037968}" destId="{D9811DFF-FF10-4484-94AC-C8ABB3243BB9}" srcOrd="0" destOrd="0" presId="urn:microsoft.com/office/officeart/2005/8/layout/list1"/>
    <dgm:cxn modelId="{1015577E-B9F1-4FE5-BBB2-73F8A411EF84}" type="presParOf" srcId="{D9811DFF-FF10-4484-94AC-C8ABB3243BB9}" destId="{524F8CFC-0BC1-4E7C-ACD3-482988E8C8FC}" srcOrd="0" destOrd="0" presId="urn:microsoft.com/office/officeart/2005/8/layout/list1"/>
    <dgm:cxn modelId="{1D05FFF8-2328-428E-BD76-B26D37003B24}" type="presParOf" srcId="{D9811DFF-FF10-4484-94AC-C8ABB3243BB9}" destId="{A3828F2D-A16D-406D-8F2A-8921A6C4373D}" srcOrd="1" destOrd="0" presId="urn:microsoft.com/office/officeart/2005/8/layout/list1"/>
    <dgm:cxn modelId="{8311961F-92E8-46F7-9CE2-002D21D4CDD7}" type="presParOf" srcId="{648E5C0E-CEDE-464D-A15D-6B1361037968}" destId="{B15D20BC-00F7-4F4B-9A85-54132F1D8B93}" srcOrd="1" destOrd="0" presId="urn:microsoft.com/office/officeart/2005/8/layout/list1"/>
    <dgm:cxn modelId="{E6FDFF62-BF9B-4ED2-B7B8-EC4B7E4A8800}" type="presParOf" srcId="{648E5C0E-CEDE-464D-A15D-6B1361037968}" destId="{2FBBD51E-39F0-48CC-872F-D55528DFE820}" srcOrd="2" destOrd="0" presId="urn:microsoft.com/office/officeart/2005/8/layout/list1"/>
    <dgm:cxn modelId="{C7FB90E6-35BD-4847-989A-B0C5D5AB76EA}" type="presParOf" srcId="{648E5C0E-CEDE-464D-A15D-6B1361037968}" destId="{C7095538-8161-4EE8-AF2B-A3B348BB0729}" srcOrd="3" destOrd="0" presId="urn:microsoft.com/office/officeart/2005/8/layout/list1"/>
    <dgm:cxn modelId="{1B20A2D0-B760-41D4-B27F-EEB64EAD0FFE}" type="presParOf" srcId="{648E5C0E-CEDE-464D-A15D-6B1361037968}" destId="{8BE4ACAB-BE61-40C5-9FD6-FA8C2DF94421}" srcOrd="4" destOrd="0" presId="urn:microsoft.com/office/officeart/2005/8/layout/list1"/>
    <dgm:cxn modelId="{F397E742-3454-4C06-B797-92864C9C0486}" type="presParOf" srcId="{8BE4ACAB-BE61-40C5-9FD6-FA8C2DF94421}" destId="{91B21427-EA47-4D6B-B0B0-A90C23EA72DC}" srcOrd="0" destOrd="0" presId="urn:microsoft.com/office/officeart/2005/8/layout/list1"/>
    <dgm:cxn modelId="{06DD4C6C-5A29-4B20-A036-C5514BE2C610}" type="presParOf" srcId="{8BE4ACAB-BE61-40C5-9FD6-FA8C2DF94421}" destId="{CBCD9F69-B68A-42F1-A541-73B14B1DEF20}" srcOrd="1" destOrd="0" presId="urn:microsoft.com/office/officeart/2005/8/layout/list1"/>
    <dgm:cxn modelId="{BC863287-F3CD-47C7-8FB6-93F8A5BBE713}" type="presParOf" srcId="{648E5C0E-CEDE-464D-A15D-6B1361037968}" destId="{113F3D06-7FAA-48D6-9295-058BC0008846}" srcOrd="5" destOrd="0" presId="urn:microsoft.com/office/officeart/2005/8/layout/list1"/>
    <dgm:cxn modelId="{0DE63BE4-D9C4-468D-9387-683ADA82EAA2}" type="presParOf" srcId="{648E5C0E-CEDE-464D-A15D-6B1361037968}" destId="{DA35B0CA-88D3-42C9-B2E7-60AB155874A3}" srcOrd="6" destOrd="0" presId="urn:microsoft.com/office/officeart/2005/8/layout/list1"/>
    <dgm:cxn modelId="{FBFE2B8E-879A-4AC0-9152-81366ABA140D}" type="presParOf" srcId="{648E5C0E-CEDE-464D-A15D-6B1361037968}" destId="{5B0B834F-26FA-4802-90A9-5DE238E284DA}" srcOrd="7" destOrd="0" presId="urn:microsoft.com/office/officeart/2005/8/layout/list1"/>
    <dgm:cxn modelId="{10B15F22-1218-4116-82CA-64CA492BD49E}" type="presParOf" srcId="{648E5C0E-CEDE-464D-A15D-6B1361037968}" destId="{CEB686F1-F48C-43FA-BDA0-42ECA96BEDB7}" srcOrd="8" destOrd="0" presId="urn:microsoft.com/office/officeart/2005/8/layout/list1"/>
    <dgm:cxn modelId="{03B8231B-C86B-4C6B-B526-717253808E29}" type="presParOf" srcId="{CEB686F1-F48C-43FA-BDA0-42ECA96BEDB7}" destId="{BEA42B49-F120-4E23-A03B-2EAB931DFD01}" srcOrd="0" destOrd="0" presId="urn:microsoft.com/office/officeart/2005/8/layout/list1"/>
    <dgm:cxn modelId="{18A0EDBF-83DB-49F3-AB6F-41067EDB0B98}" type="presParOf" srcId="{CEB686F1-F48C-43FA-BDA0-42ECA96BEDB7}" destId="{866926DE-9F3A-4A7F-9D7A-510A0EFF9D61}" srcOrd="1" destOrd="0" presId="urn:microsoft.com/office/officeart/2005/8/layout/list1"/>
    <dgm:cxn modelId="{324160BE-676A-43C4-9506-00CADC1A3F52}" type="presParOf" srcId="{648E5C0E-CEDE-464D-A15D-6B1361037968}" destId="{107C8E7A-32E7-445E-A051-B656D0AAE635}" srcOrd="9" destOrd="0" presId="urn:microsoft.com/office/officeart/2005/8/layout/list1"/>
    <dgm:cxn modelId="{3FC75365-55B5-4ED2-ADD1-582B0373A937}" type="presParOf" srcId="{648E5C0E-CEDE-464D-A15D-6B1361037968}" destId="{F07BC126-5010-4487-939F-096F09CC16AF}"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027C163-9C87-4B37-9ADE-DC4F6666A4BF}" type="doc">
      <dgm:prSet loTypeId="urn:microsoft.com/office/officeart/2005/8/layout/list1" loCatId="list" qsTypeId="urn:microsoft.com/office/officeart/2005/8/quickstyle/3d2" qsCatId="3D" csTypeId="urn:microsoft.com/office/officeart/2005/8/colors/colorful3" csCatId="colorful" phldr="1"/>
      <dgm:spPr/>
      <dgm:t>
        <a:bodyPr/>
        <a:lstStyle/>
        <a:p>
          <a:endParaRPr lang="es-ES"/>
        </a:p>
      </dgm:t>
    </dgm:pt>
    <dgm:pt modelId="{BCD46BD2-2FBB-4EC5-B2CF-6D5F6E61AF6F}">
      <dgm:prSet phldrT="[Texto]" custT="1"/>
      <dgm:spPr/>
      <dgm:t>
        <a:bodyPr/>
        <a:lstStyle/>
        <a:p>
          <a:pPr algn="just"/>
          <a:r>
            <a:rPr lang="es-ES" sz="2200" b="1" i="0" dirty="0" smtClean="0">
              <a:latin typeface="Calibri" panose="020F0502020204030204" pitchFamily="34" charset="0"/>
              <a:cs typeface="Calibri" panose="020F0502020204030204" pitchFamily="34" charset="0"/>
            </a:rPr>
            <a:t> </a:t>
          </a:r>
          <a:r>
            <a:rPr lang="es-MX" sz="2200" b="1" i="1" dirty="0" smtClean="0">
              <a:effectLst>
                <a:reflection blurRad="6350" stA="55000" endA="300" endPos="45500" dir="5400000" sy="-100000" algn="bl" rotWithShape="0"/>
              </a:effectLst>
              <a:latin typeface="Calibri" pitchFamily="34" charset="0"/>
            </a:rPr>
            <a:t>Reglas:</a:t>
          </a:r>
          <a:r>
            <a:rPr lang="es-MX" sz="2200" b="1" i="0" dirty="0" smtClean="0">
              <a:effectLst>
                <a:reflection blurRad="6350" stA="55000" endA="300" endPos="45500" dir="5400000" sy="-100000" algn="bl" rotWithShape="0"/>
              </a:effectLst>
              <a:latin typeface="Calibri" pitchFamily="34" charset="0"/>
            </a:rPr>
            <a:t> </a:t>
          </a:r>
          <a:r>
            <a:rPr lang="es-MX" sz="2200" dirty="0" smtClean="0">
              <a:latin typeface="Calibri" pitchFamily="34" charset="0"/>
            </a:rPr>
            <a:t>especificaciones concretas de cómo se debe actuar ante situaciones determinadas, sin posibilidad de interpretación y </a:t>
          </a:r>
          <a:r>
            <a:rPr lang="es-MX" sz="2200" smtClean="0">
              <a:latin typeface="Calibri" pitchFamily="34" charset="0"/>
            </a:rPr>
            <a:t>sin desviaci</a:t>
          </a:r>
          <a:endParaRPr lang="es-ES" sz="2200" dirty="0">
            <a:latin typeface="Calibri" panose="020F0502020204030204" pitchFamily="34" charset="0"/>
            <a:cs typeface="Calibri" panose="020F0502020204030204" pitchFamily="34" charset="0"/>
          </a:endParaRPr>
        </a:p>
      </dgm:t>
    </dgm:pt>
    <dgm:pt modelId="{72097503-2F66-4FDE-B515-29E8D60B0514}" type="parTrans" cxnId="{764ADDA7-30B4-4FB4-BB2C-D32302D5FBC2}">
      <dgm:prSet/>
      <dgm:spPr/>
      <dgm:t>
        <a:bodyPr/>
        <a:lstStyle/>
        <a:p>
          <a:endParaRPr lang="es-ES" sz="2200"/>
        </a:p>
      </dgm:t>
    </dgm:pt>
    <dgm:pt modelId="{EBF4BFCA-1381-4958-96DF-0BA3DC72982E}" type="sibTrans" cxnId="{764ADDA7-30B4-4FB4-BB2C-D32302D5FBC2}">
      <dgm:prSet/>
      <dgm:spPr/>
      <dgm:t>
        <a:bodyPr/>
        <a:lstStyle/>
        <a:p>
          <a:endParaRPr lang="es-ES" sz="2200"/>
        </a:p>
      </dgm:t>
    </dgm:pt>
    <dgm:pt modelId="{648E5C0E-CEDE-464D-A15D-6B1361037968}" type="pres">
      <dgm:prSet presAssocID="{F027C163-9C87-4B37-9ADE-DC4F6666A4BF}" presName="linear" presStyleCnt="0">
        <dgm:presLayoutVars>
          <dgm:dir/>
          <dgm:animLvl val="lvl"/>
          <dgm:resizeHandles val="exact"/>
        </dgm:presLayoutVars>
      </dgm:prSet>
      <dgm:spPr/>
      <dgm:t>
        <a:bodyPr/>
        <a:lstStyle/>
        <a:p>
          <a:endParaRPr lang="es-ES"/>
        </a:p>
      </dgm:t>
    </dgm:pt>
    <dgm:pt modelId="{D9811DFF-FF10-4484-94AC-C8ABB3243BB9}" type="pres">
      <dgm:prSet presAssocID="{BCD46BD2-2FBB-4EC5-B2CF-6D5F6E61AF6F}" presName="parentLin" presStyleCnt="0"/>
      <dgm:spPr/>
    </dgm:pt>
    <dgm:pt modelId="{524F8CFC-0BC1-4E7C-ACD3-482988E8C8FC}" type="pres">
      <dgm:prSet presAssocID="{BCD46BD2-2FBB-4EC5-B2CF-6D5F6E61AF6F}" presName="parentLeftMargin" presStyleLbl="node1" presStyleIdx="0" presStyleCnt="1"/>
      <dgm:spPr/>
      <dgm:t>
        <a:bodyPr/>
        <a:lstStyle/>
        <a:p>
          <a:endParaRPr lang="es-ES"/>
        </a:p>
      </dgm:t>
    </dgm:pt>
    <dgm:pt modelId="{A3828F2D-A16D-406D-8F2A-8921A6C4373D}" type="pres">
      <dgm:prSet presAssocID="{BCD46BD2-2FBB-4EC5-B2CF-6D5F6E61AF6F}" presName="parentText" presStyleLbl="node1" presStyleIdx="0" presStyleCnt="1" custScaleX="117393" custScaleY="55555">
        <dgm:presLayoutVars>
          <dgm:chMax val="0"/>
          <dgm:bulletEnabled val="1"/>
        </dgm:presLayoutVars>
      </dgm:prSet>
      <dgm:spPr/>
      <dgm:t>
        <a:bodyPr/>
        <a:lstStyle/>
        <a:p>
          <a:endParaRPr lang="es-ES"/>
        </a:p>
      </dgm:t>
    </dgm:pt>
    <dgm:pt modelId="{B15D20BC-00F7-4F4B-9A85-54132F1D8B93}" type="pres">
      <dgm:prSet presAssocID="{BCD46BD2-2FBB-4EC5-B2CF-6D5F6E61AF6F}" presName="negativeSpace" presStyleCnt="0"/>
      <dgm:spPr/>
    </dgm:pt>
    <dgm:pt modelId="{2FBBD51E-39F0-48CC-872F-D55528DFE820}" type="pres">
      <dgm:prSet presAssocID="{BCD46BD2-2FBB-4EC5-B2CF-6D5F6E61AF6F}" presName="childText" presStyleLbl="conFgAcc1" presStyleIdx="0" presStyleCnt="1">
        <dgm:presLayoutVars>
          <dgm:bulletEnabled val="1"/>
        </dgm:presLayoutVars>
      </dgm:prSet>
      <dgm:spPr/>
    </dgm:pt>
  </dgm:ptLst>
  <dgm:cxnLst>
    <dgm:cxn modelId="{F0C6049A-F115-4BC5-9498-2C49A4839165}" type="presOf" srcId="{BCD46BD2-2FBB-4EC5-B2CF-6D5F6E61AF6F}" destId="{524F8CFC-0BC1-4E7C-ACD3-482988E8C8FC}" srcOrd="0" destOrd="0" presId="urn:microsoft.com/office/officeart/2005/8/layout/list1"/>
    <dgm:cxn modelId="{764ADDA7-30B4-4FB4-BB2C-D32302D5FBC2}" srcId="{F027C163-9C87-4B37-9ADE-DC4F6666A4BF}" destId="{BCD46BD2-2FBB-4EC5-B2CF-6D5F6E61AF6F}" srcOrd="0" destOrd="0" parTransId="{72097503-2F66-4FDE-B515-29E8D60B0514}" sibTransId="{EBF4BFCA-1381-4958-96DF-0BA3DC72982E}"/>
    <dgm:cxn modelId="{7B7AE436-2799-44F1-ADD4-BA8F4F7E6B14}" type="presOf" srcId="{BCD46BD2-2FBB-4EC5-B2CF-6D5F6E61AF6F}" destId="{A3828F2D-A16D-406D-8F2A-8921A6C4373D}" srcOrd="1" destOrd="0" presId="urn:microsoft.com/office/officeart/2005/8/layout/list1"/>
    <dgm:cxn modelId="{187C7172-7F0B-4716-B05C-556B6C95E0B6}" type="presOf" srcId="{F027C163-9C87-4B37-9ADE-DC4F6666A4BF}" destId="{648E5C0E-CEDE-464D-A15D-6B1361037968}" srcOrd="0" destOrd="0" presId="urn:microsoft.com/office/officeart/2005/8/layout/list1"/>
    <dgm:cxn modelId="{EFEEFA68-C31D-47F1-A617-7D63F759C155}" type="presParOf" srcId="{648E5C0E-CEDE-464D-A15D-6B1361037968}" destId="{D9811DFF-FF10-4484-94AC-C8ABB3243BB9}" srcOrd="0" destOrd="0" presId="urn:microsoft.com/office/officeart/2005/8/layout/list1"/>
    <dgm:cxn modelId="{1015577E-B9F1-4FE5-BBB2-73F8A411EF84}" type="presParOf" srcId="{D9811DFF-FF10-4484-94AC-C8ABB3243BB9}" destId="{524F8CFC-0BC1-4E7C-ACD3-482988E8C8FC}" srcOrd="0" destOrd="0" presId="urn:microsoft.com/office/officeart/2005/8/layout/list1"/>
    <dgm:cxn modelId="{1D05FFF8-2328-428E-BD76-B26D37003B24}" type="presParOf" srcId="{D9811DFF-FF10-4484-94AC-C8ABB3243BB9}" destId="{A3828F2D-A16D-406D-8F2A-8921A6C4373D}" srcOrd="1" destOrd="0" presId="urn:microsoft.com/office/officeart/2005/8/layout/list1"/>
    <dgm:cxn modelId="{8311961F-92E8-46F7-9CE2-002D21D4CDD7}" type="presParOf" srcId="{648E5C0E-CEDE-464D-A15D-6B1361037968}" destId="{B15D20BC-00F7-4F4B-9A85-54132F1D8B93}" srcOrd="1" destOrd="0" presId="urn:microsoft.com/office/officeart/2005/8/layout/list1"/>
    <dgm:cxn modelId="{E6FDFF62-BF9B-4ED2-B7B8-EC4B7E4A8800}" type="presParOf" srcId="{648E5C0E-CEDE-464D-A15D-6B1361037968}" destId="{2FBBD51E-39F0-48CC-872F-D55528DFE820}"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D8EC4BE-418C-4352-9029-1E45ED572E28}" type="doc">
      <dgm:prSet loTypeId="urn:microsoft.com/office/officeart/2005/8/layout/bProcess4" loCatId="process" qsTypeId="urn:microsoft.com/office/officeart/2005/8/quickstyle/simple1" qsCatId="simple" csTypeId="urn:microsoft.com/office/officeart/2005/8/colors/colorful1" csCatId="colorful" phldr="1"/>
      <dgm:spPr/>
      <dgm:t>
        <a:bodyPr/>
        <a:lstStyle/>
        <a:p>
          <a:endParaRPr lang="es-ES"/>
        </a:p>
      </dgm:t>
    </dgm:pt>
    <dgm:pt modelId="{F8876ACA-C7AF-49F6-8694-CEC4C582129F}">
      <dgm:prSet phldrT="[Texto]" custT="1"/>
      <dgm:spPr/>
      <dgm:t>
        <a:bodyPr/>
        <a:lstStyle/>
        <a:p>
          <a:r>
            <a:rPr lang="es-ES_tradnl" sz="1800" b="1" dirty="0" smtClean="0">
              <a:latin typeface="Calibri" pitchFamily="34" charset="0"/>
            </a:rPr>
            <a:t>Identificar las funciones, actividades y tareas </a:t>
          </a:r>
          <a:endParaRPr lang="es-ES" sz="1800" dirty="0"/>
        </a:p>
      </dgm:t>
    </dgm:pt>
    <dgm:pt modelId="{9A351BE7-BBAE-4D5B-833F-C813C23E277B}" type="parTrans" cxnId="{7EDAF794-FEEE-495A-A735-C431B582D17C}">
      <dgm:prSet/>
      <dgm:spPr/>
      <dgm:t>
        <a:bodyPr/>
        <a:lstStyle/>
        <a:p>
          <a:endParaRPr lang="es-ES" sz="2000"/>
        </a:p>
      </dgm:t>
    </dgm:pt>
    <dgm:pt modelId="{5DB4204C-5A42-47E2-82B0-1928402287D5}" type="sibTrans" cxnId="{7EDAF794-FEEE-495A-A735-C431B582D17C}">
      <dgm:prSet/>
      <dgm:spPr/>
      <dgm:t>
        <a:bodyPr/>
        <a:lstStyle/>
        <a:p>
          <a:endParaRPr lang="es-ES" sz="2000"/>
        </a:p>
      </dgm:t>
    </dgm:pt>
    <dgm:pt modelId="{3567C5A6-ACFD-448F-8B24-F8B5474DA130}">
      <dgm:prSet phldrT="[Texto]" custT="1"/>
      <dgm:spPr/>
      <dgm:t>
        <a:bodyPr/>
        <a:lstStyle/>
        <a:p>
          <a:r>
            <a:rPr lang="es-ES_tradnl" sz="1800" b="1" smtClean="0">
              <a:latin typeface="Calibri" pitchFamily="34" charset="0"/>
            </a:rPr>
            <a:t>Definir las funciones con sus correspondientes deberes </a:t>
          </a:r>
          <a:endParaRPr lang="es-ES" sz="1800" dirty="0"/>
        </a:p>
      </dgm:t>
    </dgm:pt>
    <dgm:pt modelId="{B42C1B11-0F98-4681-B4FD-89F17BEDCE16}" type="parTrans" cxnId="{EB19A58F-F0EF-48C4-B0CE-7632E700822B}">
      <dgm:prSet/>
      <dgm:spPr/>
      <dgm:t>
        <a:bodyPr/>
        <a:lstStyle/>
        <a:p>
          <a:endParaRPr lang="es-ES" sz="2000"/>
        </a:p>
      </dgm:t>
    </dgm:pt>
    <dgm:pt modelId="{5A2AD6EB-0009-43F1-B2F6-918CE8894ABF}" type="sibTrans" cxnId="{EB19A58F-F0EF-48C4-B0CE-7632E700822B}">
      <dgm:prSet/>
      <dgm:spPr/>
      <dgm:t>
        <a:bodyPr/>
        <a:lstStyle/>
        <a:p>
          <a:endParaRPr lang="es-ES" sz="2000"/>
        </a:p>
      </dgm:t>
    </dgm:pt>
    <dgm:pt modelId="{05C005D6-771C-495B-B826-4B7D7073378F}">
      <dgm:prSet phldrT="[Texto]" custT="1"/>
      <dgm:spPr/>
      <dgm:t>
        <a:bodyPr/>
        <a:lstStyle/>
        <a:p>
          <a:r>
            <a:rPr lang="es-ES_tradnl" sz="1800" b="1" smtClean="0">
              <a:latin typeface="Calibri" pitchFamily="34" charset="0"/>
            </a:rPr>
            <a:t>Preparar el manual de normas y procedimientos</a:t>
          </a:r>
          <a:endParaRPr lang="es-ES" sz="1800" dirty="0"/>
        </a:p>
      </dgm:t>
    </dgm:pt>
    <dgm:pt modelId="{E36E8694-3942-4A8B-A6BF-E0EBB2277FB8}" type="parTrans" cxnId="{0086A2F0-0CED-4C71-84E3-F2168C8BDA70}">
      <dgm:prSet/>
      <dgm:spPr/>
      <dgm:t>
        <a:bodyPr/>
        <a:lstStyle/>
        <a:p>
          <a:endParaRPr lang="es-ES" sz="2000"/>
        </a:p>
      </dgm:t>
    </dgm:pt>
    <dgm:pt modelId="{BC5CFCF5-965B-40AF-8F46-89B847D866C9}" type="sibTrans" cxnId="{0086A2F0-0CED-4C71-84E3-F2168C8BDA70}">
      <dgm:prSet/>
      <dgm:spPr/>
      <dgm:t>
        <a:bodyPr/>
        <a:lstStyle/>
        <a:p>
          <a:endParaRPr lang="es-ES" sz="2000"/>
        </a:p>
      </dgm:t>
    </dgm:pt>
    <dgm:pt modelId="{39FDD127-08E5-4EE0-B608-45A7268DDB60}">
      <dgm:prSet phldrT="[Texto]" custT="1"/>
      <dgm:spPr/>
      <dgm:t>
        <a:bodyPr/>
        <a:lstStyle/>
        <a:p>
          <a:r>
            <a:rPr lang="es-ES_tradnl" sz="1800" b="1" smtClean="0">
              <a:latin typeface="Calibri" pitchFamily="34" charset="0"/>
            </a:rPr>
            <a:t>Identificar y cuantificar los recursos materiales </a:t>
          </a:r>
          <a:endParaRPr lang="es-ES" sz="1800" dirty="0"/>
        </a:p>
      </dgm:t>
    </dgm:pt>
    <dgm:pt modelId="{80B1E3D4-18B0-44C4-99B7-E1C05D5A9D17}" type="parTrans" cxnId="{99AADDDC-A039-4338-AC49-0E70A8946DC9}">
      <dgm:prSet/>
      <dgm:spPr/>
      <dgm:t>
        <a:bodyPr/>
        <a:lstStyle/>
        <a:p>
          <a:endParaRPr lang="es-ES" sz="2000"/>
        </a:p>
      </dgm:t>
    </dgm:pt>
    <dgm:pt modelId="{1F911843-C63F-485B-A8DF-95AF34E9E9E9}" type="sibTrans" cxnId="{99AADDDC-A039-4338-AC49-0E70A8946DC9}">
      <dgm:prSet/>
      <dgm:spPr/>
      <dgm:t>
        <a:bodyPr/>
        <a:lstStyle/>
        <a:p>
          <a:endParaRPr lang="es-ES" sz="2000"/>
        </a:p>
      </dgm:t>
    </dgm:pt>
    <dgm:pt modelId="{672ACC16-669A-4BC6-9A99-5D70EFD76BD5}">
      <dgm:prSet phldrT="[Texto]" custT="1"/>
      <dgm:spPr/>
      <dgm:t>
        <a:bodyPr/>
        <a:lstStyle/>
        <a:p>
          <a:r>
            <a:rPr lang="es-ES_tradnl" sz="1800" b="1" smtClean="0">
              <a:latin typeface="Calibri" pitchFamily="34" charset="0"/>
            </a:rPr>
            <a:t>Conseguir y acondicionar el área física para el funcionamiento </a:t>
          </a:r>
          <a:endParaRPr lang="es-ES" sz="1800" dirty="0"/>
        </a:p>
      </dgm:t>
    </dgm:pt>
    <dgm:pt modelId="{17F6A12D-AA41-4621-A996-8C969A6F05A8}" type="parTrans" cxnId="{C1471002-9545-4AA5-BD51-534B4F614118}">
      <dgm:prSet/>
      <dgm:spPr/>
      <dgm:t>
        <a:bodyPr/>
        <a:lstStyle/>
        <a:p>
          <a:endParaRPr lang="es-ES" sz="2000"/>
        </a:p>
      </dgm:t>
    </dgm:pt>
    <dgm:pt modelId="{06BC8BB9-F991-4C6F-B08B-F75E7E214433}" type="sibTrans" cxnId="{C1471002-9545-4AA5-BD51-534B4F614118}">
      <dgm:prSet/>
      <dgm:spPr/>
      <dgm:t>
        <a:bodyPr/>
        <a:lstStyle/>
        <a:p>
          <a:endParaRPr lang="es-ES" sz="2000"/>
        </a:p>
      </dgm:t>
    </dgm:pt>
    <dgm:pt modelId="{CA0B745E-013A-4A91-805B-1D689979225D}">
      <dgm:prSet phldrT="[Texto]" custT="1"/>
      <dgm:spPr/>
      <dgm:t>
        <a:bodyPr/>
        <a:lstStyle/>
        <a:p>
          <a:r>
            <a:rPr lang="es-ES_tradnl" sz="1800" b="1" smtClean="0">
              <a:latin typeface="Calibri" pitchFamily="34" charset="0"/>
            </a:rPr>
            <a:t>Seleccionar al personal adecuado</a:t>
          </a:r>
          <a:endParaRPr lang="es-ES" sz="1800" dirty="0"/>
        </a:p>
      </dgm:t>
    </dgm:pt>
    <dgm:pt modelId="{A5D67974-802D-4783-B1B1-AA2185F8F324}" type="parTrans" cxnId="{C4AC7766-66FA-45FA-905B-4996E300FB4E}">
      <dgm:prSet/>
      <dgm:spPr/>
      <dgm:t>
        <a:bodyPr/>
        <a:lstStyle/>
        <a:p>
          <a:endParaRPr lang="es-ES" sz="2000"/>
        </a:p>
      </dgm:t>
    </dgm:pt>
    <dgm:pt modelId="{CD11D318-38A8-463B-870B-76A6FCEA5710}" type="sibTrans" cxnId="{C4AC7766-66FA-45FA-905B-4996E300FB4E}">
      <dgm:prSet/>
      <dgm:spPr/>
      <dgm:t>
        <a:bodyPr/>
        <a:lstStyle/>
        <a:p>
          <a:endParaRPr lang="es-ES" sz="2000"/>
        </a:p>
      </dgm:t>
    </dgm:pt>
    <dgm:pt modelId="{4F96D363-0D22-491A-86A3-AE1A6C08C1AF}">
      <dgm:prSet phldrT="[Texto]" custT="1"/>
      <dgm:spPr/>
      <dgm:t>
        <a:bodyPr/>
        <a:lstStyle/>
        <a:p>
          <a:r>
            <a:rPr lang="es-ES_tradnl" sz="1800" b="1" smtClean="0">
              <a:latin typeface="Calibri" pitchFamily="34" charset="0"/>
            </a:rPr>
            <a:t>Preparar el organigrama funcional de la organización </a:t>
          </a:r>
          <a:endParaRPr lang="es-ES" sz="1800" dirty="0"/>
        </a:p>
      </dgm:t>
    </dgm:pt>
    <dgm:pt modelId="{BE4DB149-9322-4145-A21B-E268CC6F468E}" type="parTrans" cxnId="{56E8D352-6663-4ECF-94F0-3D8DDC3D7971}">
      <dgm:prSet/>
      <dgm:spPr/>
      <dgm:t>
        <a:bodyPr/>
        <a:lstStyle/>
        <a:p>
          <a:endParaRPr lang="es-ES" sz="2000"/>
        </a:p>
      </dgm:t>
    </dgm:pt>
    <dgm:pt modelId="{51AAD72E-F72D-42C1-9543-83340EF0E172}" type="sibTrans" cxnId="{56E8D352-6663-4ECF-94F0-3D8DDC3D7971}">
      <dgm:prSet/>
      <dgm:spPr/>
      <dgm:t>
        <a:bodyPr/>
        <a:lstStyle/>
        <a:p>
          <a:endParaRPr lang="es-ES" sz="2000"/>
        </a:p>
      </dgm:t>
    </dgm:pt>
    <dgm:pt modelId="{E72C9AE6-F589-40A4-98F8-CD3D97725F07}" type="pres">
      <dgm:prSet presAssocID="{BD8EC4BE-418C-4352-9029-1E45ED572E28}" presName="Name0" presStyleCnt="0">
        <dgm:presLayoutVars>
          <dgm:dir/>
          <dgm:resizeHandles/>
        </dgm:presLayoutVars>
      </dgm:prSet>
      <dgm:spPr/>
      <dgm:t>
        <a:bodyPr/>
        <a:lstStyle/>
        <a:p>
          <a:endParaRPr lang="es-ES"/>
        </a:p>
      </dgm:t>
    </dgm:pt>
    <dgm:pt modelId="{65CFF99D-47DE-4D37-8AFE-991EA5108869}" type="pres">
      <dgm:prSet presAssocID="{F8876ACA-C7AF-49F6-8694-CEC4C582129F}" presName="compNode" presStyleCnt="0"/>
      <dgm:spPr/>
    </dgm:pt>
    <dgm:pt modelId="{5D3941D8-7574-44A5-91C1-FE60994EB80B}" type="pres">
      <dgm:prSet presAssocID="{F8876ACA-C7AF-49F6-8694-CEC4C582129F}" presName="dummyConnPt" presStyleCnt="0"/>
      <dgm:spPr/>
    </dgm:pt>
    <dgm:pt modelId="{0B78749E-5E51-4ECE-AAF0-4C459D6BD7DB}" type="pres">
      <dgm:prSet presAssocID="{F8876ACA-C7AF-49F6-8694-CEC4C582129F}" presName="node" presStyleLbl="node1" presStyleIdx="0" presStyleCnt="7">
        <dgm:presLayoutVars>
          <dgm:bulletEnabled val="1"/>
        </dgm:presLayoutVars>
      </dgm:prSet>
      <dgm:spPr/>
      <dgm:t>
        <a:bodyPr/>
        <a:lstStyle/>
        <a:p>
          <a:endParaRPr lang="es-ES"/>
        </a:p>
      </dgm:t>
    </dgm:pt>
    <dgm:pt modelId="{10F37826-0983-4618-A2E6-BD2B41259BC9}" type="pres">
      <dgm:prSet presAssocID="{5DB4204C-5A42-47E2-82B0-1928402287D5}" presName="sibTrans" presStyleLbl="bgSibTrans2D1" presStyleIdx="0" presStyleCnt="6"/>
      <dgm:spPr/>
      <dgm:t>
        <a:bodyPr/>
        <a:lstStyle/>
        <a:p>
          <a:endParaRPr lang="es-ES"/>
        </a:p>
      </dgm:t>
    </dgm:pt>
    <dgm:pt modelId="{5B10F2FE-C12F-4FF9-901A-9A6521BB5E62}" type="pres">
      <dgm:prSet presAssocID="{3567C5A6-ACFD-448F-8B24-F8B5474DA130}" presName="compNode" presStyleCnt="0"/>
      <dgm:spPr/>
    </dgm:pt>
    <dgm:pt modelId="{18D460F7-EF4B-4284-AB91-49A0A08D6A19}" type="pres">
      <dgm:prSet presAssocID="{3567C5A6-ACFD-448F-8B24-F8B5474DA130}" presName="dummyConnPt" presStyleCnt="0"/>
      <dgm:spPr/>
    </dgm:pt>
    <dgm:pt modelId="{B8866157-55CE-4BCD-AE07-534A91011C9D}" type="pres">
      <dgm:prSet presAssocID="{3567C5A6-ACFD-448F-8B24-F8B5474DA130}" presName="node" presStyleLbl="node1" presStyleIdx="1" presStyleCnt="7">
        <dgm:presLayoutVars>
          <dgm:bulletEnabled val="1"/>
        </dgm:presLayoutVars>
      </dgm:prSet>
      <dgm:spPr/>
      <dgm:t>
        <a:bodyPr/>
        <a:lstStyle/>
        <a:p>
          <a:endParaRPr lang="es-ES"/>
        </a:p>
      </dgm:t>
    </dgm:pt>
    <dgm:pt modelId="{297D79E8-3726-4508-B601-0F3F85F05C07}" type="pres">
      <dgm:prSet presAssocID="{5A2AD6EB-0009-43F1-B2F6-918CE8894ABF}" presName="sibTrans" presStyleLbl="bgSibTrans2D1" presStyleIdx="1" presStyleCnt="6"/>
      <dgm:spPr/>
      <dgm:t>
        <a:bodyPr/>
        <a:lstStyle/>
        <a:p>
          <a:endParaRPr lang="es-ES"/>
        </a:p>
      </dgm:t>
    </dgm:pt>
    <dgm:pt modelId="{A9C94389-A990-438B-8DB4-2E55875CE927}" type="pres">
      <dgm:prSet presAssocID="{05C005D6-771C-495B-B826-4B7D7073378F}" presName="compNode" presStyleCnt="0"/>
      <dgm:spPr/>
    </dgm:pt>
    <dgm:pt modelId="{CA3828CA-68F8-4102-A3E3-D3C102ADF79D}" type="pres">
      <dgm:prSet presAssocID="{05C005D6-771C-495B-B826-4B7D7073378F}" presName="dummyConnPt" presStyleCnt="0"/>
      <dgm:spPr/>
    </dgm:pt>
    <dgm:pt modelId="{72530F4F-AB28-4136-AF07-6DCF228FBE04}" type="pres">
      <dgm:prSet presAssocID="{05C005D6-771C-495B-B826-4B7D7073378F}" presName="node" presStyleLbl="node1" presStyleIdx="2" presStyleCnt="7">
        <dgm:presLayoutVars>
          <dgm:bulletEnabled val="1"/>
        </dgm:presLayoutVars>
      </dgm:prSet>
      <dgm:spPr/>
      <dgm:t>
        <a:bodyPr/>
        <a:lstStyle/>
        <a:p>
          <a:endParaRPr lang="es-ES"/>
        </a:p>
      </dgm:t>
    </dgm:pt>
    <dgm:pt modelId="{748CE96B-45ED-4148-A0D3-C218F5E98B70}" type="pres">
      <dgm:prSet presAssocID="{BC5CFCF5-965B-40AF-8F46-89B847D866C9}" presName="sibTrans" presStyleLbl="bgSibTrans2D1" presStyleIdx="2" presStyleCnt="6"/>
      <dgm:spPr/>
      <dgm:t>
        <a:bodyPr/>
        <a:lstStyle/>
        <a:p>
          <a:endParaRPr lang="es-ES"/>
        </a:p>
      </dgm:t>
    </dgm:pt>
    <dgm:pt modelId="{D441C411-B621-4EC9-8799-C602773B0FA7}" type="pres">
      <dgm:prSet presAssocID="{39FDD127-08E5-4EE0-B608-45A7268DDB60}" presName="compNode" presStyleCnt="0"/>
      <dgm:spPr/>
    </dgm:pt>
    <dgm:pt modelId="{9CA9035C-6CAA-4AD5-B2C4-E25FDBE80117}" type="pres">
      <dgm:prSet presAssocID="{39FDD127-08E5-4EE0-B608-45A7268DDB60}" presName="dummyConnPt" presStyleCnt="0"/>
      <dgm:spPr/>
    </dgm:pt>
    <dgm:pt modelId="{DF0276F3-EB84-40E1-9255-0CCA1709F8A6}" type="pres">
      <dgm:prSet presAssocID="{39FDD127-08E5-4EE0-B608-45A7268DDB60}" presName="node" presStyleLbl="node1" presStyleIdx="3" presStyleCnt="7">
        <dgm:presLayoutVars>
          <dgm:bulletEnabled val="1"/>
        </dgm:presLayoutVars>
      </dgm:prSet>
      <dgm:spPr/>
      <dgm:t>
        <a:bodyPr/>
        <a:lstStyle/>
        <a:p>
          <a:endParaRPr lang="es-ES"/>
        </a:p>
      </dgm:t>
    </dgm:pt>
    <dgm:pt modelId="{4EB13010-697B-4464-88D1-AF89F1AD4CDD}" type="pres">
      <dgm:prSet presAssocID="{1F911843-C63F-485B-A8DF-95AF34E9E9E9}" presName="sibTrans" presStyleLbl="bgSibTrans2D1" presStyleIdx="3" presStyleCnt="6"/>
      <dgm:spPr/>
      <dgm:t>
        <a:bodyPr/>
        <a:lstStyle/>
        <a:p>
          <a:endParaRPr lang="es-ES"/>
        </a:p>
      </dgm:t>
    </dgm:pt>
    <dgm:pt modelId="{65EA454F-CFF7-4E4B-B496-09B89E5064B3}" type="pres">
      <dgm:prSet presAssocID="{672ACC16-669A-4BC6-9A99-5D70EFD76BD5}" presName="compNode" presStyleCnt="0"/>
      <dgm:spPr/>
    </dgm:pt>
    <dgm:pt modelId="{B377D532-0A32-4561-8DF3-D09700465B38}" type="pres">
      <dgm:prSet presAssocID="{672ACC16-669A-4BC6-9A99-5D70EFD76BD5}" presName="dummyConnPt" presStyleCnt="0"/>
      <dgm:spPr/>
    </dgm:pt>
    <dgm:pt modelId="{9A9A802F-02C2-443C-AE9F-CA197A64D826}" type="pres">
      <dgm:prSet presAssocID="{672ACC16-669A-4BC6-9A99-5D70EFD76BD5}" presName="node" presStyleLbl="node1" presStyleIdx="4" presStyleCnt="7">
        <dgm:presLayoutVars>
          <dgm:bulletEnabled val="1"/>
        </dgm:presLayoutVars>
      </dgm:prSet>
      <dgm:spPr/>
      <dgm:t>
        <a:bodyPr/>
        <a:lstStyle/>
        <a:p>
          <a:endParaRPr lang="es-ES"/>
        </a:p>
      </dgm:t>
    </dgm:pt>
    <dgm:pt modelId="{A27049D3-849E-4ADC-9DB2-3D6F8F1588FC}" type="pres">
      <dgm:prSet presAssocID="{06BC8BB9-F991-4C6F-B08B-F75E7E214433}" presName="sibTrans" presStyleLbl="bgSibTrans2D1" presStyleIdx="4" presStyleCnt="6"/>
      <dgm:spPr/>
      <dgm:t>
        <a:bodyPr/>
        <a:lstStyle/>
        <a:p>
          <a:endParaRPr lang="es-ES"/>
        </a:p>
      </dgm:t>
    </dgm:pt>
    <dgm:pt modelId="{84258C1F-AB80-488E-B6BD-DD9CDE93011B}" type="pres">
      <dgm:prSet presAssocID="{CA0B745E-013A-4A91-805B-1D689979225D}" presName="compNode" presStyleCnt="0"/>
      <dgm:spPr/>
    </dgm:pt>
    <dgm:pt modelId="{27A92A6E-34CB-4D65-A7FD-201D3F19EAF8}" type="pres">
      <dgm:prSet presAssocID="{CA0B745E-013A-4A91-805B-1D689979225D}" presName="dummyConnPt" presStyleCnt="0"/>
      <dgm:spPr/>
    </dgm:pt>
    <dgm:pt modelId="{16BE6304-5891-4E20-BD00-90726148A7BC}" type="pres">
      <dgm:prSet presAssocID="{CA0B745E-013A-4A91-805B-1D689979225D}" presName="node" presStyleLbl="node1" presStyleIdx="5" presStyleCnt="7">
        <dgm:presLayoutVars>
          <dgm:bulletEnabled val="1"/>
        </dgm:presLayoutVars>
      </dgm:prSet>
      <dgm:spPr/>
      <dgm:t>
        <a:bodyPr/>
        <a:lstStyle/>
        <a:p>
          <a:endParaRPr lang="es-ES"/>
        </a:p>
      </dgm:t>
    </dgm:pt>
    <dgm:pt modelId="{33EC6B7A-ECBB-4638-8FFE-E63EB56DAC34}" type="pres">
      <dgm:prSet presAssocID="{CD11D318-38A8-463B-870B-76A6FCEA5710}" presName="sibTrans" presStyleLbl="bgSibTrans2D1" presStyleIdx="5" presStyleCnt="6"/>
      <dgm:spPr/>
      <dgm:t>
        <a:bodyPr/>
        <a:lstStyle/>
        <a:p>
          <a:endParaRPr lang="es-ES"/>
        </a:p>
      </dgm:t>
    </dgm:pt>
    <dgm:pt modelId="{10D1D30D-06E9-4373-8BCA-C043703281DF}" type="pres">
      <dgm:prSet presAssocID="{4F96D363-0D22-491A-86A3-AE1A6C08C1AF}" presName="compNode" presStyleCnt="0"/>
      <dgm:spPr/>
    </dgm:pt>
    <dgm:pt modelId="{B10F62CC-6592-4D94-A196-D0B6E38ED10E}" type="pres">
      <dgm:prSet presAssocID="{4F96D363-0D22-491A-86A3-AE1A6C08C1AF}" presName="dummyConnPt" presStyleCnt="0"/>
      <dgm:spPr/>
    </dgm:pt>
    <dgm:pt modelId="{71AE3C76-A18B-4BB7-A7FD-070EA206D448}" type="pres">
      <dgm:prSet presAssocID="{4F96D363-0D22-491A-86A3-AE1A6C08C1AF}" presName="node" presStyleLbl="node1" presStyleIdx="6" presStyleCnt="7">
        <dgm:presLayoutVars>
          <dgm:bulletEnabled val="1"/>
        </dgm:presLayoutVars>
      </dgm:prSet>
      <dgm:spPr/>
      <dgm:t>
        <a:bodyPr/>
        <a:lstStyle/>
        <a:p>
          <a:endParaRPr lang="es-ES"/>
        </a:p>
      </dgm:t>
    </dgm:pt>
  </dgm:ptLst>
  <dgm:cxnLst>
    <dgm:cxn modelId="{A5B0199C-F9A3-4237-89D0-55ABA461DE78}" type="presOf" srcId="{05C005D6-771C-495B-B826-4B7D7073378F}" destId="{72530F4F-AB28-4136-AF07-6DCF228FBE04}" srcOrd="0" destOrd="0" presId="urn:microsoft.com/office/officeart/2005/8/layout/bProcess4"/>
    <dgm:cxn modelId="{4702B1E9-73E4-4B9D-84E5-7F5CF6065C8A}" type="presOf" srcId="{F8876ACA-C7AF-49F6-8694-CEC4C582129F}" destId="{0B78749E-5E51-4ECE-AAF0-4C459D6BD7DB}" srcOrd="0" destOrd="0" presId="urn:microsoft.com/office/officeart/2005/8/layout/bProcess4"/>
    <dgm:cxn modelId="{EB19A58F-F0EF-48C4-B0CE-7632E700822B}" srcId="{BD8EC4BE-418C-4352-9029-1E45ED572E28}" destId="{3567C5A6-ACFD-448F-8B24-F8B5474DA130}" srcOrd="1" destOrd="0" parTransId="{B42C1B11-0F98-4681-B4FD-89F17BEDCE16}" sibTransId="{5A2AD6EB-0009-43F1-B2F6-918CE8894ABF}"/>
    <dgm:cxn modelId="{C1471002-9545-4AA5-BD51-534B4F614118}" srcId="{BD8EC4BE-418C-4352-9029-1E45ED572E28}" destId="{672ACC16-669A-4BC6-9A99-5D70EFD76BD5}" srcOrd="4" destOrd="0" parTransId="{17F6A12D-AA41-4621-A996-8C969A6F05A8}" sibTransId="{06BC8BB9-F991-4C6F-B08B-F75E7E214433}"/>
    <dgm:cxn modelId="{7EDAF794-FEEE-495A-A735-C431B582D17C}" srcId="{BD8EC4BE-418C-4352-9029-1E45ED572E28}" destId="{F8876ACA-C7AF-49F6-8694-CEC4C582129F}" srcOrd="0" destOrd="0" parTransId="{9A351BE7-BBAE-4D5B-833F-C813C23E277B}" sibTransId="{5DB4204C-5A42-47E2-82B0-1928402287D5}"/>
    <dgm:cxn modelId="{52935D7C-55C8-4B20-B177-47320606CCEC}" type="presOf" srcId="{5DB4204C-5A42-47E2-82B0-1928402287D5}" destId="{10F37826-0983-4618-A2E6-BD2B41259BC9}" srcOrd="0" destOrd="0" presId="urn:microsoft.com/office/officeart/2005/8/layout/bProcess4"/>
    <dgm:cxn modelId="{185631D0-7F06-4554-A083-963B151E4761}" type="presOf" srcId="{672ACC16-669A-4BC6-9A99-5D70EFD76BD5}" destId="{9A9A802F-02C2-443C-AE9F-CA197A64D826}" srcOrd="0" destOrd="0" presId="urn:microsoft.com/office/officeart/2005/8/layout/bProcess4"/>
    <dgm:cxn modelId="{C4AC7766-66FA-45FA-905B-4996E300FB4E}" srcId="{BD8EC4BE-418C-4352-9029-1E45ED572E28}" destId="{CA0B745E-013A-4A91-805B-1D689979225D}" srcOrd="5" destOrd="0" parTransId="{A5D67974-802D-4783-B1B1-AA2185F8F324}" sibTransId="{CD11D318-38A8-463B-870B-76A6FCEA5710}"/>
    <dgm:cxn modelId="{73B4A8D2-99BA-45AE-8B45-61E40C31137D}" type="presOf" srcId="{3567C5A6-ACFD-448F-8B24-F8B5474DA130}" destId="{B8866157-55CE-4BCD-AE07-534A91011C9D}" srcOrd="0" destOrd="0" presId="urn:microsoft.com/office/officeart/2005/8/layout/bProcess4"/>
    <dgm:cxn modelId="{A8356F09-1DFC-4473-BDE3-C6D980E7C69C}" type="presOf" srcId="{39FDD127-08E5-4EE0-B608-45A7268DDB60}" destId="{DF0276F3-EB84-40E1-9255-0CCA1709F8A6}" srcOrd="0" destOrd="0" presId="urn:microsoft.com/office/officeart/2005/8/layout/bProcess4"/>
    <dgm:cxn modelId="{0086A2F0-0CED-4C71-84E3-F2168C8BDA70}" srcId="{BD8EC4BE-418C-4352-9029-1E45ED572E28}" destId="{05C005D6-771C-495B-B826-4B7D7073378F}" srcOrd="2" destOrd="0" parTransId="{E36E8694-3942-4A8B-A6BF-E0EBB2277FB8}" sibTransId="{BC5CFCF5-965B-40AF-8F46-89B847D866C9}"/>
    <dgm:cxn modelId="{7121550C-6B01-4CDC-AF11-6A2BC275385C}" type="presOf" srcId="{1F911843-C63F-485B-A8DF-95AF34E9E9E9}" destId="{4EB13010-697B-4464-88D1-AF89F1AD4CDD}" srcOrd="0" destOrd="0" presId="urn:microsoft.com/office/officeart/2005/8/layout/bProcess4"/>
    <dgm:cxn modelId="{FFDC4274-2668-4D7D-8FCD-0C0C86E78D19}" type="presOf" srcId="{06BC8BB9-F991-4C6F-B08B-F75E7E214433}" destId="{A27049D3-849E-4ADC-9DB2-3D6F8F1588FC}" srcOrd="0" destOrd="0" presId="urn:microsoft.com/office/officeart/2005/8/layout/bProcess4"/>
    <dgm:cxn modelId="{0DCABB93-B2A7-4E28-A3D8-ACC39FE7AD04}" type="presOf" srcId="{BC5CFCF5-965B-40AF-8F46-89B847D866C9}" destId="{748CE96B-45ED-4148-A0D3-C218F5E98B70}" srcOrd="0" destOrd="0" presId="urn:microsoft.com/office/officeart/2005/8/layout/bProcess4"/>
    <dgm:cxn modelId="{7D983C8A-464F-405F-97C5-F3674B3165F1}" type="presOf" srcId="{CD11D318-38A8-463B-870B-76A6FCEA5710}" destId="{33EC6B7A-ECBB-4638-8FFE-E63EB56DAC34}" srcOrd="0" destOrd="0" presId="urn:microsoft.com/office/officeart/2005/8/layout/bProcess4"/>
    <dgm:cxn modelId="{4B110A93-DFA5-46C4-B188-BA286AF66BA8}" type="presOf" srcId="{CA0B745E-013A-4A91-805B-1D689979225D}" destId="{16BE6304-5891-4E20-BD00-90726148A7BC}" srcOrd="0" destOrd="0" presId="urn:microsoft.com/office/officeart/2005/8/layout/bProcess4"/>
    <dgm:cxn modelId="{99AADDDC-A039-4338-AC49-0E70A8946DC9}" srcId="{BD8EC4BE-418C-4352-9029-1E45ED572E28}" destId="{39FDD127-08E5-4EE0-B608-45A7268DDB60}" srcOrd="3" destOrd="0" parTransId="{80B1E3D4-18B0-44C4-99B7-E1C05D5A9D17}" sibTransId="{1F911843-C63F-485B-A8DF-95AF34E9E9E9}"/>
    <dgm:cxn modelId="{07F4941A-5126-46B8-A02C-065CBBE69E2C}" type="presOf" srcId="{4F96D363-0D22-491A-86A3-AE1A6C08C1AF}" destId="{71AE3C76-A18B-4BB7-A7FD-070EA206D448}" srcOrd="0" destOrd="0" presId="urn:microsoft.com/office/officeart/2005/8/layout/bProcess4"/>
    <dgm:cxn modelId="{96E64132-92AA-43FC-AE2B-9722D9BC495A}" type="presOf" srcId="{BD8EC4BE-418C-4352-9029-1E45ED572E28}" destId="{E72C9AE6-F589-40A4-98F8-CD3D97725F07}" srcOrd="0" destOrd="0" presId="urn:microsoft.com/office/officeart/2005/8/layout/bProcess4"/>
    <dgm:cxn modelId="{56E8D352-6663-4ECF-94F0-3D8DDC3D7971}" srcId="{BD8EC4BE-418C-4352-9029-1E45ED572E28}" destId="{4F96D363-0D22-491A-86A3-AE1A6C08C1AF}" srcOrd="6" destOrd="0" parTransId="{BE4DB149-9322-4145-A21B-E268CC6F468E}" sibTransId="{51AAD72E-F72D-42C1-9543-83340EF0E172}"/>
    <dgm:cxn modelId="{8F0FE260-5FC3-4950-89DE-7FB32FB0D6B8}" type="presOf" srcId="{5A2AD6EB-0009-43F1-B2F6-918CE8894ABF}" destId="{297D79E8-3726-4508-B601-0F3F85F05C07}" srcOrd="0" destOrd="0" presId="urn:microsoft.com/office/officeart/2005/8/layout/bProcess4"/>
    <dgm:cxn modelId="{A4F8886E-3E0C-4DD5-AA4F-4069FA260664}" type="presParOf" srcId="{E72C9AE6-F589-40A4-98F8-CD3D97725F07}" destId="{65CFF99D-47DE-4D37-8AFE-991EA5108869}" srcOrd="0" destOrd="0" presId="urn:microsoft.com/office/officeart/2005/8/layout/bProcess4"/>
    <dgm:cxn modelId="{B14CAC1E-2BD9-450D-A3F9-DE76300085B4}" type="presParOf" srcId="{65CFF99D-47DE-4D37-8AFE-991EA5108869}" destId="{5D3941D8-7574-44A5-91C1-FE60994EB80B}" srcOrd="0" destOrd="0" presId="urn:microsoft.com/office/officeart/2005/8/layout/bProcess4"/>
    <dgm:cxn modelId="{707B6EBD-329D-4EE0-B669-B386C613006D}" type="presParOf" srcId="{65CFF99D-47DE-4D37-8AFE-991EA5108869}" destId="{0B78749E-5E51-4ECE-AAF0-4C459D6BD7DB}" srcOrd="1" destOrd="0" presId="urn:microsoft.com/office/officeart/2005/8/layout/bProcess4"/>
    <dgm:cxn modelId="{A5819EA0-E240-4700-9533-82F1350AF30F}" type="presParOf" srcId="{E72C9AE6-F589-40A4-98F8-CD3D97725F07}" destId="{10F37826-0983-4618-A2E6-BD2B41259BC9}" srcOrd="1" destOrd="0" presId="urn:microsoft.com/office/officeart/2005/8/layout/bProcess4"/>
    <dgm:cxn modelId="{3EDC0A8B-C3B6-430F-A00B-59852DCB3230}" type="presParOf" srcId="{E72C9AE6-F589-40A4-98F8-CD3D97725F07}" destId="{5B10F2FE-C12F-4FF9-901A-9A6521BB5E62}" srcOrd="2" destOrd="0" presId="urn:microsoft.com/office/officeart/2005/8/layout/bProcess4"/>
    <dgm:cxn modelId="{4C0052BC-05C5-49E7-8DA9-932697DC1470}" type="presParOf" srcId="{5B10F2FE-C12F-4FF9-901A-9A6521BB5E62}" destId="{18D460F7-EF4B-4284-AB91-49A0A08D6A19}" srcOrd="0" destOrd="0" presId="urn:microsoft.com/office/officeart/2005/8/layout/bProcess4"/>
    <dgm:cxn modelId="{FDFC90A4-BCF9-4B23-A06B-3387A1736D70}" type="presParOf" srcId="{5B10F2FE-C12F-4FF9-901A-9A6521BB5E62}" destId="{B8866157-55CE-4BCD-AE07-534A91011C9D}" srcOrd="1" destOrd="0" presId="urn:microsoft.com/office/officeart/2005/8/layout/bProcess4"/>
    <dgm:cxn modelId="{443FAAEB-5053-4EC2-A087-A1DD5034EC0C}" type="presParOf" srcId="{E72C9AE6-F589-40A4-98F8-CD3D97725F07}" destId="{297D79E8-3726-4508-B601-0F3F85F05C07}" srcOrd="3" destOrd="0" presId="urn:microsoft.com/office/officeart/2005/8/layout/bProcess4"/>
    <dgm:cxn modelId="{B42F23B2-7A0D-4D6F-91DA-629D89225A44}" type="presParOf" srcId="{E72C9AE6-F589-40A4-98F8-CD3D97725F07}" destId="{A9C94389-A990-438B-8DB4-2E55875CE927}" srcOrd="4" destOrd="0" presId="urn:microsoft.com/office/officeart/2005/8/layout/bProcess4"/>
    <dgm:cxn modelId="{36F527E1-3146-46D8-B0EC-28C7C1F8AB16}" type="presParOf" srcId="{A9C94389-A990-438B-8DB4-2E55875CE927}" destId="{CA3828CA-68F8-4102-A3E3-D3C102ADF79D}" srcOrd="0" destOrd="0" presId="urn:microsoft.com/office/officeart/2005/8/layout/bProcess4"/>
    <dgm:cxn modelId="{64A23929-D2C9-4860-A7A1-8CEE61B22477}" type="presParOf" srcId="{A9C94389-A990-438B-8DB4-2E55875CE927}" destId="{72530F4F-AB28-4136-AF07-6DCF228FBE04}" srcOrd="1" destOrd="0" presId="urn:microsoft.com/office/officeart/2005/8/layout/bProcess4"/>
    <dgm:cxn modelId="{A2372B71-F7DC-44CE-B81D-3F0E1BD7C806}" type="presParOf" srcId="{E72C9AE6-F589-40A4-98F8-CD3D97725F07}" destId="{748CE96B-45ED-4148-A0D3-C218F5E98B70}" srcOrd="5" destOrd="0" presId="urn:microsoft.com/office/officeart/2005/8/layout/bProcess4"/>
    <dgm:cxn modelId="{50BDBC24-A1DA-40AD-8E7F-7AECD70B6297}" type="presParOf" srcId="{E72C9AE6-F589-40A4-98F8-CD3D97725F07}" destId="{D441C411-B621-4EC9-8799-C602773B0FA7}" srcOrd="6" destOrd="0" presId="urn:microsoft.com/office/officeart/2005/8/layout/bProcess4"/>
    <dgm:cxn modelId="{FD99D469-0B4F-44E9-A47C-9D43F231762A}" type="presParOf" srcId="{D441C411-B621-4EC9-8799-C602773B0FA7}" destId="{9CA9035C-6CAA-4AD5-B2C4-E25FDBE80117}" srcOrd="0" destOrd="0" presId="urn:microsoft.com/office/officeart/2005/8/layout/bProcess4"/>
    <dgm:cxn modelId="{F8B28668-9924-4CDB-BE27-E3A863C56EA6}" type="presParOf" srcId="{D441C411-B621-4EC9-8799-C602773B0FA7}" destId="{DF0276F3-EB84-40E1-9255-0CCA1709F8A6}" srcOrd="1" destOrd="0" presId="urn:microsoft.com/office/officeart/2005/8/layout/bProcess4"/>
    <dgm:cxn modelId="{670AEAF2-630C-4A3C-AE19-C130D576E115}" type="presParOf" srcId="{E72C9AE6-F589-40A4-98F8-CD3D97725F07}" destId="{4EB13010-697B-4464-88D1-AF89F1AD4CDD}" srcOrd="7" destOrd="0" presId="urn:microsoft.com/office/officeart/2005/8/layout/bProcess4"/>
    <dgm:cxn modelId="{798BD696-8B69-47F9-916B-ABD9EEF07285}" type="presParOf" srcId="{E72C9AE6-F589-40A4-98F8-CD3D97725F07}" destId="{65EA454F-CFF7-4E4B-B496-09B89E5064B3}" srcOrd="8" destOrd="0" presId="urn:microsoft.com/office/officeart/2005/8/layout/bProcess4"/>
    <dgm:cxn modelId="{A00B0FB5-FA0E-4F0C-BAC9-0661CB57DD6B}" type="presParOf" srcId="{65EA454F-CFF7-4E4B-B496-09B89E5064B3}" destId="{B377D532-0A32-4561-8DF3-D09700465B38}" srcOrd="0" destOrd="0" presId="urn:microsoft.com/office/officeart/2005/8/layout/bProcess4"/>
    <dgm:cxn modelId="{7B4FCE52-F547-4941-A068-B93D84E82A3E}" type="presParOf" srcId="{65EA454F-CFF7-4E4B-B496-09B89E5064B3}" destId="{9A9A802F-02C2-443C-AE9F-CA197A64D826}" srcOrd="1" destOrd="0" presId="urn:microsoft.com/office/officeart/2005/8/layout/bProcess4"/>
    <dgm:cxn modelId="{FC104FA5-BE02-4A77-8402-AB0EB26315AF}" type="presParOf" srcId="{E72C9AE6-F589-40A4-98F8-CD3D97725F07}" destId="{A27049D3-849E-4ADC-9DB2-3D6F8F1588FC}" srcOrd="9" destOrd="0" presId="urn:microsoft.com/office/officeart/2005/8/layout/bProcess4"/>
    <dgm:cxn modelId="{F0E554F5-570C-456C-8236-C737D8179231}" type="presParOf" srcId="{E72C9AE6-F589-40A4-98F8-CD3D97725F07}" destId="{84258C1F-AB80-488E-B6BD-DD9CDE93011B}" srcOrd="10" destOrd="0" presId="urn:microsoft.com/office/officeart/2005/8/layout/bProcess4"/>
    <dgm:cxn modelId="{1D0B0EB1-CEFF-426E-9FD7-9567E7AD8E1D}" type="presParOf" srcId="{84258C1F-AB80-488E-B6BD-DD9CDE93011B}" destId="{27A92A6E-34CB-4D65-A7FD-201D3F19EAF8}" srcOrd="0" destOrd="0" presId="urn:microsoft.com/office/officeart/2005/8/layout/bProcess4"/>
    <dgm:cxn modelId="{3B019D04-E429-4D91-A430-0200C01433F8}" type="presParOf" srcId="{84258C1F-AB80-488E-B6BD-DD9CDE93011B}" destId="{16BE6304-5891-4E20-BD00-90726148A7BC}" srcOrd="1" destOrd="0" presId="urn:microsoft.com/office/officeart/2005/8/layout/bProcess4"/>
    <dgm:cxn modelId="{C5123C57-20CD-4A4F-B0D8-CBDB7DFDE148}" type="presParOf" srcId="{E72C9AE6-F589-40A4-98F8-CD3D97725F07}" destId="{33EC6B7A-ECBB-4638-8FFE-E63EB56DAC34}" srcOrd="11" destOrd="0" presId="urn:microsoft.com/office/officeart/2005/8/layout/bProcess4"/>
    <dgm:cxn modelId="{249A552F-870A-4883-AD69-871C82F576CF}" type="presParOf" srcId="{E72C9AE6-F589-40A4-98F8-CD3D97725F07}" destId="{10D1D30D-06E9-4373-8BCA-C043703281DF}" srcOrd="12" destOrd="0" presId="urn:microsoft.com/office/officeart/2005/8/layout/bProcess4"/>
    <dgm:cxn modelId="{50587E78-8F7D-4F88-AD01-2B7920B9296B}" type="presParOf" srcId="{10D1D30D-06E9-4373-8BCA-C043703281DF}" destId="{B10F62CC-6592-4D94-A196-D0B6E38ED10E}" srcOrd="0" destOrd="0" presId="urn:microsoft.com/office/officeart/2005/8/layout/bProcess4"/>
    <dgm:cxn modelId="{8FE4A149-A8A2-4190-83CB-1879B8A76330}" type="presParOf" srcId="{10D1D30D-06E9-4373-8BCA-C043703281DF}" destId="{71AE3C76-A18B-4BB7-A7FD-070EA206D448}"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E39B6B-163B-461D-AEDD-57C0092B895A}">
      <dsp:nvSpPr>
        <dsp:cNvPr id="0" name=""/>
        <dsp:cNvSpPr/>
      </dsp:nvSpPr>
      <dsp:spPr>
        <a:xfrm>
          <a:off x="0" y="576320"/>
          <a:ext cx="7224464" cy="4608000"/>
        </a:xfrm>
        <a:prstGeom prst="rightArrow">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4CAD317-56A8-4EA9-B9D2-396ED6D2D2AE}">
      <dsp:nvSpPr>
        <dsp:cNvPr id="0" name=""/>
        <dsp:cNvSpPr/>
      </dsp:nvSpPr>
      <dsp:spPr>
        <a:xfrm>
          <a:off x="584518" y="1728320"/>
          <a:ext cx="5917499" cy="230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84480" rIns="0" bIns="284480" numCol="1" spcCol="1270" anchor="ctr" anchorCtr="0">
          <a:noAutofit/>
        </a:bodyPr>
        <a:lstStyle/>
        <a:p>
          <a:pPr lvl="0" algn="ctr" defTabSz="1244600">
            <a:lnSpc>
              <a:spcPct val="90000"/>
            </a:lnSpc>
            <a:spcBef>
              <a:spcPct val="0"/>
            </a:spcBef>
            <a:spcAft>
              <a:spcPct val="35000"/>
            </a:spcAft>
          </a:pPr>
          <a:r>
            <a:rPr lang="es-MX" sz="2800" b="1" kern="1200" dirty="0" smtClean="0">
              <a:solidFill>
                <a:schemeClr val="bg1"/>
              </a:solidFill>
              <a:latin typeface="Arial" panose="020B0604020202020204" pitchFamily="34" charset="0"/>
            </a:rPr>
            <a:t>1.2 Objetivo:</a:t>
          </a:r>
          <a:r>
            <a:rPr lang="es-MX" sz="2800" kern="1200" dirty="0" smtClean="0">
              <a:solidFill>
                <a:schemeClr val="bg1"/>
              </a:solidFill>
              <a:latin typeface="Arial" panose="020B0604020202020204" pitchFamily="34" charset="0"/>
            </a:rPr>
            <a:t> sistematizar el conocimiento y generar una estructura de eficiencia.</a:t>
          </a:r>
          <a:endParaRPr lang="es-ES" sz="2800" kern="1200" dirty="0">
            <a:solidFill>
              <a:schemeClr val="bg1"/>
            </a:solidFill>
          </a:endParaRPr>
        </a:p>
      </dsp:txBody>
      <dsp:txXfrm>
        <a:off x="584518" y="1728320"/>
        <a:ext cx="5917499" cy="230400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F99200-E07A-4F30-91A5-A56CA674D4DB}">
      <dsp:nvSpPr>
        <dsp:cNvPr id="0" name=""/>
        <dsp:cNvSpPr/>
      </dsp:nvSpPr>
      <dsp:spPr>
        <a:xfrm>
          <a:off x="1585" y="342722"/>
          <a:ext cx="3878576" cy="1551430"/>
        </a:xfrm>
        <a:prstGeom prst="chevron">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es-ES" sz="2500" kern="1200" dirty="0" smtClean="0">
              <a:latin typeface="Calibri" panose="020F0502020204030204" pitchFamily="34" charset="0"/>
              <a:cs typeface="Calibri" panose="020F0502020204030204" pitchFamily="34" charset="0"/>
            </a:rPr>
            <a:t>Organigramas</a:t>
          </a:r>
          <a:endParaRPr lang="es-ES" sz="2500" kern="1200" dirty="0">
            <a:latin typeface="Calibri" panose="020F0502020204030204" pitchFamily="34" charset="0"/>
            <a:cs typeface="Calibri" panose="020F0502020204030204" pitchFamily="34" charset="0"/>
          </a:endParaRPr>
        </a:p>
      </dsp:txBody>
      <dsp:txXfrm>
        <a:off x="777300" y="342722"/>
        <a:ext cx="2327146" cy="1551430"/>
      </dsp:txXfrm>
    </dsp:sp>
    <dsp:sp modelId="{2BFD0F5A-CEA2-4C61-B832-3112BC351B0F}">
      <dsp:nvSpPr>
        <dsp:cNvPr id="0" name=""/>
        <dsp:cNvSpPr/>
      </dsp:nvSpPr>
      <dsp:spPr>
        <a:xfrm>
          <a:off x="3497207" y="415826"/>
          <a:ext cx="3878576" cy="1551430"/>
        </a:xfrm>
        <a:prstGeom prst="chevron">
          <a:avLst/>
        </a:prstGeom>
        <a:solidFill>
          <a:schemeClr val="accent3">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lvl="0" algn="ctr" defTabSz="1111250">
            <a:lnSpc>
              <a:spcPct val="90000"/>
            </a:lnSpc>
            <a:spcBef>
              <a:spcPct val="0"/>
            </a:spcBef>
            <a:spcAft>
              <a:spcPct val="35000"/>
            </a:spcAft>
          </a:pPr>
          <a:r>
            <a:rPr lang="es-ES" sz="2500" kern="1200" dirty="0" smtClean="0">
              <a:latin typeface="Calibri" panose="020F0502020204030204" pitchFamily="34" charset="0"/>
              <a:cs typeface="Calibri" panose="020F0502020204030204" pitchFamily="34" charset="0"/>
            </a:rPr>
            <a:t>Manuales administrativos</a:t>
          </a:r>
          <a:endParaRPr lang="es-ES" sz="2500" kern="1200" dirty="0">
            <a:latin typeface="Calibri" panose="020F0502020204030204" pitchFamily="34" charset="0"/>
            <a:cs typeface="Calibri" panose="020F0502020204030204" pitchFamily="34" charset="0"/>
          </a:endParaRPr>
        </a:p>
      </dsp:txBody>
      <dsp:txXfrm>
        <a:off x="4272922" y="415826"/>
        <a:ext cx="2327146" cy="155143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BBD51E-39F0-48CC-872F-D55528DFE820}">
      <dsp:nvSpPr>
        <dsp:cNvPr id="0" name=""/>
        <dsp:cNvSpPr/>
      </dsp:nvSpPr>
      <dsp:spPr>
        <a:xfrm>
          <a:off x="0" y="1709147"/>
          <a:ext cx="7738243" cy="1638000"/>
        </a:xfrm>
        <a:prstGeom prst="rect">
          <a:avLst/>
        </a:prstGeom>
        <a:solidFill>
          <a:schemeClr val="lt1">
            <a:alpha val="90000"/>
            <a:hueOff val="0"/>
            <a:satOff val="0"/>
            <a:lumOff val="0"/>
            <a:alphaOff val="0"/>
          </a:schemeClr>
        </a:solidFill>
        <a:ln w="6350" cap="flat" cmpd="sng" algn="in">
          <a:solidFill>
            <a:schemeClr val="accent1">
              <a:shade val="5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A3828F2D-A16D-406D-8F2A-8921A6C4373D}">
      <dsp:nvSpPr>
        <dsp:cNvPr id="0" name=""/>
        <dsp:cNvSpPr/>
      </dsp:nvSpPr>
      <dsp:spPr>
        <a:xfrm>
          <a:off x="386912" y="1258613"/>
          <a:ext cx="6358908" cy="1409934"/>
        </a:xfrm>
        <a:prstGeom prst="roundRect">
          <a:avLst/>
        </a:prstGeom>
        <a:gradFill rotWithShape="0">
          <a:gsLst>
            <a:gs pos="0">
              <a:schemeClr val="accent1">
                <a:shade val="50000"/>
                <a:hueOff val="0"/>
                <a:satOff val="0"/>
                <a:lumOff val="0"/>
                <a:alphaOff val="0"/>
                <a:tint val="94000"/>
                <a:satMod val="103000"/>
                <a:lumMod val="102000"/>
              </a:schemeClr>
            </a:gs>
            <a:gs pos="50000">
              <a:schemeClr val="accent1">
                <a:shade val="50000"/>
                <a:hueOff val="0"/>
                <a:satOff val="0"/>
                <a:lumOff val="0"/>
                <a:alphaOff val="0"/>
                <a:shade val="100000"/>
                <a:satMod val="110000"/>
                <a:lumMod val="100000"/>
              </a:schemeClr>
            </a:gs>
            <a:gs pos="100000">
              <a:schemeClr val="accent1">
                <a:shade val="50000"/>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4741" tIns="0" rIns="204741" bIns="0" numCol="1" spcCol="1270" anchor="ctr" anchorCtr="0">
          <a:noAutofit/>
        </a:bodyPr>
        <a:lstStyle/>
        <a:p>
          <a:pPr lvl="0" algn="just" defTabSz="977900">
            <a:lnSpc>
              <a:spcPct val="90000"/>
            </a:lnSpc>
            <a:spcBef>
              <a:spcPct val="0"/>
            </a:spcBef>
            <a:spcAft>
              <a:spcPct val="35000"/>
            </a:spcAft>
          </a:pPr>
          <a:r>
            <a:rPr lang="es-ES" sz="2200" b="1" i="0" kern="1200" dirty="0" smtClean="0">
              <a:latin typeface="Calibri" panose="020F0502020204030204" pitchFamily="34" charset="0"/>
              <a:cs typeface="Calibri" panose="020F0502020204030204" pitchFamily="34" charset="0"/>
            </a:rPr>
            <a:t> </a:t>
          </a:r>
          <a:r>
            <a:rPr lang="es-MX" sz="2200" b="1" i="1" kern="1200" dirty="0" smtClean="0">
              <a:effectLst>
                <a:reflection blurRad="6350" stA="55000" endA="300" endPos="45500" dir="5400000" sy="-100000" algn="bl" rotWithShape="0"/>
              </a:effectLst>
              <a:latin typeface="Calibri" pitchFamily="34" charset="0"/>
            </a:rPr>
            <a:t>Organigramas:</a:t>
          </a:r>
          <a:r>
            <a:rPr lang="es-MX" sz="2200" b="1" i="0" kern="1200" dirty="0" smtClean="0">
              <a:effectLst>
                <a:reflection blurRad="6350" stA="55000" endA="300" endPos="45500" dir="5400000" sy="-100000" algn="bl" rotWithShape="0"/>
              </a:effectLst>
              <a:latin typeface="Calibri" pitchFamily="34" charset="0"/>
            </a:rPr>
            <a:t> </a:t>
          </a:r>
          <a:r>
            <a:rPr lang="es-ES_tradnl" sz="2200" kern="1200" dirty="0" smtClean="0">
              <a:latin typeface="Calibri" pitchFamily="34" charset="0"/>
            </a:rPr>
            <a:t>representación gráfica que muestra como están relacionadas las diferentes unidades de la estructura interna  de una institución o empresa</a:t>
          </a:r>
          <a:endParaRPr lang="es-ES" sz="2200" kern="1200" dirty="0">
            <a:latin typeface="Calibri" panose="020F0502020204030204" pitchFamily="34" charset="0"/>
            <a:cs typeface="Calibri" panose="020F0502020204030204" pitchFamily="34" charset="0"/>
          </a:endParaRPr>
        </a:p>
      </dsp:txBody>
      <dsp:txXfrm>
        <a:off x="455739" y="1327440"/>
        <a:ext cx="6221254" cy="127228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BBD51E-39F0-48CC-872F-D55528DFE820}">
      <dsp:nvSpPr>
        <dsp:cNvPr id="0" name=""/>
        <dsp:cNvSpPr/>
      </dsp:nvSpPr>
      <dsp:spPr>
        <a:xfrm>
          <a:off x="0" y="1709147"/>
          <a:ext cx="7738243" cy="1638000"/>
        </a:xfrm>
        <a:prstGeom prst="rect">
          <a:avLst/>
        </a:prstGeom>
        <a:solidFill>
          <a:schemeClr val="lt1">
            <a:alpha val="90000"/>
            <a:hueOff val="0"/>
            <a:satOff val="0"/>
            <a:lumOff val="0"/>
            <a:alphaOff val="0"/>
          </a:schemeClr>
        </a:solidFill>
        <a:ln w="6350" cap="flat" cmpd="sng" algn="in">
          <a:solidFill>
            <a:schemeClr val="accent5">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A3828F2D-A16D-406D-8F2A-8921A6C4373D}">
      <dsp:nvSpPr>
        <dsp:cNvPr id="0" name=""/>
        <dsp:cNvSpPr/>
      </dsp:nvSpPr>
      <dsp:spPr>
        <a:xfrm>
          <a:off x="386912" y="1258613"/>
          <a:ext cx="6358908" cy="1409934"/>
        </a:xfrm>
        <a:prstGeom prst="round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4741" tIns="0" rIns="204741" bIns="0" numCol="1" spcCol="1270" anchor="ctr" anchorCtr="0">
          <a:noAutofit/>
        </a:bodyPr>
        <a:lstStyle/>
        <a:p>
          <a:pPr lvl="0" algn="just" defTabSz="977900">
            <a:lnSpc>
              <a:spcPct val="90000"/>
            </a:lnSpc>
            <a:spcBef>
              <a:spcPct val="0"/>
            </a:spcBef>
            <a:spcAft>
              <a:spcPct val="35000"/>
            </a:spcAft>
          </a:pPr>
          <a:r>
            <a:rPr lang="es-ES" sz="2200" b="1" i="0" kern="1200" dirty="0" smtClean="0">
              <a:latin typeface="Calibri" panose="020F0502020204030204" pitchFamily="34" charset="0"/>
              <a:cs typeface="Calibri" panose="020F0502020204030204" pitchFamily="34" charset="0"/>
            </a:rPr>
            <a:t> </a:t>
          </a:r>
          <a:r>
            <a:rPr lang="es-MX" sz="2200" b="1" i="1" kern="1200" dirty="0" smtClean="0">
              <a:effectLst>
                <a:reflection blurRad="6350" stA="55000" endA="300" endPos="45500" dir="5400000" sy="-100000" algn="bl" rotWithShape="0"/>
              </a:effectLst>
              <a:latin typeface="Calibri" pitchFamily="34" charset="0"/>
            </a:rPr>
            <a:t>Manuales administrativos:</a:t>
          </a:r>
          <a:r>
            <a:rPr lang="es-MX" sz="2200" b="1" i="0" kern="1200" dirty="0" smtClean="0">
              <a:effectLst>
                <a:reflection blurRad="6350" stA="55000" endA="300" endPos="45500" dir="5400000" sy="-100000" algn="bl" rotWithShape="0"/>
              </a:effectLst>
              <a:latin typeface="Calibri" pitchFamily="34" charset="0"/>
            </a:rPr>
            <a:t> </a:t>
          </a:r>
          <a:r>
            <a:rPr lang="es-ES_tradnl" sz="2200" kern="1200" dirty="0" smtClean="0">
              <a:latin typeface="Calibri" pitchFamily="34" charset="0"/>
            </a:rPr>
            <a:t>documento que incluye en forma sistematizada las actividades a ser cumplidas por los miembros de la organización y la forma en que las mismas deben ser realizadas. </a:t>
          </a:r>
          <a:endParaRPr lang="es-ES" sz="2200" kern="1200" dirty="0">
            <a:latin typeface="Calibri" panose="020F0502020204030204" pitchFamily="34" charset="0"/>
            <a:cs typeface="Calibri" panose="020F0502020204030204" pitchFamily="34" charset="0"/>
          </a:endParaRPr>
        </a:p>
      </dsp:txBody>
      <dsp:txXfrm>
        <a:off x="455739" y="1327440"/>
        <a:ext cx="6221254" cy="127228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086E11-4D1F-4EAB-9D1F-901D939BDEDF}">
      <dsp:nvSpPr>
        <dsp:cNvPr id="0" name=""/>
        <dsp:cNvSpPr/>
      </dsp:nvSpPr>
      <dsp:spPr>
        <a:xfrm>
          <a:off x="5357" y="1551582"/>
          <a:ext cx="1601390" cy="960834"/>
        </a:xfrm>
        <a:prstGeom prst="roundRect">
          <a:avLst>
            <a:gd name="adj" fmla="val 10000"/>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latin typeface="Calibri" panose="020F0502020204030204" pitchFamily="34" charset="0"/>
              <a:cs typeface="Calibri" panose="020F0502020204030204" pitchFamily="34" charset="0"/>
            </a:rPr>
            <a:t>Determina los resultados esperados</a:t>
          </a:r>
          <a:endParaRPr lang="es-ES" sz="1800" kern="1200" dirty="0">
            <a:latin typeface="Calibri" panose="020F0502020204030204" pitchFamily="34" charset="0"/>
            <a:cs typeface="Calibri" panose="020F0502020204030204" pitchFamily="34" charset="0"/>
          </a:endParaRPr>
        </a:p>
      </dsp:txBody>
      <dsp:txXfrm>
        <a:off x="33499" y="1579724"/>
        <a:ext cx="1545106" cy="904550"/>
      </dsp:txXfrm>
    </dsp:sp>
    <dsp:sp modelId="{33EE4AC1-1640-42D2-BC2D-027932AEF670}">
      <dsp:nvSpPr>
        <dsp:cNvPr id="0" name=""/>
        <dsp:cNvSpPr/>
      </dsp:nvSpPr>
      <dsp:spPr>
        <a:xfrm>
          <a:off x="1766887" y="1833427"/>
          <a:ext cx="339494" cy="397144"/>
        </a:xfrm>
        <a:prstGeom prst="rightArrow">
          <a:avLst>
            <a:gd name="adj1" fmla="val 60000"/>
            <a:gd name="adj2" fmla="val 50000"/>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ES" sz="1400" kern="1200"/>
        </a:p>
      </dsp:txBody>
      <dsp:txXfrm>
        <a:off x="1766887" y="1912856"/>
        <a:ext cx="237646" cy="238286"/>
      </dsp:txXfrm>
    </dsp:sp>
    <dsp:sp modelId="{BE9A883A-4B71-4B67-9806-2351EE8C0863}">
      <dsp:nvSpPr>
        <dsp:cNvPr id="0" name=""/>
        <dsp:cNvSpPr/>
      </dsp:nvSpPr>
      <dsp:spPr>
        <a:xfrm>
          <a:off x="2247304" y="1551582"/>
          <a:ext cx="1601390" cy="960834"/>
        </a:xfrm>
        <a:prstGeom prst="roundRect">
          <a:avLst>
            <a:gd name="adj" fmla="val 10000"/>
          </a:avLst>
        </a:prstGeom>
        <a:gradFill rotWithShape="0">
          <a:gsLst>
            <a:gs pos="0">
              <a:schemeClr val="accent4">
                <a:hueOff val="-2909548"/>
                <a:satOff val="17155"/>
                <a:lumOff val="1863"/>
                <a:alphaOff val="0"/>
                <a:tint val="94000"/>
                <a:satMod val="103000"/>
                <a:lumMod val="102000"/>
              </a:schemeClr>
            </a:gs>
            <a:gs pos="50000">
              <a:schemeClr val="accent4">
                <a:hueOff val="-2909548"/>
                <a:satOff val="17155"/>
                <a:lumOff val="1863"/>
                <a:alphaOff val="0"/>
                <a:shade val="100000"/>
                <a:satMod val="110000"/>
                <a:lumMod val="100000"/>
              </a:schemeClr>
            </a:gs>
            <a:gs pos="100000">
              <a:schemeClr val="accent4">
                <a:hueOff val="-2909548"/>
                <a:satOff val="17155"/>
                <a:lumOff val="1863"/>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latin typeface="Calibri" panose="020F0502020204030204" pitchFamily="34" charset="0"/>
              <a:cs typeface="Calibri" panose="020F0502020204030204" pitchFamily="34" charset="0"/>
            </a:rPr>
            <a:t>Asigna tareas al puesto</a:t>
          </a:r>
          <a:endParaRPr lang="es-ES" sz="1800" kern="1200" dirty="0">
            <a:latin typeface="Calibri" panose="020F0502020204030204" pitchFamily="34" charset="0"/>
            <a:cs typeface="Calibri" panose="020F0502020204030204" pitchFamily="34" charset="0"/>
          </a:endParaRPr>
        </a:p>
      </dsp:txBody>
      <dsp:txXfrm>
        <a:off x="2275446" y="1579724"/>
        <a:ext cx="1545106" cy="904550"/>
      </dsp:txXfrm>
    </dsp:sp>
    <dsp:sp modelId="{FB54D3AF-7B33-406F-89DE-CBBB363CE7E2}">
      <dsp:nvSpPr>
        <dsp:cNvPr id="0" name=""/>
        <dsp:cNvSpPr/>
      </dsp:nvSpPr>
      <dsp:spPr>
        <a:xfrm>
          <a:off x="4008834" y="1833427"/>
          <a:ext cx="339494" cy="397144"/>
        </a:xfrm>
        <a:prstGeom prst="rightArrow">
          <a:avLst>
            <a:gd name="adj1" fmla="val 60000"/>
            <a:gd name="adj2" fmla="val 50000"/>
          </a:avLst>
        </a:prstGeom>
        <a:gradFill rotWithShape="0">
          <a:gsLst>
            <a:gs pos="0">
              <a:schemeClr val="accent4">
                <a:hueOff val="-5819096"/>
                <a:satOff val="34311"/>
                <a:lumOff val="3726"/>
                <a:alphaOff val="0"/>
                <a:tint val="94000"/>
                <a:satMod val="103000"/>
                <a:lumMod val="102000"/>
              </a:schemeClr>
            </a:gs>
            <a:gs pos="50000">
              <a:schemeClr val="accent4">
                <a:hueOff val="-5819096"/>
                <a:satOff val="34311"/>
                <a:lumOff val="3726"/>
                <a:alphaOff val="0"/>
                <a:shade val="100000"/>
                <a:satMod val="110000"/>
                <a:lumMod val="100000"/>
              </a:schemeClr>
            </a:gs>
            <a:gs pos="100000">
              <a:schemeClr val="accent4">
                <a:hueOff val="-5819096"/>
                <a:satOff val="34311"/>
                <a:lumOff val="3726"/>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ES" sz="1400" kern="1200"/>
        </a:p>
      </dsp:txBody>
      <dsp:txXfrm>
        <a:off x="4008834" y="1912856"/>
        <a:ext cx="237646" cy="238286"/>
      </dsp:txXfrm>
    </dsp:sp>
    <dsp:sp modelId="{969F8860-0E56-4B98-85E3-FFB3B8966FA0}">
      <dsp:nvSpPr>
        <dsp:cNvPr id="0" name=""/>
        <dsp:cNvSpPr/>
      </dsp:nvSpPr>
      <dsp:spPr>
        <a:xfrm>
          <a:off x="4489251" y="1551582"/>
          <a:ext cx="1601390" cy="960834"/>
        </a:xfrm>
        <a:prstGeom prst="roundRect">
          <a:avLst>
            <a:gd name="adj" fmla="val 10000"/>
          </a:avLst>
        </a:prstGeom>
        <a:gradFill rotWithShape="0">
          <a:gsLst>
            <a:gs pos="0">
              <a:schemeClr val="accent4">
                <a:hueOff val="-5819096"/>
                <a:satOff val="34311"/>
                <a:lumOff val="3726"/>
                <a:alphaOff val="0"/>
                <a:tint val="94000"/>
                <a:satMod val="103000"/>
                <a:lumMod val="102000"/>
              </a:schemeClr>
            </a:gs>
            <a:gs pos="50000">
              <a:schemeClr val="accent4">
                <a:hueOff val="-5819096"/>
                <a:satOff val="34311"/>
                <a:lumOff val="3726"/>
                <a:alphaOff val="0"/>
                <a:shade val="100000"/>
                <a:satMod val="110000"/>
                <a:lumMod val="100000"/>
              </a:schemeClr>
            </a:gs>
            <a:gs pos="100000">
              <a:schemeClr val="accent4">
                <a:hueOff val="-5819096"/>
                <a:satOff val="34311"/>
                <a:lumOff val="3726"/>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latin typeface="Calibri" panose="020F0502020204030204" pitchFamily="34" charset="0"/>
              <a:cs typeface="Calibri" panose="020F0502020204030204" pitchFamily="34" charset="0"/>
            </a:rPr>
            <a:t>Delega autoridad</a:t>
          </a:r>
          <a:endParaRPr lang="es-ES" sz="1800" kern="1200" dirty="0">
            <a:latin typeface="Calibri" panose="020F0502020204030204" pitchFamily="34" charset="0"/>
            <a:cs typeface="Calibri" panose="020F0502020204030204" pitchFamily="34" charset="0"/>
          </a:endParaRPr>
        </a:p>
      </dsp:txBody>
      <dsp:txXfrm>
        <a:off x="4517393" y="1579724"/>
        <a:ext cx="1545106" cy="90455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086E11-4D1F-4EAB-9D1F-901D939BDEDF}">
      <dsp:nvSpPr>
        <dsp:cNvPr id="0" name=""/>
        <dsp:cNvSpPr/>
      </dsp:nvSpPr>
      <dsp:spPr>
        <a:xfrm>
          <a:off x="773" y="346546"/>
          <a:ext cx="1649538" cy="989722"/>
        </a:xfrm>
        <a:prstGeom prst="roundRect">
          <a:avLst>
            <a:gd name="adj" fmla="val 10000"/>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kern="1200" dirty="0" smtClean="0">
              <a:latin typeface="Calibri" panose="020F0502020204030204" pitchFamily="34" charset="0"/>
              <a:cs typeface="Calibri" panose="020F0502020204030204" pitchFamily="34" charset="0"/>
            </a:rPr>
            <a:t>Responsabiliza a las personas</a:t>
          </a:r>
          <a:endParaRPr lang="es-ES" sz="1900" kern="1200" dirty="0">
            <a:latin typeface="Calibri" panose="020F0502020204030204" pitchFamily="34" charset="0"/>
            <a:cs typeface="Calibri" panose="020F0502020204030204" pitchFamily="34" charset="0"/>
          </a:endParaRPr>
        </a:p>
      </dsp:txBody>
      <dsp:txXfrm>
        <a:off x="29761" y="375534"/>
        <a:ext cx="1591562" cy="931746"/>
      </dsp:txXfrm>
    </dsp:sp>
    <dsp:sp modelId="{33EE4AC1-1640-42D2-BC2D-027932AEF670}">
      <dsp:nvSpPr>
        <dsp:cNvPr id="0" name=""/>
        <dsp:cNvSpPr/>
      </dsp:nvSpPr>
      <dsp:spPr>
        <a:xfrm>
          <a:off x="1815265" y="636865"/>
          <a:ext cx="349702" cy="409085"/>
        </a:xfrm>
        <a:prstGeom prst="rightArrow">
          <a:avLst>
            <a:gd name="adj1" fmla="val 60000"/>
            <a:gd name="adj2" fmla="val 50000"/>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ES" sz="1500" kern="1200"/>
        </a:p>
      </dsp:txBody>
      <dsp:txXfrm>
        <a:off x="1815265" y="718682"/>
        <a:ext cx="244791" cy="245451"/>
      </dsp:txXfrm>
    </dsp:sp>
    <dsp:sp modelId="{DE1C930B-F2C9-4C8E-B095-758EE94C06F0}">
      <dsp:nvSpPr>
        <dsp:cNvPr id="0" name=""/>
        <dsp:cNvSpPr/>
      </dsp:nvSpPr>
      <dsp:spPr>
        <a:xfrm>
          <a:off x="2310127" y="346546"/>
          <a:ext cx="1649538" cy="989722"/>
        </a:xfrm>
        <a:prstGeom prst="roundRect">
          <a:avLst>
            <a:gd name="adj" fmla="val 10000"/>
          </a:avLst>
        </a:prstGeom>
        <a:gradFill rotWithShape="0">
          <a:gsLst>
            <a:gs pos="0">
              <a:schemeClr val="accent3">
                <a:hueOff val="-4842705"/>
                <a:satOff val="-23661"/>
                <a:lumOff val="8823"/>
                <a:alphaOff val="0"/>
                <a:tint val="94000"/>
                <a:satMod val="103000"/>
                <a:lumMod val="102000"/>
              </a:schemeClr>
            </a:gs>
            <a:gs pos="50000">
              <a:schemeClr val="accent3">
                <a:hueOff val="-4842705"/>
                <a:satOff val="-23661"/>
                <a:lumOff val="8823"/>
                <a:alphaOff val="0"/>
                <a:shade val="100000"/>
                <a:satMod val="110000"/>
                <a:lumMod val="100000"/>
              </a:schemeClr>
            </a:gs>
            <a:gs pos="100000">
              <a:schemeClr val="accent3">
                <a:hueOff val="-4842705"/>
                <a:satOff val="-23661"/>
                <a:lumOff val="8823"/>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kern="1200" dirty="0" smtClean="0">
              <a:latin typeface="Calibri" panose="020F0502020204030204" pitchFamily="34" charset="0"/>
              <a:cs typeface="Calibri" panose="020F0502020204030204" pitchFamily="34" charset="0"/>
            </a:rPr>
            <a:t>Genera controles</a:t>
          </a:r>
          <a:endParaRPr lang="es-ES" sz="1900" kern="1200" dirty="0">
            <a:latin typeface="Calibri" panose="020F0502020204030204" pitchFamily="34" charset="0"/>
            <a:cs typeface="Calibri" panose="020F0502020204030204" pitchFamily="34" charset="0"/>
          </a:endParaRPr>
        </a:p>
      </dsp:txBody>
      <dsp:txXfrm>
        <a:off x="2339115" y="375534"/>
        <a:ext cx="1591562" cy="93174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952124-2076-48AC-A998-536C116B4580}">
      <dsp:nvSpPr>
        <dsp:cNvPr id="0" name=""/>
        <dsp:cNvSpPr/>
      </dsp:nvSpPr>
      <dsp:spPr>
        <a:xfrm>
          <a:off x="147648" y="879"/>
          <a:ext cx="2095097" cy="1257058"/>
        </a:xfrm>
        <a:prstGeom prst="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b="1" kern="1200" smtClean="0">
              <a:latin typeface="Calibri" pitchFamily="34" charset="0"/>
            </a:rPr>
            <a:t>Toma de decisiones</a:t>
          </a:r>
          <a:endParaRPr lang="es-ES" sz="2500" kern="1200" dirty="0"/>
        </a:p>
      </dsp:txBody>
      <dsp:txXfrm>
        <a:off x="147648" y="879"/>
        <a:ext cx="2095097" cy="1257058"/>
      </dsp:txXfrm>
    </dsp:sp>
    <dsp:sp modelId="{FAB8B1C3-EFD8-452A-A65E-D6EB63D52884}">
      <dsp:nvSpPr>
        <dsp:cNvPr id="0" name=""/>
        <dsp:cNvSpPr/>
      </dsp:nvSpPr>
      <dsp:spPr>
        <a:xfrm>
          <a:off x="2452255" y="879"/>
          <a:ext cx="2095097" cy="1257058"/>
        </a:xfrm>
        <a:prstGeom prst="rect">
          <a:avLst/>
        </a:prstGeom>
        <a:solidFill>
          <a:schemeClr val="accent2">
            <a:hueOff val="2079554"/>
            <a:satOff val="11835"/>
            <a:lumOff val="366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b="1" kern="1200" smtClean="0">
              <a:latin typeface="Calibri" pitchFamily="34" charset="0"/>
            </a:rPr>
            <a:t>Motivación</a:t>
          </a:r>
          <a:endParaRPr lang="es-MX" sz="2500" b="1" kern="1200" dirty="0" smtClean="0">
            <a:latin typeface="Calibri" pitchFamily="34" charset="0"/>
          </a:endParaRPr>
        </a:p>
      </dsp:txBody>
      <dsp:txXfrm>
        <a:off x="2452255" y="879"/>
        <a:ext cx="2095097" cy="1257058"/>
      </dsp:txXfrm>
    </dsp:sp>
    <dsp:sp modelId="{3457F6E1-789A-4A76-8DE7-73DA94B3E17E}">
      <dsp:nvSpPr>
        <dsp:cNvPr id="0" name=""/>
        <dsp:cNvSpPr/>
      </dsp:nvSpPr>
      <dsp:spPr>
        <a:xfrm>
          <a:off x="4756863" y="879"/>
          <a:ext cx="2095097" cy="1257058"/>
        </a:xfrm>
        <a:prstGeom prst="rect">
          <a:avLst/>
        </a:prstGeom>
        <a:solidFill>
          <a:schemeClr val="accent2">
            <a:hueOff val="4159108"/>
            <a:satOff val="23669"/>
            <a:lumOff val="732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b="1" kern="1200" smtClean="0">
              <a:latin typeface="Calibri" pitchFamily="34" charset="0"/>
            </a:rPr>
            <a:t>Comunicación</a:t>
          </a:r>
          <a:endParaRPr lang="es-MX" sz="2500" kern="1200" dirty="0" smtClean="0">
            <a:latin typeface="Calibri" pitchFamily="34" charset="0"/>
          </a:endParaRPr>
        </a:p>
      </dsp:txBody>
      <dsp:txXfrm>
        <a:off x="4756863" y="879"/>
        <a:ext cx="2095097" cy="1257058"/>
      </dsp:txXfrm>
    </dsp:sp>
    <dsp:sp modelId="{9387453A-3B45-4027-AE49-573AE1A882BD}">
      <dsp:nvSpPr>
        <dsp:cNvPr id="0" name=""/>
        <dsp:cNvSpPr/>
      </dsp:nvSpPr>
      <dsp:spPr>
        <a:xfrm>
          <a:off x="2452255" y="1467447"/>
          <a:ext cx="2095097" cy="1257058"/>
        </a:xfrm>
        <a:prstGeom prst="rect">
          <a:avLst/>
        </a:prstGeom>
        <a:solidFill>
          <a:schemeClr val="accent2">
            <a:hueOff val="6238661"/>
            <a:satOff val="35504"/>
            <a:lumOff val="1098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b="1" kern="1200" smtClean="0">
              <a:latin typeface="Calibri" pitchFamily="34" charset="0"/>
            </a:rPr>
            <a:t>Liderazgo</a:t>
          </a:r>
          <a:endParaRPr lang="es-MX" sz="2500" kern="1200" dirty="0" smtClean="0">
            <a:latin typeface="Calibri" pitchFamily="34" charset="0"/>
          </a:endParaRPr>
        </a:p>
      </dsp:txBody>
      <dsp:txXfrm>
        <a:off x="2452255" y="1467447"/>
        <a:ext cx="2095097" cy="125705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DA70E9-6628-4713-BABD-EC25612857D7}">
      <dsp:nvSpPr>
        <dsp:cNvPr id="0" name=""/>
        <dsp:cNvSpPr/>
      </dsp:nvSpPr>
      <dsp:spPr>
        <a:xfrm rot="16200000">
          <a:off x="-1419706" y="1420612"/>
          <a:ext cx="5195197" cy="2353972"/>
        </a:xfrm>
        <a:prstGeom prst="flowChartManualOperation">
          <a:avLst/>
        </a:prstGeom>
        <a:gradFill rotWithShape="0">
          <a:gsLst>
            <a:gs pos="0">
              <a:schemeClr val="accent1">
                <a:shade val="50000"/>
                <a:hueOff val="0"/>
                <a:satOff val="0"/>
                <a:lumOff val="0"/>
                <a:alphaOff val="0"/>
                <a:tint val="94000"/>
                <a:satMod val="103000"/>
                <a:lumMod val="102000"/>
              </a:schemeClr>
            </a:gs>
            <a:gs pos="50000">
              <a:schemeClr val="accent1">
                <a:shade val="50000"/>
                <a:hueOff val="0"/>
                <a:satOff val="0"/>
                <a:lumOff val="0"/>
                <a:alphaOff val="0"/>
                <a:shade val="100000"/>
                <a:satMod val="110000"/>
                <a:lumMod val="100000"/>
              </a:schemeClr>
            </a:gs>
            <a:gs pos="100000">
              <a:schemeClr val="accent1">
                <a:shade val="50000"/>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0" tIns="0" rIns="127000" bIns="0" numCol="1" spcCol="1270" anchor="t" anchorCtr="0">
          <a:noAutofit/>
        </a:bodyPr>
        <a:lstStyle/>
        <a:p>
          <a:pPr lvl="0" algn="ctr" defTabSz="977900">
            <a:lnSpc>
              <a:spcPct val="90000"/>
            </a:lnSpc>
            <a:spcBef>
              <a:spcPct val="0"/>
            </a:spcBef>
            <a:spcAft>
              <a:spcPct val="35000"/>
            </a:spcAft>
          </a:pPr>
          <a:r>
            <a:rPr lang="es-MX" sz="2200" b="1" i="1" kern="1200" dirty="0" smtClean="0">
              <a:latin typeface="Calibri" pitchFamily="34" charset="0"/>
            </a:rPr>
            <a:t>Control preliminar</a:t>
          </a:r>
          <a:endParaRPr lang="es-ES" sz="2200" kern="1200" dirty="0"/>
        </a:p>
        <a:p>
          <a:pPr marL="228600" lvl="1" indent="-228600" algn="ctr" defTabSz="889000">
            <a:lnSpc>
              <a:spcPct val="90000"/>
            </a:lnSpc>
            <a:spcBef>
              <a:spcPct val="0"/>
            </a:spcBef>
            <a:spcAft>
              <a:spcPct val="15000"/>
            </a:spcAft>
            <a:buChar char="••"/>
          </a:pPr>
          <a:r>
            <a:rPr lang="es-MX" sz="2000" kern="1200" dirty="0" smtClean="0">
              <a:latin typeface="Calibri" pitchFamily="34" charset="0"/>
            </a:rPr>
            <a:t>Antes de que principien las operaciones e incluye la creación de políticas, procedimientos y reglas.</a:t>
          </a:r>
          <a:endParaRPr lang="es-ES" sz="2000" kern="1200" dirty="0"/>
        </a:p>
      </dsp:txBody>
      <dsp:txXfrm rot="5400000">
        <a:off x="906" y="1039039"/>
        <a:ext cx="2353972" cy="3117119"/>
      </dsp:txXfrm>
    </dsp:sp>
    <dsp:sp modelId="{2C4E0438-7361-41D8-9B6E-62734CF3EAD3}">
      <dsp:nvSpPr>
        <dsp:cNvPr id="0" name=""/>
        <dsp:cNvSpPr/>
      </dsp:nvSpPr>
      <dsp:spPr>
        <a:xfrm rot="16200000">
          <a:off x="1110813" y="1420612"/>
          <a:ext cx="5195197" cy="2353972"/>
        </a:xfrm>
        <a:prstGeom prst="flowChartManualOperation">
          <a:avLst/>
        </a:prstGeom>
        <a:gradFill rotWithShape="0">
          <a:gsLst>
            <a:gs pos="0">
              <a:schemeClr val="accent1">
                <a:shade val="50000"/>
                <a:hueOff val="-364144"/>
                <a:satOff val="8264"/>
                <a:lumOff val="29636"/>
                <a:alphaOff val="0"/>
                <a:tint val="94000"/>
                <a:satMod val="103000"/>
                <a:lumMod val="102000"/>
              </a:schemeClr>
            </a:gs>
            <a:gs pos="50000">
              <a:schemeClr val="accent1">
                <a:shade val="50000"/>
                <a:hueOff val="-364144"/>
                <a:satOff val="8264"/>
                <a:lumOff val="29636"/>
                <a:alphaOff val="0"/>
                <a:shade val="100000"/>
                <a:satMod val="110000"/>
                <a:lumMod val="100000"/>
              </a:schemeClr>
            </a:gs>
            <a:gs pos="100000">
              <a:schemeClr val="accent1">
                <a:shade val="50000"/>
                <a:hueOff val="-364144"/>
                <a:satOff val="8264"/>
                <a:lumOff val="29636"/>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0" rIns="114300" bIns="0" numCol="1" spcCol="1270" anchor="t" anchorCtr="0">
          <a:noAutofit/>
        </a:bodyPr>
        <a:lstStyle/>
        <a:p>
          <a:pPr lvl="0" algn="ctr" defTabSz="977900">
            <a:lnSpc>
              <a:spcPct val="90000"/>
            </a:lnSpc>
            <a:spcBef>
              <a:spcPct val="0"/>
            </a:spcBef>
            <a:spcAft>
              <a:spcPct val="35000"/>
            </a:spcAft>
          </a:pPr>
          <a:r>
            <a:rPr lang="es-MX" sz="2200" b="1" i="1" kern="1200" dirty="0" smtClean="0">
              <a:latin typeface="Calibri" pitchFamily="34" charset="0"/>
            </a:rPr>
            <a:t>Control acción o concurrente</a:t>
          </a:r>
          <a:endParaRPr lang="es-ES" sz="2200" kern="1200" dirty="0"/>
        </a:p>
        <a:p>
          <a:pPr marL="171450" lvl="1" indent="-171450" algn="ctr" defTabSz="800100">
            <a:lnSpc>
              <a:spcPct val="90000"/>
            </a:lnSpc>
            <a:spcBef>
              <a:spcPct val="0"/>
            </a:spcBef>
            <a:spcAft>
              <a:spcPct val="15000"/>
            </a:spcAft>
            <a:buChar char="••"/>
          </a:pPr>
          <a:r>
            <a:rPr lang="es-MX" sz="1800" kern="1200" dirty="0" smtClean="0">
              <a:latin typeface="Calibri" pitchFamily="34" charset="0"/>
            </a:rPr>
            <a:t>Durante la fase de la acción de ejecutar los planes e incluye la dirección, vigilancia y sincronización de las actividades según ocurran. </a:t>
          </a:r>
          <a:endParaRPr lang="es-ES" sz="1800" kern="1200" dirty="0"/>
        </a:p>
      </dsp:txBody>
      <dsp:txXfrm rot="5400000">
        <a:off x="2531425" y="1039039"/>
        <a:ext cx="2353972" cy="3117119"/>
      </dsp:txXfrm>
    </dsp:sp>
    <dsp:sp modelId="{D4824612-DF7E-46FA-B1C3-F429342A6E8E}">
      <dsp:nvSpPr>
        <dsp:cNvPr id="0" name=""/>
        <dsp:cNvSpPr/>
      </dsp:nvSpPr>
      <dsp:spPr>
        <a:xfrm rot="16200000">
          <a:off x="3641333" y="1420612"/>
          <a:ext cx="5195197" cy="2353972"/>
        </a:xfrm>
        <a:prstGeom prst="flowChartManualOperation">
          <a:avLst/>
        </a:prstGeom>
        <a:gradFill rotWithShape="0">
          <a:gsLst>
            <a:gs pos="0">
              <a:schemeClr val="accent1">
                <a:shade val="50000"/>
                <a:hueOff val="-364144"/>
                <a:satOff val="8264"/>
                <a:lumOff val="29636"/>
                <a:alphaOff val="0"/>
                <a:tint val="94000"/>
                <a:satMod val="103000"/>
                <a:lumMod val="102000"/>
              </a:schemeClr>
            </a:gs>
            <a:gs pos="50000">
              <a:schemeClr val="accent1">
                <a:shade val="50000"/>
                <a:hueOff val="-364144"/>
                <a:satOff val="8264"/>
                <a:lumOff val="29636"/>
                <a:alphaOff val="0"/>
                <a:shade val="100000"/>
                <a:satMod val="110000"/>
                <a:lumMod val="100000"/>
              </a:schemeClr>
            </a:gs>
            <a:gs pos="100000">
              <a:schemeClr val="accent1">
                <a:shade val="50000"/>
                <a:hueOff val="-364144"/>
                <a:satOff val="8264"/>
                <a:lumOff val="29636"/>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0" tIns="0" rIns="127000" bIns="0" numCol="1" spcCol="1270" anchor="t" anchorCtr="0">
          <a:noAutofit/>
        </a:bodyPr>
        <a:lstStyle/>
        <a:p>
          <a:pPr lvl="0" algn="ctr" defTabSz="977900">
            <a:lnSpc>
              <a:spcPct val="90000"/>
            </a:lnSpc>
            <a:spcBef>
              <a:spcPct val="0"/>
            </a:spcBef>
            <a:spcAft>
              <a:spcPct val="35000"/>
            </a:spcAft>
          </a:pPr>
          <a:r>
            <a:rPr lang="es-MX" sz="2200" b="1" i="1" kern="1200" dirty="0" smtClean="0">
              <a:latin typeface="Calibri" pitchFamily="34" charset="0"/>
            </a:rPr>
            <a:t>Control correctivo o de retroalimentación</a:t>
          </a:r>
          <a:endParaRPr lang="es-ES" sz="2200" kern="1200" dirty="0"/>
        </a:p>
        <a:p>
          <a:pPr marL="228600" lvl="1" indent="-228600" algn="ctr" defTabSz="889000">
            <a:lnSpc>
              <a:spcPct val="90000"/>
            </a:lnSpc>
            <a:spcBef>
              <a:spcPct val="0"/>
            </a:spcBef>
            <a:spcAft>
              <a:spcPct val="15000"/>
            </a:spcAft>
            <a:buChar char="••"/>
          </a:pPr>
          <a:r>
            <a:rPr lang="es-MX" sz="2000" kern="1200" dirty="0" smtClean="0">
              <a:latin typeface="Calibri" pitchFamily="34" charset="0"/>
            </a:rPr>
            <a:t>Se enfoca sobre el uso de la información de los resultados anteriores para corregir posibles desviaciones. </a:t>
          </a:r>
          <a:endParaRPr lang="es-ES" sz="2000" kern="1200" dirty="0"/>
        </a:p>
      </dsp:txBody>
      <dsp:txXfrm rot="5400000">
        <a:off x="5061945" y="1039039"/>
        <a:ext cx="2353972" cy="31171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5A122A-422D-4FA3-BC8A-CAD62E71D887}">
      <dsp:nvSpPr>
        <dsp:cNvPr id="0" name=""/>
        <dsp:cNvSpPr/>
      </dsp:nvSpPr>
      <dsp:spPr>
        <a:xfrm>
          <a:off x="582792" y="0"/>
          <a:ext cx="6604979" cy="5081058"/>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B0BAF1-DBDD-4DD8-BF37-AE36C43DFBF8}">
      <dsp:nvSpPr>
        <dsp:cNvPr id="0" name=""/>
        <dsp:cNvSpPr/>
      </dsp:nvSpPr>
      <dsp:spPr>
        <a:xfrm>
          <a:off x="4023" y="1524317"/>
          <a:ext cx="2391470" cy="2032423"/>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latin typeface="Calibri" panose="020F0502020204030204" pitchFamily="34" charset="0"/>
              <a:cs typeface="Calibri" panose="020F0502020204030204" pitchFamily="34" charset="0"/>
            </a:rPr>
            <a:t>Formado por un conjunto de fases cíclicas (el fin se convierte en el principio de la tarea administrativa).</a:t>
          </a:r>
          <a:endParaRPr lang="es-ES" sz="2000" kern="1200" dirty="0">
            <a:latin typeface="Calibri" panose="020F0502020204030204" pitchFamily="34" charset="0"/>
            <a:cs typeface="Calibri" panose="020F0502020204030204" pitchFamily="34" charset="0"/>
          </a:endParaRPr>
        </a:p>
      </dsp:txBody>
      <dsp:txXfrm>
        <a:off x="103238" y="1623532"/>
        <a:ext cx="2193040" cy="1833993"/>
      </dsp:txXfrm>
    </dsp:sp>
    <dsp:sp modelId="{9278C91F-1DDB-44B0-A2C9-631922C1BE6C}">
      <dsp:nvSpPr>
        <dsp:cNvPr id="0" name=""/>
        <dsp:cNvSpPr/>
      </dsp:nvSpPr>
      <dsp:spPr>
        <a:xfrm>
          <a:off x="2689546" y="1524317"/>
          <a:ext cx="2391470" cy="2032423"/>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latin typeface="Calibri" panose="020F0502020204030204" pitchFamily="34" charset="0"/>
              <a:cs typeface="Calibri" panose="020F0502020204030204" pitchFamily="34" charset="0"/>
            </a:rPr>
            <a:t>Estimula la innovación y el progreso.</a:t>
          </a:r>
          <a:endParaRPr lang="es-ES" sz="2400" kern="1200" dirty="0">
            <a:latin typeface="Calibri" panose="020F0502020204030204" pitchFamily="34" charset="0"/>
            <a:cs typeface="Calibri" panose="020F0502020204030204" pitchFamily="34" charset="0"/>
          </a:endParaRPr>
        </a:p>
      </dsp:txBody>
      <dsp:txXfrm>
        <a:off x="2788761" y="1623532"/>
        <a:ext cx="2193040" cy="1833993"/>
      </dsp:txXfrm>
    </dsp:sp>
    <dsp:sp modelId="{9105674E-7912-46DC-AFCB-B1A46D3B4D4D}">
      <dsp:nvSpPr>
        <dsp:cNvPr id="0" name=""/>
        <dsp:cNvSpPr/>
      </dsp:nvSpPr>
      <dsp:spPr>
        <a:xfrm>
          <a:off x="5375069" y="1524317"/>
          <a:ext cx="2391470" cy="2032423"/>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latin typeface="Calibri" panose="020F0502020204030204" pitchFamily="34" charset="0"/>
              <a:cs typeface="Calibri" panose="020F0502020204030204" pitchFamily="34" charset="0"/>
            </a:rPr>
            <a:t>Fomenta el desarrollo de una filosofía y cultura gerencial y empresarial.</a:t>
          </a:r>
          <a:endParaRPr lang="es-ES" sz="2400" kern="1200" dirty="0">
            <a:latin typeface="Calibri" panose="020F0502020204030204" pitchFamily="34" charset="0"/>
            <a:cs typeface="Calibri" panose="020F0502020204030204" pitchFamily="34" charset="0"/>
          </a:endParaRPr>
        </a:p>
      </dsp:txBody>
      <dsp:txXfrm>
        <a:off x="5474284" y="1623532"/>
        <a:ext cx="2193040" cy="18339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74BCB3-1030-497E-8368-F9E157852243}">
      <dsp:nvSpPr>
        <dsp:cNvPr id="0" name=""/>
        <dsp:cNvSpPr/>
      </dsp:nvSpPr>
      <dsp:spPr>
        <a:xfrm>
          <a:off x="1673" y="399867"/>
          <a:ext cx="834068" cy="834068"/>
        </a:xfrm>
        <a:prstGeom prst="chord">
          <a:avLst>
            <a:gd name="adj1" fmla="val 4800000"/>
            <a:gd name="adj2" fmla="val 1680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1EF4573-A232-4DE0-947C-B8D496E04B6C}">
      <dsp:nvSpPr>
        <dsp:cNvPr id="0" name=""/>
        <dsp:cNvSpPr/>
      </dsp:nvSpPr>
      <dsp:spPr>
        <a:xfrm>
          <a:off x="85080" y="483274"/>
          <a:ext cx="667254" cy="667254"/>
        </a:xfrm>
        <a:prstGeom prst="pie">
          <a:avLst>
            <a:gd name="adj1" fmla="val 12600000"/>
            <a:gd name="adj2" fmla="val 16200000"/>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E5DB3E-E90B-45EA-8E8E-69C2ACA7AF5E}">
      <dsp:nvSpPr>
        <dsp:cNvPr id="0" name=""/>
        <dsp:cNvSpPr/>
      </dsp:nvSpPr>
      <dsp:spPr>
        <a:xfrm rot="16200000">
          <a:off x="-957505" y="2276521"/>
          <a:ext cx="2418797" cy="500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1422400">
            <a:lnSpc>
              <a:spcPct val="90000"/>
            </a:lnSpc>
            <a:spcBef>
              <a:spcPct val="0"/>
            </a:spcBef>
            <a:spcAft>
              <a:spcPct val="35000"/>
            </a:spcAft>
          </a:pPr>
          <a:r>
            <a:rPr lang="es-ES" sz="3200" kern="1200" dirty="0" smtClean="0">
              <a:latin typeface="Calibri" panose="020F0502020204030204" pitchFamily="34" charset="0"/>
              <a:cs typeface="Calibri" panose="020F0502020204030204" pitchFamily="34" charset="0"/>
            </a:rPr>
            <a:t>1</a:t>
          </a:r>
          <a:endParaRPr lang="es-ES" sz="3200" kern="1200" dirty="0">
            <a:latin typeface="Calibri" panose="020F0502020204030204" pitchFamily="34" charset="0"/>
            <a:cs typeface="Calibri" panose="020F0502020204030204" pitchFamily="34" charset="0"/>
          </a:endParaRPr>
        </a:p>
      </dsp:txBody>
      <dsp:txXfrm>
        <a:off x="-957505" y="2276521"/>
        <a:ext cx="2418797" cy="500440"/>
      </dsp:txXfrm>
    </dsp:sp>
    <dsp:sp modelId="{3ABAC9E1-E6B3-43FA-9F1F-F4FA673FF017}">
      <dsp:nvSpPr>
        <dsp:cNvPr id="0" name=""/>
        <dsp:cNvSpPr/>
      </dsp:nvSpPr>
      <dsp:spPr>
        <a:xfrm>
          <a:off x="585520" y="399867"/>
          <a:ext cx="1668136" cy="3336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1244600">
            <a:lnSpc>
              <a:spcPct val="90000"/>
            </a:lnSpc>
            <a:spcBef>
              <a:spcPct val="0"/>
            </a:spcBef>
            <a:spcAft>
              <a:spcPct val="35000"/>
            </a:spcAft>
          </a:pPr>
          <a:r>
            <a:rPr lang="es-ES" sz="2800" b="1" kern="1200" dirty="0" smtClean="0">
              <a:solidFill>
                <a:schemeClr val="tx2">
                  <a:lumMod val="50000"/>
                  <a:lumOff val="50000"/>
                </a:schemeClr>
              </a:solidFill>
              <a:latin typeface="Calibri" panose="020F0502020204030204" pitchFamily="34" charset="0"/>
              <a:cs typeface="Calibri" panose="020F0502020204030204" pitchFamily="34" charset="0"/>
            </a:rPr>
            <a:t>O</a:t>
          </a:r>
          <a:r>
            <a:rPr lang="es-ES" sz="2800" kern="1200" dirty="0" smtClean="0">
              <a:latin typeface="Calibri" panose="020F0502020204030204" pitchFamily="34" charset="0"/>
              <a:cs typeface="Calibri" panose="020F0502020204030204" pitchFamily="34" charset="0"/>
            </a:rPr>
            <a:t>rden, </a:t>
          </a:r>
          <a:r>
            <a:rPr lang="es-ES" sz="2800" b="1" kern="1200" dirty="0" smtClean="0">
              <a:solidFill>
                <a:schemeClr val="tx2">
                  <a:lumMod val="50000"/>
                  <a:lumOff val="50000"/>
                </a:schemeClr>
              </a:solidFill>
              <a:latin typeface="Calibri" panose="020F0502020204030204" pitchFamily="34" charset="0"/>
              <a:cs typeface="Calibri" panose="020F0502020204030204" pitchFamily="34" charset="0"/>
            </a:rPr>
            <a:t>D</a:t>
          </a:r>
          <a:r>
            <a:rPr lang="es-ES" sz="2800" kern="1200" dirty="0" smtClean="0">
              <a:latin typeface="Calibri" panose="020F0502020204030204" pitchFamily="34" charset="0"/>
              <a:cs typeface="Calibri" panose="020F0502020204030204" pitchFamily="34" charset="0"/>
            </a:rPr>
            <a:t>isciplina</a:t>
          </a:r>
          <a:endParaRPr lang="es-ES" sz="2800" kern="1200" dirty="0">
            <a:latin typeface="Calibri" panose="020F0502020204030204" pitchFamily="34" charset="0"/>
            <a:cs typeface="Calibri" panose="020F0502020204030204" pitchFamily="34" charset="0"/>
          </a:endParaRPr>
        </a:p>
      </dsp:txBody>
      <dsp:txXfrm>
        <a:off x="585520" y="399867"/>
        <a:ext cx="1668136" cy="3336272"/>
      </dsp:txXfrm>
    </dsp:sp>
    <dsp:sp modelId="{29BEAC2F-E892-49BF-90D1-E03A89D7F79A}">
      <dsp:nvSpPr>
        <dsp:cNvPr id="0" name=""/>
        <dsp:cNvSpPr/>
      </dsp:nvSpPr>
      <dsp:spPr>
        <a:xfrm>
          <a:off x="2502438" y="399867"/>
          <a:ext cx="834068" cy="834068"/>
        </a:xfrm>
        <a:prstGeom prst="chord">
          <a:avLst>
            <a:gd name="adj1" fmla="val 4800000"/>
            <a:gd name="adj2" fmla="val 1680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D0621D-3F63-4EE9-83B5-F0D68F74CCE2}">
      <dsp:nvSpPr>
        <dsp:cNvPr id="0" name=""/>
        <dsp:cNvSpPr/>
      </dsp:nvSpPr>
      <dsp:spPr>
        <a:xfrm>
          <a:off x="2585844" y="483274"/>
          <a:ext cx="667254" cy="667254"/>
        </a:xfrm>
        <a:prstGeom prst="pie">
          <a:avLst>
            <a:gd name="adj1" fmla="val 9000000"/>
            <a:gd name="adj2" fmla="val 16200000"/>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794F5C7-B6DB-4089-BC8A-7E1B5D533411}">
      <dsp:nvSpPr>
        <dsp:cNvPr id="0" name=""/>
        <dsp:cNvSpPr/>
      </dsp:nvSpPr>
      <dsp:spPr>
        <a:xfrm rot="16200000">
          <a:off x="1543259" y="2276521"/>
          <a:ext cx="2418797" cy="500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1422400">
            <a:lnSpc>
              <a:spcPct val="90000"/>
            </a:lnSpc>
            <a:spcBef>
              <a:spcPct val="0"/>
            </a:spcBef>
            <a:spcAft>
              <a:spcPct val="35000"/>
            </a:spcAft>
          </a:pPr>
          <a:r>
            <a:rPr lang="es-ES" sz="3200" kern="1200" dirty="0" smtClean="0">
              <a:latin typeface="Calibri" panose="020F0502020204030204" pitchFamily="34" charset="0"/>
              <a:cs typeface="Calibri" panose="020F0502020204030204" pitchFamily="34" charset="0"/>
            </a:rPr>
            <a:t>2</a:t>
          </a:r>
          <a:endParaRPr lang="es-ES" sz="3200" kern="1200" dirty="0">
            <a:latin typeface="Calibri" panose="020F0502020204030204" pitchFamily="34" charset="0"/>
            <a:cs typeface="Calibri" panose="020F0502020204030204" pitchFamily="34" charset="0"/>
          </a:endParaRPr>
        </a:p>
      </dsp:txBody>
      <dsp:txXfrm>
        <a:off x="1543259" y="2276521"/>
        <a:ext cx="2418797" cy="500440"/>
      </dsp:txXfrm>
    </dsp:sp>
    <dsp:sp modelId="{22B8EE5D-5E71-4F38-A76A-B9C2BD8D34FC}">
      <dsp:nvSpPr>
        <dsp:cNvPr id="0" name=""/>
        <dsp:cNvSpPr/>
      </dsp:nvSpPr>
      <dsp:spPr>
        <a:xfrm>
          <a:off x="3086285" y="399867"/>
          <a:ext cx="1668136" cy="3336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1244600">
            <a:lnSpc>
              <a:spcPct val="90000"/>
            </a:lnSpc>
            <a:spcBef>
              <a:spcPct val="0"/>
            </a:spcBef>
            <a:spcAft>
              <a:spcPct val="35000"/>
            </a:spcAft>
          </a:pPr>
          <a:r>
            <a:rPr lang="es-ES" sz="2800" b="1" kern="1200" dirty="0" smtClean="0">
              <a:solidFill>
                <a:schemeClr val="tx2">
                  <a:lumMod val="50000"/>
                  <a:lumOff val="50000"/>
                </a:schemeClr>
              </a:solidFill>
              <a:latin typeface="Calibri" panose="020F0502020204030204" pitchFamily="34" charset="0"/>
              <a:cs typeface="Calibri" panose="020F0502020204030204" pitchFamily="34" charset="0"/>
            </a:rPr>
            <a:t>F</a:t>
          </a:r>
          <a:r>
            <a:rPr lang="es-ES" sz="2800" kern="1200" dirty="0" smtClean="0">
              <a:latin typeface="Calibri" panose="020F0502020204030204" pitchFamily="34" charset="0"/>
              <a:cs typeface="Calibri" panose="020F0502020204030204" pitchFamily="34" charset="0"/>
            </a:rPr>
            <a:t>lexibilidad</a:t>
          </a:r>
          <a:endParaRPr lang="es-ES" sz="2800" kern="1200" dirty="0">
            <a:latin typeface="Calibri" panose="020F0502020204030204" pitchFamily="34" charset="0"/>
            <a:cs typeface="Calibri" panose="020F0502020204030204" pitchFamily="34" charset="0"/>
          </a:endParaRPr>
        </a:p>
      </dsp:txBody>
      <dsp:txXfrm>
        <a:off x="3086285" y="399867"/>
        <a:ext cx="1668136" cy="3336272"/>
      </dsp:txXfrm>
    </dsp:sp>
    <dsp:sp modelId="{A5DDCE6A-B574-4F22-B83C-BC056E27F165}">
      <dsp:nvSpPr>
        <dsp:cNvPr id="0" name=""/>
        <dsp:cNvSpPr/>
      </dsp:nvSpPr>
      <dsp:spPr>
        <a:xfrm>
          <a:off x="5003203" y="399867"/>
          <a:ext cx="834068" cy="834068"/>
        </a:xfrm>
        <a:prstGeom prst="chord">
          <a:avLst>
            <a:gd name="adj1" fmla="val 4800000"/>
            <a:gd name="adj2" fmla="val 1680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0F7DFF-1BD5-4CD4-9DBC-6C7B0006BAFB}">
      <dsp:nvSpPr>
        <dsp:cNvPr id="0" name=""/>
        <dsp:cNvSpPr/>
      </dsp:nvSpPr>
      <dsp:spPr>
        <a:xfrm>
          <a:off x="5086609" y="483274"/>
          <a:ext cx="667254" cy="667254"/>
        </a:xfrm>
        <a:prstGeom prst="pie">
          <a:avLst>
            <a:gd name="adj1" fmla="val 5400000"/>
            <a:gd name="adj2" fmla="val 16200000"/>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5A0F16-CD77-4BE1-9BB7-E9104279A945}">
      <dsp:nvSpPr>
        <dsp:cNvPr id="0" name=""/>
        <dsp:cNvSpPr/>
      </dsp:nvSpPr>
      <dsp:spPr>
        <a:xfrm rot="16200000">
          <a:off x="4044024" y="2276521"/>
          <a:ext cx="2418797" cy="500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1422400">
            <a:lnSpc>
              <a:spcPct val="90000"/>
            </a:lnSpc>
            <a:spcBef>
              <a:spcPct val="0"/>
            </a:spcBef>
            <a:spcAft>
              <a:spcPct val="35000"/>
            </a:spcAft>
          </a:pPr>
          <a:r>
            <a:rPr lang="es-ES" sz="3200" kern="1200" dirty="0" smtClean="0">
              <a:latin typeface="Calibri" panose="020F0502020204030204" pitchFamily="34" charset="0"/>
              <a:cs typeface="Calibri" panose="020F0502020204030204" pitchFamily="34" charset="0"/>
            </a:rPr>
            <a:t>3</a:t>
          </a:r>
          <a:endParaRPr lang="es-ES" sz="3200" kern="1200" dirty="0">
            <a:latin typeface="Calibri" panose="020F0502020204030204" pitchFamily="34" charset="0"/>
            <a:cs typeface="Calibri" panose="020F0502020204030204" pitchFamily="34" charset="0"/>
          </a:endParaRPr>
        </a:p>
      </dsp:txBody>
      <dsp:txXfrm>
        <a:off x="4044024" y="2276521"/>
        <a:ext cx="2418797" cy="500440"/>
      </dsp:txXfrm>
    </dsp:sp>
    <dsp:sp modelId="{BDF6D5BE-0FDE-4DBD-AE75-A664CCF1CCD6}">
      <dsp:nvSpPr>
        <dsp:cNvPr id="0" name=""/>
        <dsp:cNvSpPr/>
      </dsp:nvSpPr>
      <dsp:spPr>
        <a:xfrm>
          <a:off x="5588718" y="399867"/>
          <a:ext cx="1668136" cy="3336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1244600">
            <a:lnSpc>
              <a:spcPct val="90000"/>
            </a:lnSpc>
            <a:spcBef>
              <a:spcPct val="0"/>
            </a:spcBef>
            <a:spcAft>
              <a:spcPct val="35000"/>
            </a:spcAft>
          </a:pPr>
          <a:r>
            <a:rPr lang="es-ES" sz="2800" b="1" kern="1200" dirty="0" smtClean="0">
              <a:solidFill>
                <a:schemeClr val="tx2">
                  <a:lumMod val="50000"/>
                  <a:lumOff val="50000"/>
                </a:schemeClr>
              </a:solidFill>
              <a:latin typeface="Calibri" panose="020F0502020204030204" pitchFamily="34" charset="0"/>
              <a:cs typeface="Calibri" panose="020F0502020204030204" pitchFamily="34" charset="0"/>
            </a:rPr>
            <a:t>C</a:t>
          </a:r>
          <a:r>
            <a:rPr lang="es-ES" sz="2800" kern="1200" dirty="0" smtClean="0">
              <a:latin typeface="Calibri" panose="020F0502020204030204" pitchFamily="34" charset="0"/>
              <a:cs typeface="Calibri" panose="020F0502020204030204" pitchFamily="34" charset="0"/>
            </a:rPr>
            <a:t>reatividad y </a:t>
          </a:r>
          <a:r>
            <a:rPr lang="es-ES" sz="2800" b="1" kern="1200" dirty="0" smtClean="0">
              <a:solidFill>
                <a:schemeClr val="tx2">
                  <a:lumMod val="50000"/>
                  <a:lumOff val="50000"/>
                </a:schemeClr>
              </a:solidFill>
              <a:latin typeface="Calibri" panose="020F0502020204030204" pitchFamily="34" charset="0"/>
              <a:cs typeface="Calibri" panose="020F0502020204030204" pitchFamily="34" charset="0"/>
            </a:rPr>
            <a:t>E</a:t>
          </a:r>
          <a:r>
            <a:rPr lang="es-ES" sz="2800" kern="1200" dirty="0" smtClean="0">
              <a:latin typeface="Calibri" panose="020F0502020204030204" pitchFamily="34" charset="0"/>
              <a:cs typeface="Calibri" panose="020F0502020204030204" pitchFamily="34" charset="0"/>
            </a:rPr>
            <a:t>ficiencia</a:t>
          </a:r>
          <a:endParaRPr lang="es-ES" sz="2800" kern="1200" dirty="0">
            <a:latin typeface="Calibri" panose="020F0502020204030204" pitchFamily="34" charset="0"/>
            <a:cs typeface="Calibri" panose="020F0502020204030204" pitchFamily="34" charset="0"/>
          </a:endParaRPr>
        </a:p>
      </dsp:txBody>
      <dsp:txXfrm>
        <a:off x="5588718" y="399867"/>
        <a:ext cx="1668136" cy="333627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0303E2-BAB2-4634-9870-5ACE3AFEB5B1}">
      <dsp:nvSpPr>
        <dsp:cNvPr id="0" name=""/>
        <dsp:cNvSpPr/>
      </dsp:nvSpPr>
      <dsp:spPr>
        <a:xfrm>
          <a:off x="2450949" y="1845"/>
          <a:ext cx="2448263" cy="1866723"/>
        </a:xfrm>
        <a:prstGeom prst="ellipse">
          <a:avLst/>
        </a:prstGeom>
        <a:gradFill rotWithShape="0">
          <a:gsLst>
            <a:gs pos="0">
              <a:schemeClr val="accent1">
                <a:shade val="50000"/>
                <a:hueOff val="0"/>
                <a:satOff val="0"/>
                <a:lumOff val="0"/>
                <a:alphaOff val="0"/>
                <a:tint val="94000"/>
                <a:satMod val="103000"/>
                <a:lumMod val="102000"/>
              </a:schemeClr>
            </a:gs>
            <a:gs pos="50000">
              <a:schemeClr val="accent1">
                <a:shade val="50000"/>
                <a:hueOff val="0"/>
                <a:satOff val="0"/>
                <a:lumOff val="0"/>
                <a:alphaOff val="0"/>
                <a:shade val="100000"/>
                <a:satMod val="110000"/>
                <a:lumMod val="100000"/>
              </a:schemeClr>
            </a:gs>
            <a:gs pos="100000">
              <a:schemeClr val="accent1">
                <a:shade val="50000"/>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 sz="2800" kern="1200" dirty="0" smtClean="0">
              <a:latin typeface="Calibri" panose="020F0502020204030204" pitchFamily="34" charset="0"/>
              <a:cs typeface="Calibri" panose="020F0502020204030204" pitchFamily="34" charset="0"/>
            </a:rPr>
            <a:t>1.- Planeación</a:t>
          </a:r>
          <a:endParaRPr lang="es-ES" sz="2800" kern="1200" dirty="0">
            <a:latin typeface="Calibri" panose="020F0502020204030204" pitchFamily="34" charset="0"/>
            <a:cs typeface="Calibri" panose="020F0502020204030204" pitchFamily="34" charset="0"/>
          </a:endParaRPr>
        </a:p>
      </dsp:txBody>
      <dsp:txXfrm>
        <a:off x="2809489" y="275220"/>
        <a:ext cx="1731183" cy="1319973"/>
      </dsp:txXfrm>
    </dsp:sp>
    <dsp:sp modelId="{1C0B76EE-259F-4086-8C75-B2F893690E05}">
      <dsp:nvSpPr>
        <dsp:cNvPr id="0" name=""/>
        <dsp:cNvSpPr/>
      </dsp:nvSpPr>
      <dsp:spPr>
        <a:xfrm rot="2700000">
          <a:off x="4466021" y="1576761"/>
          <a:ext cx="331248" cy="630019"/>
        </a:xfrm>
        <a:prstGeom prst="rightArrow">
          <a:avLst>
            <a:gd name="adj1" fmla="val 60000"/>
            <a:gd name="adj2" fmla="val 50000"/>
          </a:avLst>
        </a:prstGeom>
        <a:gradFill rotWithShape="0">
          <a:gsLst>
            <a:gs pos="0">
              <a:schemeClr val="accent1">
                <a:shade val="90000"/>
                <a:hueOff val="0"/>
                <a:satOff val="0"/>
                <a:lumOff val="0"/>
                <a:alphaOff val="0"/>
                <a:tint val="94000"/>
                <a:satMod val="103000"/>
                <a:lumMod val="102000"/>
              </a:schemeClr>
            </a:gs>
            <a:gs pos="50000">
              <a:schemeClr val="accent1">
                <a:shade val="90000"/>
                <a:hueOff val="0"/>
                <a:satOff val="0"/>
                <a:lumOff val="0"/>
                <a:alphaOff val="0"/>
                <a:shade val="100000"/>
                <a:satMod val="110000"/>
                <a:lumMod val="100000"/>
              </a:schemeClr>
            </a:gs>
            <a:gs pos="100000">
              <a:schemeClr val="accent1">
                <a:shade val="90000"/>
                <a:hueOff val="0"/>
                <a:satOff val="0"/>
                <a:lumOff val="0"/>
                <a:alphaOff val="0"/>
                <a:shade val="78000"/>
                <a:satMod val="120000"/>
                <a:lumMod val="99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ES" sz="2000" kern="1200"/>
        </a:p>
      </dsp:txBody>
      <dsp:txXfrm>
        <a:off x="4480574" y="1667631"/>
        <a:ext cx="231874" cy="378011"/>
      </dsp:txXfrm>
    </dsp:sp>
    <dsp:sp modelId="{E9B79BC6-2C76-4492-AE19-CE764B0F7A17}">
      <dsp:nvSpPr>
        <dsp:cNvPr id="0" name=""/>
        <dsp:cNvSpPr/>
      </dsp:nvSpPr>
      <dsp:spPr>
        <a:xfrm>
          <a:off x="4125103" y="1982962"/>
          <a:ext cx="3062191" cy="1866723"/>
        </a:xfrm>
        <a:prstGeom prst="ellipse">
          <a:avLst/>
        </a:prstGeom>
        <a:gradFill rotWithShape="0">
          <a:gsLst>
            <a:gs pos="0">
              <a:schemeClr val="accent1">
                <a:shade val="50000"/>
                <a:hueOff val="-273108"/>
                <a:satOff val="6198"/>
                <a:lumOff val="22227"/>
                <a:alphaOff val="0"/>
                <a:tint val="94000"/>
                <a:satMod val="103000"/>
                <a:lumMod val="102000"/>
              </a:schemeClr>
            </a:gs>
            <a:gs pos="50000">
              <a:schemeClr val="accent1">
                <a:shade val="50000"/>
                <a:hueOff val="-273108"/>
                <a:satOff val="6198"/>
                <a:lumOff val="22227"/>
                <a:alphaOff val="0"/>
                <a:shade val="100000"/>
                <a:satMod val="110000"/>
                <a:lumMod val="100000"/>
              </a:schemeClr>
            </a:gs>
            <a:gs pos="100000">
              <a:schemeClr val="accent1">
                <a:shade val="50000"/>
                <a:hueOff val="-273108"/>
                <a:satOff val="6198"/>
                <a:lumOff val="22227"/>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 sz="2800" kern="1200" dirty="0" smtClean="0">
              <a:latin typeface="Calibri" panose="020F0502020204030204" pitchFamily="34" charset="0"/>
              <a:cs typeface="Calibri" panose="020F0502020204030204" pitchFamily="34" charset="0"/>
            </a:rPr>
            <a:t>2.- Organización</a:t>
          </a:r>
          <a:endParaRPr lang="es-ES" sz="2800" kern="1200" dirty="0">
            <a:latin typeface="Calibri" panose="020F0502020204030204" pitchFamily="34" charset="0"/>
            <a:cs typeface="Calibri" panose="020F0502020204030204" pitchFamily="34" charset="0"/>
          </a:endParaRPr>
        </a:p>
      </dsp:txBody>
      <dsp:txXfrm>
        <a:off x="4573550" y="2256337"/>
        <a:ext cx="2165297" cy="1319973"/>
      </dsp:txXfrm>
    </dsp:sp>
    <dsp:sp modelId="{C7E43329-6578-4456-B04B-A415B0689E1F}">
      <dsp:nvSpPr>
        <dsp:cNvPr id="0" name=""/>
        <dsp:cNvSpPr/>
      </dsp:nvSpPr>
      <dsp:spPr>
        <a:xfrm rot="8100000">
          <a:off x="4516040" y="3591872"/>
          <a:ext cx="299200" cy="630019"/>
        </a:xfrm>
        <a:prstGeom prst="rightArrow">
          <a:avLst>
            <a:gd name="adj1" fmla="val 60000"/>
            <a:gd name="adj2" fmla="val 50000"/>
          </a:avLst>
        </a:prstGeom>
        <a:gradFill rotWithShape="0">
          <a:gsLst>
            <a:gs pos="0">
              <a:schemeClr val="accent1">
                <a:shade val="90000"/>
                <a:hueOff val="-285557"/>
                <a:satOff val="2608"/>
                <a:lumOff val="16745"/>
                <a:alphaOff val="0"/>
                <a:tint val="94000"/>
                <a:satMod val="103000"/>
                <a:lumMod val="102000"/>
              </a:schemeClr>
            </a:gs>
            <a:gs pos="50000">
              <a:schemeClr val="accent1">
                <a:shade val="90000"/>
                <a:hueOff val="-285557"/>
                <a:satOff val="2608"/>
                <a:lumOff val="16745"/>
                <a:alphaOff val="0"/>
                <a:shade val="100000"/>
                <a:satMod val="110000"/>
                <a:lumMod val="100000"/>
              </a:schemeClr>
            </a:gs>
            <a:gs pos="100000">
              <a:schemeClr val="accent1">
                <a:shade val="90000"/>
                <a:hueOff val="-285557"/>
                <a:satOff val="2608"/>
                <a:lumOff val="16745"/>
                <a:alphaOff val="0"/>
                <a:shade val="78000"/>
                <a:satMod val="120000"/>
                <a:lumMod val="99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ES" sz="2000" kern="1200"/>
        </a:p>
      </dsp:txBody>
      <dsp:txXfrm rot="10800000">
        <a:off x="4592655" y="3686141"/>
        <a:ext cx="209440" cy="378011"/>
      </dsp:txXfrm>
    </dsp:sp>
    <dsp:sp modelId="{1DD21DF2-1B80-42F2-ADC7-160C546E3C53}">
      <dsp:nvSpPr>
        <dsp:cNvPr id="0" name=""/>
        <dsp:cNvSpPr/>
      </dsp:nvSpPr>
      <dsp:spPr>
        <a:xfrm>
          <a:off x="2224086" y="3964079"/>
          <a:ext cx="2901988" cy="1866723"/>
        </a:xfrm>
        <a:prstGeom prst="ellipse">
          <a:avLst/>
        </a:prstGeom>
        <a:gradFill rotWithShape="0">
          <a:gsLst>
            <a:gs pos="0">
              <a:schemeClr val="accent1">
                <a:shade val="50000"/>
                <a:hueOff val="-546216"/>
                <a:satOff val="12396"/>
                <a:lumOff val="44454"/>
                <a:alphaOff val="0"/>
                <a:tint val="94000"/>
                <a:satMod val="103000"/>
                <a:lumMod val="102000"/>
              </a:schemeClr>
            </a:gs>
            <a:gs pos="50000">
              <a:schemeClr val="accent1">
                <a:shade val="50000"/>
                <a:hueOff val="-546216"/>
                <a:satOff val="12396"/>
                <a:lumOff val="44454"/>
                <a:alphaOff val="0"/>
                <a:shade val="100000"/>
                <a:satMod val="110000"/>
                <a:lumMod val="100000"/>
              </a:schemeClr>
            </a:gs>
            <a:gs pos="100000">
              <a:schemeClr val="accent1">
                <a:shade val="50000"/>
                <a:hueOff val="-546216"/>
                <a:satOff val="12396"/>
                <a:lumOff val="44454"/>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 sz="2800" kern="1200" dirty="0" smtClean="0">
              <a:latin typeface="Calibri" panose="020F0502020204030204" pitchFamily="34" charset="0"/>
              <a:cs typeface="Calibri" panose="020F0502020204030204" pitchFamily="34" charset="0"/>
            </a:rPr>
            <a:t>3.- </a:t>
          </a:r>
        </a:p>
        <a:p>
          <a:pPr lvl="0" algn="ctr" defTabSz="1244600">
            <a:lnSpc>
              <a:spcPct val="90000"/>
            </a:lnSpc>
            <a:spcBef>
              <a:spcPct val="0"/>
            </a:spcBef>
            <a:spcAft>
              <a:spcPct val="35000"/>
            </a:spcAft>
          </a:pPr>
          <a:r>
            <a:rPr lang="es-ES" sz="2800" kern="1200" dirty="0" smtClean="0">
              <a:latin typeface="Calibri" panose="020F0502020204030204" pitchFamily="34" charset="0"/>
              <a:cs typeface="Calibri" panose="020F0502020204030204" pitchFamily="34" charset="0"/>
            </a:rPr>
            <a:t>Dirección</a:t>
          </a:r>
          <a:endParaRPr lang="es-ES" sz="2800" kern="1200" dirty="0">
            <a:latin typeface="Calibri" panose="020F0502020204030204" pitchFamily="34" charset="0"/>
            <a:cs typeface="Calibri" panose="020F0502020204030204" pitchFamily="34" charset="0"/>
          </a:endParaRPr>
        </a:p>
      </dsp:txBody>
      <dsp:txXfrm>
        <a:off x="2649072" y="4237454"/>
        <a:ext cx="2052016" cy="1319973"/>
      </dsp:txXfrm>
    </dsp:sp>
    <dsp:sp modelId="{19E2ED00-E942-41AA-99F3-4ADDE3BAFE31}">
      <dsp:nvSpPr>
        <dsp:cNvPr id="0" name=""/>
        <dsp:cNvSpPr/>
      </dsp:nvSpPr>
      <dsp:spPr>
        <a:xfrm rot="13500000">
          <a:off x="2528276" y="3593343"/>
          <a:ext cx="315433" cy="630019"/>
        </a:xfrm>
        <a:prstGeom prst="rightArrow">
          <a:avLst>
            <a:gd name="adj1" fmla="val 60000"/>
            <a:gd name="adj2" fmla="val 50000"/>
          </a:avLst>
        </a:prstGeom>
        <a:gradFill rotWithShape="0">
          <a:gsLst>
            <a:gs pos="0">
              <a:schemeClr val="accent1">
                <a:shade val="90000"/>
                <a:hueOff val="-571114"/>
                <a:satOff val="5216"/>
                <a:lumOff val="33491"/>
                <a:alphaOff val="0"/>
                <a:tint val="94000"/>
                <a:satMod val="103000"/>
                <a:lumMod val="102000"/>
              </a:schemeClr>
            </a:gs>
            <a:gs pos="50000">
              <a:schemeClr val="accent1">
                <a:shade val="90000"/>
                <a:hueOff val="-571114"/>
                <a:satOff val="5216"/>
                <a:lumOff val="33491"/>
                <a:alphaOff val="0"/>
                <a:shade val="100000"/>
                <a:satMod val="110000"/>
                <a:lumMod val="100000"/>
              </a:schemeClr>
            </a:gs>
            <a:gs pos="100000">
              <a:schemeClr val="accent1">
                <a:shade val="90000"/>
                <a:hueOff val="-571114"/>
                <a:satOff val="5216"/>
                <a:lumOff val="33491"/>
                <a:alphaOff val="0"/>
                <a:shade val="78000"/>
                <a:satMod val="120000"/>
                <a:lumMod val="99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ES" sz="2000" kern="1200"/>
        </a:p>
      </dsp:txBody>
      <dsp:txXfrm rot="10800000">
        <a:off x="2609048" y="3752804"/>
        <a:ext cx="220803" cy="378011"/>
      </dsp:txXfrm>
    </dsp:sp>
    <dsp:sp modelId="{8CA43555-D9AA-4078-BCC0-E31C911D83DC}">
      <dsp:nvSpPr>
        <dsp:cNvPr id="0" name=""/>
        <dsp:cNvSpPr/>
      </dsp:nvSpPr>
      <dsp:spPr>
        <a:xfrm>
          <a:off x="301537" y="1982962"/>
          <a:ext cx="2784852" cy="1866723"/>
        </a:xfrm>
        <a:prstGeom prst="ellipse">
          <a:avLst/>
        </a:prstGeom>
        <a:gradFill rotWithShape="0">
          <a:gsLst>
            <a:gs pos="0">
              <a:schemeClr val="accent1">
                <a:shade val="50000"/>
                <a:hueOff val="-273108"/>
                <a:satOff val="6198"/>
                <a:lumOff val="22227"/>
                <a:alphaOff val="0"/>
                <a:tint val="94000"/>
                <a:satMod val="103000"/>
                <a:lumMod val="102000"/>
              </a:schemeClr>
            </a:gs>
            <a:gs pos="50000">
              <a:schemeClr val="accent1">
                <a:shade val="50000"/>
                <a:hueOff val="-273108"/>
                <a:satOff val="6198"/>
                <a:lumOff val="22227"/>
                <a:alphaOff val="0"/>
                <a:shade val="100000"/>
                <a:satMod val="110000"/>
                <a:lumMod val="100000"/>
              </a:schemeClr>
            </a:gs>
            <a:gs pos="100000">
              <a:schemeClr val="accent1">
                <a:shade val="50000"/>
                <a:hueOff val="-273108"/>
                <a:satOff val="6198"/>
                <a:lumOff val="22227"/>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 sz="2800" kern="1200" dirty="0" smtClean="0">
              <a:latin typeface="Calibri" panose="020F0502020204030204" pitchFamily="34" charset="0"/>
              <a:cs typeface="Calibri" panose="020F0502020204030204" pitchFamily="34" charset="0"/>
            </a:rPr>
            <a:t>4.- </a:t>
          </a:r>
        </a:p>
        <a:p>
          <a:pPr lvl="0" algn="ctr" defTabSz="1244600">
            <a:lnSpc>
              <a:spcPct val="90000"/>
            </a:lnSpc>
            <a:spcBef>
              <a:spcPct val="0"/>
            </a:spcBef>
            <a:spcAft>
              <a:spcPct val="35000"/>
            </a:spcAft>
          </a:pPr>
          <a:r>
            <a:rPr lang="es-ES" sz="2800" kern="1200" dirty="0" smtClean="0">
              <a:latin typeface="Calibri" panose="020F0502020204030204" pitchFamily="34" charset="0"/>
              <a:cs typeface="Calibri" panose="020F0502020204030204" pitchFamily="34" charset="0"/>
            </a:rPr>
            <a:t>Control</a:t>
          </a:r>
          <a:endParaRPr lang="es-ES" sz="2800" kern="1200" dirty="0">
            <a:latin typeface="Calibri" panose="020F0502020204030204" pitchFamily="34" charset="0"/>
            <a:cs typeface="Calibri" panose="020F0502020204030204" pitchFamily="34" charset="0"/>
          </a:endParaRPr>
        </a:p>
      </dsp:txBody>
      <dsp:txXfrm>
        <a:off x="709369" y="2256337"/>
        <a:ext cx="1969188" cy="1319973"/>
      </dsp:txXfrm>
    </dsp:sp>
    <dsp:sp modelId="{20D6CED7-11BB-4BC0-ADB3-DD179B723BDD}">
      <dsp:nvSpPr>
        <dsp:cNvPr id="0" name=""/>
        <dsp:cNvSpPr/>
      </dsp:nvSpPr>
      <dsp:spPr>
        <a:xfrm rot="18900000">
          <a:off x="2520364" y="1601173"/>
          <a:ext cx="347481" cy="630019"/>
        </a:xfrm>
        <a:prstGeom prst="rightArrow">
          <a:avLst>
            <a:gd name="adj1" fmla="val 60000"/>
            <a:gd name="adj2" fmla="val 50000"/>
          </a:avLst>
        </a:prstGeom>
        <a:gradFill rotWithShape="0">
          <a:gsLst>
            <a:gs pos="0">
              <a:schemeClr val="accent1">
                <a:shade val="90000"/>
                <a:hueOff val="-285557"/>
                <a:satOff val="2608"/>
                <a:lumOff val="16745"/>
                <a:alphaOff val="0"/>
                <a:tint val="94000"/>
                <a:satMod val="103000"/>
                <a:lumMod val="102000"/>
              </a:schemeClr>
            </a:gs>
            <a:gs pos="50000">
              <a:schemeClr val="accent1">
                <a:shade val="90000"/>
                <a:hueOff val="-285557"/>
                <a:satOff val="2608"/>
                <a:lumOff val="16745"/>
                <a:alphaOff val="0"/>
                <a:shade val="100000"/>
                <a:satMod val="110000"/>
                <a:lumMod val="100000"/>
              </a:schemeClr>
            </a:gs>
            <a:gs pos="100000">
              <a:schemeClr val="accent1">
                <a:shade val="90000"/>
                <a:hueOff val="-285557"/>
                <a:satOff val="2608"/>
                <a:lumOff val="16745"/>
                <a:alphaOff val="0"/>
                <a:shade val="78000"/>
                <a:satMod val="120000"/>
                <a:lumMod val="99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ES" sz="2000" kern="1200"/>
        </a:p>
      </dsp:txBody>
      <dsp:txXfrm>
        <a:off x="2535630" y="1764033"/>
        <a:ext cx="243237" cy="37801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BBD51E-39F0-48CC-872F-D55528DFE820}">
      <dsp:nvSpPr>
        <dsp:cNvPr id="0" name=""/>
        <dsp:cNvSpPr/>
      </dsp:nvSpPr>
      <dsp:spPr>
        <a:xfrm>
          <a:off x="0" y="605091"/>
          <a:ext cx="7594227" cy="1008000"/>
        </a:xfrm>
        <a:prstGeom prst="rect">
          <a:avLst/>
        </a:prstGeom>
        <a:solidFill>
          <a:schemeClr val="lt1">
            <a:alpha val="90000"/>
            <a:hueOff val="0"/>
            <a:satOff val="0"/>
            <a:lumOff val="0"/>
            <a:alphaOff val="0"/>
          </a:schemeClr>
        </a:solidFill>
        <a:ln w="6350" cap="flat" cmpd="sng" algn="in">
          <a:solidFill>
            <a:schemeClr val="accent1">
              <a:shade val="5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A3828F2D-A16D-406D-8F2A-8921A6C4373D}">
      <dsp:nvSpPr>
        <dsp:cNvPr id="0" name=""/>
        <dsp:cNvSpPr/>
      </dsp:nvSpPr>
      <dsp:spPr>
        <a:xfrm>
          <a:off x="379711" y="14691"/>
          <a:ext cx="6240563" cy="1180800"/>
        </a:xfrm>
        <a:prstGeom prst="roundRect">
          <a:avLst/>
        </a:prstGeom>
        <a:gradFill rotWithShape="0">
          <a:gsLst>
            <a:gs pos="0">
              <a:schemeClr val="accent1">
                <a:shade val="50000"/>
                <a:hueOff val="0"/>
                <a:satOff val="0"/>
                <a:lumOff val="0"/>
                <a:alphaOff val="0"/>
                <a:tint val="94000"/>
                <a:satMod val="103000"/>
                <a:lumMod val="102000"/>
              </a:schemeClr>
            </a:gs>
            <a:gs pos="50000">
              <a:schemeClr val="accent1">
                <a:shade val="50000"/>
                <a:hueOff val="0"/>
                <a:satOff val="0"/>
                <a:lumOff val="0"/>
                <a:alphaOff val="0"/>
                <a:shade val="100000"/>
                <a:satMod val="110000"/>
                <a:lumMod val="100000"/>
              </a:schemeClr>
            </a:gs>
            <a:gs pos="100000">
              <a:schemeClr val="accent1">
                <a:shade val="50000"/>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0931" tIns="0" rIns="200931" bIns="0" numCol="1" spcCol="1270" anchor="ctr" anchorCtr="0">
          <a:noAutofit/>
        </a:bodyPr>
        <a:lstStyle/>
        <a:p>
          <a:pPr lvl="0" algn="just" defTabSz="977900">
            <a:lnSpc>
              <a:spcPct val="90000"/>
            </a:lnSpc>
            <a:spcBef>
              <a:spcPct val="0"/>
            </a:spcBef>
            <a:spcAft>
              <a:spcPct val="35000"/>
            </a:spcAft>
          </a:pPr>
          <a:r>
            <a:rPr lang="es-ES" sz="2200" b="1" i="1" kern="1200" dirty="0" smtClean="0">
              <a:latin typeface="Calibri" panose="020F0502020204030204" pitchFamily="34" charset="0"/>
              <a:cs typeface="Calibri" panose="020F0502020204030204" pitchFamily="34" charset="0"/>
            </a:rPr>
            <a:t>Objetivos: </a:t>
          </a:r>
          <a:r>
            <a:rPr lang="es-MX" sz="2200" b="0" i="0" kern="1200" dirty="0" smtClean="0">
              <a:latin typeface="Calibri" panose="020F0502020204030204" pitchFamily="34" charset="0"/>
              <a:cs typeface="Calibri" panose="020F0502020204030204" pitchFamily="34" charset="0"/>
            </a:rPr>
            <a:t>son</a:t>
          </a:r>
          <a:r>
            <a:rPr lang="es-MX" sz="2200" kern="1200" dirty="0" smtClean="0">
              <a:latin typeface="Calibri" panose="020F0502020204030204" pitchFamily="34" charset="0"/>
              <a:cs typeface="Calibri" panose="020F0502020204030204" pitchFamily="34" charset="0"/>
            </a:rPr>
            <a:t> los fines hacia los cuales se dirige una actividad.</a:t>
          </a:r>
          <a:endParaRPr lang="es-ES" sz="2200" kern="1200" dirty="0">
            <a:latin typeface="Calibri" panose="020F0502020204030204" pitchFamily="34" charset="0"/>
            <a:cs typeface="Calibri" panose="020F0502020204030204" pitchFamily="34" charset="0"/>
          </a:endParaRPr>
        </a:p>
      </dsp:txBody>
      <dsp:txXfrm>
        <a:off x="437353" y="72333"/>
        <a:ext cx="6125279" cy="1065516"/>
      </dsp:txXfrm>
    </dsp:sp>
    <dsp:sp modelId="{DA35B0CA-88D3-42C9-B2E7-60AB155874A3}">
      <dsp:nvSpPr>
        <dsp:cNvPr id="0" name=""/>
        <dsp:cNvSpPr/>
      </dsp:nvSpPr>
      <dsp:spPr>
        <a:xfrm>
          <a:off x="0" y="2419492"/>
          <a:ext cx="7594227" cy="1008000"/>
        </a:xfrm>
        <a:prstGeom prst="rect">
          <a:avLst/>
        </a:prstGeom>
        <a:solidFill>
          <a:schemeClr val="lt1">
            <a:alpha val="90000"/>
            <a:hueOff val="0"/>
            <a:satOff val="0"/>
            <a:lumOff val="0"/>
            <a:alphaOff val="0"/>
          </a:schemeClr>
        </a:solidFill>
        <a:ln w="6350" cap="flat" cmpd="sng" algn="in">
          <a:solidFill>
            <a:schemeClr val="accent1">
              <a:shade val="50000"/>
              <a:hueOff val="-364144"/>
              <a:satOff val="8264"/>
              <a:lumOff val="29636"/>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CBCD9F69-B68A-42F1-A541-73B14B1DEF20}">
      <dsp:nvSpPr>
        <dsp:cNvPr id="0" name=""/>
        <dsp:cNvSpPr/>
      </dsp:nvSpPr>
      <dsp:spPr>
        <a:xfrm>
          <a:off x="379711" y="1829091"/>
          <a:ext cx="6240563" cy="1180800"/>
        </a:xfrm>
        <a:prstGeom prst="roundRect">
          <a:avLst/>
        </a:prstGeom>
        <a:gradFill rotWithShape="0">
          <a:gsLst>
            <a:gs pos="0">
              <a:schemeClr val="accent1">
                <a:shade val="50000"/>
                <a:hueOff val="-364144"/>
                <a:satOff val="8264"/>
                <a:lumOff val="29636"/>
                <a:alphaOff val="0"/>
                <a:tint val="94000"/>
                <a:satMod val="103000"/>
                <a:lumMod val="102000"/>
              </a:schemeClr>
            </a:gs>
            <a:gs pos="50000">
              <a:schemeClr val="accent1">
                <a:shade val="50000"/>
                <a:hueOff val="-364144"/>
                <a:satOff val="8264"/>
                <a:lumOff val="29636"/>
                <a:alphaOff val="0"/>
                <a:shade val="100000"/>
                <a:satMod val="110000"/>
                <a:lumMod val="100000"/>
              </a:schemeClr>
            </a:gs>
            <a:gs pos="100000">
              <a:schemeClr val="accent1">
                <a:shade val="50000"/>
                <a:hueOff val="-364144"/>
                <a:satOff val="8264"/>
                <a:lumOff val="29636"/>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0931" tIns="0" rIns="200931" bIns="0" numCol="1" spcCol="1270" anchor="ctr" anchorCtr="0">
          <a:noAutofit/>
        </a:bodyPr>
        <a:lstStyle/>
        <a:p>
          <a:pPr lvl="0" algn="just" defTabSz="977900">
            <a:lnSpc>
              <a:spcPct val="90000"/>
            </a:lnSpc>
            <a:spcBef>
              <a:spcPct val="0"/>
            </a:spcBef>
            <a:spcAft>
              <a:spcPct val="35000"/>
            </a:spcAft>
          </a:pPr>
          <a:r>
            <a:rPr lang="es-ES" sz="2200" b="1" i="1" kern="1200" dirty="0" smtClean="0">
              <a:latin typeface="Calibri" panose="020F0502020204030204" pitchFamily="34" charset="0"/>
              <a:cs typeface="Calibri" panose="020F0502020204030204" pitchFamily="34" charset="0"/>
            </a:rPr>
            <a:t>Estrategias: </a:t>
          </a:r>
          <a:r>
            <a:rPr lang="es-ES" sz="2200" b="0" i="0" kern="1200" dirty="0" smtClean="0">
              <a:latin typeface="Calibri" panose="020F0502020204030204" pitchFamily="34" charset="0"/>
              <a:cs typeface="Calibri" panose="020F0502020204030204" pitchFamily="34" charset="0"/>
            </a:rPr>
            <a:t>p</a:t>
          </a:r>
          <a:r>
            <a:rPr lang="es-MX" sz="2200" b="0" i="0" kern="1200" dirty="0" err="1" smtClean="0">
              <a:latin typeface="Calibri" panose="020F0502020204030204" pitchFamily="34" charset="0"/>
              <a:cs typeface="Calibri" panose="020F0502020204030204" pitchFamily="34" charset="0"/>
            </a:rPr>
            <a:t>rogramas</a:t>
          </a:r>
          <a:r>
            <a:rPr lang="es-MX" sz="2200" b="0" i="0" kern="1200" dirty="0" smtClean="0">
              <a:latin typeface="Calibri" panose="020F0502020204030204" pitchFamily="34" charset="0"/>
              <a:cs typeface="Calibri" panose="020F0502020204030204" pitchFamily="34" charset="0"/>
            </a:rPr>
            <a:t> </a:t>
          </a:r>
          <a:r>
            <a:rPr lang="es-MX" sz="2200" kern="1200" dirty="0" smtClean="0">
              <a:latin typeface="Calibri" panose="020F0502020204030204" pitchFamily="34" charset="0"/>
              <a:cs typeface="Calibri" panose="020F0502020204030204" pitchFamily="34" charset="0"/>
            </a:rPr>
            <a:t>generales de acción y despliegue de recursos para obtener objetivos generales</a:t>
          </a:r>
          <a:endParaRPr lang="es-ES" sz="2200" kern="1200" dirty="0">
            <a:latin typeface="Calibri" panose="020F0502020204030204" pitchFamily="34" charset="0"/>
            <a:cs typeface="Calibri" panose="020F0502020204030204" pitchFamily="34" charset="0"/>
          </a:endParaRPr>
        </a:p>
      </dsp:txBody>
      <dsp:txXfrm>
        <a:off x="437353" y="1886733"/>
        <a:ext cx="6125279" cy="1065516"/>
      </dsp:txXfrm>
    </dsp:sp>
    <dsp:sp modelId="{F07BC126-5010-4487-939F-096F09CC16AF}">
      <dsp:nvSpPr>
        <dsp:cNvPr id="0" name=""/>
        <dsp:cNvSpPr/>
      </dsp:nvSpPr>
      <dsp:spPr>
        <a:xfrm>
          <a:off x="0" y="4233892"/>
          <a:ext cx="7594227" cy="1008000"/>
        </a:xfrm>
        <a:prstGeom prst="rect">
          <a:avLst/>
        </a:prstGeom>
        <a:solidFill>
          <a:schemeClr val="lt1">
            <a:alpha val="90000"/>
            <a:hueOff val="0"/>
            <a:satOff val="0"/>
            <a:lumOff val="0"/>
            <a:alphaOff val="0"/>
          </a:schemeClr>
        </a:solidFill>
        <a:ln w="6350" cap="flat" cmpd="sng" algn="in">
          <a:solidFill>
            <a:schemeClr val="accent1">
              <a:shade val="50000"/>
              <a:hueOff val="-364144"/>
              <a:satOff val="8264"/>
              <a:lumOff val="29636"/>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866926DE-9F3A-4A7F-9D7A-510A0EFF9D61}">
      <dsp:nvSpPr>
        <dsp:cNvPr id="0" name=""/>
        <dsp:cNvSpPr/>
      </dsp:nvSpPr>
      <dsp:spPr>
        <a:xfrm>
          <a:off x="379711" y="3643492"/>
          <a:ext cx="6240563" cy="1180800"/>
        </a:xfrm>
        <a:prstGeom prst="roundRect">
          <a:avLst/>
        </a:prstGeom>
        <a:gradFill rotWithShape="0">
          <a:gsLst>
            <a:gs pos="0">
              <a:schemeClr val="accent1">
                <a:shade val="50000"/>
                <a:hueOff val="-364144"/>
                <a:satOff val="8264"/>
                <a:lumOff val="29636"/>
                <a:alphaOff val="0"/>
                <a:tint val="94000"/>
                <a:satMod val="103000"/>
                <a:lumMod val="102000"/>
              </a:schemeClr>
            </a:gs>
            <a:gs pos="50000">
              <a:schemeClr val="accent1">
                <a:shade val="50000"/>
                <a:hueOff val="-364144"/>
                <a:satOff val="8264"/>
                <a:lumOff val="29636"/>
                <a:alphaOff val="0"/>
                <a:shade val="100000"/>
                <a:satMod val="110000"/>
                <a:lumMod val="100000"/>
              </a:schemeClr>
            </a:gs>
            <a:gs pos="100000">
              <a:schemeClr val="accent1">
                <a:shade val="50000"/>
                <a:hueOff val="-364144"/>
                <a:satOff val="8264"/>
                <a:lumOff val="29636"/>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0931" tIns="0" rIns="200931" bIns="0" numCol="1" spcCol="1270" anchor="ctr" anchorCtr="0">
          <a:noAutofit/>
        </a:bodyPr>
        <a:lstStyle/>
        <a:p>
          <a:pPr lvl="0" algn="just" defTabSz="977900">
            <a:lnSpc>
              <a:spcPct val="90000"/>
            </a:lnSpc>
            <a:spcBef>
              <a:spcPct val="0"/>
            </a:spcBef>
            <a:spcAft>
              <a:spcPct val="35000"/>
            </a:spcAft>
          </a:pPr>
          <a:r>
            <a:rPr lang="es-ES" sz="2200" b="1" i="1" kern="1200" dirty="0" smtClean="0">
              <a:latin typeface="Calibri" panose="020F0502020204030204" pitchFamily="34" charset="0"/>
              <a:cs typeface="Calibri" panose="020F0502020204030204" pitchFamily="34" charset="0"/>
            </a:rPr>
            <a:t>Meta: </a:t>
          </a:r>
          <a:r>
            <a:rPr lang="es-ES" sz="2200" b="0" i="0" kern="1200" dirty="0" smtClean="0">
              <a:latin typeface="Calibri" panose="020F0502020204030204" pitchFamily="34" charset="0"/>
              <a:cs typeface="Calibri" panose="020F0502020204030204" pitchFamily="34" charset="0"/>
            </a:rPr>
            <a:t>r</a:t>
          </a:r>
          <a:r>
            <a:rPr lang="es-MX" sz="2200" kern="1200" dirty="0" err="1" smtClean="0">
              <a:latin typeface="Calibri" panose="020F0502020204030204" pitchFamily="34" charset="0"/>
              <a:cs typeface="Calibri" panose="020F0502020204030204" pitchFamily="34" charset="0"/>
            </a:rPr>
            <a:t>esultados</a:t>
          </a:r>
          <a:r>
            <a:rPr lang="es-MX" sz="2200" kern="1200" dirty="0" smtClean="0">
              <a:latin typeface="Calibri" panose="020F0502020204030204" pitchFamily="34" charset="0"/>
              <a:cs typeface="Calibri" panose="020F0502020204030204" pitchFamily="34" charset="0"/>
            </a:rPr>
            <a:t> parciales cuantificables del logro de los objetivos que espera alcanzar una organización en el corto o mediano plazo. </a:t>
          </a:r>
          <a:endParaRPr lang="es-ES" sz="2200" kern="1200" dirty="0">
            <a:latin typeface="Calibri" panose="020F0502020204030204" pitchFamily="34" charset="0"/>
            <a:cs typeface="Calibri" panose="020F0502020204030204" pitchFamily="34" charset="0"/>
          </a:endParaRPr>
        </a:p>
      </dsp:txBody>
      <dsp:txXfrm>
        <a:off x="437353" y="3701134"/>
        <a:ext cx="6125279" cy="106551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BBD51E-39F0-48CC-872F-D55528DFE820}">
      <dsp:nvSpPr>
        <dsp:cNvPr id="0" name=""/>
        <dsp:cNvSpPr/>
      </dsp:nvSpPr>
      <dsp:spPr>
        <a:xfrm>
          <a:off x="0" y="599653"/>
          <a:ext cx="7666235" cy="957600"/>
        </a:xfrm>
        <a:prstGeom prst="rect">
          <a:avLst/>
        </a:prstGeom>
        <a:solidFill>
          <a:schemeClr val="lt1">
            <a:alpha val="90000"/>
            <a:hueOff val="0"/>
            <a:satOff val="0"/>
            <a:lumOff val="0"/>
            <a:alphaOff val="0"/>
          </a:schemeClr>
        </a:solidFill>
        <a:ln w="6350" cap="flat" cmpd="sng" algn="in">
          <a:solidFill>
            <a:schemeClr val="accent2">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A3828F2D-A16D-406D-8F2A-8921A6C4373D}">
      <dsp:nvSpPr>
        <dsp:cNvPr id="0" name=""/>
        <dsp:cNvSpPr/>
      </dsp:nvSpPr>
      <dsp:spPr>
        <a:xfrm>
          <a:off x="383311" y="38773"/>
          <a:ext cx="6299736" cy="1121760"/>
        </a:xfrm>
        <a:prstGeom prst="roundRect">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2836" tIns="0" rIns="202836" bIns="0" numCol="1" spcCol="1270" anchor="ctr" anchorCtr="0">
          <a:noAutofit/>
        </a:bodyPr>
        <a:lstStyle/>
        <a:p>
          <a:pPr lvl="0" algn="just" defTabSz="977900">
            <a:lnSpc>
              <a:spcPct val="90000"/>
            </a:lnSpc>
            <a:spcBef>
              <a:spcPct val="0"/>
            </a:spcBef>
            <a:spcAft>
              <a:spcPct val="35000"/>
            </a:spcAft>
          </a:pPr>
          <a:r>
            <a:rPr lang="es-ES" sz="2200" b="1" i="0" kern="1200" dirty="0" smtClean="0">
              <a:latin typeface="Calibri" panose="020F0502020204030204" pitchFamily="34" charset="0"/>
              <a:cs typeface="Calibri" panose="020F0502020204030204" pitchFamily="34" charset="0"/>
            </a:rPr>
            <a:t> </a:t>
          </a:r>
          <a:r>
            <a:rPr lang="es-MX" sz="2200" b="1" i="1" kern="1200" dirty="0" smtClean="0">
              <a:effectLst>
                <a:reflection blurRad="6350" stA="55000" endA="300" endPos="45500" dir="5400000" sy="-100000" algn="bl" rotWithShape="0"/>
              </a:effectLst>
              <a:latin typeface="Calibri" pitchFamily="34" charset="0"/>
            </a:rPr>
            <a:t>Procedimiento o Procesos:</a:t>
          </a:r>
          <a:r>
            <a:rPr lang="es-MX" sz="2200" b="1" i="0" kern="1200" dirty="0" smtClean="0">
              <a:effectLst>
                <a:reflection blurRad="6350" stA="55000" endA="300" endPos="45500" dir="5400000" sy="-100000" algn="bl" rotWithShape="0"/>
              </a:effectLst>
              <a:latin typeface="Calibri" pitchFamily="34" charset="0"/>
            </a:rPr>
            <a:t> </a:t>
          </a:r>
          <a:r>
            <a:rPr lang="es-MX" sz="2200" kern="1200" dirty="0" smtClean="0">
              <a:latin typeface="Calibri" pitchFamily="34" charset="0"/>
            </a:rPr>
            <a:t>son operaciones continuas o periódicas que siguen una secuencia establecida.</a:t>
          </a:r>
          <a:endParaRPr lang="es-ES" sz="2200" kern="1200" dirty="0">
            <a:latin typeface="Calibri" panose="020F0502020204030204" pitchFamily="34" charset="0"/>
            <a:cs typeface="Calibri" panose="020F0502020204030204" pitchFamily="34" charset="0"/>
          </a:endParaRPr>
        </a:p>
      </dsp:txBody>
      <dsp:txXfrm>
        <a:off x="438071" y="93533"/>
        <a:ext cx="6190216" cy="1012240"/>
      </dsp:txXfrm>
    </dsp:sp>
    <dsp:sp modelId="{DA35B0CA-88D3-42C9-B2E7-60AB155874A3}">
      <dsp:nvSpPr>
        <dsp:cNvPr id="0" name=""/>
        <dsp:cNvSpPr/>
      </dsp:nvSpPr>
      <dsp:spPr>
        <a:xfrm>
          <a:off x="0" y="2323334"/>
          <a:ext cx="7666235" cy="957600"/>
        </a:xfrm>
        <a:prstGeom prst="rect">
          <a:avLst/>
        </a:prstGeom>
        <a:solidFill>
          <a:schemeClr val="lt1">
            <a:alpha val="90000"/>
            <a:hueOff val="0"/>
            <a:satOff val="0"/>
            <a:lumOff val="0"/>
            <a:alphaOff val="0"/>
          </a:schemeClr>
        </a:solidFill>
        <a:ln w="6350" cap="flat" cmpd="sng" algn="in">
          <a:solidFill>
            <a:schemeClr val="accent2">
              <a:hueOff val="3119331"/>
              <a:satOff val="17752"/>
              <a:lumOff val="5490"/>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CBCD9F69-B68A-42F1-A541-73B14B1DEF20}">
      <dsp:nvSpPr>
        <dsp:cNvPr id="0" name=""/>
        <dsp:cNvSpPr/>
      </dsp:nvSpPr>
      <dsp:spPr>
        <a:xfrm>
          <a:off x="383311" y="1762453"/>
          <a:ext cx="6299736" cy="1121760"/>
        </a:xfrm>
        <a:prstGeom prst="roundRect">
          <a:avLst/>
        </a:prstGeom>
        <a:gradFill rotWithShape="0">
          <a:gsLst>
            <a:gs pos="0">
              <a:schemeClr val="accent2">
                <a:hueOff val="3119331"/>
                <a:satOff val="17752"/>
                <a:lumOff val="5490"/>
                <a:alphaOff val="0"/>
                <a:tint val="94000"/>
                <a:satMod val="103000"/>
                <a:lumMod val="102000"/>
              </a:schemeClr>
            </a:gs>
            <a:gs pos="50000">
              <a:schemeClr val="accent2">
                <a:hueOff val="3119331"/>
                <a:satOff val="17752"/>
                <a:lumOff val="5490"/>
                <a:alphaOff val="0"/>
                <a:shade val="100000"/>
                <a:satMod val="110000"/>
                <a:lumMod val="100000"/>
              </a:schemeClr>
            </a:gs>
            <a:gs pos="100000">
              <a:schemeClr val="accent2">
                <a:hueOff val="3119331"/>
                <a:satOff val="17752"/>
                <a:lumOff val="549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2836" tIns="0" rIns="202836" bIns="0" numCol="1" spcCol="1270" anchor="ctr" anchorCtr="0">
          <a:noAutofit/>
        </a:bodyPr>
        <a:lstStyle/>
        <a:p>
          <a:pPr lvl="0" algn="just" defTabSz="977900">
            <a:lnSpc>
              <a:spcPct val="90000"/>
            </a:lnSpc>
            <a:spcBef>
              <a:spcPct val="0"/>
            </a:spcBef>
            <a:spcAft>
              <a:spcPct val="35000"/>
            </a:spcAft>
          </a:pPr>
          <a:r>
            <a:rPr lang="es-MX" sz="2200" b="1" i="1" kern="1200" dirty="0" smtClean="0">
              <a:latin typeface="Calibri" panose="020F0502020204030204" pitchFamily="34" charset="0"/>
              <a:cs typeface="Calibri" panose="020F0502020204030204" pitchFamily="34" charset="0"/>
            </a:rPr>
            <a:t>Programas: </a:t>
          </a:r>
          <a:r>
            <a:rPr lang="es-MX" sz="2200" b="0" i="0" kern="1200" dirty="0" smtClean="0">
              <a:latin typeface="Calibri" panose="020F0502020204030204" pitchFamily="34" charset="0"/>
              <a:cs typeface="Calibri" panose="020F0502020204030204" pitchFamily="34" charset="0"/>
            </a:rPr>
            <a:t>s</a:t>
          </a:r>
          <a:r>
            <a:rPr lang="es-MX" sz="2200" b="0" kern="1200" dirty="0" smtClean="0">
              <a:latin typeface="Calibri" pitchFamily="34" charset="0"/>
            </a:rPr>
            <a:t>on un conjunto de metas, políticas, procedimientos, reglas, asignaciones de tarea, pasos a seguir, recursos a emplear y otros elementos necesarios. </a:t>
          </a:r>
          <a:endParaRPr lang="es-ES" sz="2200" b="0" kern="1200" dirty="0">
            <a:latin typeface="Calibri" panose="020F0502020204030204" pitchFamily="34" charset="0"/>
            <a:cs typeface="Calibri" panose="020F0502020204030204" pitchFamily="34" charset="0"/>
          </a:endParaRPr>
        </a:p>
      </dsp:txBody>
      <dsp:txXfrm>
        <a:off x="438071" y="1817213"/>
        <a:ext cx="6190216" cy="1012240"/>
      </dsp:txXfrm>
    </dsp:sp>
    <dsp:sp modelId="{F07BC126-5010-4487-939F-096F09CC16AF}">
      <dsp:nvSpPr>
        <dsp:cNvPr id="0" name=""/>
        <dsp:cNvSpPr/>
      </dsp:nvSpPr>
      <dsp:spPr>
        <a:xfrm>
          <a:off x="0" y="4047014"/>
          <a:ext cx="7666235" cy="957600"/>
        </a:xfrm>
        <a:prstGeom prst="rect">
          <a:avLst/>
        </a:prstGeom>
        <a:solidFill>
          <a:schemeClr val="lt1">
            <a:alpha val="90000"/>
            <a:hueOff val="0"/>
            <a:satOff val="0"/>
            <a:lumOff val="0"/>
            <a:alphaOff val="0"/>
          </a:schemeClr>
        </a:solidFill>
        <a:ln w="6350" cap="flat" cmpd="sng" algn="in">
          <a:solidFill>
            <a:schemeClr val="accent2">
              <a:hueOff val="6238661"/>
              <a:satOff val="35504"/>
              <a:lumOff val="10980"/>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866926DE-9F3A-4A7F-9D7A-510A0EFF9D61}">
      <dsp:nvSpPr>
        <dsp:cNvPr id="0" name=""/>
        <dsp:cNvSpPr/>
      </dsp:nvSpPr>
      <dsp:spPr>
        <a:xfrm>
          <a:off x="383311" y="3486134"/>
          <a:ext cx="6299736" cy="1121760"/>
        </a:xfrm>
        <a:prstGeom prst="roundRect">
          <a:avLst/>
        </a:prstGeom>
        <a:gradFill rotWithShape="0">
          <a:gsLst>
            <a:gs pos="0">
              <a:schemeClr val="accent2">
                <a:hueOff val="6238661"/>
                <a:satOff val="35504"/>
                <a:lumOff val="10980"/>
                <a:alphaOff val="0"/>
                <a:tint val="94000"/>
                <a:satMod val="103000"/>
                <a:lumMod val="102000"/>
              </a:schemeClr>
            </a:gs>
            <a:gs pos="50000">
              <a:schemeClr val="accent2">
                <a:hueOff val="6238661"/>
                <a:satOff val="35504"/>
                <a:lumOff val="10980"/>
                <a:alphaOff val="0"/>
                <a:shade val="100000"/>
                <a:satMod val="110000"/>
                <a:lumMod val="100000"/>
              </a:schemeClr>
            </a:gs>
            <a:gs pos="100000">
              <a:schemeClr val="accent2">
                <a:hueOff val="6238661"/>
                <a:satOff val="35504"/>
                <a:lumOff val="1098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2836" tIns="0" rIns="202836" bIns="0" numCol="1" spcCol="1270" anchor="ctr" anchorCtr="0">
          <a:noAutofit/>
        </a:bodyPr>
        <a:lstStyle/>
        <a:p>
          <a:pPr lvl="0" algn="just" defTabSz="977900">
            <a:lnSpc>
              <a:spcPct val="90000"/>
            </a:lnSpc>
            <a:spcBef>
              <a:spcPct val="0"/>
            </a:spcBef>
            <a:spcAft>
              <a:spcPct val="35000"/>
            </a:spcAft>
          </a:pPr>
          <a:r>
            <a:rPr lang="es-ES" sz="2200" b="1" i="1" kern="1200" dirty="0" smtClean="0">
              <a:latin typeface="Calibri" panose="020F0502020204030204" pitchFamily="34" charset="0"/>
              <a:cs typeface="Calibri" panose="020F0502020204030204" pitchFamily="34" charset="0"/>
            </a:rPr>
            <a:t>Meta: </a:t>
          </a:r>
          <a:r>
            <a:rPr lang="es-MX" sz="2200" kern="1200" dirty="0" smtClean="0">
              <a:latin typeface="Calibri" panose="020F0502020204030204" pitchFamily="34" charset="0"/>
              <a:cs typeface="Calibri" panose="020F0502020204030204" pitchFamily="34" charset="0"/>
            </a:rPr>
            <a:t>son los resultados parciales cuantificables del logro de los objetivos que espera alcanzar una organización en el corto o mediano plazo. </a:t>
          </a:r>
          <a:endParaRPr lang="es-ES" sz="2200" kern="1200" dirty="0">
            <a:latin typeface="Calibri" panose="020F0502020204030204" pitchFamily="34" charset="0"/>
            <a:cs typeface="Calibri" panose="020F0502020204030204" pitchFamily="34" charset="0"/>
          </a:endParaRPr>
        </a:p>
      </dsp:txBody>
      <dsp:txXfrm>
        <a:off x="438071" y="3540894"/>
        <a:ext cx="6190216" cy="101224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BBD51E-39F0-48CC-872F-D55528DFE820}">
      <dsp:nvSpPr>
        <dsp:cNvPr id="0" name=""/>
        <dsp:cNvSpPr/>
      </dsp:nvSpPr>
      <dsp:spPr>
        <a:xfrm>
          <a:off x="0" y="599653"/>
          <a:ext cx="7234187" cy="957600"/>
        </a:xfrm>
        <a:prstGeom prst="rect">
          <a:avLst/>
        </a:prstGeom>
        <a:solidFill>
          <a:schemeClr val="lt1">
            <a:alpha val="90000"/>
            <a:hueOff val="0"/>
            <a:satOff val="0"/>
            <a:lumOff val="0"/>
            <a:alphaOff val="0"/>
          </a:schemeClr>
        </a:solidFill>
        <a:ln w="6350" cap="flat" cmpd="sng" algn="in">
          <a:solidFill>
            <a:schemeClr val="accent4">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A3828F2D-A16D-406D-8F2A-8921A6C4373D}">
      <dsp:nvSpPr>
        <dsp:cNvPr id="0" name=""/>
        <dsp:cNvSpPr/>
      </dsp:nvSpPr>
      <dsp:spPr>
        <a:xfrm>
          <a:off x="361709" y="38773"/>
          <a:ext cx="5944700" cy="1121760"/>
        </a:xfrm>
        <a:prstGeom prst="roundRect">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1405" tIns="0" rIns="191405" bIns="0" numCol="1" spcCol="1270" anchor="ctr" anchorCtr="0">
          <a:noAutofit/>
        </a:bodyPr>
        <a:lstStyle/>
        <a:p>
          <a:pPr lvl="0" algn="just" defTabSz="977900">
            <a:lnSpc>
              <a:spcPct val="90000"/>
            </a:lnSpc>
            <a:spcBef>
              <a:spcPct val="0"/>
            </a:spcBef>
            <a:spcAft>
              <a:spcPct val="35000"/>
            </a:spcAft>
          </a:pPr>
          <a:r>
            <a:rPr lang="es-ES" sz="2200" b="1" i="0" kern="1200" dirty="0" smtClean="0">
              <a:latin typeface="Calibri" panose="020F0502020204030204" pitchFamily="34" charset="0"/>
              <a:cs typeface="Calibri" panose="020F0502020204030204" pitchFamily="34" charset="0"/>
            </a:rPr>
            <a:t> </a:t>
          </a:r>
          <a:r>
            <a:rPr lang="es-MX" sz="2200" b="1" i="0" kern="1200" dirty="0" smtClean="0">
              <a:effectLst>
                <a:reflection blurRad="6350" stA="55000" endA="300" endPos="45500" dir="5400000" sy="-100000" algn="bl" rotWithShape="0"/>
              </a:effectLst>
              <a:latin typeface="Calibri" pitchFamily="34" charset="0"/>
            </a:rPr>
            <a:t>Presupuestos: </a:t>
          </a:r>
          <a:r>
            <a:rPr lang="es-MX" sz="2200" kern="1200" dirty="0" smtClean="0">
              <a:latin typeface="Calibri" pitchFamily="34" charset="0"/>
            </a:rPr>
            <a:t>estado de los resultados esperados, expresados en términos numéricos. </a:t>
          </a:r>
          <a:endParaRPr lang="es-ES" sz="2200" kern="1200" dirty="0">
            <a:latin typeface="Calibri" panose="020F0502020204030204" pitchFamily="34" charset="0"/>
            <a:cs typeface="Calibri" panose="020F0502020204030204" pitchFamily="34" charset="0"/>
          </a:endParaRPr>
        </a:p>
      </dsp:txBody>
      <dsp:txXfrm>
        <a:off x="416469" y="93533"/>
        <a:ext cx="5835180" cy="1012240"/>
      </dsp:txXfrm>
    </dsp:sp>
    <dsp:sp modelId="{DA35B0CA-88D3-42C9-B2E7-60AB155874A3}">
      <dsp:nvSpPr>
        <dsp:cNvPr id="0" name=""/>
        <dsp:cNvSpPr/>
      </dsp:nvSpPr>
      <dsp:spPr>
        <a:xfrm>
          <a:off x="0" y="2323334"/>
          <a:ext cx="7234187" cy="957600"/>
        </a:xfrm>
        <a:prstGeom prst="rect">
          <a:avLst/>
        </a:prstGeom>
        <a:solidFill>
          <a:schemeClr val="lt1">
            <a:alpha val="90000"/>
            <a:hueOff val="0"/>
            <a:satOff val="0"/>
            <a:lumOff val="0"/>
            <a:alphaOff val="0"/>
          </a:schemeClr>
        </a:solidFill>
        <a:ln w="6350" cap="flat" cmpd="sng" algn="in">
          <a:solidFill>
            <a:schemeClr val="accent4">
              <a:hueOff val="-2909548"/>
              <a:satOff val="17155"/>
              <a:lumOff val="1863"/>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CBCD9F69-B68A-42F1-A541-73B14B1DEF20}">
      <dsp:nvSpPr>
        <dsp:cNvPr id="0" name=""/>
        <dsp:cNvSpPr/>
      </dsp:nvSpPr>
      <dsp:spPr>
        <a:xfrm>
          <a:off x="361709" y="1762453"/>
          <a:ext cx="5944700" cy="1121760"/>
        </a:xfrm>
        <a:prstGeom prst="roundRect">
          <a:avLst/>
        </a:prstGeom>
        <a:gradFill rotWithShape="0">
          <a:gsLst>
            <a:gs pos="0">
              <a:schemeClr val="accent4">
                <a:hueOff val="-2909548"/>
                <a:satOff val="17155"/>
                <a:lumOff val="1863"/>
                <a:alphaOff val="0"/>
                <a:tint val="94000"/>
                <a:satMod val="103000"/>
                <a:lumMod val="102000"/>
              </a:schemeClr>
            </a:gs>
            <a:gs pos="50000">
              <a:schemeClr val="accent4">
                <a:hueOff val="-2909548"/>
                <a:satOff val="17155"/>
                <a:lumOff val="1863"/>
                <a:alphaOff val="0"/>
                <a:shade val="100000"/>
                <a:satMod val="110000"/>
                <a:lumMod val="100000"/>
              </a:schemeClr>
            </a:gs>
            <a:gs pos="100000">
              <a:schemeClr val="accent4">
                <a:hueOff val="-2909548"/>
                <a:satOff val="17155"/>
                <a:lumOff val="1863"/>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1405" tIns="0" rIns="191405" bIns="0" numCol="1" spcCol="1270" anchor="ctr" anchorCtr="0">
          <a:noAutofit/>
        </a:bodyPr>
        <a:lstStyle/>
        <a:p>
          <a:pPr lvl="0" algn="just" defTabSz="977900">
            <a:lnSpc>
              <a:spcPct val="90000"/>
            </a:lnSpc>
            <a:spcBef>
              <a:spcPct val="0"/>
            </a:spcBef>
            <a:spcAft>
              <a:spcPct val="35000"/>
            </a:spcAft>
          </a:pPr>
          <a:r>
            <a:rPr lang="es-MX" sz="2200" b="1" i="1" kern="1200" dirty="0" smtClean="0">
              <a:latin typeface="Calibri" panose="020F0502020204030204" pitchFamily="34" charset="0"/>
              <a:cs typeface="Calibri" panose="020F0502020204030204" pitchFamily="34" charset="0"/>
            </a:rPr>
            <a:t>Proyectos: </a:t>
          </a:r>
          <a:r>
            <a:rPr lang="es-MX" sz="2200" kern="1200" dirty="0" smtClean="0">
              <a:latin typeface="Calibri" pitchFamily="34" charset="0"/>
            </a:rPr>
            <a:t>son estudios sobre la viabilidad y rentabilidad de una inversión nueva. </a:t>
          </a:r>
          <a:endParaRPr lang="es-ES" sz="2200" b="0" kern="1200" dirty="0">
            <a:latin typeface="Calibri" panose="020F0502020204030204" pitchFamily="34" charset="0"/>
            <a:cs typeface="Calibri" panose="020F0502020204030204" pitchFamily="34" charset="0"/>
          </a:endParaRPr>
        </a:p>
      </dsp:txBody>
      <dsp:txXfrm>
        <a:off x="416469" y="1817213"/>
        <a:ext cx="5835180" cy="1012240"/>
      </dsp:txXfrm>
    </dsp:sp>
    <dsp:sp modelId="{F07BC126-5010-4487-939F-096F09CC16AF}">
      <dsp:nvSpPr>
        <dsp:cNvPr id="0" name=""/>
        <dsp:cNvSpPr/>
      </dsp:nvSpPr>
      <dsp:spPr>
        <a:xfrm>
          <a:off x="0" y="4047014"/>
          <a:ext cx="7234187" cy="957600"/>
        </a:xfrm>
        <a:prstGeom prst="rect">
          <a:avLst/>
        </a:prstGeom>
        <a:solidFill>
          <a:schemeClr val="lt1">
            <a:alpha val="90000"/>
            <a:hueOff val="0"/>
            <a:satOff val="0"/>
            <a:lumOff val="0"/>
            <a:alphaOff val="0"/>
          </a:schemeClr>
        </a:solidFill>
        <a:ln w="6350" cap="flat" cmpd="sng" algn="in">
          <a:solidFill>
            <a:schemeClr val="accent4">
              <a:hueOff val="-5819096"/>
              <a:satOff val="34311"/>
              <a:lumOff val="3726"/>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866926DE-9F3A-4A7F-9D7A-510A0EFF9D61}">
      <dsp:nvSpPr>
        <dsp:cNvPr id="0" name=""/>
        <dsp:cNvSpPr/>
      </dsp:nvSpPr>
      <dsp:spPr>
        <a:xfrm>
          <a:off x="361709" y="3486134"/>
          <a:ext cx="5944700" cy="1121760"/>
        </a:xfrm>
        <a:prstGeom prst="roundRect">
          <a:avLst/>
        </a:prstGeom>
        <a:gradFill rotWithShape="0">
          <a:gsLst>
            <a:gs pos="0">
              <a:schemeClr val="accent4">
                <a:hueOff val="-5819096"/>
                <a:satOff val="34311"/>
                <a:lumOff val="3726"/>
                <a:alphaOff val="0"/>
                <a:tint val="94000"/>
                <a:satMod val="103000"/>
                <a:lumMod val="102000"/>
              </a:schemeClr>
            </a:gs>
            <a:gs pos="50000">
              <a:schemeClr val="accent4">
                <a:hueOff val="-5819096"/>
                <a:satOff val="34311"/>
                <a:lumOff val="3726"/>
                <a:alphaOff val="0"/>
                <a:shade val="100000"/>
                <a:satMod val="110000"/>
                <a:lumMod val="100000"/>
              </a:schemeClr>
            </a:gs>
            <a:gs pos="100000">
              <a:schemeClr val="accent4">
                <a:hueOff val="-5819096"/>
                <a:satOff val="34311"/>
                <a:lumOff val="3726"/>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1405" tIns="0" rIns="191405" bIns="0" numCol="1" spcCol="1270" anchor="ctr" anchorCtr="0">
          <a:noAutofit/>
        </a:bodyPr>
        <a:lstStyle/>
        <a:p>
          <a:pPr lvl="0" algn="just" defTabSz="977900">
            <a:lnSpc>
              <a:spcPct val="90000"/>
            </a:lnSpc>
            <a:spcBef>
              <a:spcPct val="0"/>
            </a:spcBef>
            <a:spcAft>
              <a:spcPct val="35000"/>
            </a:spcAft>
          </a:pPr>
          <a:r>
            <a:rPr lang="es-ES" sz="2200" b="1" i="1" kern="1200" dirty="0" smtClean="0">
              <a:latin typeface="Calibri" panose="020F0502020204030204" pitchFamily="34" charset="0"/>
              <a:cs typeface="Calibri" panose="020F0502020204030204" pitchFamily="34" charset="0"/>
            </a:rPr>
            <a:t>Políticas: </a:t>
          </a:r>
          <a:r>
            <a:rPr lang="es-MX" sz="2200" kern="1200" dirty="0" smtClean="0">
              <a:latin typeface="Calibri" pitchFamily="34" charset="0"/>
            </a:rPr>
            <a:t>constituyen declaraciones o entendimientos generales que orientan o encauzan el  pensamiento en la toma de decisiones. </a:t>
          </a:r>
          <a:r>
            <a:rPr lang="es-MX" sz="2200" kern="1200" dirty="0" smtClean="0">
              <a:latin typeface="Calibri" panose="020F0502020204030204" pitchFamily="34" charset="0"/>
              <a:cs typeface="Calibri" panose="020F0502020204030204" pitchFamily="34" charset="0"/>
            </a:rPr>
            <a:t> </a:t>
          </a:r>
          <a:endParaRPr lang="es-ES" sz="2200" kern="1200" dirty="0">
            <a:latin typeface="Calibri" panose="020F0502020204030204" pitchFamily="34" charset="0"/>
            <a:cs typeface="Calibri" panose="020F0502020204030204" pitchFamily="34" charset="0"/>
          </a:endParaRPr>
        </a:p>
      </dsp:txBody>
      <dsp:txXfrm>
        <a:off x="416469" y="3540894"/>
        <a:ext cx="5835180" cy="101224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BBD51E-39F0-48CC-872F-D55528DFE820}">
      <dsp:nvSpPr>
        <dsp:cNvPr id="0" name=""/>
        <dsp:cNvSpPr/>
      </dsp:nvSpPr>
      <dsp:spPr>
        <a:xfrm>
          <a:off x="0" y="1826582"/>
          <a:ext cx="7738243" cy="1638000"/>
        </a:xfrm>
        <a:prstGeom prst="rect">
          <a:avLst/>
        </a:prstGeom>
        <a:solidFill>
          <a:schemeClr val="lt1">
            <a:alpha val="90000"/>
            <a:hueOff val="0"/>
            <a:satOff val="0"/>
            <a:lumOff val="0"/>
            <a:alphaOff val="0"/>
          </a:schemeClr>
        </a:solidFill>
        <a:ln w="6350" cap="flat" cmpd="sng" algn="in">
          <a:solidFill>
            <a:schemeClr val="accent3">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A3828F2D-A16D-406D-8F2A-8921A6C4373D}">
      <dsp:nvSpPr>
        <dsp:cNvPr id="0" name=""/>
        <dsp:cNvSpPr/>
      </dsp:nvSpPr>
      <dsp:spPr>
        <a:xfrm>
          <a:off x="386912" y="1719993"/>
          <a:ext cx="6358908" cy="1065989"/>
        </a:xfrm>
        <a:prstGeom prst="roundRect">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4741" tIns="0" rIns="204741" bIns="0" numCol="1" spcCol="1270" anchor="ctr" anchorCtr="0">
          <a:noAutofit/>
        </a:bodyPr>
        <a:lstStyle/>
        <a:p>
          <a:pPr lvl="0" algn="just" defTabSz="977900">
            <a:lnSpc>
              <a:spcPct val="90000"/>
            </a:lnSpc>
            <a:spcBef>
              <a:spcPct val="0"/>
            </a:spcBef>
            <a:spcAft>
              <a:spcPct val="35000"/>
            </a:spcAft>
          </a:pPr>
          <a:r>
            <a:rPr lang="es-ES" sz="2200" b="1" i="0" kern="1200" dirty="0" smtClean="0">
              <a:latin typeface="Calibri" panose="020F0502020204030204" pitchFamily="34" charset="0"/>
              <a:cs typeface="Calibri" panose="020F0502020204030204" pitchFamily="34" charset="0"/>
            </a:rPr>
            <a:t> </a:t>
          </a:r>
          <a:r>
            <a:rPr lang="es-MX" sz="2200" b="1" i="1" kern="1200" dirty="0" smtClean="0">
              <a:effectLst>
                <a:reflection blurRad="6350" stA="55000" endA="300" endPos="45500" dir="5400000" sy="-100000" algn="bl" rotWithShape="0"/>
              </a:effectLst>
              <a:latin typeface="Calibri" pitchFamily="34" charset="0"/>
            </a:rPr>
            <a:t>Reglas:</a:t>
          </a:r>
          <a:r>
            <a:rPr lang="es-MX" sz="2200" b="1" i="0" kern="1200" dirty="0" smtClean="0">
              <a:effectLst>
                <a:reflection blurRad="6350" stA="55000" endA="300" endPos="45500" dir="5400000" sy="-100000" algn="bl" rotWithShape="0"/>
              </a:effectLst>
              <a:latin typeface="Calibri" pitchFamily="34" charset="0"/>
            </a:rPr>
            <a:t> </a:t>
          </a:r>
          <a:r>
            <a:rPr lang="es-MX" sz="2200" kern="1200" dirty="0" smtClean="0">
              <a:latin typeface="Calibri" pitchFamily="34" charset="0"/>
            </a:rPr>
            <a:t>especificaciones concretas de cómo se debe actuar ante situaciones determinadas, sin posibilidad de interpretación y </a:t>
          </a:r>
          <a:r>
            <a:rPr lang="es-MX" sz="2200" kern="1200" smtClean="0">
              <a:latin typeface="Calibri" pitchFamily="34" charset="0"/>
            </a:rPr>
            <a:t>sin desviaci</a:t>
          </a:r>
          <a:endParaRPr lang="es-ES" sz="2200" kern="1200" dirty="0">
            <a:latin typeface="Calibri" panose="020F0502020204030204" pitchFamily="34" charset="0"/>
            <a:cs typeface="Calibri" panose="020F0502020204030204" pitchFamily="34" charset="0"/>
          </a:endParaRPr>
        </a:p>
      </dsp:txBody>
      <dsp:txXfrm>
        <a:off x="438949" y="1772030"/>
        <a:ext cx="6254834" cy="96191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F37826-0983-4618-A2E6-BD2B41259BC9}">
      <dsp:nvSpPr>
        <dsp:cNvPr id="0" name=""/>
        <dsp:cNvSpPr/>
      </dsp:nvSpPr>
      <dsp:spPr>
        <a:xfrm rot="5400000">
          <a:off x="716007" y="898588"/>
          <a:ext cx="1404085" cy="169397"/>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B78749E-5E51-4ECE-AAF0-4C459D6BD7DB}">
      <dsp:nvSpPr>
        <dsp:cNvPr id="0" name=""/>
        <dsp:cNvSpPr/>
      </dsp:nvSpPr>
      <dsp:spPr>
        <a:xfrm>
          <a:off x="1037832" y="768"/>
          <a:ext cx="1882192" cy="1129315"/>
        </a:xfrm>
        <a:prstGeom prst="roundRect">
          <a:avLst>
            <a:gd name="adj" fmla="val 10000"/>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_tradnl" sz="1800" b="1" kern="1200" dirty="0" smtClean="0">
              <a:latin typeface="Calibri" pitchFamily="34" charset="0"/>
            </a:rPr>
            <a:t>Identificar las funciones, actividades y tareas </a:t>
          </a:r>
          <a:endParaRPr lang="es-ES" sz="1800" kern="1200" dirty="0"/>
        </a:p>
      </dsp:txBody>
      <dsp:txXfrm>
        <a:off x="1070909" y="33845"/>
        <a:ext cx="1816038" cy="1063161"/>
      </dsp:txXfrm>
    </dsp:sp>
    <dsp:sp modelId="{297D79E8-3726-4508-B601-0F3F85F05C07}">
      <dsp:nvSpPr>
        <dsp:cNvPr id="0" name=""/>
        <dsp:cNvSpPr/>
      </dsp:nvSpPr>
      <dsp:spPr>
        <a:xfrm rot="5400000">
          <a:off x="716007" y="2310232"/>
          <a:ext cx="1404085" cy="169397"/>
        </a:xfrm>
        <a:prstGeom prst="rect">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8866157-55CE-4BCD-AE07-534A91011C9D}">
      <dsp:nvSpPr>
        <dsp:cNvPr id="0" name=""/>
        <dsp:cNvSpPr/>
      </dsp:nvSpPr>
      <dsp:spPr>
        <a:xfrm>
          <a:off x="1037832" y="1412412"/>
          <a:ext cx="1882192" cy="1129315"/>
        </a:xfrm>
        <a:prstGeom prst="roundRect">
          <a:avLst>
            <a:gd name="adj" fmla="val 10000"/>
          </a:avLst>
        </a:prstGeom>
        <a:solidFill>
          <a:schemeClr val="accent3">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_tradnl" sz="1800" b="1" kern="1200" smtClean="0">
              <a:latin typeface="Calibri" pitchFamily="34" charset="0"/>
            </a:rPr>
            <a:t>Definir las funciones con sus correspondientes deberes </a:t>
          </a:r>
          <a:endParaRPr lang="es-ES" sz="1800" kern="1200" dirty="0"/>
        </a:p>
      </dsp:txBody>
      <dsp:txXfrm>
        <a:off x="1070909" y="1445489"/>
        <a:ext cx="1816038" cy="1063161"/>
      </dsp:txXfrm>
    </dsp:sp>
    <dsp:sp modelId="{748CE96B-45ED-4148-A0D3-C218F5E98B70}">
      <dsp:nvSpPr>
        <dsp:cNvPr id="0" name=""/>
        <dsp:cNvSpPr/>
      </dsp:nvSpPr>
      <dsp:spPr>
        <a:xfrm>
          <a:off x="1421829" y="3016055"/>
          <a:ext cx="2495757" cy="169397"/>
        </a:xfrm>
        <a:prstGeom prst="rect">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2530F4F-AB28-4136-AF07-6DCF228FBE04}">
      <dsp:nvSpPr>
        <dsp:cNvPr id="0" name=""/>
        <dsp:cNvSpPr/>
      </dsp:nvSpPr>
      <dsp:spPr>
        <a:xfrm>
          <a:off x="1037832" y="2824056"/>
          <a:ext cx="1882192" cy="1129315"/>
        </a:xfrm>
        <a:prstGeom prst="roundRect">
          <a:avLst>
            <a:gd name="adj" fmla="val 10000"/>
          </a:avLst>
        </a:prstGeom>
        <a:solidFill>
          <a:schemeClr val="accent4">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_tradnl" sz="1800" b="1" kern="1200" smtClean="0">
              <a:latin typeface="Calibri" pitchFamily="34" charset="0"/>
            </a:rPr>
            <a:t>Preparar el manual de normas y procedimientos</a:t>
          </a:r>
          <a:endParaRPr lang="es-ES" sz="1800" kern="1200" dirty="0"/>
        </a:p>
      </dsp:txBody>
      <dsp:txXfrm>
        <a:off x="1070909" y="2857133"/>
        <a:ext cx="1816038" cy="1063161"/>
      </dsp:txXfrm>
    </dsp:sp>
    <dsp:sp modelId="{4EB13010-697B-4464-88D1-AF89F1AD4CDD}">
      <dsp:nvSpPr>
        <dsp:cNvPr id="0" name=""/>
        <dsp:cNvSpPr/>
      </dsp:nvSpPr>
      <dsp:spPr>
        <a:xfrm rot="16200000">
          <a:off x="3219322" y="2310232"/>
          <a:ext cx="1404085" cy="169397"/>
        </a:xfrm>
        <a:prstGeom prst="rect">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0276F3-EB84-40E1-9255-0CCA1709F8A6}">
      <dsp:nvSpPr>
        <dsp:cNvPr id="0" name=""/>
        <dsp:cNvSpPr/>
      </dsp:nvSpPr>
      <dsp:spPr>
        <a:xfrm>
          <a:off x="3541147" y="2824056"/>
          <a:ext cx="1882192" cy="1129315"/>
        </a:xfrm>
        <a:prstGeom prst="roundRect">
          <a:avLst>
            <a:gd name="adj" fmla="val 10000"/>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_tradnl" sz="1800" b="1" kern="1200" smtClean="0">
              <a:latin typeface="Calibri" pitchFamily="34" charset="0"/>
            </a:rPr>
            <a:t>Identificar y cuantificar los recursos materiales </a:t>
          </a:r>
          <a:endParaRPr lang="es-ES" sz="1800" kern="1200" dirty="0"/>
        </a:p>
      </dsp:txBody>
      <dsp:txXfrm>
        <a:off x="3574224" y="2857133"/>
        <a:ext cx="1816038" cy="1063161"/>
      </dsp:txXfrm>
    </dsp:sp>
    <dsp:sp modelId="{A27049D3-849E-4ADC-9DB2-3D6F8F1588FC}">
      <dsp:nvSpPr>
        <dsp:cNvPr id="0" name=""/>
        <dsp:cNvSpPr/>
      </dsp:nvSpPr>
      <dsp:spPr>
        <a:xfrm rot="16200000">
          <a:off x="3219322" y="898588"/>
          <a:ext cx="1404085" cy="169397"/>
        </a:xfrm>
        <a:prstGeom prst="rect">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A9A802F-02C2-443C-AE9F-CA197A64D826}">
      <dsp:nvSpPr>
        <dsp:cNvPr id="0" name=""/>
        <dsp:cNvSpPr/>
      </dsp:nvSpPr>
      <dsp:spPr>
        <a:xfrm>
          <a:off x="3541147" y="1412412"/>
          <a:ext cx="1882192" cy="1129315"/>
        </a:xfrm>
        <a:prstGeom prst="roundRect">
          <a:avLst>
            <a:gd name="adj" fmla="val 10000"/>
          </a:avLst>
        </a:prstGeom>
        <a:solidFill>
          <a:schemeClr val="accent6">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_tradnl" sz="1800" b="1" kern="1200" smtClean="0">
              <a:latin typeface="Calibri" pitchFamily="34" charset="0"/>
            </a:rPr>
            <a:t>Conseguir y acondicionar el área física para el funcionamiento </a:t>
          </a:r>
          <a:endParaRPr lang="es-ES" sz="1800" kern="1200" dirty="0"/>
        </a:p>
      </dsp:txBody>
      <dsp:txXfrm>
        <a:off x="3574224" y="1445489"/>
        <a:ext cx="1816038" cy="1063161"/>
      </dsp:txXfrm>
    </dsp:sp>
    <dsp:sp modelId="{33EC6B7A-ECBB-4638-8FFE-E63EB56DAC34}">
      <dsp:nvSpPr>
        <dsp:cNvPr id="0" name=""/>
        <dsp:cNvSpPr/>
      </dsp:nvSpPr>
      <dsp:spPr>
        <a:xfrm>
          <a:off x="3925144" y="192766"/>
          <a:ext cx="2495757" cy="169397"/>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6BE6304-5891-4E20-BD00-90726148A7BC}">
      <dsp:nvSpPr>
        <dsp:cNvPr id="0" name=""/>
        <dsp:cNvSpPr/>
      </dsp:nvSpPr>
      <dsp:spPr>
        <a:xfrm>
          <a:off x="3541147" y="768"/>
          <a:ext cx="1882192" cy="1129315"/>
        </a:xfrm>
        <a:prstGeom prst="roundRect">
          <a:avLst>
            <a:gd name="adj" fmla="val 10000"/>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_tradnl" sz="1800" b="1" kern="1200" smtClean="0">
              <a:latin typeface="Calibri" pitchFamily="34" charset="0"/>
            </a:rPr>
            <a:t>Seleccionar al personal adecuado</a:t>
          </a:r>
          <a:endParaRPr lang="es-ES" sz="1800" kern="1200" dirty="0"/>
        </a:p>
      </dsp:txBody>
      <dsp:txXfrm>
        <a:off x="3574224" y="33845"/>
        <a:ext cx="1816038" cy="1063161"/>
      </dsp:txXfrm>
    </dsp:sp>
    <dsp:sp modelId="{71AE3C76-A18B-4BB7-A7FD-070EA206D448}">
      <dsp:nvSpPr>
        <dsp:cNvPr id="0" name=""/>
        <dsp:cNvSpPr/>
      </dsp:nvSpPr>
      <dsp:spPr>
        <a:xfrm>
          <a:off x="6044463" y="768"/>
          <a:ext cx="1882192" cy="1129315"/>
        </a:xfrm>
        <a:prstGeom prst="roundRect">
          <a:avLst>
            <a:gd name="adj" fmla="val 10000"/>
          </a:avLst>
        </a:prstGeom>
        <a:solidFill>
          <a:schemeClr val="accent3">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_tradnl" sz="1800" b="1" kern="1200" smtClean="0">
              <a:latin typeface="Calibri" pitchFamily="34" charset="0"/>
            </a:rPr>
            <a:t>Preparar el organigrama funcional de la organización </a:t>
          </a:r>
          <a:endParaRPr lang="es-ES" sz="1800" kern="1200" dirty="0"/>
        </a:p>
      </dsp:txBody>
      <dsp:txXfrm>
        <a:off x="6077540" y="33845"/>
        <a:ext cx="1816038" cy="106316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9/3/layout/PieProcess">
  <dgm:title val=""/>
  <dgm:desc val=""/>
  <dgm:catLst>
    <dgm:cat type="list" pri="8600"/>
    <dgm:cat type="process" pri="4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constrLst>
      <dgm:constr type="primFontSz" for="des" forName="Parent" val="65"/>
      <dgm:constr type="primFontSz" for="des" forName="Child" refType="primFontSz" refFor="des" refForName="Parent" op="lte"/>
      <dgm:constr type="w" for="ch" forName="composite" refType="w"/>
      <dgm:constr type="h" for="ch" forName="composite" refType="h"/>
      <dgm:constr type="w" for="ch" forName="ParentComposite" refType="w" fact="0.5"/>
      <dgm:constr type="h" for="ch" forName="ParentComposite" refType="h"/>
      <dgm:constr type="w" for="ch" forName="negSibTrans" refType="h" refFor="ch" refForName="composite" fact="-0.075"/>
      <dgm:constr type="w" for="ch" forName="sibTrans" refType="w" refFor="ch" refForName="composite" fact="0.0425"/>
    </dgm:constrLst>
    <dgm:forEach name="nodesForEach" axis="ch" ptType="node" cnt="7">
      <dgm:layoutNode name="ParentComposite">
        <dgm:alg type="composite">
          <dgm:param type="ar" val="0.2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275"/>
              <dgm:constr type="w" for="ch" forName="Parent" refType="w" fact="0.6"/>
              <dgm:constr type="h" for="ch" forName="Parent" refType="h" fact="0.725"/>
              <dgm:constr type="l" for="ch" forName="Chord" refType="w" fact="0"/>
              <dgm:constr type="t" for="ch" forName="Chord" refType="h" fact="0"/>
              <dgm:constr type="w" for="ch" forName="Chord" refType="w"/>
              <dgm:constr type="h" for="ch" forName="Chord" refType="h" fact="0.25"/>
              <dgm:constr type="l" for="ch" forName="Pie" refType="w" fact="0.1"/>
              <dgm:constr type="t" for="ch" forName="Pie" refType="h" fact="0.025"/>
              <dgm:constr type="w" for="ch" forName="Pie" refType="w" fact="0.8"/>
              <dgm:constr type="h" for="ch" forName="Pie" refType="h" fact="0.2"/>
            </dgm:constrLst>
          </dgm:if>
          <dgm:else name="Name6">
            <dgm:constrLst>
              <dgm:constr type="r" for="ch" forName="Parent" refType="w"/>
              <dgm:constr type="t" for="ch" forName="Parent" refType="h" fact="0.275"/>
              <dgm:constr type="w" for="ch" forName="Parent" refType="w" fact="0.6"/>
              <dgm:constr type="h" for="ch" forName="Parent" refType="h" fact="0.725"/>
              <dgm:constr type="r" for="ch" forName="Chord" refType="w"/>
              <dgm:constr type="t" for="ch" forName="Chord" refType="h" fact="0"/>
              <dgm:constr type="w" for="ch" forName="Chord" refType="w"/>
              <dgm:constr type="h" for="ch" forName="Chord" refType="h" fact="0.25"/>
              <dgm:constr type="r" for="ch" forName="Pie" refType="w" fact="0.9"/>
              <dgm:constr type="t" for="ch" forName="Pie" refType="h" fact="0.025"/>
              <dgm:constr type="w" for="ch" forName="Pie" refType="w" fact="0.8"/>
              <dgm:constr type="h" for="ch" forName="Pie" refType="h" fact="0.2"/>
            </dgm:constrLst>
          </dgm:else>
        </dgm:choose>
        <dgm:layoutNode name="Chord" styleLbl="bgShp">
          <dgm:alg type="sp"/>
          <dgm:choose name="Name7">
            <dgm:if name="Name8" func="var" arg="dir" op="equ" val="norm">
              <dgm:shape xmlns:r="http://schemas.openxmlformats.org/officeDocument/2006/relationships" type="chord" r:blip="">
                <dgm:adjLst>
                  <dgm:adj idx="1" val="80"/>
                  <dgm:adj idx="2" val="-80"/>
                </dgm:adjLst>
              </dgm:shape>
            </dgm:if>
            <dgm:else name="Name9">
              <dgm:shape xmlns:r="http://schemas.openxmlformats.org/officeDocument/2006/relationships" rot="180" type="chord" r:blip="">
                <dgm:adjLst>
                  <dgm:adj idx="1" val="80"/>
                  <dgm:adj idx="2" val="-80"/>
                </dgm:adjLst>
              </dgm:shape>
            </dgm:else>
          </dgm:choose>
          <dgm:presOf/>
        </dgm:layoutNode>
        <dgm:layoutNode name="Pie" styleLbl="alignNode1">
          <dgm:alg type="sp"/>
          <dgm:choose name="Name10">
            <dgm:if name="Name11" func="var" arg="dir" op="equ" val="norm">
              <dgm:choose name="Name12">
                <dgm:if name="Name13" axis="precedSib" ptType="node" func="cnt" op="equ" val="0">
                  <dgm:choose name="Name14">
                    <dgm:if name="Name15" axis="followSib" ptType="node" func="cnt" op="equ" val="0">
                      <dgm:shape xmlns:r="http://schemas.openxmlformats.org/officeDocument/2006/relationships" type="pie" r:blip="">
                        <dgm:adjLst>
                          <dgm:adj idx="1" val="90"/>
                          <dgm:adj idx="2" val="-90"/>
                        </dgm:adjLst>
                      </dgm:shape>
                    </dgm:if>
                    <dgm:if name="Name16" axis="followSib" ptType="node" func="cnt" op="equ" val="1">
                      <dgm:shape xmlns:r="http://schemas.openxmlformats.org/officeDocument/2006/relationships" type="pie" r:blip="">
                        <dgm:adjLst>
                          <dgm:adj idx="1" val="180"/>
                          <dgm:adj idx="2" val="-90"/>
                        </dgm:adjLst>
                      </dgm:shape>
                    </dgm:if>
                    <dgm:if name="Name17" axis="followSib" ptType="node" func="cnt" op="equ" val="2">
                      <dgm:shape xmlns:r="http://schemas.openxmlformats.org/officeDocument/2006/relationships" type="pie" r:blip="">
                        <dgm:adjLst>
                          <dgm:adj idx="1" val="-150"/>
                          <dgm:adj idx="2" val="-90"/>
                        </dgm:adjLst>
                      </dgm:shape>
                    </dgm:if>
                    <dgm:if name="Name18" axis="followSib" ptType="node" func="cnt" op="equ" val="3">
                      <dgm:shape xmlns:r="http://schemas.openxmlformats.org/officeDocument/2006/relationships" type="pie" r:blip="">
                        <dgm:adjLst>
                          <dgm:adj idx="1" val="-135"/>
                          <dgm:adj idx="2" val="-90"/>
                        </dgm:adjLst>
                      </dgm:shape>
                    </dgm:if>
                    <dgm:if name="Name19" axis="followSib" ptType="node" func="cnt" op="equ" val="4">
                      <dgm:shape xmlns:r="http://schemas.openxmlformats.org/officeDocument/2006/relationships" type="pie" r:blip="">
                        <dgm:adjLst>
                          <dgm:adj idx="1" val="-126"/>
                          <dgm:adj idx="2" val="-90"/>
                        </dgm:adjLst>
                      </dgm:shape>
                    </dgm:if>
                    <dgm:if name="Name20" axis="followSib" ptType="node" func="cnt" op="equ" val="5">
                      <dgm:shape xmlns:r="http://schemas.openxmlformats.org/officeDocument/2006/relationships" type="pie" r:blip="">
                        <dgm:adjLst>
                          <dgm:adj idx="1" val="-120"/>
                          <dgm:adj idx="2" val="-90"/>
                        </dgm:adjLst>
                      </dgm:shape>
                    </dgm:if>
                    <dgm:else name="Name21">
                      <dgm:shape xmlns:r="http://schemas.openxmlformats.org/officeDocument/2006/relationships" type="pie" r:blip="">
                        <dgm:adjLst>
                          <dgm:adj idx="1" val="-115.7143"/>
                          <dgm:adj idx="2" val="-90"/>
                        </dgm:adjLst>
                      </dgm:shape>
                    </dgm:else>
                  </dgm:choose>
                </dgm:if>
                <dgm:if name="Name22" axis="precedSib" ptType="node" func="cnt" op="equ" val="1">
                  <dgm:choose name="Name23">
                    <dgm:if name="Name24" axis="followSib" ptType="node" func="cnt" op="equ" val="0">
                      <dgm:shape xmlns:r="http://schemas.openxmlformats.org/officeDocument/2006/relationships" type="pie" r:blip="">
                        <dgm:adjLst>
                          <dgm:adj idx="1" val="90"/>
                          <dgm:adj idx="2" val="-90"/>
                        </dgm:adjLst>
                      </dgm:shape>
                    </dgm:if>
                    <dgm:if name="Name25" axis="followSib" ptType="node" func="cnt" op="equ" val="1">
                      <dgm:shape xmlns:r="http://schemas.openxmlformats.org/officeDocument/2006/relationships" type="pie" r:blip="">
                        <dgm:adjLst>
                          <dgm:adj idx="1" val="150"/>
                          <dgm:adj idx="2" val="-90"/>
                        </dgm:adjLst>
                      </dgm:shape>
                    </dgm:if>
                    <dgm:if name="Name26" axis="followSib" ptType="node" func="cnt" op="equ" val="2">
                      <dgm:shape xmlns:r="http://schemas.openxmlformats.org/officeDocument/2006/relationships" type="pie" r:blip="">
                        <dgm:adjLst>
                          <dgm:adj idx="1" val="180"/>
                          <dgm:adj idx="2" val="-90"/>
                        </dgm:adjLst>
                      </dgm:shape>
                    </dgm:if>
                    <dgm:if name="Name27" axis="followSib" ptType="node" func="cnt" op="equ" val="3">
                      <dgm:shape xmlns:r="http://schemas.openxmlformats.org/officeDocument/2006/relationships" type="pie" r:blip="">
                        <dgm:adjLst>
                          <dgm:adj idx="1" val="-162"/>
                          <dgm:adj idx="2" val="-90"/>
                        </dgm:adjLst>
                      </dgm:shape>
                    </dgm:if>
                    <dgm:if name="Name28" axis="followSib" ptType="node" func="cnt" op="equ" val="4">
                      <dgm:shape xmlns:r="http://schemas.openxmlformats.org/officeDocument/2006/relationships" type="pie" r:blip="">
                        <dgm:adjLst>
                          <dgm:adj idx="1" val="-150"/>
                          <dgm:adj idx="2" val="-90"/>
                        </dgm:adjLst>
                      </dgm:shape>
                    </dgm:if>
                    <dgm:else name="Name29">
                      <dgm:shape xmlns:r="http://schemas.openxmlformats.org/officeDocument/2006/relationships" type="pie" r:blip="">
                        <dgm:adjLst>
                          <dgm:adj idx="1" val="-141.4286"/>
                          <dgm:adj idx="2" val="-90"/>
                        </dgm:adjLst>
                      </dgm:shape>
                    </dgm:else>
                  </dgm:choose>
                </dgm:if>
                <dgm:if name="Name30" axis="precedSib" ptType="node" func="cnt" op="equ" val="2">
                  <dgm:choose name="Name31">
                    <dgm:if name="Name32" axis="followSib" ptType="node" func="cnt" op="equ" val="0">
                      <dgm:shape xmlns:r="http://schemas.openxmlformats.org/officeDocument/2006/relationships" type="pie" r:blip="">
                        <dgm:adjLst>
                          <dgm:adj idx="1" val="90"/>
                          <dgm:adj idx="2" val="-90"/>
                        </dgm:adjLst>
                      </dgm:shape>
                    </dgm:if>
                    <dgm:if name="Name33" axis="followSib" ptType="node" func="cnt" op="equ" val="1">
                      <dgm:shape xmlns:r="http://schemas.openxmlformats.org/officeDocument/2006/relationships" type="pie" r:blip="">
                        <dgm:adjLst>
                          <dgm:adj idx="1" val="135"/>
                          <dgm:adj idx="2" val="-90"/>
                        </dgm:adjLst>
                      </dgm:shape>
                    </dgm:if>
                    <dgm:if name="Name34" axis="followSib" ptType="node" func="cnt" op="equ" val="2">
                      <dgm:shape xmlns:r="http://schemas.openxmlformats.org/officeDocument/2006/relationships" type="pie" r:blip="">
                        <dgm:adjLst>
                          <dgm:adj idx="1" val="162"/>
                          <dgm:adj idx="2" val="-90"/>
                        </dgm:adjLst>
                      </dgm:shape>
                    </dgm:if>
                    <dgm:if name="Name35" axis="followSib" ptType="node" func="cnt" op="equ" val="3">
                      <dgm:shape xmlns:r="http://schemas.openxmlformats.org/officeDocument/2006/relationships" type="pie" r:blip="">
                        <dgm:adjLst>
                          <dgm:adj idx="1" val="180"/>
                          <dgm:adj idx="2" val="-90"/>
                        </dgm:adjLst>
                      </dgm:shape>
                    </dgm:if>
                    <dgm:else name="Name36">
                      <dgm:shape xmlns:r="http://schemas.openxmlformats.org/officeDocument/2006/relationships" type="pie" r:blip="">
                        <dgm:adjLst>
                          <dgm:adj idx="1" val="-167.1429"/>
                          <dgm:adj idx="2" val="-90"/>
                        </dgm:adjLst>
                      </dgm:shape>
                    </dgm:else>
                  </dgm:choose>
                </dgm:if>
                <dgm:if name="Name37" axis="precedSib" ptType="node" func="cnt" op="equ" val="3">
                  <dgm:choose name="Name38">
                    <dgm:if name="Name39" axis="followSib" ptType="node" func="cnt" op="equ" val="0">
                      <dgm:shape xmlns:r="http://schemas.openxmlformats.org/officeDocument/2006/relationships" type="pie" r:blip="">
                        <dgm:adjLst>
                          <dgm:adj idx="1" val="90"/>
                          <dgm:adj idx="2" val="-90"/>
                        </dgm:adjLst>
                      </dgm:shape>
                    </dgm:if>
                    <dgm:if name="Name40" axis="followSib" ptType="node" func="cnt" op="equ" val="1">
                      <dgm:shape xmlns:r="http://schemas.openxmlformats.org/officeDocument/2006/relationships" type="pie" r:blip="">
                        <dgm:adjLst>
                          <dgm:adj idx="1" val="126"/>
                          <dgm:adj idx="2" val="-90"/>
                        </dgm:adjLst>
                      </dgm:shape>
                    </dgm:if>
                    <dgm:if name="Name41" axis="followSib" ptType="node" func="cnt" op="equ" val="2">
                      <dgm:shape xmlns:r="http://schemas.openxmlformats.org/officeDocument/2006/relationships" type="pie" r:blip="">
                        <dgm:adjLst>
                          <dgm:adj idx="1" val="150"/>
                          <dgm:adj idx="2" val="-90"/>
                        </dgm:adjLst>
                      </dgm:shape>
                    </dgm:if>
                    <dgm:else name="Name42">
                      <dgm:shape xmlns:r="http://schemas.openxmlformats.org/officeDocument/2006/relationships" type="pie" r:blip="">
                        <dgm:adjLst>
                          <dgm:adj idx="1" val="167.1429"/>
                          <dgm:adj idx="2" val="-90"/>
                        </dgm:adjLst>
                      </dgm:shape>
                    </dgm:else>
                  </dgm:choose>
                </dgm:if>
                <dgm:if name="Name43" axis="precedSib" ptType="node" func="cnt" op="equ" val="4">
                  <dgm:choose name="Name44">
                    <dgm:if name="Name45" axis="followSib" ptType="node" func="cnt" op="equ" val="0">
                      <dgm:shape xmlns:r="http://schemas.openxmlformats.org/officeDocument/2006/relationships" type="pie" r:blip="">
                        <dgm:adjLst>
                          <dgm:adj idx="1" val="90"/>
                          <dgm:adj idx="2" val="-90"/>
                        </dgm:adjLst>
                      </dgm:shape>
                    </dgm:if>
                    <dgm:if name="Name46" axis="followSib" ptType="node" func="cnt" op="equ" val="1">
                      <dgm:shape xmlns:r="http://schemas.openxmlformats.org/officeDocument/2006/relationships" type="pie" r:blip="">
                        <dgm:adjLst>
                          <dgm:adj idx="1" val="120"/>
                          <dgm:adj idx="2" val="-90"/>
                        </dgm:adjLst>
                      </dgm:shape>
                    </dgm:if>
                    <dgm:else name="Name47">
                      <dgm:shape xmlns:r="http://schemas.openxmlformats.org/officeDocument/2006/relationships" type="pie" r:blip="">
                        <dgm:adjLst>
                          <dgm:adj idx="1" val="141.4286"/>
                          <dgm:adj idx="2" val="-90"/>
                        </dgm:adjLst>
                      </dgm:shape>
                    </dgm:else>
                  </dgm:choose>
                </dgm:if>
                <dgm:if name="Name48" axis="precedSib" ptType="node" func="cnt" op="equ" val="5">
                  <dgm:choose name="Name49">
                    <dgm:if name="Name50" axis="followSib" ptType="node" func="cnt" op="equ" val="0">
                      <dgm:shape xmlns:r="http://schemas.openxmlformats.org/officeDocument/2006/relationships" type="pie" r:blip="">
                        <dgm:adjLst>
                          <dgm:adj idx="1" val="90"/>
                          <dgm:adj idx="2" val="-90"/>
                        </dgm:adjLst>
                      </dgm:shape>
                    </dgm:if>
                    <dgm:else name="Name51">
                      <dgm:shape xmlns:r="http://schemas.openxmlformats.org/officeDocument/2006/relationships" type="pie" r:blip="">
                        <dgm:adjLst>
                          <dgm:adj idx="1" val="115.7143"/>
                          <dgm:adj idx="2" val="-90"/>
                        </dgm:adjLst>
                      </dgm:shape>
                    </dgm:else>
                  </dgm:choose>
                </dgm:if>
                <dgm:else name="Name52">
                  <dgm:shape xmlns:r="http://schemas.openxmlformats.org/officeDocument/2006/relationships" type="pie" r:blip="">
                    <dgm:adjLst>
                      <dgm:adj idx="1" val="90"/>
                      <dgm:adj idx="2" val="-90"/>
                    </dgm:adjLst>
                  </dgm:shape>
                </dgm:else>
              </dgm:choose>
            </dgm:if>
            <dgm:else name="Name53">
              <dgm:choose name="Name54">
                <dgm:if name="Name55" axis="precedSib" ptType="node" func="cnt" op="equ" val="0">
                  <dgm:choose name="Name56">
                    <dgm:if name="Name57" axis="followSib" ptType="node" func="cnt" op="equ" val="0">
                      <dgm:shape xmlns:r="http://schemas.openxmlformats.org/officeDocument/2006/relationships" rot="180" type="pie" r:blip="">
                        <dgm:adjLst>
                          <dgm:adj idx="1" val="90"/>
                          <dgm:adj idx="2" val="-90"/>
                        </dgm:adjLst>
                      </dgm:shape>
                    </dgm:if>
                    <dgm:if name="Name58" axis="followSib" ptType="node" func="cnt" op="equ" val="1">
                      <dgm:shape xmlns:r="http://schemas.openxmlformats.org/officeDocument/2006/relationships" rot="180" type="pie" r:blip="">
                        <dgm:adjLst>
                          <dgm:adj idx="1" val="90"/>
                          <dgm:adj idx="2" val="180"/>
                        </dgm:adjLst>
                      </dgm:shape>
                    </dgm:if>
                    <dgm:if name="Name59" axis="followSib" ptType="node" func="cnt" op="equ" val="2">
                      <dgm:shape xmlns:r="http://schemas.openxmlformats.org/officeDocument/2006/relationships" rot="180" type="pie" r:blip="">
                        <dgm:adjLst>
                          <dgm:adj idx="1" val="90"/>
                          <dgm:adj idx="2" val="150"/>
                        </dgm:adjLst>
                      </dgm:shape>
                    </dgm:if>
                    <dgm:if name="Name60" axis="followSib" ptType="node" func="cnt" op="equ" val="3">
                      <dgm:shape xmlns:r="http://schemas.openxmlformats.org/officeDocument/2006/relationships" rot="180" type="pie" r:blip="">
                        <dgm:adjLst>
                          <dgm:adj idx="1" val="90"/>
                          <dgm:adj idx="2" val="135"/>
                        </dgm:adjLst>
                      </dgm:shape>
                    </dgm:if>
                    <dgm:if name="Name61" axis="followSib" ptType="node" func="cnt" op="equ" val="4">
                      <dgm:shape xmlns:r="http://schemas.openxmlformats.org/officeDocument/2006/relationships" rot="180" type="pie" r:blip="">
                        <dgm:adjLst>
                          <dgm:adj idx="1" val="90"/>
                          <dgm:adj idx="2" val="126"/>
                        </dgm:adjLst>
                      </dgm:shape>
                    </dgm:if>
                    <dgm:if name="Name62" axis="followSib" ptType="node" func="cnt" op="equ" val="5">
                      <dgm:shape xmlns:r="http://schemas.openxmlformats.org/officeDocument/2006/relationships" rot="180" type="pie" r:blip="">
                        <dgm:adjLst>
                          <dgm:adj idx="1" val="90"/>
                          <dgm:adj idx="2" val="120"/>
                        </dgm:adjLst>
                      </dgm:shape>
                    </dgm:if>
                    <dgm:else name="Name63">
                      <dgm:shape xmlns:r="http://schemas.openxmlformats.org/officeDocument/2006/relationships" rot="180" type="pie" r:blip="">
                        <dgm:adjLst>
                          <dgm:adj idx="1" val="90"/>
                          <dgm:adj idx="2" val="115.7143"/>
                        </dgm:adjLst>
                      </dgm:shape>
                    </dgm:else>
                  </dgm:choose>
                </dgm:if>
                <dgm:if name="Name64" axis="precedSib" ptType="node" func="cnt" op="equ" val="1">
                  <dgm:choose name="Name65">
                    <dgm:if name="Name66" axis="followSib" ptType="node" func="cnt" op="equ" val="0">
                      <dgm:shape xmlns:r="http://schemas.openxmlformats.org/officeDocument/2006/relationships" rot="180" type="pie" r:blip="">
                        <dgm:adjLst>
                          <dgm:adj idx="1" val="90"/>
                          <dgm:adj idx="2" val="-90"/>
                        </dgm:adjLst>
                      </dgm:shape>
                    </dgm:if>
                    <dgm:if name="Name67" axis="followSib" ptType="node" func="cnt" op="equ" val="1">
                      <dgm:shape xmlns:r="http://schemas.openxmlformats.org/officeDocument/2006/relationships" rot="180" type="pie" r:blip="">
                        <dgm:adjLst>
                          <dgm:adj idx="1" val="90"/>
                          <dgm:adj idx="2" val="-150"/>
                        </dgm:adjLst>
                      </dgm:shape>
                    </dgm:if>
                    <dgm:if name="Name68" axis="followSib" ptType="node" func="cnt" op="equ" val="2">
                      <dgm:shape xmlns:r="http://schemas.openxmlformats.org/officeDocument/2006/relationships" rot="180" type="pie" r:blip="">
                        <dgm:adjLst>
                          <dgm:adj idx="1" val="90"/>
                          <dgm:adj idx="2" val="180"/>
                        </dgm:adjLst>
                      </dgm:shape>
                    </dgm:if>
                    <dgm:if name="Name69" axis="followSib" ptType="node" func="cnt" op="equ" val="3">
                      <dgm:shape xmlns:r="http://schemas.openxmlformats.org/officeDocument/2006/relationships" rot="180" type="pie" r:blip="">
                        <dgm:adjLst>
                          <dgm:adj idx="1" val="90"/>
                          <dgm:adj idx="2" val="162"/>
                        </dgm:adjLst>
                      </dgm:shape>
                    </dgm:if>
                    <dgm:if name="Name70" axis="followSib" ptType="node" func="cnt" op="equ" val="4">
                      <dgm:shape xmlns:r="http://schemas.openxmlformats.org/officeDocument/2006/relationships" rot="180" type="pie" r:blip="">
                        <dgm:adjLst>
                          <dgm:adj idx="1" val="90"/>
                          <dgm:adj idx="2" val="150"/>
                        </dgm:adjLst>
                      </dgm:shape>
                    </dgm:if>
                    <dgm:else name="Name71">
                      <dgm:shape xmlns:r="http://schemas.openxmlformats.org/officeDocument/2006/relationships" rot="180" type="pie" r:blip="">
                        <dgm:adjLst>
                          <dgm:adj idx="1" val="90"/>
                          <dgm:adj idx="2" val="141.4286"/>
                        </dgm:adjLst>
                      </dgm:shape>
                    </dgm:else>
                  </dgm:choose>
                </dgm:if>
                <dgm:if name="Name72" axis="precedSib" ptType="node" func="cnt" op="equ" val="2">
                  <dgm:choose name="Name73">
                    <dgm:if name="Name74" axis="followSib" ptType="node" func="cnt" op="equ" val="0">
                      <dgm:shape xmlns:r="http://schemas.openxmlformats.org/officeDocument/2006/relationships" rot="180" type="pie" r:blip="">
                        <dgm:adjLst>
                          <dgm:adj idx="1" val="90"/>
                          <dgm:adj idx="2" val="-90"/>
                        </dgm:adjLst>
                      </dgm:shape>
                    </dgm:if>
                    <dgm:if name="Name75" axis="followSib" ptType="node" func="cnt" op="equ" val="1">
                      <dgm:shape xmlns:r="http://schemas.openxmlformats.org/officeDocument/2006/relationships" rot="180" type="pie" r:blip="">
                        <dgm:adjLst>
                          <dgm:adj idx="1" val="90"/>
                          <dgm:adj idx="2" val="-135"/>
                        </dgm:adjLst>
                      </dgm:shape>
                    </dgm:if>
                    <dgm:if name="Name76" axis="followSib" ptType="node" func="cnt" op="equ" val="2">
                      <dgm:shape xmlns:r="http://schemas.openxmlformats.org/officeDocument/2006/relationships" rot="180" type="pie" r:blip="">
                        <dgm:adjLst>
                          <dgm:adj idx="1" val="90"/>
                          <dgm:adj idx="2" val="-162"/>
                        </dgm:adjLst>
                      </dgm:shape>
                    </dgm:if>
                    <dgm:if name="Name77" axis="followSib" ptType="node" func="cnt" op="equ" val="3">
                      <dgm:shape xmlns:r="http://schemas.openxmlformats.org/officeDocument/2006/relationships" rot="180" type="pie" r:blip="">
                        <dgm:adjLst>
                          <dgm:adj idx="1" val="90"/>
                          <dgm:adj idx="2" val="180"/>
                        </dgm:adjLst>
                      </dgm:shape>
                    </dgm:if>
                    <dgm:else name="Name78">
                      <dgm:shape xmlns:r="http://schemas.openxmlformats.org/officeDocument/2006/relationships" rot="180" type="pie" r:blip="">
                        <dgm:adjLst>
                          <dgm:adj idx="1" val="90"/>
                          <dgm:adj idx="2" val="167.1429"/>
                        </dgm:adjLst>
                      </dgm:shape>
                    </dgm:else>
                  </dgm:choose>
                </dgm:if>
                <dgm:if name="Name79" axis="precedSib" ptType="node" func="cnt" op="equ" val="3">
                  <dgm:choose name="Name80">
                    <dgm:if name="Name81" axis="followSib" ptType="node" func="cnt" op="equ" val="0">
                      <dgm:shape xmlns:r="http://schemas.openxmlformats.org/officeDocument/2006/relationships" rot="180" type="pie" r:blip="">
                        <dgm:adjLst>
                          <dgm:adj idx="1" val="90"/>
                          <dgm:adj idx="2" val="-90"/>
                        </dgm:adjLst>
                      </dgm:shape>
                    </dgm:if>
                    <dgm:if name="Name82" axis="followSib" ptType="node" func="cnt" op="equ" val="1">
                      <dgm:shape xmlns:r="http://schemas.openxmlformats.org/officeDocument/2006/relationships" rot="180" type="pie" r:blip="">
                        <dgm:adjLst>
                          <dgm:adj idx="1" val="90"/>
                          <dgm:adj idx="2" val="-126"/>
                        </dgm:adjLst>
                      </dgm:shape>
                    </dgm:if>
                    <dgm:if name="Name83" axis="followSib" ptType="node" func="cnt" op="equ" val="2">
                      <dgm:shape xmlns:r="http://schemas.openxmlformats.org/officeDocument/2006/relationships" rot="180" type="pie" r:blip="">
                        <dgm:adjLst>
                          <dgm:adj idx="1" val="90"/>
                          <dgm:adj idx="2" val="-150"/>
                        </dgm:adjLst>
                      </dgm:shape>
                    </dgm:if>
                    <dgm:else name="Name84">
                      <dgm:shape xmlns:r="http://schemas.openxmlformats.org/officeDocument/2006/relationships" rot="180" type="pie" r:blip="">
                        <dgm:adjLst>
                          <dgm:adj idx="1" val="90"/>
                          <dgm:adj idx="2" val="-167.1429"/>
                        </dgm:adjLst>
                      </dgm:shape>
                    </dgm:else>
                  </dgm:choose>
                </dgm:if>
                <dgm:if name="Name85" axis="precedSib" ptType="node" func="cnt" op="equ" val="4">
                  <dgm:choose name="Name86">
                    <dgm:if name="Name87" axis="followSib" ptType="node" func="cnt" op="equ" val="0">
                      <dgm:shape xmlns:r="http://schemas.openxmlformats.org/officeDocument/2006/relationships" rot="180" type="pie" r:blip="">
                        <dgm:adjLst>
                          <dgm:adj idx="1" val="90"/>
                          <dgm:adj idx="2" val="-90"/>
                        </dgm:adjLst>
                      </dgm:shape>
                    </dgm:if>
                    <dgm:if name="Name88" axis="followSib" ptType="node" func="cnt" op="equ" val="1">
                      <dgm:shape xmlns:r="http://schemas.openxmlformats.org/officeDocument/2006/relationships" rot="180" type="pie" r:blip="">
                        <dgm:adjLst>
                          <dgm:adj idx="1" val="90"/>
                          <dgm:adj idx="2" val="-120"/>
                        </dgm:adjLst>
                      </dgm:shape>
                    </dgm:if>
                    <dgm:else name="Name89">
                      <dgm:shape xmlns:r="http://schemas.openxmlformats.org/officeDocument/2006/relationships" rot="180" type="pie" r:blip="">
                        <dgm:adjLst>
                          <dgm:adj idx="1" val="90"/>
                          <dgm:adj idx="2" val="-141.4286"/>
                        </dgm:adjLst>
                      </dgm:shape>
                    </dgm:else>
                  </dgm:choose>
                </dgm:if>
                <dgm:if name="Name90" axis="precedSib" ptType="node" func="cnt" op="equ" val="5">
                  <dgm:choose name="Name91">
                    <dgm:if name="Name92" axis="followSib" ptType="node" func="cnt" op="equ" val="0">
                      <dgm:shape xmlns:r="http://schemas.openxmlformats.org/officeDocument/2006/relationships" rot="180" type="pie" r:blip="">
                        <dgm:adjLst>
                          <dgm:adj idx="1" val="90"/>
                          <dgm:adj idx="2" val="-90"/>
                        </dgm:adjLst>
                      </dgm:shape>
                    </dgm:if>
                    <dgm:else name="Name93">
                      <dgm:shape xmlns:r="http://schemas.openxmlformats.org/officeDocument/2006/relationships" rot="180" type="pie" r:blip="">
                        <dgm:adjLst>
                          <dgm:adj idx="1" val="90"/>
                          <dgm:adj idx="2" val="-115.7143"/>
                        </dgm:adjLst>
                      </dgm:shape>
                    </dgm:else>
                  </dgm:choose>
                </dgm:if>
                <dgm:else name="Name94">
                  <dgm:shape xmlns:r="http://schemas.openxmlformats.org/officeDocument/2006/relationships" rot="180" type="pie" r:blip="">
                    <dgm:adjLst>
                      <dgm:adj idx="1" val="90"/>
                      <dgm:adj idx="2" val="-90"/>
                    </dgm:adjLst>
                  </dgm:shape>
                </dgm:else>
              </dgm:choose>
            </dgm:else>
          </dgm:choose>
          <dgm:presOf/>
        </dgm:layoutNode>
        <dgm:layoutNode name="Parent" styleLbl="revTx">
          <dgm:varLst>
            <dgm:chMax val="1"/>
            <dgm:chPref val="1"/>
            <dgm:bulletEnabled val="1"/>
          </dgm:varLst>
          <dgm:choose name="Name95">
            <dgm:if name="Name96" func="var" arg="dir" op="equ" val="norm">
              <dgm:alg type="tx">
                <dgm:param type="parTxLTRAlign" val="r"/>
                <dgm:param type="parTxRTLAlign" val="r"/>
                <dgm:param type="shpTxLTRAlignCh" val="r"/>
                <dgm:param type="shpTxRTLAlignCh" val="r"/>
                <dgm:param type="txAnchorVert" val="b"/>
                <dgm:param type="autoTxRot" val="grav"/>
              </dgm:alg>
            </dgm:if>
            <dgm:else name="Name97">
              <dgm:alg type="tx">
                <dgm:param type="parTxLTRAlign" val="l"/>
                <dgm:param type="parTxRTLAlign" val="l"/>
                <dgm:param type="shpTxLTRAlignCh" val="l"/>
                <dgm:param type="shpTxRTLAlignCh" val="l"/>
                <dgm:param type="txAnchorVert" val="b"/>
                <dgm:param type="autoTxRot" val="grav"/>
              </dgm:alg>
            </dgm:else>
          </dgm:choose>
          <dgm:choose name="Name98">
            <dgm:if name="Name99" func="var" arg="dir" op="equ" val="norm">
              <dgm:shape xmlns:r="http://schemas.openxmlformats.org/officeDocument/2006/relationships" rot="-90" type="rect" r:blip="">
                <dgm:adjLst/>
              </dgm:shape>
            </dgm:if>
            <dgm:else name="Name100">
              <dgm:shape xmlns:r="http://schemas.openxmlformats.org/officeDocument/2006/relationships" rot="90" type="rect" r:blip="">
                <dgm:adjLst/>
              </dgm:shape>
            </dgm:else>
          </dgm:choose>
          <dgm:presOf axis="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choose name="Name101">
        <dgm:if name="Name102" axis="ch" ptType="node" func="cnt" op="gte" val="1">
          <dgm:forEach name="negSibTransForEach" axis="ch" ptType="sibTrans" hideLastTrans="0" cnt="1">
            <dgm:layoutNode name="negSibTrans">
              <dgm:alg type="sp"/>
              <dgm:shape xmlns:r="http://schemas.openxmlformats.org/officeDocument/2006/relationships" r:blip="">
                <dgm:adjLst/>
              </dgm:shape>
            </dgm:layoutNode>
          </dgm:forEach>
          <dgm:layoutNode name="composite">
            <dgm:alg type="composite">
              <dgm:param type="ar" val="0.5"/>
            </dgm:alg>
            <dgm:shape xmlns:r="http://schemas.openxmlformats.org/officeDocument/2006/relationships" r:blip="">
              <dgm:adjLst/>
            </dgm:shape>
            <dgm:choose name="Name103">
              <dgm:if name="Name104" func="var" arg="dir" op="equ" val="norm">
                <dgm:constrLst>
                  <dgm:constr type="l" for="ch" forName="Child" refType="w" fact="0"/>
                  <dgm:constr type="t" for="ch" forName="Child" refType="h" fact="0"/>
                  <dgm:constr type="w" for="ch" forName="Child" refType="w"/>
                  <dgm:constr type="h" for="ch" forName="Child" refType="h"/>
                </dgm:constrLst>
              </dgm:if>
              <dgm:else name="Name105">
                <dgm:constrLst>
                  <dgm:constr type="r" for="ch" forName="Child" refType="w"/>
                  <dgm:constr type="t" for="ch" forName="Child" refType="h" fact="0"/>
                  <dgm:constr type="w" for="ch" forName="Child" refType="w"/>
                  <dgm:constr type="h" for="ch" forName="Child" refType="h"/>
                </dgm:constrLst>
              </dgm:else>
            </dgm:choose>
            <dgm:ruleLst/>
            <dgm:layoutNode name="Child" styleLbl="revTx">
              <dgm:varLst>
                <dgm:chMax val="0"/>
                <dgm:chPref val="0"/>
                <dgm:bulletEnabled val="1"/>
              </dgm:varLst>
              <dgm:choose name="Name106">
                <dgm:if name="Name107" func="var" arg="dir" op="equ" val="norm">
                  <dgm:alg type="tx">
                    <dgm:param type="parTxLTRAlign" val="l"/>
                    <dgm:param type="parTxRTLAlign" val="r"/>
                    <dgm:param type="txAnchorVert" val="t"/>
                  </dgm:alg>
                </dgm:if>
                <dgm:else name="Name108">
                  <dgm:alg type="tx">
                    <dgm:param type="parTxLTRAlign" val="r"/>
                    <dgm:param type="parTxRTLAlign" val="l"/>
                    <dgm:param type="txAnchorVert" val="t"/>
                  </dgm:alg>
                </dgm:else>
              </dgm:choose>
              <dgm:shape xmlns:r="http://schemas.openxmlformats.org/officeDocument/2006/relationships" type="rect" r:blip="">
                <dgm:adjLst/>
              </dgm:shape>
              <dgm:presOf axis="des"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if>
        <dgm:else name="Name109"/>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A9035D-960B-4D88-AD04-0F2A34353013}" type="datetimeFigureOut">
              <a:rPr lang="es-MX" smtClean="0"/>
              <a:t>23/09/2018</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0276DD-C9F0-490C-9876-97AACDBA500D}" type="slidenum">
              <a:rPr lang="es-MX" smtClean="0"/>
              <a:t>‹Nº›</a:t>
            </a:fld>
            <a:endParaRPr lang="es-MX"/>
          </a:p>
        </p:txBody>
      </p:sp>
    </p:spTree>
    <p:extLst>
      <p:ext uri="{BB962C8B-B14F-4D97-AF65-F5344CB8AC3E}">
        <p14:creationId xmlns:p14="http://schemas.microsoft.com/office/powerpoint/2010/main" val="2000788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00276DD-C9F0-490C-9876-97AACDBA500D}" type="slidenum">
              <a:rPr lang="es-MX" smtClean="0"/>
              <a:t>42</a:t>
            </a:fld>
            <a:endParaRPr lang="es-MX"/>
          </a:p>
        </p:txBody>
      </p:sp>
    </p:spTree>
    <p:extLst>
      <p:ext uri="{BB962C8B-B14F-4D97-AF65-F5344CB8AC3E}">
        <p14:creationId xmlns:p14="http://schemas.microsoft.com/office/powerpoint/2010/main" val="4127158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00276DD-C9F0-490C-9876-97AACDBA500D}" type="slidenum">
              <a:rPr lang="es-MX" smtClean="0"/>
              <a:t>44</a:t>
            </a:fld>
            <a:endParaRPr lang="es-MX"/>
          </a:p>
        </p:txBody>
      </p:sp>
    </p:spTree>
    <p:extLst>
      <p:ext uri="{BB962C8B-B14F-4D97-AF65-F5344CB8AC3E}">
        <p14:creationId xmlns:p14="http://schemas.microsoft.com/office/powerpoint/2010/main" val="2226235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2063115" y="630937"/>
            <a:ext cx="5230368"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808892" y="1098388"/>
            <a:ext cx="7738814" cy="4394988"/>
          </a:xfrm>
        </p:spPr>
        <p:txBody>
          <a:bodyPr anchor="ctr">
            <a:noAutofit/>
          </a:bodyPr>
          <a:lstStyle>
            <a:lvl1pPr algn="ctr">
              <a:defRPr sz="7500" spc="60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661284" y="5979197"/>
            <a:ext cx="6034030" cy="742279"/>
          </a:xfrm>
        </p:spPr>
        <p:txBody>
          <a:bodyPr anchor="t">
            <a:normAutofit/>
          </a:bodyPr>
          <a:lstStyle>
            <a:lvl1pPr marL="0" indent="0" algn="ctr">
              <a:lnSpc>
                <a:spcPct val="100000"/>
              </a:lnSpc>
              <a:buNone/>
              <a:defRPr sz="1500" b="1" i="0" cap="all" spc="300" baseline="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a:xfrm>
            <a:off x="808892" y="6375679"/>
            <a:ext cx="1747292" cy="348462"/>
          </a:xfrm>
        </p:spPr>
        <p:txBody>
          <a:bodyPr/>
          <a:lstStyle>
            <a:lvl1pPr>
              <a:defRPr baseline="0">
                <a:solidFill>
                  <a:schemeClr val="accent1">
                    <a:lumMod val="50000"/>
                  </a:schemeClr>
                </a:solidFill>
              </a:defRPr>
            </a:lvl1pPr>
          </a:lstStyle>
          <a:p>
            <a:pPr>
              <a:defRPr/>
            </a:pPr>
            <a:fld id="{C54E45BD-77A5-4608-84E8-3700D686F9AB}" type="datetimeFigureOut">
              <a:rPr lang="es-MX" smtClean="0"/>
              <a:pPr>
                <a:defRPr/>
              </a:pPr>
              <a:t>23/09/2018</a:t>
            </a:fld>
            <a:endParaRPr lang="es-MX"/>
          </a:p>
        </p:txBody>
      </p:sp>
      <p:sp>
        <p:nvSpPr>
          <p:cNvPr id="5" name="Footer Placeholder 4"/>
          <p:cNvSpPr>
            <a:spLocks noGrp="1"/>
          </p:cNvSpPr>
          <p:nvPr>
            <p:ph type="ftr" sz="quarter" idx="11"/>
          </p:nvPr>
        </p:nvSpPr>
        <p:spPr>
          <a:xfrm>
            <a:off x="3135249" y="6375679"/>
            <a:ext cx="3086100" cy="345796"/>
          </a:xfrm>
        </p:spPr>
        <p:txBody>
          <a:bodyPr/>
          <a:lstStyle>
            <a:lvl1pPr>
              <a:defRPr baseline="0">
                <a:solidFill>
                  <a:schemeClr val="accent1">
                    <a:lumMod val="50000"/>
                  </a:schemeClr>
                </a:solidFill>
              </a:defRPr>
            </a:lvl1pPr>
          </a:lstStyle>
          <a:p>
            <a:pPr>
              <a:defRPr/>
            </a:pPr>
            <a:endParaRPr lang="es-MX"/>
          </a:p>
        </p:txBody>
      </p:sp>
      <p:sp>
        <p:nvSpPr>
          <p:cNvPr id="6" name="Slide Number Placeholder 5"/>
          <p:cNvSpPr>
            <a:spLocks noGrp="1"/>
          </p:cNvSpPr>
          <p:nvPr>
            <p:ph type="sldNum" sz="quarter" idx="12"/>
          </p:nvPr>
        </p:nvSpPr>
        <p:spPr>
          <a:xfrm>
            <a:off x="6800414" y="6375679"/>
            <a:ext cx="1747292" cy="345796"/>
          </a:xfrm>
        </p:spPr>
        <p:txBody>
          <a:bodyPr/>
          <a:lstStyle>
            <a:lvl1pPr>
              <a:defRPr baseline="0">
                <a:solidFill>
                  <a:schemeClr val="accent1">
                    <a:lumMod val="50000"/>
                  </a:schemeClr>
                </a:solidFill>
              </a:defRPr>
            </a:lvl1pPr>
          </a:lstStyle>
          <a:p>
            <a:pPr>
              <a:defRPr/>
            </a:pPr>
            <a:fld id="{13BA2B16-B7ED-44E7-A015-3C2B7F411EB6}" type="slidenum">
              <a:rPr lang="es-MX" altLang="es-MX" smtClean="0"/>
              <a:pPr>
                <a:defRPr/>
              </a:pPr>
              <a:t>‹Nº›</a:t>
            </a:fld>
            <a:endParaRPr lang="es-MX" altLang="es-MX"/>
          </a:p>
        </p:txBody>
      </p:sp>
      <p:sp>
        <p:nvSpPr>
          <p:cNvPr id="13" name="Rectangle 12"/>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02022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B7C64EA3-BF3D-4D6C-822D-FFE3B1E14997}" type="datetimeFigureOut">
              <a:rPr lang="es-MX" smtClean="0"/>
              <a:pPr>
                <a:defRPr/>
              </a:pPr>
              <a:t>23/09/2018</a:t>
            </a:fld>
            <a:endParaRPr lang="es-MX"/>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BAA09ED2-1E69-4FC2-9E95-401C391714BF}" type="slidenum">
              <a:rPr lang="es-MX" altLang="es-MX" smtClean="0"/>
              <a:pPr>
                <a:defRPr/>
              </a:pPr>
              <a:t>‹Nº›</a:t>
            </a:fld>
            <a:endParaRPr lang="es-MX" altLang="es-MX"/>
          </a:p>
        </p:txBody>
      </p:sp>
    </p:spTree>
    <p:extLst>
      <p:ext uri="{BB962C8B-B14F-4D97-AF65-F5344CB8AC3E}">
        <p14:creationId xmlns:p14="http://schemas.microsoft.com/office/powerpoint/2010/main" val="3705020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911" y="382386"/>
            <a:ext cx="1771930" cy="5600404"/>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42974" y="382386"/>
            <a:ext cx="5809517" cy="5600404"/>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E6679BC9-40E6-4629-BD0E-86B5F030E1AC}" type="datetimeFigureOut">
              <a:rPr lang="es-MX" smtClean="0"/>
              <a:pPr>
                <a:defRPr/>
              </a:pPr>
              <a:t>23/09/2018</a:t>
            </a:fld>
            <a:endParaRPr lang="es-MX"/>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3B33B537-D268-40DD-A595-C9D18A7EF607}" type="slidenum">
              <a:rPr lang="es-MX" altLang="es-MX" smtClean="0"/>
              <a:pPr>
                <a:defRPr/>
              </a:pPr>
              <a:t>‹Nº›</a:t>
            </a:fld>
            <a:endParaRPr lang="es-MX" altLang="es-MX"/>
          </a:p>
        </p:txBody>
      </p:sp>
    </p:spTree>
    <p:extLst>
      <p:ext uri="{BB962C8B-B14F-4D97-AF65-F5344CB8AC3E}">
        <p14:creationId xmlns:p14="http://schemas.microsoft.com/office/powerpoint/2010/main" val="570593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CD006FC2-2868-4885-8227-481F24037AE3}" type="datetimeFigureOut">
              <a:rPr lang="es-MX" smtClean="0"/>
              <a:pPr>
                <a:defRPr/>
              </a:pPr>
              <a:t>23/09/2018</a:t>
            </a:fld>
            <a:endParaRPr lang="es-MX"/>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7B239522-7CAE-4441-B0DA-1C9BF1D84A80}" type="slidenum">
              <a:rPr lang="es-MX" altLang="es-MX" smtClean="0"/>
              <a:pPr>
                <a:defRPr/>
              </a:pPr>
              <a:t>‹Nº›</a:t>
            </a:fld>
            <a:endParaRPr lang="es-MX" altLang="es-MX"/>
          </a:p>
        </p:txBody>
      </p:sp>
    </p:spTree>
    <p:extLst>
      <p:ext uri="{BB962C8B-B14F-4D97-AF65-F5344CB8AC3E}">
        <p14:creationId xmlns:p14="http://schemas.microsoft.com/office/powerpoint/2010/main" val="30737091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2432197" y="1073889"/>
            <a:ext cx="6140303" cy="4064627"/>
          </a:xfrm>
        </p:spPr>
        <p:txBody>
          <a:bodyPr anchor="b">
            <a:normAutofit/>
          </a:bodyPr>
          <a:lstStyle>
            <a:lvl1pPr>
              <a:defRPr sz="6300" spc="600"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432198" y="5159782"/>
            <a:ext cx="5263116" cy="951135"/>
          </a:xfrm>
        </p:spPr>
        <p:txBody>
          <a:bodyPr>
            <a:normAutofit/>
          </a:bodyPr>
          <a:lstStyle>
            <a:lvl1pPr marL="0" indent="0">
              <a:lnSpc>
                <a:spcPct val="100000"/>
              </a:lnSpc>
              <a:buNone/>
              <a:defRPr sz="1500" b="1" i="0" cap="all" spc="300" baseline="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a:xfrm>
            <a:off x="2427410" y="6375679"/>
            <a:ext cx="1120460" cy="348462"/>
          </a:xfrm>
        </p:spPr>
        <p:txBody>
          <a:bodyPr/>
          <a:lstStyle>
            <a:lvl1pPr>
              <a:defRPr baseline="0">
                <a:solidFill>
                  <a:schemeClr val="tx2"/>
                </a:solidFill>
              </a:defRPr>
            </a:lvl1pPr>
          </a:lstStyle>
          <a:p>
            <a:pPr>
              <a:defRPr/>
            </a:pPr>
            <a:fld id="{A3088562-CDBF-4138-9BCD-6124971823CF}" type="datetimeFigureOut">
              <a:rPr lang="es-MX" smtClean="0"/>
              <a:pPr>
                <a:defRPr/>
              </a:pPr>
              <a:t>23/09/2018</a:t>
            </a:fld>
            <a:endParaRPr lang="es-MX"/>
          </a:p>
        </p:txBody>
      </p:sp>
      <p:sp>
        <p:nvSpPr>
          <p:cNvPr id="5" name="Footer Placeholder 4"/>
          <p:cNvSpPr>
            <a:spLocks noGrp="1"/>
          </p:cNvSpPr>
          <p:nvPr>
            <p:ph type="ftr" sz="quarter" idx="11"/>
          </p:nvPr>
        </p:nvSpPr>
        <p:spPr>
          <a:xfrm>
            <a:off x="3959298" y="6375679"/>
            <a:ext cx="3086100" cy="345796"/>
          </a:xfrm>
        </p:spPr>
        <p:txBody>
          <a:bodyPr/>
          <a:lstStyle>
            <a:lvl1pPr>
              <a:defRPr baseline="0">
                <a:solidFill>
                  <a:schemeClr val="tx2"/>
                </a:solidFill>
              </a:defRPr>
            </a:lvl1pPr>
          </a:lstStyle>
          <a:p>
            <a:pPr>
              <a:defRPr/>
            </a:pPr>
            <a:endParaRPr lang="es-MX"/>
          </a:p>
        </p:txBody>
      </p:sp>
      <p:sp>
        <p:nvSpPr>
          <p:cNvPr id="6" name="Slide Number Placeholder 5"/>
          <p:cNvSpPr>
            <a:spLocks noGrp="1"/>
          </p:cNvSpPr>
          <p:nvPr>
            <p:ph type="sldNum" sz="quarter" idx="12"/>
          </p:nvPr>
        </p:nvSpPr>
        <p:spPr>
          <a:xfrm>
            <a:off x="7456825" y="6375679"/>
            <a:ext cx="1115675" cy="345796"/>
          </a:xfrm>
        </p:spPr>
        <p:txBody>
          <a:bodyPr/>
          <a:lstStyle>
            <a:lvl1pPr>
              <a:defRPr baseline="0">
                <a:solidFill>
                  <a:schemeClr val="tx2"/>
                </a:solidFill>
              </a:defRPr>
            </a:lvl1pPr>
          </a:lstStyle>
          <a:p>
            <a:pPr>
              <a:defRPr/>
            </a:pPr>
            <a:fld id="{CD0B856D-2286-4922-AABC-1520EDA4B206}" type="slidenum">
              <a:rPr lang="es-MX" altLang="es-MX" smtClean="0"/>
              <a:pPr>
                <a:defRPr/>
              </a:pPr>
              <a:t>‹Nº›</a:t>
            </a:fld>
            <a:endParaRPr lang="es-MX" altLang="es-MX"/>
          </a:p>
        </p:txBody>
      </p:sp>
      <p:sp>
        <p:nvSpPr>
          <p:cNvPr id="16" name="Freeform 11"/>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2110979" cy="6858000"/>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31647481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942975" y="2286000"/>
            <a:ext cx="3593592" cy="36195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985846" y="2286000"/>
            <a:ext cx="3593592" cy="36195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fld id="{2CE10A91-F687-43BA-B30F-F646280A841B}" type="datetimeFigureOut">
              <a:rPr lang="es-MX" smtClean="0"/>
              <a:pPr>
                <a:defRPr/>
              </a:pPr>
              <a:t>23/09/2018</a:t>
            </a:fld>
            <a:endParaRPr lang="es-MX"/>
          </a:p>
        </p:txBody>
      </p:sp>
      <p:sp>
        <p:nvSpPr>
          <p:cNvPr id="6" name="Footer Placeholder 5"/>
          <p:cNvSpPr>
            <a:spLocks noGrp="1"/>
          </p:cNvSpPr>
          <p:nvPr>
            <p:ph type="ftr" sz="quarter" idx="11"/>
          </p:nvPr>
        </p:nvSpPr>
        <p:spPr/>
        <p:txBody>
          <a:bodyPr/>
          <a:lstStyle/>
          <a:p>
            <a:pPr>
              <a:defRPr/>
            </a:pPr>
            <a:endParaRPr lang="es-MX"/>
          </a:p>
        </p:txBody>
      </p:sp>
      <p:sp>
        <p:nvSpPr>
          <p:cNvPr id="7" name="Slide Number Placeholder 6"/>
          <p:cNvSpPr>
            <a:spLocks noGrp="1"/>
          </p:cNvSpPr>
          <p:nvPr>
            <p:ph type="sldNum" sz="quarter" idx="12"/>
          </p:nvPr>
        </p:nvSpPr>
        <p:spPr/>
        <p:txBody>
          <a:bodyPr/>
          <a:lstStyle/>
          <a:p>
            <a:pPr>
              <a:defRPr/>
            </a:pPr>
            <a:fld id="{8FCB1695-DF44-414A-8C19-BF2CCB5A08E8}" type="slidenum">
              <a:rPr lang="es-MX" altLang="es-MX" smtClean="0"/>
              <a:pPr>
                <a:defRPr/>
              </a:pPr>
              <a:t>‹Nº›</a:t>
            </a:fld>
            <a:endParaRPr lang="es-MX" altLang="es-MX"/>
          </a:p>
        </p:txBody>
      </p:sp>
    </p:spTree>
    <p:extLst>
      <p:ext uri="{BB962C8B-B14F-4D97-AF65-F5344CB8AC3E}">
        <p14:creationId xmlns:p14="http://schemas.microsoft.com/office/powerpoint/2010/main" val="3650947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942975" y="381001"/>
            <a:ext cx="7629525" cy="149351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41832"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Editar el estilo de texto del patrón</a:t>
            </a:r>
          </a:p>
        </p:txBody>
      </p:sp>
      <p:sp>
        <p:nvSpPr>
          <p:cNvPr id="4" name="Content Placeholder 3"/>
          <p:cNvSpPr>
            <a:spLocks noGrp="1"/>
          </p:cNvSpPr>
          <p:nvPr>
            <p:ph sz="half" idx="2"/>
          </p:nvPr>
        </p:nvSpPr>
        <p:spPr>
          <a:xfrm>
            <a:off x="941832" y="2909102"/>
            <a:ext cx="3611880" cy="299639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975398"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Editar el estilo de texto del patrón</a:t>
            </a:r>
          </a:p>
        </p:txBody>
      </p:sp>
      <p:sp>
        <p:nvSpPr>
          <p:cNvPr id="6" name="Content Placeholder 5"/>
          <p:cNvSpPr>
            <a:spLocks noGrp="1"/>
          </p:cNvSpPr>
          <p:nvPr>
            <p:ph sz="quarter" idx="4"/>
          </p:nvPr>
        </p:nvSpPr>
        <p:spPr>
          <a:xfrm>
            <a:off x="4975398" y="2909102"/>
            <a:ext cx="3611880" cy="299639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fld id="{1307470A-9813-4F16-9FAD-34F9EAEB782C}" type="datetimeFigureOut">
              <a:rPr lang="es-MX" smtClean="0"/>
              <a:pPr>
                <a:defRPr/>
              </a:pPr>
              <a:t>23/09/2018</a:t>
            </a:fld>
            <a:endParaRPr lang="es-MX"/>
          </a:p>
        </p:txBody>
      </p:sp>
      <p:sp>
        <p:nvSpPr>
          <p:cNvPr id="8" name="Footer Placeholder 7"/>
          <p:cNvSpPr>
            <a:spLocks noGrp="1"/>
          </p:cNvSpPr>
          <p:nvPr>
            <p:ph type="ftr" sz="quarter" idx="11"/>
          </p:nvPr>
        </p:nvSpPr>
        <p:spPr/>
        <p:txBody>
          <a:bodyPr/>
          <a:lstStyle/>
          <a:p>
            <a:pPr>
              <a:defRPr/>
            </a:pPr>
            <a:endParaRPr lang="es-MX"/>
          </a:p>
        </p:txBody>
      </p:sp>
      <p:sp>
        <p:nvSpPr>
          <p:cNvPr id="9" name="Slide Number Placeholder 8"/>
          <p:cNvSpPr>
            <a:spLocks noGrp="1"/>
          </p:cNvSpPr>
          <p:nvPr>
            <p:ph type="sldNum" sz="quarter" idx="12"/>
          </p:nvPr>
        </p:nvSpPr>
        <p:spPr/>
        <p:txBody>
          <a:bodyPr/>
          <a:lstStyle/>
          <a:p>
            <a:pPr>
              <a:defRPr/>
            </a:pPr>
            <a:fld id="{A48FD925-5F05-46F2-9158-407CC0E869C1}" type="slidenum">
              <a:rPr lang="es-MX" altLang="es-MX" smtClean="0"/>
              <a:pPr>
                <a:defRPr/>
              </a:pPr>
              <a:t>‹Nº›</a:t>
            </a:fld>
            <a:endParaRPr lang="es-MX" altLang="es-MX"/>
          </a:p>
        </p:txBody>
      </p:sp>
    </p:spTree>
    <p:extLst>
      <p:ext uri="{BB962C8B-B14F-4D97-AF65-F5344CB8AC3E}">
        <p14:creationId xmlns:p14="http://schemas.microsoft.com/office/powerpoint/2010/main" val="1037167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fld id="{AC745269-BCE1-42D6-8F52-BC34EC655858}" type="datetimeFigureOut">
              <a:rPr lang="es-MX" smtClean="0"/>
              <a:pPr>
                <a:defRPr/>
              </a:pPr>
              <a:t>23/09/2018</a:t>
            </a:fld>
            <a:endParaRPr lang="es-MX"/>
          </a:p>
        </p:txBody>
      </p:sp>
      <p:sp>
        <p:nvSpPr>
          <p:cNvPr id="4" name="Footer Placeholder 3"/>
          <p:cNvSpPr>
            <a:spLocks noGrp="1"/>
          </p:cNvSpPr>
          <p:nvPr>
            <p:ph type="ftr" sz="quarter" idx="11"/>
          </p:nvPr>
        </p:nvSpPr>
        <p:spPr/>
        <p:txBody>
          <a:bodyPr/>
          <a:lstStyle/>
          <a:p>
            <a:pPr>
              <a:defRPr/>
            </a:pPr>
            <a:endParaRPr lang="es-MX"/>
          </a:p>
        </p:txBody>
      </p:sp>
      <p:sp>
        <p:nvSpPr>
          <p:cNvPr id="5" name="Slide Number Placeholder 4"/>
          <p:cNvSpPr>
            <a:spLocks noGrp="1"/>
          </p:cNvSpPr>
          <p:nvPr>
            <p:ph type="sldNum" sz="quarter" idx="12"/>
          </p:nvPr>
        </p:nvSpPr>
        <p:spPr/>
        <p:txBody>
          <a:bodyPr/>
          <a:lstStyle/>
          <a:p>
            <a:pPr>
              <a:defRPr/>
            </a:pPr>
            <a:fld id="{F73EB9F2-21A3-47F1-AC8A-4580792BFBF3}" type="slidenum">
              <a:rPr lang="es-MX" altLang="es-MX" smtClean="0"/>
              <a:pPr>
                <a:defRPr/>
              </a:pPr>
              <a:t>‹Nº›</a:t>
            </a:fld>
            <a:endParaRPr lang="es-MX" altLang="es-MX"/>
          </a:p>
        </p:txBody>
      </p:sp>
    </p:spTree>
    <p:extLst>
      <p:ext uri="{BB962C8B-B14F-4D97-AF65-F5344CB8AC3E}">
        <p14:creationId xmlns:p14="http://schemas.microsoft.com/office/powerpoint/2010/main" val="2398086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C9BFDB3-93EE-4E83-8F87-FA119040D488}" type="datetimeFigureOut">
              <a:rPr lang="es-MX" smtClean="0"/>
              <a:pPr>
                <a:defRPr/>
              </a:pPr>
              <a:t>23/09/2018</a:t>
            </a:fld>
            <a:endParaRPr lang="es-MX"/>
          </a:p>
        </p:txBody>
      </p:sp>
      <p:sp>
        <p:nvSpPr>
          <p:cNvPr id="3" name="Footer Placeholder 2"/>
          <p:cNvSpPr>
            <a:spLocks noGrp="1"/>
          </p:cNvSpPr>
          <p:nvPr>
            <p:ph type="ftr" sz="quarter" idx="11"/>
          </p:nvPr>
        </p:nvSpPr>
        <p:spPr/>
        <p:txBody>
          <a:bodyPr/>
          <a:lstStyle/>
          <a:p>
            <a:pPr>
              <a:defRPr/>
            </a:pPr>
            <a:endParaRPr lang="es-MX"/>
          </a:p>
        </p:txBody>
      </p:sp>
      <p:sp>
        <p:nvSpPr>
          <p:cNvPr id="4" name="Slide Number Placeholder 3"/>
          <p:cNvSpPr>
            <a:spLocks noGrp="1"/>
          </p:cNvSpPr>
          <p:nvPr>
            <p:ph type="sldNum" sz="quarter" idx="12"/>
          </p:nvPr>
        </p:nvSpPr>
        <p:spPr/>
        <p:txBody>
          <a:bodyPr/>
          <a:lstStyle/>
          <a:p>
            <a:pPr>
              <a:defRPr/>
            </a:pPr>
            <a:fld id="{ABCA690F-A4AB-4A2C-BBF7-B5A1EF50C3FA}" type="slidenum">
              <a:rPr lang="es-MX" altLang="es-MX" smtClean="0"/>
              <a:pPr>
                <a:defRPr/>
              </a:pPr>
              <a:t>‹Nº›</a:t>
            </a:fld>
            <a:endParaRPr lang="es-MX" altLang="es-MX"/>
          </a:p>
        </p:txBody>
      </p:sp>
    </p:spTree>
    <p:extLst>
      <p:ext uri="{BB962C8B-B14F-4D97-AF65-F5344CB8AC3E}">
        <p14:creationId xmlns:p14="http://schemas.microsoft.com/office/powerpoint/2010/main" val="396016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6253414" y="457200"/>
            <a:ext cx="2319086" cy="1196671"/>
          </a:xfrm>
        </p:spPr>
        <p:txBody>
          <a:bodyPr anchor="b">
            <a:normAutofit/>
          </a:bodyPr>
          <a:lstStyle>
            <a:lvl1pPr>
              <a:lnSpc>
                <a:spcPct val="100000"/>
              </a:lnSpc>
              <a:defRPr sz="1800" b="1" i="0" cap="all" spc="225" baseline="0">
                <a:solidFill>
                  <a:schemeClr val="accent1"/>
                </a:solidFill>
                <a:latin typeface="+mn-l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73788" y="920377"/>
            <a:ext cx="4618814" cy="49851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53414" y="1741336"/>
            <a:ext cx="2319086"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Editar el estilo de texto del patrón</a:t>
            </a:r>
          </a:p>
        </p:txBody>
      </p:sp>
      <p:sp>
        <p:nvSpPr>
          <p:cNvPr id="5" name="Date Placeholder 4"/>
          <p:cNvSpPr>
            <a:spLocks noGrp="1"/>
          </p:cNvSpPr>
          <p:nvPr>
            <p:ph type="dt" sz="half" idx="10"/>
          </p:nvPr>
        </p:nvSpPr>
        <p:spPr>
          <a:xfrm>
            <a:off x="573789" y="6375679"/>
            <a:ext cx="925016" cy="348462"/>
          </a:xfrm>
        </p:spPr>
        <p:txBody>
          <a:bodyPr/>
          <a:lstStyle/>
          <a:p>
            <a:pPr>
              <a:defRPr/>
            </a:pPr>
            <a:fld id="{66695184-7AED-425B-8E27-C9E3FFBFB3DC}" type="datetimeFigureOut">
              <a:rPr lang="es-MX" smtClean="0"/>
              <a:pPr>
                <a:defRPr/>
              </a:pPr>
              <a:t>23/09/2018</a:t>
            </a:fld>
            <a:endParaRPr lang="es-MX"/>
          </a:p>
        </p:txBody>
      </p:sp>
      <p:sp>
        <p:nvSpPr>
          <p:cNvPr id="6" name="Footer Placeholder 5"/>
          <p:cNvSpPr>
            <a:spLocks noGrp="1"/>
          </p:cNvSpPr>
          <p:nvPr>
            <p:ph type="ftr" sz="quarter" idx="11"/>
          </p:nvPr>
        </p:nvSpPr>
        <p:spPr>
          <a:xfrm>
            <a:off x="1577716" y="6375679"/>
            <a:ext cx="2611634" cy="345796"/>
          </a:xfrm>
        </p:spPr>
        <p:txBody>
          <a:bodyPr/>
          <a:lstStyle/>
          <a:p>
            <a:pPr>
              <a:defRPr/>
            </a:pPr>
            <a:endParaRPr lang="es-MX"/>
          </a:p>
        </p:txBody>
      </p:sp>
      <p:sp>
        <p:nvSpPr>
          <p:cNvPr id="7" name="Slide Number Placeholder 6"/>
          <p:cNvSpPr>
            <a:spLocks noGrp="1"/>
          </p:cNvSpPr>
          <p:nvPr>
            <p:ph type="sldNum" sz="quarter" idx="12"/>
          </p:nvPr>
        </p:nvSpPr>
        <p:spPr>
          <a:xfrm>
            <a:off x="4268261" y="6375679"/>
            <a:ext cx="924342" cy="345796"/>
          </a:xfrm>
        </p:spPr>
        <p:txBody>
          <a:bodyPr/>
          <a:lstStyle/>
          <a:p>
            <a:pPr>
              <a:defRPr/>
            </a:pPr>
            <a:fld id="{2F8808D8-A74E-4FBB-889D-475A747C5CB5}" type="slidenum">
              <a:rPr lang="es-MX" altLang="es-MX" smtClean="0"/>
              <a:pPr>
                <a:defRPr/>
              </a:pPr>
              <a:t>‹Nº›</a:t>
            </a:fld>
            <a:endParaRPr lang="es-MX" altLang="es-MX"/>
          </a:p>
        </p:txBody>
      </p:sp>
      <p:sp>
        <p:nvSpPr>
          <p:cNvPr id="8" name="Rectangle 7"/>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24492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12598" y="1"/>
            <a:ext cx="5516689" cy="685799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11"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53413" y="457200"/>
            <a:ext cx="2319088" cy="1196670"/>
          </a:xfrm>
        </p:spPr>
        <p:txBody>
          <a:bodyPr anchor="b">
            <a:normAutofit/>
          </a:bodyPr>
          <a:lstStyle>
            <a:lvl1pPr>
              <a:lnSpc>
                <a:spcPct val="100000"/>
              </a:lnSpc>
              <a:defRPr sz="1800" b="1" i="0" spc="225" baseline="0">
                <a:solidFill>
                  <a:schemeClr val="accent1"/>
                </a:solidFill>
                <a:latin typeface="+mn-l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253413" y="1741336"/>
            <a:ext cx="2319088"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Editar el estilo de texto del patrón</a:t>
            </a:r>
          </a:p>
        </p:txBody>
      </p:sp>
      <p:sp>
        <p:nvSpPr>
          <p:cNvPr id="5" name="Date Placeholder 4"/>
          <p:cNvSpPr>
            <a:spLocks noGrp="1"/>
          </p:cNvSpPr>
          <p:nvPr>
            <p:ph type="dt" sz="half" idx="10"/>
          </p:nvPr>
        </p:nvSpPr>
        <p:spPr>
          <a:xfrm>
            <a:off x="574463" y="6375679"/>
            <a:ext cx="924342" cy="348462"/>
          </a:xfrm>
        </p:spPr>
        <p:txBody>
          <a:bodyPr/>
          <a:lstStyle/>
          <a:p>
            <a:pPr>
              <a:defRPr/>
            </a:pPr>
            <a:fld id="{CD006FC2-2868-4885-8227-481F24037AE3}" type="datetimeFigureOut">
              <a:rPr lang="es-MX" smtClean="0"/>
              <a:pPr>
                <a:defRPr/>
              </a:pPr>
              <a:t>23/09/2018</a:t>
            </a:fld>
            <a:endParaRPr lang="es-MX"/>
          </a:p>
        </p:txBody>
      </p:sp>
      <p:sp>
        <p:nvSpPr>
          <p:cNvPr id="6" name="Footer Placeholder 5"/>
          <p:cNvSpPr>
            <a:spLocks noGrp="1"/>
          </p:cNvSpPr>
          <p:nvPr>
            <p:ph type="ftr" sz="quarter" idx="11"/>
          </p:nvPr>
        </p:nvSpPr>
        <p:spPr>
          <a:xfrm>
            <a:off x="1577716" y="6375679"/>
            <a:ext cx="2611634" cy="345796"/>
          </a:xfrm>
        </p:spPr>
        <p:txBody>
          <a:bodyPr/>
          <a:lstStyle/>
          <a:p>
            <a:endParaRPr lang="en-US" dirty="0"/>
          </a:p>
        </p:txBody>
      </p:sp>
      <p:sp>
        <p:nvSpPr>
          <p:cNvPr id="7" name="Slide Number Placeholder 6"/>
          <p:cNvSpPr>
            <a:spLocks noGrp="1"/>
          </p:cNvSpPr>
          <p:nvPr>
            <p:ph type="sldNum" sz="quarter" idx="12"/>
          </p:nvPr>
        </p:nvSpPr>
        <p:spPr>
          <a:xfrm>
            <a:off x="4256153" y="6375679"/>
            <a:ext cx="947460" cy="345796"/>
          </a:xfrm>
        </p:spPr>
        <p:txBody>
          <a:bodyPr/>
          <a:lstStyle/>
          <a:p>
            <a:pPr>
              <a:defRPr/>
            </a:pPr>
            <a:fld id="{7B239522-7CAE-4441-B0DA-1C9BF1D84A80}" type="slidenum">
              <a:rPr lang="es-MX" altLang="es-MX" smtClean="0"/>
              <a:pPr>
                <a:defRPr/>
              </a:pPr>
              <a:t>‹Nº›</a:t>
            </a:fld>
            <a:endParaRPr lang="es-MX" altLang="es-MX"/>
          </a:p>
        </p:txBody>
      </p:sp>
      <p:sp>
        <p:nvSpPr>
          <p:cNvPr id="13" name="Rectangle 12"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5241852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8758" y="382385"/>
            <a:ext cx="7633742" cy="1492132"/>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8758" y="2286002"/>
            <a:ext cx="7633742" cy="3593591"/>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38758" y="6375679"/>
            <a:ext cx="1747292" cy="348462"/>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pPr>
              <a:defRPr/>
            </a:pPr>
            <a:fld id="{CD006FC2-2868-4885-8227-481F24037AE3}" type="datetimeFigureOut">
              <a:rPr lang="es-MX" smtClean="0"/>
              <a:pPr>
                <a:defRPr/>
              </a:pPr>
              <a:t>23/09/2018</a:t>
            </a:fld>
            <a:endParaRPr lang="es-MX"/>
          </a:p>
        </p:txBody>
      </p:sp>
      <p:sp>
        <p:nvSpPr>
          <p:cNvPr id="5" name="Footer Placeholder 4"/>
          <p:cNvSpPr>
            <a:spLocks noGrp="1"/>
          </p:cNvSpPr>
          <p:nvPr>
            <p:ph type="ftr" sz="quarter" idx="3"/>
          </p:nvPr>
        </p:nvSpPr>
        <p:spPr>
          <a:xfrm>
            <a:off x="3028950" y="6375679"/>
            <a:ext cx="3086100" cy="345796"/>
          </a:xfrm>
          <a:prstGeom prst="rect">
            <a:avLst/>
          </a:prstGeom>
        </p:spPr>
        <p:txBody>
          <a:bodyPr vert="horz" lIns="91440" tIns="45720" rIns="91440" bIns="45720" rtlCol="0" anchor="ctr"/>
          <a:lstStyle>
            <a:lvl1pPr algn="ctr">
              <a:defRPr sz="1000">
                <a:solidFill>
                  <a:schemeClr val="tx1">
                    <a:lumMod val="65000"/>
                    <a:lumOff val="35000"/>
                  </a:schemeClr>
                </a:solidFill>
              </a:defRPr>
            </a:lvl1pPr>
          </a:lstStyle>
          <a:p>
            <a:pPr>
              <a:defRPr/>
            </a:pPr>
            <a:endParaRPr lang="es-MX"/>
          </a:p>
        </p:txBody>
      </p:sp>
      <p:sp>
        <p:nvSpPr>
          <p:cNvPr id="6" name="Slide Number Placeholder 5"/>
          <p:cNvSpPr>
            <a:spLocks noGrp="1"/>
          </p:cNvSpPr>
          <p:nvPr>
            <p:ph type="sldNum" sz="quarter" idx="4"/>
          </p:nvPr>
        </p:nvSpPr>
        <p:spPr>
          <a:xfrm>
            <a:off x="6457951" y="6375679"/>
            <a:ext cx="2114549" cy="345796"/>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pPr>
              <a:defRPr/>
            </a:pPr>
            <a:fld id="{7B239522-7CAE-4441-B0DA-1C9BF1D84A80}" type="slidenum">
              <a:rPr lang="es-MX" altLang="es-MX" smtClean="0"/>
              <a:pPr>
                <a:defRPr/>
              </a:pPr>
              <a:t>‹Nº›</a:t>
            </a:fld>
            <a:endParaRPr lang="es-MX" altLang="es-MX"/>
          </a:p>
        </p:txBody>
      </p:sp>
      <p:sp>
        <p:nvSpPr>
          <p:cNvPr id="12" name="Rectangle 11"/>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1" y="0"/>
            <a:ext cx="679090" cy="6858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4084314985"/>
      </p:ext>
    </p:extLst>
  </p:cSld>
  <p:clrMap bg1="lt1" tx1="dk1" bg2="lt2" tx2="dk2" accent1="accent1" accent2="accent2" accent3="accent3" accent4="accent4" accent5="accent5" accent6="accent6" hlink="hlink" folHlink="folHlink"/>
  <p:sldLayoutIdLst>
    <p:sldLayoutId id="2147484144" r:id="rId1"/>
    <p:sldLayoutId id="2147484145" r:id="rId2"/>
    <p:sldLayoutId id="2147484146" r:id="rId3"/>
    <p:sldLayoutId id="2147484147" r:id="rId4"/>
    <p:sldLayoutId id="2147484148" r:id="rId5"/>
    <p:sldLayoutId id="2147484149" r:id="rId6"/>
    <p:sldLayoutId id="2147484150" r:id="rId7"/>
    <p:sldLayoutId id="2147484151" r:id="rId8"/>
    <p:sldLayoutId id="2147484152" r:id="rId9"/>
    <p:sldLayoutId id="2147484153" r:id="rId10"/>
    <p:sldLayoutId id="2147484154"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5100" kern="1200" cap="all" spc="150" baseline="0">
          <a:solidFill>
            <a:schemeClr val="tx2"/>
          </a:solidFill>
          <a:latin typeface="+mj-lt"/>
          <a:ea typeface="+mj-ea"/>
          <a:cs typeface="+mj-cs"/>
        </a:defRPr>
      </a:lvl1pPr>
    </p:titleStyle>
    <p:body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0" pos="594">
          <p15:clr>
            <a:srgbClr val="F26B43"/>
          </p15:clr>
        </p15:guide>
        <p15:guide id="3" pos="5400">
          <p15:clr>
            <a:srgbClr val="F26B43"/>
          </p15:clr>
        </p15:guide>
        <p15:guide id="4" orient="horz" pos="4008">
          <p15:clr>
            <a:srgbClr val="F26B43"/>
          </p15:clr>
        </p15:guide>
        <p15:guide id="5" orient="horz" pos="1440">
          <p15:clr>
            <a:srgbClr val="F26B43"/>
          </p15:clr>
        </p15:guide>
        <p15:guide id="6" orient="horz" pos="3720">
          <p15:clr>
            <a:srgbClr val="F26B43"/>
          </p15:clr>
        </p15:guide>
        <p15:guide id="7"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7.wmf"/></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 Id="rId9" Type="http://schemas.openxmlformats.org/officeDocument/2006/relationships/image" Target="../media/image11.png"/></Relationships>
</file>

<file path=ppt/slides/_rels/slide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
        <p:nvSpPr>
          <p:cNvPr id="7" name="6 Rectángulo"/>
          <p:cNvSpPr/>
          <p:nvPr/>
        </p:nvSpPr>
        <p:spPr>
          <a:xfrm>
            <a:off x="0" y="0"/>
            <a:ext cx="9144000" cy="6858000"/>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0" y="0"/>
            <a:ext cx="9144000" cy="685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Uaemex"/>
          <p:cNvPicPr>
            <a:picLocks noChangeAspect="1" noChangeArrowheads="1"/>
          </p:cNvPicPr>
          <p:nvPr/>
        </p:nvPicPr>
        <p:blipFill>
          <a:blip r:embed="rId2"/>
          <a:srcRect/>
          <a:stretch>
            <a:fillRect/>
          </a:stretch>
        </p:blipFill>
        <p:spPr bwMode="auto">
          <a:xfrm>
            <a:off x="827088" y="476250"/>
            <a:ext cx="2952750" cy="2670175"/>
          </a:xfrm>
          <a:prstGeom prst="rect">
            <a:avLst/>
          </a:prstGeom>
          <a:noFill/>
          <a:ln w="9525">
            <a:noFill/>
            <a:miter lim="800000"/>
            <a:headEnd/>
            <a:tailEnd/>
          </a:ln>
        </p:spPr>
      </p:pic>
      <p:pic>
        <p:nvPicPr>
          <p:cNvPr id="10" name="Picture 3"/>
          <p:cNvPicPr>
            <a:picLocks noChangeAspect="1" noChangeArrowheads="1"/>
          </p:cNvPicPr>
          <p:nvPr/>
        </p:nvPicPr>
        <p:blipFill>
          <a:blip r:embed="rId3"/>
          <a:srcRect/>
          <a:stretch>
            <a:fillRect/>
          </a:stretch>
        </p:blipFill>
        <p:spPr bwMode="auto">
          <a:xfrm>
            <a:off x="5724525" y="3429000"/>
            <a:ext cx="3049588" cy="3214688"/>
          </a:xfrm>
          <a:prstGeom prst="rect">
            <a:avLst/>
          </a:prstGeom>
          <a:noFill/>
          <a:ln w="9525">
            <a:noFill/>
            <a:miter lim="800000"/>
            <a:headEnd/>
            <a:tailEnd/>
          </a:ln>
        </p:spPr>
      </p:pic>
    </p:spTree>
    <p:extLst>
      <p:ext uri="{BB962C8B-B14F-4D97-AF65-F5344CB8AC3E}">
        <p14:creationId xmlns:p14="http://schemas.microsoft.com/office/powerpoint/2010/main" val="558322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827584" y="548680"/>
            <a:ext cx="7777807" cy="3986213"/>
          </a:xfrm>
        </p:spPr>
        <p:txBody>
          <a:bodyPr>
            <a:noAutofit/>
          </a:bodyPr>
          <a:lstStyle/>
          <a:p>
            <a:pPr marL="342900" lvl="1" indent="0" algn="just">
              <a:lnSpc>
                <a:spcPct val="150000"/>
              </a:lnSpc>
              <a:spcBef>
                <a:spcPts val="0"/>
              </a:spcBef>
              <a:buNone/>
            </a:pPr>
            <a:r>
              <a:rPr lang="es-MX" sz="2800" dirty="0">
                <a:solidFill>
                  <a:schemeClr val="tx1"/>
                </a:solidFill>
                <a:latin typeface="Calibri" panose="020F0502020204030204" pitchFamily="34" charset="0"/>
                <a:cs typeface="Calibri" panose="020F0502020204030204" pitchFamily="34" charset="0"/>
              </a:rPr>
              <a:t>t</a:t>
            </a:r>
            <a:r>
              <a:rPr lang="es-MX" sz="2800" dirty="0" smtClean="0">
                <a:solidFill>
                  <a:schemeClr val="tx1"/>
                </a:solidFill>
                <a:latin typeface="Calibri" panose="020F0502020204030204" pitchFamily="34" charset="0"/>
                <a:cs typeface="Calibri" panose="020F0502020204030204" pitchFamily="34" charset="0"/>
              </a:rPr>
              <a:t>anto el material permite vincular a la </a:t>
            </a:r>
            <a:r>
              <a:rPr lang="es-MX" sz="2800" i="1" u="sng" dirty="0" smtClean="0">
                <a:solidFill>
                  <a:schemeClr val="tx1"/>
                </a:solidFill>
                <a:latin typeface="Calibri" panose="020F0502020204030204" pitchFamily="34" charset="0"/>
                <a:cs typeface="Calibri" panose="020F0502020204030204" pitchFamily="34" charset="0"/>
              </a:rPr>
              <a:t>planeación, organización, dirección y control </a:t>
            </a:r>
            <a:r>
              <a:rPr lang="es-MX" sz="2800" dirty="0" smtClean="0">
                <a:solidFill>
                  <a:schemeClr val="tx1"/>
                </a:solidFill>
                <a:latin typeface="Calibri" panose="020F0502020204030204" pitchFamily="34" charset="0"/>
                <a:cs typeface="Calibri" panose="020F0502020204030204" pitchFamily="34" charset="0"/>
              </a:rPr>
              <a:t>como los principales elementos o fases que los empresarios deberán de ejecutar y administrar con la implicación de los recursos asignados.</a:t>
            </a:r>
            <a:endParaRPr lang="es-MX" sz="28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4336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043608" y="1556792"/>
            <a:ext cx="7560840" cy="2376264"/>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sz="8000" b="1" dirty="0" smtClean="0">
                <a:ln w="0"/>
                <a:solidFill>
                  <a:schemeClr val="accent1"/>
                </a:solidFill>
                <a:effectLst>
                  <a:outerShdw blurRad="38100" dist="25400" dir="5400000" algn="ctr" rotWithShape="0">
                    <a:srgbClr val="6E747A">
                      <a:alpha val="43000"/>
                    </a:srgbClr>
                  </a:outerShdw>
                  <a:reflection blurRad="6350" stA="55000" endA="300" endPos="45500" dir="5400000" sy="-100000" algn="bl" rotWithShape="0"/>
                </a:effectLst>
                <a:latin typeface="+mj-lt"/>
              </a:rPr>
              <a:t>1.- Proceso Administrativo</a:t>
            </a:r>
            <a:endParaRPr lang="es-MX" sz="8000" b="1" dirty="0">
              <a:ln w="22225">
                <a:solidFill>
                  <a:schemeClr val="accent2"/>
                </a:solidFill>
                <a:prstDash val="solid"/>
              </a:ln>
              <a:solidFill>
                <a:schemeClr val="accent2">
                  <a:lumMod val="40000"/>
                  <a:lumOff val="60000"/>
                </a:schemeClr>
              </a:solidFill>
              <a:effectLst>
                <a:outerShdw blurRad="38100" dist="25400" dir="5400000" algn="ctr" rotWithShape="0">
                  <a:srgbClr val="6E747A">
                    <a:alpha val="43000"/>
                  </a:srgbClr>
                </a:outerShdw>
                <a:reflection blurRad="6350" stA="55000" endA="300" endPos="45500" dir="5400000" sy="-100000" algn="bl" rotWithShape="0"/>
              </a:effectLst>
              <a:latin typeface="+mj-lt"/>
            </a:endParaRPr>
          </a:p>
        </p:txBody>
      </p:sp>
    </p:spTree>
    <p:extLst>
      <p:ext uri="{BB962C8B-B14F-4D97-AF65-F5344CB8AC3E}">
        <p14:creationId xmlns:p14="http://schemas.microsoft.com/office/powerpoint/2010/main" val="2636412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99592" y="764704"/>
            <a:ext cx="7776864" cy="5196166"/>
          </a:xfrm>
          <a:prstGeom prst="rect">
            <a:avLst/>
          </a:prstGeom>
        </p:spPr>
        <p:txBody>
          <a:bodyPr wrap="square">
            <a:spAutoFit/>
          </a:bodyPr>
          <a:lstStyle/>
          <a:p>
            <a:pPr algn="just">
              <a:lnSpc>
                <a:spcPct val="150000"/>
              </a:lnSpc>
            </a:pPr>
            <a:r>
              <a:rPr lang="es-MX" sz="2800" dirty="0" smtClean="0">
                <a:latin typeface="Calibri" panose="020F0502020204030204" pitchFamily="34" charset="0"/>
                <a:cs typeface="Calibri" panose="020F0502020204030204" pitchFamily="34" charset="0"/>
              </a:rPr>
              <a:t>La </a:t>
            </a:r>
            <a:r>
              <a:rPr lang="es-MX" sz="2800" dirty="0">
                <a:latin typeface="Calibri" panose="020F0502020204030204" pitchFamily="34" charset="0"/>
                <a:cs typeface="Calibri" panose="020F0502020204030204" pitchFamily="34" charset="0"/>
              </a:rPr>
              <a:t>administración, como ciencia, exige en su </a:t>
            </a:r>
            <a:r>
              <a:rPr lang="es-MX" sz="2800" dirty="0" smtClean="0">
                <a:latin typeface="Calibri" panose="020F0502020204030204" pitchFamily="34" charset="0"/>
                <a:cs typeface="Calibri" panose="020F0502020204030204" pitchFamily="34" charset="0"/>
              </a:rPr>
              <a:t>desarrollo </a:t>
            </a:r>
            <a:r>
              <a:rPr lang="es-MX" sz="2800" dirty="0">
                <a:latin typeface="Calibri" panose="020F0502020204030204" pitchFamily="34" charset="0"/>
                <a:cs typeface="Calibri" panose="020F0502020204030204" pitchFamily="34" charset="0"/>
              </a:rPr>
              <a:t>teórico y </a:t>
            </a:r>
            <a:r>
              <a:rPr lang="es-MX" sz="2800" dirty="0" smtClean="0">
                <a:latin typeface="Calibri" panose="020F0502020204030204" pitchFamily="34" charset="0"/>
                <a:cs typeface="Calibri" panose="020F0502020204030204" pitchFamily="34" charset="0"/>
              </a:rPr>
              <a:t>práctico </a:t>
            </a:r>
            <a:r>
              <a:rPr lang="es-MX" sz="2800" dirty="0">
                <a:latin typeface="Calibri" panose="020F0502020204030204" pitchFamily="34" charset="0"/>
                <a:cs typeface="Calibri" panose="020F0502020204030204" pitchFamily="34" charset="0"/>
              </a:rPr>
              <a:t>un estilo de </a:t>
            </a:r>
            <a:r>
              <a:rPr lang="es-MX" sz="2800" dirty="0" smtClean="0">
                <a:latin typeface="Calibri" panose="020F0502020204030204" pitchFamily="34" charset="0"/>
                <a:cs typeface="Calibri" panose="020F0502020204030204" pitchFamily="34" charset="0"/>
              </a:rPr>
              <a:t>pensamiento </a:t>
            </a:r>
            <a:r>
              <a:rPr lang="es-MX" sz="2800" dirty="0">
                <a:latin typeface="Calibri" panose="020F0502020204030204" pitchFamily="34" charset="0"/>
                <a:cs typeface="Calibri" panose="020F0502020204030204" pitchFamily="34" charset="0"/>
              </a:rPr>
              <a:t>sistematizado, con bases </a:t>
            </a:r>
            <a:r>
              <a:rPr lang="es-MX" sz="2800" dirty="0" smtClean="0">
                <a:latin typeface="Calibri" panose="020F0502020204030204" pitchFamily="34" charset="0"/>
                <a:cs typeface="Calibri" panose="020F0502020204030204" pitchFamily="34" charset="0"/>
              </a:rPr>
              <a:t>sólidas </a:t>
            </a:r>
            <a:r>
              <a:rPr lang="es-MX" sz="2800" dirty="0">
                <a:latin typeface="Calibri" panose="020F0502020204030204" pitchFamily="34" charset="0"/>
                <a:cs typeface="Calibri" panose="020F0502020204030204" pitchFamily="34" charset="0"/>
              </a:rPr>
              <a:t>en la investigación y en la </a:t>
            </a:r>
            <a:r>
              <a:rPr lang="es-MX" sz="2800" dirty="0" smtClean="0">
                <a:latin typeface="Calibri" panose="020F0502020204030204" pitchFamily="34" charset="0"/>
                <a:cs typeface="Calibri" panose="020F0502020204030204" pitchFamily="34" charset="0"/>
              </a:rPr>
              <a:t>elaboración </a:t>
            </a:r>
            <a:r>
              <a:rPr lang="es-MX" sz="2800" dirty="0">
                <a:latin typeface="Calibri" panose="020F0502020204030204" pitchFamily="34" charset="0"/>
                <a:cs typeface="Calibri" panose="020F0502020204030204" pitchFamily="34" charset="0"/>
              </a:rPr>
              <a:t>de sus </a:t>
            </a:r>
            <a:r>
              <a:rPr lang="es-MX" sz="2800" dirty="0" smtClean="0">
                <a:latin typeface="Calibri" panose="020F0502020204030204" pitchFamily="34" charset="0"/>
                <a:cs typeface="Calibri" panose="020F0502020204030204" pitchFamily="34" charset="0"/>
              </a:rPr>
              <a:t>teorías; que </a:t>
            </a:r>
            <a:r>
              <a:rPr lang="es-MX" sz="2800" dirty="0">
                <a:latin typeface="Calibri" panose="020F0502020204030204" pitchFamily="34" charset="0"/>
                <a:cs typeface="Calibri" panose="020F0502020204030204" pitchFamily="34" charset="0"/>
              </a:rPr>
              <a:t>da como resultado el </a:t>
            </a:r>
            <a:r>
              <a:rPr lang="es-MX" sz="2800" dirty="0" smtClean="0">
                <a:latin typeface="Calibri" panose="020F0502020204030204" pitchFamily="34" charset="0"/>
                <a:cs typeface="Calibri" panose="020F0502020204030204" pitchFamily="34" charset="0"/>
              </a:rPr>
              <a:t>uso </a:t>
            </a:r>
            <a:r>
              <a:rPr lang="es-MX" sz="2800" dirty="0">
                <a:latin typeface="Calibri" panose="020F0502020204030204" pitchFamily="34" charset="0"/>
                <a:cs typeface="Calibri" panose="020F0502020204030204" pitchFamily="34" charset="0"/>
              </a:rPr>
              <a:t>de la </a:t>
            </a:r>
            <a:r>
              <a:rPr lang="es-MX" sz="2800" dirty="0" smtClean="0">
                <a:latin typeface="Calibri" panose="020F0502020204030204" pitchFamily="34" charset="0"/>
                <a:cs typeface="Calibri" panose="020F0502020204030204" pitchFamily="34" charset="0"/>
              </a:rPr>
              <a:t>herramienta: </a:t>
            </a:r>
            <a:r>
              <a:rPr lang="es-MX" sz="2800" dirty="0">
                <a:latin typeface="Calibri" panose="020F0502020204030204" pitchFamily="34" charset="0"/>
                <a:cs typeface="Calibri" panose="020F0502020204030204" pitchFamily="34" charset="0"/>
              </a:rPr>
              <a:t>el método científico, y con ello, </a:t>
            </a:r>
            <a:r>
              <a:rPr lang="es-MX" sz="2800" dirty="0" smtClean="0">
                <a:latin typeface="Calibri" panose="020F0502020204030204" pitchFamily="34" charset="0"/>
                <a:cs typeface="Calibri" panose="020F0502020204030204" pitchFamily="34" charset="0"/>
              </a:rPr>
              <a:t>la </a:t>
            </a:r>
            <a:r>
              <a:rPr lang="es-MX" sz="2800" dirty="0">
                <a:latin typeface="Calibri" panose="020F0502020204030204" pitchFamily="34" charset="0"/>
                <a:cs typeface="Calibri" panose="020F0502020204030204" pitchFamily="34" charset="0"/>
              </a:rPr>
              <a:t>creación de una verdadera estructura </a:t>
            </a:r>
            <a:r>
              <a:rPr lang="es-MX" sz="2800" dirty="0" smtClean="0">
                <a:latin typeface="Calibri" panose="020F0502020204030204" pitchFamily="34" charset="0"/>
                <a:cs typeface="Calibri" panose="020F0502020204030204" pitchFamily="34" charset="0"/>
              </a:rPr>
              <a:t>de </a:t>
            </a:r>
            <a:r>
              <a:rPr lang="es-MX" sz="2800" dirty="0">
                <a:latin typeface="Calibri" panose="020F0502020204030204" pitchFamily="34" charset="0"/>
                <a:cs typeface="Calibri" panose="020F0502020204030204" pitchFamily="34" charset="0"/>
              </a:rPr>
              <a:t>trabajo adecuada a su particular forma </a:t>
            </a:r>
            <a:r>
              <a:rPr lang="es-MX" sz="2800" dirty="0" smtClean="0">
                <a:latin typeface="Calibri" panose="020F0502020204030204" pitchFamily="34" charset="0"/>
                <a:cs typeface="Calibri" panose="020F0502020204030204" pitchFamily="34" charset="0"/>
              </a:rPr>
              <a:t>de </a:t>
            </a:r>
            <a:r>
              <a:rPr lang="es-MX" sz="2800" dirty="0">
                <a:latin typeface="Calibri" panose="020F0502020204030204" pitchFamily="34" charset="0"/>
                <a:cs typeface="Calibri" panose="020F0502020204030204" pitchFamily="34" charset="0"/>
              </a:rPr>
              <a:t>ser: </a:t>
            </a:r>
            <a:r>
              <a:rPr lang="es-MX" sz="2800" b="1" i="1" dirty="0">
                <a:solidFill>
                  <a:schemeClr val="tx2">
                    <a:lumMod val="50000"/>
                    <a:lumOff val="50000"/>
                  </a:schemeClr>
                </a:solidFill>
                <a:latin typeface="Calibri" panose="020F0502020204030204" pitchFamily="34" charset="0"/>
                <a:cs typeface="Calibri" panose="020F0502020204030204" pitchFamily="34" charset="0"/>
              </a:rPr>
              <a:t>el proceso </a:t>
            </a:r>
            <a:r>
              <a:rPr lang="es-MX" sz="2800" b="1" i="1" dirty="0" smtClean="0">
                <a:solidFill>
                  <a:schemeClr val="tx2">
                    <a:lumMod val="50000"/>
                    <a:lumOff val="50000"/>
                  </a:schemeClr>
                </a:solidFill>
                <a:latin typeface="Calibri" panose="020F0502020204030204" pitchFamily="34" charset="0"/>
                <a:cs typeface="Calibri" panose="020F0502020204030204" pitchFamily="34" charset="0"/>
              </a:rPr>
              <a:t>administrativo.</a:t>
            </a:r>
            <a:endParaRPr lang="es-MX" sz="2800" b="1" i="1" dirty="0">
              <a:solidFill>
                <a:schemeClr val="tx2">
                  <a:lumMod val="50000"/>
                  <a:lumOff val="50000"/>
                </a:schemeClr>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28699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43608" y="908720"/>
            <a:ext cx="7633742" cy="3593591"/>
          </a:xfrm>
        </p:spPr>
        <p:txBody>
          <a:bodyPr>
            <a:noAutofit/>
          </a:bodyPr>
          <a:lstStyle/>
          <a:p>
            <a:pPr marL="0" indent="0" algn="just">
              <a:lnSpc>
                <a:spcPct val="150000"/>
              </a:lnSpc>
              <a:spcBef>
                <a:spcPts val="0"/>
              </a:spcBef>
              <a:buNone/>
            </a:pPr>
            <a:r>
              <a:rPr lang="es-MX" sz="2800" dirty="0">
                <a:solidFill>
                  <a:schemeClr val="tx1"/>
                </a:solidFill>
                <a:latin typeface="Calibri" panose="020F0502020204030204" pitchFamily="34" charset="0"/>
                <a:cs typeface="Calibri" panose="020F0502020204030204" pitchFamily="34" charset="0"/>
              </a:rPr>
              <a:t>El paradigma del proceso administrativo y de las áreas funcionales fue desarrollado por Henri </a:t>
            </a:r>
            <a:r>
              <a:rPr lang="es-MX" sz="2800" dirty="0" smtClean="0">
                <a:solidFill>
                  <a:schemeClr val="tx1"/>
                </a:solidFill>
                <a:latin typeface="Calibri" panose="020F0502020204030204" pitchFamily="34" charset="0"/>
                <a:cs typeface="Calibri" panose="020F0502020204030204" pitchFamily="34" charset="0"/>
              </a:rPr>
              <a:t>Fayol (1916); lo </a:t>
            </a:r>
            <a:r>
              <a:rPr lang="es-MX" sz="2800" dirty="0">
                <a:solidFill>
                  <a:schemeClr val="tx1"/>
                </a:solidFill>
                <a:latin typeface="Calibri" panose="020F0502020204030204" pitchFamily="34" charset="0"/>
                <a:cs typeface="Calibri" panose="020F0502020204030204" pitchFamily="34" charset="0"/>
              </a:rPr>
              <a:t>anterior </a:t>
            </a:r>
            <a:r>
              <a:rPr lang="es-MX" sz="2800" dirty="0" smtClean="0">
                <a:solidFill>
                  <a:schemeClr val="tx1"/>
                </a:solidFill>
                <a:latin typeface="Calibri" panose="020F0502020204030204" pitchFamily="34" charset="0"/>
                <a:cs typeface="Calibri" panose="020F0502020204030204" pitchFamily="34" charset="0"/>
              </a:rPr>
              <a:t>ha implicado </a:t>
            </a:r>
            <a:r>
              <a:rPr lang="es-MX" sz="2800" dirty="0">
                <a:solidFill>
                  <a:schemeClr val="tx1"/>
                </a:solidFill>
                <a:latin typeface="Calibri" panose="020F0502020204030204" pitchFamily="34" charset="0"/>
                <a:cs typeface="Calibri" panose="020F0502020204030204" pitchFamily="34" charset="0"/>
              </a:rPr>
              <a:t>definir la administración como un proceso que, </a:t>
            </a:r>
            <a:r>
              <a:rPr lang="es-MX" sz="2800" dirty="0" smtClean="0">
                <a:solidFill>
                  <a:schemeClr val="tx1"/>
                </a:solidFill>
                <a:latin typeface="Calibri" panose="020F0502020204030204" pitchFamily="34" charset="0"/>
                <a:cs typeface="Calibri" panose="020F0502020204030204" pitchFamily="34" charset="0"/>
              </a:rPr>
              <a:t>requiere </a:t>
            </a:r>
            <a:r>
              <a:rPr lang="es-MX" sz="2800" dirty="0">
                <a:solidFill>
                  <a:schemeClr val="tx1"/>
                </a:solidFill>
                <a:latin typeface="Calibri" panose="020F0502020204030204" pitchFamily="34" charset="0"/>
                <a:cs typeface="Calibri" panose="020F0502020204030204" pitchFamily="34" charset="0"/>
              </a:rPr>
              <a:t>de la ejecución de una serie de funciones. Fayol describió las actividades administrativas como compuestas por las funciones </a:t>
            </a:r>
            <a:r>
              <a:rPr lang="es-MX" sz="2800" dirty="0" smtClean="0">
                <a:solidFill>
                  <a:schemeClr val="tx1"/>
                </a:solidFill>
                <a:latin typeface="Calibri" panose="020F0502020204030204" pitchFamily="34" charset="0"/>
                <a:cs typeface="Calibri" panose="020F0502020204030204" pitchFamily="34" charset="0"/>
              </a:rPr>
              <a:t>que constituyen las etapas del proceso administrativo.</a:t>
            </a:r>
            <a:r>
              <a:rPr lang="es-MX" sz="2800" i="1" dirty="0" smtClean="0">
                <a:solidFill>
                  <a:schemeClr val="tx1"/>
                </a:solidFill>
                <a:latin typeface="Calibri" panose="020F0502020204030204" pitchFamily="34" charset="0"/>
                <a:cs typeface="Calibri" panose="020F0502020204030204" pitchFamily="34" charset="0"/>
              </a:rPr>
              <a:t> </a:t>
            </a:r>
            <a:endParaRPr lang="es-MX" sz="28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61119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66133" y="2348880"/>
            <a:ext cx="7633742" cy="3593591"/>
          </a:xfrm>
        </p:spPr>
        <p:txBody>
          <a:bodyPr>
            <a:noAutofit/>
          </a:bodyPr>
          <a:lstStyle/>
          <a:p>
            <a:pPr marL="0" indent="0" algn="ctr">
              <a:buNone/>
            </a:pPr>
            <a:r>
              <a:rPr lang="es-MX" sz="2800" dirty="0" smtClean="0">
                <a:solidFill>
                  <a:schemeClr val="tx1"/>
                </a:solidFill>
                <a:latin typeface="Calibri" panose="020F0502020204030204" pitchFamily="34" charset="0"/>
                <a:cs typeface="Calibri" panose="020F0502020204030204" pitchFamily="34" charset="0"/>
              </a:rPr>
              <a:t>Es </a:t>
            </a:r>
            <a:r>
              <a:rPr lang="es-MX" sz="2800" dirty="0">
                <a:solidFill>
                  <a:schemeClr val="tx1"/>
                </a:solidFill>
                <a:latin typeface="Calibri" panose="020F0502020204030204" pitchFamily="34" charset="0"/>
                <a:cs typeface="Calibri" panose="020F0502020204030204" pitchFamily="34" charset="0"/>
              </a:rPr>
              <a:t>la herramienta </a:t>
            </a:r>
            <a:r>
              <a:rPr lang="es-MX" sz="2800" dirty="0" smtClean="0">
                <a:solidFill>
                  <a:schemeClr val="tx1"/>
                </a:solidFill>
                <a:latin typeface="Calibri" panose="020F0502020204030204" pitchFamily="34" charset="0"/>
                <a:cs typeface="Calibri" panose="020F0502020204030204" pitchFamily="34" charset="0"/>
              </a:rPr>
              <a:t>de la administración que </a:t>
            </a:r>
            <a:r>
              <a:rPr lang="es-MX" sz="2800" dirty="0">
                <a:solidFill>
                  <a:schemeClr val="tx1"/>
                </a:solidFill>
                <a:latin typeface="Calibri" panose="020F0502020204030204" pitchFamily="34" charset="0"/>
                <a:cs typeface="Calibri" panose="020F0502020204030204" pitchFamily="34" charset="0"/>
              </a:rPr>
              <a:t>se aplica en las organizaciones para el logro de sus objetivos y satisfacer sus necesidades lucrativas y </a:t>
            </a:r>
            <a:r>
              <a:rPr lang="es-MX" sz="2800" dirty="0" smtClean="0">
                <a:solidFill>
                  <a:schemeClr val="tx1"/>
                </a:solidFill>
                <a:latin typeface="Calibri" panose="020F0502020204030204" pitchFamily="34" charset="0"/>
                <a:cs typeface="Calibri" panose="020F0502020204030204" pitchFamily="34" charset="0"/>
              </a:rPr>
              <a:t>sociales. (Hurtado, 2013)</a:t>
            </a:r>
          </a:p>
          <a:p>
            <a:pPr marL="0" indent="0" algn="ctr">
              <a:buNone/>
            </a:pPr>
            <a:endParaRPr lang="es-MX" sz="2800" dirty="0">
              <a:solidFill>
                <a:schemeClr val="tx1"/>
              </a:solidFill>
              <a:latin typeface="Calibri" panose="020F0502020204030204" pitchFamily="34" charset="0"/>
              <a:cs typeface="Calibri" panose="020F0502020204030204" pitchFamily="34" charset="0"/>
            </a:endParaRPr>
          </a:p>
          <a:p>
            <a:pPr marL="0" indent="0" algn="ctr">
              <a:buNone/>
            </a:pPr>
            <a:r>
              <a:rPr lang="es-MX" sz="2800" dirty="0">
                <a:solidFill>
                  <a:schemeClr val="tx1"/>
                </a:solidFill>
                <a:latin typeface="Calibri" panose="020F0502020204030204" pitchFamily="34" charset="0"/>
                <a:cs typeface="Calibri" panose="020F0502020204030204" pitchFamily="34" charset="0"/>
              </a:rPr>
              <a:t>Es aquel que posee la consecución de fases o etapas por medio de las cuales se lleva a cabo la práctica administrativa en las organizaciones.</a:t>
            </a:r>
          </a:p>
          <a:p>
            <a:pPr marL="0" indent="0" algn="ctr">
              <a:buNone/>
            </a:pPr>
            <a:endParaRPr lang="es-MX" sz="2800" dirty="0">
              <a:solidFill>
                <a:schemeClr val="tx1"/>
              </a:solidFill>
              <a:latin typeface="Calibri" panose="020F0502020204030204" pitchFamily="34" charset="0"/>
              <a:cs typeface="Calibri" panose="020F0502020204030204" pitchFamily="34" charset="0"/>
            </a:endParaRPr>
          </a:p>
        </p:txBody>
      </p:sp>
      <p:sp>
        <p:nvSpPr>
          <p:cNvPr id="4" name="Marcador de contenido 2"/>
          <p:cNvSpPr txBox="1">
            <a:spLocks/>
          </p:cNvSpPr>
          <p:nvPr/>
        </p:nvSpPr>
        <p:spPr>
          <a:xfrm>
            <a:off x="683568" y="404664"/>
            <a:ext cx="7921774" cy="864096"/>
          </a:xfrm>
          <a:prstGeom prst="rect">
            <a:avLst/>
          </a:prstGeom>
        </p:spPr>
        <p:txBody>
          <a:bodyPr vert="horz" lIns="91440" tIns="45720" rIns="91440" bIns="45720" rtlCol="0">
            <a:noAutofit/>
          </a:bodyPr>
          <a:lst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lgn="ctr">
              <a:buNone/>
            </a:pPr>
            <a:r>
              <a:rPr lang="es-MX" sz="4400" b="1" dirty="0" smtClean="0">
                <a:solidFill>
                  <a:schemeClr val="tx2">
                    <a:lumMod val="50000"/>
                    <a:lumOff val="50000"/>
                  </a:schemeClr>
                </a:solidFill>
                <a:latin typeface="Calibri" panose="020F0502020204030204" pitchFamily="34" charset="0"/>
                <a:cs typeface="Calibri" panose="020F0502020204030204" pitchFamily="34" charset="0"/>
              </a:rPr>
              <a:t>1.1 ¿Qué </a:t>
            </a:r>
            <a:r>
              <a:rPr lang="es-MX" sz="4400" b="1" dirty="0">
                <a:solidFill>
                  <a:schemeClr val="tx2">
                    <a:lumMod val="50000"/>
                    <a:lumOff val="50000"/>
                  </a:schemeClr>
                </a:solidFill>
                <a:latin typeface="Calibri" panose="020F0502020204030204" pitchFamily="34" charset="0"/>
                <a:cs typeface="Calibri" panose="020F0502020204030204" pitchFamily="34" charset="0"/>
              </a:rPr>
              <a:t>es </a:t>
            </a:r>
            <a:r>
              <a:rPr lang="es-MX" sz="4400" b="1" dirty="0" smtClean="0">
                <a:solidFill>
                  <a:schemeClr val="tx2">
                    <a:lumMod val="50000"/>
                    <a:lumOff val="50000"/>
                  </a:schemeClr>
                </a:solidFill>
                <a:latin typeface="Calibri" panose="020F0502020204030204" pitchFamily="34" charset="0"/>
                <a:cs typeface="Calibri" panose="020F0502020204030204" pitchFamily="34" charset="0"/>
              </a:rPr>
              <a:t>el Proceso Administrativo?</a:t>
            </a:r>
            <a:endParaRPr lang="es-MX" sz="4400" dirty="0">
              <a:solidFill>
                <a:schemeClr val="tx2">
                  <a:lumMod val="50000"/>
                  <a:lumOff val="50000"/>
                </a:schemeClr>
              </a:solidFill>
            </a:endParaRPr>
          </a:p>
        </p:txBody>
      </p:sp>
    </p:spTree>
    <p:extLst>
      <p:ext uri="{BB962C8B-B14F-4D97-AF65-F5344CB8AC3E}">
        <p14:creationId xmlns:p14="http://schemas.microsoft.com/office/powerpoint/2010/main" val="28360376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1181111139"/>
              </p:ext>
            </p:extLst>
          </p:nvPr>
        </p:nvGraphicFramePr>
        <p:xfrm>
          <a:off x="1259632" y="620688"/>
          <a:ext cx="7224464"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ángulo 7"/>
          <p:cNvSpPr/>
          <p:nvPr/>
        </p:nvSpPr>
        <p:spPr>
          <a:xfrm>
            <a:off x="2267744" y="764704"/>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Figura 1. Objetivo del Proceso Administrativo</a:t>
            </a:r>
            <a:endParaRPr lang="es-MX" sz="1400" b="1" dirty="0">
              <a:latin typeface="Calibri" panose="020F0502020204030204" pitchFamily="34" charset="0"/>
              <a:cs typeface="Calibri" panose="020F0502020204030204" pitchFamily="34" charset="0"/>
            </a:endParaRPr>
          </a:p>
        </p:txBody>
      </p:sp>
      <p:sp>
        <p:nvSpPr>
          <p:cNvPr id="9" name="Rectángulo 8"/>
          <p:cNvSpPr/>
          <p:nvPr/>
        </p:nvSpPr>
        <p:spPr>
          <a:xfrm>
            <a:off x="2411760" y="5919835"/>
            <a:ext cx="5472609" cy="430887"/>
          </a:xfrm>
          <a:prstGeom prst="rect">
            <a:avLst/>
          </a:prstGeom>
        </p:spPr>
        <p:txBody>
          <a:bodyPr wrap="square">
            <a:spAutoFit/>
          </a:bodyPr>
          <a:lstStyle/>
          <a:p>
            <a:r>
              <a:rPr lang="es-MX" sz="1100" b="1" i="1" dirty="0" smtClean="0">
                <a:latin typeface="Calibri" panose="020F0502020204030204" pitchFamily="34" charset="0"/>
                <a:cs typeface="Calibri" panose="020F0502020204030204" pitchFamily="34" charset="0"/>
              </a:rPr>
              <a:t>Fuente: </a:t>
            </a:r>
            <a:r>
              <a:rPr lang="es-MX" sz="1100" b="1" dirty="0" smtClean="0">
                <a:latin typeface="Calibri" panose="020F0502020204030204" pitchFamily="34" charset="0"/>
                <a:cs typeface="Calibri" panose="020F0502020204030204" pitchFamily="34" charset="0"/>
              </a:rPr>
              <a:t>Elaboración propia con base a </a:t>
            </a:r>
            <a:r>
              <a:rPr lang="es-MX" sz="1100" dirty="0" err="1"/>
              <a:t>Robbins</a:t>
            </a:r>
            <a:r>
              <a:rPr lang="es-MX" sz="1100" dirty="0"/>
              <a:t>, P. y De </a:t>
            </a:r>
            <a:r>
              <a:rPr lang="es-MX" sz="1100" dirty="0" err="1"/>
              <a:t>Cenzo</a:t>
            </a:r>
            <a:r>
              <a:rPr lang="es-MX" sz="1100" dirty="0"/>
              <a:t>, D. A.  (2016). </a:t>
            </a:r>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a:p>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26246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964406" y="27293"/>
            <a:ext cx="7633742" cy="1492132"/>
          </a:xfrm>
        </p:spPr>
        <p:txBody>
          <a:bodyPr>
            <a:noAutofit/>
          </a:bodyPr>
          <a:lstStyle/>
          <a:p>
            <a:pPr algn="ctr">
              <a:lnSpc>
                <a:spcPct val="110000"/>
              </a:lnSpc>
              <a:spcBef>
                <a:spcPts val="700"/>
              </a:spcBef>
              <a:buClr>
                <a:schemeClr val="tx2"/>
              </a:buClr>
            </a:pPr>
            <a:r>
              <a:rPr lang="es-MX" sz="4400" b="1" cap="none" dirty="0" smtClean="0">
                <a:solidFill>
                  <a:schemeClr val="tx2">
                    <a:lumMod val="50000"/>
                    <a:lumOff val="50000"/>
                  </a:schemeClr>
                </a:solidFill>
                <a:latin typeface="Calibri" panose="020F0502020204030204" pitchFamily="34" charset="0"/>
                <a:ea typeface="+mn-ea"/>
                <a:cs typeface="Calibri" panose="020F0502020204030204" pitchFamily="34" charset="0"/>
              </a:rPr>
              <a:t>1.3 Fases del Proceso Administrativo</a:t>
            </a:r>
            <a:endParaRPr lang="es-MX" sz="4400" b="1" cap="none" dirty="0">
              <a:solidFill>
                <a:schemeClr val="tx2">
                  <a:lumMod val="50000"/>
                  <a:lumOff val="50000"/>
                </a:schemeClr>
              </a:solidFill>
              <a:latin typeface="Calibri" panose="020F0502020204030204" pitchFamily="34" charset="0"/>
              <a:ea typeface="+mn-ea"/>
              <a:cs typeface="Calibri" panose="020F0502020204030204" pitchFamily="34" charset="0"/>
            </a:endParaRPr>
          </a:p>
        </p:txBody>
      </p:sp>
      <p:sp>
        <p:nvSpPr>
          <p:cNvPr id="5" name="Marcador de contenido 4"/>
          <p:cNvSpPr>
            <a:spLocks noGrp="1"/>
          </p:cNvSpPr>
          <p:nvPr>
            <p:ph idx="1"/>
          </p:nvPr>
        </p:nvSpPr>
        <p:spPr>
          <a:xfrm>
            <a:off x="1331640" y="2702112"/>
            <a:ext cx="2304256" cy="2880319"/>
          </a:xfrm>
        </p:spPr>
        <p:txBody>
          <a:bodyPr>
            <a:normAutofit/>
          </a:bodyPr>
          <a:lstStyle/>
          <a:p>
            <a:pPr marL="0" indent="0">
              <a:buNone/>
            </a:pPr>
            <a:r>
              <a:rPr lang="es-MX" sz="3600" b="1" dirty="0" smtClean="0">
                <a:latin typeface="Calibri" panose="020F0502020204030204" pitchFamily="34" charset="0"/>
                <a:cs typeface="Calibri" panose="020F0502020204030204" pitchFamily="34" charset="0"/>
              </a:rPr>
              <a:t>M</a:t>
            </a:r>
            <a:r>
              <a:rPr lang="es-MX" sz="3600" b="1" dirty="0" smtClean="0">
                <a:solidFill>
                  <a:schemeClr val="tx2">
                    <a:lumMod val="50000"/>
                    <a:lumOff val="50000"/>
                  </a:schemeClr>
                </a:solidFill>
                <a:latin typeface="Calibri" panose="020F0502020204030204" pitchFamily="34" charset="0"/>
                <a:cs typeface="Calibri" panose="020F0502020204030204" pitchFamily="34" charset="0"/>
              </a:rPr>
              <a:t>e</a:t>
            </a:r>
            <a:r>
              <a:rPr lang="es-MX" sz="3600" b="1" dirty="0" smtClean="0">
                <a:latin typeface="Calibri" panose="020F0502020204030204" pitchFamily="34" charset="0"/>
                <a:cs typeface="Calibri" panose="020F0502020204030204" pitchFamily="34" charset="0"/>
              </a:rPr>
              <a:t>c</a:t>
            </a:r>
            <a:r>
              <a:rPr lang="es-MX" sz="3600" b="1" dirty="0" smtClean="0">
                <a:solidFill>
                  <a:schemeClr val="tx2">
                    <a:lumMod val="50000"/>
                    <a:lumOff val="50000"/>
                  </a:schemeClr>
                </a:solidFill>
                <a:latin typeface="Calibri" panose="020F0502020204030204" pitchFamily="34" charset="0"/>
                <a:cs typeface="Calibri" panose="020F0502020204030204" pitchFamily="34" charset="0"/>
              </a:rPr>
              <a:t>á</a:t>
            </a:r>
            <a:r>
              <a:rPr lang="es-MX" sz="3600" b="1" dirty="0" smtClean="0">
                <a:latin typeface="Calibri" panose="020F0502020204030204" pitchFamily="34" charset="0"/>
                <a:cs typeface="Calibri" panose="020F0502020204030204" pitchFamily="34" charset="0"/>
              </a:rPr>
              <a:t>n</a:t>
            </a:r>
            <a:r>
              <a:rPr lang="es-MX" sz="3600" b="1" dirty="0" smtClean="0">
                <a:solidFill>
                  <a:schemeClr val="tx2">
                    <a:lumMod val="50000"/>
                    <a:lumOff val="50000"/>
                  </a:schemeClr>
                </a:solidFill>
                <a:latin typeface="Calibri" panose="020F0502020204030204" pitchFamily="34" charset="0"/>
                <a:cs typeface="Calibri" panose="020F0502020204030204" pitchFamily="34" charset="0"/>
              </a:rPr>
              <a:t>i</a:t>
            </a:r>
            <a:r>
              <a:rPr lang="es-MX" sz="3600" b="1" dirty="0" smtClean="0">
                <a:latin typeface="Calibri" panose="020F0502020204030204" pitchFamily="34" charset="0"/>
                <a:cs typeface="Calibri" panose="020F0502020204030204" pitchFamily="34" charset="0"/>
              </a:rPr>
              <a:t>c</a:t>
            </a:r>
            <a:r>
              <a:rPr lang="es-MX" sz="3600" b="1" dirty="0" smtClean="0">
                <a:solidFill>
                  <a:schemeClr val="tx2">
                    <a:lumMod val="50000"/>
                    <a:lumOff val="50000"/>
                  </a:schemeClr>
                </a:solidFill>
                <a:latin typeface="Calibri" panose="020F0502020204030204" pitchFamily="34" charset="0"/>
                <a:cs typeface="Calibri" panose="020F0502020204030204" pitchFamily="34" charset="0"/>
              </a:rPr>
              <a:t>a</a:t>
            </a:r>
          </a:p>
          <a:p>
            <a:pPr marL="0" indent="0">
              <a:buNone/>
            </a:pPr>
            <a:endParaRPr lang="es-MX" sz="3600" b="1" dirty="0">
              <a:latin typeface="Calibri" panose="020F0502020204030204" pitchFamily="34" charset="0"/>
              <a:cs typeface="Calibri" panose="020F0502020204030204" pitchFamily="34" charset="0"/>
            </a:endParaRPr>
          </a:p>
          <a:p>
            <a:pPr marL="0" indent="0">
              <a:buNone/>
            </a:pPr>
            <a:endParaRPr lang="es-MX" sz="3600" b="1" dirty="0" smtClean="0">
              <a:latin typeface="Calibri" panose="020F0502020204030204" pitchFamily="34" charset="0"/>
              <a:cs typeface="Calibri" panose="020F0502020204030204" pitchFamily="34" charset="0"/>
            </a:endParaRPr>
          </a:p>
          <a:p>
            <a:pPr marL="0" indent="0">
              <a:buNone/>
            </a:pPr>
            <a:r>
              <a:rPr lang="es-MX" sz="3600" b="1" dirty="0" smtClean="0">
                <a:latin typeface="Calibri" panose="020F0502020204030204" pitchFamily="34" charset="0"/>
                <a:cs typeface="Calibri" panose="020F0502020204030204" pitchFamily="34" charset="0"/>
              </a:rPr>
              <a:t>D</a:t>
            </a:r>
            <a:r>
              <a:rPr lang="es-MX" sz="3600" b="1" dirty="0" smtClean="0">
                <a:solidFill>
                  <a:schemeClr val="tx2">
                    <a:lumMod val="50000"/>
                    <a:lumOff val="50000"/>
                  </a:schemeClr>
                </a:solidFill>
                <a:latin typeface="Calibri" panose="020F0502020204030204" pitchFamily="34" charset="0"/>
                <a:cs typeface="Calibri" panose="020F0502020204030204" pitchFamily="34" charset="0"/>
              </a:rPr>
              <a:t>i</a:t>
            </a:r>
            <a:r>
              <a:rPr lang="es-MX" sz="3600" b="1" dirty="0" smtClean="0">
                <a:latin typeface="Calibri" panose="020F0502020204030204" pitchFamily="34" charset="0"/>
                <a:cs typeface="Calibri" panose="020F0502020204030204" pitchFamily="34" charset="0"/>
              </a:rPr>
              <a:t>n</a:t>
            </a:r>
            <a:r>
              <a:rPr lang="es-MX" sz="3600" b="1" dirty="0" smtClean="0">
                <a:solidFill>
                  <a:schemeClr val="tx2">
                    <a:lumMod val="50000"/>
                    <a:lumOff val="50000"/>
                  </a:schemeClr>
                </a:solidFill>
                <a:latin typeface="Calibri" panose="020F0502020204030204" pitchFamily="34" charset="0"/>
                <a:cs typeface="Calibri" panose="020F0502020204030204" pitchFamily="34" charset="0"/>
              </a:rPr>
              <a:t>á</a:t>
            </a:r>
            <a:r>
              <a:rPr lang="es-MX" sz="3600" b="1" dirty="0" smtClean="0">
                <a:latin typeface="Calibri" panose="020F0502020204030204" pitchFamily="34" charset="0"/>
                <a:cs typeface="Calibri" panose="020F0502020204030204" pitchFamily="34" charset="0"/>
              </a:rPr>
              <a:t>m</a:t>
            </a:r>
            <a:r>
              <a:rPr lang="es-MX" sz="3600" b="1" dirty="0" smtClean="0">
                <a:solidFill>
                  <a:schemeClr val="tx2">
                    <a:lumMod val="50000"/>
                    <a:lumOff val="50000"/>
                  </a:schemeClr>
                </a:solidFill>
                <a:latin typeface="Calibri" panose="020F0502020204030204" pitchFamily="34" charset="0"/>
                <a:cs typeface="Calibri" panose="020F0502020204030204" pitchFamily="34" charset="0"/>
              </a:rPr>
              <a:t>i</a:t>
            </a:r>
            <a:r>
              <a:rPr lang="es-MX" sz="3600" b="1" dirty="0" smtClean="0">
                <a:latin typeface="Calibri" panose="020F0502020204030204" pitchFamily="34" charset="0"/>
                <a:cs typeface="Calibri" panose="020F0502020204030204" pitchFamily="34" charset="0"/>
              </a:rPr>
              <a:t>c</a:t>
            </a:r>
            <a:r>
              <a:rPr lang="es-MX" sz="3600" b="1" dirty="0" smtClean="0">
                <a:solidFill>
                  <a:schemeClr val="tx2">
                    <a:lumMod val="50000"/>
                    <a:lumOff val="50000"/>
                  </a:schemeClr>
                </a:solidFill>
                <a:latin typeface="Calibri" panose="020F0502020204030204" pitchFamily="34" charset="0"/>
                <a:cs typeface="Calibri" panose="020F0502020204030204" pitchFamily="34" charset="0"/>
              </a:rPr>
              <a:t>a</a:t>
            </a:r>
            <a:endParaRPr lang="es-MX" sz="3600" b="1" dirty="0">
              <a:solidFill>
                <a:schemeClr val="tx2">
                  <a:lumMod val="50000"/>
                  <a:lumOff val="50000"/>
                </a:schemeClr>
              </a:solidFill>
              <a:latin typeface="Calibri" panose="020F0502020204030204" pitchFamily="34" charset="0"/>
              <a:cs typeface="Calibri" panose="020F0502020204030204" pitchFamily="34" charset="0"/>
            </a:endParaRPr>
          </a:p>
          <a:p>
            <a:pPr marL="0" indent="0">
              <a:buNone/>
            </a:pPr>
            <a:endParaRPr lang="es-MX" sz="3600" b="1" dirty="0">
              <a:latin typeface="Calibri" panose="020F0502020204030204" pitchFamily="34" charset="0"/>
              <a:cs typeface="Calibri" panose="020F0502020204030204" pitchFamily="34" charset="0"/>
            </a:endParaRPr>
          </a:p>
        </p:txBody>
      </p:sp>
      <p:sp>
        <p:nvSpPr>
          <p:cNvPr id="6" name="Marcador de contenido 4"/>
          <p:cNvSpPr txBox="1">
            <a:spLocks/>
          </p:cNvSpPr>
          <p:nvPr/>
        </p:nvSpPr>
        <p:spPr>
          <a:xfrm>
            <a:off x="3531940" y="1988840"/>
            <a:ext cx="5040560" cy="3593591"/>
          </a:xfrm>
          <a:prstGeom prst="rect">
            <a:avLst/>
          </a:prstGeom>
        </p:spPr>
        <p:txBody>
          <a:bodyPr vert="horz" lIns="91440" tIns="45720" rIns="91440" bIns="45720" rtlCol="0">
            <a:noAutofit/>
          </a:bodyPr>
          <a:lst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algn="just"/>
            <a:r>
              <a:rPr lang="es-MX" sz="2800" dirty="0" smtClean="0">
                <a:solidFill>
                  <a:schemeClr val="tx1"/>
                </a:solidFill>
                <a:latin typeface="Calibri" panose="020F0502020204030204" pitchFamily="34" charset="0"/>
                <a:cs typeface="Calibri" panose="020F0502020204030204" pitchFamily="34" charset="0"/>
              </a:rPr>
              <a:t>Se busca establecer qué hacer y se prepara la estructura necesaria para hacerlo: </a:t>
            </a:r>
            <a:r>
              <a:rPr lang="es-MX" sz="2800" i="1" dirty="0" smtClean="0">
                <a:solidFill>
                  <a:schemeClr val="tx1"/>
                </a:solidFill>
                <a:latin typeface="Calibri" panose="020F0502020204030204" pitchFamily="34" charset="0"/>
                <a:cs typeface="Calibri" panose="020F0502020204030204" pitchFamily="34" charset="0"/>
              </a:rPr>
              <a:t>planeación y organización.</a:t>
            </a:r>
          </a:p>
          <a:p>
            <a:pPr algn="just"/>
            <a:endParaRPr lang="es-MX" sz="2800" dirty="0" smtClean="0">
              <a:solidFill>
                <a:schemeClr val="tx1"/>
              </a:solidFill>
              <a:latin typeface="Calibri" panose="020F0502020204030204" pitchFamily="34" charset="0"/>
              <a:cs typeface="Calibri" panose="020F0502020204030204" pitchFamily="34" charset="0"/>
            </a:endParaRPr>
          </a:p>
          <a:p>
            <a:pPr algn="just"/>
            <a:r>
              <a:rPr lang="es-MX" sz="2800" dirty="0" smtClean="0">
                <a:solidFill>
                  <a:schemeClr val="tx1"/>
                </a:solidFill>
                <a:latin typeface="Calibri" panose="020F0502020204030204" pitchFamily="34" charset="0"/>
                <a:cs typeface="Calibri" panose="020F0502020204030204" pitchFamily="34" charset="0"/>
              </a:rPr>
              <a:t>Se refiere a la manera en que se maneja el organismo que se ha estructurado: </a:t>
            </a:r>
            <a:r>
              <a:rPr lang="es-MX" sz="2800" i="1" dirty="0" smtClean="0">
                <a:solidFill>
                  <a:schemeClr val="tx1"/>
                </a:solidFill>
                <a:latin typeface="Calibri" panose="020F0502020204030204" pitchFamily="34" charset="0"/>
                <a:cs typeface="Calibri" panose="020F0502020204030204" pitchFamily="34" charset="0"/>
              </a:rPr>
              <a:t>dirección y control.</a:t>
            </a:r>
          </a:p>
          <a:p>
            <a:pPr algn="just"/>
            <a:endParaRPr lang="es-MX" sz="2800" dirty="0">
              <a:solidFill>
                <a:schemeClr val="tx1"/>
              </a:solidFill>
              <a:latin typeface="Calibri" panose="020F0502020204030204" pitchFamily="34" charset="0"/>
              <a:cs typeface="Calibri" panose="020F0502020204030204" pitchFamily="34" charset="0"/>
            </a:endParaRPr>
          </a:p>
        </p:txBody>
      </p:sp>
      <p:sp>
        <p:nvSpPr>
          <p:cNvPr id="7" name="Abrir llave 6"/>
          <p:cNvSpPr/>
          <p:nvPr/>
        </p:nvSpPr>
        <p:spPr>
          <a:xfrm>
            <a:off x="3131840" y="1988840"/>
            <a:ext cx="720080" cy="453650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1168566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43608" y="1052736"/>
            <a:ext cx="7633742" cy="3593591"/>
          </a:xfrm>
        </p:spPr>
        <p:txBody>
          <a:bodyPr>
            <a:noAutofit/>
          </a:bodyPr>
          <a:lstStyle/>
          <a:p>
            <a:pPr marL="0" indent="0" algn="just">
              <a:lnSpc>
                <a:spcPct val="150000"/>
              </a:lnSpc>
              <a:spcBef>
                <a:spcPts val="0"/>
              </a:spcBef>
              <a:buNone/>
            </a:pPr>
            <a:r>
              <a:rPr lang="es-MX" sz="2800" dirty="0" smtClean="0">
                <a:solidFill>
                  <a:schemeClr val="tx1"/>
                </a:solidFill>
                <a:latin typeface="Calibri" panose="020F0502020204030204" pitchFamily="34" charset="0"/>
                <a:cs typeface="Calibri" panose="020F0502020204030204" pitchFamily="34" charset="0"/>
              </a:rPr>
              <a:t>Diversos autores </a:t>
            </a:r>
            <a:r>
              <a:rPr lang="es-MX" sz="2800" dirty="0">
                <a:solidFill>
                  <a:schemeClr val="tx1"/>
                </a:solidFill>
                <a:latin typeface="Calibri" panose="020F0502020204030204" pitchFamily="34" charset="0"/>
                <a:cs typeface="Calibri" panose="020F0502020204030204" pitchFamily="34" charset="0"/>
              </a:rPr>
              <a:t>que </a:t>
            </a:r>
            <a:r>
              <a:rPr lang="es-MX" sz="2800" dirty="0" smtClean="0">
                <a:solidFill>
                  <a:schemeClr val="tx1"/>
                </a:solidFill>
                <a:latin typeface="Calibri" panose="020F0502020204030204" pitchFamily="34" charset="0"/>
                <a:cs typeface="Calibri" panose="020F0502020204030204" pitchFamily="34" charset="0"/>
              </a:rPr>
              <a:t>estudian </a:t>
            </a:r>
            <a:r>
              <a:rPr lang="es-MX" sz="2800" dirty="0">
                <a:solidFill>
                  <a:schemeClr val="tx1"/>
                </a:solidFill>
                <a:latin typeface="Calibri" panose="020F0502020204030204" pitchFamily="34" charset="0"/>
                <a:cs typeface="Calibri" panose="020F0502020204030204" pitchFamily="34" charset="0"/>
              </a:rPr>
              <a:t>dicho proceso lo han </a:t>
            </a:r>
            <a:r>
              <a:rPr lang="es-MX" sz="2800" dirty="0" smtClean="0">
                <a:solidFill>
                  <a:schemeClr val="tx1"/>
                </a:solidFill>
                <a:latin typeface="Calibri" panose="020F0502020204030204" pitchFamily="34" charset="0"/>
                <a:cs typeface="Calibri" panose="020F0502020204030204" pitchFamily="34" charset="0"/>
              </a:rPr>
              <a:t>dividido según su criterio </a:t>
            </a:r>
            <a:r>
              <a:rPr lang="es-MX" sz="2800" dirty="0">
                <a:solidFill>
                  <a:schemeClr val="tx1"/>
                </a:solidFill>
                <a:latin typeface="Calibri" panose="020F0502020204030204" pitchFamily="34" charset="0"/>
                <a:cs typeface="Calibri" panose="020F0502020204030204" pitchFamily="34" charset="0"/>
              </a:rPr>
              <a:t>en tres, cuatro, </a:t>
            </a:r>
            <a:r>
              <a:rPr lang="es-MX" sz="2800" dirty="0" smtClean="0">
                <a:solidFill>
                  <a:schemeClr val="tx1"/>
                </a:solidFill>
                <a:latin typeface="Calibri" panose="020F0502020204030204" pitchFamily="34" charset="0"/>
                <a:cs typeface="Calibri" panose="020F0502020204030204" pitchFamily="34" charset="0"/>
              </a:rPr>
              <a:t>cinco </a:t>
            </a:r>
            <a:r>
              <a:rPr lang="es-MX" sz="2800" dirty="0">
                <a:solidFill>
                  <a:schemeClr val="tx1"/>
                </a:solidFill>
                <a:latin typeface="Calibri" panose="020F0502020204030204" pitchFamily="34" charset="0"/>
                <a:cs typeface="Calibri" panose="020F0502020204030204" pitchFamily="34" charset="0"/>
              </a:rPr>
              <a:t>o seis etapas</a:t>
            </a:r>
            <a:r>
              <a:rPr lang="es-MX" sz="2800" dirty="0" smtClean="0">
                <a:solidFill>
                  <a:schemeClr val="tx1"/>
                </a:solidFill>
                <a:latin typeface="Calibri" panose="020F0502020204030204" pitchFamily="34" charset="0"/>
                <a:cs typeface="Calibri" panose="020F0502020204030204" pitchFamily="34" charset="0"/>
              </a:rPr>
              <a:t>, sin embargo, sólo </a:t>
            </a:r>
            <a:r>
              <a:rPr lang="es-MX" sz="2800" dirty="0">
                <a:solidFill>
                  <a:schemeClr val="tx1"/>
                </a:solidFill>
                <a:latin typeface="Calibri" panose="020F0502020204030204" pitchFamily="34" charset="0"/>
                <a:cs typeface="Calibri" panose="020F0502020204030204" pitchFamily="34" charset="0"/>
              </a:rPr>
              <a:t>se refieren </a:t>
            </a:r>
            <a:r>
              <a:rPr lang="es-MX" sz="2800" dirty="0" smtClean="0">
                <a:solidFill>
                  <a:schemeClr val="tx1"/>
                </a:solidFill>
                <a:latin typeface="Calibri" panose="020F0502020204030204" pitchFamily="34" charset="0"/>
                <a:cs typeface="Calibri" panose="020F0502020204030204" pitchFamily="34" charset="0"/>
              </a:rPr>
              <a:t>al grado </a:t>
            </a:r>
            <a:r>
              <a:rPr lang="es-MX" sz="2800" dirty="0">
                <a:solidFill>
                  <a:schemeClr val="tx1"/>
                </a:solidFill>
                <a:latin typeface="Calibri" panose="020F0502020204030204" pitchFamily="34" charset="0"/>
                <a:cs typeface="Calibri" panose="020F0502020204030204" pitchFamily="34" charset="0"/>
              </a:rPr>
              <a:t>de análisis del </a:t>
            </a:r>
            <a:r>
              <a:rPr lang="es-MX" sz="2800" dirty="0" smtClean="0">
                <a:solidFill>
                  <a:schemeClr val="tx1"/>
                </a:solidFill>
                <a:latin typeface="Calibri" panose="020F0502020204030204" pitchFamily="34" charset="0"/>
                <a:cs typeface="Calibri" panose="020F0502020204030204" pitchFamily="34" charset="0"/>
              </a:rPr>
              <a:t>proceso</a:t>
            </a:r>
            <a:r>
              <a:rPr lang="es-MX" sz="2800" dirty="0">
                <a:solidFill>
                  <a:schemeClr val="tx1"/>
                </a:solidFill>
                <a:latin typeface="Calibri" panose="020F0502020204030204" pitchFamily="34" charset="0"/>
                <a:cs typeface="Calibri" panose="020F0502020204030204" pitchFamily="34" charset="0"/>
              </a:rPr>
              <a:t>, ya que el </a:t>
            </a:r>
            <a:r>
              <a:rPr lang="es-MX" sz="2800" dirty="0" smtClean="0">
                <a:solidFill>
                  <a:schemeClr val="tx1"/>
                </a:solidFill>
                <a:latin typeface="Calibri" panose="020F0502020204030204" pitchFamily="34" charset="0"/>
                <a:cs typeface="Calibri" panose="020F0502020204030204" pitchFamily="34" charset="0"/>
              </a:rPr>
              <a:t>contenido </a:t>
            </a:r>
            <a:r>
              <a:rPr lang="es-MX" sz="2800" dirty="0">
                <a:solidFill>
                  <a:schemeClr val="tx1"/>
                </a:solidFill>
                <a:latin typeface="Calibri" panose="020F0502020204030204" pitchFamily="34" charset="0"/>
                <a:cs typeface="Calibri" panose="020F0502020204030204" pitchFamily="34" charset="0"/>
              </a:rPr>
              <a:t>es el </a:t>
            </a:r>
            <a:r>
              <a:rPr lang="es-MX" sz="2800" dirty="0" smtClean="0">
                <a:solidFill>
                  <a:schemeClr val="tx1"/>
                </a:solidFill>
                <a:latin typeface="Calibri" panose="020F0502020204030204" pitchFamily="34" charset="0"/>
                <a:cs typeface="Calibri" panose="020F0502020204030204" pitchFamily="34" charset="0"/>
              </a:rPr>
              <a:t>mismo para todos. Por </a:t>
            </a:r>
            <a:r>
              <a:rPr lang="es-MX" sz="2800" dirty="0">
                <a:solidFill>
                  <a:schemeClr val="tx1"/>
                </a:solidFill>
                <a:latin typeface="Calibri" panose="020F0502020204030204" pitchFamily="34" charset="0"/>
                <a:cs typeface="Calibri" panose="020F0502020204030204" pitchFamily="34" charset="0"/>
              </a:rPr>
              <a:t>eso, en la actualidad, la división </a:t>
            </a:r>
            <a:r>
              <a:rPr lang="es-MX" sz="2800" dirty="0" smtClean="0">
                <a:solidFill>
                  <a:schemeClr val="tx1"/>
                </a:solidFill>
                <a:latin typeface="Calibri" panose="020F0502020204030204" pitchFamily="34" charset="0"/>
                <a:cs typeface="Calibri" panose="020F0502020204030204" pitchFamily="34" charset="0"/>
              </a:rPr>
              <a:t>de </a:t>
            </a:r>
            <a:r>
              <a:rPr lang="es-MX" sz="2800" dirty="0">
                <a:solidFill>
                  <a:schemeClr val="tx1"/>
                </a:solidFill>
                <a:latin typeface="Calibri" panose="020F0502020204030204" pitchFamily="34" charset="0"/>
                <a:cs typeface="Calibri" panose="020F0502020204030204" pitchFamily="34" charset="0"/>
              </a:rPr>
              <a:t>cuatro fases, es la </a:t>
            </a:r>
            <a:r>
              <a:rPr lang="es-MX" sz="2800" dirty="0" smtClean="0">
                <a:solidFill>
                  <a:schemeClr val="tx1"/>
                </a:solidFill>
                <a:latin typeface="Calibri" panose="020F0502020204030204" pitchFamily="34" charset="0"/>
                <a:cs typeface="Calibri" panose="020F0502020204030204" pitchFamily="34" charset="0"/>
              </a:rPr>
              <a:t>más </a:t>
            </a:r>
            <a:r>
              <a:rPr lang="es-MX" sz="2800" dirty="0">
                <a:solidFill>
                  <a:schemeClr val="tx1"/>
                </a:solidFill>
                <a:latin typeface="Calibri" panose="020F0502020204030204" pitchFamily="34" charset="0"/>
                <a:cs typeface="Calibri" panose="020F0502020204030204" pitchFamily="34" charset="0"/>
              </a:rPr>
              <a:t>aceptada </a:t>
            </a:r>
            <a:r>
              <a:rPr lang="es-MX" sz="2800" dirty="0" smtClean="0">
                <a:solidFill>
                  <a:schemeClr val="tx1"/>
                </a:solidFill>
                <a:latin typeface="Calibri" panose="020F0502020204030204" pitchFamily="34" charset="0"/>
                <a:cs typeface="Calibri" panose="020F0502020204030204" pitchFamily="34" charset="0"/>
              </a:rPr>
              <a:t>universalmente</a:t>
            </a:r>
            <a:r>
              <a:rPr lang="es-MX" sz="2800" dirty="0">
                <a:solidFill>
                  <a:schemeClr val="tx1"/>
                </a:solidFill>
                <a:latin typeface="Calibri" panose="020F0502020204030204" pitchFamily="34" charset="0"/>
                <a:cs typeface="Calibri" panose="020F0502020204030204" pitchFamily="34" charset="0"/>
              </a:rPr>
              <a:t>: </a:t>
            </a:r>
            <a:r>
              <a:rPr lang="es-MX" sz="2800" b="1" u="sng" dirty="0">
                <a:solidFill>
                  <a:schemeClr val="tx2">
                    <a:lumMod val="50000"/>
                    <a:lumOff val="50000"/>
                  </a:schemeClr>
                </a:solidFill>
                <a:latin typeface="Calibri" panose="020F0502020204030204" pitchFamily="34" charset="0"/>
                <a:cs typeface="Calibri" panose="020F0502020204030204" pitchFamily="34" charset="0"/>
              </a:rPr>
              <a:t>planeación, </a:t>
            </a:r>
            <a:r>
              <a:rPr lang="es-MX" sz="2800" b="1" u="sng" dirty="0" smtClean="0">
                <a:solidFill>
                  <a:schemeClr val="tx2">
                    <a:lumMod val="50000"/>
                    <a:lumOff val="50000"/>
                  </a:schemeClr>
                </a:solidFill>
                <a:latin typeface="Calibri" panose="020F0502020204030204" pitchFamily="34" charset="0"/>
                <a:cs typeface="Calibri" panose="020F0502020204030204" pitchFamily="34" charset="0"/>
              </a:rPr>
              <a:t>organización</a:t>
            </a:r>
            <a:r>
              <a:rPr lang="es-MX" sz="2800" b="1" u="sng" dirty="0">
                <a:solidFill>
                  <a:schemeClr val="tx2">
                    <a:lumMod val="50000"/>
                    <a:lumOff val="50000"/>
                  </a:schemeClr>
                </a:solidFill>
                <a:latin typeface="Calibri" panose="020F0502020204030204" pitchFamily="34" charset="0"/>
                <a:cs typeface="Calibri" panose="020F0502020204030204" pitchFamily="34" charset="0"/>
              </a:rPr>
              <a:t>, dirección y </a:t>
            </a:r>
            <a:r>
              <a:rPr lang="es-MX" sz="2800" b="1" u="sng" dirty="0" smtClean="0">
                <a:solidFill>
                  <a:schemeClr val="tx2">
                    <a:lumMod val="50000"/>
                    <a:lumOff val="50000"/>
                  </a:schemeClr>
                </a:solidFill>
                <a:latin typeface="Calibri" panose="020F0502020204030204" pitchFamily="34" charset="0"/>
                <a:cs typeface="Calibri" panose="020F0502020204030204" pitchFamily="34" charset="0"/>
              </a:rPr>
              <a:t>control.</a:t>
            </a:r>
            <a:endParaRPr lang="es-MX" sz="2800" b="1" u="sng" dirty="0">
              <a:solidFill>
                <a:schemeClr val="tx2">
                  <a:lumMod val="50000"/>
                  <a:lumOff val="50000"/>
                </a:schemeClr>
              </a:solidFill>
              <a:latin typeface="Calibri" panose="020F0502020204030204" pitchFamily="34" charset="0"/>
              <a:cs typeface="Calibri" panose="020F0502020204030204" pitchFamily="34" charset="0"/>
            </a:endParaRPr>
          </a:p>
          <a:p>
            <a:pPr marL="0" indent="0" algn="just">
              <a:lnSpc>
                <a:spcPct val="150000"/>
              </a:lnSpc>
              <a:spcBef>
                <a:spcPts val="0"/>
              </a:spcBef>
              <a:buNone/>
            </a:pPr>
            <a:endParaRPr lang="es-MX"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26771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99592" y="-116725"/>
            <a:ext cx="7633742" cy="1025443"/>
          </a:xfrm>
        </p:spPr>
        <p:txBody>
          <a:bodyPr>
            <a:noAutofit/>
          </a:bodyPr>
          <a:lstStyle/>
          <a:p>
            <a:pPr algn="ctr">
              <a:lnSpc>
                <a:spcPct val="100000"/>
              </a:lnSpc>
              <a:spcBef>
                <a:spcPts val="0"/>
              </a:spcBef>
              <a:buClr>
                <a:schemeClr val="tx2"/>
              </a:buClr>
            </a:pPr>
            <a:r>
              <a:rPr lang="es-MX" sz="4400" b="1" cap="none" dirty="0" smtClean="0">
                <a:solidFill>
                  <a:schemeClr val="tx2">
                    <a:lumMod val="50000"/>
                    <a:lumOff val="50000"/>
                  </a:schemeClr>
                </a:solidFill>
                <a:latin typeface="Calibri" panose="020F0502020204030204" pitchFamily="34" charset="0"/>
                <a:ea typeface="+mn-ea"/>
                <a:cs typeface="Calibri" panose="020F0502020204030204" pitchFamily="34" charset="0"/>
              </a:rPr>
              <a:t>1.4 Características del Proceso Administrativo</a:t>
            </a:r>
            <a:endParaRPr lang="es-MX" sz="4400" b="1" cap="none" dirty="0">
              <a:solidFill>
                <a:schemeClr val="tx2">
                  <a:lumMod val="50000"/>
                  <a:lumOff val="50000"/>
                </a:schemeClr>
              </a:solidFill>
              <a:latin typeface="Calibri" panose="020F0502020204030204" pitchFamily="34" charset="0"/>
              <a:ea typeface="+mn-ea"/>
              <a:cs typeface="Calibri" panose="020F0502020204030204" pitchFamily="34" charset="0"/>
            </a:endParaRPr>
          </a:p>
        </p:txBody>
      </p:sp>
      <p:graphicFrame>
        <p:nvGraphicFramePr>
          <p:cNvPr id="8" name="Diagrama 7"/>
          <p:cNvGraphicFramePr/>
          <p:nvPr>
            <p:extLst>
              <p:ext uri="{D42A27DB-BD31-4B8C-83A1-F6EECF244321}">
                <p14:modId xmlns:p14="http://schemas.microsoft.com/office/powerpoint/2010/main" val="128225855"/>
              </p:ext>
            </p:extLst>
          </p:nvPr>
        </p:nvGraphicFramePr>
        <p:xfrm>
          <a:off x="899592" y="1648545"/>
          <a:ext cx="7770564" cy="50810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ctángulo 8"/>
          <p:cNvSpPr/>
          <p:nvPr/>
        </p:nvSpPr>
        <p:spPr>
          <a:xfrm>
            <a:off x="1583891" y="1340768"/>
            <a:ext cx="6265143" cy="307777"/>
          </a:xfrm>
          <a:prstGeom prst="rect">
            <a:avLst/>
          </a:prstGeom>
        </p:spPr>
        <p:txBody>
          <a:bodyPr wrap="square">
            <a:spAutoFit/>
          </a:bodyPr>
          <a:lstStyle/>
          <a:p>
            <a:r>
              <a:rPr lang="es-MX" sz="1400" b="1" dirty="0" smtClean="0">
                <a:latin typeface="Calibri" panose="020F0502020204030204" pitchFamily="34" charset="0"/>
                <a:cs typeface="Calibri" panose="020F0502020204030204" pitchFamily="34" charset="0"/>
              </a:rPr>
              <a:t>Figura 2. Elementos que conforman las características del Proceso Administrativo</a:t>
            </a:r>
            <a:endParaRPr lang="es-MX" sz="1400" b="1" dirty="0">
              <a:latin typeface="Calibri" panose="020F0502020204030204" pitchFamily="34" charset="0"/>
              <a:cs typeface="Calibri" panose="020F0502020204030204" pitchFamily="34" charset="0"/>
            </a:endParaRPr>
          </a:p>
        </p:txBody>
      </p:sp>
      <p:sp>
        <p:nvSpPr>
          <p:cNvPr id="10" name="Rectángulo 9"/>
          <p:cNvSpPr/>
          <p:nvPr/>
        </p:nvSpPr>
        <p:spPr>
          <a:xfrm>
            <a:off x="2915816" y="6638430"/>
            <a:ext cx="5472609" cy="430887"/>
          </a:xfrm>
          <a:prstGeom prst="rect">
            <a:avLst/>
          </a:prstGeom>
        </p:spPr>
        <p:txBody>
          <a:bodyPr wrap="square">
            <a:spAutoFit/>
          </a:bodyPr>
          <a:lstStyle/>
          <a:p>
            <a:r>
              <a:rPr lang="es-MX" sz="1100" b="1" i="1" dirty="0" smtClean="0">
                <a:latin typeface="Calibri" panose="020F0502020204030204" pitchFamily="34" charset="0"/>
                <a:cs typeface="Calibri" panose="020F0502020204030204" pitchFamily="34" charset="0"/>
              </a:rPr>
              <a:t>Fuente: </a:t>
            </a:r>
            <a:r>
              <a:rPr lang="es-MX" sz="1100" b="1" dirty="0" smtClean="0">
                <a:latin typeface="Calibri" panose="020F0502020204030204" pitchFamily="34" charset="0"/>
                <a:cs typeface="Calibri" panose="020F0502020204030204" pitchFamily="34" charset="0"/>
              </a:rPr>
              <a:t>Elaboración propia con base a Hurtado, D. (2013)  </a:t>
            </a:r>
            <a:endParaRPr lang="es-MX" sz="1100" b="1" dirty="0">
              <a:latin typeface="Calibri" panose="020F0502020204030204" pitchFamily="34" charset="0"/>
              <a:cs typeface="Calibri" panose="020F0502020204030204" pitchFamily="34" charset="0"/>
            </a:endParaRPr>
          </a:p>
          <a:p>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70356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Autofit/>
          </a:bodyPr>
          <a:lstStyle/>
          <a:p>
            <a:pPr algn="ctr">
              <a:lnSpc>
                <a:spcPct val="100000"/>
              </a:lnSpc>
              <a:spcBef>
                <a:spcPts val="0"/>
              </a:spcBef>
              <a:buClr>
                <a:schemeClr val="tx2"/>
              </a:buClr>
            </a:pPr>
            <a:r>
              <a:rPr lang="es-MX" sz="4400" b="1" dirty="0" smtClean="0">
                <a:solidFill>
                  <a:schemeClr val="tx2">
                    <a:lumMod val="50000"/>
                    <a:lumOff val="50000"/>
                  </a:schemeClr>
                </a:solidFill>
                <a:latin typeface="Calibri" panose="020F0502020204030204" pitchFamily="34" charset="0"/>
                <a:cs typeface="Calibri" panose="020F0502020204030204" pitchFamily="34" charset="0"/>
              </a:rPr>
              <a:t>1.5. ¿C</a:t>
            </a:r>
            <a:r>
              <a:rPr lang="es-MX" sz="4400" b="1" cap="none" dirty="0" smtClean="0">
                <a:solidFill>
                  <a:schemeClr val="tx2">
                    <a:lumMod val="50000"/>
                    <a:lumOff val="50000"/>
                  </a:schemeClr>
                </a:solidFill>
                <a:latin typeface="Calibri" panose="020F0502020204030204" pitchFamily="34" charset="0"/>
                <a:ea typeface="+mn-ea"/>
                <a:cs typeface="Calibri" panose="020F0502020204030204" pitchFamily="34" charset="0"/>
              </a:rPr>
              <a:t>uál es su naturaleza?</a:t>
            </a:r>
            <a:endParaRPr lang="es-MX" sz="4400" b="1" cap="none" dirty="0">
              <a:solidFill>
                <a:schemeClr val="tx2">
                  <a:lumMod val="50000"/>
                  <a:lumOff val="50000"/>
                </a:schemeClr>
              </a:solidFill>
              <a:latin typeface="Calibri" panose="020F0502020204030204" pitchFamily="34" charset="0"/>
              <a:ea typeface="+mn-ea"/>
              <a:cs typeface="Calibri" panose="020F0502020204030204" pitchFamily="34" charset="0"/>
            </a:endParaRPr>
          </a:p>
        </p:txBody>
      </p:sp>
      <p:sp>
        <p:nvSpPr>
          <p:cNvPr id="2" name="Marcador de contenido 1"/>
          <p:cNvSpPr>
            <a:spLocks noGrp="1"/>
          </p:cNvSpPr>
          <p:nvPr>
            <p:ph idx="1"/>
          </p:nvPr>
        </p:nvSpPr>
        <p:spPr>
          <a:xfrm>
            <a:off x="938758" y="1827348"/>
            <a:ext cx="7633742" cy="3593591"/>
          </a:xfrm>
        </p:spPr>
        <p:txBody>
          <a:bodyPr>
            <a:normAutofit/>
          </a:bodyPr>
          <a:lstStyle/>
          <a:p>
            <a:pPr marL="0" indent="0" algn="just">
              <a:buNone/>
            </a:pPr>
            <a:r>
              <a:rPr lang="es-MX" sz="2800" dirty="0" smtClean="0">
                <a:solidFill>
                  <a:schemeClr val="tx1"/>
                </a:solidFill>
                <a:latin typeface="Calibri" panose="020F0502020204030204" pitchFamily="34" charset="0"/>
                <a:cs typeface="Calibri" panose="020F0502020204030204" pitchFamily="34" charset="0"/>
              </a:rPr>
              <a:t>Su naturaleza emana por su razón de ser, es decir, el proceso es aquel que nace como la necesidad de explicar el engrane de la función administrativa, basándose en:</a:t>
            </a:r>
            <a:endParaRPr lang="es-MX" sz="2800" dirty="0">
              <a:solidFill>
                <a:schemeClr val="tx1"/>
              </a:solidFill>
              <a:latin typeface="Calibri" panose="020F0502020204030204" pitchFamily="34" charset="0"/>
              <a:cs typeface="Calibri" panose="020F0502020204030204" pitchFamily="34" charset="0"/>
            </a:endParaRPr>
          </a:p>
        </p:txBody>
      </p:sp>
      <p:graphicFrame>
        <p:nvGraphicFramePr>
          <p:cNvPr id="3" name="Diagrama 2"/>
          <p:cNvGraphicFramePr/>
          <p:nvPr>
            <p:extLst>
              <p:ext uri="{D42A27DB-BD31-4B8C-83A1-F6EECF244321}">
                <p14:modId xmlns:p14="http://schemas.microsoft.com/office/powerpoint/2010/main" val="1813914872"/>
              </p:ext>
            </p:extLst>
          </p:nvPr>
        </p:nvGraphicFramePr>
        <p:xfrm>
          <a:off x="1293103" y="4365104"/>
          <a:ext cx="7256860" cy="4136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Rectángulo 10"/>
          <p:cNvSpPr/>
          <p:nvPr/>
        </p:nvSpPr>
        <p:spPr>
          <a:xfrm>
            <a:off x="1788961" y="4211215"/>
            <a:ext cx="6265143" cy="307777"/>
          </a:xfrm>
          <a:prstGeom prst="rect">
            <a:avLst/>
          </a:prstGeom>
        </p:spPr>
        <p:txBody>
          <a:bodyPr wrap="square">
            <a:spAutoFit/>
          </a:bodyPr>
          <a:lstStyle/>
          <a:p>
            <a:r>
              <a:rPr lang="es-MX" sz="1400" b="1" dirty="0" smtClean="0">
                <a:latin typeface="Calibri" panose="020F0502020204030204" pitchFamily="34" charset="0"/>
                <a:cs typeface="Calibri" panose="020F0502020204030204" pitchFamily="34" charset="0"/>
              </a:rPr>
              <a:t>Figura 3. Elementos que determinan la naturaleza del Proceso Administrativo </a:t>
            </a:r>
            <a:endParaRPr lang="es-MX" sz="1400" b="1" dirty="0">
              <a:latin typeface="Calibri" panose="020F0502020204030204" pitchFamily="34" charset="0"/>
              <a:cs typeface="Calibri" panose="020F0502020204030204" pitchFamily="34" charset="0"/>
            </a:endParaRPr>
          </a:p>
        </p:txBody>
      </p:sp>
      <p:sp>
        <p:nvSpPr>
          <p:cNvPr id="12" name="Rectángulo 11"/>
          <p:cNvSpPr/>
          <p:nvPr/>
        </p:nvSpPr>
        <p:spPr>
          <a:xfrm>
            <a:off x="2843808" y="6114731"/>
            <a:ext cx="5472609" cy="430887"/>
          </a:xfrm>
          <a:prstGeom prst="rect">
            <a:avLst/>
          </a:prstGeom>
        </p:spPr>
        <p:txBody>
          <a:bodyPr wrap="square">
            <a:spAutoFit/>
          </a:bodyPr>
          <a:lstStyle/>
          <a:p>
            <a:r>
              <a:rPr lang="es-MX" sz="1100" b="1" i="1" dirty="0" smtClean="0">
                <a:latin typeface="Calibri" panose="020F0502020204030204" pitchFamily="34" charset="0"/>
                <a:cs typeface="Calibri" panose="020F0502020204030204" pitchFamily="34" charset="0"/>
              </a:rPr>
              <a:t>Fuente: </a:t>
            </a:r>
            <a:r>
              <a:rPr lang="es-MX" sz="1100" b="1" dirty="0" smtClean="0">
                <a:latin typeface="Calibri" panose="020F0502020204030204" pitchFamily="34" charset="0"/>
                <a:cs typeface="Calibri" panose="020F0502020204030204" pitchFamily="34" charset="0"/>
              </a:rPr>
              <a:t>Elaboración propia con base a Chiavenato, I. (2000)  </a:t>
            </a:r>
            <a:endParaRPr lang="es-MX" sz="1100" b="1" dirty="0">
              <a:latin typeface="Calibri" panose="020F0502020204030204" pitchFamily="34" charset="0"/>
              <a:cs typeface="Calibri" panose="020F0502020204030204" pitchFamily="34" charset="0"/>
            </a:endParaRPr>
          </a:p>
          <a:p>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51877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6 CuadroTexto"/>
          <p:cNvSpPr txBox="1">
            <a:spLocks noGrp="1"/>
          </p:cNvSpPr>
          <p:nvPr>
            <p:ph type="ctrTitle" idx="4294967295"/>
          </p:nvPr>
        </p:nvSpPr>
        <p:spPr>
          <a:xfrm>
            <a:off x="1428419" y="159399"/>
            <a:ext cx="7651750" cy="6726457"/>
          </a:xfrm>
          <a:prstGeom prst="rect">
            <a:avLst/>
          </a:prstGeom>
          <a:noFill/>
        </p:spPr>
        <p:txBody>
          <a:bodyPr wrap="square">
            <a:spAutoFit/>
          </a:bodyPr>
          <a:lstStyle/>
          <a:p>
            <a:pPr algn="ctr">
              <a:defRPr/>
            </a:pPr>
            <a:r>
              <a:rPr lang="es-MX" sz="2700" b="1" dirty="0">
                <a:solidFill>
                  <a:schemeClr val="tx1"/>
                </a:solidFill>
                <a:latin typeface="Calibri" panose="020F0502020204030204" pitchFamily="34" charset="0"/>
                <a:cs typeface="Arial" pitchFamily="34" charset="0"/>
              </a:rPr>
              <a:t>UNIVERSIDAD AUTÓNOMA DEL ESTADO DE MÉXICO</a:t>
            </a:r>
            <a:br>
              <a:rPr lang="es-MX" sz="2700" b="1" dirty="0">
                <a:solidFill>
                  <a:schemeClr val="tx1"/>
                </a:solidFill>
                <a:latin typeface="Calibri" panose="020F0502020204030204" pitchFamily="34" charset="0"/>
                <a:cs typeface="Arial" pitchFamily="34" charset="0"/>
              </a:rPr>
            </a:br>
            <a:endParaRPr lang="es-MX" sz="2700" b="1" dirty="0">
              <a:solidFill>
                <a:schemeClr val="tx1"/>
              </a:solidFill>
              <a:latin typeface="Calibri" panose="020F0502020204030204" pitchFamily="34" charset="0"/>
              <a:cs typeface="Arial" pitchFamily="34" charset="0"/>
            </a:endParaRPr>
          </a:p>
          <a:p>
            <a:pPr algn="ctr">
              <a:defRPr/>
            </a:pPr>
            <a:r>
              <a:rPr lang="es-MX" sz="2700" b="1" dirty="0">
                <a:solidFill>
                  <a:schemeClr val="tx1"/>
                </a:solidFill>
                <a:latin typeface="Calibri" panose="020F0502020204030204" pitchFamily="34" charset="0"/>
                <a:cs typeface="Arial" pitchFamily="34" charset="0"/>
              </a:rPr>
              <a:t>FACULTAD DE ECONOMÍA</a:t>
            </a:r>
            <a:br>
              <a:rPr lang="es-MX" sz="2700" b="1" dirty="0">
                <a:solidFill>
                  <a:schemeClr val="tx1"/>
                </a:solidFill>
                <a:latin typeface="Calibri" panose="020F0502020204030204" pitchFamily="34" charset="0"/>
                <a:cs typeface="Arial" pitchFamily="34" charset="0"/>
              </a:rPr>
            </a:br>
            <a:r>
              <a:rPr lang="es-MX" sz="2700" b="1" dirty="0">
                <a:solidFill>
                  <a:schemeClr val="tx1"/>
                </a:solidFill>
                <a:latin typeface="Calibri" panose="020F0502020204030204" pitchFamily="34" charset="0"/>
                <a:cs typeface="Arial" pitchFamily="34" charset="0"/>
              </a:rPr>
              <a:t/>
            </a:r>
            <a:br>
              <a:rPr lang="es-MX" sz="2700" b="1" dirty="0">
                <a:solidFill>
                  <a:schemeClr val="tx1"/>
                </a:solidFill>
                <a:latin typeface="Calibri" panose="020F0502020204030204" pitchFamily="34" charset="0"/>
                <a:cs typeface="Arial" pitchFamily="34" charset="0"/>
              </a:rPr>
            </a:br>
            <a:r>
              <a:rPr lang="es-MX" sz="2700" b="1" dirty="0" smtClean="0">
                <a:solidFill>
                  <a:schemeClr val="tx1"/>
                </a:solidFill>
                <a:latin typeface="Calibri" panose="020F0502020204030204" pitchFamily="34" charset="0"/>
                <a:cs typeface="Arial" pitchFamily="34" charset="0"/>
              </a:rPr>
              <a:t>LICENCIATURA EN RELACIONES ECONÓMICAS INTERNACIONALES</a:t>
            </a:r>
            <a:br>
              <a:rPr lang="es-MX" sz="2700" b="1" dirty="0" smtClean="0">
                <a:solidFill>
                  <a:schemeClr val="tx1"/>
                </a:solidFill>
                <a:latin typeface="Calibri" panose="020F0502020204030204" pitchFamily="34" charset="0"/>
                <a:cs typeface="Arial" pitchFamily="34" charset="0"/>
              </a:rPr>
            </a:br>
            <a:r>
              <a:rPr lang="es-MX" sz="2700" b="1" dirty="0" smtClean="0">
                <a:solidFill>
                  <a:schemeClr val="tx1"/>
                </a:solidFill>
                <a:latin typeface="Calibri" panose="020F0502020204030204" pitchFamily="34" charset="0"/>
                <a:cs typeface="Arial" pitchFamily="34" charset="0"/>
              </a:rPr>
              <a:t/>
            </a:r>
            <a:br>
              <a:rPr lang="es-MX" sz="2700" b="1" dirty="0" smtClean="0">
                <a:solidFill>
                  <a:schemeClr val="tx1"/>
                </a:solidFill>
                <a:latin typeface="Calibri" panose="020F0502020204030204" pitchFamily="34" charset="0"/>
                <a:cs typeface="Arial" pitchFamily="34" charset="0"/>
              </a:rPr>
            </a:br>
            <a:r>
              <a:rPr lang="es-MX" sz="2700" b="1" dirty="0" smtClean="0">
                <a:solidFill>
                  <a:schemeClr val="tx1"/>
                </a:solidFill>
                <a:latin typeface="Calibri" panose="020F0502020204030204" pitchFamily="34" charset="0"/>
                <a:cs typeface="Arial" pitchFamily="34" charset="0"/>
              </a:rPr>
              <a:t>Unidad </a:t>
            </a:r>
            <a:r>
              <a:rPr lang="es-MX" sz="2700" b="1" dirty="0">
                <a:solidFill>
                  <a:schemeClr val="tx1"/>
                </a:solidFill>
                <a:latin typeface="Calibri" panose="020F0502020204030204" pitchFamily="34" charset="0"/>
                <a:cs typeface="Arial" pitchFamily="34" charset="0"/>
              </a:rPr>
              <a:t>de Aprendizaje:</a:t>
            </a:r>
          </a:p>
          <a:p>
            <a:pPr algn="ctr">
              <a:defRPr/>
            </a:pPr>
            <a:r>
              <a:rPr lang="es-MX" sz="2700" b="1" dirty="0" smtClean="0">
                <a:solidFill>
                  <a:schemeClr val="tx1"/>
                </a:solidFill>
                <a:latin typeface="Calibri" panose="020F0502020204030204" pitchFamily="34" charset="0"/>
                <a:cs typeface="Arial" pitchFamily="34" charset="0"/>
              </a:rPr>
              <a:t>«</a:t>
            </a:r>
            <a:r>
              <a:rPr lang="en-US" sz="2700" b="1" dirty="0" smtClean="0">
                <a:solidFill>
                  <a:schemeClr val="tx1"/>
                </a:solidFill>
                <a:latin typeface="Calibri" panose="020F0502020204030204" pitchFamily="34" charset="0"/>
                <a:cs typeface="Arial" panose="020B0604020202020204" pitchFamily="34" charset="0"/>
              </a:rPr>
              <a:t>Administración</a:t>
            </a:r>
            <a:r>
              <a:rPr lang="es-MX" sz="2700" b="1" dirty="0" smtClean="0">
                <a:solidFill>
                  <a:schemeClr val="tx1"/>
                </a:solidFill>
                <a:latin typeface="Calibri" panose="020F0502020204030204" pitchFamily="34" charset="0"/>
                <a:cs typeface="Arial" panose="020B0604020202020204" pitchFamily="34" charset="0"/>
              </a:rPr>
              <a:t> de Empresas»</a:t>
            </a:r>
            <a:endParaRPr lang="es-MX" sz="2700" b="1" dirty="0">
              <a:solidFill>
                <a:schemeClr val="tx1"/>
              </a:solidFill>
              <a:latin typeface="Calibri" panose="020F0502020204030204" pitchFamily="34" charset="0"/>
              <a:cs typeface="Arial" pitchFamily="34" charset="0"/>
            </a:endParaRPr>
          </a:p>
          <a:p>
            <a:pPr algn="ctr">
              <a:defRPr/>
            </a:pPr>
            <a:r>
              <a:rPr lang="es-MX" sz="2700" b="1" dirty="0">
                <a:solidFill>
                  <a:schemeClr val="tx1"/>
                </a:solidFill>
                <a:latin typeface="Calibri" panose="020F0502020204030204" pitchFamily="34" charset="0"/>
                <a:cs typeface="Arial" pitchFamily="34" charset="0"/>
              </a:rPr>
              <a:t>(8 Créditos</a:t>
            </a:r>
            <a:r>
              <a:rPr lang="es-MX" sz="2700" b="1" dirty="0" smtClean="0">
                <a:solidFill>
                  <a:schemeClr val="tx1"/>
                </a:solidFill>
                <a:latin typeface="Calibri" panose="020F0502020204030204" pitchFamily="34" charset="0"/>
                <a:cs typeface="Arial" pitchFamily="34" charset="0"/>
              </a:rPr>
              <a:t>)</a:t>
            </a:r>
            <a:br>
              <a:rPr lang="es-MX" sz="2700" b="1" dirty="0" smtClean="0">
                <a:solidFill>
                  <a:schemeClr val="tx1"/>
                </a:solidFill>
                <a:latin typeface="Calibri" panose="020F0502020204030204" pitchFamily="34" charset="0"/>
                <a:cs typeface="Arial" pitchFamily="34" charset="0"/>
              </a:rPr>
            </a:br>
            <a:r>
              <a:rPr lang="es-MX" sz="2700" b="1" dirty="0">
                <a:solidFill>
                  <a:schemeClr val="tx1"/>
                </a:solidFill>
                <a:latin typeface="Calibri" panose="020F0502020204030204" pitchFamily="34" charset="0"/>
                <a:cs typeface="Arial" pitchFamily="34" charset="0"/>
              </a:rPr>
              <a:t>Clave: </a:t>
            </a:r>
            <a:r>
              <a:rPr lang="es-MX" sz="2700" b="1" dirty="0" smtClean="0">
                <a:solidFill>
                  <a:schemeClr val="tx1"/>
                </a:solidFill>
                <a:latin typeface="Calibri" panose="020F0502020204030204" pitchFamily="34" charset="0"/>
                <a:cs typeface="Arial" pitchFamily="34" charset="0"/>
              </a:rPr>
              <a:t>L43104</a:t>
            </a:r>
            <a:endParaRPr lang="es-MX" sz="2700" b="1" dirty="0">
              <a:solidFill>
                <a:schemeClr val="tx1"/>
              </a:solidFill>
              <a:latin typeface="Calibri" panose="020F0502020204030204" pitchFamily="34" charset="0"/>
              <a:cs typeface="Arial" pitchFamily="34" charset="0"/>
            </a:endParaRPr>
          </a:p>
          <a:p>
            <a:pPr algn="ctr">
              <a:defRPr/>
            </a:pPr>
            <a:r>
              <a:rPr lang="es-MX" sz="2700" b="1" dirty="0" smtClean="0">
                <a:solidFill>
                  <a:schemeClr val="tx1"/>
                </a:solidFill>
                <a:latin typeface="Calibri" panose="020F0502020204030204" pitchFamily="34" charset="0"/>
                <a:cs typeface="Arial" pitchFamily="34" charset="0"/>
              </a:rPr>
              <a:t>Tema:</a:t>
            </a:r>
            <a:r>
              <a:rPr lang="es-MX" sz="2700" b="1" dirty="0">
                <a:solidFill>
                  <a:schemeClr val="tx1"/>
                </a:solidFill>
                <a:latin typeface="Calibri" panose="020F0502020204030204" pitchFamily="34" charset="0"/>
                <a:cs typeface="Arial" pitchFamily="34" charset="0"/>
              </a:rPr>
              <a:t/>
            </a:r>
            <a:br>
              <a:rPr lang="es-MX" sz="2700" b="1" dirty="0">
                <a:solidFill>
                  <a:schemeClr val="tx1"/>
                </a:solidFill>
                <a:latin typeface="Calibri" panose="020F0502020204030204" pitchFamily="34" charset="0"/>
                <a:cs typeface="Arial" pitchFamily="34" charset="0"/>
              </a:rPr>
            </a:br>
            <a:r>
              <a:rPr lang="es-MX" sz="2700" b="1" dirty="0" smtClean="0">
                <a:solidFill>
                  <a:schemeClr val="tx1"/>
                </a:solidFill>
                <a:latin typeface="Calibri" panose="020F0502020204030204" pitchFamily="34" charset="0"/>
                <a:cs typeface="Calibri" panose="020F0502020204030204" pitchFamily="34" charset="0"/>
              </a:rPr>
              <a:t>“</a:t>
            </a:r>
            <a:r>
              <a:rPr lang="es-MX" sz="2700" b="1" i="1" dirty="0" smtClean="0">
                <a:solidFill>
                  <a:schemeClr val="tx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Proceso Administrativo</a:t>
            </a:r>
            <a:r>
              <a:rPr lang="es-MX" sz="2700" b="1" dirty="0" smtClean="0">
                <a:solidFill>
                  <a:schemeClr val="tx1"/>
                </a:solidFill>
                <a:latin typeface="Calibri" panose="020F0502020204030204" pitchFamily="34" charset="0"/>
                <a:cs typeface="Calibri" panose="020F0502020204030204" pitchFamily="34" charset="0"/>
              </a:rPr>
              <a:t>”</a:t>
            </a:r>
            <a:br>
              <a:rPr lang="es-MX" sz="2700" b="1" dirty="0" smtClean="0">
                <a:solidFill>
                  <a:schemeClr val="tx1"/>
                </a:solidFill>
                <a:latin typeface="Calibri" panose="020F0502020204030204" pitchFamily="34" charset="0"/>
                <a:cs typeface="Calibri" panose="020F0502020204030204" pitchFamily="34" charset="0"/>
              </a:rPr>
            </a:br>
            <a:r>
              <a:rPr lang="es-MX" sz="2700" b="1" dirty="0" smtClean="0">
                <a:solidFill>
                  <a:schemeClr val="tx1"/>
                </a:solidFill>
                <a:latin typeface="Calibri" panose="020F0502020204030204" pitchFamily="34" charset="0"/>
                <a:cs typeface="Arial" pitchFamily="34" charset="0"/>
              </a:rPr>
              <a:t>Elaboró</a:t>
            </a:r>
            <a:r>
              <a:rPr lang="es-MX" sz="2700" b="1" dirty="0">
                <a:solidFill>
                  <a:schemeClr val="tx1"/>
                </a:solidFill>
                <a:latin typeface="Calibri" panose="020F0502020204030204" pitchFamily="34" charset="0"/>
                <a:cs typeface="Arial" pitchFamily="34" charset="0"/>
              </a:rPr>
              <a:t>: M. en D. N. Noelly Karla Sarracino Jiménez.</a:t>
            </a:r>
            <a:br>
              <a:rPr lang="es-MX" sz="2700" b="1" dirty="0">
                <a:solidFill>
                  <a:schemeClr val="tx1"/>
                </a:solidFill>
                <a:latin typeface="Calibri" panose="020F0502020204030204" pitchFamily="34" charset="0"/>
                <a:cs typeface="Arial" pitchFamily="34" charset="0"/>
              </a:rPr>
            </a:br>
            <a:r>
              <a:rPr lang="es-MX" sz="2700" b="1" dirty="0" smtClean="0">
                <a:solidFill>
                  <a:schemeClr val="tx1"/>
                </a:solidFill>
                <a:latin typeface="Calibri" panose="020F0502020204030204" pitchFamily="34" charset="0"/>
                <a:cs typeface="Arial" panose="020B0604020202020204" pitchFamily="34" charset="0"/>
              </a:rPr>
              <a:t/>
            </a:r>
            <a:br>
              <a:rPr lang="es-MX" sz="2700" b="1" dirty="0" smtClean="0">
                <a:solidFill>
                  <a:schemeClr val="tx1"/>
                </a:solidFill>
                <a:latin typeface="Calibri" panose="020F0502020204030204" pitchFamily="34" charset="0"/>
                <a:cs typeface="Arial" panose="020B0604020202020204" pitchFamily="34" charset="0"/>
              </a:rPr>
            </a:br>
            <a:r>
              <a:rPr lang="es-MX" sz="2000" b="1" dirty="0" smtClean="0">
                <a:solidFill>
                  <a:schemeClr val="tx1"/>
                </a:solidFill>
                <a:latin typeface="Calibri" panose="020F0502020204030204" pitchFamily="34" charset="0"/>
                <a:cs typeface="Arial" pitchFamily="34" charset="0"/>
              </a:rPr>
              <a:t>Septiembre</a:t>
            </a:r>
            <a:r>
              <a:rPr lang="es-MX" sz="2000" b="1" dirty="0">
                <a:solidFill>
                  <a:schemeClr val="tx1"/>
                </a:solidFill>
                <a:latin typeface="Calibri" panose="020F0502020204030204" pitchFamily="34" charset="0"/>
                <a:cs typeface="Arial" pitchFamily="34" charset="0"/>
              </a:rPr>
              <a:t>, </a:t>
            </a:r>
            <a:r>
              <a:rPr lang="es-MX" sz="2000" b="1" dirty="0" smtClean="0">
                <a:solidFill>
                  <a:schemeClr val="tx1"/>
                </a:solidFill>
                <a:latin typeface="Calibri" panose="020F0502020204030204" pitchFamily="34" charset="0"/>
                <a:cs typeface="Arial" pitchFamily="34" charset="0"/>
              </a:rPr>
              <a:t>2018.</a:t>
            </a:r>
            <a:endParaRPr lang="es-MX" sz="2000" b="1" dirty="0">
              <a:solidFill>
                <a:schemeClr val="tx1"/>
              </a:solidFill>
              <a:latin typeface="Calibri" panose="020F0502020204030204" pitchFamily="34" charset="0"/>
              <a:cs typeface="Arial" pitchFamily="34" charset="0"/>
            </a:endParaRPr>
          </a:p>
        </p:txBody>
      </p:sp>
      <p:grpSp>
        <p:nvGrpSpPr>
          <p:cNvPr id="2" name="Grupo 1">
            <a:extLst>
              <a:ext uri="{FF2B5EF4-FFF2-40B4-BE49-F238E27FC236}">
                <a16:creationId xmlns:a16="http://schemas.microsoft.com/office/drawing/2014/main" id="{8BD0404C-9B8E-4D18-8820-1AE29BDBEF7C}"/>
              </a:ext>
            </a:extLst>
          </p:cNvPr>
          <p:cNvGrpSpPr/>
          <p:nvPr/>
        </p:nvGrpSpPr>
        <p:grpSpPr>
          <a:xfrm>
            <a:off x="779051" y="1340768"/>
            <a:ext cx="713199" cy="1382190"/>
            <a:chOff x="474425" y="1254722"/>
            <a:chExt cx="713199" cy="1382190"/>
          </a:xfrm>
        </p:grpSpPr>
        <p:pic>
          <p:nvPicPr>
            <p:cNvPr id="7" name="Picture 2" descr="Resultado de imagen para uaem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4425" y="1254722"/>
              <a:ext cx="713199" cy="60406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p:cNvPicPr>
              <a:picLocks noChangeArrowheads="1"/>
            </p:cNvPicPr>
            <p:nvPr/>
          </p:nvPicPr>
          <p:blipFill>
            <a:blip r:embed="rId3" cstate="hqprint">
              <a:extLst>
                <a:ext uri="{28A0092B-C50C-407E-A947-70E740481C1C}">
                  <a14:useLocalDpi xmlns:a14="http://schemas.microsoft.com/office/drawing/2010/main" val="0"/>
                </a:ext>
              </a:extLst>
            </a:blip>
            <a:stretch>
              <a:fillRect/>
            </a:stretch>
          </p:blipFill>
          <p:spPr bwMode="auto">
            <a:xfrm>
              <a:off x="524094" y="2032112"/>
              <a:ext cx="599699" cy="604800"/>
            </a:xfrm>
            <a:prstGeom prst="rect">
              <a:avLst/>
            </a:prstGeom>
            <a:noFill/>
            <a:ln w="9525">
              <a:noFill/>
              <a:miter lim="800000"/>
              <a:headEnd/>
              <a:tailEnd/>
            </a:ln>
          </p:spPr>
        </p:pic>
      </p:grpSp>
    </p:spTree>
    <p:extLst>
      <p:ext uri="{BB962C8B-B14F-4D97-AF65-F5344CB8AC3E}">
        <p14:creationId xmlns:p14="http://schemas.microsoft.com/office/powerpoint/2010/main" val="26396190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dow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redondeado 1"/>
          <p:cNvSpPr/>
          <p:nvPr/>
        </p:nvSpPr>
        <p:spPr>
          <a:xfrm>
            <a:off x="1331640" y="1582744"/>
            <a:ext cx="6840760" cy="118480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2400" dirty="0" smtClean="0">
                <a:latin typeface="Calibri" panose="020F0502020204030204" pitchFamily="34" charset="0"/>
                <a:cs typeface="Calibri" panose="020F0502020204030204" pitchFamily="34" charset="0"/>
              </a:rPr>
              <a:t>Disciplina: </a:t>
            </a:r>
            <a:r>
              <a:rPr lang="es-MX" sz="2400" dirty="0">
                <a:latin typeface="Calibri" panose="020F0502020204030204" pitchFamily="34" charset="0"/>
                <a:cs typeface="Calibri" panose="020F0502020204030204" pitchFamily="34" charset="0"/>
              </a:rPr>
              <a:t>se encuentra en los </a:t>
            </a:r>
            <a:r>
              <a:rPr lang="es-MX" sz="2400" dirty="0" smtClean="0">
                <a:latin typeface="Calibri" panose="020F0502020204030204" pitchFamily="34" charset="0"/>
                <a:cs typeface="Calibri" panose="020F0502020204030204" pitchFamily="34" charset="0"/>
              </a:rPr>
              <a:t>principios </a:t>
            </a:r>
            <a:r>
              <a:rPr lang="es-MX" sz="2400" dirty="0">
                <a:latin typeface="Calibri" panose="020F0502020204030204" pitchFamily="34" charset="0"/>
                <a:cs typeface="Calibri" panose="020F0502020204030204" pitchFamily="34" charset="0"/>
              </a:rPr>
              <a:t>que lo </a:t>
            </a:r>
            <a:r>
              <a:rPr lang="es-MX" sz="2400" dirty="0" smtClean="0">
                <a:latin typeface="Calibri" panose="020F0502020204030204" pitchFamily="34" charset="0"/>
                <a:cs typeface="Calibri" panose="020F0502020204030204" pitchFamily="34" charset="0"/>
              </a:rPr>
              <a:t>regulan de manera sistemática.</a:t>
            </a:r>
            <a:endParaRPr lang="es-MX" sz="2400" dirty="0">
              <a:latin typeface="Calibri" panose="020F0502020204030204" pitchFamily="34" charset="0"/>
              <a:cs typeface="Calibri" panose="020F0502020204030204" pitchFamily="34" charset="0"/>
            </a:endParaRPr>
          </a:p>
          <a:p>
            <a:pPr algn="ctr"/>
            <a:endParaRPr lang="es-MX" sz="2400" dirty="0">
              <a:latin typeface="Calibri" panose="020F0502020204030204" pitchFamily="34" charset="0"/>
              <a:cs typeface="Calibri" panose="020F0502020204030204" pitchFamily="34" charset="0"/>
            </a:endParaRPr>
          </a:p>
        </p:txBody>
      </p:sp>
      <p:sp>
        <p:nvSpPr>
          <p:cNvPr id="3" name="Rectángulo redondeado 2"/>
          <p:cNvSpPr/>
          <p:nvPr/>
        </p:nvSpPr>
        <p:spPr>
          <a:xfrm>
            <a:off x="1115616" y="188640"/>
            <a:ext cx="7272808"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latin typeface="Calibri" panose="020F0502020204030204" pitchFamily="34" charset="0"/>
                <a:cs typeface="Calibri" panose="020F0502020204030204" pitchFamily="34" charset="0"/>
              </a:rPr>
              <a:t>Orden: </a:t>
            </a:r>
            <a:r>
              <a:rPr lang="es-MX" sz="2400" dirty="0">
                <a:latin typeface="Calibri" panose="020F0502020204030204" pitchFamily="34" charset="0"/>
                <a:cs typeface="Calibri" panose="020F0502020204030204" pitchFamily="34" charset="0"/>
              </a:rPr>
              <a:t>se manifiesta en </a:t>
            </a:r>
            <a:r>
              <a:rPr lang="es-MX" sz="2400" dirty="0" smtClean="0">
                <a:latin typeface="Calibri" panose="020F0502020204030204" pitchFamily="34" charset="0"/>
                <a:cs typeface="Calibri" panose="020F0502020204030204" pitchFamily="34" charset="0"/>
              </a:rPr>
              <a:t>lo que organiza</a:t>
            </a:r>
            <a:r>
              <a:rPr lang="es-MX" sz="2400" dirty="0">
                <a:latin typeface="Calibri" panose="020F0502020204030204" pitchFamily="34" charset="0"/>
                <a:cs typeface="Calibri" panose="020F0502020204030204" pitchFamily="34" charset="0"/>
              </a:rPr>
              <a:t>, </a:t>
            </a:r>
            <a:r>
              <a:rPr lang="es-MX" sz="2400" dirty="0" smtClean="0">
                <a:latin typeface="Calibri" panose="020F0502020204030204" pitchFamily="34" charset="0"/>
                <a:cs typeface="Calibri" panose="020F0502020204030204" pitchFamily="34" charset="0"/>
              </a:rPr>
              <a:t>piensa </a:t>
            </a:r>
            <a:r>
              <a:rPr lang="es-MX" sz="2400" dirty="0">
                <a:latin typeface="Calibri" panose="020F0502020204030204" pitchFamily="34" charset="0"/>
                <a:cs typeface="Calibri" panose="020F0502020204030204" pitchFamily="34" charset="0"/>
              </a:rPr>
              <a:t>y </a:t>
            </a:r>
            <a:r>
              <a:rPr lang="es-MX" sz="2400" dirty="0" smtClean="0">
                <a:latin typeface="Calibri" panose="020F0502020204030204" pitchFamily="34" charset="0"/>
                <a:cs typeface="Calibri" panose="020F0502020204030204" pitchFamily="34" charset="0"/>
              </a:rPr>
              <a:t>trabaja </a:t>
            </a:r>
            <a:r>
              <a:rPr lang="es-MX" sz="2400" dirty="0">
                <a:latin typeface="Calibri" panose="020F0502020204030204" pitchFamily="34" charset="0"/>
                <a:cs typeface="Calibri" panose="020F0502020204030204" pitchFamily="34" charset="0"/>
              </a:rPr>
              <a:t>en un estilo lógico y </a:t>
            </a:r>
            <a:r>
              <a:rPr lang="es-MX" sz="2400" dirty="0" smtClean="0">
                <a:latin typeface="Calibri" panose="020F0502020204030204" pitchFamily="34" charset="0"/>
                <a:cs typeface="Calibri" panose="020F0502020204030204" pitchFamily="34" charset="0"/>
              </a:rPr>
              <a:t>sistémico.</a:t>
            </a:r>
            <a:endParaRPr lang="es-MX" sz="2400" dirty="0">
              <a:latin typeface="Calibri" panose="020F0502020204030204" pitchFamily="34" charset="0"/>
              <a:cs typeface="Calibri" panose="020F0502020204030204" pitchFamily="34" charset="0"/>
            </a:endParaRPr>
          </a:p>
          <a:p>
            <a:endParaRPr lang="es-MX" sz="2400" dirty="0">
              <a:latin typeface="Calibri" panose="020F0502020204030204" pitchFamily="34" charset="0"/>
              <a:cs typeface="Calibri" panose="020F0502020204030204" pitchFamily="34" charset="0"/>
            </a:endParaRPr>
          </a:p>
        </p:txBody>
      </p:sp>
      <p:sp>
        <p:nvSpPr>
          <p:cNvPr id="4" name="Rectángulo redondeado 3"/>
          <p:cNvSpPr/>
          <p:nvPr/>
        </p:nvSpPr>
        <p:spPr>
          <a:xfrm>
            <a:off x="1331640" y="2937518"/>
            <a:ext cx="6840760" cy="11167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latin typeface="Calibri" panose="020F0502020204030204" pitchFamily="34" charset="0"/>
                <a:cs typeface="Calibri" panose="020F0502020204030204" pitchFamily="34" charset="0"/>
              </a:rPr>
              <a:t>Flexibilidad:  </a:t>
            </a:r>
            <a:r>
              <a:rPr lang="es-MX" sz="2400" dirty="0">
                <a:latin typeface="Calibri" panose="020F0502020204030204" pitchFamily="34" charset="0"/>
                <a:cs typeface="Calibri" panose="020F0502020204030204" pitchFamily="34" charset="0"/>
              </a:rPr>
              <a:t>crea un modelo manejable de </a:t>
            </a:r>
            <a:r>
              <a:rPr lang="es-MX" sz="2400" dirty="0" smtClean="0">
                <a:latin typeface="Calibri" panose="020F0502020204030204" pitchFamily="34" charset="0"/>
                <a:cs typeface="Calibri" panose="020F0502020204030204" pitchFamily="34" charset="0"/>
              </a:rPr>
              <a:t>trabajo</a:t>
            </a:r>
            <a:r>
              <a:rPr lang="es-MX" sz="2400" dirty="0">
                <a:latin typeface="Calibri" panose="020F0502020204030204" pitchFamily="34" charset="0"/>
                <a:cs typeface="Calibri" panose="020F0502020204030204" pitchFamily="34" charset="0"/>
              </a:rPr>
              <a:t>, para amoldarse a las </a:t>
            </a:r>
            <a:r>
              <a:rPr lang="es-MX" sz="2400" dirty="0" smtClean="0">
                <a:latin typeface="Calibri" panose="020F0502020204030204" pitchFamily="34" charset="0"/>
                <a:cs typeface="Calibri" panose="020F0502020204030204" pitchFamily="34" charset="0"/>
              </a:rPr>
              <a:t>necesidades</a:t>
            </a:r>
            <a:r>
              <a:rPr lang="es-MX" sz="2400" dirty="0">
                <a:latin typeface="Calibri" panose="020F0502020204030204" pitchFamily="34" charset="0"/>
                <a:cs typeface="Calibri" panose="020F0502020204030204" pitchFamily="34" charset="0"/>
              </a:rPr>
              <a:t>, cultura organizacional y estilos </a:t>
            </a:r>
            <a:r>
              <a:rPr lang="es-MX" sz="2400" dirty="0" smtClean="0">
                <a:latin typeface="Calibri" panose="020F0502020204030204" pitchFamily="34" charset="0"/>
                <a:cs typeface="Calibri" panose="020F0502020204030204" pitchFamily="34" charset="0"/>
              </a:rPr>
              <a:t>gerenciales.</a:t>
            </a:r>
            <a:endParaRPr lang="es-MX" sz="2400" dirty="0">
              <a:latin typeface="Calibri" panose="020F0502020204030204" pitchFamily="34" charset="0"/>
              <a:cs typeface="Calibri" panose="020F0502020204030204" pitchFamily="34" charset="0"/>
            </a:endParaRPr>
          </a:p>
        </p:txBody>
      </p:sp>
      <p:sp>
        <p:nvSpPr>
          <p:cNvPr id="5" name="Rectángulo redondeado 4"/>
          <p:cNvSpPr/>
          <p:nvPr/>
        </p:nvSpPr>
        <p:spPr>
          <a:xfrm>
            <a:off x="1415639" y="5490007"/>
            <a:ext cx="6984776"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latin typeface="Calibri" panose="020F0502020204030204" pitchFamily="34" charset="0"/>
                <a:cs typeface="Calibri" panose="020F0502020204030204" pitchFamily="34" charset="0"/>
              </a:rPr>
              <a:t>Eficiencia: determinada para </a:t>
            </a:r>
            <a:r>
              <a:rPr lang="es-MX" sz="2400" dirty="0">
                <a:latin typeface="Calibri" panose="020F0502020204030204" pitchFamily="34" charset="0"/>
                <a:cs typeface="Calibri" panose="020F0502020204030204" pitchFamily="34" charset="0"/>
              </a:rPr>
              <a:t>los aspectos de sistemas, </a:t>
            </a:r>
            <a:r>
              <a:rPr lang="es-MX" sz="2400" dirty="0" smtClean="0">
                <a:latin typeface="Calibri" panose="020F0502020204030204" pitchFamily="34" charset="0"/>
                <a:cs typeface="Calibri" panose="020F0502020204030204" pitchFamily="34" charset="0"/>
              </a:rPr>
              <a:t>procedimientos, maquinaria </a:t>
            </a:r>
            <a:r>
              <a:rPr lang="es-MX" sz="2400" dirty="0">
                <a:latin typeface="Calibri" panose="020F0502020204030204" pitchFamily="34" charset="0"/>
                <a:cs typeface="Calibri" panose="020F0502020204030204" pitchFamily="34" charset="0"/>
              </a:rPr>
              <a:t>de </a:t>
            </a:r>
            <a:r>
              <a:rPr lang="es-MX" sz="2400" dirty="0" smtClean="0">
                <a:latin typeface="Calibri" panose="020F0502020204030204" pitchFamily="34" charset="0"/>
                <a:cs typeface="Calibri" panose="020F0502020204030204" pitchFamily="34" charset="0"/>
              </a:rPr>
              <a:t>una organización y de los recursos empresariales.</a:t>
            </a:r>
            <a:endParaRPr lang="es-MX" sz="2400" dirty="0">
              <a:latin typeface="Calibri" panose="020F0502020204030204" pitchFamily="34" charset="0"/>
              <a:cs typeface="Calibri" panose="020F0502020204030204" pitchFamily="34" charset="0"/>
            </a:endParaRPr>
          </a:p>
        </p:txBody>
      </p:sp>
      <p:sp>
        <p:nvSpPr>
          <p:cNvPr id="6" name="Rectángulo redondeado 5"/>
          <p:cNvSpPr/>
          <p:nvPr/>
        </p:nvSpPr>
        <p:spPr>
          <a:xfrm>
            <a:off x="1475656" y="4192036"/>
            <a:ext cx="6840760" cy="118746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endParaRPr lang="es-MX" sz="2400" dirty="0" smtClean="0">
              <a:latin typeface="Calibri" panose="020F0502020204030204" pitchFamily="34" charset="0"/>
              <a:cs typeface="Calibri" panose="020F0502020204030204" pitchFamily="34" charset="0"/>
            </a:endParaRPr>
          </a:p>
          <a:p>
            <a:pPr algn="ctr"/>
            <a:r>
              <a:rPr lang="es-MX" sz="2400" dirty="0" smtClean="0">
                <a:latin typeface="Calibri" panose="020F0502020204030204" pitchFamily="34" charset="0"/>
                <a:cs typeface="Calibri" panose="020F0502020204030204" pitchFamily="34" charset="0"/>
              </a:rPr>
              <a:t>Creatividad: </a:t>
            </a:r>
            <a:r>
              <a:rPr lang="es-MX" sz="2400" dirty="0">
                <a:latin typeface="Calibri" panose="020F0502020204030204" pitchFamily="34" charset="0"/>
                <a:cs typeface="Calibri" panose="020F0502020204030204" pitchFamily="34" charset="0"/>
              </a:rPr>
              <a:t>El </a:t>
            </a:r>
            <a:r>
              <a:rPr lang="es-MX" sz="2400" dirty="0" smtClean="0">
                <a:latin typeface="Calibri" panose="020F0502020204030204" pitchFamily="34" charset="0"/>
                <a:cs typeface="Calibri" panose="020F0502020204030204" pitchFamily="34" charset="0"/>
              </a:rPr>
              <a:t>factor </a:t>
            </a:r>
            <a:r>
              <a:rPr lang="es-MX" sz="2400" dirty="0">
                <a:latin typeface="Calibri" panose="020F0502020204030204" pitchFamily="34" charset="0"/>
                <a:cs typeface="Calibri" panose="020F0502020204030204" pitchFamily="34" charset="0"/>
              </a:rPr>
              <a:t>humano es un recurso </a:t>
            </a:r>
            <a:r>
              <a:rPr lang="es-MX" sz="2400" dirty="0" smtClean="0">
                <a:latin typeface="Calibri" panose="020F0502020204030204" pitchFamily="34" charset="0"/>
                <a:cs typeface="Calibri" panose="020F0502020204030204" pitchFamily="34" charset="0"/>
              </a:rPr>
              <a:t>que  determina, genera y delimita situaciones nuevas y originales.</a:t>
            </a:r>
            <a:endParaRPr lang="es-MX" sz="2400" dirty="0">
              <a:latin typeface="Calibri" panose="020F0502020204030204" pitchFamily="34" charset="0"/>
              <a:cs typeface="Calibri" panose="020F0502020204030204" pitchFamily="34" charset="0"/>
            </a:endParaRPr>
          </a:p>
          <a:p>
            <a:endParaRPr lang="es-MX"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36240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916221" y="236753"/>
            <a:ext cx="7633742" cy="1492132"/>
          </a:xfrm>
        </p:spPr>
        <p:txBody>
          <a:bodyPr>
            <a:noAutofit/>
          </a:bodyPr>
          <a:lstStyle/>
          <a:p>
            <a:pPr algn="ctr">
              <a:lnSpc>
                <a:spcPct val="100000"/>
              </a:lnSpc>
              <a:spcBef>
                <a:spcPts val="0"/>
              </a:spcBef>
              <a:buClr>
                <a:schemeClr val="tx2"/>
              </a:buClr>
            </a:pPr>
            <a:r>
              <a:rPr lang="es-MX" sz="4400" b="1" cap="none" dirty="0" smtClean="0">
                <a:solidFill>
                  <a:schemeClr val="tx2">
                    <a:lumMod val="50000"/>
                    <a:lumOff val="50000"/>
                  </a:schemeClr>
                </a:solidFill>
                <a:latin typeface="Calibri" panose="020F0502020204030204" pitchFamily="34" charset="0"/>
                <a:cs typeface="Calibri" panose="020F0502020204030204" pitchFamily="34" charset="0"/>
              </a:rPr>
              <a:t>1.6. Fases o etapas del Proceso Administrativo</a:t>
            </a:r>
            <a:endParaRPr lang="es-MX" sz="4400" b="1" cap="none" dirty="0">
              <a:solidFill>
                <a:schemeClr val="tx2">
                  <a:lumMod val="50000"/>
                  <a:lumOff val="50000"/>
                </a:schemeClr>
              </a:solidFill>
              <a:latin typeface="Calibri" panose="020F0502020204030204" pitchFamily="34" charset="0"/>
              <a:ea typeface="+mn-ea"/>
              <a:cs typeface="Calibri" panose="020F0502020204030204" pitchFamily="34" charset="0"/>
            </a:endParaRPr>
          </a:p>
        </p:txBody>
      </p:sp>
      <p:sp>
        <p:nvSpPr>
          <p:cNvPr id="2" name="Marcador de contenido 1"/>
          <p:cNvSpPr>
            <a:spLocks noGrp="1"/>
          </p:cNvSpPr>
          <p:nvPr>
            <p:ph idx="1"/>
          </p:nvPr>
        </p:nvSpPr>
        <p:spPr>
          <a:xfrm>
            <a:off x="1043608" y="2139296"/>
            <a:ext cx="7633742" cy="4724451"/>
          </a:xfrm>
        </p:spPr>
        <p:txBody>
          <a:bodyPr>
            <a:noAutofit/>
          </a:bodyPr>
          <a:lstStyle/>
          <a:p>
            <a:pPr marL="0" indent="0" algn="just">
              <a:buNone/>
            </a:pPr>
            <a:r>
              <a:rPr lang="es-MX" sz="2800" dirty="0" smtClean="0">
                <a:solidFill>
                  <a:schemeClr val="tx1"/>
                </a:solidFill>
                <a:latin typeface="Calibri" panose="020F0502020204030204" pitchFamily="34" charset="0"/>
                <a:cs typeface="Calibri" panose="020F0502020204030204" pitchFamily="34" charset="0"/>
              </a:rPr>
              <a:t>Las etapas o fases comúnmente  conocidas del Proceso Administrativo, permiten identificar la manera en que se deberá ejecutar las acciones de una empresa; es decir, son aquellas etapas que a su vez poseen características y tareas específicas para el cumplimiento de la máxima de las organizaciones, que es lograr la </a:t>
            </a:r>
            <a:r>
              <a:rPr lang="es-MX" sz="2800" i="1" dirty="0" smtClean="0">
                <a:solidFill>
                  <a:schemeClr val="tx1"/>
                </a:solidFill>
                <a:latin typeface="Calibri" panose="020F0502020204030204" pitchFamily="34" charset="0"/>
                <a:cs typeface="Calibri" panose="020F0502020204030204" pitchFamily="34" charset="0"/>
              </a:rPr>
              <a:t>rentabilidad. </a:t>
            </a:r>
            <a:endParaRPr lang="es-MX" sz="2800" i="1"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53681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793090" y="692696"/>
            <a:ext cx="7955374" cy="5585689"/>
          </a:xfrm>
          <a:prstGeom prst="rect">
            <a:avLst/>
          </a:prstGeom>
        </p:spPr>
      </p:pic>
      <p:sp>
        <p:nvSpPr>
          <p:cNvPr id="2" name="Marcador de contenido 1"/>
          <p:cNvSpPr>
            <a:spLocks noGrp="1"/>
          </p:cNvSpPr>
          <p:nvPr>
            <p:ph idx="1"/>
          </p:nvPr>
        </p:nvSpPr>
        <p:spPr>
          <a:xfrm>
            <a:off x="971600" y="980728"/>
            <a:ext cx="7633742" cy="4748678"/>
          </a:xfrm>
        </p:spPr>
        <p:txBody>
          <a:bodyPr>
            <a:noAutofit/>
          </a:bodyPr>
          <a:lstStyle/>
          <a:p>
            <a:pPr marL="0" indent="0" algn="just">
              <a:lnSpc>
                <a:spcPct val="150000"/>
              </a:lnSpc>
              <a:buNone/>
            </a:pPr>
            <a:r>
              <a:rPr lang="es-MX" sz="2800" dirty="0" smtClean="0">
                <a:solidFill>
                  <a:schemeClr val="tx1"/>
                </a:solidFill>
                <a:latin typeface="Calibri" panose="020F0502020204030204" pitchFamily="34" charset="0"/>
                <a:cs typeface="Calibri" panose="020F0502020204030204" pitchFamily="34" charset="0"/>
              </a:rPr>
              <a:t>Es por ello que la administración no puede dejar a un lado la forma en que se ejecutarán y harán uso de sus recursos, ya que con un desempeño eficiente y eficaz los entes sociales logran la generación de sus ventajas competitivas, pero esto no se podría llevar a cabo sino es con un adecuado desarrollo de asignación de recursos y aplicación de ellos.</a:t>
            </a:r>
            <a:endParaRPr lang="es-MX" sz="2800" dirty="0">
              <a:solidFill>
                <a:schemeClr val="tx1"/>
              </a:solidFill>
              <a:latin typeface="Calibri" panose="020F0502020204030204" pitchFamily="34" charset="0"/>
              <a:cs typeface="Calibri" panose="020F0502020204030204" pitchFamily="34" charset="0"/>
            </a:endParaRPr>
          </a:p>
        </p:txBody>
      </p:sp>
      <p:sp>
        <p:nvSpPr>
          <p:cNvPr id="6" name="Rectángulo 5"/>
          <p:cNvSpPr/>
          <p:nvPr/>
        </p:nvSpPr>
        <p:spPr>
          <a:xfrm>
            <a:off x="3782415" y="6566417"/>
            <a:ext cx="1242648" cy="230832"/>
          </a:xfrm>
          <a:prstGeom prst="rect">
            <a:avLst/>
          </a:prstGeom>
        </p:spPr>
        <p:txBody>
          <a:bodyPr wrap="none">
            <a:spAutoFit/>
          </a:bodyPr>
          <a:lstStyle/>
          <a:p>
            <a:r>
              <a:rPr lang="en-US" sz="900" b="1" dirty="0" smtClean="0">
                <a:latin typeface="Gill Sans MT (Cuerpo)"/>
              </a:rPr>
              <a:t>(</a:t>
            </a:r>
            <a:r>
              <a:rPr lang="en-US" sz="900" b="1" dirty="0" err="1" smtClean="0">
                <a:latin typeface="Gill Sans MT (Cuerpo)"/>
              </a:rPr>
              <a:t>administrar</a:t>
            </a:r>
            <a:r>
              <a:rPr lang="en-US" sz="900" b="1" dirty="0" smtClean="0">
                <a:latin typeface="Gill Sans MT (Cuerpo)"/>
              </a:rPr>
              <a:t>, 2018).</a:t>
            </a:r>
            <a:endParaRPr lang="es-MX" sz="900" b="1" dirty="0"/>
          </a:p>
        </p:txBody>
      </p:sp>
    </p:spTree>
    <p:extLst>
      <p:ext uri="{BB962C8B-B14F-4D97-AF65-F5344CB8AC3E}">
        <p14:creationId xmlns:p14="http://schemas.microsoft.com/office/powerpoint/2010/main" val="2134920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422082997"/>
              </p:ext>
            </p:extLst>
          </p:nvPr>
        </p:nvGraphicFramePr>
        <p:xfrm>
          <a:off x="1187624" y="620688"/>
          <a:ext cx="7488832" cy="5832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2483768" y="160047"/>
            <a:ext cx="4464496" cy="307777"/>
          </a:xfrm>
          <a:prstGeom prst="rect">
            <a:avLst/>
          </a:prstGeom>
        </p:spPr>
        <p:txBody>
          <a:bodyPr wrap="square">
            <a:spAutoFit/>
          </a:bodyPr>
          <a:lstStyle/>
          <a:p>
            <a:r>
              <a:rPr lang="es-MX" sz="1400" b="1" dirty="0" smtClean="0">
                <a:latin typeface="Calibri" panose="020F0502020204030204" pitchFamily="34" charset="0"/>
                <a:cs typeface="Calibri" panose="020F0502020204030204" pitchFamily="34" charset="0"/>
              </a:rPr>
              <a:t>Figura 4. Etapas o Actividades del Proceso Administrativo</a:t>
            </a:r>
            <a:endParaRPr lang="es-MX" sz="1400" b="1" dirty="0">
              <a:latin typeface="Calibri" panose="020F0502020204030204" pitchFamily="34" charset="0"/>
              <a:cs typeface="Calibri" panose="020F0502020204030204" pitchFamily="34" charset="0"/>
            </a:endParaRPr>
          </a:p>
        </p:txBody>
      </p:sp>
      <p:sp>
        <p:nvSpPr>
          <p:cNvPr id="6" name="Rectángulo 5"/>
          <p:cNvSpPr/>
          <p:nvPr/>
        </p:nvSpPr>
        <p:spPr>
          <a:xfrm>
            <a:off x="3116064" y="6475717"/>
            <a:ext cx="5472609" cy="430887"/>
          </a:xfrm>
          <a:prstGeom prst="rect">
            <a:avLst/>
          </a:prstGeom>
        </p:spPr>
        <p:txBody>
          <a:bodyPr wrap="square">
            <a:spAutoFit/>
          </a:bodyPr>
          <a:lstStyle/>
          <a:p>
            <a:r>
              <a:rPr lang="es-MX" sz="1100" b="1" i="1" dirty="0" smtClean="0">
                <a:latin typeface="Calibri" panose="020F0502020204030204" pitchFamily="34" charset="0"/>
                <a:cs typeface="Calibri" panose="020F0502020204030204" pitchFamily="34" charset="0"/>
              </a:rPr>
              <a:t>Fuente: </a:t>
            </a:r>
            <a:r>
              <a:rPr lang="es-MX" sz="1100" b="1" dirty="0" smtClean="0">
                <a:latin typeface="Calibri" panose="020F0502020204030204" pitchFamily="34" charset="0"/>
                <a:cs typeface="Calibri" panose="020F0502020204030204" pitchFamily="34" charset="0"/>
              </a:rPr>
              <a:t>Elaboración propia con base a Hurtado, D. (2013)  </a:t>
            </a:r>
            <a:endParaRPr lang="es-MX" sz="1100" b="1" dirty="0">
              <a:latin typeface="Calibri" panose="020F0502020204030204" pitchFamily="34" charset="0"/>
              <a:cs typeface="Calibri" panose="020F0502020204030204" pitchFamily="34" charset="0"/>
            </a:endParaRPr>
          </a:p>
          <a:p>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24920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627784" y="1556792"/>
            <a:ext cx="5452154" cy="2194589"/>
          </a:xfrm>
        </p:spPr>
        <p:txBody>
          <a:bodyPr>
            <a:noAutofit/>
          </a:bodyPr>
          <a:lstStyle/>
          <a:p>
            <a:pPr lvl="1" algn="ctr" defTabSz="685800" rtl="0">
              <a:lnSpc>
                <a:spcPct val="90000"/>
              </a:lnSpc>
              <a:spcBef>
                <a:spcPct val="0"/>
              </a:spcBef>
            </a:pPr>
            <a:r>
              <a:rPr lang="es-MX" sz="7200" b="1" dirty="0" smtClean="0">
                <a:solidFill>
                  <a:schemeClr val="bg2">
                    <a:lumMod val="50000"/>
                    <a:lumOff val="50000"/>
                  </a:schemeClr>
                </a:solidFill>
                <a:latin typeface="Calibri" panose="020F0502020204030204" pitchFamily="34" charset="0"/>
                <a:cs typeface="Calibri" panose="020F0502020204030204" pitchFamily="34" charset="0"/>
              </a:rPr>
              <a:t>1.2. Planeación</a:t>
            </a:r>
            <a:endParaRPr lang="es-MX" sz="7200" b="1" dirty="0">
              <a:solidFill>
                <a:schemeClr val="bg2">
                  <a:lumMod val="50000"/>
                  <a:lumOff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7062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941" y="4303747"/>
            <a:ext cx="5508104" cy="1822698"/>
          </a:xfrm>
          <a:prstGeom prst="rect">
            <a:avLst/>
          </a:prstGeom>
          <a:ln>
            <a:noFill/>
          </a:ln>
          <a:effectLst>
            <a:softEdge rad="112500"/>
          </a:effectLst>
        </p:spPr>
      </p:pic>
      <p:sp>
        <p:nvSpPr>
          <p:cNvPr id="2" name="Título 1"/>
          <p:cNvSpPr>
            <a:spLocks noGrp="1"/>
          </p:cNvSpPr>
          <p:nvPr>
            <p:ph type="title"/>
          </p:nvPr>
        </p:nvSpPr>
        <p:spPr>
          <a:xfrm>
            <a:off x="729213" y="241741"/>
            <a:ext cx="8139626" cy="1492132"/>
          </a:xfrm>
        </p:spPr>
        <p:txBody>
          <a:bodyPr>
            <a:normAutofit fontScale="90000"/>
          </a:bodyPr>
          <a:lstStyle/>
          <a:p>
            <a:pPr algn="ctr"/>
            <a:r>
              <a:rPr lang="es-MX" sz="5400" b="1" dirty="0" smtClean="0">
                <a:solidFill>
                  <a:schemeClr val="tx2">
                    <a:lumMod val="50000"/>
                    <a:lumOff val="50000"/>
                  </a:schemeClr>
                </a:solidFill>
                <a:latin typeface="Calibri" panose="020F0502020204030204" pitchFamily="34" charset="0"/>
                <a:cs typeface="Calibri" panose="020F0502020204030204" pitchFamily="34" charset="0"/>
              </a:rPr>
              <a:t>1.2.1 ¿</a:t>
            </a:r>
            <a:r>
              <a:rPr lang="es-MX" b="1" cap="none" dirty="0" smtClean="0">
                <a:solidFill>
                  <a:schemeClr val="tx2">
                    <a:lumMod val="50000"/>
                    <a:lumOff val="50000"/>
                  </a:schemeClr>
                </a:solidFill>
                <a:latin typeface="Calibri" panose="020F0502020204030204" pitchFamily="34" charset="0"/>
                <a:cs typeface="Calibri" panose="020F0502020204030204" pitchFamily="34" charset="0"/>
              </a:rPr>
              <a:t>Qué es la planeación?</a:t>
            </a:r>
            <a:endParaRPr lang="es-MX" b="1" cap="none" dirty="0">
              <a:solidFill>
                <a:schemeClr val="tx2">
                  <a:lumMod val="50000"/>
                  <a:lumOff val="50000"/>
                </a:schemeClr>
              </a:solidFill>
              <a:latin typeface="Calibri" panose="020F0502020204030204" pitchFamily="34" charset="0"/>
              <a:cs typeface="Calibri" panose="020F0502020204030204" pitchFamily="34" charset="0"/>
            </a:endParaRPr>
          </a:p>
        </p:txBody>
      </p:sp>
      <p:sp>
        <p:nvSpPr>
          <p:cNvPr id="3" name="Marcador de contenido 2"/>
          <p:cNvSpPr>
            <a:spLocks noGrp="1"/>
          </p:cNvSpPr>
          <p:nvPr>
            <p:ph idx="4294967295"/>
          </p:nvPr>
        </p:nvSpPr>
        <p:spPr>
          <a:xfrm>
            <a:off x="981941" y="1250825"/>
            <a:ext cx="7634171" cy="4954588"/>
          </a:xfrm>
        </p:spPr>
        <p:txBody>
          <a:bodyPr>
            <a:noAutofit/>
          </a:bodyPr>
          <a:lstStyle/>
          <a:p>
            <a:pPr marL="0" indent="0" algn="just">
              <a:buNone/>
            </a:pPr>
            <a:r>
              <a:rPr lang="es-MX" sz="2800" dirty="0" smtClean="0">
                <a:solidFill>
                  <a:schemeClr val="tx1"/>
                </a:solidFill>
                <a:latin typeface="Calibri" panose="020F0502020204030204" pitchFamily="34" charset="0"/>
                <a:cs typeface="Calibri" panose="020F0502020204030204" pitchFamily="34" charset="0"/>
              </a:rPr>
              <a:t>La planeación es la primera etapa del Proceso Administrativo; fase que permite delinear de manera adecuado los proyectos que se realizarán en un periodo determinado, </a:t>
            </a:r>
            <a:r>
              <a:rPr lang="es-MX" sz="2800" dirty="0">
                <a:solidFill>
                  <a:schemeClr val="tx1"/>
                </a:solidFill>
                <a:latin typeface="Calibri" panose="020F0502020204030204" pitchFamily="34" charset="0"/>
                <a:cs typeface="Calibri" panose="020F0502020204030204" pitchFamily="34" charset="0"/>
              </a:rPr>
              <a:t>a partir de decisiones tomadas en el presente y cuyos resultados se verán u obtendrán también en el </a:t>
            </a:r>
            <a:r>
              <a:rPr lang="es-MX" sz="2800" dirty="0" smtClean="0">
                <a:solidFill>
                  <a:schemeClr val="tx1"/>
                </a:solidFill>
                <a:latin typeface="Calibri" panose="020F0502020204030204" pitchFamily="34" charset="0"/>
                <a:cs typeface="Calibri" panose="020F0502020204030204" pitchFamily="34" charset="0"/>
              </a:rPr>
              <a:t>futuro.</a:t>
            </a:r>
            <a:endParaRPr lang="es-MX" sz="2800" i="1" dirty="0" smtClean="0">
              <a:solidFill>
                <a:schemeClr val="tx1"/>
              </a:solidFill>
              <a:latin typeface="Calibri" panose="020F0502020204030204" pitchFamily="34" charset="0"/>
              <a:cs typeface="Calibri" panose="020F0502020204030204" pitchFamily="34" charset="0"/>
            </a:endParaRPr>
          </a:p>
          <a:p>
            <a:pPr marL="0" indent="0" algn="just">
              <a:buNone/>
            </a:pPr>
            <a:endParaRPr lang="es-MX" sz="2800" b="1" i="1" dirty="0">
              <a:solidFill>
                <a:schemeClr val="tx1"/>
              </a:solidFill>
              <a:latin typeface="Calibri" panose="020F0502020204030204" pitchFamily="34" charset="0"/>
              <a:cs typeface="Calibri" panose="020F0502020204030204" pitchFamily="34" charset="0"/>
            </a:endParaRPr>
          </a:p>
          <a:p>
            <a:pPr marL="0" indent="0" algn="just">
              <a:buNone/>
            </a:pPr>
            <a:endParaRPr lang="es-MX" sz="2800" b="1" i="1" dirty="0">
              <a:solidFill>
                <a:schemeClr val="tx1"/>
              </a:solidFill>
              <a:latin typeface="Calibri" panose="020F0502020204030204" pitchFamily="34" charset="0"/>
              <a:cs typeface="Calibri" panose="020F0502020204030204" pitchFamily="34" charset="0"/>
            </a:endParaRPr>
          </a:p>
        </p:txBody>
      </p:sp>
      <p:cxnSp>
        <p:nvCxnSpPr>
          <p:cNvPr id="5" name="Conector recto 4"/>
          <p:cNvCxnSpPr/>
          <p:nvPr/>
        </p:nvCxnSpPr>
        <p:spPr>
          <a:xfrm flipH="1">
            <a:off x="5471592" y="4041193"/>
            <a:ext cx="3672408" cy="2520280"/>
          </a:xfrm>
          <a:prstGeom prst="line">
            <a:avLst/>
          </a:prstGeom>
        </p:spPr>
        <p:style>
          <a:lnRef idx="3">
            <a:schemeClr val="accent1"/>
          </a:lnRef>
          <a:fillRef idx="0">
            <a:schemeClr val="accent1"/>
          </a:fillRef>
          <a:effectRef idx="2">
            <a:schemeClr val="accent1"/>
          </a:effectRef>
          <a:fontRef idx="minor">
            <a:schemeClr val="tx1"/>
          </a:fontRef>
        </p:style>
      </p:cxnSp>
      <p:cxnSp>
        <p:nvCxnSpPr>
          <p:cNvPr id="7" name="Conector recto 6"/>
          <p:cNvCxnSpPr/>
          <p:nvPr/>
        </p:nvCxnSpPr>
        <p:spPr>
          <a:xfrm flipH="1">
            <a:off x="5237684" y="4020159"/>
            <a:ext cx="3600400" cy="2448272"/>
          </a:xfrm>
          <a:prstGeom prst="line">
            <a:avLst/>
          </a:prstGeom>
        </p:spPr>
        <p:style>
          <a:lnRef idx="3">
            <a:schemeClr val="accent1"/>
          </a:lnRef>
          <a:fillRef idx="0">
            <a:schemeClr val="accent1"/>
          </a:fillRef>
          <a:effectRef idx="2">
            <a:schemeClr val="accent1"/>
          </a:effectRef>
          <a:fontRef idx="minor">
            <a:schemeClr val="tx1"/>
          </a:fontRef>
        </p:style>
      </p:cxnSp>
      <p:cxnSp>
        <p:nvCxnSpPr>
          <p:cNvPr id="10" name="Conector recto 9"/>
          <p:cNvCxnSpPr/>
          <p:nvPr/>
        </p:nvCxnSpPr>
        <p:spPr>
          <a:xfrm flipH="1">
            <a:off x="5877372" y="4643581"/>
            <a:ext cx="2960712" cy="2007840"/>
          </a:xfrm>
          <a:prstGeom prst="line">
            <a:avLst/>
          </a:prstGeom>
        </p:spPr>
        <p:style>
          <a:lnRef idx="3">
            <a:schemeClr val="accent1"/>
          </a:lnRef>
          <a:fillRef idx="0">
            <a:schemeClr val="accent1"/>
          </a:fillRef>
          <a:effectRef idx="2">
            <a:schemeClr val="accent1"/>
          </a:effectRef>
          <a:fontRef idx="minor">
            <a:schemeClr val="tx1"/>
          </a:fontRef>
        </p:style>
      </p:cxnSp>
      <p:sp>
        <p:nvSpPr>
          <p:cNvPr id="9" name="Rectángulo 8"/>
          <p:cNvSpPr/>
          <p:nvPr/>
        </p:nvSpPr>
        <p:spPr>
          <a:xfrm>
            <a:off x="2875483" y="6332372"/>
            <a:ext cx="1024639" cy="230832"/>
          </a:xfrm>
          <a:prstGeom prst="rect">
            <a:avLst/>
          </a:prstGeom>
        </p:spPr>
        <p:txBody>
          <a:bodyPr wrap="none">
            <a:spAutoFit/>
          </a:bodyPr>
          <a:lstStyle/>
          <a:p>
            <a:r>
              <a:rPr lang="en-US" sz="900" b="1" dirty="0" smtClean="0">
                <a:latin typeface="Gill Sans MT (Cuerpo)"/>
              </a:rPr>
              <a:t>(</a:t>
            </a:r>
            <a:r>
              <a:rPr lang="en-US" sz="900" b="1" dirty="0" err="1" smtClean="0">
                <a:latin typeface="Gill Sans MT (Cuerpo)"/>
              </a:rPr>
              <a:t>planear</a:t>
            </a:r>
            <a:r>
              <a:rPr lang="en-US" sz="900" b="1" dirty="0" smtClean="0">
                <a:latin typeface="Gill Sans MT (Cuerpo)"/>
              </a:rPr>
              <a:t>, 2018).</a:t>
            </a:r>
            <a:endParaRPr lang="es-MX" sz="900" b="1" dirty="0"/>
          </a:p>
        </p:txBody>
      </p:sp>
    </p:spTree>
    <p:extLst>
      <p:ext uri="{BB962C8B-B14F-4D97-AF65-F5344CB8AC3E}">
        <p14:creationId xmlns:p14="http://schemas.microsoft.com/office/powerpoint/2010/main" val="715497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971600" y="332656"/>
            <a:ext cx="7633742" cy="6093296"/>
          </a:xfrm>
        </p:spPr>
        <p:txBody>
          <a:bodyPr>
            <a:noAutofit/>
          </a:bodyPr>
          <a:lstStyle/>
          <a:p>
            <a:pPr marL="0" indent="0" algn="just">
              <a:buNone/>
            </a:pPr>
            <a:r>
              <a:rPr lang="es-MX" sz="2800" b="1" dirty="0">
                <a:solidFill>
                  <a:srgbClr val="FFC000"/>
                </a:solidFill>
                <a:latin typeface="Calibri" panose="020F0502020204030204" pitchFamily="34" charset="0"/>
                <a:cs typeface="Calibri" panose="020F0502020204030204" pitchFamily="34" charset="0"/>
              </a:rPr>
              <a:t>Planear es proyectar y </a:t>
            </a:r>
            <a:r>
              <a:rPr lang="es-MX" sz="2800" b="1" dirty="0" smtClean="0">
                <a:solidFill>
                  <a:srgbClr val="FFC000"/>
                </a:solidFill>
                <a:latin typeface="Calibri" panose="020F0502020204030204" pitchFamily="34" charset="0"/>
                <a:cs typeface="Calibri" panose="020F0502020204030204" pitchFamily="34" charset="0"/>
              </a:rPr>
              <a:t>generar </a:t>
            </a:r>
            <a:r>
              <a:rPr lang="es-MX" sz="2800" b="1" dirty="0">
                <a:solidFill>
                  <a:srgbClr val="FFC000"/>
                </a:solidFill>
                <a:latin typeface="Calibri" panose="020F0502020204030204" pitchFamily="34" charset="0"/>
                <a:cs typeface="Calibri" panose="020F0502020204030204" pitchFamily="34" charset="0"/>
              </a:rPr>
              <a:t>escenarios. </a:t>
            </a:r>
            <a:r>
              <a:rPr lang="es-MX" sz="2800" dirty="0" smtClean="0">
                <a:solidFill>
                  <a:schemeClr val="tx1"/>
                </a:solidFill>
                <a:latin typeface="Calibri" panose="020F0502020204030204" pitchFamily="34" charset="0"/>
                <a:cs typeface="Calibri" panose="020F0502020204030204" pitchFamily="34" charset="0"/>
              </a:rPr>
              <a:t>Esta </a:t>
            </a:r>
            <a:r>
              <a:rPr lang="es-MX" sz="2800" dirty="0">
                <a:solidFill>
                  <a:schemeClr val="tx1"/>
                </a:solidFill>
                <a:latin typeface="Calibri" panose="020F0502020204030204" pitchFamily="34" charset="0"/>
                <a:cs typeface="Calibri" panose="020F0502020204030204" pitchFamily="34" charset="0"/>
              </a:rPr>
              <a:t>fase de la </a:t>
            </a:r>
            <a:r>
              <a:rPr lang="es-MX" sz="2800" dirty="0" smtClean="0">
                <a:solidFill>
                  <a:schemeClr val="tx1"/>
                </a:solidFill>
                <a:latin typeface="Calibri" panose="020F0502020204030204" pitchFamily="34" charset="0"/>
                <a:cs typeface="Calibri" panose="020F0502020204030204" pitchFamily="34" charset="0"/>
              </a:rPr>
              <a:t>práctica administrativa </a:t>
            </a:r>
            <a:r>
              <a:rPr lang="es-MX" sz="2800" dirty="0">
                <a:solidFill>
                  <a:schemeClr val="tx1"/>
                </a:solidFill>
                <a:latin typeface="Calibri" panose="020F0502020204030204" pitchFamily="34" charset="0"/>
                <a:cs typeface="Calibri" panose="020F0502020204030204" pitchFamily="34" charset="0"/>
              </a:rPr>
              <a:t>tiende por naturaleza a </a:t>
            </a:r>
            <a:r>
              <a:rPr lang="es-MX" sz="2800" dirty="0" smtClean="0">
                <a:solidFill>
                  <a:schemeClr val="tx1"/>
                </a:solidFill>
                <a:latin typeface="Calibri" panose="020F0502020204030204" pitchFamily="34" charset="0"/>
                <a:cs typeface="Calibri" panose="020F0502020204030204" pitchFamily="34" charset="0"/>
              </a:rPr>
              <a:t>desarrollar </a:t>
            </a:r>
            <a:r>
              <a:rPr lang="es-MX" sz="2800" dirty="0">
                <a:solidFill>
                  <a:schemeClr val="tx1"/>
                </a:solidFill>
                <a:latin typeface="Calibri" panose="020F0502020204030204" pitchFamily="34" charset="0"/>
                <a:cs typeface="Calibri" panose="020F0502020204030204" pitchFamily="34" charset="0"/>
              </a:rPr>
              <a:t>el aspecto intelectual de una </a:t>
            </a:r>
            <a:r>
              <a:rPr lang="es-MX" sz="2800" dirty="0" smtClean="0">
                <a:solidFill>
                  <a:schemeClr val="tx1"/>
                </a:solidFill>
                <a:latin typeface="Calibri" panose="020F0502020204030204" pitchFamily="34" charset="0"/>
                <a:cs typeface="Calibri" panose="020F0502020204030204" pitchFamily="34" charset="0"/>
              </a:rPr>
              <a:t>organización, es decir trata de crear un futuro deseado. </a:t>
            </a:r>
          </a:p>
          <a:p>
            <a:pPr marL="0" indent="0">
              <a:buNone/>
            </a:pPr>
            <a:endParaRPr lang="es-MX" sz="2800" dirty="0" smtClean="0">
              <a:latin typeface="Calibri" panose="020F0502020204030204" pitchFamily="34" charset="0"/>
              <a:cs typeface="Calibri" panose="020F0502020204030204" pitchFamily="34" charset="0"/>
            </a:endParaRPr>
          </a:p>
          <a:p>
            <a:pPr marL="0" indent="0">
              <a:buNone/>
            </a:pPr>
            <a:endParaRPr lang="es-MX" sz="2800" dirty="0" smtClean="0">
              <a:latin typeface="Calibri" panose="020F0502020204030204" pitchFamily="34" charset="0"/>
              <a:cs typeface="Calibri" panose="020F0502020204030204" pitchFamily="34" charset="0"/>
            </a:endParaRPr>
          </a:p>
          <a:p>
            <a:pPr algn="just"/>
            <a:endParaRPr lang="es-MX" sz="2800" b="1" dirty="0" smtClean="0">
              <a:solidFill>
                <a:schemeClr val="accent1"/>
              </a:solidFill>
              <a:latin typeface="Calibri" panose="020F0502020204030204" pitchFamily="34" charset="0"/>
              <a:cs typeface="Calibri" panose="020F0502020204030204" pitchFamily="34" charset="0"/>
            </a:endParaRPr>
          </a:p>
          <a:p>
            <a:pPr algn="just"/>
            <a:r>
              <a:rPr lang="es-MX" sz="2800" b="1" dirty="0" smtClean="0">
                <a:solidFill>
                  <a:srgbClr val="FFC000"/>
                </a:solidFill>
                <a:latin typeface="Calibri" panose="020F0502020204030204" pitchFamily="34" charset="0"/>
                <a:cs typeface="Calibri" panose="020F0502020204030204" pitchFamily="34" charset="0"/>
              </a:rPr>
              <a:t>Objetivo: </a:t>
            </a:r>
            <a:r>
              <a:rPr lang="es-MX" sz="2800" dirty="0">
                <a:solidFill>
                  <a:schemeClr val="tx1"/>
                </a:solidFill>
                <a:latin typeface="Calibri" panose="020F0502020204030204" pitchFamily="34" charset="0"/>
                <a:cs typeface="Calibri" panose="020F0502020204030204" pitchFamily="34" charset="0"/>
              </a:rPr>
              <a:t>conducir a la organización hacia el estado que desea  la dirección de la </a:t>
            </a:r>
            <a:r>
              <a:rPr lang="es-MX" sz="2800" dirty="0" smtClean="0">
                <a:solidFill>
                  <a:schemeClr val="tx1"/>
                </a:solidFill>
                <a:latin typeface="Calibri" panose="020F0502020204030204" pitchFamily="34" charset="0"/>
                <a:cs typeface="Calibri" panose="020F0502020204030204" pitchFamily="34" charset="0"/>
              </a:rPr>
              <a:t>empresa</a:t>
            </a:r>
            <a:r>
              <a:rPr lang="es-MX" sz="2800" dirty="0">
                <a:solidFill>
                  <a:schemeClr val="tx1"/>
                </a:solidFill>
                <a:latin typeface="Calibri" panose="020F0502020204030204" pitchFamily="34" charset="0"/>
                <a:cs typeface="Calibri" panose="020F0502020204030204" pitchFamily="34" charset="0"/>
              </a:rPr>
              <a:t>, mediante la formulación de estrategias y toma de </a:t>
            </a:r>
            <a:r>
              <a:rPr lang="es-MX" sz="2800" dirty="0" smtClean="0">
                <a:solidFill>
                  <a:schemeClr val="tx1"/>
                </a:solidFill>
                <a:latin typeface="Calibri" panose="020F0502020204030204" pitchFamily="34" charset="0"/>
                <a:cs typeface="Calibri" panose="020F0502020204030204" pitchFamily="34" charset="0"/>
              </a:rPr>
              <a:t>decisiones</a:t>
            </a:r>
            <a:r>
              <a:rPr lang="es-MX" sz="2800" dirty="0">
                <a:solidFill>
                  <a:schemeClr val="tx1"/>
                </a:solidFill>
                <a:latin typeface="Calibri" panose="020F0502020204030204" pitchFamily="34" charset="0"/>
                <a:cs typeface="Calibri" panose="020F0502020204030204" pitchFamily="34" charset="0"/>
              </a:rPr>
              <a:t> </a:t>
            </a:r>
            <a:r>
              <a:rPr lang="es-MX" sz="2800" dirty="0" smtClean="0">
                <a:solidFill>
                  <a:schemeClr val="tx1"/>
                </a:solidFill>
                <a:latin typeface="Calibri" panose="020F0502020204030204" pitchFamily="34" charset="0"/>
                <a:cs typeface="Calibri" panose="020F0502020204030204" pitchFamily="34" charset="0"/>
              </a:rPr>
              <a:t>(Luna, 2015).</a:t>
            </a:r>
            <a:endParaRPr lang="es-MX" sz="2800" dirty="0">
              <a:solidFill>
                <a:schemeClr val="tx1"/>
              </a:solidFill>
              <a:latin typeface="Calibri" panose="020F0502020204030204" pitchFamily="34" charset="0"/>
              <a:cs typeface="Calibri" panose="020F0502020204030204" pitchFamily="34" charset="0"/>
            </a:endParaRPr>
          </a:p>
          <a:p>
            <a:pPr marL="0" indent="0">
              <a:buNone/>
            </a:pPr>
            <a:endParaRPr lang="es-MX" sz="2800" dirty="0">
              <a:latin typeface="Calibri" panose="020F0502020204030204" pitchFamily="34" charset="0"/>
              <a:cs typeface="Calibri" panose="020F0502020204030204" pitchFamily="34" charset="0"/>
            </a:endParaRPr>
          </a:p>
          <a:p>
            <a:endParaRPr lang="es-MX" sz="2800" dirty="0">
              <a:latin typeface="Calibri" panose="020F0502020204030204" pitchFamily="34" charset="0"/>
              <a:cs typeface="Calibri" panose="020F0502020204030204" pitchFamily="34" charset="0"/>
            </a:endParaRPr>
          </a:p>
        </p:txBody>
      </p:sp>
      <p:graphicFrame>
        <p:nvGraphicFramePr>
          <p:cNvPr id="7" name="Objeto 6"/>
          <p:cNvGraphicFramePr>
            <a:graphicFrameLocks noChangeAspect="1"/>
          </p:cNvGraphicFramePr>
          <p:nvPr>
            <p:extLst>
              <p:ext uri="{D42A27DB-BD31-4B8C-83A1-F6EECF244321}">
                <p14:modId xmlns:p14="http://schemas.microsoft.com/office/powerpoint/2010/main" val="2390075017"/>
              </p:ext>
            </p:extLst>
          </p:nvPr>
        </p:nvGraphicFramePr>
        <p:xfrm>
          <a:off x="2699792" y="2503397"/>
          <a:ext cx="5616624" cy="1751814"/>
        </p:xfrm>
        <a:graphic>
          <a:graphicData uri="http://schemas.openxmlformats.org/presentationml/2006/ole">
            <mc:AlternateContent xmlns:mc="http://schemas.openxmlformats.org/markup-compatibility/2006">
              <mc:Choice xmlns:v="urn:schemas-microsoft-com:vml" Requires="v">
                <p:oleObj spid="_x0000_s1079" r:id="rId3" imgW="8343900" imgH="4086225" progId="Unknown">
                  <p:embed/>
                </p:oleObj>
              </mc:Choice>
              <mc:Fallback>
                <p:oleObj r:id="rId3" imgW="8343900" imgH="4086225" progId="Unknown">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792" y="2503397"/>
                        <a:ext cx="5616624" cy="1751814"/>
                      </a:xfrm>
                      <a:prstGeom prst="rect">
                        <a:avLst/>
                      </a:prstGeom>
                      <a:noFill/>
                    </p:spPr>
                  </p:pic>
                </p:oleObj>
              </mc:Fallback>
            </mc:AlternateContent>
          </a:graphicData>
        </a:graphic>
      </p:graphicFrame>
      <p:sp>
        <p:nvSpPr>
          <p:cNvPr id="8" name="Rectángulo 7"/>
          <p:cNvSpPr/>
          <p:nvPr/>
        </p:nvSpPr>
        <p:spPr>
          <a:xfrm>
            <a:off x="4483465" y="4139795"/>
            <a:ext cx="1088760" cy="230832"/>
          </a:xfrm>
          <a:prstGeom prst="rect">
            <a:avLst/>
          </a:prstGeom>
        </p:spPr>
        <p:txBody>
          <a:bodyPr wrap="none">
            <a:spAutoFit/>
          </a:bodyPr>
          <a:lstStyle/>
          <a:p>
            <a:r>
              <a:rPr lang="en-US" sz="900" b="1" dirty="0" smtClean="0">
                <a:latin typeface="Gill Sans MT (Cuerpo)"/>
              </a:rPr>
              <a:t>(</a:t>
            </a:r>
            <a:r>
              <a:rPr lang="en-US" sz="900" b="1" dirty="0" err="1" smtClean="0">
                <a:latin typeface="Gill Sans MT (Cuerpo)"/>
              </a:rPr>
              <a:t>empresa</a:t>
            </a:r>
            <a:r>
              <a:rPr lang="en-US" sz="900" b="1" dirty="0" smtClean="0">
                <a:latin typeface="Gill Sans MT (Cuerpo)"/>
              </a:rPr>
              <a:t>, 2018).</a:t>
            </a:r>
            <a:endParaRPr lang="es-MX" sz="900" b="1" dirty="0"/>
          </a:p>
        </p:txBody>
      </p:sp>
    </p:spTree>
    <p:extLst>
      <p:ext uri="{BB962C8B-B14F-4D97-AF65-F5344CB8AC3E}">
        <p14:creationId xmlns:p14="http://schemas.microsoft.com/office/powerpoint/2010/main" val="3311453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a:xfrm>
            <a:off x="611560" y="1340768"/>
            <a:ext cx="4210591" cy="1944687"/>
          </a:xfrm>
        </p:spPr>
        <p:txBody>
          <a:bodyPr>
            <a:normAutofit fontScale="70000" lnSpcReduction="20000"/>
          </a:bodyPr>
          <a:lstStyle/>
          <a:p>
            <a:pPr algn="ctr">
              <a:buNone/>
            </a:pPr>
            <a:r>
              <a:rPr lang="es-MX" sz="3600" dirty="0">
                <a:solidFill>
                  <a:schemeClr val="tx1"/>
                </a:solidFill>
                <a:latin typeface="Calibri" pitchFamily="34" charset="0"/>
              </a:rPr>
              <a:t>La tarea de la planeación es exactamente: </a:t>
            </a:r>
            <a:r>
              <a:rPr lang="es-MX" sz="3600" b="1" i="1" dirty="0">
                <a:solidFill>
                  <a:srgbClr val="FFC000"/>
                </a:solidFill>
                <a:latin typeface="Calibri" pitchFamily="34" charset="0"/>
              </a:rPr>
              <a:t>minimización del riesgo y el aprovechamiento de las </a:t>
            </a:r>
            <a:r>
              <a:rPr lang="es-MX" sz="3600" b="1" i="1" dirty="0" smtClean="0">
                <a:solidFill>
                  <a:srgbClr val="FFC000"/>
                </a:solidFill>
                <a:latin typeface="Calibri" pitchFamily="34" charset="0"/>
              </a:rPr>
              <a:t>oportunidades.</a:t>
            </a:r>
            <a:endParaRPr lang="es-MX" sz="3600" b="1" i="1" dirty="0">
              <a:solidFill>
                <a:srgbClr val="FFC000"/>
              </a:solidFill>
              <a:latin typeface="Calibri" pitchFamily="34" charset="0"/>
            </a:endParaRPr>
          </a:p>
        </p:txBody>
      </p:sp>
      <p:pic>
        <p:nvPicPr>
          <p:cNvPr id="8" name="Imagen 7"/>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rot="5400000">
            <a:off x="5026249" y="1287322"/>
            <a:ext cx="4968552" cy="285271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9" name="Rectángulo 8"/>
          <p:cNvSpPr/>
          <p:nvPr/>
        </p:nvSpPr>
        <p:spPr>
          <a:xfrm>
            <a:off x="7084767" y="5445224"/>
            <a:ext cx="851515" cy="230832"/>
          </a:xfrm>
          <a:prstGeom prst="rect">
            <a:avLst/>
          </a:prstGeom>
        </p:spPr>
        <p:txBody>
          <a:bodyPr wrap="none">
            <a:spAutoFit/>
          </a:bodyPr>
          <a:lstStyle/>
          <a:p>
            <a:r>
              <a:rPr lang="en-US" sz="900" b="1" dirty="0" smtClean="0">
                <a:solidFill>
                  <a:schemeClr val="bg1"/>
                </a:solidFill>
                <a:latin typeface="Gill Sans MT (Cuerpo)"/>
              </a:rPr>
              <a:t>(plan, 2018).</a:t>
            </a:r>
            <a:endParaRPr lang="es-MX" sz="900" b="1" dirty="0">
              <a:solidFill>
                <a:schemeClr val="bg1"/>
              </a:solidFill>
            </a:endParaRPr>
          </a:p>
        </p:txBody>
      </p:sp>
    </p:spTree>
    <p:extLst>
      <p:ext uri="{BB962C8B-B14F-4D97-AF65-F5344CB8AC3E}">
        <p14:creationId xmlns:p14="http://schemas.microsoft.com/office/powerpoint/2010/main" val="15439306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9512" y="2132856"/>
            <a:ext cx="4176712" cy="719138"/>
          </a:xfrm>
          <a:prstGeom prst="rect">
            <a:avLst/>
          </a:prstGeom>
        </p:spPr>
        <p:txBody>
          <a:bodyPr vert="horz" lIns="91440" tIns="45720" rIns="91440" bIns="45720" rtlCol="0" anchor="t">
            <a:noAutofit/>
          </a:bodyPr>
          <a:lstStyle>
            <a:lvl1pPr algn="l" defTabSz="685800" rtl="0" eaLnBrk="1" latinLnBrk="0" hangingPunct="1">
              <a:lnSpc>
                <a:spcPct val="90000"/>
              </a:lnSpc>
              <a:spcBef>
                <a:spcPct val="0"/>
              </a:spcBef>
              <a:buNone/>
              <a:defRPr sz="5100" kern="1200" cap="all" spc="150" baseline="0">
                <a:solidFill>
                  <a:schemeClr val="tx2"/>
                </a:solidFill>
                <a:latin typeface="+mj-lt"/>
                <a:ea typeface="+mj-ea"/>
                <a:cs typeface="+mj-cs"/>
              </a:defRPr>
            </a:lvl1pPr>
          </a:lstStyle>
          <a:p>
            <a:pPr algn="ctr"/>
            <a:r>
              <a:rPr lang="es-MX" sz="2800" b="1" dirty="0" smtClean="0">
                <a:solidFill>
                  <a:schemeClr val="tx2">
                    <a:lumMod val="50000"/>
                    <a:lumOff val="50000"/>
                  </a:schemeClr>
                </a:solidFill>
                <a:latin typeface="Calibri" panose="020F0502020204030204" pitchFamily="34" charset="0"/>
                <a:cs typeface="Calibri" panose="020F0502020204030204" pitchFamily="34" charset="0"/>
              </a:rPr>
              <a:t>1.2.2</a:t>
            </a:r>
            <a:r>
              <a:rPr lang="es-MX" sz="2800" b="1" dirty="0" smtClean="0">
                <a:solidFill>
                  <a:schemeClr val="tx2">
                    <a:lumMod val="50000"/>
                    <a:lumOff val="50000"/>
                  </a:schemeClr>
                </a:solidFill>
                <a:latin typeface="Calibri" pitchFamily="34" charset="0"/>
              </a:rPr>
              <a:t> ACTIVIDADES IMPORTANTES DE PLANEACIÓN</a:t>
            </a:r>
            <a:endParaRPr lang="es-MX" sz="2800" b="1" dirty="0">
              <a:solidFill>
                <a:schemeClr val="tx2">
                  <a:lumMod val="50000"/>
                  <a:lumOff val="50000"/>
                </a:schemeClr>
              </a:solidFill>
              <a:latin typeface="Calibri" pitchFamily="34" charset="0"/>
            </a:endParaRPr>
          </a:p>
        </p:txBody>
      </p:sp>
      <p:sp>
        <p:nvSpPr>
          <p:cNvPr id="5" name="Content Placeholder 2"/>
          <p:cNvSpPr>
            <a:spLocks noGrp="1"/>
          </p:cNvSpPr>
          <p:nvPr>
            <p:ph idx="1"/>
          </p:nvPr>
        </p:nvSpPr>
        <p:spPr>
          <a:xfrm>
            <a:off x="3779912" y="1124744"/>
            <a:ext cx="5000660" cy="4968875"/>
          </a:xfrm>
        </p:spPr>
        <p:txBody>
          <a:bodyPr>
            <a:noAutofit/>
          </a:bodyPr>
          <a:lstStyle/>
          <a:p>
            <a:pPr algn="just"/>
            <a:r>
              <a:rPr lang="es-MX" sz="2800" dirty="0" smtClean="0">
                <a:solidFill>
                  <a:schemeClr val="tx1"/>
                </a:solidFill>
                <a:latin typeface="Calibri" pitchFamily="34" charset="0"/>
              </a:rPr>
              <a:t>Aclarar, amplificar y determinar los objetivos.</a:t>
            </a:r>
          </a:p>
          <a:p>
            <a:pPr algn="just"/>
            <a:r>
              <a:rPr lang="es-MX" sz="2800" dirty="0" smtClean="0">
                <a:solidFill>
                  <a:schemeClr val="tx1"/>
                </a:solidFill>
                <a:latin typeface="Calibri" pitchFamily="34" charset="0"/>
              </a:rPr>
              <a:t>Pronosticar.</a:t>
            </a:r>
          </a:p>
          <a:p>
            <a:pPr algn="just"/>
            <a:r>
              <a:rPr lang="es-MX" sz="2800" dirty="0" smtClean="0">
                <a:solidFill>
                  <a:schemeClr val="tx1"/>
                </a:solidFill>
                <a:latin typeface="Calibri" pitchFamily="34" charset="0"/>
              </a:rPr>
              <a:t>Establecer las condiciones y suposiciones bajo las cuales se hará el trabajo.</a:t>
            </a:r>
          </a:p>
          <a:p>
            <a:pPr algn="just"/>
            <a:r>
              <a:rPr lang="es-MX" sz="2800" dirty="0" smtClean="0">
                <a:solidFill>
                  <a:schemeClr val="tx1"/>
                </a:solidFill>
                <a:latin typeface="Calibri" pitchFamily="34" charset="0"/>
              </a:rPr>
              <a:t>Seleccionar y declarar las tareas para lograr los objetivos.</a:t>
            </a:r>
          </a:p>
        </p:txBody>
      </p:sp>
    </p:spTree>
    <p:extLst>
      <p:ext uri="{BB962C8B-B14F-4D97-AF65-F5344CB8AC3E}">
        <p14:creationId xmlns:p14="http://schemas.microsoft.com/office/powerpoint/2010/main" val="4571057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980728"/>
            <a:ext cx="6819919" cy="4968875"/>
          </a:xfrm>
        </p:spPr>
        <p:txBody>
          <a:bodyPr>
            <a:normAutofit/>
          </a:bodyPr>
          <a:lstStyle/>
          <a:p>
            <a:pPr algn="just"/>
            <a:r>
              <a:rPr lang="es-MX" sz="2800" dirty="0" smtClean="0">
                <a:solidFill>
                  <a:schemeClr val="tx1"/>
                </a:solidFill>
                <a:latin typeface="Calibri" pitchFamily="34" charset="0"/>
              </a:rPr>
              <a:t>Establecer un plan general de logros enfatizando la creatividad para encontrar medios nuevos y mejores de desempeñar el trabajo.</a:t>
            </a:r>
          </a:p>
          <a:p>
            <a:pPr algn="just"/>
            <a:r>
              <a:rPr lang="es-MX" sz="2800" dirty="0" smtClean="0">
                <a:solidFill>
                  <a:schemeClr val="tx1"/>
                </a:solidFill>
                <a:latin typeface="Calibri" pitchFamily="34" charset="0"/>
              </a:rPr>
              <a:t>Establecer políticas, procedimientos y métodos de desempeño.</a:t>
            </a:r>
          </a:p>
          <a:p>
            <a:pPr algn="just"/>
            <a:r>
              <a:rPr lang="es-MX" sz="2800" dirty="0" smtClean="0">
                <a:solidFill>
                  <a:schemeClr val="tx1"/>
                </a:solidFill>
                <a:latin typeface="Calibri" pitchFamily="34" charset="0"/>
              </a:rPr>
              <a:t>Anticipar los posibles problemas futuros.</a:t>
            </a:r>
          </a:p>
          <a:p>
            <a:pPr algn="just"/>
            <a:r>
              <a:rPr lang="es-MX" sz="2800" dirty="0" smtClean="0">
                <a:solidFill>
                  <a:schemeClr val="tx1"/>
                </a:solidFill>
                <a:latin typeface="Calibri" pitchFamily="34" charset="0"/>
              </a:rPr>
              <a:t>Modificar los planes a la luz de los resultados del control.</a:t>
            </a:r>
          </a:p>
          <a:p>
            <a:pPr algn="just"/>
            <a:endParaRPr lang="es-MX" sz="2800" dirty="0" smtClean="0">
              <a:solidFill>
                <a:schemeClr val="tx1"/>
              </a:solidFill>
              <a:latin typeface="Calibri" pitchFamily="34" charset="0"/>
            </a:endParaRPr>
          </a:p>
          <a:p>
            <a:endParaRPr lang="es-MX" sz="2800" dirty="0">
              <a:solidFill>
                <a:schemeClr val="tx1"/>
              </a:solidFill>
            </a:endParaRPr>
          </a:p>
        </p:txBody>
      </p:sp>
    </p:spTree>
    <p:extLst>
      <p:ext uri="{BB962C8B-B14F-4D97-AF65-F5344CB8AC3E}">
        <p14:creationId xmlns:p14="http://schemas.microsoft.com/office/powerpoint/2010/main" val="42458909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rot="20270769">
            <a:off x="1596012" y="7597"/>
            <a:ext cx="7270072" cy="3024336"/>
          </a:xfrm>
        </p:spPr>
        <p:txBody>
          <a:bodyPr/>
          <a:lstStyle/>
          <a:p>
            <a:pPr algn="ctr"/>
            <a:r>
              <a:rPr lang="es-MX" sz="6000" b="1" dirty="0" smtClean="0">
                <a:latin typeface="Calibri" panose="020F0502020204030204" pitchFamily="34" charset="0"/>
                <a:cs typeface="Calibri" panose="020F0502020204030204" pitchFamily="34" charset="0"/>
              </a:rPr>
              <a:t>Administración</a:t>
            </a:r>
            <a:endParaRPr lang="es-MX" b="1" dirty="0">
              <a:latin typeface="Calibri" panose="020F0502020204030204" pitchFamily="34" charset="0"/>
              <a:cs typeface="Calibri" panose="020F0502020204030204" pitchFamily="34" charset="0"/>
            </a:endParaRPr>
          </a:p>
        </p:txBody>
      </p:sp>
      <p:sp>
        <p:nvSpPr>
          <p:cNvPr id="5" name="Marcador de texto 4"/>
          <p:cNvSpPr>
            <a:spLocks noGrp="1"/>
          </p:cNvSpPr>
          <p:nvPr>
            <p:ph type="body" idx="1"/>
          </p:nvPr>
        </p:nvSpPr>
        <p:spPr>
          <a:xfrm>
            <a:off x="2411760" y="4509120"/>
            <a:ext cx="6048672" cy="951135"/>
          </a:xfrm>
        </p:spPr>
        <p:txBody>
          <a:bodyPr>
            <a:noAutofit/>
          </a:bodyPr>
          <a:lstStyle/>
          <a:p>
            <a:pPr algn="ctr"/>
            <a:r>
              <a:rPr lang="es-MX" sz="4800" b="1" dirty="0" smtClean="0">
                <a:latin typeface="Calibri" panose="020F0502020204030204" pitchFamily="34" charset="0"/>
                <a:cs typeface="Calibri" panose="020F0502020204030204" pitchFamily="34" charset="0"/>
              </a:rPr>
              <a:t>Proceso Administrativo</a:t>
            </a:r>
            <a:endParaRPr lang="es-MX" sz="48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6871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51520" y="116632"/>
            <a:ext cx="8642350" cy="1792704"/>
          </a:xfrm>
          <a:prstGeom prst="rect">
            <a:avLst/>
          </a:prstGeom>
        </p:spPr>
        <p:txBody>
          <a:bodyPr vert="horz" lIns="91440" tIns="45720" rIns="91440" bIns="45720" rtlCol="0">
            <a:normAutofit/>
          </a:bodyPr>
          <a:lst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algn="ctr">
              <a:buNone/>
            </a:pPr>
            <a:r>
              <a:rPr lang="es-MX" sz="2800" b="1" dirty="0" smtClean="0">
                <a:solidFill>
                  <a:srgbClr val="FFC000"/>
                </a:solidFill>
                <a:latin typeface="Calibri" pitchFamily="34" charset="0"/>
              </a:rPr>
              <a:t> </a:t>
            </a:r>
            <a:r>
              <a:rPr lang="es-MX" sz="2800" b="1" dirty="0" smtClean="0">
                <a:solidFill>
                  <a:schemeClr val="tx2">
                    <a:lumMod val="50000"/>
                    <a:lumOff val="50000"/>
                  </a:schemeClr>
                </a:solidFill>
                <a:latin typeface="Calibri" panose="020F0502020204030204" pitchFamily="34" charset="0"/>
                <a:cs typeface="Calibri" panose="020F0502020204030204" pitchFamily="34" charset="0"/>
              </a:rPr>
              <a:t>1.2.3</a:t>
            </a:r>
            <a:r>
              <a:rPr lang="es-MX" sz="2800" b="1" dirty="0" smtClean="0">
                <a:solidFill>
                  <a:srgbClr val="FFC000"/>
                </a:solidFill>
                <a:latin typeface="Calibri" pitchFamily="34" charset="0"/>
              </a:rPr>
              <a:t> La planeación requiere técnicas o herramientas que dan la metodología, las cuales se utilizas según las necesidades</a:t>
            </a:r>
            <a:endParaRPr lang="es-MX" sz="2800" b="1" dirty="0">
              <a:solidFill>
                <a:srgbClr val="FFC000"/>
              </a:solidFill>
              <a:latin typeface="Calibri" pitchFamily="34" charset="0"/>
            </a:endParaRPr>
          </a:p>
        </p:txBody>
      </p:sp>
      <p:sp>
        <p:nvSpPr>
          <p:cNvPr id="7" name="Rectangle 3"/>
          <p:cNvSpPr/>
          <p:nvPr/>
        </p:nvSpPr>
        <p:spPr bwMode="auto">
          <a:xfrm>
            <a:off x="6660232" y="2388061"/>
            <a:ext cx="1928826" cy="571504"/>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2500" b="0" i="0" u="none" strike="noStrike" cap="none" normalizeH="0" baseline="0" dirty="0" smtClean="0">
                <a:ln>
                  <a:noFill/>
                </a:ln>
                <a:solidFill>
                  <a:schemeClr val="tx1"/>
                </a:solidFill>
                <a:effectLst/>
                <a:latin typeface="Calibri" pitchFamily="34" charset="0"/>
              </a:rPr>
              <a:t>Estrategias</a:t>
            </a:r>
          </a:p>
        </p:txBody>
      </p:sp>
      <p:sp>
        <p:nvSpPr>
          <p:cNvPr id="8" name="Rectangle 4"/>
          <p:cNvSpPr/>
          <p:nvPr/>
        </p:nvSpPr>
        <p:spPr bwMode="auto">
          <a:xfrm>
            <a:off x="802316" y="2388061"/>
            <a:ext cx="1928826" cy="571504"/>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2500" b="0" i="0" u="none" strike="noStrike" cap="none" normalizeH="0" baseline="0" dirty="0" smtClean="0">
                <a:ln>
                  <a:noFill/>
                </a:ln>
                <a:solidFill>
                  <a:schemeClr val="tx1"/>
                </a:solidFill>
                <a:effectLst/>
                <a:latin typeface="Calibri" pitchFamily="34" charset="0"/>
              </a:rPr>
              <a:t>Objetivos</a:t>
            </a:r>
          </a:p>
        </p:txBody>
      </p:sp>
      <p:sp>
        <p:nvSpPr>
          <p:cNvPr id="9" name="Rectangle 5"/>
          <p:cNvSpPr/>
          <p:nvPr/>
        </p:nvSpPr>
        <p:spPr bwMode="auto">
          <a:xfrm>
            <a:off x="659440" y="3316755"/>
            <a:ext cx="1928826" cy="571504"/>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2500" b="0" i="0" u="none" strike="noStrike" cap="none" normalizeH="0" baseline="0" dirty="0" smtClean="0">
                <a:ln>
                  <a:noFill/>
                </a:ln>
                <a:solidFill>
                  <a:schemeClr val="tx1"/>
                </a:solidFill>
                <a:effectLst/>
                <a:latin typeface="Calibri" pitchFamily="34" charset="0"/>
              </a:rPr>
              <a:t>Metas</a:t>
            </a:r>
          </a:p>
        </p:txBody>
      </p:sp>
      <p:sp>
        <p:nvSpPr>
          <p:cNvPr id="10" name="Rectangle 6"/>
          <p:cNvSpPr/>
          <p:nvPr/>
        </p:nvSpPr>
        <p:spPr bwMode="auto">
          <a:xfrm>
            <a:off x="588002" y="4316887"/>
            <a:ext cx="1928826" cy="571504"/>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2500" b="0" i="0" u="none" strike="noStrike" cap="none" normalizeH="0" baseline="0" dirty="0" smtClean="0">
                <a:ln>
                  <a:noFill/>
                </a:ln>
                <a:solidFill>
                  <a:schemeClr val="tx1"/>
                </a:solidFill>
                <a:effectLst/>
                <a:latin typeface="Calibri" pitchFamily="34" charset="0"/>
              </a:rPr>
              <a:t>Políticas</a:t>
            </a:r>
          </a:p>
        </p:txBody>
      </p:sp>
      <p:sp>
        <p:nvSpPr>
          <p:cNvPr id="11" name="Rectangle 7"/>
          <p:cNvSpPr/>
          <p:nvPr/>
        </p:nvSpPr>
        <p:spPr bwMode="auto">
          <a:xfrm>
            <a:off x="802316" y="5317019"/>
            <a:ext cx="2357454" cy="571504"/>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2500" b="0" i="0" u="none" strike="noStrike" cap="none" normalizeH="0" baseline="0" dirty="0" smtClean="0">
                <a:ln>
                  <a:noFill/>
                </a:ln>
                <a:solidFill>
                  <a:schemeClr val="tx1"/>
                </a:solidFill>
                <a:effectLst/>
                <a:latin typeface="Calibri" pitchFamily="34" charset="0"/>
              </a:rPr>
              <a:t>Normas o</a:t>
            </a:r>
            <a:r>
              <a:rPr kumimoji="0" lang="es-MX" sz="2500" b="0" i="0" u="none" strike="noStrike" cap="none" normalizeH="0" dirty="0" smtClean="0">
                <a:ln>
                  <a:noFill/>
                </a:ln>
                <a:solidFill>
                  <a:schemeClr val="tx1"/>
                </a:solidFill>
                <a:effectLst/>
                <a:latin typeface="Calibri" pitchFamily="34" charset="0"/>
              </a:rPr>
              <a:t> Reglas</a:t>
            </a:r>
            <a:endParaRPr kumimoji="0" lang="es-MX" sz="2500" b="0" i="0" u="none" strike="noStrike" cap="none" normalizeH="0" baseline="0" dirty="0" smtClean="0">
              <a:ln>
                <a:noFill/>
              </a:ln>
              <a:solidFill>
                <a:schemeClr val="tx1"/>
              </a:solidFill>
              <a:effectLst/>
              <a:latin typeface="Calibri" pitchFamily="34" charset="0"/>
            </a:endParaRPr>
          </a:p>
        </p:txBody>
      </p:sp>
      <p:sp>
        <p:nvSpPr>
          <p:cNvPr id="12" name="Rectangle 8"/>
          <p:cNvSpPr/>
          <p:nvPr/>
        </p:nvSpPr>
        <p:spPr bwMode="auto">
          <a:xfrm>
            <a:off x="3659836" y="1887995"/>
            <a:ext cx="2490806" cy="776294"/>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2500" b="0" i="0" u="none" strike="noStrike" cap="none" normalizeH="0" baseline="0" dirty="0" smtClean="0">
                <a:ln>
                  <a:noFill/>
                </a:ln>
                <a:solidFill>
                  <a:schemeClr val="tx1"/>
                </a:solidFill>
                <a:effectLst/>
                <a:latin typeface="Calibri" pitchFamily="34" charset="0"/>
              </a:rPr>
              <a:t>Procedimientos </a:t>
            </a:r>
          </a:p>
          <a:p>
            <a:pPr marL="0" marR="0" indent="0" algn="ctr" defTabSz="914400" rtl="0" eaLnBrk="1" fontAlgn="base" latinLnBrk="0" hangingPunct="1">
              <a:lnSpc>
                <a:spcPct val="100000"/>
              </a:lnSpc>
              <a:spcBef>
                <a:spcPct val="0"/>
              </a:spcBef>
              <a:spcAft>
                <a:spcPct val="0"/>
              </a:spcAft>
              <a:buClrTx/>
              <a:buSzTx/>
              <a:buFontTx/>
              <a:buNone/>
              <a:tabLst/>
            </a:pPr>
            <a:r>
              <a:rPr kumimoji="0" lang="es-MX" sz="2500" b="0" i="0" u="none" strike="noStrike" cap="none" normalizeH="0" baseline="0" dirty="0" smtClean="0">
                <a:ln>
                  <a:noFill/>
                </a:ln>
                <a:solidFill>
                  <a:schemeClr val="tx1"/>
                </a:solidFill>
                <a:effectLst/>
                <a:latin typeface="Calibri" pitchFamily="34" charset="0"/>
              </a:rPr>
              <a:t>o procesos</a:t>
            </a:r>
          </a:p>
        </p:txBody>
      </p:sp>
      <p:sp>
        <p:nvSpPr>
          <p:cNvPr id="13" name="Rectangle 9"/>
          <p:cNvSpPr/>
          <p:nvPr/>
        </p:nvSpPr>
        <p:spPr bwMode="auto">
          <a:xfrm>
            <a:off x="6874546" y="3459631"/>
            <a:ext cx="1928826" cy="571504"/>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2500" b="0" i="0" u="none" strike="noStrike" cap="none" normalizeH="0" baseline="0" dirty="0" smtClean="0">
                <a:ln>
                  <a:noFill/>
                </a:ln>
                <a:solidFill>
                  <a:schemeClr val="tx1"/>
                </a:solidFill>
                <a:effectLst/>
                <a:latin typeface="Calibri" pitchFamily="34" charset="0"/>
              </a:rPr>
              <a:t>Programa</a:t>
            </a:r>
          </a:p>
        </p:txBody>
      </p:sp>
      <p:sp>
        <p:nvSpPr>
          <p:cNvPr id="14" name="Rectangle 10"/>
          <p:cNvSpPr/>
          <p:nvPr/>
        </p:nvSpPr>
        <p:spPr bwMode="auto">
          <a:xfrm>
            <a:off x="3874150" y="5745647"/>
            <a:ext cx="2419368" cy="776294"/>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2500" b="0" i="0" u="none" strike="noStrike" cap="none" normalizeH="0" baseline="0" dirty="0" smtClean="0">
                <a:ln>
                  <a:noFill/>
                </a:ln>
                <a:solidFill>
                  <a:schemeClr val="tx1"/>
                </a:solidFill>
                <a:effectLst/>
                <a:latin typeface="Calibri" pitchFamily="34" charset="0"/>
              </a:rPr>
              <a:t>Presupuesto de</a:t>
            </a:r>
          </a:p>
          <a:p>
            <a:pPr marL="0" marR="0" indent="0" algn="ctr" defTabSz="914400" rtl="0" eaLnBrk="1" fontAlgn="base" latinLnBrk="0" hangingPunct="1">
              <a:lnSpc>
                <a:spcPct val="100000"/>
              </a:lnSpc>
              <a:spcBef>
                <a:spcPct val="0"/>
              </a:spcBef>
              <a:spcAft>
                <a:spcPct val="0"/>
              </a:spcAft>
              <a:buClrTx/>
              <a:buSzTx/>
              <a:buFontTx/>
              <a:buNone/>
              <a:tabLst/>
            </a:pPr>
            <a:r>
              <a:rPr kumimoji="0" lang="es-MX" sz="2500" b="0" i="0" u="none" strike="noStrike" cap="none" normalizeH="0" baseline="0" dirty="0" smtClean="0">
                <a:ln>
                  <a:noFill/>
                </a:ln>
                <a:solidFill>
                  <a:schemeClr val="tx1"/>
                </a:solidFill>
                <a:effectLst/>
                <a:latin typeface="Calibri" pitchFamily="34" charset="0"/>
              </a:rPr>
              <a:t> Inversión</a:t>
            </a:r>
          </a:p>
        </p:txBody>
      </p:sp>
      <p:sp>
        <p:nvSpPr>
          <p:cNvPr id="15" name="Rectangle 11"/>
          <p:cNvSpPr/>
          <p:nvPr/>
        </p:nvSpPr>
        <p:spPr bwMode="auto">
          <a:xfrm>
            <a:off x="6517356" y="4745515"/>
            <a:ext cx="1928826" cy="571504"/>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2500" b="0" i="0" u="none" strike="noStrike" cap="none" normalizeH="0" baseline="0" dirty="0" smtClean="0">
                <a:ln>
                  <a:noFill/>
                </a:ln>
                <a:solidFill>
                  <a:schemeClr val="tx1"/>
                </a:solidFill>
                <a:effectLst/>
                <a:latin typeface="Calibri" pitchFamily="34" charset="0"/>
              </a:rPr>
              <a:t>Proyectos</a:t>
            </a:r>
          </a:p>
        </p:txBody>
      </p:sp>
      <p:sp>
        <p:nvSpPr>
          <p:cNvPr id="16" name="Oval 12"/>
          <p:cNvSpPr/>
          <p:nvPr/>
        </p:nvSpPr>
        <p:spPr bwMode="auto">
          <a:xfrm>
            <a:off x="3374084" y="3173879"/>
            <a:ext cx="3071834" cy="1785950"/>
          </a:xfrm>
          <a:prstGeom prst="ellipse">
            <a:avLst/>
          </a:prstGeom>
          <a:solidFill>
            <a:schemeClr val="accent1"/>
          </a:solidFill>
          <a:ln w="5715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s-MX" sz="3000" b="1" dirty="0" smtClean="0">
                <a:latin typeface="Calibri" pitchFamily="34" charset="0"/>
              </a:rPr>
              <a:t>Componentes </a:t>
            </a:r>
          </a:p>
          <a:p>
            <a:pPr marL="0" marR="0" indent="0" algn="ctr" defTabSz="914400" rtl="0" eaLnBrk="1" fontAlgn="base" latinLnBrk="0" hangingPunct="1">
              <a:lnSpc>
                <a:spcPct val="100000"/>
              </a:lnSpc>
              <a:spcBef>
                <a:spcPct val="0"/>
              </a:spcBef>
              <a:spcAft>
                <a:spcPct val="0"/>
              </a:spcAft>
              <a:buClrTx/>
              <a:buSzTx/>
              <a:buFontTx/>
              <a:buNone/>
              <a:tabLst/>
            </a:pPr>
            <a:r>
              <a:rPr lang="es-MX" sz="3000" b="1" dirty="0" smtClean="0">
                <a:latin typeface="Calibri" pitchFamily="34" charset="0"/>
              </a:rPr>
              <a:t>Técnicos</a:t>
            </a:r>
            <a:endParaRPr kumimoji="0" lang="es-MX" sz="3000" b="1" i="0" u="none" strike="noStrike" cap="none" normalizeH="0" baseline="0" dirty="0" smtClean="0">
              <a:ln>
                <a:noFill/>
              </a:ln>
              <a:solidFill>
                <a:schemeClr val="tx1"/>
              </a:solidFill>
              <a:effectLst/>
              <a:latin typeface="Calibri" pitchFamily="34" charset="0"/>
            </a:endParaRPr>
          </a:p>
        </p:txBody>
      </p:sp>
      <p:sp>
        <p:nvSpPr>
          <p:cNvPr id="17" name="Rectángulo 16"/>
          <p:cNvSpPr/>
          <p:nvPr/>
        </p:nvSpPr>
        <p:spPr>
          <a:xfrm>
            <a:off x="2540873" y="1540733"/>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Figura 5. Elementos de la planeación</a:t>
            </a:r>
            <a:endParaRPr lang="es-MX" sz="1400" b="1" dirty="0">
              <a:latin typeface="Calibri" panose="020F0502020204030204" pitchFamily="34" charset="0"/>
              <a:cs typeface="Calibri" panose="020F0502020204030204" pitchFamily="34" charset="0"/>
            </a:endParaRPr>
          </a:p>
        </p:txBody>
      </p:sp>
      <p:sp>
        <p:nvSpPr>
          <p:cNvPr id="19" name="Rectángulo 18"/>
          <p:cNvSpPr/>
          <p:nvPr/>
        </p:nvSpPr>
        <p:spPr>
          <a:xfrm>
            <a:off x="2731142" y="6530335"/>
            <a:ext cx="5472609" cy="430887"/>
          </a:xfrm>
          <a:prstGeom prst="rect">
            <a:avLst/>
          </a:prstGeom>
        </p:spPr>
        <p:txBody>
          <a:bodyPr wrap="square">
            <a:spAutoFit/>
          </a:bodyPr>
          <a:lstStyle/>
          <a:p>
            <a:r>
              <a:rPr lang="es-MX" sz="1100" b="1" i="1" dirty="0" smtClean="0">
                <a:latin typeface="Calibri" panose="020F0502020204030204" pitchFamily="34" charset="0"/>
                <a:cs typeface="Calibri" panose="020F0502020204030204" pitchFamily="34" charset="0"/>
              </a:rPr>
              <a:t>Fuente: </a:t>
            </a:r>
            <a:r>
              <a:rPr lang="es-MX" sz="1100" b="1" dirty="0" smtClean="0">
                <a:latin typeface="Calibri" panose="020F0502020204030204" pitchFamily="34" charset="0"/>
                <a:cs typeface="Calibri" panose="020F0502020204030204" pitchFamily="34" charset="0"/>
              </a:rPr>
              <a:t>Elaboración propia con base a </a:t>
            </a:r>
            <a:r>
              <a:rPr lang="es-MX" sz="1100" dirty="0" err="1"/>
              <a:t>Robbins</a:t>
            </a:r>
            <a:r>
              <a:rPr lang="es-MX" sz="1100" dirty="0"/>
              <a:t>, P. y De </a:t>
            </a:r>
            <a:r>
              <a:rPr lang="es-MX" sz="1100" dirty="0" err="1"/>
              <a:t>Cenzo</a:t>
            </a:r>
            <a:r>
              <a:rPr lang="es-MX" sz="1100" dirty="0"/>
              <a:t>, D. A.  (2016). </a:t>
            </a:r>
            <a:endParaRPr lang="es-MX" sz="1100" b="1" dirty="0">
              <a:latin typeface="Calibri" panose="020F0502020204030204" pitchFamily="34" charset="0"/>
              <a:cs typeface="Calibri" panose="020F0502020204030204" pitchFamily="34" charset="0"/>
            </a:endParaRPr>
          </a:p>
          <a:p>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77705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75973648"/>
              </p:ext>
            </p:extLst>
          </p:nvPr>
        </p:nvGraphicFramePr>
        <p:xfrm>
          <a:off x="938213" y="836712"/>
          <a:ext cx="7594227"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Rectángulo"/>
          <p:cNvSpPr/>
          <p:nvPr/>
        </p:nvSpPr>
        <p:spPr>
          <a:xfrm>
            <a:off x="0" y="0"/>
            <a:ext cx="9144000" cy="685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p:cNvSpPr/>
          <p:nvPr/>
        </p:nvSpPr>
        <p:spPr>
          <a:xfrm>
            <a:off x="2323058" y="404664"/>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Figura 6. Elementos de la planeación</a:t>
            </a:r>
            <a:endParaRPr lang="es-MX" sz="1400" b="1" dirty="0">
              <a:latin typeface="Calibri" panose="020F0502020204030204" pitchFamily="34" charset="0"/>
              <a:cs typeface="Calibri" panose="020F0502020204030204" pitchFamily="34" charset="0"/>
            </a:endParaRPr>
          </a:p>
        </p:txBody>
      </p:sp>
      <p:sp>
        <p:nvSpPr>
          <p:cNvPr id="10" name="Rectángulo 9"/>
          <p:cNvSpPr/>
          <p:nvPr/>
        </p:nvSpPr>
        <p:spPr>
          <a:xfrm>
            <a:off x="5940152" y="6409035"/>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continuación..</a:t>
            </a:r>
            <a:endParaRPr lang="es-MX" sz="14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3447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4"/>
          <p:cNvGraphicFramePr>
            <a:graphicFrameLocks noGrp="1"/>
          </p:cNvGraphicFramePr>
          <p:nvPr>
            <p:ph idx="1"/>
            <p:extLst>
              <p:ext uri="{D42A27DB-BD31-4B8C-83A1-F6EECF244321}">
                <p14:modId xmlns:p14="http://schemas.microsoft.com/office/powerpoint/2010/main" val="1677783555"/>
              </p:ext>
            </p:extLst>
          </p:nvPr>
        </p:nvGraphicFramePr>
        <p:xfrm>
          <a:off x="938213" y="836712"/>
          <a:ext cx="7666235" cy="50433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5940152" y="6409035"/>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continuación..</a:t>
            </a:r>
            <a:endParaRPr lang="es-MX" sz="14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394557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4"/>
          <p:cNvGraphicFramePr>
            <a:graphicFrameLocks noGrp="1"/>
          </p:cNvGraphicFramePr>
          <p:nvPr>
            <p:ph idx="1"/>
            <p:extLst>
              <p:ext uri="{D42A27DB-BD31-4B8C-83A1-F6EECF244321}">
                <p14:modId xmlns:p14="http://schemas.microsoft.com/office/powerpoint/2010/main" val="2204368844"/>
              </p:ext>
            </p:extLst>
          </p:nvPr>
        </p:nvGraphicFramePr>
        <p:xfrm>
          <a:off x="938213" y="836712"/>
          <a:ext cx="7234187" cy="50433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5940152" y="6409035"/>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continuación..</a:t>
            </a:r>
            <a:endParaRPr lang="es-MX" sz="14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933641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4"/>
          <p:cNvGraphicFramePr>
            <a:graphicFrameLocks noGrp="1"/>
          </p:cNvGraphicFramePr>
          <p:nvPr>
            <p:ph idx="1"/>
            <p:extLst>
              <p:ext uri="{D42A27DB-BD31-4B8C-83A1-F6EECF244321}">
                <p14:modId xmlns:p14="http://schemas.microsoft.com/office/powerpoint/2010/main" val="4073504119"/>
              </p:ext>
            </p:extLst>
          </p:nvPr>
        </p:nvGraphicFramePr>
        <p:xfrm>
          <a:off x="938213" y="836712"/>
          <a:ext cx="7738243"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2071029" y="4797152"/>
            <a:ext cx="5472609" cy="430887"/>
          </a:xfrm>
          <a:prstGeom prst="rect">
            <a:avLst/>
          </a:prstGeom>
        </p:spPr>
        <p:txBody>
          <a:bodyPr wrap="square">
            <a:spAutoFit/>
          </a:bodyPr>
          <a:lstStyle/>
          <a:p>
            <a:r>
              <a:rPr lang="es-MX" sz="1100" b="1" i="1" dirty="0" smtClean="0">
                <a:latin typeface="Calibri" panose="020F0502020204030204" pitchFamily="34" charset="0"/>
                <a:cs typeface="Calibri" panose="020F0502020204030204" pitchFamily="34" charset="0"/>
              </a:rPr>
              <a:t>Fuente: </a:t>
            </a:r>
            <a:r>
              <a:rPr lang="es-MX" sz="1100" b="1" dirty="0" smtClean="0">
                <a:latin typeface="Calibri" panose="020F0502020204030204" pitchFamily="34" charset="0"/>
                <a:cs typeface="Calibri" panose="020F0502020204030204" pitchFamily="34" charset="0"/>
              </a:rPr>
              <a:t>Elaboración propia con base a </a:t>
            </a:r>
            <a:r>
              <a:rPr lang="es-MX" sz="1100" dirty="0" err="1"/>
              <a:t>Robbins</a:t>
            </a:r>
            <a:r>
              <a:rPr lang="es-MX" sz="1100" dirty="0"/>
              <a:t>, P. y De </a:t>
            </a:r>
            <a:r>
              <a:rPr lang="es-MX" sz="1100" dirty="0" err="1"/>
              <a:t>Cenzo</a:t>
            </a:r>
            <a:r>
              <a:rPr lang="es-MX" sz="1100" dirty="0"/>
              <a:t>, D. A.  (2016</a:t>
            </a:r>
            <a:r>
              <a:rPr lang="es-MX" sz="1100" dirty="0" smtClean="0"/>
              <a:t>).</a:t>
            </a:r>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a:p>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92613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627784" y="1556792"/>
            <a:ext cx="5452154" cy="2194589"/>
          </a:xfrm>
        </p:spPr>
        <p:txBody>
          <a:bodyPr>
            <a:noAutofit/>
          </a:bodyPr>
          <a:lstStyle/>
          <a:p>
            <a:pPr lvl="1" algn="ctr" defTabSz="685800" rtl="0">
              <a:lnSpc>
                <a:spcPct val="90000"/>
              </a:lnSpc>
              <a:spcBef>
                <a:spcPct val="0"/>
              </a:spcBef>
            </a:pPr>
            <a:r>
              <a:rPr lang="es-MX" sz="7200" b="1" dirty="0" smtClean="0">
                <a:solidFill>
                  <a:schemeClr val="bg2">
                    <a:lumMod val="50000"/>
                    <a:lumOff val="50000"/>
                  </a:schemeClr>
                </a:solidFill>
                <a:latin typeface="Calibri" panose="020F0502020204030204" pitchFamily="34" charset="0"/>
                <a:cs typeface="Calibri" panose="020F0502020204030204" pitchFamily="34" charset="0"/>
              </a:rPr>
              <a:t>1.3. Organizar</a:t>
            </a:r>
            <a:endParaRPr lang="es-MX" sz="7200" b="1" dirty="0">
              <a:solidFill>
                <a:schemeClr val="bg2">
                  <a:lumMod val="50000"/>
                  <a:lumOff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36158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recto 4"/>
          <p:cNvCxnSpPr/>
          <p:nvPr/>
        </p:nvCxnSpPr>
        <p:spPr>
          <a:xfrm flipH="1">
            <a:off x="5471592" y="4041193"/>
            <a:ext cx="3672408" cy="2520280"/>
          </a:xfrm>
          <a:prstGeom prst="line">
            <a:avLst/>
          </a:prstGeom>
        </p:spPr>
        <p:style>
          <a:lnRef idx="3">
            <a:schemeClr val="accent1"/>
          </a:lnRef>
          <a:fillRef idx="0">
            <a:schemeClr val="accent1"/>
          </a:fillRef>
          <a:effectRef idx="2">
            <a:schemeClr val="accent1"/>
          </a:effectRef>
          <a:fontRef idx="minor">
            <a:schemeClr val="tx1"/>
          </a:fontRef>
        </p:style>
      </p:cxnSp>
      <p:cxnSp>
        <p:nvCxnSpPr>
          <p:cNvPr id="10" name="Conector recto 9"/>
          <p:cNvCxnSpPr/>
          <p:nvPr/>
        </p:nvCxnSpPr>
        <p:spPr>
          <a:xfrm flipH="1">
            <a:off x="5877372" y="4643581"/>
            <a:ext cx="2960712" cy="2007840"/>
          </a:xfrm>
          <a:prstGeom prst="line">
            <a:avLst/>
          </a:prstGeom>
        </p:spPr>
        <p:style>
          <a:lnRef idx="3">
            <a:schemeClr val="accent1"/>
          </a:lnRef>
          <a:fillRef idx="0">
            <a:schemeClr val="accent1"/>
          </a:fillRef>
          <a:effectRef idx="2">
            <a:schemeClr val="accent1"/>
          </a:effectRef>
          <a:fontRef idx="minor">
            <a:schemeClr val="tx1"/>
          </a:fontRef>
        </p:style>
      </p:cxnSp>
      <p:cxnSp>
        <p:nvCxnSpPr>
          <p:cNvPr id="7" name="Conector recto 6"/>
          <p:cNvCxnSpPr/>
          <p:nvPr/>
        </p:nvCxnSpPr>
        <p:spPr>
          <a:xfrm flipH="1">
            <a:off x="5237684" y="4020159"/>
            <a:ext cx="3600400" cy="2448272"/>
          </a:xfrm>
          <a:prstGeom prst="line">
            <a:avLst/>
          </a:prstGeom>
        </p:spPr>
        <p:style>
          <a:lnRef idx="3">
            <a:schemeClr val="accent1"/>
          </a:lnRef>
          <a:fillRef idx="0">
            <a:schemeClr val="accent1"/>
          </a:fillRef>
          <a:effectRef idx="2">
            <a:schemeClr val="accent1"/>
          </a:effectRef>
          <a:fontRef idx="minor">
            <a:schemeClr val="tx1"/>
          </a:fontRef>
        </p:style>
      </p:cxnSp>
      <p:sp>
        <p:nvSpPr>
          <p:cNvPr id="2" name="Título 1"/>
          <p:cNvSpPr>
            <a:spLocks noGrp="1"/>
          </p:cNvSpPr>
          <p:nvPr>
            <p:ph type="title"/>
          </p:nvPr>
        </p:nvSpPr>
        <p:spPr>
          <a:xfrm>
            <a:off x="829412" y="293475"/>
            <a:ext cx="7633742" cy="1492132"/>
          </a:xfrm>
        </p:spPr>
        <p:txBody>
          <a:bodyPr>
            <a:normAutofit fontScale="90000"/>
          </a:bodyPr>
          <a:lstStyle/>
          <a:p>
            <a:pPr algn="ctr"/>
            <a:r>
              <a:rPr lang="es-MX" sz="5400" b="1" dirty="0" smtClean="0">
                <a:solidFill>
                  <a:schemeClr val="tx2">
                    <a:lumMod val="50000"/>
                    <a:lumOff val="50000"/>
                  </a:schemeClr>
                </a:solidFill>
                <a:latin typeface="Calibri" panose="020F0502020204030204" pitchFamily="34" charset="0"/>
                <a:cs typeface="Calibri" panose="020F0502020204030204" pitchFamily="34" charset="0"/>
              </a:rPr>
              <a:t>1.3.1 ¿</a:t>
            </a:r>
            <a:r>
              <a:rPr lang="es-MX" b="1" cap="none" dirty="0" smtClean="0">
                <a:solidFill>
                  <a:schemeClr val="tx2">
                    <a:lumMod val="50000"/>
                    <a:lumOff val="50000"/>
                  </a:schemeClr>
                </a:solidFill>
                <a:latin typeface="Calibri" panose="020F0502020204030204" pitchFamily="34" charset="0"/>
                <a:cs typeface="Calibri" panose="020F0502020204030204" pitchFamily="34" charset="0"/>
              </a:rPr>
              <a:t>Qué es la organización?</a:t>
            </a:r>
            <a:endParaRPr lang="es-MX" b="1" cap="none" dirty="0">
              <a:solidFill>
                <a:schemeClr val="tx2">
                  <a:lumMod val="50000"/>
                  <a:lumOff val="50000"/>
                </a:schemeClr>
              </a:solidFill>
              <a:latin typeface="Calibri" panose="020F0502020204030204" pitchFamily="34" charset="0"/>
              <a:cs typeface="Calibri" panose="020F0502020204030204" pitchFamily="34" charset="0"/>
            </a:endParaRPr>
          </a:p>
        </p:txBody>
      </p:sp>
      <p:sp>
        <p:nvSpPr>
          <p:cNvPr id="3" name="Marcador de contenido 2"/>
          <p:cNvSpPr>
            <a:spLocks noGrp="1"/>
          </p:cNvSpPr>
          <p:nvPr>
            <p:ph idx="4294967295"/>
          </p:nvPr>
        </p:nvSpPr>
        <p:spPr>
          <a:xfrm>
            <a:off x="999957" y="1513843"/>
            <a:ext cx="7634171" cy="4954588"/>
          </a:xfrm>
        </p:spPr>
        <p:txBody>
          <a:bodyPr>
            <a:noAutofit/>
          </a:bodyPr>
          <a:lstStyle/>
          <a:p>
            <a:pPr marL="0" indent="0" algn="just">
              <a:buNone/>
            </a:pPr>
            <a:r>
              <a:rPr lang="es-MX" sz="2800" dirty="0" smtClean="0">
                <a:solidFill>
                  <a:schemeClr val="tx1"/>
                </a:solidFill>
                <a:latin typeface="Calibri" panose="020F0502020204030204" pitchFamily="34" charset="0"/>
                <a:cs typeface="Calibri" panose="020F0502020204030204" pitchFamily="34" charset="0"/>
              </a:rPr>
              <a:t>Es la </a:t>
            </a:r>
            <a:r>
              <a:rPr lang="es-MX" sz="2800" dirty="0">
                <a:solidFill>
                  <a:schemeClr val="tx1"/>
                </a:solidFill>
                <a:latin typeface="Calibri" panose="020F0502020204030204" pitchFamily="34" charset="0"/>
                <a:cs typeface="Calibri" panose="020F0502020204030204" pitchFamily="34" charset="0"/>
              </a:rPr>
              <a:t>segunda etapa del </a:t>
            </a:r>
            <a:r>
              <a:rPr lang="es-MX" sz="2800" dirty="0" smtClean="0">
                <a:solidFill>
                  <a:schemeClr val="tx1"/>
                </a:solidFill>
                <a:latin typeface="Calibri" panose="020F0502020204030204" pitchFamily="34" charset="0"/>
                <a:cs typeface="Calibri" panose="020F0502020204030204" pitchFamily="34" charset="0"/>
              </a:rPr>
              <a:t>proceso administrativo, </a:t>
            </a:r>
            <a:r>
              <a:rPr lang="es-MX" sz="2800" dirty="0">
                <a:solidFill>
                  <a:schemeClr val="tx1"/>
                </a:solidFill>
                <a:latin typeface="Calibri" panose="020F0502020204030204" pitchFamily="34" charset="0"/>
                <a:cs typeface="Calibri" panose="020F0502020204030204" pitchFamily="34" charset="0"/>
              </a:rPr>
              <a:t>sigue siendo una fase </a:t>
            </a:r>
            <a:r>
              <a:rPr lang="es-MX" sz="2800" dirty="0" smtClean="0">
                <a:solidFill>
                  <a:schemeClr val="tx1"/>
                </a:solidFill>
                <a:latin typeface="Calibri" panose="020F0502020204030204" pitchFamily="34" charset="0"/>
                <a:cs typeface="Calibri" panose="020F0502020204030204" pitchFamily="34" charset="0"/>
              </a:rPr>
              <a:t>poco </a:t>
            </a:r>
            <a:r>
              <a:rPr lang="es-MX" sz="2800" dirty="0">
                <a:solidFill>
                  <a:schemeClr val="tx1"/>
                </a:solidFill>
                <a:latin typeface="Calibri" panose="020F0502020204030204" pitchFamily="34" charset="0"/>
                <a:cs typeface="Calibri" panose="020F0502020204030204" pitchFamily="34" charset="0"/>
              </a:rPr>
              <a:t>dinámica</a:t>
            </a:r>
            <a:r>
              <a:rPr lang="es-MX" sz="2800" dirty="0" smtClean="0">
                <a:solidFill>
                  <a:schemeClr val="tx1"/>
                </a:solidFill>
                <a:latin typeface="Calibri" panose="020F0502020204030204" pitchFamily="34" charset="0"/>
                <a:cs typeface="Calibri" panose="020F0502020204030204" pitchFamily="34" charset="0"/>
              </a:rPr>
              <a:t>,  </a:t>
            </a:r>
            <a:r>
              <a:rPr lang="es-MX" sz="2800" dirty="0" err="1" smtClean="0">
                <a:solidFill>
                  <a:schemeClr val="tx1"/>
                </a:solidFill>
                <a:latin typeface="Calibri" panose="020F0502020204030204" pitchFamily="34" charset="0"/>
                <a:cs typeface="Calibri" panose="020F0502020204030204" pitchFamily="34" charset="0"/>
              </a:rPr>
              <a:t>preejecutoria</a:t>
            </a:r>
            <a:r>
              <a:rPr lang="es-MX" sz="2800" dirty="0">
                <a:solidFill>
                  <a:schemeClr val="tx1"/>
                </a:solidFill>
                <a:latin typeface="Calibri" panose="020F0502020204030204" pitchFamily="34" charset="0"/>
                <a:cs typeface="Calibri" panose="020F0502020204030204" pitchFamily="34" charset="0"/>
              </a:rPr>
              <a:t>. </a:t>
            </a:r>
            <a:endParaRPr lang="es-MX" sz="2800" dirty="0" smtClean="0">
              <a:solidFill>
                <a:schemeClr val="tx1"/>
              </a:solidFill>
              <a:latin typeface="Calibri" panose="020F0502020204030204" pitchFamily="34" charset="0"/>
              <a:cs typeface="Calibri" panose="020F0502020204030204" pitchFamily="34" charset="0"/>
            </a:endParaRPr>
          </a:p>
          <a:p>
            <a:pPr marL="0" indent="0" algn="just">
              <a:buNone/>
            </a:pPr>
            <a:endParaRPr lang="es-MX" sz="2800" dirty="0" smtClean="0">
              <a:solidFill>
                <a:schemeClr val="tx1"/>
              </a:solidFill>
              <a:latin typeface="Calibri" panose="020F0502020204030204" pitchFamily="34" charset="0"/>
              <a:cs typeface="Calibri" panose="020F0502020204030204" pitchFamily="34" charset="0"/>
            </a:endParaRPr>
          </a:p>
          <a:p>
            <a:pPr marL="0" indent="0" algn="just">
              <a:buNone/>
            </a:pPr>
            <a:r>
              <a:rPr lang="es-MX" sz="2800" dirty="0">
                <a:solidFill>
                  <a:schemeClr val="tx1"/>
                </a:solidFill>
                <a:latin typeface="Calibri" pitchFamily="34" charset="0"/>
              </a:rPr>
              <a:t>Es el establecimiento de la estructura necesaria para la sistematización racional de los recursos, mediante la determinación de jerarquías, disposición, correlación y agrupación de </a:t>
            </a:r>
            <a:r>
              <a:rPr lang="es-MX" sz="2800" dirty="0" smtClean="0">
                <a:solidFill>
                  <a:schemeClr val="tx1"/>
                </a:solidFill>
                <a:latin typeface="Calibri" pitchFamily="34" charset="0"/>
              </a:rPr>
              <a:t>actividades.</a:t>
            </a:r>
            <a:endParaRPr lang="es-MX" sz="2800" dirty="0">
              <a:solidFill>
                <a:schemeClr val="tx1"/>
              </a:solidFill>
              <a:latin typeface="Calibri" pitchFamily="34" charset="0"/>
            </a:endParaRPr>
          </a:p>
          <a:p>
            <a:pPr marL="0" indent="0" algn="just">
              <a:buNone/>
            </a:pPr>
            <a:endParaRPr lang="es-MX" sz="2800" dirty="0">
              <a:solidFill>
                <a:schemeClr val="tx1"/>
              </a:solidFill>
              <a:latin typeface="Calibri" panose="020F0502020204030204" pitchFamily="34" charset="0"/>
              <a:cs typeface="Calibri" panose="020F0502020204030204" pitchFamily="34" charset="0"/>
            </a:endParaRPr>
          </a:p>
          <a:p>
            <a:pPr marL="0" indent="0" algn="just">
              <a:buNone/>
            </a:pPr>
            <a:endParaRPr lang="es-MX" sz="2800" i="1" dirty="0" smtClean="0">
              <a:solidFill>
                <a:schemeClr val="tx1"/>
              </a:solidFill>
              <a:latin typeface="Calibri" panose="020F0502020204030204" pitchFamily="34" charset="0"/>
              <a:cs typeface="Calibri" panose="020F0502020204030204" pitchFamily="34" charset="0"/>
            </a:endParaRPr>
          </a:p>
          <a:p>
            <a:pPr marL="0" indent="0" algn="just">
              <a:buNone/>
            </a:pPr>
            <a:endParaRPr lang="es-MX" sz="2800" b="1" i="1" dirty="0">
              <a:solidFill>
                <a:schemeClr val="tx1"/>
              </a:solidFill>
              <a:latin typeface="Calibri" panose="020F0502020204030204" pitchFamily="34" charset="0"/>
              <a:cs typeface="Calibri" panose="020F0502020204030204" pitchFamily="34" charset="0"/>
            </a:endParaRPr>
          </a:p>
          <a:p>
            <a:pPr marL="0" indent="0" algn="just">
              <a:buNone/>
            </a:pPr>
            <a:endParaRPr lang="es-MX" sz="2800" b="1" i="1"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44075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1018710" y="767859"/>
            <a:ext cx="7608023" cy="5044697"/>
          </a:xfrm>
          <a:prstGeom prst="rect">
            <a:avLst/>
          </a:prstGeom>
        </p:spPr>
      </p:pic>
      <p:sp>
        <p:nvSpPr>
          <p:cNvPr id="2" name="Rectángulo 1"/>
          <p:cNvSpPr/>
          <p:nvPr/>
        </p:nvSpPr>
        <p:spPr>
          <a:xfrm>
            <a:off x="993885" y="1052736"/>
            <a:ext cx="7632848" cy="4062651"/>
          </a:xfrm>
          <a:prstGeom prst="rect">
            <a:avLst/>
          </a:prstGeom>
        </p:spPr>
        <p:txBody>
          <a:bodyPr wrap="square">
            <a:spAutoFit/>
          </a:bodyPr>
          <a:lstStyle/>
          <a:p>
            <a:pPr algn="just"/>
            <a:r>
              <a:rPr lang="es-MX" sz="2800" b="1" dirty="0" smtClean="0">
                <a:solidFill>
                  <a:schemeClr val="tx2">
                    <a:lumMod val="50000"/>
                    <a:lumOff val="50000"/>
                  </a:schemeClr>
                </a:solidFill>
                <a:latin typeface="Calibri" panose="020F0502020204030204" pitchFamily="34" charset="0"/>
                <a:cs typeface="Calibri" panose="020F0502020204030204" pitchFamily="34" charset="0"/>
              </a:rPr>
              <a:t>1.3.2. Objetivo</a:t>
            </a:r>
            <a:r>
              <a:rPr lang="es-MX" sz="2800" b="1" dirty="0">
                <a:solidFill>
                  <a:schemeClr val="tx2">
                    <a:lumMod val="50000"/>
                    <a:lumOff val="50000"/>
                  </a:schemeClr>
                </a:solidFill>
                <a:latin typeface="Calibri" panose="020F0502020204030204" pitchFamily="34" charset="0"/>
                <a:cs typeface="Calibri" panose="020F0502020204030204" pitchFamily="34" charset="0"/>
              </a:rPr>
              <a:t>: </a:t>
            </a:r>
            <a:r>
              <a:rPr lang="es-MX" sz="2800" dirty="0">
                <a:latin typeface="Calibri" panose="020F0502020204030204" pitchFamily="34" charset="0"/>
                <a:cs typeface="Calibri" panose="020F0502020204030204" pitchFamily="34" charset="0"/>
              </a:rPr>
              <a:t>es crear la </a:t>
            </a:r>
            <a:r>
              <a:rPr lang="es-MX" sz="2800" dirty="0" smtClean="0">
                <a:latin typeface="Calibri" panose="020F0502020204030204" pitchFamily="34" charset="0"/>
                <a:cs typeface="Calibri" panose="020F0502020204030204" pitchFamily="34" charset="0"/>
              </a:rPr>
              <a:t>estructura </a:t>
            </a:r>
            <a:r>
              <a:rPr lang="es-MX" sz="2800" dirty="0">
                <a:latin typeface="Calibri" panose="020F0502020204030204" pitchFamily="34" charset="0"/>
                <a:cs typeface="Calibri" panose="020F0502020204030204" pitchFamily="34" charset="0"/>
              </a:rPr>
              <a:t>idónea, conjugando lógica y </a:t>
            </a:r>
            <a:r>
              <a:rPr lang="es-MX" sz="2800" dirty="0" smtClean="0">
                <a:latin typeface="Calibri" panose="020F0502020204030204" pitchFamily="34" charset="0"/>
                <a:cs typeface="Calibri" panose="020F0502020204030204" pitchFamily="34" charset="0"/>
              </a:rPr>
              <a:t>eficiencia </a:t>
            </a:r>
            <a:r>
              <a:rPr lang="es-MX" sz="2800" dirty="0">
                <a:latin typeface="Calibri" panose="020F0502020204030204" pitchFamily="34" charset="0"/>
                <a:cs typeface="Calibri" panose="020F0502020204030204" pitchFamily="34" charset="0"/>
              </a:rPr>
              <a:t>para que la </a:t>
            </a:r>
            <a:r>
              <a:rPr lang="es-MX" sz="2800" dirty="0" smtClean="0">
                <a:latin typeface="Calibri" panose="020F0502020204030204" pitchFamily="34" charset="0"/>
                <a:cs typeface="Calibri" panose="020F0502020204030204" pitchFamily="34" charset="0"/>
              </a:rPr>
              <a:t>institución </a:t>
            </a:r>
            <a:r>
              <a:rPr lang="es-MX" sz="2800" dirty="0">
                <a:latin typeface="Calibri" panose="020F0502020204030204" pitchFamily="34" charset="0"/>
                <a:cs typeface="Calibri" panose="020F0502020204030204" pitchFamily="34" charset="0"/>
              </a:rPr>
              <a:t>trabaje como una </a:t>
            </a:r>
            <a:r>
              <a:rPr lang="es-MX" sz="2800" dirty="0" smtClean="0">
                <a:latin typeface="Calibri" panose="020F0502020204030204" pitchFamily="34" charset="0"/>
                <a:cs typeface="Calibri" panose="020F0502020204030204" pitchFamily="34" charset="0"/>
              </a:rPr>
              <a:t>sola, </a:t>
            </a:r>
            <a:r>
              <a:rPr lang="es-MX" sz="2800" dirty="0">
                <a:latin typeface="Calibri" panose="020F0502020204030204" pitchFamily="34" charset="0"/>
                <a:cs typeface="Calibri" panose="020F0502020204030204" pitchFamily="34" charset="0"/>
              </a:rPr>
              <a:t>logrando así el propósito </a:t>
            </a:r>
            <a:r>
              <a:rPr lang="es-MX" sz="2800" dirty="0" smtClean="0">
                <a:latin typeface="Calibri" panose="020F0502020204030204" pitchFamily="34" charset="0"/>
                <a:cs typeface="Calibri" panose="020F0502020204030204" pitchFamily="34" charset="0"/>
              </a:rPr>
              <a:t>común (</a:t>
            </a:r>
            <a:r>
              <a:rPr lang="es-MX" sz="2800" dirty="0">
                <a:latin typeface="Calibri" panose="020F0502020204030204" pitchFamily="34" charset="0"/>
                <a:cs typeface="Calibri" panose="020F0502020204030204" pitchFamily="34" charset="0"/>
              </a:rPr>
              <a:t>Luna, 2015</a:t>
            </a:r>
            <a:r>
              <a:rPr lang="es-MX" sz="2800" dirty="0" smtClean="0">
                <a:latin typeface="Calibri" panose="020F0502020204030204" pitchFamily="34" charset="0"/>
                <a:cs typeface="Calibri" panose="020F0502020204030204" pitchFamily="34" charset="0"/>
              </a:rPr>
              <a:t>).</a:t>
            </a:r>
          </a:p>
          <a:p>
            <a:pPr algn="just"/>
            <a:endParaRPr lang="es-MX" sz="2800" dirty="0">
              <a:latin typeface="Calibri" panose="020F0502020204030204" pitchFamily="34" charset="0"/>
              <a:cs typeface="Calibri" panose="020F0502020204030204" pitchFamily="34" charset="0"/>
            </a:endParaRPr>
          </a:p>
          <a:p>
            <a:pPr algn="just"/>
            <a:r>
              <a:rPr lang="es-ES_tradnl" sz="2800" dirty="0" smtClean="0">
                <a:latin typeface="Calibri" pitchFamily="34" charset="0"/>
              </a:rPr>
              <a:t>Busca </a:t>
            </a:r>
            <a:r>
              <a:rPr lang="es-ES_tradnl" sz="2800" dirty="0">
                <a:latin typeface="Calibri" pitchFamily="34" charset="0"/>
              </a:rPr>
              <a:t>establecer la estructura orgánica  más eficiente  y eficaz, utilizando los principios de la administración</a:t>
            </a:r>
            <a:r>
              <a:rPr lang="es-ES_tradnl" sz="2800" dirty="0" smtClean="0">
                <a:latin typeface="Calibri" pitchFamily="34" charset="0"/>
              </a:rPr>
              <a:t>.</a:t>
            </a:r>
            <a:endParaRPr lang="es-MX" sz="2800" dirty="0">
              <a:latin typeface="Calibri" pitchFamily="34" charset="0"/>
            </a:endParaRPr>
          </a:p>
          <a:p>
            <a:pPr algn="just"/>
            <a:endParaRPr lang="es-MX" sz="2800" dirty="0">
              <a:latin typeface="Calibri" panose="020F0502020204030204" pitchFamily="34" charset="0"/>
              <a:cs typeface="Calibri" panose="020F0502020204030204" pitchFamily="34" charset="0"/>
            </a:endParaRPr>
          </a:p>
        </p:txBody>
      </p:sp>
      <p:sp>
        <p:nvSpPr>
          <p:cNvPr id="3" name="AutoShape 2" descr="Resultado de imagen para organización"/>
          <p:cNvSpPr>
            <a:spLocks noChangeAspect="1" noChangeArrowheads="1"/>
          </p:cNvSpPr>
          <p:nvPr/>
        </p:nvSpPr>
        <p:spPr bwMode="auto">
          <a:xfrm>
            <a:off x="1547664" y="1609045"/>
            <a:ext cx="4543425" cy="33623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Rectángulo 9"/>
          <p:cNvSpPr/>
          <p:nvPr/>
        </p:nvSpPr>
        <p:spPr>
          <a:xfrm>
            <a:off x="4067944" y="6094000"/>
            <a:ext cx="1133644" cy="230832"/>
          </a:xfrm>
          <a:prstGeom prst="rect">
            <a:avLst/>
          </a:prstGeom>
        </p:spPr>
        <p:txBody>
          <a:bodyPr wrap="none">
            <a:spAutoFit/>
          </a:bodyPr>
          <a:lstStyle/>
          <a:p>
            <a:r>
              <a:rPr lang="en-US" sz="900" b="1" dirty="0" smtClean="0">
                <a:latin typeface="Gill Sans MT (Cuerpo)"/>
              </a:rPr>
              <a:t>(</a:t>
            </a:r>
            <a:r>
              <a:rPr lang="en-US" sz="900" b="1" dirty="0" err="1" smtClean="0">
                <a:latin typeface="Gill Sans MT (Cuerpo)"/>
              </a:rPr>
              <a:t>organizar</a:t>
            </a:r>
            <a:r>
              <a:rPr lang="en-US" sz="900" b="1" dirty="0" smtClean="0">
                <a:latin typeface="Gill Sans MT (Cuerpo)"/>
              </a:rPr>
              <a:t>, 2018).</a:t>
            </a:r>
            <a:endParaRPr lang="es-MX" sz="900" b="1"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4054321024"/>
              </p:ext>
            </p:extLst>
          </p:nvPr>
        </p:nvGraphicFramePr>
        <p:xfrm>
          <a:off x="755576" y="1916832"/>
          <a:ext cx="8964488" cy="39541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ontent Placeholder 2"/>
          <p:cNvSpPr txBox="1">
            <a:spLocks noGrp="1"/>
          </p:cNvSpPr>
          <p:nvPr>
            <p:ph type="title"/>
          </p:nvPr>
        </p:nvSpPr>
        <p:spPr>
          <a:xfrm>
            <a:off x="773291" y="205526"/>
            <a:ext cx="7633742" cy="1492132"/>
          </a:xfrm>
          <a:prstGeom prst="rect">
            <a:avLst/>
          </a:prstGeom>
        </p:spPr>
        <p:txBody>
          <a:bodyPr vert="horz" lIns="91440" tIns="45720" rIns="91440" bIns="45720" rtlCol="0">
            <a:normAutofit/>
          </a:bodyPr>
          <a:lst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algn="ctr">
              <a:lnSpc>
                <a:spcPct val="100000"/>
              </a:lnSpc>
              <a:spcBef>
                <a:spcPts val="0"/>
              </a:spcBef>
              <a:buNone/>
            </a:pPr>
            <a:r>
              <a:rPr lang="es-MX" sz="3600" b="1" cap="none" dirty="0" smtClean="0">
                <a:solidFill>
                  <a:srgbClr val="FFC000"/>
                </a:solidFill>
                <a:latin typeface="Calibri" pitchFamily="34" charset="0"/>
              </a:rPr>
              <a:t>    1.3.3. </a:t>
            </a:r>
            <a:r>
              <a:rPr lang="es-ES_tradnl" sz="3600" b="1" cap="none" dirty="0" smtClean="0">
                <a:solidFill>
                  <a:srgbClr val="FFC000"/>
                </a:solidFill>
                <a:latin typeface="Calibri" pitchFamily="34" charset="0"/>
              </a:rPr>
              <a:t>Pasos esenciales en el proceso de organizar </a:t>
            </a:r>
            <a:endParaRPr lang="es-MX" sz="3600" b="1" cap="none" dirty="0">
              <a:solidFill>
                <a:srgbClr val="FFC000"/>
              </a:solidFill>
              <a:latin typeface="Calibri" pitchFamily="34" charset="0"/>
            </a:endParaRPr>
          </a:p>
        </p:txBody>
      </p:sp>
      <p:sp>
        <p:nvSpPr>
          <p:cNvPr id="6" name="Rectángulo 5"/>
          <p:cNvSpPr/>
          <p:nvPr/>
        </p:nvSpPr>
        <p:spPr>
          <a:xfrm>
            <a:off x="2540873" y="1540733"/>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Figura 7. Elementos de la planeación</a:t>
            </a:r>
            <a:endParaRPr lang="es-MX" sz="1400" b="1" dirty="0">
              <a:latin typeface="Calibri" panose="020F0502020204030204" pitchFamily="34" charset="0"/>
              <a:cs typeface="Calibri" panose="020F0502020204030204" pitchFamily="34" charset="0"/>
            </a:endParaRPr>
          </a:p>
        </p:txBody>
      </p:sp>
      <p:sp>
        <p:nvSpPr>
          <p:cNvPr id="7" name="Rectángulo 6"/>
          <p:cNvSpPr/>
          <p:nvPr/>
        </p:nvSpPr>
        <p:spPr>
          <a:xfrm>
            <a:off x="2699792" y="6309320"/>
            <a:ext cx="5472609" cy="430887"/>
          </a:xfrm>
          <a:prstGeom prst="rect">
            <a:avLst/>
          </a:prstGeom>
        </p:spPr>
        <p:txBody>
          <a:bodyPr wrap="square">
            <a:spAutoFit/>
          </a:bodyPr>
          <a:lstStyle/>
          <a:p>
            <a:r>
              <a:rPr lang="es-MX" sz="1100" b="1" i="1" dirty="0" smtClean="0">
                <a:latin typeface="Calibri" panose="020F0502020204030204" pitchFamily="34" charset="0"/>
                <a:cs typeface="Calibri" panose="020F0502020204030204" pitchFamily="34" charset="0"/>
              </a:rPr>
              <a:t>Fuente: </a:t>
            </a:r>
            <a:r>
              <a:rPr lang="es-MX" sz="1100" b="1" dirty="0" smtClean="0">
                <a:latin typeface="Calibri" panose="020F0502020204030204" pitchFamily="34" charset="0"/>
                <a:cs typeface="Calibri" panose="020F0502020204030204" pitchFamily="34" charset="0"/>
              </a:rPr>
              <a:t>Elaboración propia con base a </a:t>
            </a:r>
            <a:r>
              <a:rPr lang="es-MX" sz="1100" dirty="0" err="1"/>
              <a:t>Robbins</a:t>
            </a:r>
            <a:r>
              <a:rPr lang="es-MX" sz="1100" dirty="0"/>
              <a:t>, P. y De </a:t>
            </a:r>
            <a:r>
              <a:rPr lang="es-MX" sz="1100" dirty="0" err="1"/>
              <a:t>Cenzo</a:t>
            </a:r>
            <a:r>
              <a:rPr lang="es-MX" sz="1100" dirty="0"/>
              <a:t>, D. A.  (2016). </a:t>
            </a:r>
            <a:endParaRPr lang="es-MX" sz="1100" b="1" dirty="0">
              <a:latin typeface="Calibri" panose="020F0502020204030204" pitchFamily="34" charset="0"/>
              <a:cs typeface="Calibri" panose="020F0502020204030204" pitchFamily="34" charset="0"/>
            </a:endParaRPr>
          </a:p>
          <a:p>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863541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3635896" y="548680"/>
            <a:ext cx="5000660" cy="4968875"/>
          </a:xfrm>
        </p:spPr>
        <p:txBody>
          <a:bodyPr>
            <a:noAutofit/>
          </a:bodyPr>
          <a:lstStyle/>
          <a:p>
            <a:pPr algn="just"/>
            <a:r>
              <a:rPr lang="es-MX" sz="2800" dirty="0">
                <a:solidFill>
                  <a:schemeClr val="tx1"/>
                </a:solidFill>
                <a:latin typeface="Calibri" pitchFamily="34" charset="0"/>
              </a:rPr>
              <a:t>Subdividir el trabajo en unidades operativas (departamentos o áreas funcionales).</a:t>
            </a:r>
          </a:p>
          <a:p>
            <a:pPr algn="just"/>
            <a:r>
              <a:rPr lang="es-MX" sz="2800" dirty="0">
                <a:solidFill>
                  <a:schemeClr val="tx1"/>
                </a:solidFill>
                <a:latin typeface="Calibri" pitchFamily="34" charset="0"/>
              </a:rPr>
              <a:t>Agrupar las obligaciones operativas en puestos (puestos por departamento).</a:t>
            </a:r>
          </a:p>
          <a:p>
            <a:pPr algn="just"/>
            <a:r>
              <a:rPr lang="es-MX" sz="2800" dirty="0">
                <a:solidFill>
                  <a:schemeClr val="tx1"/>
                </a:solidFill>
                <a:latin typeface="Calibri" pitchFamily="34" charset="0"/>
              </a:rPr>
              <a:t>Reunir los puestos operativos en unidades manejables y relacionadas.</a:t>
            </a:r>
          </a:p>
          <a:p>
            <a:pPr algn="just"/>
            <a:r>
              <a:rPr lang="es-MX" sz="2800" dirty="0">
                <a:solidFill>
                  <a:schemeClr val="tx1"/>
                </a:solidFill>
                <a:latin typeface="Calibri" pitchFamily="34" charset="0"/>
              </a:rPr>
              <a:t>Aclarar los requisitos del puesto.</a:t>
            </a:r>
          </a:p>
        </p:txBody>
      </p:sp>
      <p:sp>
        <p:nvSpPr>
          <p:cNvPr id="6" name="Title 1"/>
          <p:cNvSpPr txBox="1">
            <a:spLocks/>
          </p:cNvSpPr>
          <p:nvPr/>
        </p:nvSpPr>
        <p:spPr>
          <a:xfrm>
            <a:off x="539552" y="2530003"/>
            <a:ext cx="3528392" cy="719138"/>
          </a:xfrm>
          <a:prstGeom prst="rect">
            <a:avLst/>
          </a:prstGeom>
        </p:spPr>
        <p:txBody>
          <a:bodyPr vert="horz" lIns="91440" tIns="45720" rIns="91440" bIns="45720" rtlCol="0" anchor="t">
            <a:noAutofit/>
          </a:bodyPr>
          <a:lstStyle>
            <a:lvl1pPr algn="l" defTabSz="685800" rtl="0" eaLnBrk="1" latinLnBrk="0" hangingPunct="1">
              <a:lnSpc>
                <a:spcPct val="90000"/>
              </a:lnSpc>
              <a:spcBef>
                <a:spcPct val="0"/>
              </a:spcBef>
              <a:buNone/>
              <a:defRPr sz="5100" kern="1200" cap="all" spc="150" baseline="0">
                <a:solidFill>
                  <a:schemeClr val="tx2"/>
                </a:solidFill>
                <a:latin typeface="+mj-lt"/>
                <a:ea typeface="+mj-ea"/>
                <a:cs typeface="+mj-cs"/>
              </a:defRPr>
            </a:lvl1pPr>
          </a:lstStyle>
          <a:p>
            <a:pPr algn="ctr"/>
            <a:r>
              <a:rPr lang="es-MX" sz="2800" b="1" dirty="0" smtClean="0">
                <a:solidFill>
                  <a:srgbClr val="FFC000"/>
                </a:solidFill>
                <a:latin typeface="Calibri" pitchFamily="34" charset="0"/>
              </a:rPr>
              <a:t>1.3.4 ACTIVIDADES IMPORTANTES DE LA ORGANIZACIÓN</a:t>
            </a:r>
            <a:endParaRPr lang="es-MX" sz="2800" b="1" dirty="0">
              <a:solidFill>
                <a:srgbClr val="FFC000"/>
              </a:solidFill>
              <a:latin typeface="Calibri" pitchFamily="34" charset="0"/>
            </a:endParaRPr>
          </a:p>
        </p:txBody>
      </p:sp>
    </p:spTree>
    <p:extLst>
      <p:ext uri="{BB962C8B-B14F-4D97-AF65-F5344CB8AC3E}">
        <p14:creationId xmlns:p14="http://schemas.microsoft.com/office/powerpoint/2010/main" val="792882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bwMode="black">
          <a:xfrm>
            <a:off x="960120" y="620688"/>
            <a:ext cx="7221474" cy="1362113"/>
          </a:xfrm>
          <a:prstGeom prst="rect">
            <a:avLst/>
          </a:prstGeom>
        </p:spPr>
        <p:txBody>
          <a:bodyPr vert="horz" wrap="none" lIns="91440" tIns="45720" rIns="91440" bIns="45720" rtlCol="0" anchor="t">
            <a:normAutofit fontScale="97500"/>
          </a:bodyPr>
          <a:lstStyle>
            <a:lvl1pPr algn="l" defTabSz="685800" rtl="0" eaLnBrk="1" latinLnBrk="0" hangingPunct="1">
              <a:lnSpc>
                <a:spcPct val="90000"/>
              </a:lnSpc>
              <a:spcBef>
                <a:spcPct val="0"/>
              </a:spcBef>
              <a:buNone/>
              <a:defRPr sz="4500" b="1" kern="1200">
                <a:solidFill>
                  <a:schemeClr val="tx1"/>
                </a:solidFill>
                <a:latin typeface="+mj-lt"/>
                <a:ea typeface="+mj-ea"/>
                <a:cs typeface="+mj-cs"/>
              </a:defRPr>
            </a:lvl1pPr>
          </a:lstStyle>
          <a:p>
            <a:pPr algn="ctr" defTabSz="914400"/>
            <a:r>
              <a:rPr lang="en-US" sz="7000" spc="-300" dirty="0" smtClean="0">
                <a:ln w="22225">
                  <a:solidFill>
                    <a:schemeClr val="accent3"/>
                  </a:solidFill>
                  <a:prstDash val="solid"/>
                </a:ln>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rPr>
              <a:t>Índice</a:t>
            </a:r>
            <a:endParaRPr lang="en-US" sz="7000" spc="-300" dirty="0">
              <a:ln w="22225">
                <a:solidFill>
                  <a:schemeClr val="accent3"/>
                </a:solidFill>
                <a:prstDash val="solid"/>
              </a:ln>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ndParaRPr>
          </a:p>
        </p:txBody>
      </p:sp>
      <p:graphicFrame>
        <p:nvGraphicFramePr>
          <p:cNvPr id="4" name="3 Tabla"/>
          <p:cNvGraphicFramePr>
            <a:graphicFrameLocks noGrp="1"/>
          </p:cNvGraphicFramePr>
          <p:nvPr>
            <p:extLst>
              <p:ext uri="{D42A27DB-BD31-4B8C-83A1-F6EECF244321}">
                <p14:modId xmlns:p14="http://schemas.microsoft.com/office/powerpoint/2010/main" val="1758538905"/>
              </p:ext>
            </p:extLst>
          </p:nvPr>
        </p:nvGraphicFramePr>
        <p:xfrm>
          <a:off x="0" y="-69315"/>
          <a:ext cx="9144000" cy="7309582"/>
        </p:xfrm>
        <a:graphic>
          <a:graphicData uri="http://schemas.openxmlformats.org/drawingml/2006/table">
            <a:tbl>
              <a:tblPr firstRow="1" bandRow="1">
                <a:tableStyleId>{3C2FFA5D-87B4-456A-9821-1D502468CF0F}</a:tableStyleId>
              </a:tblPr>
              <a:tblGrid>
                <a:gridCol w="6012160">
                  <a:extLst>
                    <a:ext uri="{9D8B030D-6E8A-4147-A177-3AD203B41FA5}">
                      <a16:colId xmlns:a16="http://schemas.microsoft.com/office/drawing/2014/main" val="20000"/>
                    </a:ext>
                  </a:extLst>
                </a:gridCol>
                <a:gridCol w="2232248">
                  <a:extLst>
                    <a:ext uri="{9D8B030D-6E8A-4147-A177-3AD203B41FA5}">
                      <a16:colId xmlns:a16="http://schemas.microsoft.com/office/drawing/2014/main" val="20001"/>
                    </a:ext>
                  </a:extLst>
                </a:gridCol>
                <a:gridCol w="899592">
                  <a:extLst>
                    <a:ext uri="{9D8B030D-6E8A-4147-A177-3AD203B41FA5}">
                      <a16:colId xmlns:a16="http://schemas.microsoft.com/office/drawing/2014/main" val="20002"/>
                    </a:ext>
                  </a:extLst>
                </a:gridCol>
              </a:tblGrid>
              <a:tr h="669007">
                <a:tc gridSpan="3">
                  <a:txBody>
                    <a:bodyPr/>
                    <a:lstStyle/>
                    <a:p>
                      <a:pPr algn="ctr"/>
                      <a:r>
                        <a:rPr lang="es-MX" sz="4000" dirty="0" smtClean="0"/>
                        <a:t>Índice</a:t>
                      </a:r>
                      <a:endParaRPr lang="es-MX" sz="4000" dirty="0">
                        <a:solidFill>
                          <a:schemeClr val="bg1"/>
                        </a:solidFill>
                        <a:latin typeface="+mj-lt"/>
                        <a:cs typeface="Arial" panose="020B0604020202020204" pitchFamily="34" charset="0"/>
                      </a:endParaRPr>
                    </a:p>
                  </a:txBody>
                  <a:tcPr/>
                </a:tc>
                <a:tc hMerge="1">
                  <a:txBody>
                    <a:bodyPr/>
                    <a:lstStyle/>
                    <a:p>
                      <a:endParaRPr lang="es-MX" dirty="0"/>
                    </a:p>
                  </a:txBody>
                  <a:tcPr/>
                </a:tc>
                <a:tc hMerge="1">
                  <a:txBody>
                    <a:bodyPr/>
                    <a:lstStyle/>
                    <a:p>
                      <a:endParaRPr lang="es-MX" dirty="0"/>
                    </a:p>
                  </a:txBody>
                  <a:tcPr/>
                </a:tc>
                <a:extLst>
                  <a:ext uri="{0D108BD9-81ED-4DB2-BD59-A6C34878D82A}">
                    <a16:rowId xmlns:a16="http://schemas.microsoft.com/office/drawing/2014/main" val="10000"/>
                  </a:ext>
                </a:extLst>
              </a:tr>
              <a:tr h="727182">
                <a:tc>
                  <a:txBody>
                    <a:bodyPr/>
                    <a:lstStyle/>
                    <a:p>
                      <a:r>
                        <a:rPr lang="es-MX" sz="2200" dirty="0" smtClean="0"/>
                        <a:t>Objetivo</a:t>
                      </a:r>
                    </a:p>
                    <a:p>
                      <a:r>
                        <a:rPr lang="es-MX" sz="2200" dirty="0" smtClean="0"/>
                        <a:t>Introducción</a:t>
                      </a:r>
                      <a:endParaRPr lang="es-MX" sz="2200" b="1" dirty="0">
                        <a:latin typeface="+mj-lt"/>
                        <a:cs typeface="Arial" panose="020B0604020202020204" pitchFamily="34" charset="0"/>
                      </a:endParaRPr>
                    </a:p>
                  </a:txBody>
                  <a:tcPr/>
                </a:tc>
                <a:tc>
                  <a:txBody>
                    <a:bodyPr/>
                    <a:lstStyle/>
                    <a:p>
                      <a:r>
                        <a:rPr lang="es-MX" sz="2000" dirty="0" smtClean="0"/>
                        <a:t>……………………</a:t>
                      </a:r>
                    </a:p>
                    <a:p>
                      <a:pPr marL="0" marR="0" indent="0" algn="l" defTabSz="457200" rtl="0" eaLnBrk="1" fontAlgn="auto" latinLnBrk="0" hangingPunct="1">
                        <a:lnSpc>
                          <a:spcPct val="100000"/>
                        </a:lnSpc>
                        <a:spcBef>
                          <a:spcPts val="0"/>
                        </a:spcBef>
                        <a:spcAft>
                          <a:spcPts val="0"/>
                        </a:spcAft>
                        <a:buClrTx/>
                        <a:buSzTx/>
                        <a:buFontTx/>
                        <a:buNone/>
                        <a:tabLst/>
                        <a:defRPr/>
                      </a:pPr>
                      <a:r>
                        <a:rPr lang="es-MX" sz="2000" dirty="0" smtClean="0"/>
                        <a:t>……………………</a:t>
                      </a:r>
                      <a:endParaRPr lang="es-MX" sz="2000" dirty="0">
                        <a:latin typeface="+mj-lt"/>
                        <a:cs typeface="Arial" panose="020B0604020202020204" pitchFamily="34" charset="0"/>
                      </a:endParaRPr>
                    </a:p>
                  </a:txBody>
                  <a:tcPr/>
                </a:tc>
                <a:tc>
                  <a:txBody>
                    <a:bodyPr/>
                    <a:lstStyle/>
                    <a:p>
                      <a:pPr algn="ctr"/>
                      <a:r>
                        <a:rPr lang="es-MX" sz="2000" dirty="0" smtClean="0">
                          <a:latin typeface="Calibri" panose="020F0502020204030204" pitchFamily="34" charset="0"/>
                          <a:cs typeface="Calibri" panose="020F0502020204030204" pitchFamily="34" charset="0"/>
                        </a:rPr>
                        <a:t>7</a:t>
                      </a:r>
                    </a:p>
                    <a:p>
                      <a:pPr algn="ctr"/>
                      <a:r>
                        <a:rPr lang="es-MX" sz="2000" dirty="0" smtClean="0">
                          <a:latin typeface="Calibri" panose="020F0502020204030204" pitchFamily="34" charset="0"/>
                          <a:cs typeface="Calibri" panose="020F0502020204030204" pitchFamily="34" charset="0"/>
                        </a:rPr>
                        <a:t>8</a:t>
                      </a:r>
                      <a:endParaRPr lang="es-MX"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1"/>
                  </a:ext>
                </a:extLst>
              </a:tr>
              <a:tr h="5846542">
                <a:tc>
                  <a:txBody>
                    <a:bodyPr/>
                    <a:lstStyle/>
                    <a:p>
                      <a:pPr marL="536575" lvl="1" indent="-361950"/>
                      <a:r>
                        <a:rPr lang="es-MX" sz="2400" b="0" dirty="0" smtClean="0">
                          <a:solidFill>
                            <a:schemeClr val="tx1"/>
                          </a:solidFill>
                          <a:latin typeface="Calibri" panose="020F0502020204030204" pitchFamily="34" charset="0"/>
                          <a:cs typeface="Calibri" panose="020F0502020204030204" pitchFamily="34" charset="0"/>
                        </a:rPr>
                        <a:t>1.- Proceso Administrativo</a:t>
                      </a:r>
                      <a:endParaRPr lang="es-MX" sz="2400" b="0" kern="1200" dirty="0" smtClean="0">
                        <a:solidFill>
                          <a:schemeClr val="tx1"/>
                        </a:solidFill>
                        <a:effectLst/>
                        <a:latin typeface="Calibri" panose="020F0502020204030204" pitchFamily="34" charset="0"/>
                        <a:cs typeface="Calibri" panose="020F0502020204030204" pitchFamily="34" charset="0"/>
                      </a:endParaRPr>
                    </a:p>
                    <a:p>
                      <a:pPr marL="536575" marR="0" lvl="1" indent="0" algn="l" defTabSz="685800" rtl="0" eaLnBrk="1" fontAlgn="auto" latinLnBrk="0" hangingPunct="1">
                        <a:lnSpc>
                          <a:spcPct val="100000"/>
                        </a:lnSpc>
                        <a:spcBef>
                          <a:spcPts val="0"/>
                        </a:spcBef>
                        <a:spcAft>
                          <a:spcPts val="0"/>
                        </a:spcAft>
                        <a:buClrTx/>
                        <a:buSzTx/>
                        <a:buFontTx/>
                        <a:buNone/>
                        <a:tabLst/>
                        <a:defRPr/>
                      </a:pPr>
                      <a:r>
                        <a:rPr lang="es-MX" sz="2400" b="0" kern="1200" dirty="0" smtClean="0">
                          <a:solidFill>
                            <a:schemeClr val="tx1"/>
                          </a:solidFill>
                          <a:effectLst/>
                          <a:latin typeface="Calibri" panose="020F0502020204030204" pitchFamily="34" charset="0"/>
                          <a:cs typeface="Calibri" panose="020F0502020204030204" pitchFamily="34" charset="0"/>
                        </a:rPr>
                        <a:t>1.1. </a:t>
                      </a:r>
                      <a:r>
                        <a:rPr lang="es-MX" sz="2400" b="0" dirty="0" smtClean="0">
                          <a:solidFill>
                            <a:schemeClr val="tx1"/>
                          </a:solidFill>
                          <a:latin typeface="Calibri" panose="020F0502020204030204" pitchFamily="34" charset="0"/>
                          <a:cs typeface="Calibri" panose="020F0502020204030204" pitchFamily="34" charset="0"/>
                        </a:rPr>
                        <a:t>¿Qué es el Proceso Administrativo?</a:t>
                      </a:r>
                    </a:p>
                    <a:p>
                      <a:pPr marL="536575" marR="0" lvl="1" indent="0" algn="l" defTabSz="685800" rtl="0" eaLnBrk="1" fontAlgn="auto" latinLnBrk="0" hangingPunct="1">
                        <a:lnSpc>
                          <a:spcPct val="100000"/>
                        </a:lnSpc>
                        <a:spcBef>
                          <a:spcPts val="0"/>
                        </a:spcBef>
                        <a:spcAft>
                          <a:spcPts val="0"/>
                        </a:spcAft>
                        <a:buClrTx/>
                        <a:buSzTx/>
                        <a:buFontTx/>
                        <a:buNone/>
                        <a:tabLst/>
                        <a:defRPr/>
                      </a:pPr>
                      <a:r>
                        <a:rPr lang="es-MX" sz="2400" b="0" dirty="0" smtClean="0">
                          <a:solidFill>
                            <a:schemeClr val="tx1"/>
                          </a:solidFill>
                          <a:latin typeface="Calibri" panose="020F0502020204030204" pitchFamily="34" charset="0"/>
                          <a:cs typeface="Calibri" panose="020F0502020204030204" pitchFamily="34" charset="0"/>
                        </a:rPr>
                        <a:t>1.2. Objetivo</a:t>
                      </a:r>
                      <a:endParaRPr lang="es-ES" sz="2400" b="0" dirty="0" smtClean="0">
                        <a:solidFill>
                          <a:schemeClr val="tx1"/>
                        </a:solidFill>
                        <a:latin typeface="Calibri" panose="020F0502020204030204" pitchFamily="34" charset="0"/>
                        <a:cs typeface="Calibri" panose="020F0502020204030204" pitchFamily="34" charset="0"/>
                      </a:endParaRPr>
                    </a:p>
                    <a:p>
                      <a:pPr marL="536575" lvl="1" indent="0"/>
                      <a:r>
                        <a:rPr lang="es-MX" sz="2400" b="0" kern="1200" dirty="0" smtClean="0">
                          <a:solidFill>
                            <a:schemeClr val="tx1"/>
                          </a:solidFill>
                          <a:effectLst/>
                          <a:latin typeface="Calibri" panose="020F0502020204030204" pitchFamily="34" charset="0"/>
                          <a:cs typeface="Calibri" panose="020F0502020204030204" pitchFamily="34" charset="0"/>
                        </a:rPr>
                        <a:t>1.3. Fases del Proceso Administrativo</a:t>
                      </a:r>
                    </a:p>
                    <a:p>
                      <a:pPr marL="536575" lvl="1" indent="0"/>
                      <a:r>
                        <a:rPr lang="es-MX" sz="2400" b="0" kern="1200" dirty="0" smtClean="0">
                          <a:solidFill>
                            <a:schemeClr val="tx1"/>
                          </a:solidFill>
                          <a:effectLst/>
                          <a:latin typeface="Calibri" panose="020F0502020204030204" pitchFamily="34" charset="0"/>
                          <a:cs typeface="Calibri" panose="020F0502020204030204" pitchFamily="34" charset="0"/>
                        </a:rPr>
                        <a:t>1.4. </a:t>
                      </a:r>
                      <a:r>
                        <a:rPr lang="es-MX" sz="2400" b="0" cap="none" dirty="0" smtClean="0">
                          <a:solidFill>
                            <a:schemeClr val="tx1"/>
                          </a:solidFill>
                          <a:latin typeface="Calibri" panose="020F0502020204030204" pitchFamily="34" charset="0"/>
                          <a:ea typeface="+mn-ea"/>
                          <a:cs typeface="Calibri" panose="020F0502020204030204" pitchFamily="34" charset="0"/>
                        </a:rPr>
                        <a:t>Características del Proceso Administrativo</a:t>
                      </a:r>
                      <a:endParaRPr lang="es-MX" sz="2400" b="0" kern="1200" dirty="0" smtClean="0">
                        <a:solidFill>
                          <a:schemeClr val="tx1"/>
                        </a:solidFill>
                        <a:effectLst/>
                        <a:latin typeface="Calibri" panose="020F0502020204030204" pitchFamily="34" charset="0"/>
                        <a:cs typeface="Calibri" panose="020F0502020204030204" pitchFamily="34" charset="0"/>
                      </a:endParaRPr>
                    </a:p>
                    <a:p>
                      <a:pPr marL="536575" lvl="1" indent="0"/>
                      <a:r>
                        <a:rPr lang="es-MX" sz="2400" b="0" dirty="0" smtClean="0">
                          <a:solidFill>
                            <a:schemeClr val="tx1"/>
                          </a:solidFill>
                          <a:latin typeface="Calibri" panose="020F0502020204030204" pitchFamily="34" charset="0"/>
                          <a:cs typeface="Calibri" panose="020F0502020204030204" pitchFamily="34" charset="0"/>
                        </a:rPr>
                        <a:t>1.5. ¿C</a:t>
                      </a:r>
                      <a:r>
                        <a:rPr lang="es-MX" sz="2400" b="0" cap="none" dirty="0" smtClean="0">
                          <a:solidFill>
                            <a:schemeClr val="tx1"/>
                          </a:solidFill>
                          <a:latin typeface="Calibri" panose="020F0502020204030204" pitchFamily="34" charset="0"/>
                          <a:ea typeface="+mn-ea"/>
                          <a:cs typeface="Calibri" panose="020F0502020204030204" pitchFamily="34" charset="0"/>
                        </a:rPr>
                        <a:t>uál es su naturaleza?</a:t>
                      </a:r>
                    </a:p>
                    <a:p>
                      <a:pPr marL="536575" lvl="1" indent="0"/>
                      <a:r>
                        <a:rPr lang="es-MX" sz="2400" b="0" cap="none" dirty="0" smtClean="0">
                          <a:solidFill>
                            <a:schemeClr val="tx1"/>
                          </a:solidFill>
                          <a:latin typeface="Calibri" panose="020F0502020204030204" pitchFamily="34" charset="0"/>
                          <a:cs typeface="Calibri" panose="020F0502020204030204" pitchFamily="34" charset="0"/>
                        </a:rPr>
                        <a:t>1.6. Fases o etapas del Proceso Administrativo</a:t>
                      </a:r>
                    </a:p>
                    <a:p>
                      <a:pPr marL="536575" lvl="1" indent="0"/>
                      <a:endParaRPr lang="es-MX" sz="2400" b="0" kern="1200" dirty="0" smtClean="0">
                        <a:solidFill>
                          <a:schemeClr val="tx1"/>
                        </a:solidFill>
                        <a:effectLst/>
                        <a:latin typeface="Calibri" panose="020F0502020204030204" pitchFamily="34" charset="0"/>
                        <a:cs typeface="Calibri" panose="020F0502020204030204" pitchFamily="34" charset="0"/>
                      </a:endParaRPr>
                    </a:p>
                    <a:p>
                      <a:pPr marL="536575" lvl="1" indent="0" algn="l" defTabSz="685800" rtl="0" eaLnBrk="1" latinLnBrk="0" hangingPunct="1"/>
                      <a:r>
                        <a:rPr lang="es-MX" sz="2400" b="0" kern="1200" dirty="0" smtClean="0">
                          <a:solidFill>
                            <a:schemeClr val="tx1"/>
                          </a:solidFill>
                          <a:latin typeface="Calibri" panose="020F0502020204030204" pitchFamily="34" charset="0"/>
                          <a:ea typeface="+mn-ea"/>
                          <a:cs typeface="Calibri" panose="020F0502020204030204" pitchFamily="34" charset="0"/>
                        </a:rPr>
                        <a:t>1.2. Planeación</a:t>
                      </a:r>
                    </a:p>
                    <a:p>
                      <a:pPr marL="900113" lvl="1" indent="0" algn="l" defTabSz="685800" rtl="0" eaLnBrk="1" latinLnBrk="0" hangingPunct="1">
                        <a:tabLst>
                          <a:tab pos="900113" algn="l"/>
                        </a:tabLst>
                      </a:pPr>
                      <a:r>
                        <a:rPr lang="es-MX" sz="2400" b="0" kern="1200" dirty="0" smtClean="0">
                          <a:solidFill>
                            <a:schemeClr val="tx1"/>
                          </a:solidFill>
                          <a:latin typeface="Calibri" panose="020F0502020204030204" pitchFamily="34" charset="0"/>
                          <a:ea typeface="+mn-ea"/>
                          <a:cs typeface="Calibri" panose="020F0502020204030204" pitchFamily="34" charset="0"/>
                        </a:rPr>
                        <a:t>1.2.1. ¿Qué es la planeación?</a:t>
                      </a:r>
                    </a:p>
                    <a:p>
                      <a:pPr marL="900113" lvl="1" indent="0" algn="l" defTabSz="685800" rtl="0" eaLnBrk="1" latinLnBrk="0" hangingPunct="1">
                        <a:tabLst>
                          <a:tab pos="900113" algn="l"/>
                        </a:tabLst>
                      </a:pPr>
                      <a:r>
                        <a:rPr lang="es-MX" sz="2400" b="0" kern="1200" dirty="0" smtClean="0">
                          <a:solidFill>
                            <a:schemeClr val="tx1"/>
                          </a:solidFill>
                          <a:latin typeface="Calibri" panose="020F0502020204030204" pitchFamily="34" charset="0"/>
                          <a:ea typeface="+mn-ea"/>
                          <a:cs typeface="Calibri" panose="020F0502020204030204" pitchFamily="34" charset="0"/>
                        </a:rPr>
                        <a:t>1.2.2. Actividades importantes de planeación</a:t>
                      </a:r>
                    </a:p>
                    <a:p>
                      <a:pPr marL="900113" lvl="1" indent="0" algn="l" defTabSz="685800" rtl="0" eaLnBrk="1" latinLnBrk="0" hangingPunct="1">
                        <a:tabLst>
                          <a:tab pos="900113" algn="l"/>
                        </a:tabLst>
                      </a:pPr>
                      <a:r>
                        <a:rPr lang="es-MX" sz="2400" b="0" kern="1200" dirty="0" smtClean="0">
                          <a:solidFill>
                            <a:schemeClr val="tx1"/>
                          </a:solidFill>
                          <a:latin typeface="Calibri" panose="020F0502020204030204" pitchFamily="34" charset="0"/>
                          <a:ea typeface="+mn-ea"/>
                          <a:cs typeface="Calibri" panose="020F0502020204030204" pitchFamily="34" charset="0"/>
                        </a:rPr>
                        <a:t>1.2.3 Componentes de la planeación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200" dirty="0" smtClean="0"/>
                    </a:p>
                  </a:txBody>
                  <a:tcPr/>
                </a:tc>
                <a:tc>
                  <a:txBody>
                    <a:bodyPr/>
                    <a:lstStyle/>
                    <a:p>
                      <a:pPr algn="ctr"/>
                      <a:r>
                        <a:rPr lang="es-MX" sz="2200" dirty="0" smtClean="0">
                          <a:latin typeface="Calibri" panose="020F0502020204030204" pitchFamily="34" charset="0"/>
                          <a:cs typeface="Calibri" panose="020F0502020204030204" pitchFamily="34" charset="0"/>
                        </a:rPr>
                        <a:t>11</a:t>
                      </a:r>
                    </a:p>
                    <a:p>
                      <a:pPr algn="ctr"/>
                      <a:r>
                        <a:rPr lang="es-MX" sz="2200" dirty="0" smtClean="0">
                          <a:latin typeface="Calibri" panose="020F0502020204030204" pitchFamily="34" charset="0"/>
                          <a:cs typeface="Calibri" panose="020F0502020204030204" pitchFamily="34" charset="0"/>
                        </a:rPr>
                        <a:t>14</a:t>
                      </a:r>
                    </a:p>
                    <a:p>
                      <a:pPr algn="ctr"/>
                      <a:r>
                        <a:rPr lang="es-MX" sz="2200" dirty="0" smtClean="0">
                          <a:latin typeface="Calibri" panose="020F0502020204030204" pitchFamily="34" charset="0"/>
                          <a:cs typeface="Calibri" panose="020F0502020204030204" pitchFamily="34" charset="0"/>
                        </a:rPr>
                        <a:t>15</a:t>
                      </a:r>
                    </a:p>
                    <a:p>
                      <a:pPr algn="ctr"/>
                      <a:r>
                        <a:rPr lang="es-MX" sz="2200" dirty="0" smtClean="0">
                          <a:latin typeface="Calibri" panose="020F0502020204030204" pitchFamily="34" charset="0"/>
                          <a:cs typeface="Calibri" panose="020F0502020204030204" pitchFamily="34" charset="0"/>
                        </a:rPr>
                        <a:t>16</a:t>
                      </a:r>
                    </a:p>
                    <a:p>
                      <a:pPr algn="ctr"/>
                      <a:endParaRPr lang="es-MX" sz="2200" dirty="0" smtClean="0">
                        <a:latin typeface="Calibri" panose="020F0502020204030204" pitchFamily="34" charset="0"/>
                        <a:cs typeface="Calibri" panose="020F0502020204030204" pitchFamily="34" charset="0"/>
                      </a:endParaRPr>
                    </a:p>
                    <a:p>
                      <a:pPr algn="ctr"/>
                      <a:r>
                        <a:rPr lang="es-MX" sz="2200" dirty="0" smtClean="0">
                          <a:latin typeface="Calibri" panose="020F0502020204030204" pitchFamily="34" charset="0"/>
                          <a:cs typeface="Calibri" panose="020F0502020204030204" pitchFamily="34" charset="0"/>
                        </a:rPr>
                        <a:t>18</a:t>
                      </a:r>
                    </a:p>
                    <a:p>
                      <a:pPr algn="ctr"/>
                      <a:r>
                        <a:rPr lang="es-MX" sz="2200" dirty="0" smtClean="0">
                          <a:latin typeface="Calibri" panose="020F0502020204030204" pitchFamily="34" charset="0"/>
                          <a:cs typeface="Calibri" panose="020F0502020204030204" pitchFamily="34" charset="0"/>
                        </a:rPr>
                        <a:t>19</a:t>
                      </a:r>
                    </a:p>
                    <a:p>
                      <a:pPr algn="ctr"/>
                      <a:r>
                        <a:rPr lang="es-MX" sz="2200" dirty="0" smtClean="0">
                          <a:latin typeface="Calibri" panose="020F0502020204030204" pitchFamily="34" charset="0"/>
                          <a:cs typeface="Calibri" panose="020F0502020204030204" pitchFamily="34" charset="0"/>
                        </a:rPr>
                        <a:t>21</a:t>
                      </a:r>
                    </a:p>
                    <a:p>
                      <a:pPr algn="ctr"/>
                      <a:endParaRPr lang="es-MX" sz="2200" dirty="0" smtClean="0">
                        <a:latin typeface="Calibri" panose="020F0502020204030204" pitchFamily="34" charset="0"/>
                        <a:cs typeface="Calibri" panose="020F0502020204030204" pitchFamily="34" charset="0"/>
                      </a:endParaRPr>
                    </a:p>
                    <a:p>
                      <a:pPr algn="ctr"/>
                      <a:r>
                        <a:rPr lang="es-MX" sz="2200" dirty="0" smtClean="0">
                          <a:latin typeface="Calibri" panose="020F0502020204030204" pitchFamily="34" charset="0"/>
                          <a:cs typeface="Calibri" panose="020F0502020204030204" pitchFamily="34" charset="0"/>
                        </a:rPr>
                        <a:t>22</a:t>
                      </a:r>
                    </a:p>
                    <a:p>
                      <a:pPr algn="ctr"/>
                      <a:endParaRPr lang="es-MX" sz="2200" dirty="0" smtClean="0">
                        <a:latin typeface="Calibri" panose="020F0502020204030204" pitchFamily="34" charset="0"/>
                        <a:cs typeface="Calibri" panose="020F0502020204030204" pitchFamily="34" charset="0"/>
                      </a:endParaRPr>
                    </a:p>
                    <a:p>
                      <a:pPr algn="ctr"/>
                      <a:r>
                        <a:rPr lang="es-MX" sz="2200" dirty="0" smtClean="0">
                          <a:latin typeface="Calibri" panose="020F0502020204030204" pitchFamily="34" charset="0"/>
                          <a:cs typeface="Calibri" panose="020F0502020204030204" pitchFamily="34" charset="0"/>
                        </a:rPr>
                        <a:t>24</a:t>
                      </a:r>
                    </a:p>
                    <a:p>
                      <a:pPr algn="ctr"/>
                      <a:r>
                        <a:rPr lang="es-MX" sz="2200" dirty="0" smtClean="0">
                          <a:latin typeface="Calibri" panose="020F0502020204030204" pitchFamily="34" charset="0"/>
                          <a:cs typeface="Calibri" panose="020F0502020204030204" pitchFamily="34" charset="0"/>
                        </a:rPr>
                        <a:t>25</a:t>
                      </a:r>
                    </a:p>
                    <a:p>
                      <a:pPr algn="ctr"/>
                      <a:endParaRPr lang="es-MX" sz="2200" dirty="0" smtClean="0">
                        <a:latin typeface="Calibri" panose="020F0502020204030204" pitchFamily="34" charset="0"/>
                        <a:cs typeface="Calibri" panose="020F0502020204030204" pitchFamily="34" charset="0"/>
                      </a:endParaRPr>
                    </a:p>
                    <a:p>
                      <a:pPr algn="ctr"/>
                      <a:r>
                        <a:rPr lang="es-MX" sz="2200" dirty="0" smtClean="0">
                          <a:latin typeface="Calibri" panose="020F0502020204030204" pitchFamily="34" charset="0"/>
                          <a:cs typeface="Calibri" panose="020F0502020204030204" pitchFamily="34" charset="0"/>
                        </a:rPr>
                        <a:t>28</a:t>
                      </a:r>
                    </a:p>
                    <a:p>
                      <a:pPr algn="ctr"/>
                      <a:r>
                        <a:rPr lang="es-MX" sz="2200" dirty="0" smtClean="0">
                          <a:latin typeface="Calibri" panose="020F0502020204030204" pitchFamily="34" charset="0"/>
                          <a:cs typeface="Calibri" panose="020F0502020204030204" pitchFamily="34" charset="0"/>
                        </a:rPr>
                        <a:t>30</a:t>
                      </a:r>
                      <a:endParaRPr lang="es-MX" sz="22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061461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1043608" y="1340768"/>
            <a:ext cx="7633742" cy="3593591"/>
          </a:xfrm>
        </p:spPr>
        <p:txBody>
          <a:bodyPr/>
          <a:lstStyle/>
          <a:p>
            <a:pPr algn="just"/>
            <a:r>
              <a:rPr lang="es-MX" sz="2800" dirty="0" smtClean="0">
                <a:solidFill>
                  <a:schemeClr val="tx1"/>
                </a:solidFill>
                <a:latin typeface="Calibri" pitchFamily="34" charset="0"/>
              </a:rPr>
              <a:t>Seleccionar y colocar a los individuos en el puesto adecuado.</a:t>
            </a:r>
          </a:p>
          <a:p>
            <a:pPr algn="just"/>
            <a:r>
              <a:rPr lang="es-MX" sz="2800" dirty="0" smtClean="0">
                <a:solidFill>
                  <a:schemeClr val="tx1"/>
                </a:solidFill>
                <a:latin typeface="Calibri" pitchFamily="34" charset="0"/>
              </a:rPr>
              <a:t>Utilizar y acordar la autoridad adecuada para cada miembro de la administración.</a:t>
            </a:r>
          </a:p>
          <a:p>
            <a:pPr algn="just"/>
            <a:r>
              <a:rPr lang="es-MX" sz="2800" dirty="0" smtClean="0">
                <a:solidFill>
                  <a:schemeClr val="tx1"/>
                </a:solidFill>
                <a:latin typeface="Calibri" pitchFamily="34" charset="0"/>
              </a:rPr>
              <a:t>Ajustar la organización a la luz de los resultados del control.</a:t>
            </a:r>
          </a:p>
          <a:p>
            <a:endParaRPr lang="es-MX" sz="2800" dirty="0">
              <a:solidFill>
                <a:schemeClr val="tx1"/>
              </a:solidFill>
            </a:endParaRPr>
          </a:p>
        </p:txBody>
      </p:sp>
    </p:spTree>
    <p:extLst>
      <p:ext uri="{BB962C8B-B14F-4D97-AF65-F5344CB8AC3E}">
        <p14:creationId xmlns:p14="http://schemas.microsoft.com/office/powerpoint/2010/main" val="41922763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251073007"/>
              </p:ext>
            </p:extLst>
          </p:nvPr>
        </p:nvGraphicFramePr>
        <p:xfrm>
          <a:off x="938758" y="2380893"/>
          <a:ext cx="7382272" cy="23830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Content Placeholder 2"/>
          <p:cNvSpPr txBox="1">
            <a:spLocks/>
          </p:cNvSpPr>
          <p:nvPr/>
        </p:nvSpPr>
        <p:spPr>
          <a:xfrm>
            <a:off x="308719" y="443710"/>
            <a:ext cx="8642350" cy="1792704"/>
          </a:xfrm>
          <a:prstGeom prst="rect">
            <a:avLst/>
          </a:prstGeom>
        </p:spPr>
        <p:txBody>
          <a:bodyPr vert="horz" lIns="91440" tIns="45720" rIns="91440" bIns="45720" rtlCol="0">
            <a:normAutofit/>
          </a:bodyPr>
          <a:lst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algn="ctr">
              <a:buFont typeface="Arial" panose="020B0604020202020204" pitchFamily="34" charset="0"/>
              <a:buNone/>
            </a:pPr>
            <a:r>
              <a:rPr lang="es-MX" sz="3200" b="1" dirty="0" smtClean="0">
                <a:solidFill>
                  <a:srgbClr val="FFC000"/>
                </a:solidFill>
                <a:latin typeface="Calibri" pitchFamily="34" charset="0"/>
              </a:rPr>
              <a:t>    1.3.5 La organización requiere técnicas o herramientas que dan la metodología</a:t>
            </a:r>
            <a:endParaRPr lang="es-MX" sz="3200" b="1" dirty="0">
              <a:solidFill>
                <a:srgbClr val="FFC000"/>
              </a:solidFill>
              <a:latin typeface="Calibri" pitchFamily="34" charset="0"/>
            </a:endParaRPr>
          </a:p>
        </p:txBody>
      </p:sp>
      <p:sp>
        <p:nvSpPr>
          <p:cNvPr id="10" name="Rectángulo 9"/>
          <p:cNvSpPr/>
          <p:nvPr/>
        </p:nvSpPr>
        <p:spPr>
          <a:xfrm>
            <a:off x="2397646" y="2036358"/>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Figura 8. Elementos de la organización</a:t>
            </a:r>
            <a:endParaRPr lang="es-MX" sz="1400" b="1" dirty="0">
              <a:latin typeface="Calibri" panose="020F0502020204030204" pitchFamily="34" charset="0"/>
              <a:cs typeface="Calibri" panose="020F0502020204030204" pitchFamily="34" charset="0"/>
            </a:endParaRPr>
          </a:p>
        </p:txBody>
      </p:sp>
      <p:sp>
        <p:nvSpPr>
          <p:cNvPr id="11" name="Rectángulo 10"/>
          <p:cNvSpPr/>
          <p:nvPr/>
        </p:nvSpPr>
        <p:spPr>
          <a:xfrm>
            <a:off x="2339752" y="4548532"/>
            <a:ext cx="5472609" cy="430887"/>
          </a:xfrm>
          <a:prstGeom prst="rect">
            <a:avLst/>
          </a:prstGeom>
        </p:spPr>
        <p:txBody>
          <a:bodyPr wrap="square">
            <a:spAutoFit/>
          </a:bodyPr>
          <a:lstStyle/>
          <a:p>
            <a:r>
              <a:rPr lang="es-MX" sz="1100" b="1" i="1" dirty="0" smtClean="0">
                <a:latin typeface="Calibri" panose="020F0502020204030204" pitchFamily="34" charset="0"/>
                <a:cs typeface="Calibri" panose="020F0502020204030204" pitchFamily="34" charset="0"/>
              </a:rPr>
              <a:t>Fuente: </a:t>
            </a:r>
            <a:r>
              <a:rPr lang="es-MX" sz="1100" b="1" dirty="0" smtClean="0">
                <a:latin typeface="Calibri" panose="020F0502020204030204" pitchFamily="34" charset="0"/>
                <a:cs typeface="Calibri" panose="020F0502020204030204" pitchFamily="34" charset="0"/>
              </a:rPr>
              <a:t>Elaboración propia con base a </a:t>
            </a:r>
            <a:r>
              <a:rPr lang="es-MX" sz="1100" dirty="0" err="1" smtClean="0"/>
              <a:t>Robbins</a:t>
            </a:r>
            <a:r>
              <a:rPr lang="es-MX" sz="1100" dirty="0"/>
              <a:t>, P. y De </a:t>
            </a:r>
            <a:r>
              <a:rPr lang="es-MX" sz="1100" dirty="0" err="1"/>
              <a:t>Cenzo</a:t>
            </a:r>
            <a:r>
              <a:rPr lang="es-MX" sz="1100" dirty="0"/>
              <a:t>, D. A.  (2016). </a:t>
            </a:r>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a:p>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41641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p:cNvSpPr/>
          <p:nvPr/>
        </p:nvSpPr>
        <p:spPr>
          <a:xfrm>
            <a:off x="2323058" y="404664"/>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Figura 9. Elementos de la planeación</a:t>
            </a:r>
            <a:endParaRPr lang="es-MX" sz="1400" b="1" dirty="0">
              <a:latin typeface="Calibri" panose="020F0502020204030204" pitchFamily="34" charset="0"/>
              <a:cs typeface="Calibri" panose="020F0502020204030204" pitchFamily="34" charset="0"/>
            </a:endParaRPr>
          </a:p>
        </p:txBody>
      </p:sp>
      <p:sp>
        <p:nvSpPr>
          <p:cNvPr id="10" name="Rectángulo 9"/>
          <p:cNvSpPr/>
          <p:nvPr/>
        </p:nvSpPr>
        <p:spPr>
          <a:xfrm>
            <a:off x="6026931" y="6457622"/>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continuación..</a:t>
            </a:r>
            <a:endParaRPr lang="es-MX" sz="1400" b="1" dirty="0">
              <a:latin typeface="Calibri" panose="020F0502020204030204" pitchFamily="34" charset="0"/>
              <a:cs typeface="Calibri" panose="020F0502020204030204" pitchFamily="34" charset="0"/>
            </a:endParaRPr>
          </a:p>
        </p:txBody>
      </p:sp>
      <p:graphicFrame>
        <p:nvGraphicFramePr>
          <p:cNvPr id="11" name="Marcador de contenido 4"/>
          <p:cNvGraphicFramePr>
            <a:graphicFrameLocks noGrp="1"/>
          </p:cNvGraphicFramePr>
          <p:nvPr>
            <p:ph idx="1"/>
            <p:extLst>
              <p:ext uri="{D42A27DB-BD31-4B8C-83A1-F6EECF244321}">
                <p14:modId xmlns:p14="http://schemas.microsoft.com/office/powerpoint/2010/main" val="1498290965"/>
              </p:ext>
            </p:extLst>
          </p:nvPr>
        </p:nvGraphicFramePr>
        <p:xfrm>
          <a:off x="1043608" y="-121235"/>
          <a:ext cx="7738243" cy="46057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4" name="Imagen 33"/>
          <p:cNvPicPr>
            <a:picLocks noChangeAspect="1"/>
          </p:cNvPicPr>
          <p:nvPr/>
        </p:nvPicPr>
        <p:blipFill>
          <a:blip r:embed="rId8">
            <a:duotone>
              <a:prstClr val="black"/>
              <a:srgbClr val="D9C3A5">
                <a:tint val="50000"/>
                <a:satMod val="180000"/>
              </a:srgbClr>
            </a:duotone>
          </a:blip>
          <a:stretch>
            <a:fillRect/>
          </a:stretch>
        </p:blipFill>
        <p:spPr>
          <a:xfrm>
            <a:off x="1013704" y="3707259"/>
            <a:ext cx="3635896" cy="2874278"/>
          </a:xfrm>
          <a:prstGeom prst="rect">
            <a:avLst/>
          </a:prstGeom>
          <a:ln>
            <a:noFill/>
          </a:ln>
          <a:effectLst>
            <a:outerShdw blurRad="292100" dist="139700" dir="2700000" algn="tl" rotWithShape="0">
              <a:srgbClr val="333333">
                <a:alpha val="65000"/>
              </a:srgbClr>
            </a:outerShdw>
          </a:effectLst>
        </p:spPr>
      </p:pic>
      <p:pic>
        <p:nvPicPr>
          <p:cNvPr id="35" name="Imagen 34"/>
          <p:cNvPicPr>
            <a:picLocks noChangeAspect="1"/>
          </p:cNvPicPr>
          <p:nvPr/>
        </p:nvPicPr>
        <p:blipFill>
          <a:blip r:embed="rId9">
            <a:duotone>
              <a:prstClr val="black"/>
              <a:srgbClr val="D9C3A5">
                <a:tint val="50000"/>
                <a:satMod val="180000"/>
              </a:srgbClr>
            </a:duotone>
          </a:blip>
          <a:stretch>
            <a:fillRect/>
          </a:stretch>
        </p:blipFill>
        <p:spPr>
          <a:xfrm>
            <a:off x="4929359" y="4178291"/>
            <a:ext cx="3329820" cy="1830159"/>
          </a:xfrm>
          <a:prstGeom prst="rect">
            <a:avLst/>
          </a:prstGeom>
          <a:ln>
            <a:noFill/>
          </a:ln>
          <a:effectLst>
            <a:outerShdw blurRad="292100" dist="139700" dir="2700000" algn="tl" rotWithShape="0">
              <a:srgbClr val="333333">
                <a:alpha val="65000"/>
              </a:srgbClr>
            </a:outerShdw>
          </a:effectLst>
        </p:spPr>
      </p:pic>
      <p:sp>
        <p:nvSpPr>
          <p:cNvPr id="36" name="Rectángulo 35"/>
          <p:cNvSpPr/>
          <p:nvPr/>
        </p:nvSpPr>
        <p:spPr>
          <a:xfrm>
            <a:off x="599404" y="3399482"/>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Imagen 1. Organigrama horizontal y mixto</a:t>
            </a:r>
            <a:endParaRPr lang="es-MX" sz="1400" b="1" dirty="0">
              <a:latin typeface="Calibri" panose="020F0502020204030204" pitchFamily="34" charset="0"/>
              <a:cs typeface="Calibri" panose="020F0502020204030204" pitchFamily="34" charset="0"/>
            </a:endParaRPr>
          </a:p>
        </p:txBody>
      </p:sp>
      <p:sp>
        <p:nvSpPr>
          <p:cNvPr id="37" name="Rectángulo 36"/>
          <p:cNvSpPr/>
          <p:nvPr/>
        </p:nvSpPr>
        <p:spPr>
          <a:xfrm>
            <a:off x="4317355" y="3747939"/>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Imagen 2. Organigrama mixto</a:t>
            </a:r>
            <a:endParaRPr lang="es-MX" sz="1400" b="1" dirty="0">
              <a:latin typeface="Calibri" panose="020F0502020204030204" pitchFamily="34" charset="0"/>
              <a:cs typeface="Calibri" panose="020F0502020204030204" pitchFamily="34" charset="0"/>
            </a:endParaRPr>
          </a:p>
        </p:txBody>
      </p:sp>
      <p:sp>
        <p:nvSpPr>
          <p:cNvPr id="38" name="Rectángulo 37"/>
          <p:cNvSpPr/>
          <p:nvPr/>
        </p:nvSpPr>
        <p:spPr>
          <a:xfrm>
            <a:off x="1448423" y="6601632"/>
            <a:ext cx="3633787" cy="430887"/>
          </a:xfrm>
          <a:prstGeom prst="rect">
            <a:avLst/>
          </a:prstGeom>
        </p:spPr>
        <p:txBody>
          <a:bodyPr wrap="square">
            <a:spAutoFit/>
          </a:bodyPr>
          <a:lstStyle/>
          <a:p>
            <a:r>
              <a:rPr lang="es-MX" sz="1100" b="1" i="1" dirty="0" smtClean="0">
                <a:latin typeface="Calibri" panose="020F0502020204030204" pitchFamily="34" charset="0"/>
                <a:cs typeface="Calibri" panose="020F0502020204030204" pitchFamily="34" charset="0"/>
              </a:rPr>
              <a:t>Fuente: </a:t>
            </a:r>
            <a:r>
              <a:rPr lang="es-MX" sz="1100" dirty="0" err="1" smtClean="0"/>
              <a:t>Robbins</a:t>
            </a:r>
            <a:r>
              <a:rPr lang="es-MX" sz="1100" dirty="0"/>
              <a:t>, P. y De </a:t>
            </a:r>
            <a:r>
              <a:rPr lang="es-MX" sz="1100" dirty="0" err="1"/>
              <a:t>Cenzo</a:t>
            </a:r>
            <a:r>
              <a:rPr lang="es-MX" sz="1100" dirty="0"/>
              <a:t>, D. A.  (2016</a:t>
            </a:r>
            <a:r>
              <a:rPr lang="es-MX" sz="1100" dirty="0" smtClean="0"/>
              <a:t>).</a:t>
            </a:r>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a:p>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p:txBody>
      </p:sp>
      <p:sp>
        <p:nvSpPr>
          <p:cNvPr id="39" name="Rectángulo 38"/>
          <p:cNvSpPr/>
          <p:nvPr/>
        </p:nvSpPr>
        <p:spPr>
          <a:xfrm>
            <a:off x="5364088" y="6057512"/>
            <a:ext cx="5472609" cy="400110"/>
          </a:xfrm>
          <a:prstGeom prst="rect">
            <a:avLst/>
          </a:prstGeom>
        </p:spPr>
        <p:txBody>
          <a:bodyPr wrap="square">
            <a:spAutoFit/>
          </a:bodyPr>
          <a:lstStyle/>
          <a:p>
            <a:r>
              <a:rPr lang="es-MX" sz="1000" b="1" i="1" dirty="0" smtClean="0">
                <a:latin typeface="Calibri" panose="020F0502020204030204" pitchFamily="34" charset="0"/>
                <a:cs typeface="Calibri" panose="020F0502020204030204" pitchFamily="34" charset="0"/>
              </a:rPr>
              <a:t>Fuente: </a:t>
            </a:r>
            <a:r>
              <a:rPr lang="es-MX" sz="1000" dirty="0" err="1" smtClean="0"/>
              <a:t>Robbins</a:t>
            </a:r>
            <a:r>
              <a:rPr lang="es-MX" sz="1000" dirty="0"/>
              <a:t>, P. y De </a:t>
            </a:r>
            <a:r>
              <a:rPr lang="es-MX" sz="1000" dirty="0" err="1"/>
              <a:t>Cenzo</a:t>
            </a:r>
            <a:r>
              <a:rPr lang="es-MX" sz="1000" dirty="0"/>
              <a:t>, D. A.  (2016</a:t>
            </a:r>
            <a:r>
              <a:rPr lang="es-MX" sz="1000" dirty="0" smtClean="0"/>
              <a:t>).</a:t>
            </a:r>
            <a:r>
              <a:rPr lang="es-MX" sz="1000" b="1" dirty="0" smtClean="0">
                <a:latin typeface="Calibri" panose="020F0502020204030204" pitchFamily="34" charset="0"/>
                <a:cs typeface="Calibri" panose="020F0502020204030204" pitchFamily="34" charset="0"/>
              </a:rPr>
              <a:t>  </a:t>
            </a:r>
            <a:endParaRPr lang="es-MX" sz="1000" b="1" dirty="0">
              <a:latin typeface="Calibri" panose="020F0502020204030204" pitchFamily="34" charset="0"/>
              <a:cs typeface="Calibri" panose="020F0502020204030204" pitchFamily="34" charset="0"/>
            </a:endParaRPr>
          </a:p>
          <a:p>
            <a:r>
              <a:rPr lang="es-MX" sz="1000" b="1" dirty="0" smtClean="0">
                <a:latin typeface="Calibri" panose="020F0502020204030204" pitchFamily="34" charset="0"/>
                <a:cs typeface="Calibri" panose="020F0502020204030204" pitchFamily="34" charset="0"/>
              </a:rPr>
              <a:t> </a:t>
            </a:r>
            <a:endParaRPr lang="es-MX" sz="10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52151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2" cstate="print">
            <a:duotone>
              <a:prstClr val="black"/>
              <a:schemeClr val="accent1">
                <a:tint val="45000"/>
                <a:satMod val="400000"/>
              </a:schemeClr>
            </a:duotone>
          </a:blip>
          <a:srcRect/>
          <a:stretch>
            <a:fillRect/>
          </a:stretch>
        </p:blipFill>
        <p:spPr bwMode="auto">
          <a:xfrm>
            <a:off x="1547664" y="1700808"/>
            <a:ext cx="6507498" cy="3456384"/>
          </a:xfrm>
          <a:prstGeom prst="rect">
            <a:avLst/>
          </a:prstGeom>
          <a:noFill/>
          <a:ln w="9525">
            <a:noFill/>
            <a:miter lim="800000"/>
            <a:headEnd/>
            <a:tailEnd/>
          </a:ln>
        </p:spPr>
      </p:pic>
      <p:sp>
        <p:nvSpPr>
          <p:cNvPr id="5" name="Rectángulo 4"/>
          <p:cNvSpPr/>
          <p:nvPr/>
        </p:nvSpPr>
        <p:spPr>
          <a:xfrm>
            <a:off x="2411760" y="1196752"/>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Imagen 3. Reglas para la construcción de organigramas</a:t>
            </a:r>
            <a:endParaRPr lang="es-MX" sz="1400" b="1" dirty="0">
              <a:latin typeface="Calibri" panose="020F0502020204030204" pitchFamily="34" charset="0"/>
              <a:cs typeface="Calibri" panose="020F0502020204030204" pitchFamily="34" charset="0"/>
            </a:endParaRPr>
          </a:p>
        </p:txBody>
      </p:sp>
      <p:sp>
        <p:nvSpPr>
          <p:cNvPr id="6" name="Rectángulo 5"/>
          <p:cNvSpPr/>
          <p:nvPr/>
        </p:nvSpPr>
        <p:spPr>
          <a:xfrm>
            <a:off x="3203848" y="5353471"/>
            <a:ext cx="5472609" cy="430887"/>
          </a:xfrm>
          <a:prstGeom prst="rect">
            <a:avLst/>
          </a:prstGeom>
        </p:spPr>
        <p:txBody>
          <a:bodyPr wrap="square">
            <a:spAutoFit/>
          </a:bodyPr>
          <a:lstStyle/>
          <a:p>
            <a:r>
              <a:rPr lang="es-MX" sz="1100" b="1" i="1" dirty="0" smtClean="0">
                <a:latin typeface="Calibri" panose="020F0502020204030204" pitchFamily="34" charset="0"/>
                <a:cs typeface="Calibri" panose="020F0502020204030204" pitchFamily="34" charset="0"/>
              </a:rPr>
              <a:t>Fuente: </a:t>
            </a:r>
            <a:r>
              <a:rPr lang="es-MX" sz="1100" dirty="0" err="1" smtClean="0"/>
              <a:t>Robbins</a:t>
            </a:r>
            <a:r>
              <a:rPr lang="es-MX" sz="1100" dirty="0"/>
              <a:t>, P. y De </a:t>
            </a:r>
            <a:r>
              <a:rPr lang="es-MX" sz="1100" dirty="0" err="1"/>
              <a:t>Cenzo</a:t>
            </a:r>
            <a:r>
              <a:rPr lang="es-MX" sz="1100" dirty="0"/>
              <a:t>, D. A.  (2016</a:t>
            </a:r>
            <a:r>
              <a:rPr lang="es-MX" sz="1100" dirty="0" smtClean="0"/>
              <a:t>).</a:t>
            </a:r>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a:p>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p:txBody>
      </p:sp>
      <p:sp>
        <p:nvSpPr>
          <p:cNvPr id="7" name="Rectángulo 6"/>
          <p:cNvSpPr/>
          <p:nvPr/>
        </p:nvSpPr>
        <p:spPr>
          <a:xfrm>
            <a:off x="6026931" y="6457622"/>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continuación..</a:t>
            </a:r>
            <a:endParaRPr lang="es-MX" sz="14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710976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11" name="Marcador de contenido 4"/>
          <p:cNvGraphicFramePr>
            <a:graphicFrameLocks noGrp="1"/>
          </p:cNvGraphicFramePr>
          <p:nvPr>
            <p:ph idx="1"/>
            <p:extLst>
              <p:ext uri="{D42A27DB-BD31-4B8C-83A1-F6EECF244321}">
                <p14:modId xmlns:p14="http://schemas.microsoft.com/office/powerpoint/2010/main" val="1099451649"/>
              </p:ext>
            </p:extLst>
          </p:nvPr>
        </p:nvGraphicFramePr>
        <p:xfrm>
          <a:off x="1043608" y="-243408"/>
          <a:ext cx="7738243" cy="46057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ángulo 2"/>
          <p:cNvSpPr/>
          <p:nvPr/>
        </p:nvSpPr>
        <p:spPr>
          <a:xfrm>
            <a:off x="899592" y="3573016"/>
            <a:ext cx="7668344" cy="3046988"/>
          </a:xfrm>
          <a:prstGeom prst="rect">
            <a:avLst/>
          </a:prstGeom>
        </p:spPr>
        <p:txBody>
          <a:bodyPr wrap="square">
            <a:spAutoFit/>
          </a:bodyPr>
          <a:lstStyle/>
          <a:p>
            <a:pPr marL="285750" lvl="0" indent="-285750" algn="just">
              <a:buFont typeface="Arial" panose="020B0604020202020204" pitchFamily="34" charset="0"/>
              <a:buChar char="•"/>
            </a:pPr>
            <a:r>
              <a:rPr lang="es-ES_tradnl" sz="2400" b="1" dirty="0">
                <a:solidFill>
                  <a:schemeClr val="tx2">
                    <a:lumMod val="50000"/>
                    <a:lumOff val="50000"/>
                  </a:schemeClr>
                </a:solidFill>
                <a:latin typeface="Calibri" pitchFamily="34" charset="0"/>
              </a:rPr>
              <a:t>Manuales de </a:t>
            </a:r>
            <a:r>
              <a:rPr lang="es-ES_tradnl" sz="2400" b="1" dirty="0" smtClean="0">
                <a:solidFill>
                  <a:schemeClr val="tx2">
                    <a:lumMod val="50000"/>
                    <a:lumOff val="50000"/>
                  </a:schemeClr>
                </a:solidFill>
                <a:latin typeface="Calibri" pitchFamily="34" charset="0"/>
              </a:rPr>
              <a:t>organización: </a:t>
            </a:r>
            <a:r>
              <a:rPr lang="es-ES_tradnl" sz="2400" dirty="0">
                <a:latin typeface="Calibri" pitchFamily="34" charset="0"/>
              </a:rPr>
              <a:t>instrumento que contiene detalles de la empresa u </a:t>
            </a:r>
            <a:r>
              <a:rPr lang="es-ES_tradnl" sz="2400" dirty="0" smtClean="0">
                <a:latin typeface="Calibri" pitchFamily="34" charset="0"/>
              </a:rPr>
              <a:t>organización.</a:t>
            </a:r>
            <a:endParaRPr lang="es-MX" sz="2400" dirty="0">
              <a:latin typeface="Calibri" pitchFamily="34" charset="0"/>
            </a:endParaRPr>
          </a:p>
          <a:p>
            <a:pPr marL="285750" lvl="0" indent="-285750" algn="just">
              <a:buFont typeface="Arial" panose="020B0604020202020204" pitchFamily="34" charset="0"/>
              <a:buChar char="•"/>
            </a:pPr>
            <a:r>
              <a:rPr lang="es-ES_tradnl" sz="2400" b="1" dirty="0">
                <a:solidFill>
                  <a:schemeClr val="tx2">
                    <a:lumMod val="50000"/>
                    <a:lumOff val="50000"/>
                  </a:schemeClr>
                </a:solidFill>
                <a:latin typeface="Calibri" pitchFamily="34" charset="0"/>
              </a:rPr>
              <a:t>Manuales de </a:t>
            </a:r>
            <a:r>
              <a:rPr lang="es-ES_tradnl" sz="2400" b="1" dirty="0" smtClean="0">
                <a:solidFill>
                  <a:schemeClr val="tx2">
                    <a:lumMod val="50000"/>
                    <a:lumOff val="50000"/>
                  </a:schemeClr>
                </a:solidFill>
                <a:latin typeface="Calibri" pitchFamily="34" charset="0"/>
              </a:rPr>
              <a:t>políticas: </a:t>
            </a:r>
            <a:r>
              <a:rPr lang="es-ES_tradnl" sz="2400" dirty="0" smtClean="0">
                <a:latin typeface="Calibri" pitchFamily="34" charset="0"/>
              </a:rPr>
              <a:t>las </a:t>
            </a:r>
            <a:r>
              <a:rPr lang="es-ES_tradnl" sz="2400" dirty="0">
                <a:latin typeface="Calibri" pitchFamily="34" charset="0"/>
              </a:rPr>
              <a:t>políticas de la empresa, que son la guía básica para la </a:t>
            </a:r>
            <a:r>
              <a:rPr lang="es-ES_tradnl" sz="2400" dirty="0" smtClean="0">
                <a:latin typeface="Calibri" pitchFamily="34" charset="0"/>
              </a:rPr>
              <a:t>acción. </a:t>
            </a:r>
            <a:endParaRPr lang="es-MX" sz="2400" dirty="0">
              <a:latin typeface="Calibri" pitchFamily="34" charset="0"/>
            </a:endParaRPr>
          </a:p>
          <a:p>
            <a:pPr marL="285750" lvl="0" indent="-285750" algn="just">
              <a:buFont typeface="Arial" panose="020B0604020202020204" pitchFamily="34" charset="0"/>
              <a:buChar char="•"/>
            </a:pPr>
            <a:r>
              <a:rPr lang="es-ES_tradnl" sz="2400" b="1" dirty="0">
                <a:solidFill>
                  <a:schemeClr val="tx2">
                    <a:lumMod val="50000"/>
                    <a:lumOff val="50000"/>
                  </a:schemeClr>
                </a:solidFill>
                <a:latin typeface="Calibri" pitchFamily="34" charset="0"/>
              </a:rPr>
              <a:t>Manuales de sistemas y </a:t>
            </a:r>
            <a:r>
              <a:rPr lang="es-ES_tradnl" sz="2400" b="1" dirty="0" smtClean="0">
                <a:solidFill>
                  <a:schemeClr val="tx2">
                    <a:lumMod val="50000"/>
                    <a:lumOff val="50000"/>
                  </a:schemeClr>
                </a:solidFill>
                <a:latin typeface="Calibri" pitchFamily="34" charset="0"/>
              </a:rPr>
              <a:t>procedimientos: </a:t>
            </a:r>
            <a:r>
              <a:rPr lang="es-ES_tradnl" sz="2400" dirty="0">
                <a:latin typeface="Calibri" pitchFamily="34" charset="0"/>
              </a:rPr>
              <a:t>se orienta y sistematiza la actividad operativa de la empresa institución</a:t>
            </a:r>
            <a:r>
              <a:rPr lang="es-ES_tradnl" sz="2400" dirty="0" smtClean="0">
                <a:latin typeface="Calibri" pitchFamily="34" charset="0"/>
              </a:rPr>
              <a:t>.</a:t>
            </a:r>
            <a:endParaRPr lang="es-MX" sz="2400" dirty="0">
              <a:latin typeface="Calibri" pitchFamily="34" charset="0"/>
            </a:endParaRPr>
          </a:p>
          <a:p>
            <a:pPr marL="285750" indent="-285750" algn="just">
              <a:buFont typeface="Arial" panose="020B0604020202020204" pitchFamily="34" charset="0"/>
              <a:buChar char="•"/>
            </a:pPr>
            <a:endParaRPr lang="es-MX" sz="2400" dirty="0">
              <a:latin typeface="Calibri" pitchFamily="34" charset="0"/>
            </a:endParaRPr>
          </a:p>
        </p:txBody>
      </p:sp>
      <p:sp>
        <p:nvSpPr>
          <p:cNvPr id="14" name="Rectángulo 13"/>
          <p:cNvSpPr/>
          <p:nvPr/>
        </p:nvSpPr>
        <p:spPr>
          <a:xfrm>
            <a:off x="2915816" y="6346587"/>
            <a:ext cx="5472609" cy="261610"/>
          </a:xfrm>
          <a:prstGeom prst="rect">
            <a:avLst/>
          </a:prstGeom>
        </p:spPr>
        <p:txBody>
          <a:bodyPr wrap="square">
            <a:spAutoFit/>
          </a:bodyPr>
          <a:lstStyle/>
          <a:p>
            <a:r>
              <a:rPr lang="es-MX" sz="1100" b="1" i="1" dirty="0" smtClean="0">
                <a:latin typeface="Calibri" panose="020F0502020204030204" pitchFamily="34" charset="0"/>
                <a:cs typeface="Calibri" panose="020F0502020204030204" pitchFamily="34" charset="0"/>
              </a:rPr>
              <a:t>Fuente: </a:t>
            </a:r>
            <a:r>
              <a:rPr lang="es-MX" sz="1100" b="1" dirty="0" smtClean="0">
                <a:latin typeface="Calibri" panose="020F0502020204030204" pitchFamily="34" charset="0"/>
                <a:cs typeface="Calibri" panose="020F0502020204030204" pitchFamily="34" charset="0"/>
              </a:rPr>
              <a:t>Elaboración propia </a:t>
            </a:r>
            <a:r>
              <a:rPr lang="es-MX" sz="1100" b="1" dirty="0">
                <a:latin typeface="Calibri" panose="020F0502020204030204" pitchFamily="34" charset="0"/>
                <a:cs typeface="Calibri" panose="020F0502020204030204" pitchFamily="34" charset="0"/>
              </a:rPr>
              <a:t>con base a </a:t>
            </a:r>
            <a:r>
              <a:rPr lang="es-MX" sz="1100" b="1" dirty="0" err="1">
                <a:latin typeface="Calibri" panose="020F0502020204030204" pitchFamily="34" charset="0"/>
                <a:cs typeface="Calibri" panose="020F0502020204030204" pitchFamily="34" charset="0"/>
              </a:rPr>
              <a:t>Munch</a:t>
            </a:r>
            <a:r>
              <a:rPr lang="es-MX" sz="1100" b="1" dirty="0">
                <a:latin typeface="Calibri" panose="020F0502020204030204" pitchFamily="34" charset="0"/>
                <a:cs typeface="Calibri" panose="020F0502020204030204" pitchFamily="34" charset="0"/>
              </a:rPr>
              <a:t>, L. (2014).</a:t>
            </a:r>
          </a:p>
        </p:txBody>
      </p:sp>
    </p:spTree>
    <p:extLst>
      <p:ext uri="{BB962C8B-B14F-4D97-AF65-F5344CB8AC3E}">
        <p14:creationId xmlns:p14="http://schemas.microsoft.com/office/powerpoint/2010/main" val="1803371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627784" y="1556792"/>
            <a:ext cx="5452154" cy="2194589"/>
          </a:xfrm>
        </p:spPr>
        <p:txBody>
          <a:bodyPr>
            <a:noAutofit/>
          </a:bodyPr>
          <a:lstStyle/>
          <a:p>
            <a:pPr lvl="1" algn="ctr" defTabSz="685800" rtl="0">
              <a:lnSpc>
                <a:spcPct val="90000"/>
              </a:lnSpc>
              <a:spcBef>
                <a:spcPct val="0"/>
              </a:spcBef>
            </a:pPr>
            <a:r>
              <a:rPr lang="es-MX" sz="7200" b="1" dirty="0" smtClean="0">
                <a:solidFill>
                  <a:schemeClr val="bg2">
                    <a:lumMod val="50000"/>
                    <a:lumOff val="50000"/>
                  </a:schemeClr>
                </a:solidFill>
                <a:latin typeface="Calibri" panose="020F0502020204030204" pitchFamily="34" charset="0"/>
                <a:cs typeface="Calibri" panose="020F0502020204030204" pitchFamily="34" charset="0"/>
              </a:rPr>
              <a:t>1.4. </a:t>
            </a:r>
            <a:br>
              <a:rPr lang="es-MX" sz="7200" b="1" dirty="0" smtClean="0">
                <a:solidFill>
                  <a:schemeClr val="bg2">
                    <a:lumMod val="50000"/>
                    <a:lumOff val="50000"/>
                  </a:schemeClr>
                </a:solidFill>
                <a:latin typeface="Calibri" panose="020F0502020204030204" pitchFamily="34" charset="0"/>
                <a:cs typeface="Calibri" panose="020F0502020204030204" pitchFamily="34" charset="0"/>
              </a:rPr>
            </a:br>
            <a:r>
              <a:rPr lang="es-MX" sz="7200" b="1" dirty="0" smtClean="0">
                <a:solidFill>
                  <a:schemeClr val="bg2">
                    <a:lumMod val="50000"/>
                    <a:lumOff val="50000"/>
                  </a:schemeClr>
                </a:solidFill>
                <a:latin typeface="Calibri" panose="020F0502020204030204" pitchFamily="34" charset="0"/>
                <a:cs typeface="Calibri" panose="020F0502020204030204" pitchFamily="34" charset="0"/>
              </a:rPr>
              <a:t>Dirección</a:t>
            </a:r>
            <a:endParaRPr lang="es-MX" sz="7200" b="1" dirty="0">
              <a:solidFill>
                <a:schemeClr val="bg2">
                  <a:lumMod val="50000"/>
                  <a:lumOff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51820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852670" y="1988840"/>
            <a:ext cx="7920880" cy="4143404"/>
          </a:xfrm>
          <a:prstGeom prst="rect">
            <a:avLst/>
          </a:prstGeom>
        </p:spPr>
        <p:txBody>
          <a:bodyPr>
            <a:normAutofit lnSpcReduction="10000"/>
          </a:bodyPr>
          <a:lst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lgn="just">
              <a:buNone/>
            </a:pPr>
            <a:r>
              <a:rPr lang="es-ES" sz="3000" dirty="0" smtClean="0">
                <a:solidFill>
                  <a:schemeClr val="tx1"/>
                </a:solidFill>
                <a:latin typeface="Calibri" pitchFamily="34" charset="0"/>
              </a:rPr>
              <a:t>Es la ejecución de los planes de acuerdo con la estructura organizacional, mediante la guía de los esfuerzos del grupo social a través de </a:t>
            </a:r>
            <a:r>
              <a:rPr lang="es-ES" sz="3000" b="1" dirty="0" smtClean="0">
                <a:solidFill>
                  <a:srgbClr val="FFC000"/>
                </a:solidFill>
                <a:latin typeface="Calibri" pitchFamily="34" charset="0"/>
              </a:rPr>
              <a:t>la motivación, la comunicación y la supervisión.</a:t>
            </a:r>
          </a:p>
          <a:p>
            <a:pPr algn="just">
              <a:buFont typeface="Arial" panose="020B0604020202020204" pitchFamily="34" charset="0"/>
              <a:buNone/>
            </a:pPr>
            <a:r>
              <a:rPr lang="es-MX" sz="3000" dirty="0" smtClean="0">
                <a:latin typeface="Calibri" pitchFamily="34" charset="0"/>
              </a:rPr>
              <a:t> </a:t>
            </a:r>
          </a:p>
          <a:p>
            <a:pPr algn="just"/>
            <a:endParaRPr lang="es-MX" sz="3000" dirty="0" smtClean="0">
              <a:latin typeface="Calibri" pitchFamily="34" charset="0"/>
            </a:endParaRPr>
          </a:p>
          <a:p>
            <a:pPr algn="ctr">
              <a:buFont typeface="Arial" panose="020B0604020202020204" pitchFamily="34" charset="0"/>
              <a:buNone/>
            </a:pPr>
            <a:r>
              <a:rPr lang="es-MX" sz="3000" b="1" dirty="0" smtClean="0">
                <a:latin typeface="Calibri" pitchFamily="34" charset="0"/>
              </a:rPr>
              <a:t>    </a:t>
            </a:r>
            <a:r>
              <a:rPr lang="es-MX" sz="3000" b="1" dirty="0" smtClean="0">
                <a:solidFill>
                  <a:srgbClr val="FFC000"/>
                </a:solidFill>
                <a:latin typeface="Calibri" pitchFamily="34" charset="0"/>
              </a:rPr>
              <a:t>Implica mandar, influir y motivar a los empleados para que realicen tareas esenciales.</a:t>
            </a:r>
          </a:p>
          <a:p>
            <a:pPr algn="just"/>
            <a:endParaRPr lang="es-MX" sz="3000" dirty="0">
              <a:latin typeface="Calibri" pitchFamily="34" charset="0"/>
            </a:endParaRPr>
          </a:p>
        </p:txBody>
      </p:sp>
      <p:sp>
        <p:nvSpPr>
          <p:cNvPr id="6" name="Título 1"/>
          <p:cNvSpPr txBox="1">
            <a:spLocks/>
          </p:cNvSpPr>
          <p:nvPr/>
        </p:nvSpPr>
        <p:spPr>
          <a:xfrm>
            <a:off x="829412" y="293475"/>
            <a:ext cx="7633742" cy="1492132"/>
          </a:xfrm>
          <a:prstGeom prst="rect">
            <a:avLst/>
          </a:prstGeom>
        </p:spPr>
        <p:txBody>
          <a:bodyPr/>
          <a:lstStyle>
            <a:lvl1pPr algn="l" defTabSz="685800" rtl="0" eaLnBrk="1" latinLnBrk="0" hangingPunct="1">
              <a:lnSpc>
                <a:spcPct val="90000"/>
              </a:lnSpc>
              <a:spcBef>
                <a:spcPct val="0"/>
              </a:spcBef>
              <a:buNone/>
              <a:defRPr sz="5100" kern="1200" cap="all" spc="150" baseline="0">
                <a:solidFill>
                  <a:schemeClr val="tx2"/>
                </a:solidFill>
                <a:latin typeface="+mj-lt"/>
                <a:ea typeface="+mj-ea"/>
                <a:cs typeface="+mj-cs"/>
              </a:defRPr>
            </a:lvl1pPr>
          </a:lstStyle>
          <a:p>
            <a:pPr algn="ctr"/>
            <a:r>
              <a:rPr lang="es-MX" sz="5400" b="1" dirty="0" smtClean="0">
                <a:solidFill>
                  <a:schemeClr val="tx2">
                    <a:lumMod val="50000"/>
                    <a:lumOff val="50000"/>
                  </a:schemeClr>
                </a:solidFill>
                <a:latin typeface="Calibri" panose="020F0502020204030204" pitchFamily="34" charset="0"/>
                <a:cs typeface="Calibri" panose="020F0502020204030204" pitchFamily="34" charset="0"/>
              </a:rPr>
              <a:t>1.4.1 ¿</a:t>
            </a:r>
            <a:r>
              <a:rPr lang="es-MX" b="1" cap="none" dirty="0" smtClean="0">
                <a:solidFill>
                  <a:schemeClr val="tx2">
                    <a:lumMod val="50000"/>
                    <a:lumOff val="50000"/>
                  </a:schemeClr>
                </a:solidFill>
                <a:latin typeface="Calibri" panose="020F0502020204030204" pitchFamily="34" charset="0"/>
                <a:cs typeface="Calibri" panose="020F0502020204030204" pitchFamily="34" charset="0"/>
              </a:rPr>
              <a:t>Qué es la dirección?</a:t>
            </a:r>
            <a:endParaRPr lang="es-MX" b="1" cap="none" dirty="0">
              <a:solidFill>
                <a:schemeClr val="tx2">
                  <a:lumMod val="50000"/>
                  <a:lumOff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7837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899592" y="1151741"/>
            <a:ext cx="3960440" cy="4524315"/>
          </a:xfrm>
          <a:prstGeom prst="rect">
            <a:avLst/>
          </a:prstGeom>
        </p:spPr>
        <p:txBody>
          <a:bodyPr wrap="square">
            <a:spAutoFit/>
          </a:bodyPr>
          <a:lstStyle/>
          <a:p>
            <a:pPr algn="ctr">
              <a:buNone/>
            </a:pPr>
            <a:r>
              <a:rPr lang="es-MX" sz="3200" dirty="0" smtClean="0">
                <a:solidFill>
                  <a:srgbClr val="FFC000"/>
                </a:solidFill>
                <a:latin typeface="Calibri" pitchFamily="34" charset="0"/>
              </a:rPr>
              <a:t>Es </a:t>
            </a:r>
            <a:r>
              <a:rPr lang="es-MX" sz="3200" dirty="0">
                <a:solidFill>
                  <a:srgbClr val="FFC000"/>
                </a:solidFill>
                <a:latin typeface="Calibri" pitchFamily="34" charset="0"/>
              </a:rPr>
              <a:t>la supervisión cara a cara de los empleados en las actividades diarias del negocio. La eficiencia del gerente en la dirección es un factor para lograr el éxito de la empresa. </a:t>
            </a:r>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64001" y="1796882"/>
            <a:ext cx="4093046" cy="269979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9" name="Rectángulo 8"/>
          <p:cNvSpPr/>
          <p:nvPr/>
        </p:nvSpPr>
        <p:spPr>
          <a:xfrm>
            <a:off x="7084767" y="5445224"/>
            <a:ext cx="1127232" cy="230832"/>
          </a:xfrm>
          <a:prstGeom prst="rect">
            <a:avLst/>
          </a:prstGeom>
        </p:spPr>
        <p:txBody>
          <a:bodyPr wrap="none">
            <a:spAutoFit/>
          </a:bodyPr>
          <a:lstStyle/>
          <a:p>
            <a:r>
              <a:rPr lang="en-US" sz="900" b="1" dirty="0" smtClean="0">
                <a:solidFill>
                  <a:schemeClr val="bg1"/>
                </a:solidFill>
                <a:latin typeface="Gill Sans MT (Cuerpo)"/>
              </a:rPr>
              <a:t>(</a:t>
            </a:r>
            <a:r>
              <a:rPr lang="en-US" sz="900" b="1" dirty="0" err="1" smtClean="0">
                <a:solidFill>
                  <a:schemeClr val="bg1"/>
                </a:solidFill>
                <a:latin typeface="Gill Sans MT (Cuerpo)"/>
              </a:rPr>
              <a:t>dirección</a:t>
            </a:r>
            <a:r>
              <a:rPr lang="en-US" sz="900" b="1" dirty="0" smtClean="0">
                <a:solidFill>
                  <a:schemeClr val="bg1"/>
                </a:solidFill>
                <a:latin typeface="Gill Sans MT (Cuerpo)"/>
              </a:rPr>
              <a:t>, 2018).</a:t>
            </a:r>
            <a:endParaRPr lang="es-MX" sz="900" b="1" dirty="0">
              <a:solidFill>
                <a:schemeClr val="bg1"/>
              </a:solidFill>
            </a:endParaRPr>
          </a:p>
        </p:txBody>
      </p:sp>
    </p:spTree>
    <p:extLst>
      <p:ext uri="{BB962C8B-B14F-4D97-AF65-F5344CB8AC3E}">
        <p14:creationId xmlns:p14="http://schemas.microsoft.com/office/powerpoint/2010/main" val="1164078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971600" y="332656"/>
            <a:ext cx="7633742" cy="3593591"/>
          </a:xfrm>
        </p:spPr>
        <p:txBody>
          <a:bodyPr>
            <a:normAutofit/>
          </a:bodyPr>
          <a:lstStyle/>
          <a:p>
            <a:pPr marL="0" indent="0" algn="just">
              <a:buNone/>
            </a:pPr>
            <a:r>
              <a:rPr lang="es-MX" sz="2400" dirty="0" smtClean="0">
                <a:solidFill>
                  <a:schemeClr val="tx1"/>
                </a:solidFill>
                <a:latin typeface="Calibri" panose="020F0502020204030204" pitchFamily="34" charset="0"/>
                <a:cs typeface="Calibri" panose="020F0502020204030204" pitchFamily="34" charset="0"/>
              </a:rPr>
              <a:t>Se </a:t>
            </a:r>
            <a:r>
              <a:rPr lang="es-MX" sz="2400" dirty="0">
                <a:solidFill>
                  <a:schemeClr val="tx1"/>
                </a:solidFill>
                <a:latin typeface="Calibri" panose="020F0502020204030204" pitchFamily="34" charset="0"/>
                <a:cs typeface="Calibri" panose="020F0502020204030204" pitchFamily="34" charset="0"/>
              </a:rPr>
              <a:t>considera la </a:t>
            </a:r>
            <a:r>
              <a:rPr lang="es-MX" sz="2400" dirty="0" smtClean="0">
                <a:solidFill>
                  <a:schemeClr val="tx1"/>
                </a:solidFill>
                <a:latin typeface="Calibri" panose="020F0502020204030204" pitchFamily="34" charset="0"/>
                <a:cs typeface="Calibri" panose="020F0502020204030204" pitchFamily="34" charset="0"/>
              </a:rPr>
              <a:t>primera </a:t>
            </a:r>
            <a:r>
              <a:rPr lang="es-MX" sz="2400" dirty="0">
                <a:solidFill>
                  <a:schemeClr val="tx1"/>
                </a:solidFill>
                <a:latin typeface="Calibri" panose="020F0502020204030204" pitchFamily="34" charset="0"/>
                <a:cs typeface="Calibri" panose="020F0502020204030204" pitchFamily="34" charset="0"/>
              </a:rPr>
              <a:t>fase dinámica de la práctica </a:t>
            </a:r>
            <a:r>
              <a:rPr lang="es-MX" sz="2400" dirty="0" smtClean="0">
                <a:solidFill>
                  <a:schemeClr val="tx1"/>
                </a:solidFill>
                <a:latin typeface="Calibri" panose="020F0502020204030204" pitchFamily="34" charset="0"/>
                <a:cs typeface="Calibri" panose="020F0502020204030204" pitchFamily="34" charset="0"/>
              </a:rPr>
              <a:t>administrativa</a:t>
            </a:r>
            <a:r>
              <a:rPr lang="es-MX" sz="2400" dirty="0">
                <a:solidFill>
                  <a:schemeClr val="tx1"/>
                </a:solidFill>
                <a:latin typeface="Calibri" panose="020F0502020204030204" pitchFamily="34" charset="0"/>
                <a:cs typeface="Calibri" panose="020F0502020204030204" pitchFamily="34" charset="0"/>
              </a:rPr>
              <a:t>, es decir, la dirección es la </a:t>
            </a:r>
            <a:r>
              <a:rPr lang="es-MX" sz="2400" dirty="0" smtClean="0">
                <a:solidFill>
                  <a:schemeClr val="tx1"/>
                </a:solidFill>
                <a:latin typeface="Calibri" panose="020F0502020204030204" pitchFamily="34" charset="0"/>
                <a:cs typeface="Calibri" panose="020F0502020204030204" pitchFamily="34" charset="0"/>
              </a:rPr>
              <a:t>ejecución </a:t>
            </a:r>
            <a:r>
              <a:rPr lang="es-MX" sz="2400" dirty="0">
                <a:solidFill>
                  <a:schemeClr val="tx1"/>
                </a:solidFill>
                <a:latin typeface="Calibri" panose="020F0502020204030204" pitchFamily="34" charset="0"/>
                <a:cs typeface="Calibri" panose="020F0502020204030204" pitchFamily="34" charset="0"/>
              </a:rPr>
              <a:t>de los planes de acuerdo con </a:t>
            </a:r>
            <a:r>
              <a:rPr lang="es-MX" sz="2400" dirty="0" smtClean="0">
                <a:solidFill>
                  <a:schemeClr val="tx1"/>
                </a:solidFill>
                <a:latin typeface="Calibri" panose="020F0502020204030204" pitchFamily="34" charset="0"/>
                <a:cs typeface="Calibri" panose="020F0502020204030204" pitchFamily="34" charset="0"/>
              </a:rPr>
              <a:t>la estructura </a:t>
            </a:r>
            <a:r>
              <a:rPr lang="es-MX" sz="2400" dirty="0">
                <a:solidFill>
                  <a:schemeClr val="tx1"/>
                </a:solidFill>
                <a:latin typeface="Calibri" panose="020F0502020204030204" pitchFamily="34" charset="0"/>
                <a:cs typeface="Calibri" panose="020F0502020204030204" pitchFamily="34" charset="0"/>
              </a:rPr>
              <a:t>organizacional que se ha </a:t>
            </a:r>
            <a:r>
              <a:rPr lang="es-MX" sz="2400" dirty="0" smtClean="0">
                <a:solidFill>
                  <a:schemeClr val="tx1"/>
                </a:solidFill>
                <a:latin typeface="Calibri" panose="020F0502020204030204" pitchFamily="34" charset="0"/>
                <a:cs typeface="Calibri" panose="020F0502020204030204" pitchFamily="34" charset="0"/>
              </a:rPr>
              <a:t>diseñado</a:t>
            </a:r>
            <a:r>
              <a:rPr lang="es-MX" sz="2400" dirty="0">
                <a:solidFill>
                  <a:schemeClr val="tx1"/>
                </a:solidFill>
                <a:latin typeface="Calibri" panose="020F0502020204030204" pitchFamily="34" charset="0"/>
                <a:cs typeface="Calibri" panose="020F0502020204030204" pitchFamily="34" charset="0"/>
              </a:rPr>
              <a:t>. </a:t>
            </a:r>
            <a:endParaRPr lang="es-MX" sz="2400" dirty="0" smtClean="0">
              <a:solidFill>
                <a:schemeClr val="tx1"/>
              </a:solidFill>
              <a:latin typeface="Calibri" panose="020F0502020204030204" pitchFamily="34" charset="0"/>
              <a:cs typeface="Calibri" panose="020F0502020204030204" pitchFamily="34" charset="0"/>
            </a:endParaRPr>
          </a:p>
          <a:p>
            <a:pPr marL="0" indent="0" algn="just">
              <a:buNone/>
            </a:pPr>
            <a:endParaRPr lang="es-MX" sz="2400" dirty="0" smtClean="0">
              <a:solidFill>
                <a:schemeClr val="tx1"/>
              </a:solidFill>
              <a:latin typeface="Calibri" panose="020F0502020204030204" pitchFamily="34" charset="0"/>
              <a:cs typeface="Calibri" panose="020F0502020204030204" pitchFamily="34" charset="0"/>
            </a:endParaRPr>
          </a:p>
          <a:p>
            <a:pPr marL="0" indent="0" algn="just">
              <a:buNone/>
            </a:pPr>
            <a:r>
              <a:rPr lang="es-MX" sz="2400" dirty="0" smtClean="0">
                <a:solidFill>
                  <a:schemeClr val="tx1"/>
                </a:solidFill>
                <a:latin typeface="Calibri" panose="020F0502020204030204" pitchFamily="34" charset="0"/>
                <a:cs typeface="Calibri" panose="020F0502020204030204" pitchFamily="34" charset="0"/>
              </a:rPr>
              <a:t>La </a:t>
            </a:r>
            <a:r>
              <a:rPr lang="es-MX" sz="2400" dirty="0">
                <a:solidFill>
                  <a:schemeClr val="tx1"/>
                </a:solidFill>
                <a:latin typeface="Calibri" panose="020F0502020204030204" pitchFamily="34" charset="0"/>
                <a:cs typeface="Calibri" panose="020F0502020204030204" pitchFamily="34" charset="0"/>
              </a:rPr>
              <a:t>delegación se considera como un acto </a:t>
            </a:r>
            <a:r>
              <a:rPr lang="es-MX" sz="2400" dirty="0" smtClean="0">
                <a:solidFill>
                  <a:schemeClr val="tx1"/>
                </a:solidFill>
                <a:latin typeface="Calibri" panose="020F0502020204030204" pitchFamily="34" charset="0"/>
                <a:cs typeface="Calibri" panose="020F0502020204030204" pitchFamily="34" charset="0"/>
              </a:rPr>
              <a:t>elemental </a:t>
            </a:r>
            <a:r>
              <a:rPr lang="es-MX" sz="2400" dirty="0">
                <a:solidFill>
                  <a:schemeClr val="tx1"/>
                </a:solidFill>
                <a:latin typeface="Calibri" panose="020F0502020204030204" pitchFamily="34" charset="0"/>
                <a:cs typeface="Calibri" panose="020F0502020204030204" pitchFamily="34" charset="0"/>
              </a:rPr>
              <a:t>en la administración y muy </a:t>
            </a:r>
            <a:r>
              <a:rPr lang="es-MX" sz="2400" dirty="0" smtClean="0">
                <a:solidFill>
                  <a:schemeClr val="tx1"/>
                </a:solidFill>
                <a:latin typeface="Calibri" panose="020F0502020204030204" pitchFamily="34" charset="0"/>
                <a:cs typeface="Calibri" panose="020F0502020204030204" pitchFamily="34" charset="0"/>
              </a:rPr>
              <a:t>necesaria </a:t>
            </a:r>
            <a:r>
              <a:rPr lang="es-MX" sz="2400" dirty="0">
                <a:solidFill>
                  <a:schemeClr val="tx1"/>
                </a:solidFill>
                <a:latin typeface="Calibri" panose="020F0502020204030204" pitchFamily="34" charset="0"/>
                <a:cs typeface="Calibri" panose="020F0502020204030204" pitchFamily="34" charset="0"/>
              </a:rPr>
              <a:t>para que exista </a:t>
            </a:r>
            <a:r>
              <a:rPr lang="es-MX" sz="2400" dirty="0" smtClean="0">
                <a:solidFill>
                  <a:schemeClr val="tx1"/>
                </a:solidFill>
                <a:latin typeface="Calibri" panose="020F0502020204030204" pitchFamily="34" charset="0"/>
                <a:cs typeface="Calibri" panose="020F0502020204030204" pitchFamily="34" charset="0"/>
              </a:rPr>
              <a:t>una </a:t>
            </a:r>
            <a:r>
              <a:rPr lang="es-MX" sz="2400" dirty="0">
                <a:solidFill>
                  <a:schemeClr val="tx1"/>
                </a:solidFill>
                <a:latin typeface="Calibri" panose="020F0502020204030204" pitchFamily="34" charset="0"/>
                <a:cs typeface="Calibri" panose="020F0502020204030204" pitchFamily="34" charset="0"/>
              </a:rPr>
              <a:t>organización. </a:t>
            </a:r>
          </a:p>
          <a:p>
            <a:pPr marL="0" indent="0" algn="just">
              <a:buNone/>
            </a:pPr>
            <a:endParaRPr lang="es-MX" sz="2400" dirty="0">
              <a:solidFill>
                <a:schemeClr val="tx1"/>
              </a:solidFill>
              <a:latin typeface="Calibri" panose="020F0502020204030204" pitchFamily="34" charset="0"/>
              <a:cs typeface="Calibri" panose="020F0502020204030204" pitchFamily="34" charset="0"/>
            </a:endParaRPr>
          </a:p>
          <a:p>
            <a:pPr marL="0" indent="0" algn="just">
              <a:buNone/>
            </a:pPr>
            <a:endParaRPr lang="es-MX" sz="2400" dirty="0">
              <a:solidFill>
                <a:schemeClr val="tx1"/>
              </a:solidFill>
              <a:latin typeface="Calibri" panose="020F0502020204030204" pitchFamily="34" charset="0"/>
              <a:cs typeface="Calibri" panose="020F0502020204030204" pitchFamily="34" charset="0"/>
            </a:endParaRPr>
          </a:p>
        </p:txBody>
      </p:sp>
      <p:graphicFrame>
        <p:nvGraphicFramePr>
          <p:cNvPr id="7" name="Diagrama 6"/>
          <p:cNvGraphicFramePr/>
          <p:nvPr>
            <p:extLst>
              <p:ext uri="{D42A27DB-BD31-4B8C-83A1-F6EECF244321}">
                <p14:modId xmlns:p14="http://schemas.microsoft.com/office/powerpoint/2010/main" val="1374432226"/>
              </p:ext>
            </p:extLst>
          </p:nvPr>
        </p:nvGraphicFramePr>
        <p:xfrm>
          <a:off x="1619672" y="256490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a 7"/>
          <p:cNvGraphicFramePr/>
          <p:nvPr>
            <p:extLst>
              <p:ext uri="{D42A27DB-BD31-4B8C-83A1-F6EECF244321}">
                <p14:modId xmlns:p14="http://schemas.microsoft.com/office/powerpoint/2010/main" val="3215055110"/>
              </p:ext>
            </p:extLst>
          </p:nvPr>
        </p:nvGraphicFramePr>
        <p:xfrm>
          <a:off x="2411760" y="5175184"/>
          <a:ext cx="3960439" cy="168281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Rectángulo 8"/>
          <p:cNvSpPr/>
          <p:nvPr/>
        </p:nvSpPr>
        <p:spPr>
          <a:xfrm>
            <a:off x="2173326" y="3789022"/>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Figura 10. Proceso de delegación</a:t>
            </a:r>
            <a:endParaRPr lang="es-MX" sz="1400" b="1" dirty="0">
              <a:latin typeface="Calibri" panose="020F0502020204030204" pitchFamily="34" charset="0"/>
              <a:cs typeface="Calibri" panose="020F0502020204030204" pitchFamily="34" charset="0"/>
            </a:endParaRPr>
          </a:p>
        </p:txBody>
      </p:sp>
      <p:sp>
        <p:nvSpPr>
          <p:cNvPr id="10" name="Rectángulo 9"/>
          <p:cNvSpPr/>
          <p:nvPr/>
        </p:nvSpPr>
        <p:spPr>
          <a:xfrm>
            <a:off x="2806596" y="6498099"/>
            <a:ext cx="5472609" cy="261610"/>
          </a:xfrm>
          <a:prstGeom prst="rect">
            <a:avLst/>
          </a:prstGeom>
        </p:spPr>
        <p:txBody>
          <a:bodyPr wrap="square">
            <a:spAutoFit/>
          </a:bodyPr>
          <a:lstStyle/>
          <a:p>
            <a:r>
              <a:rPr lang="es-MX" sz="1100" b="1" i="1" dirty="0" smtClean="0">
                <a:latin typeface="Calibri" panose="020F0502020204030204" pitchFamily="34" charset="0"/>
                <a:cs typeface="Calibri" panose="020F0502020204030204" pitchFamily="34" charset="0"/>
              </a:rPr>
              <a:t>Fuente: </a:t>
            </a:r>
            <a:r>
              <a:rPr lang="es-MX" sz="1100" b="1" dirty="0" smtClean="0">
                <a:latin typeface="Calibri" panose="020F0502020204030204" pitchFamily="34" charset="0"/>
                <a:cs typeface="Calibri" panose="020F0502020204030204" pitchFamily="34" charset="0"/>
              </a:rPr>
              <a:t>Elaboración propia </a:t>
            </a:r>
            <a:r>
              <a:rPr lang="es-MX" sz="1100" b="1" dirty="0">
                <a:latin typeface="Calibri" panose="020F0502020204030204" pitchFamily="34" charset="0"/>
                <a:cs typeface="Calibri" panose="020F0502020204030204" pitchFamily="34" charset="0"/>
              </a:rPr>
              <a:t>con base a </a:t>
            </a:r>
            <a:r>
              <a:rPr lang="es-MX" sz="1100" b="1" dirty="0" err="1">
                <a:latin typeface="Calibri" panose="020F0502020204030204" pitchFamily="34" charset="0"/>
                <a:cs typeface="Calibri" panose="020F0502020204030204" pitchFamily="34" charset="0"/>
              </a:rPr>
              <a:t>Munch</a:t>
            </a:r>
            <a:r>
              <a:rPr lang="es-MX" sz="1100" b="1" dirty="0">
                <a:latin typeface="Calibri" panose="020F0502020204030204" pitchFamily="34" charset="0"/>
                <a:cs typeface="Calibri" panose="020F0502020204030204" pitchFamily="34" charset="0"/>
              </a:rPr>
              <a:t>, L. (2014).</a:t>
            </a:r>
          </a:p>
        </p:txBody>
      </p:sp>
    </p:spTree>
    <p:extLst>
      <p:ext uri="{BB962C8B-B14F-4D97-AF65-F5344CB8AC3E}">
        <p14:creationId xmlns:p14="http://schemas.microsoft.com/office/powerpoint/2010/main" val="3680653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308719" y="443710"/>
            <a:ext cx="8642350" cy="1792704"/>
          </a:xfrm>
          <a:prstGeom prst="rect">
            <a:avLst/>
          </a:prstGeom>
        </p:spPr>
        <p:txBody>
          <a:bodyPr vert="horz" lIns="91440" tIns="45720" rIns="91440" bIns="45720" rtlCol="0">
            <a:normAutofit/>
          </a:bodyPr>
          <a:lst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algn="ctr">
              <a:buFont typeface="Arial" panose="020B0604020202020204" pitchFamily="34" charset="0"/>
              <a:buNone/>
            </a:pPr>
            <a:r>
              <a:rPr lang="es-MX" sz="3200" b="1" dirty="0" smtClean="0">
                <a:solidFill>
                  <a:srgbClr val="FFC000"/>
                </a:solidFill>
                <a:latin typeface="Calibri" pitchFamily="34" charset="0"/>
              </a:rPr>
              <a:t>    1.4.2 La dirección requiere técnicas o herramientas que dan la metodología</a:t>
            </a:r>
            <a:endParaRPr lang="es-MX" sz="3200" b="1" dirty="0">
              <a:solidFill>
                <a:srgbClr val="FFC000"/>
              </a:solidFill>
              <a:latin typeface="Calibri" pitchFamily="34" charset="0"/>
            </a:endParaRPr>
          </a:p>
        </p:txBody>
      </p:sp>
      <p:sp>
        <p:nvSpPr>
          <p:cNvPr id="10" name="Rectángulo 9"/>
          <p:cNvSpPr/>
          <p:nvPr/>
        </p:nvSpPr>
        <p:spPr>
          <a:xfrm>
            <a:off x="2397646" y="2036358"/>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Figura 11. Elementos de la dirección</a:t>
            </a:r>
            <a:endParaRPr lang="es-MX" sz="1400" b="1" dirty="0">
              <a:latin typeface="Calibri" panose="020F0502020204030204" pitchFamily="34" charset="0"/>
              <a:cs typeface="Calibri" panose="020F0502020204030204" pitchFamily="34" charset="0"/>
            </a:endParaRPr>
          </a:p>
        </p:txBody>
      </p:sp>
      <p:graphicFrame>
        <p:nvGraphicFramePr>
          <p:cNvPr id="3" name="Marcador de contenido 2"/>
          <p:cNvGraphicFramePr>
            <a:graphicFrameLocks noGrp="1"/>
          </p:cNvGraphicFramePr>
          <p:nvPr>
            <p:ph idx="1"/>
            <p:extLst>
              <p:ext uri="{D42A27DB-BD31-4B8C-83A1-F6EECF244321}">
                <p14:modId xmlns:p14="http://schemas.microsoft.com/office/powerpoint/2010/main" val="793493723"/>
              </p:ext>
            </p:extLst>
          </p:nvPr>
        </p:nvGraphicFramePr>
        <p:xfrm>
          <a:off x="1447428" y="2938284"/>
          <a:ext cx="6999609" cy="27253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ángulo 7"/>
          <p:cNvSpPr/>
          <p:nvPr/>
        </p:nvSpPr>
        <p:spPr>
          <a:xfrm>
            <a:off x="2974428" y="5771391"/>
            <a:ext cx="5472609" cy="261610"/>
          </a:xfrm>
          <a:prstGeom prst="rect">
            <a:avLst/>
          </a:prstGeom>
        </p:spPr>
        <p:txBody>
          <a:bodyPr wrap="square">
            <a:spAutoFit/>
          </a:bodyPr>
          <a:lstStyle/>
          <a:p>
            <a:r>
              <a:rPr lang="es-MX" sz="1100" b="1" i="1" dirty="0" smtClean="0">
                <a:latin typeface="Calibri" panose="020F0502020204030204" pitchFamily="34" charset="0"/>
                <a:cs typeface="Calibri" panose="020F0502020204030204" pitchFamily="34" charset="0"/>
              </a:rPr>
              <a:t>Fuente: </a:t>
            </a:r>
            <a:r>
              <a:rPr lang="es-MX" sz="1100" b="1" dirty="0" smtClean="0">
                <a:latin typeface="Calibri" panose="020F0502020204030204" pitchFamily="34" charset="0"/>
                <a:cs typeface="Calibri" panose="020F0502020204030204" pitchFamily="34" charset="0"/>
              </a:rPr>
              <a:t>Elaboración propia </a:t>
            </a:r>
            <a:r>
              <a:rPr lang="es-MX" sz="1100" b="1" dirty="0">
                <a:latin typeface="Calibri" panose="020F0502020204030204" pitchFamily="34" charset="0"/>
                <a:cs typeface="Calibri" panose="020F0502020204030204" pitchFamily="34" charset="0"/>
              </a:rPr>
              <a:t>con base a </a:t>
            </a:r>
            <a:r>
              <a:rPr lang="es-MX" sz="1100" b="1" dirty="0" err="1">
                <a:latin typeface="Calibri" panose="020F0502020204030204" pitchFamily="34" charset="0"/>
                <a:cs typeface="Calibri" panose="020F0502020204030204" pitchFamily="34" charset="0"/>
              </a:rPr>
              <a:t>Munch</a:t>
            </a:r>
            <a:r>
              <a:rPr lang="es-MX" sz="1100" b="1" dirty="0">
                <a:latin typeface="Calibri" panose="020F0502020204030204" pitchFamily="34" charset="0"/>
                <a:cs typeface="Calibri" panose="020F0502020204030204" pitchFamily="34" charset="0"/>
              </a:rPr>
              <a:t>, L. (2014).</a:t>
            </a:r>
          </a:p>
        </p:txBody>
      </p:sp>
    </p:spTree>
    <p:extLst>
      <p:ext uri="{BB962C8B-B14F-4D97-AF65-F5344CB8AC3E}">
        <p14:creationId xmlns:p14="http://schemas.microsoft.com/office/powerpoint/2010/main" val="3442200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graphicFrame>
        <p:nvGraphicFramePr>
          <p:cNvPr id="4" name="3 Tabla"/>
          <p:cNvGraphicFramePr>
            <a:graphicFrameLocks noGrp="1"/>
          </p:cNvGraphicFramePr>
          <p:nvPr>
            <p:extLst>
              <p:ext uri="{D42A27DB-BD31-4B8C-83A1-F6EECF244321}">
                <p14:modId xmlns:p14="http://schemas.microsoft.com/office/powerpoint/2010/main" val="172728279"/>
              </p:ext>
            </p:extLst>
          </p:nvPr>
        </p:nvGraphicFramePr>
        <p:xfrm>
          <a:off x="0" y="-69316"/>
          <a:ext cx="9144000" cy="6927315"/>
        </p:xfrm>
        <a:graphic>
          <a:graphicData uri="http://schemas.openxmlformats.org/drawingml/2006/table">
            <a:tbl>
              <a:tblPr firstRow="1" bandRow="1">
                <a:tableStyleId>{3C2FFA5D-87B4-456A-9821-1D502468CF0F}</a:tableStyleId>
              </a:tblPr>
              <a:tblGrid>
                <a:gridCol w="6012160">
                  <a:extLst>
                    <a:ext uri="{9D8B030D-6E8A-4147-A177-3AD203B41FA5}">
                      <a16:colId xmlns:a16="http://schemas.microsoft.com/office/drawing/2014/main" val="20000"/>
                    </a:ext>
                  </a:extLst>
                </a:gridCol>
                <a:gridCol w="2232248">
                  <a:extLst>
                    <a:ext uri="{9D8B030D-6E8A-4147-A177-3AD203B41FA5}">
                      <a16:colId xmlns:a16="http://schemas.microsoft.com/office/drawing/2014/main" val="20001"/>
                    </a:ext>
                  </a:extLst>
                </a:gridCol>
                <a:gridCol w="899592">
                  <a:extLst>
                    <a:ext uri="{9D8B030D-6E8A-4147-A177-3AD203B41FA5}">
                      <a16:colId xmlns:a16="http://schemas.microsoft.com/office/drawing/2014/main" val="20002"/>
                    </a:ext>
                  </a:extLst>
                </a:gridCol>
              </a:tblGrid>
              <a:tr h="735506">
                <a:tc gridSpan="3">
                  <a:txBody>
                    <a:bodyPr/>
                    <a:lstStyle/>
                    <a:p>
                      <a:pPr algn="ctr"/>
                      <a:endParaRPr lang="es-MX" sz="4000" dirty="0">
                        <a:solidFill>
                          <a:schemeClr val="bg1"/>
                        </a:solidFill>
                        <a:latin typeface="+mj-lt"/>
                        <a:cs typeface="Arial" panose="020B0604020202020204" pitchFamily="34" charset="0"/>
                      </a:endParaRPr>
                    </a:p>
                  </a:txBody>
                  <a:tcPr/>
                </a:tc>
                <a:tc hMerge="1">
                  <a:txBody>
                    <a:bodyPr/>
                    <a:lstStyle/>
                    <a:p>
                      <a:endParaRPr lang="es-MX" dirty="0"/>
                    </a:p>
                  </a:txBody>
                  <a:tcPr/>
                </a:tc>
                <a:tc hMerge="1">
                  <a:txBody>
                    <a:bodyPr/>
                    <a:lstStyle/>
                    <a:p>
                      <a:endParaRPr lang="es-MX" dirty="0"/>
                    </a:p>
                  </a:txBody>
                  <a:tcPr/>
                </a:tc>
                <a:extLst>
                  <a:ext uri="{0D108BD9-81ED-4DB2-BD59-A6C34878D82A}">
                    <a16:rowId xmlns:a16="http://schemas.microsoft.com/office/drawing/2014/main" val="10000"/>
                  </a:ext>
                </a:extLst>
              </a:tr>
              <a:tr h="3293787">
                <a:tc>
                  <a:txBody>
                    <a:bodyPr/>
                    <a:lstStyle/>
                    <a:p>
                      <a:pPr marL="355600" lvl="1" indent="0" algn="l" defTabSz="685800" rtl="0" eaLnBrk="1" latinLnBrk="0" hangingPunct="1"/>
                      <a:r>
                        <a:rPr lang="es-MX" sz="2400" b="0" kern="1200" dirty="0" smtClean="0">
                          <a:solidFill>
                            <a:schemeClr val="tx1"/>
                          </a:solidFill>
                          <a:latin typeface="Calibri" panose="020F0502020204030204" pitchFamily="34" charset="0"/>
                          <a:ea typeface="+mn-ea"/>
                          <a:cs typeface="Calibri" panose="020F0502020204030204" pitchFamily="34" charset="0"/>
                        </a:rPr>
                        <a:t>1.3. Organización</a:t>
                      </a:r>
                    </a:p>
                    <a:p>
                      <a:pPr marL="723900" indent="0" algn="just"/>
                      <a:r>
                        <a:rPr lang="es-MX" sz="2400" kern="1200" dirty="0" smtClean="0">
                          <a:solidFill>
                            <a:schemeClr val="dk1"/>
                          </a:solidFill>
                          <a:effectLst/>
                          <a:latin typeface="Calibri" panose="020F0502020204030204" pitchFamily="34" charset="0"/>
                          <a:ea typeface="+mn-ea"/>
                          <a:cs typeface="Calibri" panose="020F0502020204030204" pitchFamily="34" charset="0"/>
                        </a:rPr>
                        <a:t>1.3.1. ¿Qué es la organización?</a:t>
                      </a:r>
                    </a:p>
                    <a:p>
                      <a:pPr marL="723900" indent="0" algn="just"/>
                      <a:r>
                        <a:rPr lang="es-MX" sz="2400" kern="1200" dirty="0" smtClean="0">
                          <a:solidFill>
                            <a:schemeClr val="dk1"/>
                          </a:solidFill>
                          <a:effectLst/>
                          <a:latin typeface="Calibri" panose="020F0502020204030204" pitchFamily="34" charset="0"/>
                          <a:ea typeface="+mn-ea"/>
                          <a:cs typeface="Calibri" panose="020F0502020204030204" pitchFamily="34" charset="0"/>
                        </a:rPr>
                        <a:t>1.3.2. Objetivo</a:t>
                      </a:r>
                    </a:p>
                    <a:p>
                      <a:pPr marL="723900" indent="0" algn="just"/>
                      <a:r>
                        <a:rPr lang="es-MX" sz="2400" kern="1200" dirty="0" smtClean="0">
                          <a:solidFill>
                            <a:schemeClr val="dk1"/>
                          </a:solidFill>
                          <a:effectLst/>
                          <a:latin typeface="Calibri" panose="020F0502020204030204" pitchFamily="34" charset="0"/>
                          <a:ea typeface="+mn-ea"/>
                          <a:cs typeface="Calibri" panose="020F0502020204030204" pitchFamily="34" charset="0"/>
                        </a:rPr>
                        <a:t>1.3.3. Pasos esenciales en el proceso de organizar </a:t>
                      </a:r>
                    </a:p>
                    <a:p>
                      <a:pPr marL="723900" indent="0" algn="just"/>
                      <a:r>
                        <a:rPr lang="es-MX" sz="2400" kern="1200" dirty="0" smtClean="0">
                          <a:solidFill>
                            <a:schemeClr val="dk1"/>
                          </a:solidFill>
                          <a:effectLst/>
                          <a:latin typeface="Calibri" panose="020F0502020204030204" pitchFamily="34" charset="0"/>
                          <a:ea typeface="+mn-ea"/>
                          <a:cs typeface="Calibri" panose="020F0502020204030204" pitchFamily="34" charset="0"/>
                        </a:rPr>
                        <a:t>1.3.4. Actividades importantes de la organización</a:t>
                      </a:r>
                    </a:p>
                    <a:p>
                      <a:pPr marL="723900" indent="0" algn="just"/>
                      <a:r>
                        <a:rPr lang="es-MX" sz="2400" kern="1200" dirty="0" smtClean="0">
                          <a:solidFill>
                            <a:schemeClr val="dk1"/>
                          </a:solidFill>
                          <a:effectLst/>
                          <a:latin typeface="Calibri" panose="020F0502020204030204" pitchFamily="34" charset="0"/>
                          <a:ea typeface="+mn-ea"/>
                          <a:cs typeface="Calibri" panose="020F0502020204030204" pitchFamily="34" charset="0"/>
                        </a:rPr>
                        <a:t>1.3.5 Técnicas</a:t>
                      </a:r>
                      <a:endParaRPr lang="es-MX" sz="2200" b="0" dirty="0">
                        <a:latin typeface="+mj-lt"/>
                        <a:cs typeface="Arial" panose="020B0604020202020204" pitchFamily="34" charset="0"/>
                      </a:endParaRPr>
                    </a:p>
                  </a:txBody>
                  <a:tcPr/>
                </a:tc>
                <a:tc>
                  <a:txBody>
                    <a:bodyPr/>
                    <a:lstStyle/>
                    <a:p>
                      <a:r>
                        <a:rPr lang="es-MX" sz="2000" dirty="0" smtClean="0">
                          <a:latin typeface="Calibri" panose="020F0502020204030204" pitchFamily="34" charset="0"/>
                          <a:cs typeface="Calibri" panose="020F0502020204030204" pitchFamily="34" charset="0"/>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s-MX" sz="2000" dirty="0" smtClean="0">
                        <a:latin typeface="Calibri" panose="020F0502020204030204" pitchFamily="34" charset="0"/>
                        <a:cs typeface="Calibri" panose="020F050202020403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s-MX" sz="2000" dirty="0" smtClean="0">
                        <a:latin typeface="Calibri" panose="020F0502020204030204" pitchFamily="34" charset="0"/>
                        <a:cs typeface="Calibri" panose="020F050202020403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s-MX" sz="2000" dirty="0" smtClean="0">
                          <a:latin typeface="Calibri" panose="020F0502020204030204" pitchFamily="34" charset="0"/>
                          <a:cs typeface="Calibri" panose="020F0502020204030204" pitchFamily="34" charset="0"/>
                        </a:rPr>
                        <a:t>……………………..………</a:t>
                      </a:r>
                    </a:p>
                    <a:p>
                      <a:pPr marL="0" marR="0" indent="0" algn="l" defTabSz="457200" rtl="0" eaLnBrk="1" fontAlgn="auto" latinLnBrk="0" hangingPunct="1">
                        <a:lnSpc>
                          <a:spcPct val="100000"/>
                        </a:lnSpc>
                        <a:spcBef>
                          <a:spcPts val="0"/>
                        </a:spcBef>
                        <a:spcAft>
                          <a:spcPts val="0"/>
                        </a:spcAft>
                        <a:buClrTx/>
                        <a:buSzTx/>
                        <a:buFontTx/>
                        <a:buNone/>
                        <a:tabLst/>
                        <a:defRPr/>
                      </a:pPr>
                      <a:r>
                        <a:rPr lang="es-MX" sz="2000" dirty="0" smtClean="0">
                          <a:latin typeface="Calibri" panose="020F0502020204030204" pitchFamily="34" charset="0"/>
                          <a:cs typeface="Calibri" panose="020F0502020204030204" pitchFamily="34" charset="0"/>
                        </a:rPr>
                        <a:t>………..……………………</a:t>
                      </a:r>
                      <a:endParaRPr lang="es-MX" sz="2000" kern="1200" dirty="0" smtClean="0">
                        <a:solidFill>
                          <a:schemeClr val="dk1"/>
                        </a:solidFill>
                        <a:latin typeface="Calibri" panose="020F0502020204030204" pitchFamily="34" charset="0"/>
                        <a:ea typeface="+mn-ea"/>
                        <a:cs typeface="Calibri" panose="020F050202020403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s-MX" sz="2000" dirty="0" smtClean="0">
                        <a:latin typeface="Calibri" panose="020F0502020204030204" pitchFamily="34" charset="0"/>
                        <a:cs typeface="Calibri" panose="020F050202020403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s-MX" sz="2000" dirty="0" smtClean="0">
                          <a:latin typeface="Calibri" panose="020F0502020204030204" pitchFamily="34" charset="0"/>
                          <a:cs typeface="Calibri" panose="020F0502020204030204" pitchFamily="34" charset="0"/>
                        </a:rPr>
                        <a:t>…………………………….</a:t>
                      </a:r>
                      <a:endParaRPr lang="es-MX" sz="2000" kern="1200" dirty="0" smtClean="0">
                        <a:solidFill>
                          <a:schemeClr val="dk1"/>
                        </a:solidFill>
                        <a:latin typeface="Calibri" panose="020F0502020204030204" pitchFamily="34" charset="0"/>
                        <a:ea typeface="+mn-ea"/>
                        <a:cs typeface="Calibri" panose="020F050202020403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s-MX" sz="2000" dirty="0">
                        <a:latin typeface="Calibri" panose="020F0502020204030204" pitchFamily="34" charset="0"/>
                        <a:cs typeface="Calibri" panose="020F0502020204030204" pitchFamily="34" charset="0"/>
                      </a:endParaRPr>
                    </a:p>
                  </a:txBody>
                  <a:tcPr/>
                </a:tc>
                <a:tc>
                  <a:txBody>
                    <a:bodyPr/>
                    <a:lstStyle/>
                    <a:p>
                      <a:pPr algn="ctr"/>
                      <a:r>
                        <a:rPr lang="es-MX" sz="2000" dirty="0" smtClean="0">
                          <a:latin typeface="Calibri" panose="020F0502020204030204" pitchFamily="34" charset="0"/>
                          <a:cs typeface="Calibri" panose="020F0502020204030204" pitchFamily="34" charset="0"/>
                        </a:rPr>
                        <a:t>35</a:t>
                      </a:r>
                    </a:p>
                    <a:p>
                      <a:pPr algn="ctr"/>
                      <a:r>
                        <a:rPr lang="es-MX" sz="2000" dirty="0" smtClean="0">
                          <a:latin typeface="Calibri" panose="020F0502020204030204" pitchFamily="34" charset="0"/>
                          <a:cs typeface="Calibri" panose="020F0502020204030204" pitchFamily="34" charset="0"/>
                        </a:rPr>
                        <a:t>36</a:t>
                      </a:r>
                    </a:p>
                    <a:p>
                      <a:pPr algn="ctr"/>
                      <a:r>
                        <a:rPr lang="es-MX" sz="2000" dirty="0" smtClean="0">
                          <a:latin typeface="Calibri" panose="020F0502020204030204" pitchFamily="34" charset="0"/>
                          <a:cs typeface="Calibri" panose="020F0502020204030204" pitchFamily="34" charset="0"/>
                        </a:rPr>
                        <a:t>37</a:t>
                      </a:r>
                    </a:p>
                    <a:p>
                      <a:pPr algn="ctr"/>
                      <a:endParaRPr lang="es-MX" sz="2000" dirty="0" smtClean="0">
                        <a:latin typeface="Calibri" panose="020F0502020204030204" pitchFamily="34" charset="0"/>
                        <a:cs typeface="Calibri" panose="020F0502020204030204" pitchFamily="34" charset="0"/>
                      </a:endParaRPr>
                    </a:p>
                    <a:p>
                      <a:pPr algn="ctr"/>
                      <a:endParaRPr lang="es-MX" sz="2000" dirty="0" smtClean="0">
                        <a:latin typeface="Calibri" panose="020F0502020204030204" pitchFamily="34" charset="0"/>
                        <a:cs typeface="Calibri" panose="020F0502020204030204" pitchFamily="34" charset="0"/>
                      </a:endParaRPr>
                    </a:p>
                    <a:p>
                      <a:pPr algn="ctr"/>
                      <a:r>
                        <a:rPr lang="es-MX" sz="2000" dirty="0" smtClean="0">
                          <a:latin typeface="Calibri" panose="020F0502020204030204" pitchFamily="34" charset="0"/>
                          <a:cs typeface="Calibri" panose="020F0502020204030204" pitchFamily="34" charset="0"/>
                        </a:rPr>
                        <a:t>38</a:t>
                      </a:r>
                    </a:p>
                    <a:p>
                      <a:pPr algn="ctr"/>
                      <a:r>
                        <a:rPr lang="es-MX" sz="2000" dirty="0" smtClean="0">
                          <a:latin typeface="Calibri" panose="020F0502020204030204" pitchFamily="34" charset="0"/>
                          <a:cs typeface="Calibri" panose="020F0502020204030204" pitchFamily="34" charset="0"/>
                        </a:rPr>
                        <a:t>38</a:t>
                      </a:r>
                    </a:p>
                    <a:p>
                      <a:pPr algn="ctr"/>
                      <a:endParaRPr lang="es-MX" sz="2000" dirty="0" smtClean="0">
                        <a:latin typeface="Calibri" panose="020F0502020204030204" pitchFamily="34" charset="0"/>
                        <a:cs typeface="Calibri" panose="020F0502020204030204" pitchFamily="34" charset="0"/>
                      </a:endParaRPr>
                    </a:p>
                    <a:p>
                      <a:pPr algn="ctr"/>
                      <a:r>
                        <a:rPr lang="es-MX" sz="2000" dirty="0" smtClean="0">
                          <a:latin typeface="Calibri" panose="020F0502020204030204" pitchFamily="34" charset="0"/>
                          <a:cs typeface="Calibri" panose="020F0502020204030204" pitchFamily="34" charset="0"/>
                        </a:rPr>
                        <a:t>41</a:t>
                      </a:r>
                    </a:p>
                  </a:txBody>
                  <a:tcPr/>
                </a:tc>
                <a:extLst>
                  <a:ext uri="{0D108BD9-81ED-4DB2-BD59-A6C34878D82A}">
                    <a16:rowId xmlns:a16="http://schemas.microsoft.com/office/drawing/2014/main" val="10001"/>
                  </a:ext>
                </a:extLst>
              </a:tr>
              <a:tr h="2898022">
                <a:tc>
                  <a:txBody>
                    <a:bodyPr/>
                    <a:lstStyle/>
                    <a:p>
                      <a:pPr marL="723900" indent="-368300" algn="just" defTabSz="685800" rtl="0" eaLnBrk="1" latinLnBrk="0" hangingPunct="1"/>
                      <a:r>
                        <a:rPr lang="es-MX" sz="2400" kern="1200" dirty="0" smtClean="0">
                          <a:solidFill>
                            <a:schemeClr val="dk1"/>
                          </a:solidFill>
                          <a:effectLst/>
                          <a:latin typeface="Calibri" panose="020F0502020204030204" pitchFamily="34" charset="0"/>
                          <a:ea typeface="+mn-ea"/>
                          <a:cs typeface="Calibri" panose="020F0502020204030204" pitchFamily="34" charset="0"/>
                        </a:rPr>
                        <a:t>1.4. Dirección</a:t>
                      </a:r>
                    </a:p>
                    <a:p>
                      <a:pPr marL="723900" indent="0" algn="just" defTabSz="685800" rtl="0" eaLnBrk="1" latinLnBrk="0" hangingPunct="1"/>
                      <a:r>
                        <a:rPr lang="es-MX" sz="2400" kern="1200" dirty="0" smtClean="0">
                          <a:solidFill>
                            <a:schemeClr val="dk1"/>
                          </a:solidFill>
                          <a:effectLst/>
                          <a:latin typeface="Calibri" panose="020F0502020204030204" pitchFamily="34" charset="0"/>
                          <a:ea typeface="+mn-ea"/>
                          <a:cs typeface="Calibri" panose="020F0502020204030204" pitchFamily="34" charset="0"/>
                        </a:rPr>
                        <a:t>1.4.1 ¿Qué es la dirección?</a:t>
                      </a:r>
                    </a:p>
                    <a:p>
                      <a:pPr marL="723900" indent="0" algn="just" defTabSz="685800" rtl="0" eaLnBrk="1" latinLnBrk="0" hangingPunct="1"/>
                      <a:r>
                        <a:rPr lang="es-MX" sz="2400" kern="1200" dirty="0" smtClean="0">
                          <a:solidFill>
                            <a:schemeClr val="dk1"/>
                          </a:solidFill>
                          <a:effectLst/>
                          <a:latin typeface="Calibri" panose="020F0502020204030204" pitchFamily="34" charset="0"/>
                          <a:ea typeface="+mn-ea"/>
                          <a:cs typeface="Calibri" panose="020F0502020204030204" pitchFamily="34" charset="0"/>
                        </a:rPr>
                        <a:t>1.4.2 Técnicas</a:t>
                      </a:r>
                    </a:p>
                    <a:p>
                      <a:pPr marL="723900" indent="0" algn="just" defTabSz="685800" rtl="0" eaLnBrk="1" latinLnBrk="0" hangingPunct="1"/>
                      <a:endParaRPr lang="es-MX" sz="2400" b="0" kern="1200" dirty="0" smtClean="0">
                        <a:solidFill>
                          <a:schemeClr val="dk1"/>
                        </a:solidFill>
                        <a:effectLst/>
                        <a:latin typeface="Calibri" panose="020F0502020204030204" pitchFamily="34" charset="0"/>
                        <a:ea typeface="+mn-ea"/>
                        <a:cs typeface="Calibri" panose="020F0502020204030204" pitchFamily="34" charset="0"/>
                      </a:endParaRPr>
                    </a:p>
                    <a:p>
                      <a:pPr marL="723900" indent="-368300" algn="just" defTabSz="685800" rtl="0" eaLnBrk="1" latinLnBrk="0" hangingPunct="1"/>
                      <a:r>
                        <a:rPr lang="es-MX" sz="2400" kern="1200" dirty="0" smtClean="0">
                          <a:solidFill>
                            <a:schemeClr val="dk1"/>
                          </a:solidFill>
                          <a:effectLst/>
                          <a:latin typeface="Calibri" panose="020F0502020204030204" pitchFamily="34" charset="0"/>
                          <a:ea typeface="+mn-ea"/>
                          <a:cs typeface="Calibri" panose="020F0502020204030204" pitchFamily="34" charset="0"/>
                        </a:rPr>
                        <a:t>1.5. Control</a:t>
                      </a:r>
                    </a:p>
                    <a:p>
                      <a:pPr marL="627063" marR="0" indent="0" algn="just" defTabSz="685800" rtl="0" eaLnBrk="1" fontAlgn="auto" latinLnBrk="0" hangingPunct="1">
                        <a:lnSpc>
                          <a:spcPct val="100000"/>
                        </a:lnSpc>
                        <a:spcBef>
                          <a:spcPts val="0"/>
                        </a:spcBef>
                        <a:spcAft>
                          <a:spcPts val="0"/>
                        </a:spcAft>
                        <a:buClrTx/>
                        <a:buSzTx/>
                        <a:buFontTx/>
                        <a:buNone/>
                        <a:tabLst/>
                        <a:defRPr/>
                      </a:pPr>
                      <a:r>
                        <a:rPr lang="es-MX" sz="2400" kern="1200" dirty="0" smtClean="0">
                          <a:solidFill>
                            <a:schemeClr val="dk1"/>
                          </a:solidFill>
                          <a:effectLst/>
                          <a:latin typeface="Calibri" panose="020F0502020204030204" pitchFamily="34" charset="0"/>
                          <a:ea typeface="+mn-ea"/>
                          <a:cs typeface="Calibri" panose="020F0502020204030204" pitchFamily="34" charset="0"/>
                        </a:rPr>
                        <a:t>1.5.2. ¿Qué es el control?</a:t>
                      </a:r>
                    </a:p>
                    <a:p>
                      <a:pPr marL="627063" indent="0"/>
                      <a:r>
                        <a:rPr lang="es-MX" sz="2400" kern="1200" dirty="0" smtClean="0">
                          <a:solidFill>
                            <a:schemeClr val="dk1"/>
                          </a:solidFill>
                          <a:effectLst/>
                          <a:latin typeface="Calibri" panose="020F0502020204030204" pitchFamily="34" charset="0"/>
                          <a:ea typeface="+mn-ea"/>
                          <a:cs typeface="Calibri" panose="020F0502020204030204" pitchFamily="34" charset="0"/>
                        </a:rPr>
                        <a:t>1.5.3 Aspectos básicos del control</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cs typeface="Calibri" panose="020F050202020403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cs typeface="Calibri" panose="020F0502020204030204" pitchFamily="34" charset="0"/>
                        </a:rPr>
                        <a:t>……………………….</a:t>
                      </a:r>
                      <a:endParaRPr lang="es-MX" sz="2400" kern="1200" dirty="0" smtClean="0">
                        <a:solidFill>
                          <a:schemeClr val="dk1"/>
                        </a:solidFill>
                        <a:latin typeface="Calibri" panose="020F0502020204030204" pitchFamily="34" charset="0"/>
                        <a:ea typeface="+mn-ea"/>
                        <a:cs typeface="Calibri" panose="020F050202020403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cs typeface="Calibri" panose="020F0502020204030204" pitchFamily="34" charset="0"/>
                        </a:rPr>
                        <a:t>……………………….</a:t>
                      </a:r>
                      <a:endParaRPr lang="es-MX" sz="2400" kern="1200" dirty="0" smtClean="0">
                        <a:solidFill>
                          <a:schemeClr val="dk1"/>
                        </a:solidFill>
                        <a:latin typeface="Calibri" panose="020F0502020204030204" pitchFamily="34" charset="0"/>
                        <a:ea typeface="+mn-ea"/>
                        <a:cs typeface="Calibri" panose="020F050202020403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kern="1200" dirty="0" smtClean="0">
                        <a:solidFill>
                          <a:schemeClr val="dk1"/>
                        </a:solidFill>
                        <a:latin typeface="Calibri" panose="020F0502020204030204" pitchFamily="34" charset="0"/>
                        <a:ea typeface="+mn-ea"/>
                        <a:cs typeface="Calibri" panose="020F050202020403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cs typeface="Calibri" panose="020F050202020403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cs typeface="Calibri" panose="020F0502020204030204" pitchFamily="34" charset="0"/>
                        </a:rPr>
                        <a:t>……………………….</a:t>
                      </a:r>
                      <a:endParaRPr lang="es-MX" sz="2400" kern="1200" dirty="0" smtClean="0">
                        <a:solidFill>
                          <a:schemeClr val="dk1"/>
                        </a:solidFill>
                        <a:latin typeface="Calibri" panose="020F0502020204030204" pitchFamily="34" charset="0"/>
                        <a:ea typeface="+mn-ea"/>
                        <a:cs typeface="Calibri" panose="020F050202020403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cs typeface="Calibri" panose="020F0502020204030204" pitchFamily="34" charset="0"/>
                        </a:rPr>
                        <a:t>……………………….</a:t>
                      </a:r>
                    </a:p>
                  </a:txBody>
                  <a:tcPr/>
                </a:tc>
                <a:tc>
                  <a:txBody>
                    <a:bodyPr/>
                    <a:lstStyle/>
                    <a:p>
                      <a:pPr marL="0" algn="ctr" defTabSz="685800" rtl="0" eaLnBrk="1" latinLnBrk="0" hangingPunct="1">
                        <a:lnSpc>
                          <a:spcPct val="100000"/>
                        </a:lnSpc>
                      </a:pPr>
                      <a:r>
                        <a:rPr lang="es-MX" sz="2000" kern="1200" dirty="0" smtClean="0">
                          <a:solidFill>
                            <a:schemeClr val="dk1"/>
                          </a:solidFill>
                          <a:latin typeface="Calibri" panose="020F0502020204030204" pitchFamily="34" charset="0"/>
                          <a:ea typeface="+mn-ea"/>
                          <a:cs typeface="Calibri" panose="020F0502020204030204" pitchFamily="34" charset="0"/>
                        </a:rPr>
                        <a:t>45</a:t>
                      </a:r>
                    </a:p>
                    <a:p>
                      <a:pPr marL="0" algn="ctr" defTabSz="685800" rtl="0" eaLnBrk="1" latinLnBrk="0" hangingPunct="1">
                        <a:lnSpc>
                          <a:spcPct val="100000"/>
                        </a:lnSpc>
                      </a:pPr>
                      <a:r>
                        <a:rPr lang="es-MX" sz="2000" kern="1200" dirty="0" smtClean="0">
                          <a:solidFill>
                            <a:schemeClr val="dk1"/>
                          </a:solidFill>
                          <a:latin typeface="Calibri" panose="020F0502020204030204" pitchFamily="34" charset="0"/>
                          <a:ea typeface="+mn-ea"/>
                          <a:cs typeface="Calibri" panose="020F0502020204030204" pitchFamily="34" charset="0"/>
                        </a:rPr>
                        <a:t>46</a:t>
                      </a:r>
                    </a:p>
                    <a:p>
                      <a:pPr marL="0" algn="ctr" defTabSz="685800" rtl="0" eaLnBrk="1" latinLnBrk="0" hangingPunct="1">
                        <a:lnSpc>
                          <a:spcPct val="100000"/>
                        </a:lnSpc>
                      </a:pPr>
                      <a:r>
                        <a:rPr lang="es-MX" sz="2000" kern="1200" dirty="0" smtClean="0">
                          <a:solidFill>
                            <a:schemeClr val="dk1"/>
                          </a:solidFill>
                          <a:latin typeface="Calibri" panose="020F0502020204030204" pitchFamily="34" charset="0"/>
                          <a:ea typeface="+mn-ea"/>
                          <a:cs typeface="Calibri" panose="020F0502020204030204" pitchFamily="34" charset="0"/>
                        </a:rPr>
                        <a:t>49</a:t>
                      </a:r>
                    </a:p>
                    <a:p>
                      <a:pPr marL="0" algn="ctr" defTabSz="685800" rtl="0" eaLnBrk="1" latinLnBrk="0" hangingPunct="1">
                        <a:lnSpc>
                          <a:spcPct val="100000"/>
                        </a:lnSpc>
                      </a:pPr>
                      <a:endParaRPr lang="es-MX" sz="2000" kern="1200" dirty="0" smtClean="0">
                        <a:solidFill>
                          <a:schemeClr val="dk1"/>
                        </a:solidFill>
                        <a:latin typeface="Calibri" panose="020F0502020204030204" pitchFamily="34" charset="0"/>
                        <a:ea typeface="+mn-ea"/>
                        <a:cs typeface="Calibri" panose="020F0502020204030204" pitchFamily="34" charset="0"/>
                      </a:endParaRPr>
                    </a:p>
                    <a:p>
                      <a:pPr marL="0" algn="ctr" defTabSz="685800" rtl="0" eaLnBrk="1" latinLnBrk="0" hangingPunct="1">
                        <a:lnSpc>
                          <a:spcPct val="100000"/>
                        </a:lnSpc>
                      </a:pPr>
                      <a:endParaRPr lang="es-MX" sz="2000" kern="1200" dirty="0" smtClean="0">
                        <a:solidFill>
                          <a:schemeClr val="dk1"/>
                        </a:solidFill>
                        <a:latin typeface="Calibri" panose="020F0502020204030204" pitchFamily="34" charset="0"/>
                        <a:ea typeface="+mn-ea"/>
                        <a:cs typeface="Calibri" panose="020F0502020204030204" pitchFamily="34" charset="0"/>
                      </a:endParaRPr>
                    </a:p>
                    <a:p>
                      <a:pPr marL="0" algn="ctr" defTabSz="685800" rtl="0" eaLnBrk="1" latinLnBrk="0" hangingPunct="1">
                        <a:lnSpc>
                          <a:spcPct val="100000"/>
                        </a:lnSpc>
                      </a:pPr>
                      <a:r>
                        <a:rPr lang="es-MX" sz="2000" kern="1200" dirty="0" smtClean="0">
                          <a:solidFill>
                            <a:schemeClr val="dk1"/>
                          </a:solidFill>
                          <a:latin typeface="Calibri" panose="020F0502020204030204" pitchFamily="34" charset="0"/>
                          <a:ea typeface="+mn-ea"/>
                          <a:cs typeface="Calibri" panose="020F0502020204030204" pitchFamily="34" charset="0"/>
                        </a:rPr>
                        <a:t>54</a:t>
                      </a:r>
                    </a:p>
                    <a:p>
                      <a:pPr marL="0" algn="ctr" defTabSz="685800" rtl="0" eaLnBrk="1" latinLnBrk="0" hangingPunct="1">
                        <a:lnSpc>
                          <a:spcPct val="100000"/>
                        </a:lnSpc>
                      </a:pPr>
                      <a:r>
                        <a:rPr lang="es-MX" sz="2000" kern="1200" dirty="0" smtClean="0">
                          <a:solidFill>
                            <a:schemeClr val="dk1"/>
                          </a:solidFill>
                          <a:latin typeface="Calibri" panose="020F0502020204030204" pitchFamily="34" charset="0"/>
                          <a:ea typeface="+mn-ea"/>
                          <a:cs typeface="Calibri" panose="020F0502020204030204" pitchFamily="34" charset="0"/>
                        </a:rPr>
                        <a:t>55</a:t>
                      </a:r>
                    </a:p>
                    <a:p>
                      <a:pPr marL="0" algn="ctr" defTabSz="685800" rtl="0" eaLnBrk="1" latinLnBrk="0" hangingPunct="1">
                        <a:lnSpc>
                          <a:spcPct val="100000"/>
                        </a:lnSpc>
                      </a:pPr>
                      <a:r>
                        <a:rPr lang="es-MX" sz="2000" kern="1200" dirty="0" smtClean="0">
                          <a:solidFill>
                            <a:schemeClr val="dk1"/>
                          </a:solidFill>
                          <a:latin typeface="Calibri" panose="020F0502020204030204" pitchFamily="34" charset="0"/>
                          <a:ea typeface="+mn-ea"/>
                          <a:cs typeface="Calibri" panose="020F0502020204030204" pitchFamily="34" charset="0"/>
                        </a:rPr>
                        <a:t>56</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605545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275856" y="690572"/>
            <a:ext cx="5094312" cy="1815882"/>
          </a:xfrm>
          <a:prstGeom prst="rect">
            <a:avLst/>
          </a:prstGeom>
        </p:spPr>
        <p:txBody>
          <a:bodyPr wrap="square">
            <a:spAutoFit/>
          </a:bodyPr>
          <a:lstStyle/>
          <a:p>
            <a:pPr algn="just">
              <a:buNone/>
            </a:pPr>
            <a:r>
              <a:rPr lang="es-MX" sz="2800" dirty="0" smtClean="0">
                <a:latin typeface="Calibri" pitchFamily="34" charset="0"/>
              </a:rPr>
              <a:t>Es </a:t>
            </a:r>
            <a:r>
              <a:rPr lang="es-MX" sz="2800" dirty="0">
                <a:latin typeface="Calibri" pitchFamily="34" charset="0"/>
              </a:rPr>
              <a:t>un intento de influencia interpersonal, dirigido a través del proceso de comunicación, al logro de una o varias metas.</a:t>
            </a:r>
          </a:p>
        </p:txBody>
      </p:sp>
      <p:sp>
        <p:nvSpPr>
          <p:cNvPr id="5" name="Rectángulo 4"/>
          <p:cNvSpPr/>
          <p:nvPr/>
        </p:nvSpPr>
        <p:spPr>
          <a:xfrm>
            <a:off x="3275856" y="2924944"/>
            <a:ext cx="5184576" cy="3539430"/>
          </a:xfrm>
          <a:prstGeom prst="rect">
            <a:avLst/>
          </a:prstGeom>
        </p:spPr>
        <p:txBody>
          <a:bodyPr wrap="square">
            <a:spAutoFit/>
          </a:bodyPr>
          <a:lstStyle/>
          <a:p>
            <a:pPr algn="just"/>
            <a:r>
              <a:rPr lang="es-MX" sz="2800" dirty="0">
                <a:latin typeface="Calibri" pitchFamily="34" charset="0"/>
              </a:rPr>
              <a:t>Es importante por la capacidad  para guiar y dirigir</a:t>
            </a:r>
            <a:r>
              <a:rPr lang="es-MX" sz="2800" dirty="0" smtClean="0">
                <a:latin typeface="Calibri" pitchFamily="34" charset="0"/>
              </a:rPr>
              <a:t>.</a:t>
            </a:r>
          </a:p>
          <a:p>
            <a:pPr algn="just"/>
            <a:endParaRPr lang="es-MX" sz="2800" dirty="0">
              <a:latin typeface="Calibri" pitchFamily="34" charset="0"/>
            </a:endParaRPr>
          </a:p>
          <a:p>
            <a:pPr algn="just"/>
            <a:r>
              <a:rPr lang="es-MX" sz="2800" dirty="0">
                <a:latin typeface="Calibri" pitchFamily="34" charset="0"/>
              </a:rPr>
              <a:t>Es vital para la supervivencia de cualquier organización</a:t>
            </a:r>
            <a:r>
              <a:rPr lang="es-MX" sz="2800" dirty="0" smtClean="0">
                <a:latin typeface="Calibri" pitchFamily="34" charset="0"/>
              </a:rPr>
              <a:t>.</a:t>
            </a:r>
          </a:p>
          <a:p>
            <a:pPr algn="just"/>
            <a:endParaRPr lang="es-MX" sz="2800" dirty="0">
              <a:latin typeface="Calibri" pitchFamily="34" charset="0"/>
            </a:endParaRPr>
          </a:p>
          <a:p>
            <a:pPr algn="just"/>
            <a:r>
              <a:rPr lang="es-MX" sz="2800" dirty="0">
                <a:latin typeface="Calibri" pitchFamily="34" charset="0"/>
              </a:rPr>
              <a:t>Unifica habilidades de los miembros del grupo.</a:t>
            </a:r>
          </a:p>
        </p:txBody>
      </p:sp>
      <p:sp>
        <p:nvSpPr>
          <p:cNvPr id="6" name="Elipse 5"/>
          <p:cNvSpPr/>
          <p:nvPr/>
        </p:nvSpPr>
        <p:spPr>
          <a:xfrm rot="16200000">
            <a:off x="-40132" y="2786645"/>
            <a:ext cx="4104456" cy="17281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latin typeface="Calibri" panose="020F0502020204030204" pitchFamily="34" charset="0"/>
                <a:cs typeface="Calibri" panose="020F0502020204030204" pitchFamily="34" charset="0"/>
              </a:rPr>
              <a:t>Liderazgo</a:t>
            </a:r>
            <a:endParaRPr lang="es-MX" sz="40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996192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71600" y="393626"/>
            <a:ext cx="5094312" cy="3539430"/>
          </a:xfrm>
          <a:prstGeom prst="rect">
            <a:avLst/>
          </a:prstGeom>
        </p:spPr>
        <p:txBody>
          <a:bodyPr wrap="square">
            <a:spAutoFit/>
          </a:bodyPr>
          <a:lstStyle/>
          <a:p>
            <a:pPr marL="177800" lvl="0" indent="0" algn="just">
              <a:buNone/>
            </a:pPr>
            <a:r>
              <a:rPr lang="es-ES_tradnl" sz="2800" dirty="0" smtClean="0">
                <a:latin typeface="Calibri" pitchFamily="34" charset="0"/>
              </a:rPr>
              <a:t>Es la </a:t>
            </a:r>
            <a:r>
              <a:rPr lang="es-ES_tradnl" sz="2800" dirty="0">
                <a:latin typeface="Calibri" pitchFamily="34" charset="0"/>
              </a:rPr>
              <a:t>capacidad que </a:t>
            </a:r>
            <a:r>
              <a:rPr lang="es-ES_tradnl" sz="2800" dirty="0" smtClean="0">
                <a:latin typeface="Calibri" pitchFamily="34" charset="0"/>
              </a:rPr>
              <a:t>se posee </a:t>
            </a:r>
            <a:r>
              <a:rPr lang="es-ES_tradnl" sz="2800" dirty="0">
                <a:latin typeface="Calibri" pitchFamily="34" charset="0"/>
              </a:rPr>
              <a:t>para orientar a </a:t>
            </a:r>
            <a:r>
              <a:rPr lang="es-ES_tradnl" sz="2800" dirty="0" smtClean="0">
                <a:latin typeface="Calibri" pitchFamily="34" charset="0"/>
              </a:rPr>
              <a:t>los </a:t>
            </a:r>
            <a:r>
              <a:rPr lang="es-ES_tradnl" sz="2800" dirty="0">
                <a:latin typeface="Calibri" pitchFamily="34" charset="0"/>
              </a:rPr>
              <a:t>subordinados para hacer aquellas cosas que satisfagan sus impulsos y deseos, logrando de esta manera los objetivos organizacionales.</a:t>
            </a:r>
            <a:endParaRPr lang="es-MX" sz="2800" dirty="0">
              <a:latin typeface="Calibri" pitchFamily="34" charset="0"/>
            </a:endParaRPr>
          </a:p>
          <a:p>
            <a:pPr marL="177800" indent="0" algn="just">
              <a:buNone/>
            </a:pPr>
            <a:r>
              <a:rPr lang="es-ES_tradnl" sz="2800" dirty="0">
                <a:latin typeface="Calibri" pitchFamily="34" charset="0"/>
              </a:rPr>
              <a:t> </a:t>
            </a:r>
            <a:endParaRPr lang="es-MX" sz="2800" dirty="0">
              <a:latin typeface="Calibri" pitchFamily="34" charset="0"/>
            </a:endParaRPr>
          </a:p>
        </p:txBody>
      </p:sp>
      <p:sp>
        <p:nvSpPr>
          <p:cNvPr id="6" name="Elipse 5"/>
          <p:cNvSpPr/>
          <p:nvPr/>
        </p:nvSpPr>
        <p:spPr>
          <a:xfrm rot="5400000">
            <a:off x="5688124" y="2672916"/>
            <a:ext cx="4104456" cy="17281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latin typeface="Calibri" panose="020F0502020204030204" pitchFamily="34" charset="0"/>
                <a:cs typeface="Calibri" panose="020F0502020204030204" pitchFamily="34" charset="0"/>
              </a:rPr>
              <a:t>Motivación</a:t>
            </a:r>
            <a:endParaRPr lang="es-MX" sz="4000" b="1" dirty="0">
              <a:latin typeface="Calibri" panose="020F0502020204030204" pitchFamily="34" charset="0"/>
              <a:cs typeface="Calibri" panose="020F0502020204030204" pitchFamily="34" charset="0"/>
            </a:endParaRPr>
          </a:p>
        </p:txBody>
      </p:sp>
      <p:sp>
        <p:nvSpPr>
          <p:cNvPr id="2" name="Rectángulo 1"/>
          <p:cNvSpPr/>
          <p:nvPr/>
        </p:nvSpPr>
        <p:spPr>
          <a:xfrm>
            <a:off x="981996" y="3933056"/>
            <a:ext cx="5256584" cy="1815882"/>
          </a:xfrm>
          <a:prstGeom prst="rect">
            <a:avLst/>
          </a:prstGeom>
        </p:spPr>
        <p:txBody>
          <a:bodyPr wrap="square">
            <a:spAutoFit/>
          </a:bodyPr>
          <a:lstStyle/>
          <a:p>
            <a:pPr marL="177800" algn="just"/>
            <a:r>
              <a:rPr lang="es-MX" sz="2800" dirty="0" smtClean="0">
                <a:latin typeface="Calibri" pitchFamily="34" charset="0"/>
              </a:rPr>
              <a:t>Proporciona </a:t>
            </a:r>
            <a:r>
              <a:rPr lang="es-MX" sz="2800" dirty="0">
                <a:latin typeface="Calibri" pitchFamily="34" charset="0"/>
              </a:rPr>
              <a:t>la posibilidad de incentivarlos </a:t>
            </a:r>
            <a:r>
              <a:rPr lang="es-MX" sz="2800" dirty="0" smtClean="0">
                <a:latin typeface="Calibri" pitchFamily="34" charset="0"/>
              </a:rPr>
              <a:t>para que lleven </a:t>
            </a:r>
            <a:r>
              <a:rPr lang="es-MX" sz="2800" dirty="0" smtClean="0">
                <a:latin typeface="Calibri" pitchFamily="34" charset="0"/>
              </a:rPr>
              <a:t>a cabo </a:t>
            </a:r>
            <a:r>
              <a:rPr lang="es-MX" sz="2800" dirty="0">
                <a:latin typeface="Calibri" pitchFamily="34" charset="0"/>
              </a:rPr>
              <a:t>sus actividades y que además lo hagan con </a:t>
            </a:r>
            <a:r>
              <a:rPr lang="es-MX" sz="2800" dirty="0" smtClean="0">
                <a:latin typeface="Calibri" pitchFamily="34" charset="0"/>
              </a:rPr>
              <a:t>gusto.</a:t>
            </a:r>
            <a:endParaRPr lang="es-MX" sz="2800" dirty="0">
              <a:latin typeface="Calibri" pitchFamily="34" charset="0"/>
            </a:endParaRPr>
          </a:p>
        </p:txBody>
      </p:sp>
    </p:spTree>
    <p:extLst>
      <p:ext uri="{BB962C8B-B14F-4D97-AF65-F5344CB8AC3E}">
        <p14:creationId xmlns:p14="http://schemas.microsoft.com/office/powerpoint/2010/main" val="38725054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71600" y="242558"/>
            <a:ext cx="5094312" cy="2677656"/>
          </a:xfrm>
          <a:prstGeom prst="rect">
            <a:avLst/>
          </a:prstGeom>
        </p:spPr>
        <p:txBody>
          <a:bodyPr wrap="square">
            <a:spAutoFit/>
          </a:bodyPr>
          <a:lstStyle/>
          <a:p>
            <a:pPr algn="just"/>
            <a:r>
              <a:rPr lang="es-MX" sz="2800" dirty="0">
                <a:latin typeface="Calibri" pitchFamily="34" charset="0"/>
              </a:rPr>
              <a:t>Es la selección de un curso de acciones entre alternativas, es decir que existe un plan, un compromiso de recursos de dirección o reputación.</a:t>
            </a:r>
          </a:p>
          <a:p>
            <a:pPr marL="177800" indent="0" algn="just">
              <a:buNone/>
            </a:pPr>
            <a:r>
              <a:rPr lang="es-ES_tradnl" sz="2800" dirty="0">
                <a:latin typeface="Calibri" pitchFamily="34" charset="0"/>
              </a:rPr>
              <a:t> </a:t>
            </a:r>
            <a:endParaRPr lang="es-MX" sz="2800" dirty="0">
              <a:latin typeface="Calibri" pitchFamily="34" charset="0"/>
            </a:endParaRPr>
          </a:p>
        </p:txBody>
      </p:sp>
      <p:sp>
        <p:nvSpPr>
          <p:cNvPr id="6" name="Elipse 5"/>
          <p:cNvSpPr/>
          <p:nvPr/>
        </p:nvSpPr>
        <p:spPr>
          <a:xfrm>
            <a:off x="4788024" y="4869160"/>
            <a:ext cx="4104456" cy="17281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latin typeface="Calibri" panose="020F0502020204030204" pitchFamily="34" charset="0"/>
                <a:cs typeface="Calibri" panose="020F0502020204030204" pitchFamily="34" charset="0"/>
              </a:rPr>
              <a:t>Toma de Decisiones</a:t>
            </a:r>
            <a:endParaRPr lang="es-MX" sz="4000" b="1" dirty="0">
              <a:latin typeface="Calibri" panose="020F0502020204030204" pitchFamily="34" charset="0"/>
              <a:cs typeface="Calibri" panose="020F0502020204030204" pitchFamily="34" charset="0"/>
            </a:endParaRPr>
          </a:p>
        </p:txBody>
      </p:sp>
      <p:pic>
        <p:nvPicPr>
          <p:cNvPr id="5" name="Picture 2" descr="http://2.bp.blogspot.com/_lz0boGyfcYo/SlNryPhUE0I/AAAAAAAAACM/phvojdQ_yOE/s400/Toma+de+decisiones.PNG"/>
          <p:cNvPicPr>
            <a:picLocks noChangeAspect="1" noChangeArrowheads="1"/>
          </p:cNvPicPr>
          <p:nvPr/>
        </p:nvPicPr>
        <p:blipFill>
          <a:blip r:embed="rId2" cstate="print">
            <a:duotone>
              <a:prstClr val="black"/>
              <a:srgbClr val="D9C3A5">
                <a:tint val="50000"/>
                <a:satMod val="180000"/>
              </a:srgbClr>
            </a:duotone>
          </a:blip>
          <a:srcRect/>
          <a:stretch>
            <a:fillRect/>
          </a:stretch>
        </p:blipFill>
        <p:spPr bwMode="auto">
          <a:xfrm>
            <a:off x="971600" y="3246716"/>
            <a:ext cx="3528392" cy="264629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Rectángulo 6"/>
          <p:cNvSpPr/>
          <p:nvPr/>
        </p:nvSpPr>
        <p:spPr>
          <a:xfrm rot="21303452">
            <a:off x="183556" y="2785459"/>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Imagen 3. Organigrama horizontal y mixto</a:t>
            </a:r>
            <a:endParaRPr lang="es-MX" sz="1400" b="1" dirty="0">
              <a:latin typeface="Calibri" panose="020F0502020204030204" pitchFamily="34" charset="0"/>
              <a:cs typeface="Calibri" panose="020F0502020204030204" pitchFamily="34" charset="0"/>
            </a:endParaRPr>
          </a:p>
        </p:txBody>
      </p:sp>
      <p:sp>
        <p:nvSpPr>
          <p:cNvPr id="8" name="Rectángulo 7"/>
          <p:cNvSpPr/>
          <p:nvPr/>
        </p:nvSpPr>
        <p:spPr>
          <a:xfrm rot="21279262">
            <a:off x="1919872" y="5936706"/>
            <a:ext cx="3633787" cy="430887"/>
          </a:xfrm>
          <a:prstGeom prst="rect">
            <a:avLst/>
          </a:prstGeom>
        </p:spPr>
        <p:txBody>
          <a:bodyPr wrap="square">
            <a:spAutoFit/>
          </a:bodyPr>
          <a:lstStyle/>
          <a:p>
            <a:r>
              <a:rPr lang="es-MX" sz="1100" b="1" i="1" dirty="0" smtClean="0">
                <a:latin typeface="Calibri" panose="020F0502020204030204" pitchFamily="34" charset="0"/>
                <a:cs typeface="Calibri" panose="020F0502020204030204" pitchFamily="34" charset="0"/>
              </a:rPr>
              <a:t>Fuente: </a:t>
            </a:r>
            <a:r>
              <a:rPr lang="es-MX" sz="1100" b="1" dirty="0" err="1">
                <a:latin typeface="Calibri" panose="020F0502020204030204" pitchFamily="34" charset="0"/>
                <a:cs typeface="Calibri" panose="020F0502020204030204" pitchFamily="34" charset="0"/>
              </a:rPr>
              <a:t>Munch</a:t>
            </a:r>
            <a:r>
              <a:rPr lang="es-MX" sz="1100" b="1" dirty="0">
                <a:latin typeface="Calibri" panose="020F0502020204030204" pitchFamily="34" charset="0"/>
                <a:cs typeface="Calibri" panose="020F0502020204030204" pitchFamily="34" charset="0"/>
              </a:rPr>
              <a:t>, L. (2014).</a:t>
            </a:r>
          </a:p>
          <a:p>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4792964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99592" y="1124744"/>
            <a:ext cx="4320480" cy="3108543"/>
          </a:xfrm>
          <a:prstGeom prst="rect">
            <a:avLst/>
          </a:prstGeom>
        </p:spPr>
        <p:txBody>
          <a:bodyPr wrap="square">
            <a:spAutoFit/>
          </a:bodyPr>
          <a:lstStyle/>
          <a:p>
            <a:pPr lvl="0" algn="just"/>
            <a:r>
              <a:rPr lang="es-ES_tradnl" sz="2800" dirty="0">
                <a:latin typeface="Calibri" pitchFamily="34" charset="0"/>
              </a:rPr>
              <a:t>Es el arte de desarrollar y lograr entendimiento entre las personas, es el proceso de intercambiar información y sentimientos entre dos o más personas</a:t>
            </a:r>
            <a:r>
              <a:rPr lang="es-ES_tradnl" sz="2800" dirty="0" smtClean="0">
                <a:latin typeface="Calibri" pitchFamily="34" charset="0"/>
              </a:rPr>
              <a:t>.</a:t>
            </a:r>
            <a:endParaRPr lang="es-MX" sz="2800" dirty="0" smtClean="0">
              <a:latin typeface="Calibri" pitchFamily="34" charset="0"/>
            </a:endParaRPr>
          </a:p>
          <a:p>
            <a:pPr marL="177800" indent="0" algn="just">
              <a:buNone/>
            </a:pPr>
            <a:r>
              <a:rPr lang="es-ES_tradnl" sz="2800" dirty="0" smtClean="0">
                <a:latin typeface="Calibri" pitchFamily="34" charset="0"/>
              </a:rPr>
              <a:t> </a:t>
            </a:r>
            <a:endParaRPr lang="es-MX" sz="2800" dirty="0">
              <a:latin typeface="Calibri" pitchFamily="34" charset="0"/>
            </a:endParaRPr>
          </a:p>
        </p:txBody>
      </p:sp>
      <p:sp>
        <p:nvSpPr>
          <p:cNvPr id="6" name="Elipse 5"/>
          <p:cNvSpPr/>
          <p:nvPr/>
        </p:nvSpPr>
        <p:spPr>
          <a:xfrm>
            <a:off x="2415805" y="5020097"/>
            <a:ext cx="4604468" cy="17281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latin typeface="Calibri" panose="020F0502020204030204" pitchFamily="34" charset="0"/>
                <a:cs typeface="Calibri" panose="020F0502020204030204" pitchFamily="34" charset="0"/>
              </a:rPr>
              <a:t>Comunicación</a:t>
            </a:r>
            <a:endParaRPr lang="es-MX" sz="4000" b="1" dirty="0">
              <a:latin typeface="Calibri" panose="020F0502020204030204" pitchFamily="34" charset="0"/>
              <a:cs typeface="Calibri" panose="020F0502020204030204" pitchFamily="34" charset="0"/>
            </a:endParaRPr>
          </a:p>
        </p:txBody>
      </p:sp>
      <p:sp>
        <p:nvSpPr>
          <p:cNvPr id="7" name="Rectángulo 6"/>
          <p:cNvSpPr/>
          <p:nvPr/>
        </p:nvSpPr>
        <p:spPr>
          <a:xfrm>
            <a:off x="4727400" y="1693438"/>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Imagen 4. Proceso de la comunicación</a:t>
            </a:r>
            <a:endParaRPr lang="es-MX" sz="1400" b="1" dirty="0">
              <a:latin typeface="Calibri" panose="020F0502020204030204" pitchFamily="34" charset="0"/>
              <a:cs typeface="Calibri" panose="020F0502020204030204" pitchFamily="34" charset="0"/>
            </a:endParaRPr>
          </a:p>
        </p:txBody>
      </p:sp>
      <p:sp>
        <p:nvSpPr>
          <p:cNvPr id="8" name="Rectángulo 7"/>
          <p:cNvSpPr/>
          <p:nvPr/>
        </p:nvSpPr>
        <p:spPr>
          <a:xfrm>
            <a:off x="6372200" y="4589210"/>
            <a:ext cx="3633787" cy="430887"/>
          </a:xfrm>
          <a:prstGeom prst="rect">
            <a:avLst/>
          </a:prstGeom>
        </p:spPr>
        <p:txBody>
          <a:bodyPr wrap="square">
            <a:spAutoFit/>
          </a:bodyPr>
          <a:lstStyle/>
          <a:p>
            <a:r>
              <a:rPr lang="es-MX" sz="1100" b="1" i="1" dirty="0" smtClean="0">
                <a:latin typeface="Calibri" panose="020F0502020204030204" pitchFamily="34" charset="0"/>
                <a:cs typeface="Calibri" panose="020F0502020204030204" pitchFamily="34" charset="0"/>
              </a:rPr>
              <a:t>Fuente: </a:t>
            </a:r>
            <a:r>
              <a:rPr lang="es-MX" sz="1100" b="1" dirty="0" err="1">
                <a:latin typeface="Calibri" panose="020F0502020204030204" pitchFamily="34" charset="0"/>
                <a:cs typeface="Calibri" panose="020F0502020204030204" pitchFamily="34" charset="0"/>
              </a:rPr>
              <a:t>Munch</a:t>
            </a:r>
            <a:r>
              <a:rPr lang="es-MX" sz="1100" b="1" dirty="0">
                <a:latin typeface="Calibri" panose="020F0502020204030204" pitchFamily="34" charset="0"/>
                <a:cs typeface="Calibri" panose="020F0502020204030204" pitchFamily="34" charset="0"/>
              </a:rPr>
              <a:t>, L. (2014).</a:t>
            </a:r>
          </a:p>
          <a:p>
            <a:r>
              <a:rPr lang="es-MX" sz="1100" b="1" dirty="0" smtClean="0">
                <a:latin typeface="Calibri" panose="020F0502020204030204" pitchFamily="34" charset="0"/>
                <a:cs typeface="Calibri" panose="020F0502020204030204" pitchFamily="34" charset="0"/>
              </a:rPr>
              <a:t> </a:t>
            </a:r>
            <a:endParaRPr lang="es-MX" sz="1100" b="1" dirty="0">
              <a:latin typeface="Calibri" panose="020F0502020204030204" pitchFamily="34" charset="0"/>
              <a:cs typeface="Calibri" panose="020F0502020204030204" pitchFamily="34" charset="0"/>
            </a:endParaRPr>
          </a:p>
        </p:txBody>
      </p:sp>
      <p:pic>
        <p:nvPicPr>
          <p:cNvPr id="9" name="Picture 2" descr="http://conection1.blogspot.es/img/comunicacion.jpg"/>
          <p:cNvPicPr>
            <a:picLocks noChangeAspect="1" noChangeArrowheads="1"/>
          </p:cNvPicPr>
          <p:nvPr/>
        </p:nvPicPr>
        <p:blipFill>
          <a:blip r:embed="rId2" cstate="print"/>
          <a:srcRect/>
          <a:stretch>
            <a:fillRect/>
          </a:stretch>
        </p:blipFill>
        <p:spPr bwMode="auto">
          <a:xfrm>
            <a:off x="5454155" y="2062770"/>
            <a:ext cx="3359970" cy="2526440"/>
          </a:xfrm>
          <a:prstGeom prst="rect">
            <a:avLst/>
          </a:prstGeom>
          <a:ln>
            <a:noFill/>
          </a:ln>
          <a:effectLst>
            <a:softEdge rad="112500"/>
          </a:effectLst>
        </p:spPr>
      </p:pic>
    </p:spTree>
    <p:extLst>
      <p:ext uri="{BB962C8B-B14F-4D97-AF65-F5344CB8AC3E}">
        <p14:creationId xmlns:p14="http://schemas.microsoft.com/office/powerpoint/2010/main" val="325893721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627784" y="1556792"/>
            <a:ext cx="5452154" cy="2194589"/>
          </a:xfrm>
        </p:spPr>
        <p:txBody>
          <a:bodyPr>
            <a:noAutofit/>
          </a:bodyPr>
          <a:lstStyle/>
          <a:p>
            <a:pPr lvl="1" algn="ctr" defTabSz="685800" rtl="0">
              <a:lnSpc>
                <a:spcPct val="90000"/>
              </a:lnSpc>
              <a:spcBef>
                <a:spcPct val="0"/>
              </a:spcBef>
            </a:pPr>
            <a:r>
              <a:rPr lang="es-MX" sz="7200" b="1" dirty="0" smtClean="0">
                <a:solidFill>
                  <a:schemeClr val="bg2">
                    <a:lumMod val="50000"/>
                    <a:lumOff val="50000"/>
                  </a:schemeClr>
                </a:solidFill>
                <a:latin typeface="Calibri" panose="020F0502020204030204" pitchFamily="34" charset="0"/>
                <a:cs typeface="Calibri" panose="020F0502020204030204" pitchFamily="34" charset="0"/>
              </a:rPr>
              <a:t>1.5. </a:t>
            </a:r>
            <a:br>
              <a:rPr lang="es-MX" sz="7200" b="1" dirty="0" smtClean="0">
                <a:solidFill>
                  <a:schemeClr val="bg2">
                    <a:lumMod val="50000"/>
                    <a:lumOff val="50000"/>
                  </a:schemeClr>
                </a:solidFill>
                <a:latin typeface="Calibri" panose="020F0502020204030204" pitchFamily="34" charset="0"/>
                <a:cs typeface="Calibri" panose="020F0502020204030204" pitchFamily="34" charset="0"/>
              </a:rPr>
            </a:br>
            <a:r>
              <a:rPr lang="es-MX" sz="7200" b="1" dirty="0" smtClean="0">
                <a:solidFill>
                  <a:schemeClr val="bg2">
                    <a:lumMod val="50000"/>
                    <a:lumOff val="50000"/>
                  </a:schemeClr>
                </a:solidFill>
                <a:latin typeface="Calibri" panose="020F0502020204030204" pitchFamily="34" charset="0"/>
                <a:cs typeface="Calibri" panose="020F0502020204030204" pitchFamily="34" charset="0"/>
              </a:rPr>
              <a:t>Control</a:t>
            </a:r>
            <a:endParaRPr lang="es-MX" sz="7200" b="1" dirty="0">
              <a:solidFill>
                <a:schemeClr val="bg2">
                  <a:lumMod val="50000"/>
                  <a:lumOff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22025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71600" y="1988840"/>
            <a:ext cx="7633742" cy="3593591"/>
          </a:xfrm>
        </p:spPr>
        <p:txBody>
          <a:bodyPr>
            <a:noAutofit/>
          </a:bodyPr>
          <a:lstStyle/>
          <a:p>
            <a:pPr marL="0" indent="0" algn="just">
              <a:buNone/>
            </a:pPr>
            <a:r>
              <a:rPr lang="es-MX" sz="2800" dirty="0" smtClean="0">
                <a:solidFill>
                  <a:schemeClr val="tx1"/>
                </a:solidFill>
                <a:latin typeface="Calibri" panose="020F0502020204030204" pitchFamily="34" charset="0"/>
                <a:cs typeface="Calibri" panose="020F0502020204030204" pitchFamily="34" charset="0"/>
              </a:rPr>
              <a:t>Es </a:t>
            </a:r>
            <a:r>
              <a:rPr lang="es-MX" sz="2800" dirty="0">
                <a:solidFill>
                  <a:schemeClr val="tx1"/>
                </a:solidFill>
                <a:latin typeface="Calibri" panose="020F0502020204030204" pitchFamily="34" charset="0"/>
                <a:cs typeface="Calibri" panose="020F0502020204030204" pitchFamily="34" charset="0"/>
              </a:rPr>
              <a:t>la fase final del proceso </a:t>
            </a:r>
            <a:r>
              <a:rPr lang="es-MX" sz="2800" dirty="0" smtClean="0">
                <a:solidFill>
                  <a:schemeClr val="tx1"/>
                </a:solidFill>
                <a:latin typeface="Calibri" panose="020F0502020204030204" pitchFamily="34" charset="0"/>
                <a:cs typeface="Calibri" panose="020F0502020204030204" pitchFamily="34" charset="0"/>
              </a:rPr>
              <a:t>administrativo</a:t>
            </a:r>
            <a:r>
              <a:rPr lang="es-MX" sz="2800" dirty="0">
                <a:solidFill>
                  <a:schemeClr val="tx1"/>
                </a:solidFill>
                <a:latin typeface="Calibri" panose="020F0502020204030204" pitchFamily="34" charset="0"/>
                <a:cs typeface="Calibri" panose="020F0502020204030204" pitchFamily="34" charset="0"/>
              </a:rPr>
              <a:t>, pero a la vez es el eslabón </a:t>
            </a:r>
            <a:r>
              <a:rPr lang="es-MX" sz="2800" dirty="0" smtClean="0">
                <a:solidFill>
                  <a:schemeClr val="tx1"/>
                </a:solidFill>
                <a:latin typeface="Calibri" panose="020F0502020204030204" pitchFamily="34" charset="0"/>
                <a:cs typeface="Calibri" panose="020F0502020204030204" pitchFamily="34" charset="0"/>
              </a:rPr>
              <a:t>que </a:t>
            </a:r>
            <a:r>
              <a:rPr lang="es-MX" sz="2800" dirty="0">
                <a:solidFill>
                  <a:schemeClr val="tx1"/>
                </a:solidFill>
                <a:latin typeface="Calibri" panose="020F0502020204030204" pitchFamily="34" charset="0"/>
                <a:cs typeface="Calibri" panose="020F0502020204030204" pitchFamily="34" charset="0"/>
              </a:rPr>
              <a:t>se une a la </a:t>
            </a:r>
            <a:r>
              <a:rPr lang="es-MX" sz="2800" dirty="0" smtClean="0">
                <a:solidFill>
                  <a:schemeClr val="tx1"/>
                </a:solidFill>
                <a:latin typeface="Calibri" panose="020F0502020204030204" pitchFamily="34" charset="0"/>
                <a:cs typeface="Calibri" panose="020F0502020204030204" pitchFamily="34" charset="0"/>
              </a:rPr>
              <a:t>planeación.</a:t>
            </a:r>
          </a:p>
          <a:p>
            <a:pPr marL="0" indent="0" algn="just">
              <a:buNone/>
            </a:pPr>
            <a:endParaRPr lang="es-MX" sz="2800" dirty="0" smtClean="0">
              <a:solidFill>
                <a:schemeClr val="tx1"/>
              </a:solidFill>
              <a:latin typeface="Calibri" panose="020F0502020204030204" pitchFamily="34" charset="0"/>
              <a:cs typeface="Calibri" panose="020F0502020204030204" pitchFamily="34" charset="0"/>
            </a:endParaRPr>
          </a:p>
          <a:p>
            <a:pPr marL="0" indent="0" algn="just">
              <a:buNone/>
            </a:pPr>
            <a:r>
              <a:rPr lang="es-MX" sz="2800" dirty="0">
                <a:solidFill>
                  <a:schemeClr val="tx1"/>
                </a:solidFill>
                <a:latin typeface="Calibri" panose="020F0502020204030204" pitchFamily="34" charset="0"/>
                <a:cs typeface="Calibri" panose="020F0502020204030204" pitchFamily="34" charset="0"/>
              </a:rPr>
              <a:t>Es la detección y corrección de las variaciones de importancia en los resultados obtenidos por las actividades </a:t>
            </a:r>
            <a:r>
              <a:rPr lang="es-MX" sz="2800" dirty="0" smtClean="0">
                <a:solidFill>
                  <a:schemeClr val="tx1"/>
                </a:solidFill>
                <a:latin typeface="Calibri" panose="020F0502020204030204" pitchFamily="34" charset="0"/>
                <a:cs typeface="Calibri" panose="020F0502020204030204" pitchFamily="34" charset="0"/>
              </a:rPr>
              <a:t>planeadas; es decir;</a:t>
            </a:r>
            <a:r>
              <a:rPr lang="es-MX" sz="2800" dirty="0" smtClean="0">
                <a:solidFill>
                  <a:schemeClr val="tx1"/>
                </a:solidFill>
                <a:latin typeface="Calibri" pitchFamily="34" charset="0"/>
              </a:rPr>
              <a:t> </a:t>
            </a:r>
            <a:r>
              <a:rPr lang="es-MX" sz="2800" dirty="0">
                <a:solidFill>
                  <a:schemeClr val="tx1"/>
                </a:solidFill>
                <a:latin typeface="Calibri" pitchFamily="34" charset="0"/>
              </a:rPr>
              <a:t>es la función administrativa por medio de la cual se evalúa el rendimiento.</a:t>
            </a:r>
          </a:p>
          <a:p>
            <a:pPr marL="0" indent="0" algn="just">
              <a:buNone/>
            </a:pPr>
            <a:endParaRPr lang="es-MX" sz="2800" dirty="0">
              <a:solidFill>
                <a:schemeClr val="tx1"/>
              </a:solidFill>
              <a:latin typeface="Calibri" panose="020F0502020204030204" pitchFamily="34" charset="0"/>
              <a:cs typeface="Calibri" panose="020F0502020204030204" pitchFamily="34" charset="0"/>
            </a:endParaRPr>
          </a:p>
          <a:p>
            <a:pPr marL="0" indent="0" algn="just">
              <a:buNone/>
            </a:pPr>
            <a:endParaRPr lang="es-MX" sz="2800" dirty="0">
              <a:solidFill>
                <a:schemeClr val="tx1"/>
              </a:solidFill>
              <a:latin typeface="Calibri" panose="020F0502020204030204" pitchFamily="34" charset="0"/>
              <a:cs typeface="Calibri" panose="020F0502020204030204" pitchFamily="34" charset="0"/>
            </a:endParaRPr>
          </a:p>
          <a:p>
            <a:pPr marL="0" indent="0" algn="just">
              <a:buNone/>
            </a:pPr>
            <a:endParaRPr lang="es-MX" sz="2800" dirty="0">
              <a:solidFill>
                <a:schemeClr val="tx1"/>
              </a:solidFill>
              <a:latin typeface="Calibri" panose="020F0502020204030204" pitchFamily="34" charset="0"/>
              <a:cs typeface="Calibri" panose="020F0502020204030204" pitchFamily="34" charset="0"/>
            </a:endParaRPr>
          </a:p>
        </p:txBody>
      </p:sp>
      <p:sp>
        <p:nvSpPr>
          <p:cNvPr id="4" name="Título 1"/>
          <p:cNvSpPr txBox="1">
            <a:spLocks/>
          </p:cNvSpPr>
          <p:nvPr/>
        </p:nvSpPr>
        <p:spPr>
          <a:xfrm>
            <a:off x="829412" y="293475"/>
            <a:ext cx="7633742" cy="1492132"/>
          </a:xfrm>
          <a:prstGeom prst="rect">
            <a:avLst/>
          </a:prstGeom>
        </p:spPr>
        <p:txBody>
          <a:bodyPr/>
          <a:lstStyle>
            <a:lvl1pPr algn="l" defTabSz="685800" rtl="0" eaLnBrk="1" latinLnBrk="0" hangingPunct="1">
              <a:lnSpc>
                <a:spcPct val="90000"/>
              </a:lnSpc>
              <a:spcBef>
                <a:spcPct val="0"/>
              </a:spcBef>
              <a:buNone/>
              <a:defRPr sz="5100" kern="1200" cap="all" spc="150" baseline="0">
                <a:solidFill>
                  <a:schemeClr val="tx2"/>
                </a:solidFill>
                <a:latin typeface="+mj-lt"/>
                <a:ea typeface="+mj-ea"/>
                <a:cs typeface="+mj-cs"/>
              </a:defRPr>
            </a:lvl1pPr>
          </a:lstStyle>
          <a:p>
            <a:pPr algn="ctr"/>
            <a:r>
              <a:rPr lang="es-MX" sz="5400" b="1" dirty="0" smtClean="0">
                <a:solidFill>
                  <a:schemeClr val="tx2">
                    <a:lumMod val="50000"/>
                    <a:lumOff val="50000"/>
                  </a:schemeClr>
                </a:solidFill>
                <a:latin typeface="Calibri" panose="020F0502020204030204" pitchFamily="34" charset="0"/>
                <a:cs typeface="Calibri" panose="020F0502020204030204" pitchFamily="34" charset="0"/>
              </a:rPr>
              <a:t>1.5.2 ¿</a:t>
            </a:r>
            <a:r>
              <a:rPr lang="es-MX" b="1" cap="none" dirty="0" smtClean="0">
                <a:solidFill>
                  <a:schemeClr val="tx2">
                    <a:lumMod val="50000"/>
                    <a:lumOff val="50000"/>
                  </a:schemeClr>
                </a:solidFill>
                <a:latin typeface="Calibri" panose="020F0502020204030204" pitchFamily="34" charset="0"/>
                <a:cs typeface="Calibri" panose="020F0502020204030204" pitchFamily="34" charset="0"/>
              </a:rPr>
              <a:t>Qué es el control?</a:t>
            </a:r>
            <a:endParaRPr lang="es-MX" b="1" cap="none" dirty="0">
              <a:solidFill>
                <a:schemeClr val="tx2">
                  <a:lumMod val="50000"/>
                  <a:lumOff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054401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400" b="1" cap="none" dirty="0" smtClean="0">
                <a:solidFill>
                  <a:schemeClr val="tx2">
                    <a:lumMod val="50000"/>
                    <a:lumOff val="50000"/>
                  </a:schemeClr>
                </a:solidFill>
                <a:latin typeface="Calibri" pitchFamily="34" charset="0"/>
              </a:rPr>
              <a:t>1.5.3 Aspectos básicos del control</a:t>
            </a:r>
            <a:endParaRPr lang="es-MX" sz="4000" cap="none" dirty="0">
              <a:solidFill>
                <a:schemeClr val="tx2">
                  <a:lumMod val="50000"/>
                  <a:lumOff val="50000"/>
                </a:schemeClr>
              </a:solidFill>
            </a:endParaRPr>
          </a:p>
        </p:txBody>
      </p:sp>
      <p:pic>
        <p:nvPicPr>
          <p:cNvPr id="6" name="Imagen 5"/>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979712" y="1666949"/>
            <a:ext cx="4633916" cy="4633916"/>
          </a:xfrm>
          <a:prstGeom prst="rect">
            <a:avLst/>
          </a:prstGeom>
        </p:spPr>
      </p:pic>
      <p:sp>
        <p:nvSpPr>
          <p:cNvPr id="4" name="2 Marcador de contenido"/>
          <p:cNvSpPr>
            <a:spLocks noGrp="1"/>
          </p:cNvSpPr>
          <p:nvPr>
            <p:ph idx="1"/>
          </p:nvPr>
        </p:nvSpPr>
        <p:spPr>
          <a:xfrm>
            <a:off x="938758" y="1628800"/>
            <a:ext cx="7633742" cy="4464496"/>
          </a:xfrm>
        </p:spPr>
        <p:txBody>
          <a:bodyPr>
            <a:normAutofit/>
          </a:bodyPr>
          <a:lstStyle/>
          <a:p>
            <a:pPr algn="just"/>
            <a:r>
              <a:rPr lang="es-MX" sz="2400" b="1" dirty="0" smtClean="0">
                <a:solidFill>
                  <a:schemeClr val="tx2">
                    <a:lumMod val="50000"/>
                    <a:lumOff val="50000"/>
                  </a:schemeClr>
                </a:solidFill>
                <a:latin typeface="Calibri" pitchFamily="34" charset="0"/>
              </a:rPr>
              <a:t>Relación con lo planteado: </a:t>
            </a:r>
            <a:r>
              <a:rPr lang="es-MX" sz="2400" dirty="0">
                <a:solidFill>
                  <a:schemeClr val="tx1"/>
                </a:solidFill>
                <a:latin typeface="Calibri" pitchFamily="34" charset="0"/>
              </a:rPr>
              <a:t>s</a:t>
            </a:r>
            <a:r>
              <a:rPr lang="es-MX" sz="2400" dirty="0" smtClean="0">
                <a:solidFill>
                  <a:schemeClr val="tx1"/>
                </a:solidFill>
                <a:latin typeface="Calibri" pitchFamily="34" charset="0"/>
              </a:rPr>
              <a:t>iempre existe para verificar el logro de los objetivos que se establecen en la planeación. </a:t>
            </a:r>
          </a:p>
          <a:p>
            <a:pPr algn="just"/>
            <a:r>
              <a:rPr lang="es-MX" sz="2400" b="1" dirty="0" smtClean="0">
                <a:solidFill>
                  <a:schemeClr val="tx2">
                    <a:lumMod val="50000"/>
                    <a:lumOff val="50000"/>
                  </a:schemeClr>
                </a:solidFill>
                <a:latin typeface="Calibri" pitchFamily="34" charset="0"/>
              </a:rPr>
              <a:t>Medición: </a:t>
            </a:r>
            <a:r>
              <a:rPr lang="es-MX" sz="2400" dirty="0" smtClean="0">
                <a:solidFill>
                  <a:schemeClr val="tx1"/>
                </a:solidFill>
                <a:latin typeface="Calibri" pitchFamily="34" charset="0"/>
              </a:rPr>
              <a:t>para controlar es imprescindible medir y cuantificar los resultados. </a:t>
            </a:r>
          </a:p>
          <a:p>
            <a:pPr algn="just"/>
            <a:r>
              <a:rPr lang="es-MX" sz="2400" b="1" dirty="0" smtClean="0">
                <a:solidFill>
                  <a:schemeClr val="tx2">
                    <a:lumMod val="50000"/>
                    <a:lumOff val="50000"/>
                  </a:schemeClr>
                </a:solidFill>
                <a:latin typeface="Calibri" pitchFamily="34" charset="0"/>
              </a:rPr>
              <a:t>Detectar desviaciones: </a:t>
            </a:r>
            <a:r>
              <a:rPr lang="es-MX" sz="2400" dirty="0" smtClean="0">
                <a:solidFill>
                  <a:schemeClr val="tx1"/>
                </a:solidFill>
                <a:latin typeface="Calibri" pitchFamily="34" charset="0"/>
              </a:rPr>
              <a:t>una de las funciones inherentes al control, es descubrir las diferencias que se presentan entre la ejecución y la planeación. </a:t>
            </a:r>
          </a:p>
          <a:p>
            <a:pPr algn="just"/>
            <a:r>
              <a:rPr lang="es-MX" sz="2400" b="1" dirty="0" smtClean="0">
                <a:solidFill>
                  <a:schemeClr val="tx2">
                    <a:lumMod val="50000"/>
                    <a:lumOff val="50000"/>
                  </a:schemeClr>
                </a:solidFill>
                <a:latin typeface="Calibri" pitchFamily="34" charset="0"/>
              </a:rPr>
              <a:t>Establecer medidas correctivas: </a:t>
            </a:r>
            <a:r>
              <a:rPr lang="es-MX" sz="2400" dirty="0" smtClean="0">
                <a:solidFill>
                  <a:schemeClr val="tx1"/>
                </a:solidFill>
                <a:latin typeface="Calibri" pitchFamily="34" charset="0"/>
              </a:rPr>
              <a:t>el objeto del control es prever y corregir los errores. </a:t>
            </a:r>
          </a:p>
          <a:p>
            <a:pPr algn="just"/>
            <a:endParaRPr lang="es-MX" sz="2400" dirty="0">
              <a:solidFill>
                <a:schemeClr val="tx1"/>
              </a:solidFill>
              <a:latin typeface="Calibri" pitchFamily="34" charset="0"/>
            </a:endParaRPr>
          </a:p>
        </p:txBody>
      </p:sp>
      <p:sp>
        <p:nvSpPr>
          <p:cNvPr id="8" name="Rectángulo 7"/>
          <p:cNvSpPr/>
          <p:nvPr/>
        </p:nvSpPr>
        <p:spPr>
          <a:xfrm>
            <a:off x="4192013" y="6329357"/>
            <a:ext cx="1005403" cy="230832"/>
          </a:xfrm>
          <a:prstGeom prst="rect">
            <a:avLst/>
          </a:prstGeom>
        </p:spPr>
        <p:txBody>
          <a:bodyPr wrap="none">
            <a:spAutoFit/>
          </a:bodyPr>
          <a:lstStyle/>
          <a:p>
            <a:r>
              <a:rPr lang="en-US" sz="900" b="1" dirty="0" smtClean="0">
                <a:latin typeface="Gill Sans MT (Cuerpo)"/>
              </a:rPr>
              <a:t>(control, 2018).</a:t>
            </a:r>
            <a:endParaRPr lang="es-MX" sz="900" b="1" dirty="0"/>
          </a:p>
        </p:txBody>
      </p:sp>
    </p:spTree>
    <p:extLst>
      <p:ext uri="{BB962C8B-B14F-4D97-AF65-F5344CB8AC3E}">
        <p14:creationId xmlns:p14="http://schemas.microsoft.com/office/powerpoint/2010/main" val="39381096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84515" y="476672"/>
            <a:ext cx="7633742" cy="638942"/>
          </a:xfrm>
        </p:spPr>
        <p:txBody>
          <a:bodyPr>
            <a:noAutofit/>
          </a:bodyPr>
          <a:lstStyle/>
          <a:p>
            <a:pPr marL="0" indent="0">
              <a:buNone/>
            </a:pPr>
            <a:r>
              <a:rPr lang="es-MX" sz="3600" b="1" dirty="0" smtClean="0">
                <a:solidFill>
                  <a:schemeClr val="tx2">
                    <a:lumMod val="50000"/>
                    <a:lumOff val="50000"/>
                  </a:schemeClr>
                </a:solidFill>
              </a:rPr>
              <a:t>1.5.4 Tipos de Control</a:t>
            </a:r>
            <a:endParaRPr lang="es-MX" sz="3600" b="1" dirty="0">
              <a:solidFill>
                <a:schemeClr val="tx2">
                  <a:lumMod val="50000"/>
                  <a:lumOff val="50000"/>
                </a:schemeClr>
              </a:solidFill>
            </a:endParaRPr>
          </a:p>
        </p:txBody>
      </p:sp>
      <p:graphicFrame>
        <p:nvGraphicFramePr>
          <p:cNvPr id="4" name="Diagrama 3"/>
          <p:cNvGraphicFramePr/>
          <p:nvPr>
            <p:extLst>
              <p:ext uri="{D42A27DB-BD31-4B8C-83A1-F6EECF244321}">
                <p14:modId xmlns:p14="http://schemas.microsoft.com/office/powerpoint/2010/main" val="4132542880"/>
              </p:ext>
            </p:extLst>
          </p:nvPr>
        </p:nvGraphicFramePr>
        <p:xfrm>
          <a:off x="1076209" y="1414580"/>
          <a:ext cx="7416824" cy="51951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2434550" y="1004371"/>
            <a:ext cx="4464496" cy="307777"/>
          </a:xfrm>
          <a:prstGeom prst="rect">
            <a:avLst/>
          </a:prstGeom>
        </p:spPr>
        <p:txBody>
          <a:bodyPr wrap="square">
            <a:spAutoFit/>
          </a:bodyPr>
          <a:lstStyle/>
          <a:p>
            <a:pPr algn="ctr"/>
            <a:r>
              <a:rPr lang="es-MX" sz="1400" b="1" dirty="0" smtClean="0">
                <a:latin typeface="Calibri" panose="020F0502020204030204" pitchFamily="34" charset="0"/>
                <a:cs typeface="Calibri" panose="020F0502020204030204" pitchFamily="34" charset="0"/>
              </a:rPr>
              <a:t>Figura </a:t>
            </a:r>
            <a:r>
              <a:rPr lang="es-MX" sz="1400" b="1" dirty="0" smtClean="0">
                <a:latin typeface="Calibri" panose="020F0502020204030204" pitchFamily="34" charset="0"/>
                <a:cs typeface="Calibri" panose="020F0502020204030204" pitchFamily="34" charset="0"/>
              </a:rPr>
              <a:t>12. </a:t>
            </a:r>
            <a:r>
              <a:rPr lang="es-MX" sz="1400" b="1" dirty="0" smtClean="0">
                <a:latin typeface="Calibri" panose="020F0502020204030204" pitchFamily="34" charset="0"/>
                <a:cs typeface="Calibri" panose="020F0502020204030204" pitchFamily="34" charset="0"/>
              </a:rPr>
              <a:t>Controles a ejecutar</a:t>
            </a:r>
            <a:endParaRPr lang="es-MX" sz="1400" b="1" dirty="0">
              <a:latin typeface="Calibri" panose="020F0502020204030204" pitchFamily="34" charset="0"/>
              <a:cs typeface="Calibri" panose="020F0502020204030204" pitchFamily="34" charset="0"/>
            </a:endParaRPr>
          </a:p>
        </p:txBody>
      </p:sp>
      <p:sp>
        <p:nvSpPr>
          <p:cNvPr id="6" name="Rectángulo 5"/>
          <p:cNvSpPr/>
          <p:nvPr/>
        </p:nvSpPr>
        <p:spPr>
          <a:xfrm>
            <a:off x="3045648" y="6576900"/>
            <a:ext cx="5472609" cy="261610"/>
          </a:xfrm>
          <a:prstGeom prst="rect">
            <a:avLst/>
          </a:prstGeom>
        </p:spPr>
        <p:txBody>
          <a:bodyPr wrap="square">
            <a:spAutoFit/>
          </a:bodyPr>
          <a:lstStyle/>
          <a:p>
            <a:r>
              <a:rPr lang="es-MX" sz="1100" b="1" i="1" dirty="0" smtClean="0">
                <a:latin typeface="Calibri" panose="020F0502020204030204" pitchFamily="34" charset="0"/>
                <a:cs typeface="Calibri" panose="020F0502020204030204" pitchFamily="34" charset="0"/>
              </a:rPr>
              <a:t>Fuente: </a:t>
            </a:r>
            <a:r>
              <a:rPr lang="es-MX" sz="1100" b="1" dirty="0" smtClean="0">
                <a:latin typeface="Calibri" panose="020F0502020204030204" pitchFamily="34" charset="0"/>
                <a:cs typeface="Calibri" panose="020F0502020204030204" pitchFamily="34" charset="0"/>
              </a:rPr>
              <a:t>Elaboración propia </a:t>
            </a:r>
            <a:r>
              <a:rPr lang="es-MX" sz="1100" b="1" dirty="0">
                <a:latin typeface="Calibri" panose="020F0502020204030204" pitchFamily="34" charset="0"/>
                <a:cs typeface="Calibri" panose="020F0502020204030204" pitchFamily="34" charset="0"/>
              </a:rPr>
              <a:t>con base a </a:t>
            </a:r>
            <a:r>
              <a:rPr lang="es-MX" sz="1100" b="1" dirty="0" err="1">
                <a:latin typeface="Calibri" panose="020F0502020204030204" pitchFamily="34" charset="0"/>
                <a:cs typeface="Calibri" panose="020F0502020204030204" pitchFamily="34" charset="0"/>
              </a:rPr>
              <a:t>Munch</a:t>
            </a:r>
            <a:r>
              <a:rPr lang="es-MX" sz="1100" b="1" dirty="0">
                <a:latin typeface="Calibri" panose="020F0502020204030204" pitchFamily="34" charset="0"/>
                <a:cs typeface="Calibri" panose="020F0502020204030204" pitchFamily="34" charset="0"/>
              </a:rPr>
              <a:t>, L. (2014).</a:t>
            </a:r>
          </a:p>
        </p:txBody>
      </p:sp>
    </p:spTree>
    <p:extLst>
      <p:ext uri="{BB962C8B-B14F-4D97-AF65-F5344CB8AC3E}">
        <p14:creationId xmlns:p14="http://schemas.microsoft.com/office/powerpoint/2010/main" val="501618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29273" y="260648"/>
            <a:ext cx="7633742" cy="1492132"/>
          </a:xfrm>
        </p:spPr>
        <p:txBody>
          <a:bodyPr>
            <a:normAutofit/>
          </a:bodyPr>
          <a:lstStyle/>
          <a:p>
            <a:r>
              <a:rPr lang="es-MX" sz="4400" b="1" cap="none" dirty="0" smtClean="0">
                <a:solidFill>
                  <a:schemeClr val="tx2">
                    <a:lumMod val="50000"/>
                    <a:lumOff val="50000"/>
                  </a:schemeClr>
                </a:solidFill>
                <a:latin typeface="Calibri" pitchFamily="34" charset="0"/>
              </a:rPr>
              <a:t>1.5.5. Técnicas del control</a:t>
            </a:r>
            <a:endParaRPr lang="es-MX" sz="4400" b="1" cap="none" dirty="0">
              <a:solidFill>
                <a:schemeClr val="tx2">
                  <a:lumMod val="50000"/>
                  <a:lumOff val="50000"/>
                </a:schemeClr>
              </a:solidFill>
            </a:endParaRPr>
          </a:p>
        </p:txBody>
      </p:sp>
      <p:sp>
        <p:nvSpPr>
          <p:cNvPr id="4" name="2 Marcador de contenido"/>
          <p:cNvSpPr>
            <a:spLocks noGrp="1"/>
          </p:cNvSpPr>
          <p:nvPr>
            <p:ph idx="1"/>
          </p:nvPr>
        </p:nvSpPr>
        <p:spPr>
          <a:xfrm>
            <a:off x="929273" y="1023649"/>
            <a:ext cx="7633742" cy="3593591"/>
          </a:xfrm>
        </p:spPr>
        <p:txBody>
          <a:bodyPr numCol="2">
            <a:noAutofit/>
          </a:bodyPr>
          <a:lstStyle/>
          <a:p>
            <a:r>
              <a:rPr lang="es-MX" sz="2800" dirty="0" smtClean="0">
                <a:solidFill>
                  <a:schemeClr val="tx1"/>
                </a:solidFill>
                <a:latin typeface="Calibri" pitchFamily="34" charset="0"/>
              </a:rPr>
              <a:t>Contabilidad. </a:t>
            </a:r>
          </a:p>
          <a:p>
            <a:r>
              <a:rPr lang="es-MX" sz="2800" dirty="0" smtClean="0">
                <a:solidFill>
                  <a:schemeClr val="tx1"/>
                </a:solidFill>
                <a:latin typeface="Calibri" pitchFamily="34" charset="0"/>
              </a:rPr>
              <a:t>Auditoria.</a:t>
            </a:r>
          </a:p>
          <a:p>
            <a:r>
              <a:rPr lang="es-MX" sz="2800" dirty="0" smtClean="0">
                <a:solidFill>
                  <a:schemeClr val="tx1"/>
                </a:solidFill>
                <a:latin typeface="Calibri" pitchFamily="34" charset="0"/>
              </a:rPr>
              <a:t>Presupuestos. </a:t>
            </a:r>
          </a:p>
          <a:p>
            <a:r>
              <a:rPr lang="es-MX" sz="2800" dirty="0" smtClean="0">
                <a:solidFill>
                  <a:schemeClr val="tx1"/>
                </a:solidFill>
                <a:latin typeface="Calibri" pitchFamily="34" charset="0"/>
              </a:rPr>
              <a:t>Reportes, informes. </a:t>
            </a:r>
          </a:p>
          <a:p>
            <a:r>
              <a:rPr lang="es-MX" sz="2800" dirty="0" smtClean="0">
                <a:solidFill>
                  <a:schemeClr val="tx1"/>
                </a:solidFill>
                <a:latin typeface="Calibri" pitchFamily="34" charset="0"/>
              </a:rPr>
              <a:t>Formas. </a:t>
            </a:r>
          </a:p>
          <a:p>
            <a:r>
              <a:rPr lang="es-MX" sz="2800" dirty="0" smtClean="0">
                <a:solidFill>
                  <a:schemeClr val="tx1"/>
                </a:solidFill>
                <a:latin typeface="Calibri" pitchFamily="34" charset="0"/>
              </a:rPr>
              <a:t>Archivos (memorias de expedientes). </a:t>
            </a:r>
          </a:p>
          <a:p>
            <a:r>
              <a:rPr lang="es-MX" sz="2800" dirty="0" smtClean="0">
                <a:solidFill>
                  <a:schemeClr val="tx1"/>
                </a:solidFill>
                <a:latin typeface="Calibri" pitchFamily="34" charset="0"/>
              </a:rPr>
              <a:t>Computarizados.</a:t>
            </a:r>
          </a:p>
          <a:p>
            <a:r>
              <a:rPr lang="es-MX" sz="2800" dirty="0" smtClean="0">
                <a:solidFill>
                  <a:schemeClr val="tx1"/>
                </a:solidFill>
                <a:latin typeface="Calibri" pitchFamily="34" charset="0"/>
              </a:rPr>
              <a:t>Gráficas y diagramas.  </a:t>
            </a:r>
          </a:p>
          <a:p>
            <a:r>
              <a:rPr lang="es-MX" sz="2800" dirty="0" smtClean="0">
                <a:solidFill>
                  <a:schemeClr val="tx1"/>
                </a:solidFill>
                <a:latin typeface="Calibri" pitchFamily="34" charset="0"/>
              </a:rPr>
              <a:t>Proceso.</a:t>
            </a:r>
          </a:p>
          <a:p>
            <a:endParaRPr lang="es-MX" sz="2800" dirty="0" smtClean="0">
              <a:solidFill>
                <a:schemeClr val="tx1"/>
              </a:solidFill>
              <a:latin typeface="Calibri" pitchFamily="34" charset="0"/>
            </a:endParaRPr>
          </a:p>
          <a:p>
            <a:r>
              <a:rPr lang="es-MX" sz="2800" dirty="0" smtClean="0">
                <a:solidFill>
                  <a:schemeClr val="tx1"/>
                </a:solidFill>
                <a:latin typeface="Calibri" pitchFamily="34" charset="0"/>
              </a:rPr>
              <a:t>Estudio de métodos, tiempos y movimientos.  </a:t>
            </a:r>
          </a:p>
          <a:p>
            <a:r>
              <a:rPr lang="es-MX" sz="2800" dirty="0" smtClean="0">
                <a:solidFill>
                  <a:schemeClr val="tx1"/>
                </a:solidFill>
                <a:latin typeface="Calibri" pitchFamily="34" charset="0"/>
              </a:rPr>
              <a:t>Métodos cuantitativos. </a:t>
            </a:r>
          </a:p>
          <a:p>
            <a:r>
              <a:rPr lang="es-MX" sz="2800" dirty="0" smtClean="0">
                <a:solidFill>
                  <a:schemeClr val="tx1"/>
                </a:solidFill>
                <a:latin typeface="Calibri" pitchFamily="34" charset="0"/>
              </a:rPr>
              <a:t>Redes. </a:t>
            </a:r>
          </a:p>
          <a:p>
            <a:pPr algn="just"/>
            <a:r>
              <a:rPr lang="es-MX" sz="2800" dirty="0" smtClean="0">
                <a:solidFill>
                  <a:schemeClr val="tx1"/>
                </a:solidFill>
                <a:latin typeface="Calibri" pitchFamily="34" charset="0"/>
              </a:rPr>
              <a:t>Modelos matemáticos. </a:t>
            </a:r>
          </a:p>
          <a:p>
            <a:r>
              <a:rPr lang="es-MX" sz="2800" dirty="0" smtClean="0">
                <a:solidFill>
                  <a:schemeClr val="tx1"/>
                </a:solidFill>
                <a:latin typeface="Calibri" pitchFamily="34" charset="0"/>
              </a:rPr>
              <a:t>Investigación de operaciones. </a:t>
            </a:r>
          </a:p>
          <a:p>
            <a:r>
              <a:rPr lang="es-MX" sz="2800" dirty="0" smtClean="0">
                <a:solidFill>
                  <a:schemeClr val="tx1"/>
                </a:solidFill>
                <a:latin typeface="Calibri" pitchFamily="34" charset="0"/>
              </a:rPr>
              <a:t>Estadística. </a:t>
            </a:r>
          </a:p>
          <a:p>
            <a:r>
              <a:rPr lang="es-MX" sz="2800" dirty="0" smtClean="0">
                <a:solidFill>
                  <a:schemeClr val="tx1"/>
                </a:solidFill>
                <a:latin typeface="Calibri" pitchFamily="34" charset="0"/>
              </a:rPr>
              <a:t>Cálculos </a:t>
            </a:r>
            <a:r>
              <a:rPr lang="es-MX" sz="2800" dirty="0" smtClean="0">
                <a:solidFill>
                  <a:schemeClr val="tx1"/>
                </a:solidFill>
                <a:latin typeface="Calibri" pitchFamily="34" charset="0"/>
              </a:rPr>
              <a:t>probabilísticos</a:t>
            </a:r>
            <a:r>
              <a:rPr lang="es-MX" sz="2800" dirty="0" smtClean="0">
                <a:solidFill>
                  <a:schemeClr val="tx1"/>
                </a:solidFill>
                <a:latin typeface="Calibri" pitchFamily="34" charset="0"/>
              </a:rPr>
              <a:t>. </a:t>
            </a:r>
          </a:p>
          <a:p>
            <a:endParaRPr lang="es-MX" sz="2800" dirty="0">
              <a:solidFill>
                <a:schemeClr val="tx1"/>
              </a:solidFill>
              <a:latin typeface="Calibri" pitchFamily="34" charset="0"/>
            </a:endParaRPr>
          </a:p>
        </p:txBody>
      </p:sp>
    </p:spTree>
    <p:extLst>
      <p:ext uri="{BB962C8B-B14F-4D97-AF65-F5344CB8AC3E}">
        <p14:creationId xmlns:p14="http://schemas.microsoft.com/office/powerpoint/2010/main" val="106648309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r>
              <a:rPr lang="es-MX" sz="5400" b="1" dirty="0" smtClean="0">
                <a:solidFill>
                  <a:srgbClr val="FFC000"/>
                </a:solidFill>
              </a:rPr>
              <a:t>Conclusiones</a:t>
            </a:r>
            <a:endParaRPr lang="es-MX" sz="5400" b="1" dirty="0">
              <a:solidFill>
                <a:srgbClr val="FFC000"/>
              </a:solidFill>
            </a:endParaRPr>
          </a:p>
        </p:txBody>
      </p:sp>
      <p:sp>
        <p:nvSpPr>
          <p:cNvPr id="5" name="Marcador de contenido 4"/>
          <p:cNvSpPr>
            <a:spLocks noGrp="1"/>
          </p:cNvSpPr>
          <p:nvPr>
            <p:ph idx="1"/>
          </p:nvPr>
        </p:nvSpPr>
        <p:spPr>
          <a:xfrm>
            <a:off x="938758" y="1340768"/>
            <a:ext cx="7557231" cy="4896544"/>
          </a:xfrm>
        </p:spPr>
        <p:txBody>
          <a:bodyPr>
            <a:noAutofit/>
          </a:bodyPr>
          <a:lstStyle/>
          <a:p>
            <a:pPr marL="0" indent="0" algn="just">
              <a:lnSpc>
                <a:spcPct val="150000"/>
              </a:lnSpc>
              <a:spcBef>
                <a:spcPts val="0"/>
              </a:spcBef>
              <a:buNone/>
            </a:pPr>
            <a:r>
              <a:rPr lang="es-MX" sz="2500" dirty="0" smtClean="0">
                <a:solidFill>
                  <a:schemeClr val="tx1"/>
                </a:solidFill>
                <a:latin typeface="Calibri" panose="020F0502020204030204" pitchFamily="34" charset="0"/>
                <a:cs typeface="Calibri" panose="020F0502020204030204" pitchFamily="34" charset="0"/>
              </a:rPr>
              <a:t>El tema presentado </a:t>
            </a:r>
            <a:r>
              <a:rPr lang="es-MX" sz="2500" b="1" i="1" dirty="0" smtClean="0">
                <a:solidFill>
                  <a:schemeClr val="tx2">
                    <a:lumMod val="50000"/>
                    <a:lumOff val="50000"/>
                  </a:schemeClr>
                </a:solidFill>
                <a:latin typeface="Calibri" panose="020F0502020204030204" pitchFamily="34" charset="0"/>
                <a:cs typeface="Calibri" panose="020F0502020204030204" pitchFamily="34" charset="0"/>
              </a:rPr>
              <a:t>Proceso Administrativo,</a:t>
            </a:r>
            <a:r>
              <a:rPr lang="es-MX" sz="2500" dirty="0" smtClean="0">
                <a:solidFill>
                  <a:schemeClr val="tx1"/>
                </a:solidFill>
                <a:latin typeface="Calibri" panose="020F0502020204030204" pitchFamily="34" charset="0"/>
                <a:cs typeface="Calibri" panose="020F0502020204030204" pitchFamily="34" charset="0"/>
              </a:rPr>
              <a:t> ha permitido reforzar los conocimientos que el estudiante  debe de aprender para proyectar acciones administrativas en empresas que delimiten conjugar a las fases vistas como la manera en hacer y saber hacer negocios, que visualicen retribuir en su implementación las mejores condiciones organizaciones, con la intención de favorecer a la competitividad empresarial y al alcance de sus objetivos en la contribución de su misión y visión.</a:t>
            </a:r>
            <a:endParaRPr lang="es-MX" sz="2500" dirty="0">
              <a:solidFill>
                <a:schemeClr val="tx1"/>
              </a:solidFill>
              <a:latin typeface="Calibri" panose="020F0502020204030204" pitchFamily="34" charset="0"/>
              <a:cs typeface="Calibri" panose="020F0502020204030204" pitchFamily="34" charset="0"/>
            </a:endParaRPr>
          </a:p>
          <a:p>
            <a:pPr marL="0" indent="0" algn="just">
              <a:lnSpc>
                <a:spcPct val="150000"/>
              </a:lnSpc>
              <a:spcBef>
                <a:spcPts val="0"/>
              </a:spcBef>
              <a:buNone/>
            </a:pPr>
            <a:endParaRPr lang="es-MX" sz="25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83242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graphicFrame>
        <p:nvGraphicFramePr>
          <p:cNvPr id="4" name="3 Tabla"/>
          <p:cNvGraphicFramePr>
            <a:graphicFrameLocks noGrp="1"/>
          </p:cNvGraphicFramePr>
          <p:nvPr>
            <p:extLst>
              <p:ext uri="{D42A27DB-BD31-4B8C-83A1-F6EECF244321}">
                <p14:modId xmlns:p14="http://schemas.microsoft.com/office/powerpoint/2010/main" val="3506565790"/>
              </p:ext>
            </p:extLst>
          </p:nvPr>
        </p:nvGraphicFramePr>
        <p:xfrm>
          <a:off x="0" y="-69316"/>
          <a:ext cx="9144000" cy="6927315"/>
        </p:xfrm>
        <a:graphic>
          <a:graphicData uri="http://schemas.openxmlformats.org/drawingml/2006/table">
            <a:tbl>
              <a:tblPr firstRow="1" bandRow="1">
                <a:tableStyleId>{3C2FFA5D-87B4-456A-9821-1D502468CF0F}</a:tableStyleId>
              </a:tblPr>
              <a:tblGrid>
                <a:gridCol w="6012160">
                  <a:extLst>
                    <a:ext uri="{9D8B030D-6E8A-4147-A177-3AD203B41FA5}">
                      <a16:colId xmlns:a16="http://schemas.microsoft.com/office/drawing/2014/main" val="20000"/>
                    </a:ext>
                  </a:extLst>
                </a:gridCol>
                <a:gridCol w="2232248">
                  <a:extLst>
                    <a:ext uri="{9D8B030D-6E8A-4147-A177-3AD203B41FA5}">
                      <a16:colId xmlns:a16="http://schemas.microsoft.com/office/drawing/2014/main" val="20001"/>
                    </a:ext>
                  </a:extLst>
                </a:gridCol>
                <a:gridCol w="899592">
                  <a:extLst>
                    <a:ext uri="{9D8B030D-6E8A-4147-A177-3AD203B41FA5}">
                      <a16:colId xmlns:a16="http://schemas.microsoft.com/office/drawing/2014/main" val="20002"/>
                    </a:ext>
                  </a:extLst>
                </a:gridCol>
              </a:tblGrid>
              <a:tr h="735506">
                <a:tc gridSpan="3">
                  <a:txBody>
                    <a:bodyPr/>
                    <a:lstStyle/>
                    <a:p>
                      <a:pPr algn="ctr"/>
                      <a:endParaRPr lang="es-MX" sz="4000" dirty="0">
                        <a:solidFill>
                          <a:schemeClr val="bg1"/>
                        </a:solidFill>
                        <a:latin typeface="+mj-lt"/>
                        <a:cs typeface="Arial" panose="020B0604020202020204" pitchFamily="34" charset="0"/>
                      </a:endParaRPr>
                    </a:p>
                  </a:txBody>
                  <a:tcPr/>
                </a:tc>
                <a:tc hMerge="1">
                  <a:txBody>
                    <a:bodyPr/>
                    <a:lstStyle/>
                    <a:p>
                      <a:endParaRPr lang="es-MX" dirty="0"/>
                    </a:p>
                  </a:txBody>
                  <a:tcPr/>
                </a:tc>
                <a:tc hMerge="1">
                  <a:txBody>
                    <a:bodyPr/>
                    <a:lstStyle/>
                    <a:p>
                      <a:endParaRPr lang="es-MX" dirty="0"/>
                    </a:p>
                  </a:txBody>
                  <a:tcPr/>
                </a:tc>
                <a:extLst>
                  <a:ext uri="{0D108BD9-81ED-4DB2-BD59-A6C34878D82A}">
                    <a16:rowId xmlns:a16="http://schemas.microsoft.com/office/drawing/2014/main" val="10000"/>
                  </a:ext>
                </a:extLst>
              </a:tr>
              <a:tr h="3293787">
                <a:tc>
                  <a:txBody>
                    <a:bodyPr/>
                    <a:lstStyle/>
                    <a:p>
                      <a:pPr marL="627063" indent="0"/>
                      <a:r>
                        <a:rPr lang="es-MX" sz="2400" kern="1200" dirty="0" smtClean="0">
                          <a:solidFill>
                            <a:schemeClr val="dk1"/>
                          </a:solidFill>
                          <a:effectLst/>
                          <a:latin typeface="Calibri" panose="020F0502020204030204" pitchFamily="34" charset="0"/>
                          <a:ea typeface="+mn-ea"/>
                          <a:cs typeface="Calibri" panose="020F0502020204030204" pitchFamily="34" charset="0"/>
                        </a:rPr>
                        <a:t>1.5.4 Tipos de Control</a:t>
                      </a:r>
                    </a:p>
                    <a:p>
                      <a:pPr marL="355600" indent="271463" defTabSz="685800" rtl="0" eaLnBrk="1" latinLnBrk="0" hangingPunct="1"/>
                      <a:r>
                        <a:rPr lang="es-MX" sz="2400" b="0" kern="1200" dirty="0" smtClean="0">
                          <a:solidFill>
                            <a:schemeClr val="tx1"/>
                          </a:solidFill>
                          <a:latin typeface="Calibri" panose="020F0502020204030204" pitchFamily="34" charset="0"/>
                          <a:ea typeface="+mn-ea"/>
                          <a:cs typeface="Calibri" panose="020F0502020204030204" pitchFamily="34" charset="0"/>
                        </a:rPr>
                        <a:t>1.5.5. Técnicas del control</a:t>
                      </a:r>
                    </a:p>
                    <a:p>
                      <a:pPr marL="355600" indent="0" defTabSz="685800" rtl="0" eaLnBrk="1" latinLnBrk="0" hangingPunct="1"/>
                      <a:endParaRPr lang="es-MX" sz="2400" b="0" kern="1200" dirty="0" smtClean="0">
                        <a:solidFill>
                          <a:schemeClr val="tx1"/>
                        </a:solidFill>
                        <a:latin typeface="Calibri" panose="020F0502020204030204" pitchFamily="34" charset="0"/>
                        <a:ea typeface="+mn-ea"/>
                        <a:cs typeface="Calibri" panose="020F0502020204030204" pitchFamily="34" charset="0"/>
                      </a:endParaRPr>
                    </a:p>
                    <a:p>
                      <a:pPr marL="355600" indent="0" defTabSz="685800" rtl="0" eaLnBrk="1" latinLnBrk="0" hangingPunct="1"/>
                      <a:r>
                        <a:rPr lang="es-MX" sz="2400" b="0" kern="1200" dirty="0" smtClean="0">
                          <a:solidFill>
                            <a:schemeClr val="tx1"/>
                          </a:solidFill>
                          <a:latin typeface="Calibri" panose="020F0502020204030204" pitchFamily="34" charset="0"/>
                          <a:ea typeface="+mn-ea"/>
                          <a:cs typeface="Calibri" panose="020F0502020204030204" pitchFamily="34" charset="0"/>
                        </a:rPr>
                        <a:t>Conclusiones</a:t>
                      </a:r>
                    </a:p>
                    <a:p>
                      <a:pPr marL="355600" indent="0" defTabSz="685800" rtl="0" eaLnBrk="1" latinLnBrk="0" hangingPunct="1"/>
                      <a:endParaRPr lang="es-MX" sz="2400" b="0" kern="1200" dirty="0" smtClean="0">
                        <a:solidFill>
                          <a:schemeClr val="tx1"/>
                        </a:solidFill>
                        <a:latin typeface="Calibri" panose="020F0502020204030204" pitchFamily="34" charset="0"/>
                        <a:ea typeface="+mn-ea"/>
                        <a:cs typeface="Calibri" panose="020F0502020204030204" pitchFamily="34" charset="0"/>
                      </a:endParaRPr>
                    </a:p>
                    <a:p>
                      <a:pPr marL="355600" indent="0" defTabSz="685800" rtl="0" eaLnBrk="1" latinLnBrk="0" hangingPunct="1"/>
                      <a:r>
                        <a:rPr lang="es-MX" sz="2400" b="0" kern="1200" dirty="0" smtClean="0">
                          <a:solidFill>
                            <a:schemeClr val="tx1"/>
                          </a:solidFill>
                          <a:latin typeface="Calibri" panose="020F0502020204030204" pitchFamily="34" charset="0"/>
                          <a:ea typeface="+mn-ea"/>
                          <a:cs typeface="Calibri" panose="020F0502020204030204" pitchFamily="34" charset="0"/>
                        </a:rPr>
                        <a:t>Referencias de Consulta</a:t>
                      </a:r>
                    </a:p>
                    <a:p>
                      <a:pPr marL="355600" indent="0" defTabSz="685800" rtl="0" eaLnBrk="1" latinLnBrk="0" hangingPunct="1"/>
                      <a:endParaRPr lang="es-MX" sz="2400" b="0" kern="1200" dirty="0" smtClean="0">
                        <a:solidFill>
                          <a:schemeClr val="tx1"/>
                        </a:solidFill>
                        <a:latin typeface="Calibri" panose="020F0502020204030204" pitchFamily="34" charset="0"/>
                        <a:ea typeface="+mn-ea"/>
                        <a:cs typeface="Calibri" panose="020F0502020204030204" pitchFamily="34" charset="0"/>
                      </a:endParaRPr>
                    </a:p>
                    <a:p>
                      <a:pPr marL="355600" indent="0" defTabSz="685800" rtl="0" eaLnBrk="1" latinLnBrk="0" hangingPunct="1"/>
                      <a:r>
                        <a:rPr lang="es-MX" sz="2400" b="0" kern="1200" dirty="0" smtClean="0">
                          <a:solidFill>
                            <a:schemeClr val="tx1"/>
                          </a:solidFill>
                          <a:latin typeface="Calibri" panose="020F0502020204030204" pitchFamily="34" charset="0"/>
                          <a:ea typeface="+mn-ea"/>
                          <a:cs typeface="Calibri" panose="020F0502020204030204" pitchFamily="34" charset="0"/>
                        </a:rPr>
                        <a:t>Guion explicativo</a:t>
                      </a:r>
                      <a:endParaRPr lang="es-MX" sz="2400" b="0" kern="1200" dirty="0">
                        <a:solidFill>
                          <a:schemeClr val="tx1"/>
                        </a:solidFill>
                        <a:latin typeface="Calibri" panose="020F0502020204030204" pitchFamily="34" charset="0"/>
                        <a:ea typeface="+mn-ea"/>
                        <a:cs typeface="Calibri" panose="020F0502020204030204" pitchFamily="34" charset="0"/>
                      </a:endParaRPr>
                    </a:p>
                  </a:txBody>
                  <a:tcPr/>
                </a:tc>
                <a:tc>
                  <a:txBody>
                    <a:bodyPr/>
                    <a:lstStyle/>
                    <a:p>
                      <a:r>
                        <a:rPr lang="es-MX" sz="2000" dirty="0" smtClean="0">
                          <a:latin typeface="Calibri" panose="020F0502020204030204" pitchFamily="34" charset="0"/>
                          <a:cs typeface="Calibri" panose="020F0502020204030204" pitchFamily="34" charset="0"/>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s-MX" sz="2000" dirty="0" smtClean="0">
                        <a:latin typeface="Calibri" panose="020F0502020204030204" pitchFamily="34" charset="0"/>
                        <a:cs typeface="Calibri" panose="020F050202020403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s-MX" sz="2000" dirty="0" smtClean="0">
                        <a:latin typeface="Calibri" panose="020F0502020204030204" pitchFamily="34" charset="0"/>
                        <a:cs typeface="Calibri" panose="020F050202020403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s-MX" sz="2000" dirty="0" smtClean="0">
                          <a:latin typeface="Calibri" panose="020F0502020204030204" pitchFamily="34" charset="0"/>
                          <a:cs typeface="Calibri" panose="020F0502020204030204" pitchFamily="34" charset="0"/>
                        </a:rPr>
                        <a:t>………………………..……</a:t>
                      </a:r>
                    </a:p>
                    <a:p>
                      <a:pPr marL="0" marR="0" indent="0" algn="l" defTabSz="457200" rtl="0" eaLnBrk="1" fontAlgn="auto" latinLnBrk="0" hangingPunct="1">
                        <a:lnSpc>
                          <a:spcPct val="100000"/>
                        </a:lnSpc>
                        <a:spcBef>
                          <a:spcPts val="0"/>
                        </a:spcBef>
                        <a:spcAft>
                          <a:spcPts val="0"/>
                        </a:spcAft>
                        <a:buClrTx/>
                        <a:buSzTx/>
                        <a:buFontTx/>
                        <a:buNone/>
                        <a:tabLst/>
                        <a:defRPr/>
                      </a:pPr>
                      <a:r>
                        <a:rPr lang="es-MX" sz="2000" dirty="0" smtClean="0">
                          <a:latin typeface="Calibri" panose="020F0502020204030204" pitchFamily="34" charset="0"/>
                          <a:cs typeface="Calibri" panose="020F0502020204030204" pitchFamily="34" charset="0"/>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s-MX" sz="2000" dirty="0" smtClean="0">
                        <a:latin typeface="Calibri" panose="020F0502020204030204" pitchFamily="34" charset="0"/>
                        <a:cs typeface="Calibri" panose="020F050202020403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s-MX" sz="2000" dirty="0" smtClean="0">
                        <a:latin typeface="Calibri" panose="020F0502020204030204" pitchFamily="34" charset="0"/>
                        <a:cs typeface="Calibri" panose="020F050202020403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s-MX" sz="2000" dirty="0" smtClean="0">
                          <a:latin typeface="Calibri" panose="020F0502020204030204" pitchFamily="34" charset="0"/>
                          <a:cs typeface="Calibri" panose="020F0502020204030204" pitchFamily="34" charset="0"/>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s-MX" sz="2000" dirty="0">
                        <a:latin typeface="Calibri" panose="020F0502020204030204" pitchFamily="34" charset="0"/>
                        <a:cs typeface="Calibri" panose="020F0502020204030204" pitchFamily="34" charset="0"/>
                      </a:endParaRPr>
                    </a:p>
                  </a:txBody>
                  <a:tcPr/>
                </a:tc>
                <a:tc>
                  <a:txBody>
                    <a:bodyPr/>
                    <a:lstStyle/>
                    <a:p>
                      <a:pPr algn="ctr"/>
                      <a:r>
                        <a:rPr lang="es-MX" sz="2000" dirty="0" smtClean="0">
                          <a:latin typeface="Calibri" panose="020F0502020204030204" pitchFamily="34" charset="0"/>
                          <a:cs typeface="Calibri" panose="020F0502020204030204" pitchFamily="34" charset="0"/>
                        </a:rPr>
                        <a:t>57</a:t>
                      </a:r>
                    </a:p>
                    <a:p>
                      <a:pPr algn="ctr"/>
                      <a:r>
                        <a:rPr lang="es-MX" sz="2000" dirty="0" smtClean="0">
                          <a:latin typeface="Calibri" panose="020F0502020204030204" pitchFamily="34" charset="0"/>
                          <a:cs typeface="Calibri" panose="020F0502020204030204" pitchFamily="34" charset="0"/>
                        </a:rPr>
                        <a:t>58</a:t>
                      </a:r>
                    </a:p>
                    <a:p>
                      <a:pPr algn="ctr"/>
                      <a:endParaRPr lang="es-MX" sz="2000" dirty="0" smtClean="0">
                        <a:latin typeface="Calibri" panose="020F0502020204030204" pitchFamily="34" charset="0"/>
                        <a:cs typeface="Calibri" panose="020F0502020204030204" pitchFamily="34" charset="0"/>
                      </a:endParaRPr>
                    </a:p>
                    <a:p>
                      <a:pPr algn="ctr"/>
                      <a:endParaRPr lang="es-MX" sz="2000" dirty="0" smtClean="0">
                        <a:latin typeface="Calibri" panose="020F0502020204030204" pitchFamily="34" charset="0"/>
                        <a:cs typeface="Calibri" panose="020F0502020204030204" pitchFamily="34" charset="0"/>
                      </a:endParaRPr>
                    </a:p>
                    <a:p>
                      <a:pPr algn="ctr"/>
                      <a:r>
                        <a:rPr lang="es-MX" sz="2000" dirty="0" smtClean="0">
                          <a:latin typeface="Calibri" panose="020F0502020204030204" pitchFamily="34" charset="0"/>
                          <a:cs typeface="Calibri" panose="020F0502020204030204" pitchFamily="34" charset="0"/>
                        </a:rPr>
                        <a:t>59</a:t>
                      </a:r>
                    </a:p>
                    <a:p>
                      <a:pPr algn="ctr"/>
                      <a:r>
                        <a:rPr lang="es-MX" sz="2000" dirty="0" smtClean="0">
                          <a:latin typeface="Calibri" panose="020F0502020204030204" pitchFamily="34" charset="0"/>
                          <a:cs typeface="Calibri" panose="020F0502020204030204" pitchFamily="34" charset="0"/>
                        </a:rPr>
                        <a:t>60</a:t>
                      </a:r>
                    </a:p>
                    <a:p>
                      <a:pPr algn="ctr"/>
                      <a:endParaRPr lang="es-MX" sz="2000" dirty="0" smtClean="0">
                        <a:latin typeface="Calibri" panose="020F0502020204030204" pitchFamily="34" charset="0"/>
                        <a:cs typeface="Calibri" panose="020F0502020204030204" pitchFamily="34" charset="0"/>
                      </a:endParaRPr>
                    </a:p>
                    <a:p>
                      <a:pPr algn="ctr"/>
                      <a:endParaRPr lang="es-MX" sz="2000" dirty="0" smtClean="0">
                        <a:latin typeface="Calibri" panose="020F0502020204030204" pitchFamily="34" charset="0"/>
                        <a:cs typeface="Calibri" panose="020F0502020204030204" pitchFamily="34" charset="0"/>
                      </a:endParaRPr>
                    </a:p>
                    <a:p>
                      <a:pPr algn="ctr"/>
                      <a:r>
                        <a:rPr lang="es-MX" sz="2000" dirty="0" smtClean="0">
                          <a:latin typeface="Calibri" panose="020F0502020204030204" pitchFamily="34" charset="0"/>
                          <a:cs typeface="Calibri" panose="020F0502020204030204" pitchFamily="34" charset="0"/>
                        </a:rPr>
                        <a:t>63</a:t>
                      </a:r>
                    </a:p>
                  </a:txBody>
                  <a:tcPr/>
                </a:tc>
                <a:extLst>
                  <a:ext uri="{0D108BD9-81ED-4DB2-BD59-A6C34878D82A}">
                    <a16:rowId xmlns:a16="http://schemas.microsoft.com/office/drawing/2014/main" val="10001"/>
                  </a:ext>
                </a:extLst>
              </a:tr>
              <a:tr h="2898022">
                <a:tc>
                  <a:txBody>
                    <a:bodyPr/>
                    <a:lstStyle/>
                    <a:p>
                      <a:pPr marL="723900" indent="0" algn="just" defTabSz="685800" rtl="0" eaLnBrk="1" latinLnBrk="0" hangingPunct="1"/>
                      <a:endParaRPr lang="es-MX" sz="2200" b="0" kern="1200" dirty="0">
                        <a:solidFill>
                          <a:schemeClr val="dk1"/>
                        </a:solidFill>
                        <a:effectLst/>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latin typeface="Calibri" panose="020F0502020204030204" pitchFamily="34" charset="0"/>
                        <a:cs typeface="Calibri" panose="020F0502020204030204" pitchFamily="34" charset="0"/>
                      </a:endParaRPr>
                    </a:p>
                  </a:txBody>
                  <a:tcPr/>
                </a:tc>
                <a:tc>
                  <a:txBody>
                    <a:bodyPr/>
                    <a:lstStyle/>
                    <a:p>
                      <a:pPr marL="0" algn="ctr" defTabSz="685800" rtl="0" eaLnBrk="1" latinLnBrk="0" hangingPunct="1">
                        <a:lnSpc>
                          <a:spcPct val="150000"/>
                        </a:lnSpc>
                      </a:pPr>
                      <a:endParaRPr lang="es-MX" sz="2000" kern="1200" dirty="0" smtClean="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836608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000" b="1" dirty="0" smtClean="0">
                <a:solidFill>
                  <a:srgbClr val="FFC000"/>
                </a:solidFill>
              </a:rPr>
              <a:t>Fuentes de Consulta</a:t>
            </a:r>
            <a:endParaRPr lang="es-MX" sz="4000" b="1" dirty="0">
              <a:solidFill>
                <a:srgbClr val="FFC000"/>
              </a:solidFill>
            </a:endParaRPr>
          </a:p>
        </p:txBody>
      </p:sp>
      <p:sp>
        <p:nvSpPr>
          <p:cNvPr id="3" name="Marcador de contenido 2"/>
          <p:cNvSpPr>
            <a:spLocks noGrp="1"/>
          </p:cNvSpPr>
          <p:nvPr>
            <p:ph idx="1"/>
          </p:nvPr>
        </p:nvSpPr>
        <p:spPr>
          <a:xfrm>
            <a:off x="733117" y="1412776"/>
            <a:ext cx="7867321" cy="3986213"/>
          </a:xfrm>
        </p:spPr>
        <p:txBody>
          <a:bodyPr>
            <a:noAutofit/>
          </a:bodyPr>
          <a:lstStyle/>
          <a:p>
            <a:pPr marL="0" indent="0" algn="just">
              <a:buNone/>
            </a:pPr>
            <a:r>
              <a:rPr lang="es-MX" sz="2300" b="1" dirty="0" smtClean="0">
                <a:solidFill>
                  <a:schemeClr val="tx1"/>
                </a:solidFill>
                <a:latin typeface="Calibri" panose="020F0502020204030204" pitchFamily="34" charset="0"/>
                <a:cs typeface="Calibri" panose="020F0502020204030204" pitchFamily="34" charset="0"/>
              </a:rPr>
              <a:t>Literatura:</a:t>
            </a:r>
          </a:p>
          <a:p>
            <a:pPr marL="363538" indent="-363538" algn="just">
              <a:buFont typeface="+mj-lt"/>
              <a:buAutoNum type="arabicPeriod"/>
            </a:pPr>
            <a:r>
              <a:rPr lang="es-MX" sz="2300" dirty="0" smtClean="0">
                <a:solidFill>
                  <a:schemeClr val="tx1"/>
                </a:solidFill>
                <a:latin typeface="Calibri" panose="020F0502020204030204" pitchFamily="34" charset="0"/>
                <a:cs typeface="Calibri" panose="020F0502020204030204" pitchFamily="34" charset="0"/>
              </a:rPr>
              <a:t>Hurtado, D. </a:t>
            </a:r>
            <a:r>
              <a:rPr lang="es-MX" sz="2300" dirty="0">
                <a:solidFill>
                  <a:schemeClr val="tx1"/>
                </a:solidFill>
                <a:latin typeface="Calibri" panose="020F0502020204030204" pitchFamily="34" charset="0"/>
                <a:cs typeface="Calibri" panose="020F0502020204030204" pitchFamily="34" charset="0"/>
              </a:rPr>
              <a:t>(2013). </a:t>
            </a:r>
            <a:r>
              <a:rPr lang="es-MX" sz="2300" dirty="0" smtClean="0">
                <a:solidFill>
                  <a:schemeClr val="tx1"/>
                </a:solidFill>
                <a:latin typeface="Calibri" panose="020F0502020204030204" pitchFamily="34" charset="0"/>
                <a:cs typeface="Calibri" panose="020F0502020204030204" pitchFamily="34" charset="0"/>
              </a:rPr>
              <a:t>Principios de la Administración. </a:t>
            </a:r>
            <a:r>
              <a:rPr lang="es-MX" sz="2300" dirty="0">
                <a:solidFill>
                  <a:schemeClr val="tx1"/>
                </a:solidFill>
                <a:latin typeface="Calibri" panose="020F0502020204030204" pitchFamily="34" charset="0"/>
                <a:cs typeface="Calibri" panose="020F0502020204030204" pitchFamily="34" charset="0"/>
              </a:rPr>
              <a:t>México: </a:t>
            </a:r>
            <a:r>
              <a:rPr lang="es-MX" sz="2300" dirty="0" err="1">
                <a:solidFill>
                  <a:schemeClr val="tx1"/>
                </a:solidFill>
                <a:latin typeface="Calibri" panose="020F0502020204030204" pitchFamily="34" charset="0"/>
                <a:cs typeface="Calibri" panose="020F0502020204030204" pitchFamily="34" charset="0"/>
              </a:rPr>
              <a:t>Cengace</a:t>
            </a:r>
            <a:r>
              <a:rPr lang="es-MX" sz="2300" dirty="0">
                <a:solidFill>
                  <a:schemeClr val="tx1"/>
                </a:solidFill>
                <a:latin typeface="Calibri" panose="020F0502020204030204" pitchFamily="34" charset="0"/>
                <a:cs typeface="Calibri" panose="020F0502020204030204" pitchFamily="34" charset="0"/>
              </a:rPr>
              <a:t>.</a:t>
            </a:r>
          </a:p>
          <a:p>
            <a:pPr marL="342900" indent="-342900" algn="just">
              <a:buFont typeface="+mj-lt"/>
              <a:buAutoNum type="arabicPeriod"/>
            </a:pPr>
            <a:r>
              <a:rPr lang="es-MX" sz="2300" dirty="0" err="1">
                <a:solidFill>
                  <a:schemeClr val="tx1"/>
                </a:solidFill>
                <a:latin typeface="Calibri" panose="020F0502020204030204" pitchFamily="34" charset="0"/>
                <a:cs typeface="Calibri" panose="020F0502020204030204" pitchFamily="34" charset="0"/>
              </a:rPr>
              <a:t>Robbins</a:t>
            </a:r>
            <a:r>
              <a:rPr lang="es-MX" sz="2300" dirty="0">
                <a:solidFill>
                  <a:schemeClr val="tx1"/>
                </a:solidFill>
                <a:latin typeface="Calibri" panose="020F0502020204030204" pitchFamily="34" charset="0"/>
                <a:cs typeface="Calibri" panose="020F0502020204030204" pitchFamily="34" charset="0"/>
              </a:rPr>
              <a:t>, </a:t>
            </a:r>
            <a:r>
              <a:rPr lang="es-MX" sz="2300" dirty="0" smtClean="0">
                <a:solidFill>
                  <a:schemeClr val="tx1"/>
                </a:solidFill>
                <a:latin typeface="Calibri" panose="020F0502020204030204" pitchFamily="34" charset="0"/>
                <a:cs typeface="Calibri" panose="020F0502020204030204" pitchFamily="34" charset="0"/>
              </a:rPr>
              <a:t>P</a:t>
            </a:r>
            <a:r>
              <a:rPr lang="es-MX" sz="2300" dirty="0">
                <a:solidFill>
                  <a:schemeClr val="tx1"/>
                </a:solidFill>
                <a:latin typeface="Calibri" panose="020F0502020204030204" pitchFamily="34" charset="0"/>
                <a:cs typeface="Calibri" panose="020F0502020204030204" pitchFamily="34" charset="0"/>
              </a:rPr>
              <a:t>. y De </a:t>
            </a:r>
            <a:r>
              <a:rPr lang="es-MX" sz="2300" dirty="0" err="1">
                <a:solidFill>
                  <a:schemeClr val="tx1"/>
                </a:solidFill>
                <a:latin typeface="Calibri" panose="020F0502020204030204" pitchFamily="34" charset="0"/>
                <a:cs typeface="Calibri" panose="020F0502020204030204" pitchFamily="34" charset="0"/>
              </a:rPr>
              <a:t>Cenzo</a:t>
            </a:r>
            <a:r>
              <a:rPr lang="es-MX" sz="2300" dirty="0">
                <a:solidFill>
                  <a:schemeClr val="tx1"/>
                </a:solidFill>
                <a:latin typeface="Calibri" panose="020F0502020204030204" pitchFamily="34" charset="0"/>
                <a:cs typeface="Calibri" panose="020F0502020204030204" pitchFamily="34" charset="0"/>
              </a:rPr>
              <a:t>, </a:t>
            </a:r>
            <a:r>
              <a:rPr lang="es-MX" sz="2300" dirty="0" smtClean="0">
                <a:solidFill>
                  <a:schemeClr val="tx1"/>
                </a:solidFill>
                <a:latin typeface="Calibri" panose="020F0502020204030204" pitchFamily="34" charset="0"/>
                <a:cs typeface="Calibri" panose="020F0502020204030204" pitchFamily="34" charset="0"/>
              </a:rPr>
              <a:t>D. </a:t>
            </a:r>
            <a:r>
              <a:rPr lang="es-MX" sz="2300" dirty="0">
                <a:solidFill>
                  <a:schemeClr val="tx1"/>
                </a:solidFill>
                <a:latin typeface="Calibri" panose="020F0502020204030204" pitchFamily="34" charset="0"/>
                <a:cs typeface="Calibri" panose="020F0502020204030204" pitchFamily="34" charset="0"/>
              </a:rPr>
              <a:t>A. </a:t>
            </a:r>
            <a:r>
              <a:rPr lang="es-MX" sz="2300" dirty="0" smtClean="0">
                <a:solidFill>
                  <a:schemeClr val="tx1"/>
                </a:solidFill>
                <a:latin typeface="Calibri" panose="020F0502020204030204" pitchFamily="34" charset="0"/>
                <a:cs typeface="Calibri" panose="020F0502020204030204" pitchFamily="34" charset="0"/>
              </a:rPr>
              <a:t> (2016). Fundamentos </a:t>
            </a:r>
            <a:r>
              <a:rPr lang="es-MX" sz="2300" dirty="0">
                <a:solidFill>
                  <a:schemeClr val="tx1"/>
                </a:solidFill>
                <a:latin typeface="Calibri" panose="020F0502020204030204" pitchFamily="34" charset="0"/>
                <a:cs typeface="Calibri" panose="020F0502020204030204" pitchFamily="34" charset="0"/>
              </a:rPr>
              <a:t>de administración: conceptos esenciales y </a:t>
            </a:r>
            <a:r>
              <a:rPr lang="es-MX" sz="2300" dirty="0" smtClean="0">
                <a:solidFill>
                  <a:schemeClr val="tx1"/>
                </a:solidFill>
                <a:latin typeface="Calibri" panose="020F0502020204030204" pitchFamily="34" charset="0"/>
                <a:cs typeface="Calibri" panose="020F0502020204030204" pitchFamily="34" charset="0"/>
              </a:rPr>
              <a:t>aplicaciones. México: Pearson.</a:t>
            </a:r>
          </a:p>
          <a:p>
            <a:pPr marL="342900" indent="-342900" algn="just">
              <a:buFont typeface="+mj-lt"/>
              <a:buAutoNum type="arabicPeriod"/>
            </a:pPr>
            <a:r>
              <a:rPr lang="es-MX" sz="2300" dirty="0" smtClean="0">
                <a:solidFill>
                  <a:schemeClr val="tx1"/>
                </a:solidFill>
                <a:latin typeface="Calibri" panose="020F0502020204030204" pitchFamily="34" charset="0"/>
                <a:cs typeface="Calibri" panose="020F0502020204030204" pitchFamily="34" charset="0"/>
              </a:rPr>
              <a:t>Chiavenato, I. (2000). Administración: proceso administrativo</a:t>
            </a:r>
            <a:r>
              <a:rPr lang="es-MX" sz="2300" dirty="0">
                <a:solidFill>
                  <a:schemeClr val="tx1"/>
                </a:solidFill>
                <a:latin typeface="Calibri" panose="020F0502020204030204" pitchFamily="34" charset="0"/>
                <a:cs typeface="Calibri" panose="020F0502020204030204" pitchFamily="34" charset="0"/>
              </a:rPr>
              <a:t>. México: </a:t>
            </a:r>
            <a:r>
              <a:rPr lang="es-MX" sz="2300" dirty="0" smtClean="0">
                <a:solidFill>
                  <a:schemeClr val="tx1"/>
                </a:solidFill>
                <a:latin typeface="Calibri" panose="020F0502020204030204" pitchFamily="34" charset="0"/>
                <a:cs typeface="Calibri" panose="020F0502020204030204" pitchFamily="34" charset="0"/>
              </a:rPr>
              <a:t>McGraw-Hill</a:t>
            </a:r>
          </a:p>
          <a:p>
            <a:pPr marL="342900" indent="-342900" algn="just">
              <a:buFont typeface="+mj-lt"/>
              <a:buAutoNum type="arabicPeriod"/>
            </a:pPr>
            <a:r>
              <a:rPr lang="es-MX" sz="2300" dirty="0" smtClean="0">
                <a:solidFill>
                  <a:schemeClr val="tx1"/>
                </a:solidFill>
                <a:latin typeface="Calibri" panose="020F0502020204030204" pitchFamily="34" charset="0"/>
                <a:cs typeface="Calibri" panose="020F0502020204030204" pitchFamily="34" charset="0"/>
              </a:rPr>
              <a:t>Luna, A. (2015). Proceso administrativo. </a:t>
            </a:r>
            <a:r>
              <a:rPr lang="es-MX" sz="2300" dirty="0">
                <a:solidFill>
                  <a:schemeClr val="tx1"/>
                </a:solidFill>
                <a:latin typeface="Calibri" panose="020F0502020204030204" pitchFamily="34" charset="0"/>
                <a:cs typeface="Calibri" panose="020F0502020204030204" pitchFamily="34" charset="0"/>
              </a:rPr>
              <a:t>México: Pearson</a:t>
            </a:r>
            <a:r>
              <a:rPr lang="es-MX" sz="2300" dirty="0" smtClean="0">
                <a:solidFill>
                  <a:schemeClr val="tx1"/>
                </a:solidFill>
                <a:latin typeface="Calibri" panose="020F0502020204030204" pitchFamily="34" charset="0"/>
                <a:cs typeface="Calibri" panose="020F0502020204030204" pitchFamily="34" charset="0"/>
              </a:rPr>
              <a:t>.</a:t>
            </a:r>
          </a:p>
          <a:p>
            <a:pPr marL="342900" indent="-342900" algn="just">
              <a:buFont typeface="+mj-lt"/>
              <a:buAutoNum type="arabicPeriod"/>
            </a:pPr>
            <a:r>
              <a:rPr lang="es-MX" sz="2300" dirty="0" err="1" smtClean="0">
                <a:solidFill>
                  <a:schemeClr val="tx1"/>
                </a:solidFill>
                <a:latin typeface="Calibri" panose="020F0502020204030204" pitchFamily="34" charset="0"/>
                <a:cs typeface="Calibri" panose="020F0502020204030204" pitchFamily="34" charset="0"/>
              </a:rPr>
              <a:t>Munch</a:t>
            </a:r>
            <a:r>
              <a:rPr lang="es-MX" sz="2300" dirty="0" smtClean="0">
                <a:solidFill>
                  <a:schemeClr val="tx1"/>
                </a:solidFill>
                <a:latin typeface="Calibri" panose="020F0502020204030204" pitchFamily="34" charset="0"/>
                <a:cs typeface="Calibri" panose="020F0502020204030204" pitchFamily="34" charset="0"/>
              </a:rPr>
              <a:t>, L. (2014). Administración: gestión organizacional, enfoque y proceso administrativo. </a:t>
            </a:r>
            <a:r>
              <a:rPr lang="es-MX" sz="2300" dirty="0">
                <a:solidFill>
                  <a:schemeClr val="tx1"/>
                </a:solidFill>
                <a:latin typeface="Calibri" panose="020F0502020204030204" pitchFamily="34" charset="0"/>
                <a:cs typeface="Calibri" panose="020F0502020204030204" pitchFamily="34" charset="0"/>
              </a:rPr>
              <a:t>México: </a:t>
            </a:r>
            <a:r>
              <a:rPr lang="es-MX" sz="2300" dirty="0" smtClean="0">
                <a:solidFill>
                  <a:schemeClr val="tx1"/>
                </a:solidFill>
                <a:latin typeface="Calibri" panose="020F0502020204030204" pitchFamily="34" charset="0"/>
                <a:cs typeface="Calibri" panose="020F0502020204030204" pitchFamily="34" charset="0"/>
              </a:rPr>
              <a:t>Pearson.</a:t>
            </a:r>
          </a:p>
        </p:txBody>
      </p:sp>
    </p:spTree>
    <p:extLst>
      <p:ext uri="{BB962C8B-B14F-4D97-AF65-F5344CB8AC3E}">
        <p14:creationId xmlns:p14="http://schemas.microsoft.com/office/powerpoint/2010/main" val="3348847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827584" y="548680"/>
            <a:ext cx="8064896" cy="5976938"/>
          </a:xfrm>
        </p:spPr>
        <p:txBody>
          <a:bodyPr>
            <a:noAutofit/>
          </a:bodyPr>
          <a:lstStyle/>
          <a:p>
            <a:pPr marL="0" indent="0" algn="just">
              <a:buNone/>
            </a:pPr>
            <a:r>
              <a:rPr lang="es-MX" sz="2300" b="1" dirty="0" smtClean="0">
                <a:solidFill>
                  <a:schemeClr val="tx1"/>
                </a:solidFill>
                <a:latin typeface="Calibri" panose="020F0502020204030204" pitchFamily="34" charset="0"/>
                <a:cs typeface="Calibri" panose="020F0502020204030204" pitchFamily="34" charset="0"/>
              </a:rPr>
              <a:t>Imágenes</a:t>
            </a:r>
          </a:p>
          <a:p>
            <a:pPr marL="0" indent="0">
              <a:buNone/>
            </a:pPr>
            <a:r>
              <a:rPr lang="es-MX" sz="2300" b="1" dirty="0" smtClean="0">
                <a:solidFill>
                  <a:schemeClr val="tx1"/>
                </a:solidFill>
                <a:latin typeface="Calibri" panose="020F0502020204030204" pitchFamily="34" charset="0"/>
                <a:cs typeface="Calibri" panose="020F0502020204030204" pitchFamily="34" charset="0"/>
              </a:rPr>
              <a:t>Planear (2018).</a:t>
            </a:r>
            <a:r>
              <a:rPr lang="en-US" sz="2300" b="1" dirty="0" smtClean="0">
                <a:solidFill>
                  <a:schemeClr val="tx1"/>
                </a:solidFill>
                <a:latin typeface="Calibri" panose="020F0502020204030204" pitchFamily="34" charset="0"/>
                <a:cs typeface="Calibri" panose="020F0502020204030204" pitchFamily="34" charset="0"/>
              </a:rPr>
              <a:t> </a:t>
            </a:r>
            <a:r>
              <a:rPr lang="en-US" sz="2300" dirty="0">
                <a:solidFill>
                  <a:schemeClr val="tx1"/>
                </a:solidFill>
                <a:latin typeface="Calibri" panose="020F0502020204030204" pitchFamily="34" charset="0"/>
                <a:cs typeface="Calibri" panose="020F0502020204030204" pitchFamily="34" charset="0"/>
              </a:rPr>
              <a:t>[Image] available at: </a:t>
            </a:r>
            <a:r>
              <a:rPr lang="es-MX" sz="2300" dirty="0">
                <a:solidFill>
                  <a:schemeClr val="tx1"/>
                </a:solidFill>
                <a:latin typeface="Calibri" panose="020F0502020204030204" pitchFamily="34" charset="0"/>
                <a:cs typeface="Calibri" panose="020F0502020204030204" pitchFamily="34" charset="0"/>
              </a:rPr>
              <a:t>http://http://gestionempresarial-uniminuto-equipo3.blogspot.com</a:t>
            </a:r>
            <a:r>
              <a:rPr lang="es-MX" sz="2300" dirty="0" smtClean="0">
                <a:solidFill>
                  <a:schemeClr val="tx1"/>
                </a:solidFill>
                <a:latin typeface="Calibri" panose="020F0502020204030204" pitchFamily="34" charset="0"/>
                <a:cs typeface="Calibri" panose="020F0502020204030204" pitchFamily="34" charset="0"/>
              </a:rPr>
              <a:t>/</a:t>
            </a:r>
          </a:p>
          <a:p>
            <a:pPr marL="0" indent="0">
              <a:buNone/>
            </a:pPr>
            <a:r>
              <a:rPr lang="es-MX" sz="2300" b="1" dirty="0" smtClean="0">
                <a:solidFill>
                  <a:schemeClr val="tx1"/>
                </a:solidFill>
                <a:latin typeface="Calibri" panose="020F0502020204030204" pitchFamily="34" charset="0"/>
                <a:cs typeface="Calibri" panose="020F0502020204030204" pitchFamily="34" charset="0"/>
              </a:rPr>
              <a:t>Administrar </a:t>
            </a:r>
            <a:r>
              <a:rPr lang="es-MX" sz="2300" b="1" dirty="0">
                <a:solidFill>
                  <a:schemeClr val="tx1"/>
                </a:solidFill>
                <a:latin typeface="Calibri" panose="020F0502020204030204" pitchFamily="34" charset="0"/>
                <a:cs typeface="Calibri" panose="020F0502020204030204" pitchFamily="34" charset="0"/>
              </a:rPr>
              <a:t>(</a:t>
            </a:r>
            <a:r>
              <a:rPr lang="es-MX" sz="2300" b="1" dirty="0" smtClean="0">
                <a:solidFill>
                  <a:schemeClr val="tx1"/>
                </a:solidFill>
                <a:latin typeface="Calibri" panose="020F0502020204030204" pitchFamily="34" charset="0"/>
                <a:cs typeface="Calibri" panose="020F0502020204030204" pitchFamily="34" charset="0"/>
              </a:rPr>
              <a:t>2018).</a:t>
            </a:r>
            <a:r>
              <a:rPr lang="en-US" sz="2300" b="1" dirty="0" smtClean="0">
                <a:solidFill>
                  <a:schemeClr val="tx1"/>
                </a:solidFill>
                <a:latin typeface="Calibri" panose="020F0502020204030204" pitchFamily="34" charset="0"/>
                <a:cs typeface="Calibri" panose="020F0502020204030204" pitchFamily="34" charset="0"/>
              </a:rPr>
              <a:t> </a:t>
            </a:r>
            <a:r>
              <a:rPr lang="en-US" sz="2300" dirty="0">
                <a:solidFill>
                  <a:schemeClr val="tx1"/>
                </a:solidFill>
                <a:latin typeface="Calibri" panose="020F0502020204030204" pitchFamily="34" charset="0"/>
                <a:cs typeface="Calibri" panose="020F0502020204030204" pitchFamily="34" charset="0"/>
              </a:rPr>
              <a:t>[Image] available at:</a:t>
            </a:r>
            <a:r>
              <a:rPr lang="es-MX" sz="2300" dirty="0">
                <a:solidFill>
                  <a:schemeClr val="tx1"/>
                </a:solidFill>
                <a:latin typeface="Calibri" panose="020F0502020204030204" pitchFamily="34" charset="0"/>
                <a:cs typeface="Calibri" panose="020F0502020204030204" pitchFamily="34" charset="0"/>
              </a:rPr>
              <a:t>httpshttps://significado.net/administracion</a:t>
            </a:r>
            <a:r>
              <a:rPr lang="es-MX" sz="2300" dirty="0" smtClean="0">
                <a:solidFill>
                  <a:schemeClr val="tx1"/>
                </a:solidFill>
                <a:latin typeface="Calibri" panose="020F0502020204030204" pitchFamily="34" charset="0"/>
                <a:cs typeface="Calibri" panose="020F0502020204030204" pitchFamily="34" charset="0"/>
              </a:rPr>
              <a:t>/:</a:t>
            </a:r>
          </a:p>
          <a:p>
            <a:pPr marL="0" indent="0">
              <a:buNone/>
            </a:pPr>
            <a:r>
              <a:rPr lang="es-MX" sz="2300" b="1" dirty="0">
                <a:solidFill>
                  <a:schemeClr val="tx1"/>
                </a:solidFill>
                <a:latin typeface="Calibri" panose="020F0502020204030204" pitchFamily="34" charset="0"/>
                <a:cs typeface="Calibri" panose="020F0502020204030204" pitchFamily="34" charset="0"/>
              </a:rPr>
              <a:t>Empresa (2018). </a:t>
            </a:r>
            <a:r>
              <a:rPr lang="en-US" sz="2300" dirty="0">
                <a:solidFill>
                  <a:schemeClr val="tx1"/>
                </a:solidFill>
                <a:latin typeface="Calibri" panose="020F0502020204030204" pitchFamily="34" charset="0"/>
                <a:cs typeface="Calibri" panose="020F0502020204030204" pitchFamily="34" charset="0"/>
              </a:rPr>
              <a:t>[Image] available </a:t>
            </a:r>
            <a:r>
              <a:rPr lang="es-MX" sz="2300" dirty="0">
                <a:solidFill>
                  <a:schemeClr val="tx1"/>
                </a:solidFill>
                <a:latin typeface="Calibri" panose="020F0502020204030204" pitchFamily="34" charset="0"/>
                <a:cs typeface="Calibri" panose="020F0502020204030204" pitchFamily="34" charset="0"/>
              </a:rPr>
              <a:t>https://https://</a:t>
            </a:r>
            <a:r>
              <a:rPr lang="es-MX" sz="2300" dirty="0" smtClean="0">
                <a:solidFill>
                  <a:schemeClr val="tx1"/>
                </a:solidFill>
                <a:latin typeface="Calibri" panose="020F0502020204030204" pitchFamily="34" charset="0"/>
                <a:cs typeface="Calibri" panose="020F0502020204030204" pitchFamily="34" charset="0"/>
              </a:rPr>
              <a:t>www.google.com/search?q=empresa&amp;client=firefox-b-ab&amp;source=lnms&amp;tbm=isch&amp;sa=X&amp;ved=0ahUKEwiyudPrndLdAhVF4VMKHW1NBNgQ_AUICigB&amp;biw=1252&amp;bih=600#imgrc=FHqWd_NFpAXUTM</a:t>
            </a:r>
            <a:r>
              <a:rPr lang="es-MX" sz="2300" b="1" dirty="0" smtClean="0">
                <a:solidFill>
                  <a:schemeClr val="tx1"/>
                </a:solidFill>
                <a:latin typeface="Calibri" panose="020F0502020204030204" pitchFamily="34" charset="0"/>
                <a:cs typeface="Calibri" panose="020F0502020204030204" pitchFamily="34" charset="0"/>
              </a:rPr>
              <a:t>Plan </a:t>
            </a:r>
            <a:r>
              <a:rPr lang="es-MX" sz="2300" b="1" dirty="0">
                <a:solidFill>
                  <a:schemeClr val="tx1"/>
                </a:solidFill>
                <a:latin typeface="Calibri" panose="020F0502020204030204" pitchFamily="34" charset="0"/>
                <a:cs typeface="Calibri" panose="020F0502020204030204" pitchFamily="34" charset="0"/>
              </a:rPr>
              <a:t>(2018). </a:t>
            </a:r>
            <a:r>
              <a:rPr lang="en-US" sz="2300" dirty="0">
                <a:solidFill>
                  <a:schemeClr val="tx1"/>
                </a:solidFill>
                <a:latin typeface="Calibri" panose="020F0502020204030204" pitchFamily="34" charset="0"/>
                <a:cs typeface="Calibri" panose="020F0502020204030204" pitchFamily="34" charset="0"/>
              </a:rPr>
              <a:t>[Image] available at: </a:t>
            </a:r>
          </a:p>
          <a:p>
            <a:pPr marL="0" indent="0" algn="just">
              <a:lnSpc>
                <a:spcPct val="120000"/>
              </a:lnSpc>
              <a:spcBef>
                <a:spcPts val="0"/>
              </a:spcBef>
              <a:buNone/>
            </a:pPr>
            <a:r>
              <a:rPr lang="es-MX" sz="2300" dirty="0">
                <a:solidFill>
                  <a:schemeClr val="tx1"/>
                </a:solidFill>
                <a:latin typeface="Calibri" panose="020F0502020204030204" pitchFamily="34" charset="0"/>
                <a:cs typeface="Calibri" panose="020F0502020204030204" pitchFamily="34" charset="0"/>
              </a:rPr>
              <a:t>https://https://www.grandespymes.com.ar/2015/12/04/para-que-planear</a:t>
            </a:r>
            <a:r>
              <a:rPr lang="es-MX" sz="2300" dirty="0" smtClean="0">
                <a:solidFill>
                  <a:schemeClr val="tx1"/>
                </a:solidFill>
                <a:latin typeface="Calibri" panose="020F0502020204030204" pitchFamily="34" charset="0"/>
                <a:cs typeface="Calibri" panose="020F0502020204030204" pitchFamily="34" charset="0"/>
              </a:rPr>
              <a:t>/</a:t>
            </a:r>
            <a:endParaRPr lang="es-MX" sz="23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26106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827584" y="26988"/>
            <a:ext cx="7848872" cy="4667250"/>
          </a:xfrm>
        </p:spPr>
        <p:txBody>
          <a:bodyPr>
            <a:noAutofit/>
          </a:bodyPr>
          <a:lstStyle/>
          <a:p>
            <a:pPr marL="0" indent="0" algn="just">
              <a:lnSpc>
                <a:spcPct val="120000"/>
              </a:lnSpc>
              <a:spcBef>
                <a:spcPts val="0"/>
              </a:spcBef>
              <a:buNone/>
            </a:pPr>
            <a:endParaRPr lang="es-MX" sz="2300" dirty="0" smtClean="0">
              <a:solidFill>
                <a:schemeClr val="tx1"/>
              </a:solidFill>
              <a:latin typeface="Calibri" panose="020F0502020204030204" pitchFamily="34" charset="0"/>
              <a:cs typeface="Calibri" panose="020F0502020204030204" pitchFamily="34" charset="0"/>
            </a:endParaRPr>
          </a:p>
          <a:p>
            <a:pPr marL="0" indent="0" algn="just">
              <a:lnSpc>
                <a:spcPct val="120000"/>
              </a:lnSpc>
              <a:spcBef>
                <a:spcPts val="0"/>
              </a:spcBef>
              <a:buNone/>
            </a:pPr>
            <a:endParaRPr lang="es-MX" sz="2300" dirty="0">
              <a:solidFill>
                <a:schemeClr val="tx1"/>
              </a:solidFill>
              <a:latin typeface="Calibri" panose="020F0502020204030204" pitchFamily="34" charset="0"/>
              <a:cs typeface="Calibri" panose="020F0502020204030204" pitchFamily="34" charset="0"/>
            </a:endParaRPr>
          </a:p>
          <a:p>
            <a:pPr marL="0" indent="0" algn="just">
              <a:lnSpc>
                <a:spcPct val="120000"/>
              </a:lnSpc>
              <a:spcBef>
                <a:spcPts val="0"/>
              </a:spcBef>
              <a:buNone/>
            </a:pPr>
            <a:r>
              <a:rPr lang="es-MX" sz="2300" b="1" dirty="0">
                <a:solidFill>
                  <a:schemeClr val="tx1"/>
                </a:solidFill>
                <a:latin typeface="Calibri" panose="020F0502020204030204" pitchFamily="34" charset="0"/>
                <a:cs typeface="Calibri" panose="020F0502020204030204" pitchFamily="34" charset="0"/>
              </a:rPr>
              <a:t>Organizar (2018). </a:t>
            </a:r>
            <a:r>
              <a:rPr lang="en-US" sz="2300" dirty="0">
                <a:solidFill>
                  <a:schemeClr val="tx1"/>
                </a:solidFill>
                <a:latin typeface="Calibri" panose="020F0502020204030204" pitchFamily="34" charset="0"/>
                <a:cs typeface="Calibri" panose="020F0502020204030204" pitchFamily="34" charset="0"/>
              </a:rPr>
              <a:t>[Image] available at: </a:t>
            </a:r>
          </a:p>
          <a:p>
            <a:pPr marL="0" indent="0" algn="just">
              <a:lnSpc>
                <a:spcPct val="120000"/>
              </a:lnSpc>
              <a:spcBef>
                <a:spcPts val="0"/>
              </a:spcBef>
              <a:buNone/>
            </a:pPr>
            <a:r>
              <a:rPr lang="es-MX" sz="2300" dirty="0">
                <a:solidFill>
                  <a:schemeClr val="tx1"/>
                </a:solidFill>
                <a:latin typeface="Calibri" panose="020F0502020204030204" pitchFamily="34" charset="0"/>
                <a:cs typeface="Calibri" panose="020F0502020204030204" pitchFamily="34" charset="0"/>
              </a:rPr>
              <a:t>http://economipedia.com/definiciones/organizacion.html</a:t>
            </a:r>
          </a:p>
          <a:p>
            <a:pPr marL="0" indent="0" algn="just">
              <a:lnSpc>
                <a:spcPct val="120000"/>
              </a:lnSpc>
              <a:spcBef>
                <a:spcPts val="0"/>
              </a:spcBef>
              <a:buNone/>
            </a:pPr>
            <a:r>
              <a:rPr lang="es-MX" sz="2300" b="1" dirty="0" smtClean="0">
                <a:solidFill>
                  <a:schemeClr val="tx1"/>
                </a:solidFill>
                <a:latin typeface="Calibri" panose="020F0502020204030204" pitchFamily="34" charset="0"/>
                <a:cs typeface="Calibri" panose="020F0502020204030204" pitchFamily="34" charset="0"/>
              </a:rPr>
              <a:t>Dirección </a:t>
            </a:r>
            <a:r>
              <a:rPr lang="es-MX" sz="2300" b="1" dirty="0">
                <a:solidFill>
                  <a:schemeClr val="tx1"/>
                </a:solidFill>
                <a:latin typeface="Calibri" panose="020F0502020204030204" pitchFamily="34" charset="0"/>
                <a:cs typeface="Calibri" panose="020F0502020204030204" pitchFamily="34" charset="0"/>
              </a:rPr>
              <a:t>(2018). </a:t>
            </a:r>
            <a:r>
              <a:rPr lang="en-US" sz="2300" dirty="0">
                <a:solidFill>
                  <a:schemeClr val="tx1"/>
                </a:solidFill>
                <a:latin typeface="Calibri" panose="020F0502020204030204" pitchFamily="34" charset="0"/>
                <a:cs typeface="Calibri" panose="020F0502020204030204" pitchFamily="34" charset="0"/>
              </a:rPr>
              <a:t>[Image] available at: </a:t>
            </a:r>
          </a:p>
          <a:p>
            <a:pPr marL="0" indent="0" algn="just">
              <a:lnSpc>
                <a:spcPct val="120000"/>
              </a:lnSpc>
              <a:spcBef>
                <a:spcPts val="0"/>
              </a:spcBef>
              <a:buNone/>
            </a:pPr>
            <a:r>
              <a:rPr lang="es-MX" sz="2300" dirty="0">
                <a:solidFill>
                  <a:schemeClr val="tx1"/>
                </a:solidFill>
                <a:latin typeface="Calibri" panose="020F0502020204030204" pitchFamily="34" charset="0"/>
                <a:cs typeface="Calibri" panose="020F0502020204030204" pitchFamily="34" charset="0"/>
              </a:rPr>
              <a:t>https://www.google.com.mx/search?q=direcci%C3%B3n&amp;source=lnms&amp;tbm=isch&amp;sa=X&amp;ved=0ahUKEwjf4en-r9LdAhVj7IMKHa3mClUQ_AUICygC&amp;biw=1252&amp;bih=600#imgrc=EUHby2fJ1hR6VM</a:t>
            </a:r>
            <a:r>
              <a:rPr lang="es-MX" sz="2300" dirty="0" smtClean="0">
                <a:solidFill>
                  <a:schemeClr val="tx1"/>
                </a:solidFill>
                <a:latin typeface="Calibri" panose="020F0502020204030204" pitchFamily="34" charset="0"/>
                <a:cs typeface="Calibri" panose="020F0502020204030204" pitchFamily="34" charset="0"/>
              </a:rPr>
              <a:t>:</a:t>
            </a:r>
          </a:p>
          <a:p>
            <a:pPr marL="0" indent="0" algn="just">
              <a:lnSpc>
                <a:spcPct val="120000"/>
              </a:lnSpc>
              <a:spcBef>
                <a:spcPts val="0"/>
              </a:spcBef>
              <a:buNone/>
            </a:pPr>
            <a:endParaRPr lang="es-MX" sz="2300" dirty="0" smtClean="0">
              <a:solidFill>
                <a:schemeClr val="tx1"/>
              </a:solidFill>
              <a:latin typeface="Calibri" panose="020F0502020204030204" pitchFamily="34" charset="0"/>
              <a:cs typeface="Calibri" panose="020F0502020204030204" pitchFamily="34" charset="0"/>
            </a:endParaRPr>
          </a:p>
          <a:p>
            <a:pPr marL="0" indent="0" algn="just">
              <a:lnSpc>
                <a:spcPct val="120000"/>
              </a:lnSpc>
              <a:spcBef>
                <a:spcPts val="0"/>
              </a:spcBef>
              <a:buNone/>
            </a:pPr>
            <a:endParaRPr lang="es-MX" sz="2300" dirty="0" smtClean="0">
              <a:solidFill>
                <a:schemeClr val="tx1"/>
              </a:solidFill>
              <a:latin typeface="Calibri" panose="020F0502020204030204" pitchFamily="34" charset="0"/>
              <a:cs typeface="Calibri" panose="020F0502020204030204" pitchFamily="34" charset="0"/>
            </a:endParaRPr>
          </a:p>
          <a:p>
            <a:pPr marL="0" indent="0" algn="just">
              <a:lnSpc>
                <a:spcPct val="120000"/>
              </a:lnSpc>
              <a:spcBef>
                <a:spcPts val="0"/>
              </a:spcBef>
              <a:buNone/>
            </a:pPr>
            <a:endParaRPr lang="es-MX" sz="2300" b="1" dirty="0">
              <a:solidFill>
                <a:schemeClr val="tx1"/>
              </a:solidFill>
            </a:endParaRPr>
          </a:p>
        </p:txBody>
      </p:sp>
    </p:spTree>
    <p:extLst>
      <p:ext uri="{BB962C8B-B14F-4D97-AF65-F5344CB8AC3E}">
        <p14:creationId xmlns:p14="http://schemas.microsoft.com/office/powerpoint/2010/main" val="4270562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94733" y="260648"/>
            <a:ext cx="7221474" cy="1362113"/>
          </a:xfrm>
        </p:spPr>
        <p:txBody>
          <a:bodyPr>
            <a:noAutofit/>
          </a:bodyPr>
          <a:lstStyle/>
          <a:p>
            <a:pPr algn="ctr"/>
            <a:r>
              <a:rPr lang="es-MX" sz="4400" b="1" dirty="0" smtClean="0">
                <a:solidFill>
                  <a:srgbClr val="FFC000"/>
                </a:solidFill>
              </a:rPr>
              <a:t>Guion Explicativo</a:t>
            </a:r>
            <a:br>
              <a:rPr lang="es-MX" sz="4400" b="1" dirty="0" smtClean="0">
                <a:solidFill>
                  <a:srgbClr val="FFC000"/>
                </a:solidFill>
              </a:rPr>
            </a:br>
            <a:endParaRPr lang="es-MX" sz="4400" b="1" dirty="0">
              <a:solidFill>
                <a:srgbClr val="FFC000"/>
              </a:solidFill>
            </a:endParaRPr>
          </a:p>
        </p:txBody>
      </p:sp>
      <p:sp>
        <p:nvSpPr>
          <p:cNvPr id="4" name="Marcador de contenido 2"/>
          <p:cNvSpPr>
            <a:spLocks noGrp="1"/>
          </p:cNvSpPr>
          <p:nvPr>
            <p:ph idx="1"/>
          </p:nvPr>
        </p:nvSpPr>
        <p:spPr>
          <a:xfrm>
            <a:off x="986015" y="1268760"/>
            <a:ext cx="7704856" cy="4653206"/>
          </a:xfrm>
        </p:spPr>
        <p:txBody>
          <a:bodyPr>
            <a:noAutofit/>
          </a:bodyPr>
          <a:lstStyle/>
          <a:p>
            <a:pPr marL="0" indent="0" algn="just">
              <a:buNone/>
            </a:pPr>
            <a:r>
              <a:rPr lang="es-MX" sz="2500" b="1" dirty="0">
                <a:solidFill>
                  <a:schemeClr val="tx1"/>
                </a:solidFill>
                <a:latin typeface="Calibri" panose="020F0502020204030204" pitchFamily="34" charset="0"/>
              </a:rPr>
              <a:t>PROPÓSITO:</a:t>
            </a:r>
            <a:r>
              <a:rPr lang="es-MX" sz="2500" dirty="0">
                <a:solidFill>
                  <a:schemeClr val="tx1"/>
                </a:solidFill>
                <a:latin typeface="Calibri" panose="020F0502020204030204" pitchFamily="34" charset="0"/>
              </a:rPr>
              <a:t> Dar a conocer al </a:t>
            </a:r>
            <a:r>
              <a:rPr lang="es-MX" sz="2500" dirty="0" smtClean="0">
                <a:solidFill>
                  <a:schemeClr val="tx1"/>
                </a:solidFill>
                <a:latin typeface="Calibri" panose="020F0502020204030204" pitchFamily="34" charset="0"/>
              </a:rPr>
              <a:t>alumno de la Licenciatura en Relaciones Económicas Internacionales los </a:t>
            </a:r>
            <a:r>
              <a:rPr lang="es-MX" sz="2500" dirty="0">
                <a:solidFill>
                  <a:schemeClr val="tx1"/>
                </a:solidFill>
                <a:latin typeface="Calibri" panose="020F0502020204030204" pitchFamily="34" charset="0"/>
              </a:rPr>
              <a:t>elementos </a:t>
            </a:r>
            <a:r>
              <a:rPr lang="es-MX" sz="2500" dirty="0" smtClean="0">
                <a:solidFill>
                  <a:schemeClr val="tx1"/>
                </a:solidFill>
                <a:latin typeface="Calibri" panose="020F0502020204030204" pitchFamily="34" charset="0"/>
              </a:rPr>
              <a:t>adecuados e importantes que permiten comprender al proceso administrativo.</a:t>
            </a:r>
            <a:endParaRPr lang="es-MX" sz="2500" dirty="0">
              <a:solidFill>
                <a:schemeClr val="tx1"/>
              </a:solidFill>
              <a:latin typeface="Calibri" panose="020F0502020204030204" pitchFamily="34" charset="0"/>
            </a:endParaRPr>
          </a:p>
          <a:p>
            <a:pPr marL="0" indent="0" algn="just">
              <a:buNone/>
            </a:pPr>
            <a:r>
              <a:rPr lang="es-MX" sz="2500" dirty="0">
                <a:solidFill>
                  <a:schemeClr val="tx1"/>
                </a:solidFill>
                <a:latin typeface="Calibri" panose="020F0502020204030204" pitchFamily="34" charset="0"/>
              </a:rPr>
              <a:t>El material didáctico incluye lo más sobresaliente en materia </a:t>
            </a:r>
            <a:r>
              <a:rPr lang="es-MX" sz="2500" dirty="0" smtClean="0">
                <a:solidFill>
                  <a:schemeClr val="tx1"/>
                </a:solidFill>
                <a:latin typeface="Calibri" panose="020F0502020204030204" pitchFamily="34" charset="0"/>
              </a:rPr>
              <a:t>del proceso administrativo; definición, fases, características, </a:t>
            </a:r>
            <a:r>
              <a:rPr lang="es-MX" sz="2500" dirty="0" smtClean="0">
                <a:solidFill>
                  <a:schemeClr val="tx1"/>
                </a:solidFill>
                <a:latin typeface="Calibri" panose="020F0502020204030204" pitchFamily="34" charset="0"/>
              </a:rPr>
              <a:t>naturaleza, </a:t>
            </a:r>
            <a:r>
              <a:rPr lang="es-MX" sz="2500" dirty="0" smtClean="0">
                <a:solidFill>
                  <a:schemeClr val="tx1"/>
                </a:solidFill>
                <a:latin typeface="Calibri" panose="020F0502020204030204" pitchFamily="34" charset="0"/>
              </a:rPr>
              <a:t>así como las etapas que lo constituyen.</a:t>
            </a:r>
            <a:endParaRPr lang="es-MX" sz="2500" dirty="0">
              <a:solidFill>
                <a:schemeClr val="tx1"/>
              </a:solidFill>
              <a:latin typeface="Calibri" panose="020F0502020204030204" pitchFamily="34" charset="0"/>
            </a:endParaRPr>
          </a:p>
          <a:p>
            <a:pPr marL="0" indent="0" algn="just">
              <a:buNone/>
            </a:pPr>
            <a:r>
              <a:rPr lang="es-MX" sz="2500" dirty="0" smtClean="0">
                <a:solidFill>
                  <a:schemeClr val="tx1"/>
                </a:solidFill>
                <a:latin typeface="Calibri" panose="020F0502020204030204" pitchFamily="34" charset="0"/>
              </a:rPr>
              <a:t>La </a:t>
            </a:r>
            <a:r>
              <a:rPr lang="es-MX" sz="2500" dirty="0">
                <a:solidFill>
                  <a:schemeClr val="tx1"/>
                </a:solidFill>
                <a:latin typeface="Calibri" panose="020F0502020204030204" pitchFamily="34" charset="0"/>
              </a:rPr>
              <a:t>estructura metodológica está diseñada para que el material en general </a:t>
            </a:r>
            <a:r>
              <a:rPr lang="es-MX" sz="2500" dirty="0" smtClean="0">
                <a:solidFill>
                  <a:schemeClr val="tx1"/>
                </a:solidFill>
                <a:latin typeface="Calibri" panose="020F0502020204030204" pitchFamily="34" charset="0"/>
              </a:rPr>
              <a:t>sea utilizado </a:t>
            </a:r>
            <a:r>
              <a:rPr lang="es-MX" sz="2500" dirty="0">
                <a:solidFill>
                  <a:schemeClr val="tx1"/>
                </a:solidFill>
                <a:latin typeface="Calibri" panose="020F0502020204030204" pitchFamily="34" charset="0"/>
              </a:rPr>
              <a:t>para dar a conocer en forma clara y sencilla </a:t>
            </a:r>
            <a:r>
              <a:rPr lang="es-MX" sz="2500" dirty="0" smtClean="0">
                <a:solidFill>
                  <a:schemeClr val="tx1"/>
                </a:solidFill>
                <a:latin typeface="Calibri" panose="020F0502020204030204" pitchFamily="34" charset="0"/>
              </a:rPr>
              <a:t>y general las actividades o fases que conforman al proceso administrativo. </a:t>
            </a:r>
            <a:endParaRPr lang="es-MX" sz="2500" dirty="0">
              <a:solidFill>
                <a:schemeClr val="tx1"/>
              </a:solidFill>
              <a:latin typeface="Calibri" panose="020F0502020204030204" pitchFamily="34" charset="0"/>
            </a:endParaRPr>
          </a:p>
          <a:p>
            <a:pPr marL="0" indent="0">
              <a:buNone/>
            </a:pPr>
            <a:endParaRPr lang="es-MX" sz="2500" dirty="0">
              <a:solidFill>
                <a:schemeClr val="tx1"/>
              </a:solidFill>
            </a:endParaRPr>
          </a:p>
        </p:txBody>
      </p:sp>
    </p:spTree>
    <p:extLst>
      <p:ext uri="{BB962C8B-B14F-4D97-AF65-F5344CB8AC3E}">
        <p14:creationId xmlns:p14="http://schemas.microsoft.com/office/powerpoint/2010/main" val="2005890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4294967295"/>
          </p:nvPr>
        </p:nvSpPr>
        <p:spPr>
          <a:xfrm>
            <a:off x="539552" y="585561"/>
            <a:ext cx="8209607" cy="6264275"/>
          </a:xfrm>
        </p:spPr>
        <p:txBody>
          <a:bodyPr>
            <a:noAutofit/>
          </a:bodyPr>
          <a:lstStyle/>
          <a:p>
            <a:pPr lvl="1" algn="just">
              <a:buFont typeface="Wingdings" panose="05000000000000000000" pitchFamily="2" charset="2"/>
              <a:buChar char="Ø"/>
            </a:pPr>
            <a:r>
              <a:rPr lang="es-MX" sz="2300" dirty="0">
                <a:solidFill>
                  <a:schemeClr val="tx1"/>
                </a:solidFill>
                <a:latin typeface="Calibri" panose="020F0502020204030204" pitchFamily="34" charset="0"/>
                <a:cs typeface="Calibri" panose="020F0502020204030204" pitchFamily="34" charset="0"/>
              </a:rPr>
              <a:t>De la diapositiva </a:t>
            </a:r>
            <a:r>
              <a:rPr lang="es-MX" sz="2300" dirty="0" err="1">
                <a:solidFill>
                  <a:schemeClr val="tx1"/>
                </a:solidFill>
                <a:latin typeface="Calibri" panose="020F0502020204030204" pitchFamily="34" charset="0"/>
                <a:cs typeface="Calibri" panose="020F0502020204030204" pitchFamily="34" charset="0"/>
              </a:rPr>
              <a:t>num</a:t>
            </a:r>
            <a:r>
              <a:rPr lang="es-MX" sz="2300" dirty="0">
                <a:solidFill>
                  <a:schemeClr val="tx1"/>
                </a:solidFill>
                <a:latin typeface="Calibri" panose="020F0502020204030204" pitchFamily="34" charset="0"/>
                <a:cs typeface="Calibri" panose="020F0502020204030204" pitchFamily="34" charset="0"/>
              </a:rPr>
              <a:t>. 1 a la 10 se da a conocer la presentación del trabajo, contenido, objetivo e introducción.</a:t>
            </a:r>
          </a:p>
          <a:p>
            <a:pPr lvl="1" algn="just">
              <a:buFont typeface="Wingdings" panose="05000000000000000000" pitchFamily="2" charset="2"/>
              <a:buChar char="Ø"/>
            </a:pPr>
            <a:r>
              <a:rPr lang="es-MX" sz="2300" dirty="0">
                <a:solidFill>
                  <a:schemeClr val="tx1"/>
                </a:solidFill>
                <a:latin typeface="Calibri" panose="020F0502020204030204" pitchFamily="34" charset="0"/>
                <a:cs typeface="Calibri" panose="020F0502020204030204" pitchFamily="34" charset="0"/>
              </a:rPr>
              <a:t>En la diapositiva </a:t>
            </a:r>
            <a:r>
              <a:rPr lang="es-MX" sz="2300" dirty="0" err="1">
                <a:solidFill>
                  <a:schemeClr val="tx1"/>
                </a:solidFill>
                <a:latin typeface="Calibri" panose="020F0502020204030204" pitchFamily="34" charset="0"/>
                <a:cs typeface="Calibri" panose="020F0502020204030204" pitchFamily="34" charset="0"/>
              </a:rPr>
              <a:t>num</a:t>
            </a:r>
            <a:r>
              <a:rPr lang="es-MX" sz="2300" dirty="0">
                <a:solidFill>
                  <a:schemeClr val="tx1"/>
                </a:solidFill>
                <a:latin typeface="Calibri" panose="020F0502020204030204" pitchFamily="34" charset="0"/>
                <a:cs typeface="Calibri" panose="020F0502020204030204" pitchFamily="34" charset="0"/>
              </a:rPr>
              <a:t>. 11 a la 13 establece el primer tema del material: proceso administrativo.</a:t>
            </a:r>
          </a:p>
          <a:p>
            <a:pPr lvl="1" algn="just">
              <a:buFont typeface="Wingdings" panose="05000000000000000000" pitchFamily="2" charset="2"/>
              <a:buChar char="Ø"/>
            </a:pPr>
            <a:r>
              <a:rPr lang="es-MX" sz="2300" dirty="0">
                <a:solidFill>
                  <a:schemeClr val="tx1"/>
                </a:solidFill>
                <a:latin typeface="Calibri" panose="020F0502020204030204" pitchFamily="34" charset="0"/>
                <a:cs typeface="Calibri" panose="020F0502020204030204" pitchFamily="34" charset="0"/>
              </a:rPr>
              <a:t>La diapositiva </a:t>
            </a:r>
            <a:r>
              <a:rPr lang="es-MX" sz="2300" dirty="0" err="1">
                <a:solidFill>
                  <a:schemeClr val="tx1"/>
                </a:solidFill>
                <a:latin typeface="Calibri" panose="020F0502020204030204" pitchFamily="34" charset="0"/>
                <a:cs typeface="Calibri" panose="020F0502020204030204" pitchFamily="34" charset="0"/>
              </a:rPr>
              <a:t>num</a:t>
            </a:r>
            <a:r>
              <a:rPr lang="es-MX" sz="2300" dirty="0">
                <a:solidFill>
                  <a:schemeClr val="tx1"/>
                </a:solidFill>
                <a:latin typeface="Calibri" panose="020F0502020204030204" pitchFamily="34" charset="0"/>
                <a:cs typeface="Calibri" panose="020F0502020204030204" pitchFamily="34" charset="0"/>
              </a:rPr>
              <a:t> 14 se establece la definición del proceso administrativo.</a:t>
            </a:r>
          </a:p>
          <a:p>
            <a:pPr lvl="1" algn="just">
              <a:buFont typeface="Wingdings" panose="05000000000000000000" pitchFamily="2" charset="2"/>
              <a:buChar char="Ø"/>
            </a:pPr>
            <a:r>
              <a:rPr lang="es-MX" sz="2300" dirty="0">
                <a:solidFill>
                  <a:schemeClr val="tx1"/>
                </a:solidFill>
                <a:latin typeface="Calibri" panose="020F0502020204030204" pitchFamily="34" charset="0"/>
                <a:cs typeface="Calibri" panose="020F0502020204030204" pitchFamily="34" charset="0"/>
              </a:rPr>
              <a:t>El objetivo del proceso se visualiza y comprende en la diapositiva </a:t>
            </a:r>
            <a:r>
              <a:rPr lang="es-MX" sz="2300" dirty="0" err="1">
                <a:solidFill>
                  <a:schemeClr val="tx1"/>
                </a:solidFill>
                <a:latin typeface="Calibri" panose="020F0502020204030204" pitchFamily="34" charset="0"/>
                <a:cs typeface="Calibri" panose="020F0502020204030204" pitchFamily="34" charset="0"/>
              </a:rPr>
              <a:t>num</a:t>
            </a:r>
            <a:r>
              <a:rPr lang="es-MX" sz="2300" dirty="0">
                <a:solidFill>
                  <a:schemeClr val="tx1"/>
                </a:solidFill>
                <a:latin typeface="Calibri" panose="020F0502020204030204" pitchFamily="34" charset="0"/>
                <a:cs typeface="Calibri" panose="020F0502020204030204" pitchFamily="34" charset="0"/>
              </a:rPr>
              <a:t>. 15.</a:t>
            </a:r>
          </a:p>
          <a:p>
            <a:pPr lvl="1" algn="just">
              <a:buFont typeface="Wingdings" panose="05000000000000000000" pitchFamily="2" charset="2"/>
              <a:buChar char="Ø"/>
            </a:pPr>
            <a:r>
              <a:rPr lang="es-MX" sz="2300" dirty="0">
                <a:solidFill>
                  <a:schemeClr val="tx1"/>
                </a:solidFill>
                <a:latin typeface="Calibri" panose="020F0502020204030204" pitchFamily="34" charset="0"/>
                <a:cs typeface="Calibri" panose="020F0502020204030204" pitchFamily="34" charset="0"/>
              </a:rPr>
              <a:t>Las fases del proceso se encuentran en las dispositivas </a:t>
            </a:r>
            <a:r>
              <a:rPr lang="es-MX" sz="2300" dirty="0" err="1">
                <a:solidFill>
                  <a:schemeClr val="tx1"/>
                </a:solidFill>
                <a:latin typeface="Calibri" panose="020F0502020204030204" pitchFamily="34" charset="0"/>
                <a:cs typeface="Calibri" panose="020F0502020204030204" pitchFamily="34" charset="0"/>
              </a:rPr>
              <a:t>num</a:t>
            </a:r>
            <a:r>
              <a:rPr lang="es-MX" sz="2300" dirty="0">
                <a:solidFill>
                  <a:schemeClr val="tx1"/>
                </a:solidFill>
                <a:latin typeface="Calibri" panose="020F0502020204030204" pitchFamily="34" charset="0"/>
                <a:cs typeface="Calibri" panose="020F0502020204030204" pitchFamily="34" charset="0"/>
              </a:rPr>
              <a:t>. 16 a la 17.</a:t>
            </a:r>
          </a:p>
          <a:p>
            <a:pPr lvl="1" algn="just">
              <a:buFont typeface="Wingdings" panose="05000000000000000000" pitchFamily="2" charset="2"/>
              <a:buChar char="Ø"/>
            </a:pPr>
            <a:r>
              <a:rPr lang="es-MX" sz="2300" dirty="0">
                <a:solidFill>
                  <a:schemeClr val="tx1"/>
                </a:solidFill>
                <a:latin typeface="Calibri" panose="020F0502020204030204" pitchFamily="34" charset="0"/>
                <a:cs typeface="Calibri" panose="020F0502020204030204" pitchFamily="34" charset="0"/>
              </a:rPr>
              <a:t>Respecto a las características se pueden comprender en la diapositiva </a:t>
            </a:r>
            <a:r>
              <a:rPr lang="es-MX" sz="2300" dirty="0" err="1">
                <a:solidFill>
                  <a:schemeClr val="tx1"/>
                </a:solidFill>
                <a:latin typeface="Calibri" panose="020F0502020204030204" pitchFamily="34" charset="0"/>
                <a:cs typeface="Calibri" panose="020F0502020204030204" pitchFamily="34" charset="0"/>
              </a:rPr>
              <a:t>num</a:t>
            </a:r>
            <a:r>
              <a:rPr lang="es-MX" sz="2300" dirty="0">
                <a:solidFill>
                  <a:schemeClr val="tx1"/>
                </a:solidFill>
                <a:latin typeface="Calibri" panose="020F0502020204030204" pitchFamily="34" charset="0"/>
                <a:cs typeface="Calibri" panose="020F0502020204030204" pitchFamily="34" charset="0"/>
              </a:rPr>
              <a:t>. 18.</a:t>
            </a:r>
          </a:p>
          <a:p>
            <a:pPr lvl="1" algn="just">
              <a:buFont typeface="Wingdings" panose="05000000000000000000" pitchFamily="2" charset="2"/>
              <a:buChar char="Ø"/>
            </a:pPr>
            <a:r>
              <a:rPr lang="es-MX" sz="2300" dirty="0">
                <a:solidFill>
                  <a:schemeClr val="tx1"/>
                </a:solidFill>
                <a:latin typeface="Calibri" panose="020F0502020204030204" pitchFamily="34" charset="0"/>
                <a:cs typeface="Calibri" panose="020F0502020204030204" pitchFamily="34" charset="0"/>
              </a:rPr>
              <a:t>La naturaleza del proceso administrativo para su comprensión se encuentra en la dispositiva </a:t>
            </a:r>
            <a:r>
              <a:rPr lang="es-MX" sz="2300" dirty="0" err="1">
                <a:solidFill>
                  <a:schemeClr val="tx1"/>
                </a:solidFill>
                <a:latin typeface="Calibri" panose="020F0502020204030204" pitchFamily="34" charset="0"/>
                <a:cs typeface="Calibri" panose="020F0502020204030204" pitchFamily="34" charset="0"/>
              </a:rPr>
              <a:t>num</a:t>
            </a:r>
            <a:r>
              <a:rPr lang="es-MX" sz="2300" dirty="0">
                <a:solidFill>
                  <a:schemeClr val="tx1"/>
                </a:solidFill>
                <a:latin typeface="Calibri" panose="020F0502020204030204" pitchFamily="34" charset="0"/>
                <a:cs typeface="Calibri" panose="020F0502020204030204" pitchFamily="34" charset="0"/>
              </a:rPr>
              <a:t>. 19 y 20.</a:t>
            </a:r>
          </a:p>
          <a:p>
            <a:pPr lvl="1" algn="just">
              <a:buFont typeface="Wingdings" panose="05000000000000000000" pitchFamily="2" charset="2"/>
              <a:buChar char="Ø"/>
            </a:pPr>
            <a:endParaRPr lang="es-MX" sz="23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91871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1560" y="476672"/>
            <a:ext cx="8064896" cy="6009594"/>
          </a:xfrm>
          <a:prstGeom prst="rect">
            <a:avLst/>
          </a:prstGeom>
        </p:spPr>
        <p:txBody>
          <a:bodyPr wrap="square">
            <a:spAutoFit/>
          </a:bodyPr>
          <a:lstStyle/>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De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24 comienza con la primera etapa del proceso administrativo.</a:t>
            </a:r>
          </a:p>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El tema de ciencias productivas se visualiza en las diapositivas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23 y 24. </a:t>
            </a:r>
          </a:p>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La definición de planeación y su objetivo se encuentran de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25 a la 27.</a:t>
            </a:r>
          </a:p>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Las actividades importantes de la planeación se visualizan en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28 y 29.</a:t>
            </a:r>
          </a:p>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Por último, sobre el tema de planeación, se visualizan sus componentes de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30 a la 34.</a:t>
            </a:r>
          </a:p>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La segunda fase del proceso administrativo, se encuentra en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35.</a:t>
            </a:r>
          </a:p>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De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36 a la 37 se encuentra la definición de organización y su objetivo.</a:t>
            </a:r>
            <a:endParaRPr lang="es-MX" sz="23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15621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39552" y="764704"/>
            <a:ext cx="8208912" cy="5630900"/>
          </a:xfrm>
          <a:prstGeom prst="rect">
            <a:avLst/>
          </a:prstGeom>
        </p:spPr>
        <p:txBody>
          <a:bodyPr wrap="square">
            <a:spAutoFit/>
          </a:bodyPr>
          <a:lstStyle/>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Los pasos esenciales del control se describen en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38.</a:t>
            </a:r>
          </a:p>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Las actividades más importantes de la segunda fase se localizan en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39 y 40.</a:t>
            </a:r>
          </a:p>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Respecto a las técnicas o herramientas del control, se comprenden de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41 a la 44.</a:t>
            </a:r>
          </a:p>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La tercera etapa del proceso se encuentra en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45.</a:t>
            </a:r>
          </a:p>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La definición de la dirección se visualiza de la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47 a la 48.</a:t>
            </a:r>
          </a:p>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Las técnicas de la dirección se aprecian de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49 a la 53.</a:t>
            </a:r>
          </a:p>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La última etapa del proceso administrativo llamada: control, comienza en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54.</a:t>
            </a:r>
            <a:endParaRPr lang="es-MX" sz="23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88519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83568" y="1052736"/>
            <a:ext cx="8136904" cy="3532249"/>
          </a:xfrm>
          <a:prstGeom prst="rect">
            <a:avLst/>
          </a:prstGeom>
        </p:spPr>
        <p:txBody>
          <a:bodyPr wrap="square">
            <a:spAutoFit/>
          </a:bodyPr>
          <a:lstStyle/>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Los aspectos básicos del control se encuentran en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55.</a:t>
            </a:r>
          </a:p>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Los tipos de control se observan en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57.</a:t>
            </a:r>
          </a:p>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Las técnicas que utiliza el control se pueden ver en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58.</a:t>
            </a:r>
          </a:p>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Las conclusiones aparecen en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59.</a:t>
            </a:r>
          </a:p>
          <a:p>
            <a:pPr marL="742950" lvl="1" indent="-285750" algn="just">
              <a:lnSpc>
                <a:spcPct val="107000"/>
              </a:lnSpc>
              <a:spcAft>
                <a:spcPts val="800"/>
              </a:spcAft>
              <a:buFont typeface="Wingdings" panose="05000000000000000000" pitchFamily="2" charset="2"/>
              <a:buChar char=""/>
              <a:tabLst>
                <a:tab pos="914400" algn="l"/>
              </a:tabLst>
            </a:pPr>
            <a:r>
              <a:rPr lang="es-MX" sz="2300" dirty="0">
                <a:latin typeface="Calibri" panose="020F0502020204030204" pitchFamily="34" charset="0"/>
                <a:ea typeface="Calibri" panose="020F0502020204030204" pitchFamily="34" charset="0"/>
                <a:cs typeface="Times New Roman" panose="02020603050405020304" pitchFamily="18" charset="0"/>
              </a:rPr>
              <a:t> Las referencias bibliográficas de la diapositiva </a:t>
            </a:r>
            <a:r>
              <a:rPr lang="es-MX" sz="2300" dirty="0" err="1">
                <a:latin typeface="Calibri" panose="020F0502020204030204" pitchFamily="34" charset="0"/>
                <a:ea typeface="Calibri" panose="020F0502020204030204" pitchFamily="34" charset="0"/>
                <a:cs typeface="Times New Roman" panose="02020603050405020304" pitchFamily="18" charset="0"/>
              </a:rPr>
              <a:t>num</a:t>
            </a:r>
            <a:r>
              <a:rPr lang="es-MX" sz="2300" dirty="0">
                <a:latin typeface="Calibri" panose="020F0502020204030204" pitchFamily="34" charset="0"/>
                <a:ea typeface="Calibri" panose="020F0502020204030204" pitchFamily="34" charset="0"/>
                <a:cs typeface="Times New Roman" panose="02020603050405020304" pitchFamily="18" charset="0"/>
              </a:rPr>
              <a:t>. 60 a la 62.</a:t>
            </a:r>
            <a:endParaRPr lang="es-MX" sz="23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43605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9 Subtítulo">
            <a:extLst>
              <a:ext uri="{FF2B5EF4-FFF2-40B4-BE49-F238E27FC236}">
                <a16:creationId xmlns:a16="http://schemas.microsoft.com/office/drawing/2014/main" id="{0148D3D9-6A66-4987-8D00-7DAEA61772E7}"/>
              </a:ext>
            </a:extLst>
          </p:cNvPr>
          <p:cNvSpPr>
            <a:spLocks noGrp="1" noChangeArrowheads="1"/>
          </p:cNvSpPr>
          <p:nvPr>
            <p:ph type="subTitle" idx="1"/>
          </p:nvPr>
        </p:nvSpPr>
        <p:spPr>
          <a:xfrm>
            <a:off x="2411760" y="1916832"/>
            <a:ext cx="4536504" cy="1584176"/>
          </a:xfrm>
        </p:spPr>
        <p:txBody>
          <a:bodyPr>
            <a:noAutofit/>
          </a:bodyPr>
          <a:lstStyle/>
          <a:p>
            <a:pPr algn="just"/>
            <a:r>
              <a:rPr lang="es-MX" sz="2400" cap="none" dirty="0" smtClean="0">
                <a:latin typeface="Calibri" panose="020F0502020204030204" pitchFamily="34" charset="0"/>
                <a:cs typeface="Calibri" panose="020F0502020204030204" pitchFamily="34" charset="0"/>
              </a:rPr>
              <a:t>Conocer y comprender de forma genérica las etapas que conforman el proceso administrativo con la intención de aplicarlas en las organizaciones tanto públicas como privadas.</a:t>
            </a:r>
            <a:endParaRPr lang="es-MX" altLang="es-MX" sz="2400" b="1" cap="none"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Título 1"/>
          <p:cNvSpPr txBox="1">
            <a:spLocks/>
          </p:cNvSpPr>
          <p:nvPr/>
        </p:nvSpPr>
        <p:spPr bwMode="black">
          <a:xfrm>
            <a:off x="539552" y="337522"/>
            <a:ext cx="2900994" cy="1362113"/>
          </a:xfrm>
          <a:prstGeom prst="rect">
            <a:avLst/>
          </a:prstGeom>
        </p:spPr>
        <p:txBody>
          <a:bodyPr vert="horz" wrap="none" lIns="91440" tIns="45720" rIns="91440" bIns="45720" rtlCol="0" anchor="t">
            <a:normAutofit fontScale="97500"/>
          </a:bodyPr>
          <a:lstStyle>
            <a:lvl1pPr algn="l" defTabSz="685800" rtl="0" eaLnBrk="1" latinLnBrk="0" hangingPunct="1">
              <a:lnSpc>
                <a:spcPct val="90000"/>
              </a:lnSpc>
              <a:spcBef>
                <a:spcPct val="0"/>
              </a:spcBef>
              <a:buNone/>
              <a:defRPr sz="4500" b="1" kern="1200">
                <a:solidFill>
                  <a:schemeClr val="tx1"/>
                </a:solidFill>
                <a:latin typeface="+mj-lt"/>
                <a:ea typeface="+mj-ea"/>
                <a:cs typeface="+mj-cs"/>
              </a:defRPr>
            </a:lvl1pPr>
          </a:lstStyle>
          <a:p>
            <a:pPr algn="r" defTabSz="914400"/>
            <a:r>
              <a:rPr lang="en-US" sz="7000" spc="50" dirty="0" smtClean="0">
                <a:ln w="9525" cmpd="sng">
                  <a:solidFill>
                    <a:schemeClr val="accent1"/>
                  </a:solidFill>
                  <a:prstDash val="solid"/>
                </a:ln>
                <a:solidFill>
                  <a:srgbClr val="70AD47">
                    <a:tint val="1000"/>
                  </a:srgbClr>
                </a:solidFill>
                <a:effectLst>
                  <a:glow rad="38100">
                    <a:schemeClr val="accent1">
                      <a:alpha val="40000"/>
                    </a:schemeClr>
                  </a:glow>
                </a:effectLst>
              </a:rPr>
              <a:t>Objetivo</a:t>
            </a:r>
            <a:endParaRPr lang="en-US" sz="7000"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5576" y="1484784"/>
            <a:ext cx="7797538" cy="3986213"/>
          </a:xfrm>
        </p:spPr>
        <p:txBody>
          <a:bodyPr>
            <a:noAutofit/>
          </a:bodyPr>
          <a:lstStyle/>
          <a:p>
            <a:pPr marL="0" indent="0" algn="just">
              <a:lnSpc>
                <a:spcPct val="150000"/>
              </a:lnSpc>
              <a:spcBef>
                <a:spcPts val="0"/>
              </a:spcBef>
              <a:buNone/>
            </a:pPr>
            <a:r>
              <a:rPr lang="es-MX" sz="2800" dirty="0" smtClean="0">
                <a:solidFill>
                  <a:schemeClr val="tx1"/>
                </a:solidFill>
                <a:latin typeface="Calibri" panose="020F0502020204030204" pitchFamily="34" charset="0"/>
                <a:cs typeface="Calibri" panose="020F0502020204030204" pitchFamily="34" charset="0"/>
              </a:rPr>
              <a:t>La administración juega un papel importante en todas las organizaciones, por ello es adecuado que se conozca la manera adecuada y correcta de ejecutarla, lo anterior, con la intención de maximizar los recursos empresariales y de esa manera obtener mayores beneficios que ayuden a coadyuvar a la certidumbre empresarial.</a:t>
            </a:r>
          </a:p>
        </p:txBody>
      </p:sp>
      <p:sp>
        <p:nvSpPr>
          <p:cNvPr id="4" name="Título 1"/>
          <p:cNvSpPr txBox="1">
            <a:spLocks/>
          </p:cNvSpPr>
          <p:nvPr/>
        </p:nvSpPr>
        <p:spPr bwMode="black">
          <a:xfrm>
            <a:off x="1226583" y="332656"/>
            <a:ext cx="7221474" cy="1362113"/>
          </a:xfrm>
          <a:prstGeom prst="rect">
            <a:avLst/>
          </a:prstGeom>
        </p:spPr>
        <p:txBody>
          <a:bodyPr vert="horz" wrap="none" lIns="91440" tIns="45720" rIns="91440" bIns="45720" rtlCol="0" anchor="t">
            <a:normAutofit fontScale="97500"/>
          </a:bodyPr>
          <a:lstStyle>
            <a:lvl1pPr algn="l" defTabSz="685800" rtl="0" eaLnBrk="1" latinLnBrk="0" hangingPunct="1">
              <a:lnSpc>
                <a:spcPct val="90000"/>
              </a:lnSpc>
              <a:spcBef>
                <a:spcPct val="0"/>
              </a:spcBef>
              <a:buNone/>
              <a:defRPr sz="4500" b="1" kern="1200">
                <a:solidFill>
                  <a:schemeClr val="tx1"/>
                </a:solidFill>
                <a:latin typeface="+mj-lt"/>
                <a:ea typeface="+mj-ea"/>
                <a:cs typeface="+mj-cs"/>
              </a:defRPr>
            </a:lvl1pPr>
          </a:lstStyle>
          <a:p>
            <a:pPr algn="ctr" defTabSz="914400"/>
            <a:r>
              <a:rPr lang="en-US" sz="7200" b="0" dirty="0" smtClean="0">
                <a:ln w="0"/>
                <a:solidFill>
                  <a:schemeClr val="accent1"/>
                </a:solidFill>
                <a:effectLst>
                  <a:outerShdw blurRad="38100" dist="25400" dir="5400000" algn="ctr" rotWithShape="0">
                    <a:srgbClr val="6E747A">
                      <a:alpha val="43000"/>
                    </a:srgbClr>
                  </a:outerShdw>
                </a:effectLst>
              </a:rPr>
              <a:t>Introducción </a:t>
            </a:r>
          </a:p>
        </p:txBody>
      </p:sp>
    </p:spTree>
    <p:extLst>
      <p:ext uri="{BB962C8B-B14F-4D97-AF65-F5344CB8AC3E}">
        <p14:creationId xmlns:p14="http://schemas.microsoft.com/office/powerpoint/2010/main" val="2111919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683568" y="332656"/>
            <a:ext cx="7849815" cy="3986213"/>
          </a:xfrm>
        </p:spPr>
        <p:txBody>
          <a:bodyPr>
            <a:noAutofit/>
          </a:bodyPr>
          <a:lstStyle/>
          <a:p>
            <a:pPr marL="342900" lvl="1" indent="0" algn="just">
              <a:lnSpc>
                <a:spcPct val="150000"/>
              </a:lnSpc>
              <a:spcBef>
                <a:spcPts val="0"/>
              </a:spcBef>
              <a:buNone/>
            </a:pPr>
            <a:r>
              <a:rPr lang="es-MX" sz="2800" dirty="0" smtClean="0">
                <a:solidFill>
                  <a:schemeClr val="tx1"/>
                </a:solidFill>
                <a:latin typeface="Calibri" panose="020F0502020204030204" pitchFamily="34" charset="0"/>
                <a:cs typeface="Calibri" panose="020F0502020204030204" pitchFamily="34" charset="0"/>
              </a:rPr>
              <a:t>Por tal motivo, en el presente material se podrá comprender al proceso administrativo como el principal eslabón que permite ejecutar las acciones y/o tareas organizacionales para el beneficio común y específico de las empresas; es decir se plantearán los escenarios genéricos de cada una de las fases del proceso, sin embargo, el detalle de cada etapa se presenta en los temas subsecuentes, tal como se aprecia  en  el  programa  de  la   Unidad  de  Aprendizaje;  por  lo</a:t>
            </a:r>
            <a:endParaRPr lang="es-MX" sz="28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26734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Distintivo</Template>
  <TotalTime>3026</TotalTime>
  <Words>3715</Words>
  <Application>Microsoft Office PowerPoint</Application>
  <PresentationFormat>Presentación en pantalla (4:3)</PresentationFormat>
  <Paragraphs>434</Paragraphs>
  <Slides>67</Slides>
  <Notes>2</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67</vt:i4>
      </vt:variant>
    </vt:vector>
  </HeadingPairs>
  <TitlesOfParts>
    <vt:vector size="76" baseType="lpstr">
      <vt:lpstr>Arial</vt:lpstr>
      <vt:lpstr>Calibri</vt:lpstr>
      <vt:lpstr>Gill Sans MT</vt:lpstr>
      <vt:lpstr>Gill Sans MT (Cuerpo)</vt:lpstr>
      <vt:lpstr>Impact</vt:lpstr>
      <vt:lpstr>Times New Roman</vt:lpstr>
      <vt:lpstr>Wingdings</vt:lpstr>
      <vt:lpstr>Badge</vt:lpstr>
      <vt:lpstr>Unknown</vt:lpstr>
      <vt:lpstr>Presentación de PowerPoint</vt:lpstr>
      <vt:lpstr>UNIVERSIDAD AUTÓNOMA DEL ESTADO DE MÉXICO  FACULTAD DE ECONOMÍA  LICENCIATURA EN RELACIONES ECONÓMICAS INTERNACIONALES  Unidad de Aprendizaje: «Administración de Empresas» (8 Créditos) Clave: L43104 Tema: “Proceso Administrativo” Elaboró: M. en D. N. Noelly Karla Sarracino Jiménez.  Septiembre, 2018.</vt:lpstr>
      <vt:lpstr>Administración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1.3 Fases del Proceso Administrativo</vt:lpstr>
      <vt:lpstr>Presentación de PowerPoint</vt:lpstr>
      <vt:lpstr>1.4 Características del Proceso Administrativo</vt:lpstr>
      <vt:lpstr>1.5. ¿Cuál es su naturaleza?</vt:lpstr>
      <vt:lpstr>Presentación de PowerPoint</vt:lpstr>
      <vt:lpstr>1.6. Fases o etapas del Proceso Administrativo</vt:lpstr>
      <vt:lpstr>Presentación de PowerPoint</vt:lpstr>
      <vt:lpstr>Presentación de PowerPoint</vt:lpstr>
      <vt:lpstr>1.2. Planeación</vt:lpstr>
      <vt:lpstr>1.2.1 ¿Qué es la planeación?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1.3. Organizar</vt:lpstr>
      <vt:lpstr>1.3.1 ¿Qué es la organización?</vt:lpstr>
      <vt:lpstr>Presentación de PowerPoint</vt:lpstr>
      <vt:lpstr>    1.3.3. Pasos esenciales en el proceso de organizar </vt:lpstr>
      <vt:lpstr>Presentación de PowerPoint</vt:lpstr>
      <vt:lpstr>Presentación de PowerPoint</vt:lpstr>
      <vt:lpstr>Presentación de PowerPoint</vt:lpstr>
      <vt:lpstr>Presentación de PowerPoint</vt:lpstr>
      <vt:lpstr>Presentación de PowerPoint</vt:lpstr>
      <vt:lpstr>Presentación de PowerPoint</vt:lpstr>
      <vt:lpstr>1.4.  Dirección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1.5.  Control</vt:lpstr>
      <vt:lpstr>Presentación de PowerPoint</vt:lpstr>
      <vt:lpstr>1.5.3 Aspectos básicos del control</vt:lpstr>
      <vt:lpstr>Presentación de PowerPoint</vt:lpstr>
      <vt:lpstr>1.5.5. Técnicas del control</vt:lpstr>
      <vt:lpstr>Conclusiones</vt:lpstr>
      <vt:lpstr>Fuentes de Consulta</vt:lpstr>
      <vt:lpstr>Presentación de PowerPoint</vt:lpstr>
      <vt:lpstr>Presentación de PowerPoint</vt:lpstr>
      <vt:lpstr>Guion Explicativo </vt:lpstr>
      <vt:lpstr>Presentación de PowerPoint</vt:lpstr>
      <vt:lpstr>Presentación de PowerPoint</vt:lpstr>
      <vt:lpstr>Presentación de PowerPoint</vt:lpstr>
      <vt:lpstr>Presentación de PowerPoint</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María Saucedo</dc:creator>
  <cp:lastModifiedBy>AMPEC Systems</cp:lastModifiedBy>
  <cp:revision>272</cp:revision>
  <dcterms:created xsi:type="dcterms:W3CDTF">2008-08-26T01:54:32Z</dcterms:created>
  <dcterms:modified xsi:type="dcterms:W3CDTF">2018-09-24T05:33:18Z</dcterms:modified>
</cp:coreProperties>
</file>