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8" r:id="rId1"/>
  </p:sldMasterIdLst>
  <p:sldIdLst>
    <p:sldId id="299" r:id="rId2"/>
    <p:sldId id="257" r:id="rId3"/>
    <p:sldId id="306" r:id="rId4"/>
    <p:sldId id="302" r:id="rId5"/>
    <p:sldId id="300" r:id="rId6"/>
    <p:sldId id="307" r:id="rId7"/>
    <p:sldId id="304" r:id="rId8"/>
    <p:sldId id="311" r:id="rId9"/>
    <p:sldId id="312" r:id="rId10"/>
    <p:sldId id="313" r:id="rId11"/>
    <p:sldId id="314" r:id="rId12"/>
    <p:sldId id="315" r:id="rId13"/>
    <p:sldId id="316" r:id="rId14"/>
    <p:sldId id="317" r:id="rId15"/>
    <p:sldId id="318" r:id="rId16"/>
    <p:sldId id="319" r:id="rId17"/>
    <p:sldId id="320" r:id="rId18"/>
    <p:sldId id="321" r:id="rId19"/>
    <p:sldId id="322" r:id="rId20"/>
    <p:sldId id="323" r:id="rId21"/>
    <p:sldId id="324" r:id="rId22"/>
    <p:sldId id="325" r:id="rId23"/>
    <p:sldId id="326" r:id="rId24"/>
    <p:sldId id="327" r:id="rId25"/>
    <p:sldId id="328" r:id="rId26"/>
    <p:sldId id="329" r:id="rId27"/>
    <p:sldId id="330" r:id="rId28"/>
    <p:sldId id="331" r:id="rId29"/>
    <p:sldId id="308" r:id="rId30"/>
    <p:sldId id="309" r:id="rId31"/>
    <p:sldId id="310" r:id="rId3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9614DDA-922D-4245-AE18-2B5FE3730456}" type="doc">
      <dgm:prSet loTypeId="urn:microsoft.com/office/officeart/2005/8/layout/chevron2" loCatId="process" qsTypeId="urn:microsoft.com/office/officeart/2005/8/quickstyle/simple1" qsCatId="simple" csTypeId="urn:microsoft.com/office/officeart/2005/8/colors/colorful1" csCatId="colorful" phldr="1"/>
      <dgm:spPr/>
      <dgm:t>
        <a:bodyPr/>
        <a:lstStyle/>
        <a:p>
          <a:endParaRPr lang="es-MX"/>
        </a:p>
      </dgm:t>
    </dgm:pt>
    <dgm:pt modelId="{ED44D5F8-B545-4C28-97B4-8D0A7557E52C}">
      <dgm:prSet phldrT="[Texto]"/>
      <dgm:spPr/>
      <dgm:t>
        <a:bodyPr/>
        <a:lstStyle/>
        <a:p>
          <a:r>
            <a:rPr lang="es-MX" dirty="0"/>
            <a:t>Unidad I</a:t>
          </a:r>
        </a:p>
      </dgm:t>
    </dgm:pt>
    <dgm:pt modelId="{58B69565-A642-45A5-8039-306B123A913B}" type="parTrans" cxnId="{9F42330B-60A1-4B1F-990D-79645421C3D2}">
      <dgm:prSet/>
      <dgm:spPr/>
      <dgm:t>
        <a:bodyPr/>
        <a:lstStyle/>
        <a:p>
          <a:endParaRPr lang="es-MX"/>
        </a:p>
      </dgm:t>
    </dgm:pt>
    <dgm:pt modelId="{3FB2004E-7C70-40F5-BA82-000F4BD35798}" type="sibTrans" cxnId="{9F42330B-60A1-4B1F-990D-79645421C3D2}">
      <dgm:prSet/>
      <dgm:spPr/>
      <dgm:t>
        <a:bodyPr/>
        <a:lstStyle/>
        <a:p>
          <a:endParaRPr lang="es-MX"/>
        </a:p>
      </dgm:t>
    </dgm:pt>
    <dgm:pt modelId="{0408F7D8-7977-471F-B55A-7E8238E163E3}">
      <dgm:prSet phldrT="[Texto]"/>
      <dgm:spPr/>
      <dgm:t>
        <a:bodyPr/>
        <a:lstStyle/>
        <a:p>
          <a:r>
            <a:rPr lang="es-MX" dirty="0"/>
            <a:t>Productos y servicios</a:t>
          </a:r>
        </a:p>
      </dgm:t>
    </dgm:pt>
    <dgm:pt modelId="{8F0DABB2-0EDB-4693-9695-24A590A1FEBE}" type="parTrans" cxnId="{346BB33C-B050-4825-B57D-FCD88FA55D03}">
      <dgm:prSet/>
      <dgm:spPr/>
      <dgm:t>
        <a:bodyPr/>
        <a:lstStyle/>
        <a:p>
          <a:endParaRPr lang="es-MX"/>
        </a:p>
      </dgm:t>
    </dgm:pt>
    <dgm:pt modelId="{94A4F6EE-A44A-46CB-BC5A-A7AC6CE63F1A}" type="sibTrans" cxnId="{346BB33C-B050-4825-B57D-FCD88FA55D03}">
      <dgm:prSet/>
      <dgm:spPr/>
      <dgm:t>
        <a:bodyPr/>
        <a:lstStyle/>
        <a:p>
          <a:endParaRPr lang="es-MX"/>
        </a:p>
      </dgm:t>
    </dgm:pt>
    <dgm:pt modelId="{AE2850B0-7AEC-44F3-B3DF-D1C8241785EF}">
      <dgm:prSet phldrT="[Texto]"/>
      <dgm:spPr/>
      <dgm:t>
        <a:bodyPr/>
        <a:lstStyle/>
        <a:p>
          <a:r>
            <a:rPr lang="es-MX" dirty="0"/>
            <a:t>Unidad II</a:t>
          </a:r>
        </a:p>
      </dgm:t>
    </dgm:pt>
    <dgm:pt modelId="{A235C7C6-8490-4C98-9071-D8061CE5104A}" type="parTrans" cxnId="{12BCEC83-FB31-4CEC-85E5-E8B4E452BF42}">
      <dgm:prSet/>
      <dgm:spPr/>
      <dgm:t>
        <a:bodyPr/>
        <a:lstStyle/>
        <a:p>
          <a:endParaRPr lang="es-MX"/>
        </a:p>
      </dgm:t>
    </dgm:pt>
    <dgm:pt modelId="{C9C5AB75-8AC0-4B94-9C06-FB6B6322E6A2}" type="sibTrans" cxnId="{12BCEC83-FB31-4CEC-85E5-E8B4E452BF42}">
      <dgm:prSet/>
      <dgm:spPr/>
      <dgm:t>
        <a:bodyPr/>
        <a:lstStyle/>
        <a:p>
          <a:endParaRPr lang="es-MX"/>
        </a:p>
      </dgm:t>
    </dgm:pt>
    <dgm:pt modelId="{9EA49827-5724-4EDF-8448-AFF7495FF12F}">
      <dgm:prSet phldrT="[Texto]"/>
      <dgm:spPr/>
      <dgm:t>
        <a:bodyPr/>
        <a:lstStyle/>
        <a:p>
          <a:r>
            <a:rPr lang="es-MX" dirty="0"/>
            <a:t>Precios</a:t>
          </a:r>
        </a:p>
      </dgm:t>
    </dgm:pt>
    <dgm:pt modelId="{0870EDC6-2536-475B-A6A8-3F14DFE5E881}" type="parTrans" cxnId="{C6E6BFB2-D719-4EA2-A412-79B4C5B67D0E}">
      <dgm:prSet/>
      <dgm:spPr/>
      <dgm:t>
        <a:bodyPr/>
        <a:lstStyle/>
        <a:p>
          <a:endParaRPr lang="es-MX"/>
        </a:p>
      </dgm:t>
    </dgm:pt>
    <dgm:pt modelId="{16A61CE0-287D-429E-AD1D-A5B94BDFE0F4}" type="sibTrans" cxnId="{C6E6BFB2-D719-4EA2-A412-79B4C5B67D0E}">
      <dgm:prSet/>
      <dgm:spPr/>
      <dgm:t>
        <a:bodyPr/>
        <a:lstStyle/>
        <a:p>
          <a:endParaRPr lang="es-MX"/>
        </a:p>
      </dgm:t>
    </dgm:pt>
    <dgm:pt modelId="{ECCE316C-14AE-4686-8B30-083E978111E2}">
      <dgm:prSet phldrT="[Texto]"/>
      <dgm:spPr/>
      <dgm:t>
        <a:bodyPr/>
        <a:lstStyle/>
        <a:p>
          <a:r>
            <a:rPr lang="es-MX" dirty="0"/>
            <a:t>Unidad III</a:t>
          </a:r>
        </a:p>
      </dgm:t>
    </dgm:pt>
    <dgm:pt modelId="{0E2E9BAC-CEFF-4C0A-AA39-3B5B173E6FC1}" type="parTrans" cxnId="{8FBDDFD8-6D34-47EB-B873-76C9DF1F5220}">
      <dgm:prSet/>
      <dgm:spPr/>
      <dgm:t>
        <a:bodyPr/>
        <a:lstStyle/>
        <a:p>
          <a:endParaRPr lang="es-MX"/>
        </a:p>
      </dgm:t>
    </dgm:pt>
    <dgm:pt modelId="{C263BE46-9F5E-4192-B3A1-F6603370696B}" type="sibTrans" cxnId="{8FBDDFD8-6D34-47EB-B873-76C9DF1F5220}">
      <dgm:prSet/>
      <dgm:spPr/>
      <dgm:t>
        <a:bodyPr/>
        <a:lstStyle/>
        <a:p>
          <a:endParaRPr lang="es-MX"/>
        </a:p>
      </dgm:t>
    </dgm:pt>
    <dgm:pt modelId="{847AC6A9-746D-40E9-80F2-55698EA01B9E}">
      <dgm:prSet phldrT="[Texto]"/>
      <dgm:spPr/>
      <dgm:t>
        <a:bodyPr/>
        <a:lstStyle/>
        <a:p>
          <a:r>
            <a:rPr lang="es-MX" dirty="0"/>
            <a:t>Canales de distribución</a:t>
          </a:r>
        </a:p>
      </dgm:t>
    </dgm:pt>
    <dgm:pt modelId="{C3DC6DB9-BF1A-4676-A13B-5BC5A04679AE}" type="parTrans" cxnId="{9E339538-5A0F-42F8-B3D7-32DD642C3170}">
      <dgm:prSet/>
      <dgm:spPr/>
      <dgm:t>
        <a:bodyPr/>
        <a:lstStyle/>
        <a:p>
          <a:endParaRPr lang="es-MX"/>
        </a:p>
      </dgm:t>
    </dgm:pt>
    <dgm:pt modelId="{A104A510-6621-447F-90C7-1DF1D077319C}" type="sibTrans" cxnId="{9E339538-5A0F-42F8-B3D7-32DD642C3170}">
      <dgm:prSet/>
      <dgm:spPr/>
      <dgm:t>
        <a:bodyPr/>
        <a:lstStyle/>
        <a:p>
          <a:endParaRPr lang="es-MX"/>
        </a:p>
      </dgm:t>
    </dgm:pt>
    <dgm:pt modelId="{AB74D9AF-2776-4652-A3D3-11CDCEB8817C}" type="pres">
      <dgm:prSet presAssocID="{B9614DDA-922D-4245-AE18-2B5FE3730456}" presName="linearFlow" presStyleCnt="0">
        <dgm:presLayoutVars>
          <dgm:dir/>
          <dgm:animLvl val="lvl"/>
          <dgm:resizeHandles val="exact"/>
        </dgm:presLayoutVars>
      </dgm:prSet>
      <dgm:spPr/>
    </dgm:pt>
    <dgm:pt modelId="{3318C903-AF57-47B3-A5A5-90258C653B33}" type="pres">
      <dgm:prSet presAssocID="{ED44D5F8-B545-4C28-97B4-8D0A7557E52C}" presName="composite" presStyleCnt="0"/>
      <dgm:spPr/>
    </dgm:pt>
    <dgm:pt modelId="{B64C8592-9414-4C2A-B41C-AE86C299B683}" type="pres">
      <dgm:prSet presAssocID="{ED44D5F8-B545-4C28-97B4-8D0A7557E52C}" presName="parentText" presStyleLbl="alignNode1" presStyleIdx="0" presStyleCnt="3">
        <dgm:presLayoutVars>
          <dgm:chMax val="1"/>
          <dgm:bulletEnabled val="1"/>
        </dgm:presLayoutVars>
      </dgm:prSet>
      <dgm:spPr/>
    </dgm:pt>
    <dgm:pt modelId="{828A38C4-3C34-4167-83F7-28322751241E}" type="pres">
      <dgm:prSet presAssocID="{ED44D5F8-B545-4C28-97B4-8D0A7557E52C}" presName="descendantText" presStyleLbl="alignAcc1" presStyleIdx="0" presStyleCnt="3">
        <dgm:presLayoutVars>
          <dgm:bulletEnabled val="1"/>
        </dgm:presLayoutVars>
      </dgm:prSet>
      <dgm:spPr/>
    </dgm:pt>
    <dgm:pt modelId="{B58B5006-9A39-4160-9054-0CECA580534D}" type="pres">
      <dgm:prSet presAssocID="{3FB2004E-7C70-40F5-BA82-000F4BD35798}" presName="sp" presStyleCnt="0"/>
      <dgm:spPr/>
    </dgm:pt>
    <dgm:pt modelId="{499E4191-064A-47C5-9B8F-AD96FE6D0164}" type="pres">
      <dgm:prSet presAssocID="{AE2850B0-7AEC-44F3-B3DF-D1C8241785EF}" presName="composite" presStyleCnt="0"/>
      <dgm:spPr/>
    </dgm:pt>
    <dgm:pt modelId="{13CF13B5-9635-44B7-93AB-581C962BFB46}" type="pres">
      <dgm:prSet presAssocID="{AE2850B0-7AEC-44F3-B3DF-D1C8241785EF}" presName="parentText" presStyleLbl="alignNode1" presStyleIdx="1" presStyleCnt="3">
        <dgm:presLayoutVars>
          <dgm:chMax val="1"/>
          <dgm:bulletEnabled val="1"/>
        </dgm:presLayoutVars>
      </dgm:prSet>
      <dgm:spPr/>
    </dgm:pt>
    <dgm:pt modelId="{1EA073AE-CA3E-49D7-B45D-55C983F6673D}" type="pres">
      <dgm:prSet presAssocID="{AE2850B0-7AEC-44F3-B3DF-D1C8241785EF}" presName="descendantText" presStyleLbl="alignAcc1" presStyleIdx="1" presStyleCnt="3">
        <dgm:presLayoutVars>
          <dgm:bulletEnabled val="1"/>
        </dgm:presLayoutVars>
      </dgm:prSet>
      <dgm:spPr/>
    </dgm:pt>
    <dgm:pt modelId="{64A26564-F5E9-449D-B78F-505408084E40}" type="pres">
      <dgm:prSet presAssocID="{C9C5AB75-8AC0-4B94-9C06-FB6B6322E6A2}" presName="sp" presStyleCnt="0"/>
      <dgm:spPr/>
    </dgm:pt>
    <dgm:pt modelId="{3CBDC8E1-DFFB-4ABD-94F9-211C5286B2B3}" type="pres">
      <dgm:prSet presAssocID="{ECCE316C-14AE-4686-8B30-083E978111E2}" presName="composite" presStyleCnt="0"/>
      <dgm:spPr/>
    </dgm:pt>
    <dgm:pt modelId="{CBA28FCD-7F81-47F2-AFAB-C9F0CE91A37C}" type="pres">
      <dgm:prSet presAssocID="{ECCE316C-14AE-4686-8B30-083E978111E2}" presName="parentText" presStyleLbl="alignNode1" presStyleIdx="2" presStyleCnt="3">
        <dgm:presLayoutVars>
          <dgm:chMax val="1"/>
          <dgm:bulletEnabled val="1"/>
        </dgm:presLayoutVars>
      </dgm:prSet>
      <dgm:spPr/>
    </dgm:pt>
    <dgm:pt modelId="{394A3A55-2F8C-4A55-B12A-A115C67682BA}" type="pres">
      <dgm:prSet presAssocID="{ECCE316C-14AE-4686-8B30-083E978111E2}" presName="descendantText" presStyleLbl="alignAcc1" presStyleIdx="2" presStyleCnt="3">
        <dgm:presLayoutVars>
          <dgm:bulletEnabled val="1"/>
        </dgm:presLayoutVars>
      </dgm:prSet>
      <dgm:spPr/>
    </dgm:pt>
  </dgm:ptLst>
  <dgm:cxnLst>
    <dgm:cxn modelId="{9F42330B-60A1-4B1F-990D-79645421C3D2}" srcId="{B9614DDA-922D-4245-AE18-2B5FE3730456}" destId="{ED44D5F8-B545-4C28-97B4-8D0A7557E52C}" srcOrd="0" destOrd="0" parTransId="{58B69565-A642-45A5-8039-306B123A913B}" sibTransId="{3FB2004E-7C70-40F5-BA82-000F4BD35798}"/>
    <dgm:cxn modelId="{8FB21B37-55C2-4B39-9D73-543EF78CD692}" type="presOf" srcId="{9EA49827-5724-4EDF-8448-AFF7495FF12F}" destId="{1EA073AE-CA3E-49D7-B45D-55C983F6673D}" srcOrd="0" destOrd="0" presId="urn:microsoft.com/office/officeart/2005/8/layout/chevron2"/>
    <dgm:cxn modelId="{9E339538-5A0F-42F8-B3D7-32DD642C3170}" srcId="{ECCE316C-14AE-4686-8B30-083E978111E2}" destId="{847AC6A9-746D-40E9-80F2-55698EA01B9E}" srcOrd="0" destOrd="0" parTransId="{C3DC6DB9-BF1A-4676-A13B-5BC5A04679AE}" sibTransId="{A104A510-6621-447F-90C7-1DF1D077319C}"/>
    <dgm:cxn modelId="{346BB33C-B050-4825-B57D-FCD88FA55D03}" srcId="{ED44D5F8-B545-4C28-97B4-8D0A7557E52C}" destId="{0408F7D8-7977-471F-B55A-7E8238E163E3}" srcOrd="0" destOrd="0" parTransId="{8F0DABB2-0EDB-4693-9695-24A590A1FEBE}" sibTransId="{94A4F6EE-A44A-46CB-BC5A-A7AC6CE63F1A}"/>
    <dgm:cxn modelId="{87E2F247-DEB3-4826-AEF3-5F3AD366355F}" type="presOf" srcId="{B9614DDA-922D-4245-AE18-2B5FE3730456}" destId="{AB74D9AF-2776-4652-A3D3-11CDCEB8817C}" srcOrd="0" destOrd="0" presId="urn:microsoft.com/office/officeart/2005/8/layout/chevron2"/>
    <dgm:cxn modelId="{37B5364A-37F9-4C9B-8C7A-06FEE5270E66}" type="presOf" srcId="{ED44D5F8-B545-4C28-97B4-8D0A7557E52C}" destId="{B64C8592-9414-4C2A-B41C-AE86C299B683}" srcOrd="0" destOrd="0" presId="urn:microsoft.com/office/officeart/2005/8/layout/chevron2"/>
    <dgm:cxn modelId="{B80BC56C-2117-4A86-9A5C-551084C3934F}" type="presOf" srcId="{0408F7D8-7977-471F-B55A-7E8238E163E3}" destId="{828A38C4-3C34-4167-83F7-28322751241E}" srcOrd="0" destOrd="0" presId="urn:microsoft.com/office/officeart/2005/8/layout/chevron2"/>
    <dgm:cxn modelId="{12BCEC83-FB31-4CEC-85E5-E8B4E452BF42}" srcId="{B9614DDA-922D-4245-AE18-2B5FE3730456}" destId="{AE2850B0-7AEC-44F3-B3DF-D1C8241785EF}" srcOrd="1" destOrd="0" parTransId="{A235C7C6-8490-4C98-9071-D8061CE5104A}" sibTransId="{C9C5AB75-8AC0-4B94-9C06-FB6B6322E6A2}"/>
    <dgm:cxn modelId="{6FFEAB8A-BB0B-4214-8E14-5EACB42266BF}" type="presOf" srcId="{ECCE316C-14AE-4686-8B30-083E978111E2}" destId="{CBA28FCD-7F81-47F2-AFAB-C9F0CE91A37C}" srcOrd="0" destOrd="0" presId="urn:microsoft.com/office/officeart/2005/8/layout/chevron2"/>
    <dgm:cxn modelId="{B3F7FC92-3A8B-4B66-A79B-934E3FCC8467}" type="presOf" srcId="{AE2850B0-7AEC-44F3-B3DF-D1C8241785EF}" destId="{13CF13B5-9635-44B7-93AB-581C962BFB46}" srcOrd="0" destOrd="0" presId="urn:microsoft.com/office/officeart/2005/8/layout/chevron2"/>
    <dgm:cxn modelId="{C6E6BFB2-D719-4EA2-A412-79B4C5B67D0E}" srcId="{AE2850B0-7AEC-44F3-B3DF-D1C8241785EF}" destId="{9EA49827-5724-4EDF-8448-AFF7495FF12F}" srcOrd="0" destOrd="0" parTransId="{0870EDC6-2536-475B-A6A8-3F14DFE5E881}" sibTransId="{16A61CE0-287D-429E-AD1D-A5B94BDFE0F4}"/>
    <dgm:cxn modelId="{AEB049D6-EE04-40F8-BA56-9B765DD94D81}" type="presOf" srcId="{847AC6A9-746D-40E9-80F2-55698EA01B9E}" destId="{394A3A55-2F8C-4A55-B12A-A115C67682BA}" srcOrd="0" destOrd="0" presId="urn:microsoft.com/office/officeart/2005/8/layout/chevron2"/>
    <dgm:cxn modelId="{8FBDDFD8-6D34-47EB-B873-76C9DF1F5220}" srcId="{B9614DDA-922D-4245-AE18-2B5FE3730456}" destId="{ECCE316C-14AE-4686-8B30-083E978111E2}" srcOrd="2" destOrd="0" parTransId="{0E2E9BAC-CEFF-4C0A-AA39-3B5B173E6FC1}" sibTransId="{C263BE46-9F5E-4192-B3A1-F6603370696B}"/>
    <dgm:cxn modelId="{24A899FE-A8FF-43DF-917F-B944994FB2E3}" type="presParOf" srcId="{AB74D9AF-2776-4652-A3D3-11CDCEB8817C}" destId="{3318C903-AF57-47B3-A5A5-90258C653B33}" srcOrd="0" destOrd="0" presId="urn:microsoft.com/office/officeart/2005/8/layout/chevron2"/>
    <dgm:cxn modelId="{FF971676-BE10-4E66-AF6E-D47BA9035031}" type="presParOf" srcId="{3318C903-AF57-47B3-A5A5-90258C653B33}" destId="{B64C8592-9414-4C2A-B41C-AE86C299B683}" srcOrd="0" destOrd="0" presId="urn:microsoft.com/office/officeart/2005/8/layout/chevron2"/>
    <dgm:cxn modelId="{1DC43800-8C01-4F8B-8225-702351D83440}" type="presParOf" srcId="{3318C903-AF57-47B3-A5A5-90258C653B33}" destId="{828A38C4-3C34-4167-83F7-28322751241E}" srcOrd="1" destOrd="0" presId="urn:microsoft.com/office/officeart/2005/8/layout/chevron2"/>
    <dgm:cxn modelId="{B6012013-3FBD-4DEF-BC3C-DB5B8DB2170E}" type="presParOf" srcId="{AB74D9AF-2776-4652-A3D3-11CDCEB8817C}" destId="{B58B5006-9A39-4160-9054-0CECA580534D}" srcOrd="1" destOrd="0" presId="urn:microsoft.com/office/officeart/2005/8/layout/chevron2"/>
    <dgm:cxn modelId="{DA011288-8AFE-470E-8443-323179506913}" type="presParOf" srcId="{AB74D9AF-2776-4652-A3D3-11CDCEB8817C}" destId="{499E4191-064A-47C5-9B8F-AD96FE6D0164}" srcOrd="2" destOrd="0" presId="urn:microsoft.com/office/officeart/2005/8/layout/chevron2"/>
    <dgm:cxn modelId="{D457D833-7F1B-4E20-974B-3C1C0DA0B9F7}" type="presParOf" srcId="{499E4191-064A-47C5-9B8F-AD96FE6D0164}" destId="{13CF13B5-9635-44B7-93AB-581C962BFB46}" srcOrd="0" destOrd="0" presId="urn:microsoft.com/office/officeart/2005/8/layout/chevron2"/>
    <dgm:cxn modelId="{F5D42F2D-0057-4ED9-A9B9-E7377274C39A}" type="presParOf" srcId="{499E4191-064A-47C5-9B8F-AD96FE6D0164}" destId="{1EA073AE-CA3E-49D7-B45D-55C983F6673D}" srcOrd="1" destOrd="0" presId="urn:microsoft.com/office/officeart/2005/8/layout/chevron2"/>
    <dgm:cxn modelId="{A41F21A6-14C0-4C54-A3E0-2C16386BCF93}" type="presParOf" srcId="{AB74D9AF-2776-4652-A3D3-11CDCEB8817C}" destId="{64A26564-F5E9-449D-B78F-505408084E40}" srcOrd="3" destOrd="0" presId="urn:microsoft.com/office/officeart/2005/8/layout/chevron2"/>
    <dgm:cxn modelId="{7B39F8B1-71A2-43D4-B4E5-E0910990FBF0}" type="presParOf" srcId="{AB74D9AF-2776-4652-A3D3-11CDCEB8817C}" destId="{3CBDC8E1-DFFB-4ABD-94F9-211C5286B2B3}" srcOrd="4" destOrd="0" presId="urn:microsoft.com/office/officeart/2005/8/layout/chevron2"/>
    <dgm:cxn modelId="{D6903254-55D9-4529-92A3-A1BCFF1ACE47}" type="presParOf" srcId="{3CBDC8E1-DFFB-4ABD-94F9-211C5286B2B3}" destId="{CBA28FCD-7F81-47F2-AFAB-C9F0CE91A37C}" srcOrd="0" destOrd="0" presId="urn:microsoft.com/office/officeart/2005/8/layout/chevron2"/>
    <dgm:cxn modelId="{31F2E6F9-6818-47BC-AA60-5DCCF9C5A5A2}" type="presParOf" srcId="{3CBDC8E1-DFFB-4ABD-94F9-211C5286B2B3}" destId="{394A3A55-2F8C-4A55-B12A-A115C67682BA}"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9614DDA-922D-4245-AE18-2B5FE3730456}" type="doc">
      <dgm:prSet loTypeId="urn:microsoft.com/office/officeart/2005/8/layout/chevron2" loCatId="process" qsTypeId="urn:microsoft.com/office/officeart/2005/8/quickstyle/simple1" qsCatId="simple" csTypeId="urn:microsoft.com/office/officeart/2005/8/colors/colorful1" csCatId="colorful" phldr="1"/>
      <dgm:spPr/>
      <dgm:t>
        <a:bodyPr/>
        <a:lstStyle/>
        <a:p>
          <a:endParaRPr lang="es-MX"/>
        </a:p>
      </dgm:t>
    </dgm:pt>
    <dgm:pt modelId="{ED44D5F8-B545-4C28-97B4-8D0A7557E52C}">
      <dgm:prSet phldrT="[Texto]"/>
      <dgm:spPr/>
      <dgm:t>
        <a:bodyPr/>
        <a:lstStyle/>
        <a:p>
          <a:r>
            <a:rPr lang="es-MX" dirty="0"/>
            <a:t>Unidad IV</a:t>
          </a:r>
        </a:p>
      </dgm:t>
    </dgm:pt>
    <dgm:pt modelId="{58B69565-A642-45A5-8039-306B123A913B}" type="parTrans" cxnId="{9F42330B-60A1-4B1F-990D-79645421C3D2}">
      <dgm:prSet/>
      <dgm:spPr/>
      <dgm:t>
        <a:bodyPr/>
        <a:lstStyle/>
        <a:p>
          <a:endParaRPr lang="es-MX"/>
        </a:p>
      </dgm:t>
    </dgm:pt>
    <dgm:pt modelId="{3FB2004E-7C70-40F5-BA82-000F4BD35798}" type="sibTrans" cxnId="{9F42330B-60A1-4B1F-990D-79645421C3D2}">
      <dgm:prSet/>
      <dgm:spPr/>
      <dgm:t>
        <a:bodyPr/>
        <a:lstStyle/>
        <a:p>
          <a:endParaRPr lang="es-MX"/>
        </a:p>
      </dgm:t>
    </dgm:pt>
    <dgm:pt modelId="{0408F7D8-7977-471F-B55A-7E8238E163E3}">
      <dgm:prSet phldrT="[Texto]"/>
      <dgm:spPr/>
      <dgm:t>
        <a:bodyPr/>
        <a:lstStyle/>
        <a:p>
          <a:r>
            <a:rPr lang="es-MX" dirty="0"/>
            <a:t>Mezcla promocional</a:t>
          </a:r>
        </a:p>
      </dgm:t>
    </dgm:pt>
    <dgm:pt modelId="{8F0DABB2-0EDB-4693-9695-24A590A1FEBE}" type="parTrans" cxnId="{346BB33C-B050-4825-B57D-FCD88FA55D03}">
      <dgm:prSet/>
      <dgm:spPr/>
      <dgm:t>
        <a:bodyPr/>
        <a:lstStyle/>
        <a:p>
          <a:endParaRPr lang="es-MX"/>
        </a:p>
      </dgm:t>
    </dgm:pt>
    <dgm:pt modelId="{94A4F6EE-A44A-46CB-BC5A-A7AC6CE63F1A}" type="sibTrans" cxnId="{346BB33C-B050-4825-B57D-FCD88FA55D03}">
      <dgm:prSet/>
      <dgm:spPr/>
      <dgm:t>
        <a:bodyPr/>
        <a:lstStyle/>
        <a:p>
          <a:endParaRPr lang="es-MX"/>
        </a:p>
      </dgm:t>
    </dgm:pt>
    <dgm:pt modelId="{AE2850B0-7AEC-44F3-B3DF-D1C8241785EF}">
      <dgm:prSet phldrT="[Texto]"/>
      <dgm:spPr/>
      <dgm:t>
        <a:bodyPr/>
        <a:lstStyle/>
        <a:p>
          <a:r>
            <a:rPr lang="es-MX" dirty="0"/>
            <a:t>Unidad V</a:t>
          </a:r>
        </a:p>
      </dgm:t>
    </dgm:pt>
    <dgm:pt modelId="{A235C7C6-8490-4C98-9071-D8061CE5104A}" type="parTrans" cxnId="{12BCEC83-FB31-4CEC-85E5-E8B4E452BF42}">
      <dgm:prSet/>
      <dgm:spPr/>
      <dgm:t>
        <a:bodyPr/>
        <a:lstStyle/>
        <a:p>
          <a:endParaRPr lang="es-MX"/>
        </a:p>
      </dgm:t>
    </dgm:pt>
    <dgm:pt modelId="{C9C5AB75-8AC0-4B94-9C06-FB6B6322E6A2}" type="sibTrans" cxnId="{12BCEC83-FB31-4CEC-85E5-E8B4E452BF42}">
      <dgm:prSet/>
      <dgm:spPr/>
      <dgm:t>
        <a:bodyPr/>
        <a:lstStyle/>
        <a:p>
          <a:endParaRPr lang="es-MX"/>
        </a:p>
      </dgm:t>
    </dgm:pt>
    <dgm:pt modelId="{9EA49827-5724-4EDF-8448-AFF7495FF12F}">
      <dgm:prSet phldrT="[Texto]"/>
      <dgm:spPr/>
      <dgm:t>
        <a:bodyPr/>
        <a:lstStyle/>
        <a:p>
          <a:r>
            <a:rPr lang="es-MX" dirty="0"/>
            <a:t>Fuerza de ventas</a:t>
          </a:r>
        </a:p>
      </dgm:t>
    </dgm:pt>
    <dgm:pt modelId="{0870EDC6-2536-475B-A6A8-3F14DFE5E881}" type="parTrans" cxnId="{C6E6BFB2-D719-4EA2-A412-79B4C5B67D0E}">
      <dgm:prSet/>
      <dgm:spPr/>
      <dgm:t>
        <a:bodyPr/>
        <a:lstStyle/>
        <a:p>
          <a:endParaRPr lang="es-MX"/>
        </a:p>
      </dgm:t>
    </dgm:pt>
    <dgm:pt modelId="{16A61CE0-287D-429E-AD1D-A5B94BDFE0F4}" type="sibTrans" cxnId="{C6E6BFB2-D719-4EA2-A412-79B4C5B67D0E}">
      <dgm:prSet/>
      <dgm:spPr/>
      <dgm:t>
        <a:bodyPr/>
        <a:lstStyle/>
        <a:p>
          <a:endParaRPr lang="es-MX"/>
        </a:p>
      </dgm:t>
    </dgm:pt>
    <dgm:pt modelId="{AB74D9AF-2776-4652-A3D3-11CDCEB8817C}" type="pres">
      <dgm:prSet presAssocID="{B9614DDA-922D-4245-AE18-2B5FE3730456}" presName="linearFlow" presStyleCnt="0">
        <dgm:presLayoutVars>
          <dgm:dir/>
          <dgm:animLvl val="lvl"/>
          <dgm:resizeHandles val="exact"/>
        </dgm:presLayoutVars>
      </dgm:prSet>
      <dgm:spPr/>
    </dgm:pt>
    <dgm:pt modelId="{3318C903-AF57-47B3-A5A5-90258C653B33}" type="pres">
      <dgm:prSet presAssocID="{ED44D5F8-B545-4C28-97B4-8D0A7557E52C}" presName="composite" presStyleCnt="0"/>
      <dgm:spPr/>
    </dgm:pt>
    <dgm:pt modelId="{B64C8592-9414-4C2A-B41C-AE86C299B683}" type="pres">
      <dgm:prSet presAssocID="{ED44D5F8-B545-4C28-97B4-8D0A7557E52C}" presName="parentText" presStyleLbl="alignNode1" presStyleIdx="0" presStyleCnt="2">
        <dgm:presLayoutVars>
          <dgm:chMax val="1"/>
          <dgm:bulletEnabled val="1"/>
        </dgm:presLayoutVars>
      </dgm:prSet>
      <dgm:spPr/>
    </dgm:pt>
    <dgm:pt modelId="{828A38C4-3C34-4167-83F7-28322751241E}" type="pres">
      <dgm:prSet presAssocID="{ED44D5F8-B545-4C28-97B4-8D0A7557E52C}" presName="descendantText" presStyleLbl="alignAcc1" presStyleIdx="0" presStyleCnt="2">
        <dgm:presLayoutVars>
          <dgm:bulletEnabled val="1"/>
        </dgm:presLayoutVars>
      </dgm:prSet>
      <dgm:spPr/>
    </dgm:pt>
    <dgm:pt modelId="{B58B5006-9A39-4160-9054-0CECA580534D}" type="pres">
      <dgm:prSet presAssocID="{3FB2004E-7C70-40F5-BA82-000F4BD35798}" presName="sp" presStyleCnt="0"/>
      <dgm:spPr/>
    </dgm:pt>
    <dgm:pt modelId="{499E4191-064A-47C5-9B8F-AD96FE6D0164}" type="pres">
      <dgm:prSet presAssocID="{AE2850B0-7AEC-44F3-B3DF-D1C8241785EF}" presName="composite" presStyleCnt="0"/>
      <dgm:spPr/>
    </dgm:pt>
    <dgm:pt modelId="{13CF13B5-9635-44B7-93AB-581C962BFB46}" type="pres">
      <dgm:prSet presAssocID="{AE2850B0-7AEC-44F3-B3DF-D1C8241785EF}" presName="parentText" presStyleLbl="alignNode1" presStyleIdx="1" presStyleCnt="2">
        <dgm:presLayoutVars>
          <dgm:chMax val="1"/>
          <dgm:bulletEnabled val="1"/>
        </dgm:presLayoutVars>
      </dgm:prSet>
      <dgm:spPr/>
    </dgm:pt>
    <dgm:pt modelId="{1EA073AE-CA3E-49D7-B45D-55C983F6673D}" type="pres">
      <dgm:prSet presAssocID="{AE2850B0-7AEC-44F3-B3DF-D1C8241785EF}" presName="descendantText" presStyleLbl="alignAcc1" presStyleIdx="1" presStyleCnt="2">
        <dgm:presLayoutVars>
          <dgm:bulletEnabled val="1"/>
        </dgm:presLayoutVars>
      </dgm:prSet>
      <dgm:spPr/>
    </dgm:pt>
  </dgm:ptLst>
  <dgm:cxnLst>
    <dgm:cxn modelId="{9F42330B-60A1-4B1F-990D-79645421C3D2}" srcId="{B9614DDA-922D-4245-AE18-2B5FE3730456}" destId="{ED44D5F8-B545-4C28-97B4-8D0A7557E52C}" srcOrd="0" destOrd="0" parTransId="{58B69565-A642-45A5-8039-306B123A913B}" sibTransId="{3FB2004E-7C70-40F5-BA82-000F4BD35798}"/>
    <dgm:cxn modelId="{346BB33C-B050-4825-B57D-FCD88FA55D03}" srcId="{ED44D5F8-B545-4C28-97B4-8D0A7557E52C}" destId="{0408F7D8-7977-471F-B55A-7E8238E163E3}" srcOrd="0" destOrd="0" parTransId="{8F0DABB2-0EDB-4693-9695-24A590A1FEBE}" sibTransId="{94A4F6EE-A44A-46CB-BC5A-A7AC6CE63F1A}"/>
    <dgm:cxn modelId="{76DF9574-29D1-442C-AD4C-109B764E71B5}" type="presOf" srcId="{9EA49827-5724-4EDF-8448-AFF7495FF12F}" destId="{1EA073AE-CA3E-49D7-B45D-55C983F6673D}" srcOrd="0" destOrd="0" presId="urn:microsoft.com/office/officeart/2005/8/layout/chevron2"/>
    <dgm:cxn modelId="{12BCEC83-FB31-4CEC-85E5-E8B4E452BF42}" srcId="{B9614DDA-922D-4245-AE18-2B5FE3730456}" destId="{AE2850B0-7AEC-44F3-B3DF-D1C8241785EF}" srcOrd="1" destOrd="0" parTransId="{A235C7C6-8490-4C98-9071-D8061CE5104A}" sibTransId="{C9C5AB75-8AC0-4B94-9C06-FB6B6322E6A2}"/>
    <dgm:cxn modelId="{DB4D4299-F061-4D2D-A172-CA180674AD00}" type="presOf" srcId="{ED44D5F8-B545-4C28-97B4-8D0A7557E52C}" destId="{B64C8592-9414-4C2A-B41C-AE86C299B683}" srcOrd="0" destOrd="0" presId="urn:microsoft.com/office/officeart/2005/8/layout/chevron2"/>
    <dgm:cxn modelId="{AE08DFA8-ED52-4290-A40E-B4BC8EBCF346}" type="presOf" srcId="{0408F7D8-7977-471F-B55A-7E8238E163E3}" destId="{828A38C4-3C34-4167-83F7-28322751241E}" srcOrd="0" destOrd="0" presId="urn:microsoft.com/office/officeart/2005/8/layout/chevron2"/>
    <dgm:cxn modelId="{C6E6BFB2-D719-4EA2-A412-79B4C5B67D0E}" srcId="{AE2850B0-7AEC-44F3-B3DF-D1C8241785EF}" destId="{9EA49827-5724-4EDF-8448-AFF7495FF12F}" srcOrd="0" destOrd="0" parTransId="{0870EDC6-2536-475B-A6A8-3F14DFE5E881}" sibTransId="{16A61CE0-287D-429E-AD1D-A5B94BDFE0F4}"/>
    <dgm:cxn modelId="{C1681CB7-A554-4364-8B89-A89A5FBFB040}" type="presOf" srcId="{AE2850B0-7AEC-44F3-B3DF-D1C8241785EF}" destId="{13CF13B5-9635-44B7-93AB-581C962BFB46}" srcOrd="0" destOrd="0" presId="urn:microsoft.com/office/officeart/2005/8/layout/chevron2"/>
    <dgm:cxn modelId="{2F4F55C4-B966-46CA-BC80-3FEFDCA4625C}" type="presOf" srcId="{B9614DDA-922D-4245-AE18-2B5FE3730456}" destId="{AB74D9AF-2776-4652-A3D3-11CDCEB8817C}" srcOrd="0" destOrd="0" presId="urn:microsoft.com/office/officeart/2005/8/layout/chevron2"/>
    <dgm:cxn modelId="{A18C43D0-D0FF-440D-BFB3-8C5063E890AA}" type="presParOf" srcId="{AB74D9AF-2776-4652-A3D3-11CDCEB8817C}" destId="{3318C903-AF57-47B3-A5A5-90258C653B33}" srcOrd="0" destOrd="0" presId="urn:microsoft.com/office/officeart/2005/8/layout/chevron2"/>
    <dgm:cxn modelId="{4D1B0200-309E-419F-91DF-6631971A7863}" type="presParOf" srcId="{3318C903-AF57-47B3-A5A5-90258C653B33}" destId="{B64C8592-9414-4C2A-B41C-AE86C299B683}" srcOrd="0" destOrd="0" presId="urn:microsoft.com/office/officeart/2005/8/layout/chevron2"/>
    <dgm:cxn modelId="{0F1DAADC-28CA-405B-987F-69C836217CEB}" type="presParOf" srcId="{3318C903-AF57-47B3-A5A5-90258C653B33}" destId="{828A38C4-3C34-4167-83F7-28322751241E}" srcOrd="1" destOrd="0" presId="urn:microsoft.com/office/officeart/2005/8/layout/chevron2"/>
    <dgm:cxn modelId="{EECD14E2-2FE6-44E9-ACED-9AB79D22ABD4}" type="presParOf" srcId="{AB74D9AF-2776-4652-A3D3-11CDCEB8817C}" destId="{B58B5006-9A39-4160-9054-0CECA580534D}" srcOrd="1" destOrd="0" presId="urn:microsoft.com/office/officeart/2005/8/layout/chevron2"/>
    <dgm:cxn modelId="{C6640855-9969-439F-91BD-1F05D5656DCB}" type="presParOf" srcId="{AB74D9AF-2776-4652-A3D3-11CDCEB8817C}" destId="{499E4191-064A-47C5-9B8F-AD96FE6D0164}" srcOrd="2" destOrd="0" presId="urn:microsoft.com/office/officeart/2005/8/layout/chevron2"/>
    <dgm:cxn modelId="{68E3B538-258D-4220-8390-9941DA045F7B}" type="presParOf" srcId="{499E4191-064A-47C5-9B8F-AD96FE6D0164}" destId="{13CF13B5-9635-44B7-93AB-581C962BFB46}" srcOrd="0" destOrd="0" presId="urn:microsoft.com/office/officeart/2005/8/layout/chevron2"/>
    <dgm:cxn modelId="{27D8616D-EE05-4DE4-B02F-2163A8E5A054}" type="presParOf" srcId="{499E4191-064A-47C5-9B8F-AD96FE6D0164}" destId="{1EA073AE-CA3E-49D7-B45D-55C983F6673D}"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4C8592-9414-4C2A-B41C-AE86C299B683}">
      <dsp:nvSpPr>
        <dsp:cNvPr id="0" name=""/>
        <dsp:cNvSpPr/>
      </dsp:nvSpPr>
      <dsp:spPr>
        <a:xfrm rot="5400000">
          <a:off x="-239034" y="239273"/>
          <a:ext cx="1593563" cy="1115494"/>
        </a:xfrm>
        <a:prstGeom prst="chevron">
          <a:avLst/>
        </a:prstGeom>
        <a:solidFill>
          <a:schemeClr val="accent2">
            <a:hueOff val="0"/>
            <a:satOff val="0"/>
            <a:lumOff val="0"/>
            <a:alphaOff val="0"/>
          </a:schemeClr>
        </a:solidFill>
        <a:ln w="19050"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MX" sz="2000" kern="1200" dirty="0"/>
            <a:t>Unidad I</a:t>
          </a:r>
        </a:p>
      </dsp:txBody>
      <dsp:txXfrm rot="-5400000">
        <a:off x="1" y="557985"/>
        <a:ext cx="1115494" cy="478069"/>
      </dsp:txXfrm>
    </dsp:sp>
    <dsp:sp modelId="{828A38C4-3C34-4167-83F7-28322751241E}">
      <dsp:nvSpPr>
        <dsp:cNvPr id="0" name=""/>
        <dsp:cNvSpPr/>
      </dsp:nvSpPr>
      <dsp:spPr>
        <a:xfrm rot="5400000">
          <a:off x="3964275" y="-2848541"/>
          <a:ext cx="1035816" cy="6733377"/>
        </a:xfrm>
        <a:prstGeom prst="round2SameRect">
          <a:avLst/>
        </a:prstGeom>
        <a:solidFill>
          <a:schemeClr val="lt1">
            <a:alpha val="90000"/>
            <a:hueOff val="0"/>
            <a:satOff val="0"/>
            <a:lumOff val="0"/>
            <a:alphaOff val="0"/>
          </a:schemeClr>
        </a:solidFill>
        <a:ln w="19050"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20040" tIns="28575" rIns="28575" bIns="28575" numCol="1" spcCol="1270" anchor="ctr" anchorCtr="0">
          <a:noAutofit/>
        </a:bodyPr>
        <a:lstStyle/>
        <a:p>
          <a:pPr marL="285750" lvl="1" indent="-285750" algn="l" defTabSz="2000250">
            <a:lnSpc>
              <a:spcPct val="90000"/>
            </a:lnSpc>
            <a:spcBef>
              <a:spcPct val="0"/>
            </a:spcBef>
            <a:spcAft>
              <a:spcPct val="15000"/>
            </a:spcAft>
            <a:buChar char="•"/>
          </a:pPr>
          <a:r>
            <a:rPr lang="es-MX" sz="4500" kern="1200" dirty="0"/>
            <a:t>Productos y servicios</a:t>
          </a:r>
        </a:p>
      </dsp:txBody>
      <dsp:txXfrm rot="-5400000">
        <a:off x="1115495" y="50803"/>
        <a:ext cx="6682813" cy="934688"/>
      </dsp:txXfrm>
    </dsp:sp>
    <dsp:sp modelId="{13CF13B5-9635-44B7-93AB-581C962BFB46}">
      <dsp:nvSpPr>
        <dsp:cNvPr id="0" name=""/>
        <dsp:cNvSpPr/>
      </dsp:nvSpPr>
      <dsp:spPr>
        <a:xfrm rot="5400000">
          <a:off x="-239034" y="1638496"/>
          <a:ext cx="1593563" cy="1115494"/>
        </a:xfrm>
        <a:prstGeom prst="chevron">
          <a:avLst/>
        </a:prstGeom>
        <a:solidFill>
          <a:schemeClr val="accent3">
            <a:hueOff val="0"/>
            <a:satOff val="0"/>
            <a:lumOff val="0"/>
            <a:alphaOff val="0"/>
          </a:schemeClr>
        </a:solidFill>
        <a:ln w="19050"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MX" sz="2000" kern="1200" dirty="0"/>
            <a:t>Unidad II</a:t>
          </a:r>
        </a:p>
      </dsp:txBody>
      <dsp:txXfrm rot="-5400000">
        <a:off x="1" y="1957208"/>
        <a:ext cx="1115494" cy="478069"/>
      </dsp:txXfrm>
    </dsp:sp>
    <dsp:sp modelId="{1EA073AE-CA3E-49D7-B45D-55C983F6673D}">
      <dsp:nvSpPr>
        <dsp:cNvPr id="0" name=""/>
        <dsp:cNvSpPr/>
      </dsp:nvSpPr>
      <dsp:spPr>
        <a:xfrm rot="5400000">
          <a:off x="3964275" y="-1449318"/>
          <a:ext cx="1035816" cy="6733377"/>
        </a:xfrm>
        <a:prstGeom prst="round2SameRect">
          <a:avLst/>
        </a:prstGeom>
        <a:solidFill>
          <a:schemeClr val="lt1">
            <a:alpha val="90000"/>
            <a:hueOff val="0"/>
            <a:satOff val="0"/>
            <a:lumOff val="0"/>
            <a:alphaOff val="0"/>
          </a:schemeClr>
        </a:solidFill>
        <a:ln w="19050"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20040" tIns="28575" rIns="28575" bIns="28575" numCol="1" spcCol="1270" anchor="ctr" anchorCtr="0">
          <a:noAutofit/>
        </a:bodyPr>
        <a:lstStyle/>
        <a:p>
          <a:pPr marL="285750" lvl="1" indent="-285750" algn="l" defTabSz="2000250">
            <a:lnSpc>
              <a:spcPct val="90000"/>
            </a:lnSpc>
            <a:spcBef>
              <a:spcPct val="0"/>
            </a:spcBef>
            <a:spcAft>
              <a:spcPct val="15000"/>
            </a:spcAft>
            <a:buChar char="•"/>
          </a:pPr>
          <a:r>
            <a:rPr lang="es-MX" sz="4500" kern="1200" dirty="0"/>
            <a:t>Precios</a:t>
          </a:r>
        </a:p>
      </dsp:txBody>
      <dsp:txXfrm rot="-5400000">
        <a:off x="1115495" y="1450026"/>
        <a:ext cx="6682813" cy="934688"/>
      </dsp:txXfrm>
    </dsp:sp>
    <dsp:sp modelId="{CBA28FCD-7F81-47F2-AFAB-C9F0CE91A37C}">
      <dsp:nvSpPr>
        <dsp:cNvPr id="0" name=""/>
        <dsp:cNvSpPr/>
      </dsp:nvSpPr>
      <dsp:spPr>
        <a:xfrm rot="5400000">
          <a:off x="-239034" y="3037719"/>
          <a:ext cx="1593563" cy="1115494"/>
        </a:xfrm>
        <a:prstGeom prst="chevron">
          <a:avLst/>
        </a:prstGeom>
        <a:solidFill>
          <a:schemeClr val="accent4">
            <a:hueOff val="0"/>
            <a:satOff val="0"/>
            <a:lumOff val="0"/>
            <a:alphaOff val="0"/>
          </a:schemeClr>
        </a:solidFill>
        <a:ln w="19050" cap="rnd"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MX" sz="2000" kern="1200" dirty="0"/>
            <a:t>Unidad III</a:t>
          </a:r>
        </a:p>
      </dsp:txBody>
      <dsp:txXfrm rot="-5400000">
        <a:off x="1" y="3356431"/>
        <a:ext cx="1115494" cy="478069"/>
      </dsp:txXfrm>
    </dsp:sp>
    <dsp:sp modelId="{394A3A55-2F8C-4A55-B12A-A115C67682BA}">
      <dsp:nvSpPr>
        <dsp:cNvPr id="0" name=""/>
        <dsp:cNvSpPr/>
      </dsp:nvSpPr>
      <dsp:spPr>
        <a:xfrm rot="5400000">
          <a:off x="3964275" y="-50095"/>
          <a:ext cx="1035816" cy="6733377"/>
        </a:xfrm>
        <a:prstGeom prst="round2SameRect">
          <a:avLst/>
        </a:prstGeom>
        <a:solidFill>
          <a:schemeClr val="lt1">
            <a:alpha val="90000"/>
            <a:hueOff val="0"/>
            <a:satOff val="0"/>
            <a:lumOff val="0"/>
            <a:alphaOff val="0"/>
          </a:schemeClr>
        </a:solidFill>
        <a:ln w="19050" cap="rnd"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20040" tIns="28575" rIns="28575" bIns="28575" numCol="1" spcCol="1270" anchor="ctr" anchorCtr="0">
          <a:noAutofit/>
        </a:bodyPr>
        <a:lstStyle/>
        <a:p>
          <a:pPr marL="285750" lvl="1" indent="-285750" algn="l" defTabSz="2000250">
            <a:lnSpc>
              <a:spcPct val="90000"/>
            </a:lnSpc>
            <a:spcBef>
              <a:spcPct val="0"/>
            </a:spcBef>
            <a:spcAft>
              <a:spcPct val="15000"/>
            </a:spcAft>
            <a:buChar char="•"/>
          </a:pPr>
          <a:r>
            <a:rPr lang="es-MX" sz="4500" kern="1200" dirty="0"/>
            <a:t>Canales de distribución</a:t>
          </a:r>
        </a:p>
      </dsp:txBody>
      <dsp:txXfrm rot="-5400000">
        <a:off x="1115495" y="2849249"/>
        <a:ext cx="6682813" cy="93468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4C8592-9414-4C2A-B41C-AE86C299B683}">
      <dsp:nvSpPr>
        <dsp:cNvPr id="0" name=""/>
        <dsp:cNvSpPr/>
      </dsp:nvSpPr>
      <dsp:spPr>
        <a:xfrm rot="5400000">
          <a:off x="-350669" y="351666"/>
          <a:ext cx="2337798" cy="1636459"/>
        </a:xfrm>
        <a:prstGeom prst="chevron">
          <a:avLst/>
        </a:prstGeom>
        <a:solidFill>
          <a:schemeClr val="accent2">
            <a:hueOff val="0"/>
            <a:satOff val="0"/>
            <a:lumOff val="0"/>
            <a:alphaOff val="0"/>
          </a:schemeClr>
        </a:solidFill>
        <a:ln w="19050"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marL="0" lvl="0" indent="0" algn="ctr" defTabSz="1289050">
            <a:lnSpc>
              <a:spcPct val="90000"/>
            </a:lnSpc>
            <a:spcBef>
              <a:spcPct val="0"/>
            </a:spcBef>
            <a:spcAft>
              <a:spcPct val="35000"/>
            </a:spcAft>
            <a:buNone/>
          </a:pPr>
          <a:r>
            <a:rPr lang="es-MX" sz="2900" kern="1200" dirty="0"/>
            <a:t>Unidad IV</a:t>
          </a:r>
        </a:p>
      </dsp:txBody>
      <dsp:txXfrm rot="-5400000">
        <a:off x="1" y="819227"/>
        <a:ext cx="1636459" cy="701339"/>
      </dsp:txXfrm>
    </dsp:sp>
    <dsp:sp modelId="{828A38C4-3C34-4167-83F7-28322751241E}">
      <dsp:nvSpPr>
        <dsp:cNvPr id="0" name=""/>
        <dsp:cNvSpPr/>
      </dsp:nvSpPr>
      <dsp:spPr>
        <a:xfrm rot="5400000">
          <a:off x="3982880" y="-2345425"/>
          <a:ext cx="1519569" cy="6212412"/>
        </a:xfrm>
        <a:prstGeom prst="round2SameRect">
          <a:avLst/>
        </a:prstGeom>
        <a:solidFill>
          <a:schemeClr val="lt1">
            <a:alpha val="90000"/>
            <a:hueOff val="0"/>
            <a:satOff val="0"/>
            <a:lumOff val="0"/>
            <a:alphaOff val="0"/>
          </a:schemeClr>
        </a:solidFill>
        <a:ln w="19050"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8488" tIns="31115" rIns="31115" bIns="31115" numCol="1" spcCol="1270" anchor="ctr" anchorCtr="0">
          <a:noAutofit/>
        </a:bodyPr>
        <a:lstStyle/>
        <a:p>
          <a:pPr marL="285750" lvl="1" indent="-285750" algn="l" defTabSz="2178050">
            <a:lnSpc>
              <a:spcPct val="90000"/>
            </a:lnSpc>
            <a:spcBef>
              <a:spcPct val="0"/>
            </a:spcBef>
            <a:spcAft>
              <a:spcPct val="15000"/>
            </a:spcAft>
            <a:buChar char="•"/>
          </a:pPr>
          <a:r>
            <a:rPr lang="es-MX" sz="4900" kern="1200" dirty="0"/>
            <a:t>Mezcla promocional</a:t>
          </a:r>
        </a:p>
      </dsp:txBody>
      <dsp:txXfrm rot="-5400000">
        <a:off x="1636459" y="75175"/>
        <a:ext cx="6138233" cy="1371211"/>
      </dsp:txXfrm>
    </dsp:sp>
    <dsp:sp modelId="{13CF13B5-9635-44B7-93AB-581C962BFB46}">
      <dsp:nvSpPr>
        <dsp:cNvPr id="0" name=""/>
        <dsp:cNvSpPr/>
      </dsp:nvSpPr>
      <dsp:spPr>
        <a:xfrm rot="5400000">
          <a:off x="-350669" y="2404362"/>
          <a:ext cx="2337798" cy="1636459"/>
        </a:xfrm>
        <a:prstGeom prst="chevron">
          <a:avLst/>
        </a:prstGeom>
        <a:solidFill>
          <a:schemeClr val="accent3">
            <a:hueOff val="0"/>
            <a:satOff val="0"/>
            <a:lumOff val="0"/>
            <a:alphaOff val="0"/>
          </a:schemeClr>
        </a:solidFill>
        <a:ln w="19050"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marL="0" lvl="0" indent="0" algn="ctr" defTabSz="1289050">
            <a:lnSpc>
              <a:spcPct val="90000"/>
            </a:lnSpc>
            <a:spcBef>
              <a:spcPct val="0"/>
            </a:spcBef>
            <a:spcAft>
              <a:spcPct val="35000"/>
            </a:spcAft>
            <a:buNone/>
          </a:pPr>
          <a:r>
            <a:rPr lang="es-MX" sz="2900" kern="1200" dirty="0"/>
            <a:t>Unidad V</a:t>
          </a:r>
        </a:p>
      </dsp:txBody>
      <dsp:txXfrm rot="-5400000">
        <a:off x="1" y="2871923"/>
        <a:ext cx="1636459" cy="701339"/>
      </dsp:txXfrm>
    </dsp:sp>
    <dsp:sp modelId="{1EA073AE-CA3E-49D7-B45D-55C983F6673D}">
      <dsp:nvSpPr>
        <dsp:cNvPr id="0" name=""/>
        <dsp:cNvSpPr/>
      </dsp:nvSpPr>
      <dsp:spPr>
        <a:xfrm rot="5400000">
          <a:off x="3982880" y="-292729"/>
          <a:ext cx="1519569" cy="6212412"/>
        </a:xfrm>
        <a:prstGeom prst="round2SameRect">
          <a:avLst/>
        </a:prstGeom>
        <a:solidFill>
          <a:schemeClr val="lt1">
            <a:alpha val="90000"/>
            <a:hueOff val="0"/>
            <a:satOff val="0"/>
            <a:lumOff val="0"/>
            <a:alphaOff val="0"/>
          </a:schemeClr>
        </a:solidFill>
        <a:ln w="19050"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8488" tIns="31115" rIns="31115" bIns="31115" numCol="1" spcCol="1270" anchor="ctr" anchorCtr="0">
          <a:noAutofit/>
        </a:bodyPr>
        <a:lstStyle/>
        <a:p>
          <a:pPr marL="285750" lvl="1" indent="-285750" algn="l" defTabSz="2178050">
            <a:lnSpc>
              <a:spcPct val="90000"/>
            </a:lnSpc>
            <a:spcBef>
              <a:spcPct val="0"/>
            </a:spcBef>
            <a:spcAft>
              <a:spcPct val="15000"/>
            </a:spcAft>
            <a:buChar char="•"/>
          </a:pPr>
          <a:r>
            <a:rPr lang="es-MX" sz="4900" kern="1200" dirty="0"/>
            <a:t>Fuerza de ventas</a:t>
          </a:r>
        </a:p>
      </dsp:txBody>
      <dsp:txXfrm rot="-5400000">
        <a:off x="1636459" y="2127871"/>
        <a:ext cx="6138233" cy="1371211"/>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0E7D6556-2DEE-4114-AA32-E2C64ABC74BF}"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AAEF673-CE30-4955-8683-1F7A16A0F3E9}" type="slidenum">
              <a:rPr lang="es-MX" smtClean="0"/>
              <a:t>‹Nº›</a:t>
            </a:fld>
            <a:endParaRPr lang="es-MX"/>
          </a:p>
        </p:txBody>
      </p:sp>
    </p:spTree>
    <p:extLst>
      <p:ext uri="{BB962C8B-B14F-4D97-AF65-F5344CB8AC3E}">
        <p14:creationId xmlns:p14="http://schemas.microsoft.com/office/powerpoint/2010/main" val="28678363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0E7D6556-2DEE-4114-AA32-E2C64ABC74BF}"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AAEF673-CE30-4955-8683-1F7A16A0F3E9}" type="slidenum">
              <a:rPr lang="es-MX" smtClean="0"/>
              <a:t>‹Nº›</a:t>
            </a:fld>
            <a:endParaRPr lang="es-MX"/>
          </a:p>
        </p:txBody>
      </p:sp>
    </p:spTree>
    <p:extLst>
      <p:ext uri="{BB962C8B-B14F-4D97-AF65-F5344CB8AC3E}">
        <p14:creationId xmlns:p14="http://schemas.microsoft.com/office/powerpoint/2010/main" val="22731817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Editar los estilos de texto del patrón</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0E7D6556-2DEE-4114-AA32-E2C64ABC74BF}"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AAEF673-CE30-4955-8683-1F7A16A0F3E9}" type="slidenum">
              <a:rPr lang="es-MX" smtClean="0"/>
              <a:t>‹Nº›</a:t>
            </a:fld>
            <a:endParaRPr lang="es-MX"/>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2453906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0E7D6556-2DEE-4114-AA32-E2C64ABC74BF}"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AAEF673-CE30-4955-8683-1F7A16A0F3E9}" type="slidenum">
              <a:rPr lang="es-MX" smtClean="0"/>
              <a:t>‹Nº›</a:t>
            </a:fld>
            <a:endParaRPr lang="es-MX"/>
          </a:p>
        </p:txBody>
      </p:sp>
    </p:spTree>
    <p:extLst>
      <p:ext uri="{BB962C8B-B14F-4D97-AF65-F5344CB8AC3E}">
        <p14:creationId xmlns:p14="http://schemas.microsoft.com/office/powerpoint/2010/main" val="14068887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Editar los estilos de texto del patrón</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0E7D6556-2DEE-4114-AA32-E2C64ABC74BF}"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AAEF673-CE30-4955-8683-1F7A16A0F3E9}" type="slidenum">
              <a:rPr lang="es-MX" smtClean="0"/>
              <a:t>‹Nº›</a:t>
            </a:fld>
            <a:endParaRPr lang="es-MX"/>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3981989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Editar los estilos de texto del patrón</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0E7D6556-2DEE-4114-AA32-E2C64ABC74BF}"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AAEF673-CE30-4955-8683-1F7A16A0F3E9}" type="slidenum">
              <a:rPr lang="es-MX" smtClean="0"/>
              <a:t>‹Nº›</a:t>
            </a:fld>
            <a:endParaRPr lang="es-MX"/>
          </a:p>
        </p:txBody>
      </p:sp>
    </p:spTree>
    <p:extLst>
      <p:ext uri="{BB962C8B-B14F-4D97-AF65-F5344CB8AC3E}">
        <p14:creationId xmlns:p14="http://schemas.microsoft.com/office/powerpoint/2010/main" val="23948424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0E7D6556-2DEE-4114-AA32-E2C64ABC74BF}"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AAEF673-CE30-4955-8683-1F7A16A0F3E9}" type="slidenum">
              <a:rPr lang="es-MX" smtClean="0"/>
              <a:t>‹Nº›</a:t>
            </a:fld>
            <a:endParaRPr lang="es-MX"/>
          </a:p>
        </p:txBody>
      </p:sp>
    </p:spTree>
    <p:extLst>
      <p:ext uri="{BB962C8B-B14F-4D97-AF65-F5344CB8AC3E}">
        <p14:creationId xmlns:p14="http://schemas.microsoft.com/office/powerpoint/2010/main" val="17500246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0E7D6556-2DEE-4114-AA32-E2C64ABC74BF}"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AAEF673-CE30-4955-8683-1F7A16A0F3E9}" type="slidenum">
              <a:rPr lang="es-MX" smtClean="0"/>
              <a:t>‹Nº›</a:t>
            </a:fld>
            <a:endParaRPr lang="es-MX"/>
          </a:p>
        </p:txBody>
      </p:sp>
    </p:spTree>
    <p:extLst>
      <p:ext uri="{BB962C8B-B14F-4D97-AF65-F5344CB8AC3E}">
        <p14:creationId xmlns:p14="http://schemas.microsoft.com/office/powerpoint/2010/main" val="25373596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0E7D6556-2DEE-4114-AA32-E2C64ABC74BF}"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AAEF673-CE30-4955-8683-1F7A16A0F3E9}" type="slidenum">
              <a:rPr lang="es-MX" smtClean="0"/>
              <a:t>‹Nº›</a:t>
            </a:fld>
            <a:endParaRPr lang="es-MX"/>
          </a:p>
        </p:txBody>
      </p:sp>
    </p:spTree>
    <p:extLst>
      <p:ext uri="{BB962C8B-B14F-4D97-AF65-F5344CB8AC3E}">
        <p14:creationId xmlns:p14="http://schemas.microsoft.com/office/powerpoint/2010/main" val="26533833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0E7D6556-2DEE-4114-AA32-E2C64ABC74BF}"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AAEF673-CE30-4955-8683-1F7A16A0F3E9}" type="slidenum">
              <a:rPr lang="es-MX" smtClean="0"/>
              <a:t>‹Nº›</a:t>
            </a:fld>
            <a:endParaRPr lang="es-MX"/>
          </a:p>
        </p:txBody>
      </p:sp>
    </p:spTree>
    <p:extLst>
      <p:ext uri="{BB962C8B-B14F-4D97-AF65-F5344CB8AC3E}">
        <p14:creationId xmlns:p14="http://schemas.microsoft.com/office/powerpoint/2010/main" val="39093389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0E7D6556-2DEE-4114-AA32-E2C64ABC74BF}"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9AAEF673-CE30-4955-8683-1F7A16A0F3E9}" type="slidenum">
              <a:rPr lang="es-MX" smtClean="0"/>
              <a:t>‹Nº›</a:t>
            </a:fld>
            <a:endParaRPr lang="es-MX"/>
          </a:p>
        </p:txBody>
      </p:sp>
    </p:spTree>
    <p:extLst>
      <p:ext uri="{BB962C8B-B14F-4D97-AF65-F5344CB8AC3E}">
        <p14:creationId xmlns:p14="http://schemas.microsoft.com/office/powerpoint/2010/main" val="12719028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0E7D6556-2DEE-4114-AA32-E2C64ABC74BF}" type="datetimeFigureOut">
              <a:rPr lang="es-MX" smtClean="0"/>
              <a:t>28/09/2018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9AAEF673-CE30-4955-8683-1F7A16A0F3E9}" type="slidenum">
              <a:rPr lang="es-MX" smtClean="0"/>
              <a:t>‹Nº›</a:t>
            </a:fld>
            <a:endParaRPr lang="es-MX"/>
          </a:p>
        </p:txBody>
      </p:sp>
    </p:spTree>
    <p:extLst>
      <p:ext uri="{BB962C8B-B14F-4D97-AF65-F5344CB8AC3E}">
        <p14:creationId xmlns:p14="http://schemas.microsoft.com/office/powerpoint/2010/main" val="2806360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0E7D6556-2DEE-4114-AA32-E2C64ABC74BF}" type="datetimeFigureOut">
              <a:rPr lang="es-MX" smtClean="0"/>
              <a:t>28/09/2018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9AAEF673-CE30-4955-8683-1F7A16A0F3E9}" type="slidenum">
              <a:rPr lang="es-MX" smtClean="0"/>
              <a:t>‹Nº›</a:t>
            </a:fld>
            <a:endParaRPr lang="es-MX"/>
          </a:p>
        </p:txBody>
      </p:sp>
    </p:spTree>
    <p:extLst>
      <p:ext uri="{BB962C8B-B14F-4D97-AF65-F5344CB8AC3E}">
        <p14:creationId xmlns:p14="http://schemas.microsoft.com/office/powerpoint/2010/main" val="1698874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7D6556-2DEE-4114-AA32-E2C64ABC74BF}" type="datetimeFigureOut">
              <a:rPr lang="es-MX" smtClean="0"/>
              <a:t>28/09/2018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9AAEF673-CE30-4955-8683-1F7A16A0F3E9}" type="slidenum">
              <a:rPr lang="es-MX" smtClean="0"/>
              <a:t>‹Nº›</a:t>
            </a:fld>
            <a:endParaRPr lang="es-MX"/>
          </a:p>
        </p:txBody>
      </p:sp>
    </p:spTree>
    <p:extLst>
      <p:ext uri="{BB962C8B-B14F-4D97-AF65-F5344CB8AC3E}">
        <p14:creationId xmlns:p14="http://schemas.microsoft.com/office/powerpoint/2010/main" val="2046851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Editar los estilos de texto del patrón</a:t>
            </a:r>
          </a:p>
        </p:txBody>
      </p:sp>
      <p:sp>
        <p:nvSpPr>
          <p:cNvPr id="5" name="Date Placeholder 4"/>
          <p:cNvSpPr>
            <a:spLocks noGrp="1"/>
          </p:cNvSpPr>
          <p:nvPr>
            <p:ph type="dt" sz="half" idx="10"/>
          </p:nvPr>
        </p:nvSpPr>
        <p:spPr/>
        <p:txBody>
          <a:bodyPr/>
          <a:lstStyle/>
          <a:p>
            <a:fld id="{0E7D6556-2DEE-4114-AA32-E2C64ABC74BF}"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9AAEF673-CE30-4955-8683-1F7A16A0F3E9}" type="slidenum">
              <a:rPr lang="es-MX" smtClean="0"/>
              <a:t>‹Nº›</a:t>
            </a:fld>
            <a:endParaRPr lang="es-MX"/>
          </a:p>
        </p:txBody>
      </p:sp>
    </p:spTree>
    <p:extLst>
      <p:ext uri="{BB962C8B-B14F-4D97-AF65-F5344CB8AC3E}">
        <p14:creationId xmlns:p14="http://schemas.microsoft.com/office/powerpoint/2010/main" val="1284605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0E7D6556-2DEE-4114-AA32-E2C64ABC74BF}"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9AAEF673-CE30-4955-8683-1F7A16A0F3E9}" type="slidenum">
              <a:rPr lang="es-MX" smtClean="0"/>
              <a:t>‹Nº›</a:t>
            </a:fld>
            <a:endParaRPr lang="es-MX"/>
          </a:p>
        </p:txBody>
      </p:sp>
    </p:spTree>
    <p:extLst>
      <p:ext uri="{BB962C8B-B14F-4D97-AF65-F5344CB8AC3E}">
        <p14:creationId xmlns:p14="http://schemas.microsoft.com/office/powerpoint/2010/main" val="25021352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E7D6556-2DEE-4114-AA32-E2C64ABC74BF}" type="datetimeFigureOut">
              <a:rPr lang="es-MX" smtClean="0"/>
              <a:t>28/09/2018</a:t>
            </a:fld>
            <a:endParaRPr lang="es-MX"/>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9AAEF673-CE30-4955-8683-1F7A16A0F3E9}" type="slidenum">
              <a:rPr lang="es-MX" smtClean="0"/>
              <a:t>‹Nº›</a:t>
            </a:fld>
            <a:endParaRPr lang="es-MX"/>
          </a:p>
        </p:txBody>
      </p:sp>
    </p:spTree>
    <p:extLst>
      <p:ext uri="{BB962C8B-B14F-4D97-AF65-F5344CB8AC3E}">
        <p14:creationId xmlns:p14="http://schemas.microsoft.com/office/powerpoint/2010/main" val="1932514733"/>
      </p:ext>
    </p:extLst>
  </p:cSld>
  <p:clrMap bg1="lt1" tx1="dk1" bg2="lt2" tx2="dk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 id="2147483753" r:id="rId5"/>
    <p:sldLayoutId id="2147483754" r:id="rId6"/>
    <p:sldLayoutId id="2147483755" r:id="rId7"/>
    <p:sldLayoutId id="2147483756" r:id="rId8"/>
    <p:sldLayoutId id="2147483757" r:id="rId9"/>
    <p:sldLayoutId id="2147483758" r:id="rId10"/>
    <p:sldLayoutId id="2147483759" r:id="rId11"/>
    <p:sldLayoutId id="2147483760" r:id="rId12"/>
    <p:sldLayoutId id="2147483761" r:id="rId13"/>
    <p:sldLayoutId id="2147483762" r:id="rId14"/>
    <p:sldLayoutId id="2147483763" r:id="rId15"/>
    <p:sldLayoutId id="2147483764"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xml"/><Relationship Id="rId4" Type="http://schemas.openxmlformats.org/officeDocument/2006/relationships/image" Target="../media/image14.jpeg"/></Relationships>
</file>

<file path=ppt/slides/_rels/slide2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xml"/><Relationship Id="rId4" Type="http://schemas.openxmlformats.org/officeDocument/2006/relationships/image" Target="../media/image17.jpeg"/></Relationships>
</file>

<file path=ppt/slides/_rels/slide23.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image" Target="../media/image19.jpeg"/><Relationship Id="rId7" Type="http://schemas.openxmlformats.org/officeDocument/2006/relationships/image" Target="../media/image23.jpeg"/><Relationship Id="rId2" Type="http://schemas.openxmlformats.org/officeDocument/2006/relationships/image" Target="../media/image18.jpeg"/><Relationship Id="rId1" Type="http://schemas.openxmlformats.org/officeDocument/2006/relationships/slideLayout" Target="../slideLayouts/slideLayout1.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2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1.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27.jpeg"/></Relationships>
</file>

<file path=ppt/slides/_rels/slide25.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12"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520700" y="-4381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026" name="Picture 2" descr="imagesCA0TFTB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3054" y="337538"/>
            <a:ext cx="1737424" cy="1534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CuadroTexto"/>
          <p:cNvSpPr txBox="1"/>
          <p:nvPr/>
        </p:nvSpPr>
        <p:spPr>
          <a:xfrm>
            <a:off x="2051720" y="485775"/>
            <a:ext cx="6696744" cy="1200329"/>
          </a:xfrm>
          <a:prstGeom prst="rect">
            <a:avLst/>
          </a:prstGeom>
          <a:noFill/>
        </p:spPr>
        <p:txBody>
          <a:bodyPr wrap="square" rtlCol="0">
            <a:spAutoFit/>
          </a:bodyPr>
          <a:lstStyle/>
          <a:p>
            <a:pPr algn="ctr"/>
            <a:r>
              <a:rPr lang="es-MX" sz="2400" b="1" dirty="0">
                <a:latin typeface="Arial" pitchFamily="34" charset="0"/>
                <a:cs typeface="Arial" pitchFamily="34" charset="0"/>
              </a:rPr>
              <a:t>Universidad Autónoma del Estado de México</a:t>
            </a:r>
          </a:p>
          <a:p>
            <a:pPr algn="ctr"/>
            <a:endParaRPr lang="es-MX" sz="2400" b="1" dirty="0">
              <a:latin typeface="Arial" pitchFamily="34" charset="0"/>
              <a:cs typeface="Arial" pitchFamily="34" charset="0"/>
            </a:endParaRPr>
          </a:p>
          <a:p>
            <a:pPr algn="ctr"/>
            <a:r>
              <a:rPr lang="es-MX" sz="2400" b="1">
                <a:latin typeface="Arial" pitchFamily="34" charset="0"/>
                <a:cs typeface="Arial" pitchFamily="34" charset="0"/>
              </a:rPr>
              <a:t>Centro Universitario </a:t>
            </a:r>
            <a:r>
              <a:rPr lang="es-MX" sz="2400" b="1" dirty="0">
                <a:latin typeface="Arial" pitchFamily="34" charset="0"/>
                <a:cs typeface="Arial" pitchFamily="34" charset="0"/>
              </a:rPr>
              <a:t>UAEM Ecatepec</a:t>
            </a:r>
          </a:p>
        </p:txBody>
      </p:sp>
      <p:sp>
        <p:nvSpPr>
          <p:cNvPr id="7" name="6 CuadroTexto"/>
          <p:cNvSpPr txBox="1"/>
          <p:nvPr/>
        </p:nvSpPr>
        <p:spPr>
          <a:xfrm>
            <a:off x="283054" y="2348880"/>
            <a:ext cx="8465410" cy="3908762"/>
          </a:xfrm>
          <a:prstGeom prst="rect">
            <a:avLst/>
          </a:prstGeom>
          <a:noFill/>
        </p:spPr>
        <p:txBody>
          <a:bodyPr wrap="square" rtlCol="0">
            <a:spAutoFit/>
          </a:bodyPr>
          <a:lstStyle/>
          <a:p>
            <a:pPr algn="ctr"/>
            <a:r>
              <a:rPr lang="es-MX" sz="2400" b="1" dirty="0">
                <a:latin typeface="Arial" pitchFamily="34" charset="0"/>
                <a:cs typeface="Arial" pitchFamily="34" charset="0"/>
              </a:rPr>
              <a:t>Unidad de Aprendizaje:</a:t>
            </a:r>
          </a:p>
          <a:p>
            <a:pPr algn="ctr"/>
            <a:r>
              <a:rPr lang="es-MX" sz="2800" b="1" dirty="0">
                <a:latin typeface="Arial" pitchFamily="34" charset="0"/>
                <a:cs typeface="Arial" pitchFamily="34" charset="0"/>
              </a:rPr>
              <a:t> “Técnicas de Mercadotecnia”</a:t>
            </a:r>
          </a:p>
          <a:p>
            <a:pPr algn="ctr"/>
            <a:endParaRPr lang="es-MX" sz="2400" b="1" dirty="0">
              <a:latin typeface="Arial" pitchFamily="34" charset="0"/>
              <a:cs typeface="Arial" pitchFamily="34" charset="0"/>
            </a:endParaRPr>
          </a:p>
          <a:p>
            <a:pPr algn="ctr"/>
            <a:endParaRPr lang="es-MX" sz="2400" b="1" dirty="0">
              <a:latin typeface="Arial" pitchFamily="34" charset="0"/>
              <a:cs typeface="Arial" pitchFamily="34" charset="0"/>
            </a:endParaRPr>
          </a:p>
          <a:p>
            <a:pPr algn="ctr"/>
            <a:r>
              <a:rPr lang="es-MX" sz="2400" b="1" dirty="0">
                <a:latin typeface="Arial" pitchFamily="34" charset="0"/>
                <a:cs typeface="Arial" pitchFamily="34" charset="0"/>
              </a:rPr>
              <a:t>Presenta:</a:t>
            </a:r>
          </a:p>
          <a:p>
            <a:pPr algn="ctr"/>
            <a:r>
              <a:rPr lang="es-MX" sz="2400" b="1" dirty="0">
                <a:latin typeface="Arial" pitchFamily="34" charset="0"/>
                <a:cs typeface="Arial" pitchFamily="34" charset="0"/>
              </a:rPr>
              <a:t> </a:t>
            </a:r>
            <a:r>
              <a:rPr lang="es-MX" sz="2800" b="1" dirty="0">
                <a:latin typeface="Arial" pitchFamily="34" charset="0"/>
                <a:cs typeface="Arial" pitchFamily="34" charset="0"/>
              </a:rPr>
              <a:t>M.A.F. Mayra Riveros Domínguez</a:t>
            </a:r>
          </a:p>
          <a:p>
            <a:pPr algn="ctr"/>
            <a:endParaRPr lang="es-MX" sz="2400" b="1" dirty="0">
              <a:latin typeface="Arial" pitchFamily="34" charset="0"/>
              <a:cs typeface="Arial" pitchFamily="34" charset="0"/>
            </a:endParaRPr>
          </a:p>
          <a:p>
            <a:pPr algn="r"/>
            <a:endParaRPr lang="es-MX" sz="2400" b="1" dirty="0">
              <a:latin typeface="Arial" pitchFamily="34" charset="0"/>
              <a:cs typeface="Arial" pitchFamily="34" charset="0"/>
            </a:endParaRPr>
          </a:p>
          <a:p>
            <a:pPr algn="r"/>
            <a:endParaRPr lang="es-MX" sz="2400" b="1" dirty="0">
              <a:latin typeface="Arial" pitchFamily="34" charset="0"/>
              <a:cs typeface="Arial" pitchFamily="34" charset="0"/>
            </a:endParaRPr>
          </a:p>
          <a:p>
            <a:pPr algn="r"/>
            <a:r>
              <a:rPr lang="es-MX" sz="2400" b="1" dirty="0">
                <a:latin typeface="Arial" pitchFamily="34" charset="0"/>
                <a:cs typeface="Arial" pitchFamily="34" charset="0"/>
              </a:rPr>
              <a:t>Ecatepec de Morelos, Estado de México 2018</a:t>
            </a:r>
          </a:p>
        </p:txBody>
      </p:sp>
    </p:spTree>
    <p:extLst>
      <p:ext uri="{BB962C8B-B14F-4D97-AF65-F5344CB8AC3E}">
        <p14:creationId xmlns:p14="http://schemas.microsoft.com/office/powerpoint/2010/main" val="19132857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683568" y="1484784"/>
            <a:ext cx="7704856" cy="3816429"/>
          </a:xfrm>
          <a:prstGeom prst="rect">
            <a:avLst/>
          </a:prstGeom>
          <a:noFill/>
        </p:spPr>
        <p:txBody>
          <a:bodyPr wrap="square" rtlCol="0">
            <a:spAutoFit/>
          </a:bodyPr>
          <a:lstStyle/>
          <a:p>
            <a:pPr algn="just"/>
            <a:r>
              <a:rPr lang="es-MX" sz="2800" i="1" dirty="0">
                <a:latin typeface="Arial" pitchFamily="34" charset="0"/>
                <a:cs typeface="Arial" pitchFamily="34" charset="0"/>
              </a:rPr>
              <a:t>“Conjunto de atributos tangibles e intangibles (empaque, color, precio, prestigio del fabricante y del vendedor) que el comprador acepta como algo que ofrece satisfacción a sus deseos y necesidades; el producto puede ser un bien, un servicio, un lugar, una persona o una idea“</a:t>
            </a:r>
          </a:p>
          <a:p>
            <a:pPr algn="just"/>
            <a:endParaRPr lang="es-MX" sz="2800" i="1" dirty="0">
              <a:latin typeface="Arial" pitchFamily="34" charset="0"/>
              <a:cs typeface="Arial" pitchFamily="34" charset="0"/>
            </a:endParaRPr>
          </a:p>
          <a:p>
            <a:pPr algn="r"/>
            <a:r>
              <a:rPr lang="es-MX" sz="2800" b="1" i="1" dirty="0">
                <a:latin typeface="Arial" pitchFamily="34" charset="0"/>
                <a:cs typeface="Arial" pitchFamily="34" charset="0"/>
              </a:rPr>
              <a:t>William J. Stanton</a:t>
            </a:r>
          </a:p>
          <a:p>
            <a:pPr algn="r"/>
            <a:endParaRPr lang="es-MX" dirty="0">
              <a:latin typeface="Arial" pitchFamily="34" charset="0"/>
              <a:cs typeface="Arial" pitchFamily="34" charset="0"/>
            </a:endParaRPr>
          </a:p>
        </p:txBody>
      </p:sp>
    </p:spTree>
    <p:extLst>
      <p:ext uri="{BB962C8B-B14F-4D97-AF65-F5344CB8AC3E}">
        <p14:creationId xmlns:p14="http://schemas.microsoft.com/office/powerpoint/2010/main" val="7425918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539552" y="2276872"/>
            <a:ext cx="8064896" cy="1815882"/>
          </a:xfrm>
          <a:prstGeom prst="rect">
            <a:avLst/>
          </a:prstGeom>
          <a:noFill/>
        </p:spPr>
        <p:txBody>
          <a:bodyPr wrap="square" rtlCol="0">
            <a:spAutoFit/>
          </a:bodyPr>
          <a:lstStyle/>
          <a:p>
            <a:r>
              <a:rPr lang="es-MX" sz="2800" i="1" dirty="0">
                <a:latin typeface="Arial" pitchFamily="34" charset="0"/>
                <a:cs typeface="Arial" pitchFamily="34" charset="0"/>
              </a:rPr>
              <a:t>“Es la oferta con que una compañía satisface una necesidad“.</a:t>
            </a:r>
          </a:p>
          <a:p>
            <a:endParaRPr lang="es-MX" sz="2800" i="1" dirty="0">
              <a:latin typeface="Arial" pitchFamily="34" charset="0"/>
              <a:cs typeface="Arial" pitchFamily="34" charset="0"/>
            </a:endParaRPr>
          </a:p>
          <a:p>
            <a:pPr algn="r"/>
            <a:r>
              <a:rPr lang="es-MX" sz="2800" b="1" i="1" dirty="0">
                <a:latin typeface="Arial" pitchFamily="34" charset="0"/>
                <a:cs typeface="Arial" pitchFamily="34" charset="0"/>
              </a:rPr>
              <a:t>Jerome McCarthy y William Perrault</a:t>
            </a:r>
            <a:endParaRPr lang="es-MX" sz="2800" i="1" dirty="0">
              <a:latin typeface="Arial" pitchFamily="34" charset="0"/>
              <a:cs typeface="Arial" pitchFamily="34" charset="0"/>
            </a:endParaRPr>
          </a:p>
        </p:txBody>
      </p:sp>
    </p:spTree>
    <p:extLst>
      <p:ext uri="{BB962C8B-B14F-4D97-AF65-F5344CB8AC3E}">
        <p14:creationId xmlns:p14="http://schemas.microsoft.com/office/powerpoint/2010/main" val="9032546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395536" y="620688"/>
            <a:ext cx="7992888" cy="6124754"/>
          </a:xfrm>
          <a:prstGeom prst="rect">
            <a:avLst/>
          </a:prstGeom>
          <a:noFill/>
        </p:spPr>
        <p:txBody>
          <a:bodyPr wrap="square" rtlCol="0">
            <a:spAutoFit/>
          </a:bodyPr>
          <a:lstStyle/>
          <a:p>
            <a:pPr algn="just"/>
            <a:r>
              <a:rPr lang="es-MX" sz="2800" i="1" dirty="0">
                <a:latin typeface="Arial" pitchFamily="34" charset="0"/>
                <a:cs typeface="Arial" pitchFamily="34" charset="0"/>
              </a:rPr>
              <a:t>“Es cualquier objeto, servicio o idea que es percibido como capaz de satisfacer una necesidad y que representa la oferta de la empresa. Es el resultado de un esfuerzo creador y se ofrece al cliente con unas determinadas características. El producto se define también como el potencial de satisfactores generados antes, durante y después de la venta, y que son susceptibles de intercambio. Aquí se incluyen todos los componentes del producto, sean o no tangibles, como el envasado, el etiquetado y las políticas de servicio“.</a:t>
            </a:r>
          </a:p>
          <a:p>
            <a:pPr algn="just"/>
            <a:endParaRPr lang="es-MX" sz="2800" i="1" dirty="0">
              <a:latin typeface="Arial" pitchFamily="34" charset="0"/>
              <a:cs typeface="Arial" pitchFamily="34" charset="0"/>
            </a:endParaRPr>
          </a:p>
          <a:p>
            <a:pPr algn="r"/>
            <a:r>
              <a:rPr lang="es-MX" sz="2800" i="1" dirty="0">
                <a:latin typeface="Arial" pitchFamily="34" charset="0"/>
                <a:cs typeface="Arial" pitchFamily="34" charset="0"/>
              </a:rPr>
              <a:t>Diccionario de Marketing </a:t>
            </a:r>
            <a:endParaRPr lang="es-MX" sz="2800" dirty="0">
              <a:latin typeface="Arial" pitchFamily="34" charset="0"/>
              <a:cs typeface="Arial" pitchFamily="34" charset="0"/>
            </a:endParaRPr>
          </a:p>
        </p:txBody>
      </p:sp>
    </p:spTree>
    <p:extLst>
      <p:ext uri="{BB962C8B-B14F-4D97-AF65-F5344CB8AC3E}">
        <p14:creationId xmlns:p14="http://schemas.microsoft.com/office/powerpoint/2010/main" val="38526623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539552" y="2276872"/>
            <a:ext cx="8064896" cy="1815882"/>
          </a:xfrm>
          <a:prstGeom prst="rect">
            <a:avLst/>
          </a:prstGeom>
          <a:noFill/>
        </p:spPr>
        <p:txBody>
          <a:bodyPr wrap="square" rtlCol="0">
            <a:spAutoFit/>
          </a:bodyPr>
          <a:lstStyle/>
          <a:p>
            <a:r>
              <a:rPr lang="es-MX" sz="2800" i="1" dirty="0">
                <a:latin typeface="Arial" pitchFamily="34" charset="0"/>
                <a:cs typeface="Arial" pitchFamily="34" charset="0"/>
              </a:rPr>
              <a:t>“Es la oferta con que una compañía satisface una necesidad“.</a:t>
            </a:r>
          </a:p>
          <a:p>
            <a:endParaRPr lang="es-MX" sz="2800" i="1" dirty="0">
              <a:latin typeface="Arial" pitchFamily="34" charset="0"/>
              <a:cs typeface="Arial" pitchFamily="34" charset="0"/>
            </a:endParaRPr>
          </a:p>
          <a:p>
            <a:pPr algn="r"/>
            <a:r>
              <a:rPr lang="es-MX" sz="2800" b="1" i="1" dirty="0">
                <a:latin typeface="Arial" pitchFamily="34" charset="0"/>
                <a:cs typeface="Arial" pitchFamily="34" charset="0"/>
              </a:rPr>
              <a:t>Jerome McCarthy y William Perrault</a:t>
            </a:r>
            <a:endParaRPr lang="es-MX" sz="2800" i="1" dirty="0">
              <a:latin typeface="Arial" pitchFamily="34" charset="0"/>
              <a:cs typeface="Arial" pitchFamily="34" charset="0"/>
            </a:endParaRPr>
          </a:p>
        </p:txBody>
      </p:sp>
    </p:spTree>
    <p:extLst>
      <p:ext uri="{BB962C8B-B14F-4D97-AF65-F5344CB8AC3E}">
        <p14:creationId xmlns:p14="http://schemas.microsoft.com/office/powerpoint/2010/main" val="32188330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323528" y="1700808"/>
            <a:ext cx="8424936" cy="5078313"/>
          </a:xfrm>
          <a:prstGeom prst="rect">
            <a:avLst/>
          </a:prstGeom>
          <a:noFill/>
        </p:spPr>
        <p:txBody>
          <a:bodyPr wrap="square" rtlCol="0">
            <a:spAutoFit/>
          </a:bodyPr>
          <a:lstStyle/>
          <a:p>
            <a:pPr algn="just"/>
            <a:r>
              <a:rPr lang="es-MX" sz="2800" i="1" dirty="0">
                <a:latin typeface="Arial" pitchFamily="34" charset="0"/>
                <a:cs typeface="Arial" pitchFamily="34" charset="0"/>
              </a:rPr>
              <a:t>“…es el resultado de un esfuerzo creador que tiene un conjunto de atributos tangibles e intangibles (empaque, color, precio, calidad, marca, servicios y la reputación del vendedor) los cuales son percibidos por sus compradores (reales y potenciales) como capaces de satisfacer sus necesidades o deseos”.</a:t>
            </a:r>
          </a:p>
          <a:p>
            <a:pPr algn="just"/>
            <a:endParaRPr lang="es-MX" sz="2800" i="1" dirty="0">
              <a:latin typeface="Arial" pitchFamily="34" charset="0"/>
              <a:cs typeface="Arial" pitchFamily="34" charset="0"/>
            </a:endParaRPr>
          </a:p>
          <a:p>
            <a:pPr algn="just"/>
            <a:endParaRPr lang="es-MX" sz="1600" i="1" dirty="0">
              <a:latin typeface="Arial" pitchFamily="34" charset="0"/>
              <a:cs typeface="Arial" pitchFamily="34" charset="0"/>
            </a:endParaRPr>
          </a:p>
          <a:p>
            <a:pPr algn="just"/>
            <a:r>
              <a:rPr lang="es-MX" sz="2800" i="1" dirty="0">
                <a:latin typeface="Arial" pitchFamily="34" charset="0"/>
                <a:cs typeface="Arial" pitchFamily="34" charset="0"/>
              </a:rPr>
              <a:t>La suma d e todos los beneficios que recibe el consumidor , el cual puede ser un bien físico o un servicio.</a:t>
            </a:r>
            <a:endParaRPr lang="es-MX" sz="2800" dirty="0">
              <a:latin typeface="Arial" pitchFamily="34" charset="0"/>
              <a:cs typeface="Arial" pitchFamily="34" charset="0"/>
            </a:endParaRPr>
          </a:p>
        </p:txBody>
      </p:sp>
      <p:sp>
        <p:nvSpPr>
          <p:cNvPr id="4" name="3 CuadroTexto"/>
          <p:cNvSpPr txBox="1"/>
          <p:nvPr/>
        </p:nvSpPr>
        <p:spPr>
          <a:xfrm>
            <a:off x="2123728" y="620688"/>
            <a:ext cx="5112568" cy="923330"/>
          </a:xfrm>
          <a:prstGeom prst="rect">
            <a:avLst/>
          </a:prstGeom>
          <a:noFill/>
        </p:spPr>
        <p:txBody>
          <a:bodyPr wrap="square" rtlCol="0">
            <a:spAutoFit/>
          </a:bodyPr>
          <a:lstStyle/>
          <a:p>
            <a:r>
              <a:rPr lang="es-MX" sz="5400" b="1" dirty="0">
                <a:latin typeface="Arial" pitchFamily="34" charset="0"/>
                <a:cs typeface="Arial" pitchFamily="34" charset="0"/>
              </a:rPr>
              <a:t>Producto es…</a:t>
            </a:r>
          </a:p>
        </p:txBody>
      </p:sp>
    </p:spTree>
    <p:extLst>
      <p:ext uri="{BB962C8B-B14F-4D97-AF65-F5344CB8AC3E}">
        <p14:creationId xmlns:p14="http://schemas.microsoft.com/office/powerpoint/2010/main" val="37158773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611560" y="908720"/>
            <a:ext cx="8064896" cy="923330"/>
          </a:xfrm>
          <a:prstGeom prst="rect">
            <a:avLst/>
          </a:prstGeom>
          <a:noFill/>
        </p:spPr>
        <p:txBody>
          <a:bodyPr wrap="square" rtlCol="0">
            <a:spAutoFit/>
          </a:bodyPr>
          <a:lstStyle/>
          <a:p>
            <a:pPr algn="ctr"/>
            <a:r>
              <a:rPr lang="es-MX" sz="5400" b="1" dirty="0">
                <a:latin typeface="Arial" pitchFamily="34" charset="0"/>
                <a:cs typeface="Arial" pitchFamily="34" charset="0"/>
              </a:rPr>
              <a:t>Servicio es…</a:t>
            </a:r>
          </a:p>
        </p:txBody>
      </p:sp>
      <p:sp>
        <p:nvSpPr>
          <p:cNvPr id="4" name="3 CuadroTexto"/>
          <p:cNvSpPr txBox="1"/>
          <p:nvPr/>
        </p:nvSpPr>
        <p:spPr>
          <a:xfrm>
            <a:off x="539552" y="2492896"/>
            <a:ext cx="8064896" cy="2677656"/>
          </a:xfrm>
          <a:prstGeom prst="rect">
            <a:avLst/>
          </a:prstGeom>
          <a:noFill/>
        </p:spPr>
        <p:txBody>
          <a:bodyPr wrap="square" rtlCol="0">
            <a:spAutoFit/>
          </a:bodyPr>
          <a:lstStyle/>
          <a:p>
            <a:pPr algn="just"/>
            <a:r>
              <a:rPr lang="es-MX" sz="2800" b="1" dirty="0">
                <a:latin typeface="Arial" pitchFamily="34" charset="0"/>
                <a:cs typeface="Arial" pitchFamily="34" charset="0"/>
              </a:rPr>
              <a:t>Conjunto de actividades, beneficios o satisfactores que se ofrecen para su venta o que se suministran en relación con las ventas.</a:t>
            </a:r>
          </a:p>
          <a:p>
            <a:pPr algn="just"/>
            <a:endParaRPr lang="es-MX" sz="2800" b="1" dirty="0">
              <a:latin typeface="Arial" pitchFamily="34" charset="0"/>
              <a:cs typeface="Arial" pitchFamily="34" charset="0"/>
            </a:endParaRPr>
          </a:p>
          <a:p>
            <a:pPr algn="just"/>
            <a:r>
              <a:rPr lang="es-MX" sz="2800" b="1" dirty="0">
                <a:latin typeface="Arial" pitchFamily="34" charset="0"/>
                <a:cs typeface="Arial" pitchFamily="34" charset="0"/>
              </a:rPr>
              <a:t>Son aquellos bienes intangibles que no conducen a la posesión de nada. </a:t>
            </a:r>
            <a:endParaRPr lang="es-MX" dirty="0"/>
          </a:p>
        </p:txBody>
      </p:sp>
    </p:spTree>
    <p:extLst>
      <p:ext uri="{BB962C8B-B14F-4D97-AF65-F5344CB8AC3E}">
        <p14:creationId xmlns:p14="http://schemas.microsoft.com/office/powerpoint/2010/main" val="19039462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827584" y="692696"/>
            <a:ext cx="7776864" cy="523220"/>
          </a:xfrm>
          <a:prstGeom prst="rect">
            <a:avLst/>
          </a:prstGeom>
          <a:noFill/>
        </p:spPr>
        <p:txBody>
          <a:bodyPr wrap="square" rtlCol="0">
            <a:spAutoFit/>
          </a:bodyPr>
          <a:lstStyle/>
          <a:p>
            <a:r>
              <a:rPr lang="es-MX" sz="2800" dirty="0">
                <a:latin typeface="Arial" pitchFamily="34" charset="0"/>
                <a:cs typeface="Arial" pitchFamily="34" charset="0"/>
              </a:rPr>
              <a:t>Por lo tanto  un producto puede ser:</a:t>
            </a:r>
          </a:p>
        </p:txBody>
      </p:sp>
      <p:sp>
        <p:nvSpPr>
          <p:cNvPr id="4" name="3 CuadroTexto"/>
          <p:cNvSpPr txBox="1"/>
          <p:nvPr/>
        </p:nvSpPr>
        <p:spPr>
          <a:xfrm>
            <a:off x="971600" y="1628800"/>
            <a:ext cx="7776864" cy="523220"/>
          </a:xfrm>
          <a:prstGeom prst="rect">
            <a:avLst/>
          </a:prstGeom>
          <a:noFill/>
        </p:spPr>
        <p:txBody>
          <a:bodyPr wrap="square" rtlCol="0">
            <a:spAutoFit/>
          </a:bodyPr>
          <a:lstStyle/>
          <a:p>
            <a:r>
              <a:rPr lang="es-MX" sz="2800" dirty="0">
                <a:latin typeface="Arial" pitchFamily="34" charset="0"/>
                <a:cs typeface="Arial" pitchFamily="34" charset="0"/>
              </a:rPr>
              <a:t>     Un bien				Un servicio </a:t>
            </a:r>
          </a:p>
        </p:txBody>
      </p:sp>
      <p:pic>
        <p:nvPicPr>
          <p:cNvPr id="123906" name="Picture 2" descr="http://t1.gstatic.com/images?q=tbn:ANd9GcSq1PPDc7IqWRktCpSz_i6N3PD_mL1ichE-1_Fcosblw56XhqFc8g"/>
          <p:cNvPicPr>
            <a:picLocks noChangeAspect="1" noChangeArrowheads="1"/>
          </p:cNvPicPr>
          <p:nvPr/>
        </p:nvPicPr>
        <p:blipFill>
          <a:blip r:embed="rId2" cstate="print"/>
          <a:srcRect/>
          <a:stretch>
            <a:fillRect/>
          </a:stretch>
        </p:blipFill>
        <p:spPr bwMode="auto">
          <a:xfrm>
            <a:off x="755576" y="2564904"/>
            <a:ext cx="2520280" cy="3744416"/>
          </a:xfrm>
          <a:prstGeom prst="rect">
            <a:avLst/>
          </a:prstGeom>
          <a:noFill/>
        </p:spPr>
      </p:pic>
      <p:pic>
        <p:nvPicPr>
          <p:cNvPr id="123908" name="Picture 4" descr="http://t3.gstatic.com/images?q=tbn:ANd9GcSfFHSyg_Kh_gCFfrl4ZcxoTzVXxEZ2A9znts2L-siSTMbaRQfp"/>
          <p:cNvPicPr>
            <a:picLocks noChangeAspect="1" noChangeArrowheads="1"/>
          </p:cNvPicPr>
          <p:nvPr/>
        </p:nvPicPr>
        <p:blipFill>
          <a:blip r:embed="rId3" cstate="print"/>
          <a:srcRect/>
          <a:stretch>
            <a:fillRect/>
          </a:stretch>
        </p:blipFill>
        <p:spPr bwMode="auto">
          <a:xfrm>
            <a:off x="4427983" y="2708920"/>
            <a:ext cx="4001587" cy="3501389"/>
          </a:xfrm>
          <a:prstGeom prst="rect">
            <a:avLst/>
          </a:prstGeom>
          <a:noFill/>
        </p:spPr>
      </p:pic>
    </p:spTree>
    <p:extLst>
      <p:ext uri="{BB962C8B-B14F-4D97-AF65-F5344CB8AC3E}">
        <p14:creationId xmlns:p14="http://schemas.microsoft.com/office/powerpoint/2010/main" val="16490027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395536" y="764704"/>
            <a:ext cx="8136904" cy="523220"/>
          </a:xfrm>
          <a:prstGeom prst="rect">
            <a:avLst/>
          </a:prstGeom>
          <a:noFill/>
        </p:spPr>
        <p:txBody>
          <a:bodyPr wrap="square" rtlCol="0">
            <a:spAutoFit/>
          </a:bodyPr>
          <a:lstStyle/>
          <a:p>
            <a:r>
              <a:rPr lang="es-MX" sz="2800" dirty="0">
                <a:latin typeface="Arial" pitchFamily="34" charset="0"/>
                <a:cs typeface="Arial" pitchFamily="34" charset="0"/>
              </a:rPr>
              <a:t>     	Una idea				Una persona</a:t>
            </a:r>
          </a:p>
        </p:txBody>
      </p:sp>
      <p:pic>
        <p:nvPicPr>
          <p:cNvPr id="124930" name="Picture 2" descr="http://t2.gstatic.com/images?q=tbn:ANd9GcSBTdF1lv4DMuHftN-hhXPaafEcjFDIx13TdrxfNTsYB6U8RPVYM7EOJ_Y"/>
          <p:cNvPicPr>
            <a:picLocks noChangeAspect="1" noChangeArrowheads="1"/>
          </p:cNvPicPr>
          <p:nvPr/>
        </p:nvPicPr>
        <p:blipFill>
          <a:blip r:embed="rId2" cstate="print"/>
          <a:srcRect/>
          <a:stretch>
            <a:fillRect/>
          </a:stretch>
        </p:blipFill>
        <p:spPr bwMode="auto">
          <a:xfrm>
            <a:off x="611560" y="1772816"/>
            <a:ext cx="2952328" cy="4456880"/>
          </a:xfrm>
          <a:prstGeom prst="rect">
            <a:avLst/>
          </a:prstGeom>
          <a:noFill/>
        </p:spPr>
      </p:pic>
      <p:pic>
        <p:nvPicPr>
          <p:cNvPr id="124932" name="Picture 4" descr="http://t1.gstatic.com/images?q=tbn:ANd9GcQ_DIBIxrT5xZkoWL0HfbSZMoozmLb5xEblcakLCirYNJ-9KaAgWQ"/>
          <p:cNvPicPr>
            <a:picLocks noChangeAspect="1" noChangeArrowheads="1"/>
          </p:cNvPicPr>
          <p:nvPr/>
        </p:nvPicPr>
        <p:blipFill>
          <a:blip r:embed="rId3" cstate="print"/>
          <a:srcRect/>
          <a:stretch>
            <a:fillRect/>
          </a:stretch>
        </p:blipFill>
        <p:spPr bwMode="auto">
          <a:xfrm>
            <a:off x="4427984" y="2420888"/>
            <a:ext cx="4392734" cy="3081470"/>
          </a:xfrm>
          <a:prstGeom prst="rect">
            <a:avLst/>
          </a:prstGeom>
          <a:noFill/>
        </p:spPr>
      </p:pic>
    </p:spTree>
    <p:extLst>
      <p:ext uri="{BB962C8B-B14F-4D97-AF65-F5344CB8AC3E}">
        <p14:creationId xmlns:p14="http://schemas.microsoft.com/office/powerpoint/2010/main" val="12591327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8786" name="Picture 2" descr="http://t2.gstatic.com/images?q=tbn:ANd9GcQeMA4Xu9mieFWUAbHDUEIQVqN5mMKPb0CBP4sL8vjANgo90uzIwQ"/>
          <p:cNvPicPr>
            <a:picLocks noChangeAspect="1" noChangeArrowheads="1"/>
          </p:cNvPicPr>
          <p:nvPr/>
        </p:nvPicPr>
        <p:blipFill>
          <a:blip r:embed="rId2" cstate="print"/>
          <a:srcRect/>
          <a:stretch>
            <a:fillRect/>
          </a:stretch>
        </p:blipFill>
        <p:spPr bwMode="auto">
          <a:xfrm>
            <a:off x="2555776" y="1412776"/>
            <a:ext cx="3888432" cy="2479580"/>
          </a:xfrm>
          <a:prstGeom prst="rect">
            <a:avLst/>
          </a:prstGeom>
          <a:noFill/>
        </p:spPr>
      </p:pic>
      <p:pic>
        <p:nvPicPr>
          <p:cNvPr id="118788" name="Picture 4" descr="http://t3.gstatic.com/images?q=tbn:ANd9GcRgK0GqJ5vmyF9RbMPqu4fvVco9lLbceva7QeGZWX0hT2RxaBTz"/>
          <p:cNvPicPr>
            <a:picLocks noChangeAspect="1" noChangeArrowheads="1"/>
          </p:cNvPicPr>
          <p:nvPr/>
        </p:nvPicPr>
        <p:blipFill>
          <a:blip r:embed="rId3" cstate="print"/>
          <a:srcRect/>
          <a:stretch>
            <a:fillRect/>
          </a:stretch>
        </p:blipFill>
        <p:spPr bwMode="auto">
          <a:xfrm>
            <a:off x="611560" y="4005064"/>
            <a:ext cx="3168352" cy="2373206"/>
          </a:xfrm>
          <a:prstGeom prst="rect">
            <a:avLst/>
          </a:prstGeom>
          <a:noFill/>
        </p:spPr>
      </p:pic>
      <p:pic>
        <p:nvPicPr>
          <p:cNvPr id="118790" name="Picture 6" descr="http://t3.gstatic.com/images?q=tbn:ANd9GcTtbcCKqqiT1TM2QdFZF2hclXNLPnIKMDLqe3fWdxyGYLszeyau7wmGpXil5A"/>
          <p:cNvPicPr>
            <a:picLocks noChangeAspect="1" noChangeArrowheads="1"/>
          </p:cNvPicPr>
          <p:nvPr/>
        </p:nvPicPr>
        <p:blipFill>
          <a:blip r:embed="rId4" cstate="print"/>
          <a:srcRect/>
          <a:stretch>
            <a:fillRect/>
          </a:stretch>
        </p:blipFill>
        <p:spPr bwMode="auto">
          <a:xfrm>
            <a:off x="4716016" y="4005064"/>
            <a:ext cx="2952328" cy="2209828"/>
          </a:xfrm>
          <a:prstGeom prst="rect">
            <a:avLst/>
          </a:prstGeom>
          <a:noFill/>
        </p:spPr>
      </p:pic>
      <p:sp>
        <p:nvSpPr>
          <p:cNvPr id="6" name="5 CuadroTexto"/>
          <p:cNvSpPr txBox="1"/>
          <p:nvPr/>
        </p:nvSpPr>
        <p:spPr>
          <a:xfrm>
            <a:off x="1907704" y="332656"/>
            <a:ext cx="4968552" cy="523220"/>
          </a:xfrm>
          <a:prstGeom prst="rect">
            <a:avLst/>
          </a:prstGeom>
          <a:noFill/>
        </p:spPr>
        <p:txBody>
          <a:bodyPr wrap="square" rtlCol="0">
            <a:spAutoFit/>
          </a:bodyPr>
          <a:lstStyle/>
          <a:p>
            <a:pPr algn="ctr"/>
            <a:r>
              <a:rPr lang="es-MX" sz="2800" dirty="0">
                <a:latin typeface="Arial" pitchFamily="34" charset="0"/>
                <a:cs typeface="Arial" pitchFamily="34" charset="0"/>
              </a:rPr>
              <a:t>Un lugar</a:t>
            </a:r>
          </a:p>
        </p:txBody>
      </p:sp>
    </p:spTree>
    <p:extLst>
      <p:ext uri="{BB962C8B-B14F-4D97-AF65-F5344CB8AC3E}">
        <p14:creationId xmlns:p14="http://schemas.microsoft.com/office/powerpoint/2010/main" val="747569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39552" y="332656"/>
            <a:ext cx="8229600" cy="1584176"/>
          </a:xfrm>
        </p:spPr>
        <p:txBody>
          <a:bodyPr/>
          <a:lstStyle/>
          <a:p>
            <a:pPr algn="ctr"/>
            <a:r>
              <a:rPr lang="es-MX" dirty="0">
                <a:solidFill>
                  <a:schemeClr val="tx1"/>
                </a:solidFill>
                <a:effectLst>
                  <a:outerShdw blurRad="38100" dist="38100" dir="2700000" algn="tl">
                    <a:srgbClr val="000000">
                      <a:alpha val="43137"/>
                    </a:srgbClr>
                  </a:outerShdw>
                </a:effectLst>
                <a:latin typeface="Arial" pitchFamily="34" charset="0"/>
                <a:cs typeface="Arial" pitchFamily="34" charset="0"/>
              </a:rPr>
              <a:t>Línea de productos</a:t>
            </a:r>
          </a:p>
        </p:txBody>
      </p:sp>
      <p:pic>
        <p:nvPicPr>
          <p:cNvPr id="117762" name="Picture 2" descr="http://t2.gstatic.com/images?q=tbn:ANd9GcRZu33HL3EAaH18tZ-8pkzNHbtdGroc0rLz-7_DM0Eb6bvPvNyhcg"/>
          <p:cNvPicPr>
            <a:picLocks noChangeAspect="1" noChangeArrowheads="1"/>
          </p:cNvPicPr>
          <p:nvPr/>
        </p:nvPicPr>
        <p:blipFill>
          <a:blip r:embed="rId2" cstate="print"/>
          <a:srcRect/>
          <a:stretch>
            <a:fillRect/>
          </a:stretch>
        </p:blipFill>
        <p:spPr bwMode="auto">
          <a:xfrm>
            <a:off x="2267744" y="2492896"/>
            <a:ext cx="4176464" cy="2719210"/>
          </a:xfrm>
          <a:prstGeom prst="rect">
            <a:avLst/>
          </a:prstGeom>
          <a:noFill/>
        </p:spPr>
      </p:pic>
    </p:spTree>
    <p:extLst>
      <p:ext uri="{BB962C8B-B14F-4D97-AF65-F5344CB8AC3E}">
        <p14:creationId xmlns:p14="http://schemas.microsoft.com/office/powerpoint/2010/main" val="3750067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 name="7 CuadroTexto"/>
          <p:cNvSpPr txBox="1"/>
          <p:nvPr/>
        </p:nvSpPr>
        <p:spPr>
          <a:xfrm>
            <a:off x="2530475" y="361950"/>
            <a:ext cx="4306478" cy="646331"/>
          </a:xfrm>
          <a:prstGeom prst="rect">
            <a:avLst/>
          </a:prstGeom>
          <a:noFill/>
        </p:spPr>
        <p:txBody>
          <a:bodyPr wrap="square" rtlCol="0">
            <a:spAutoFit/>
          </a:bodyPr>
          <a:lstStyle/>
          <a:p>
            <a:pPr algn="ctr"/>
            <a:r>
              <a:rPr lang="es-MX" sz="3600" b="1" dirty="0">
                <a:latin typeface="Arial" pitchFamily="34" charset="0"/>
                <a:cs typeface="Arial" pitchFamily="34" charset="0"/>
              </a:rPr>
              <a:t>Guión Explicativo</a:t>
            </a:r>
          </a:p>
        </p:txBody>
      </p:sp>
      <p:sp>
        <p:nvSpPr>
          <p:cNvPr id="9" name="8 Rectángulo redondeado"/>
          <p:cNvSpPr/>
          <p:nvPr/>
        </p:nvSpPr>
        <p:spPr>
          <a:xfrm>
            <a:off x="368300" y="1484784"/>
            <a:ext cx="8308156" cy="4608512"/>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3200" dirty="0">
                <a:latin typeface="Arial" pitchFamily="34" charset="0"/>
                <a:cs typeface="Arial" pitchFamily="34" charset="0"/>
              </a:rPr>
              <a:t>Este material se utiliza como herramienta de apoyo para los alumnos de la Licenciatura en Administración del sexto semestre en la materia de “Técnicas de mercadotecnia”, con la finalidad de conocer las herramientas que permiten </a:t>
            </a:r>
          </a:p>
          <a:p>
            <a:pPr algn="just"/>
            <a:r>
              <a:rPr lang="es-MX" sz="3200" dirty="0">
                <a:latin typeface="Arial" pitchFamily="34" charset="0"/>
                <a:cs typeface="Arial" pitchFamily="34" charset="0"/>
              </a:rPr>
              <a:t>Profundidad en las estrategias que se utilizan para una adecuada administración de la mercadotecnia.</a:t>
            </a:r>
          </a:p>
        </p:txBody>
      </p:sp>
    </p:spTree>
    <p:extLst>
      <p:ext uri="{BB962C8B-B14F-4D97-AF65-F5344CB8AC3E}">
        <p14:creationId xmlns:p14="http://schemas.microsoft.com/office/powerpoint/2010/main" val="42433979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827584" y="908720"/>
            <a:ext cx="7704856" cy="954107"/>
          </a:xfrm>
          <a:prstGeom prst="rect">
            <a:avLst/>
          </a:prstGeom>
          <a:noFill/>
        </p:spPr>
        <p:txBody>
          <a:bodyPr wrap="square" rtlCol="0">
            <a:spAutoFit/>
          </a:bodyPr>
          <a:lstStyle/>
          <a:p>
            <a:pPr algn="ctr"/>
            <a:r>
              <a:rPr lang="es-MX" sz="5600" dirty="0">
                <a:latin typeface="Arial" pitchFamily="34" charset="0"/>
                <a:cs typeface="Arial" pitchFamily="34" charset="0"/>
              </a:rPr>
              <a:t>Línea de productos es:</a:t>
            </a:r>
          </a:p>
        </p:txBody>
      </p:sp>
      <p:sp>
        <p:nvSpPr>
          <p:cNvPr id="4" name="3 CuadroTexto"/>
          <p:cNvSpPr txBox="1"/>
          <p:nvPr/>
        </p:nvSpPr>
        <p:spPr>
          <a:xfrm>
            <a:off x="827584" y="2420888"/>
            <a:ext cx="7416824" cy="2246769"/>
          </a:xfrm>
          <a:prstGeom prst="rect">
            <a:avLst/>
          </a:prstGeom>
          <a:noFill/>
        </p:spPr>
        <p:txBody>
          <a:bodyPr wrap="square" rtlCol="0">
            <a:spAutoFit/>
          </a:bodyPr>
          <a:lstStyle/>
          <a:p>
            <a:pPr algn="just"/>
            <a:r>
              <a:rPr lang="es-MX" sz="2800" dirty="0">
                <a:latin typeface="Arial" pitchFamily="34" charset="0"/>
                <a:cs typeface="Arial" pitchFamily="34" charset="0"/>
              </a:rPr>
              <a:t>Grupo de productos estrechamente relacionados porque satisfacen una necesidad o se usan conjuntamente. Es un amplio grupo de productos  con usos o características similares.</a:t>
            </a:r>
          </a:p>
        </p:txBody>
      </p:sp>
    </p:spTree>
    <p:extLst>
      <p:ext uri="{BB962C8B-B14F-4D97-AF65-F5344CB8AC3E}">
        <p14:creationId xmlns:p14="http://schemas.microsoft.com/office/powerpoint/2010/main" val="38672919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1043608" y="620688"/>
            <a:ext cx="7128792" cy="523220"/>
          </a:xfrm>
          <a:prstGeom prst="rect">
            <a:avLst/>
          </a:prstGeom>
          <a:noFill/>
        </p:spPr>
        <p:txBody>
          <a:bodyPr wrap="square" rtlCol="0">
            <a:spAutoFit/>
          </a:bodyPr>
          <a:lstStyle/>
          <a:p>
            <a:r>
              <a:rPr lang="es-MX" sz="2800" dirty="0">
                <a:latin typeface="Arial" pitchFamily="34" charset="0"/>
                <a:cs typeface="Arial" pitchFamily="34" charset="0"/>
              </a:rPr>
              <a:t>Ejemplos de líneas de productos:</a:t>
            </a:r>
          </a:p>
        </p:txBody>
      </p:sp>
      <p:sp>
        <p:nvSpPr>
          <p:cNvPr id="4" name="3 CuadroTexto"/>
          <p:cNvSpPr txBox="1"/>
          <p:nvPr/>
        </p:nvSpPr>
        <p:spPr>
          <a:xfrm>
            <a:off x="467544" y="1772816"/>
            <a:ext cx="7848872" cy="523220"/>
          </a:xfrm>
          <a:prstGeom prst="rect">
            <a:avLst/>
          </a:prstGeom>
          <a:noFill/>
        </p:spPr>
        <p:txBody>
          <a:bodyPr wrap="square" rtlCol="0">
            <a:spAutoFit/>
          </a:bodyPr>
          <a:lstStyle/>
          <a:p>
            <a:pPr>
              <a:buFont typeface="Wingdings" pitchFamily="2" charset="2"/>
              <a:buChar char="Ø"/>
            </a:pPr>
            <a:r>
              <a:rPr lang="es-MX" sz="2800" dirty="0">
                <a:latin typeface="Arial" pitchFamily="34" charset="0"/>
                <a:cs typeface="Arial" pitchFamily="34" charset="0"/>
              </a:rPr>
              <a:t> Línea blanca</a:t>
            </a:r>
          </a:p>
        </p:txBody>
      </p:sp>
      <p:pic>
        <p:nvPicPr>
          <p:cNvPr id="115716" name="Picture 4" descr="http://t1.gstatic.com/images?q=tbn:ANd9GcQfyuDWnW5BscdrnnJ3V1FE_pwD-VEnJlTQnfrD-qigprkoCcCw"/>
          <p:cNvPicPr>
            <a:picLocks noChangeAspect="1" noChangeArrowheads="1"/>
          </p:cNvPicPr>
          <p:nvPr/>
        </p:nvPicPr>
        <p:blipFill>
          <a:blip r:embed="rId2" cstate="print"/>
          <a:srcRect/>
          <a:stretch>
            <a:fillRect/>
          </a:stretch>
        </p:blipFill>
        <p:spPr bwMode="auto">
          <a:xfrm>
            <a:off x="3347864" y="1340768"/>
            <a:ext cx="3881646" cy="2808312"/>
          </a:xfrm>
          <a:prstGeom prst="rect">
            <a:avLst/>
          </a:prstGeom>
          <a:noFill/>
        </p:spPr>
      </p:pic>
      <p:pic>
        <p:nvPicPr>
          <p:cNvPr id="115714" name="Picture 2" descr="http://t3.gstatic.com/images?q=tbn:ANd9GcTPTHbbS4OXl7QHoyS82nLyzWd8gzJ2jALLyrb552F2AhJx0xHG-w"/>
          <p:cNvPicPr>
            <a:picLocks noChangeAspect="1" noChangeArrowheads="1"/>
          </p:cNvPicPr>
          <p:nvPr/>
        </p:nvPicPr>
        <p:blipFill>
          <a:blip r:embed="rId3" cstate="print"/>
          <a:srcRect/>
          <a:stretch>
            <a:fillRect/>
          </a:stretch>
        </p:blipFill>
        <p:spPr bwMode="auto">
          <a:xfrm>
            <a:off x="4860032" y="3501008"/>
            <a:ext cx="3024334" cy="3024336"/>
          </a:xfrm>
          <a:prstGeom prst="rect">
            <a:avLst/>
          </a:prstGeom>
          <a:noFill/>
        </p:spPr>
      </p:pic>
      <p:pic>
        <p:nvPicPr>
          <p:cNvPr id="115718" name="Picture 6" descr="http://t0.gstatic.com/images?q=tbn:ANd9GcRr8u8mjEKZaS7Hk-bZstkk6AatcZD-6k4s3-gwdwb2llinoe2F"/>
          <p:cNvPicPr>
            <a:picLocks noChangeAspect="1" noChangeArrowheads="1"/>
          </p:cNvPicPr>
          <p:nvPr/>
        </p:nvPicPr>
        <p:blipFill>
          <a:blip r:embed="rId4" cstate="print"/>
          <a:srcRect/>
          <a:stretch>
            <a:fillRect/>
          </a:stretch>
        </p:blipFill>
        <p:spPr bwMode="auto">
          <a:xfrm>
            <a:off x="755576" y="2636912"/>
            <a:ext cx="3600400" cy="3888432"/>
          </a:xfrm>
          <a:prstGeom prst="rect">
            <a:avLst/>
          </a:prstGeom>
          <a:noFill/>
        </p:spPr>
      </p:pic>
    </p:spTree>
    <p:extLst>
      <p:ext uri="{BB962C8B-B14F-4D97-AF65-F5344CB8AC3E}">
        <p14:creationId xmlns:p14="http://schemas.microsoft.com/office/powerpoint/2010/main" val="28341114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827584" y="332656"/>
            <a:ext cx="7848872" cy="523220"/>
          </a:xfrm>
          <a:prstGeom prst="rect">
            <a:avLst/>
          </a:prstGeom>
          <a:noFill/>
        </p:spPr>
        <p:txBody>
          <a:bodyPr wrap="square" rtlCol="0">
            <a:spAutoFit/>
          </a:bodyPr>
          <a:lstStyle/>
          <a:p>
            <a:pPr>
              <a:buFont typeface="Wingdings" pitchFamily="2" charset="2"/>
              <a:buChar char="Ø"/>
            </a:pPr>
            <a:r>
              <a:rPr lang="es-MX" sz="2800" dirty="0">
                <a:latin typeface="Arial" pitchFamily="34" charset="0"/>
                <a:cs typeface="Arial" pitchFamily="34" charset="0"/>
              </a:rPr>
              <a:t>Línea electrónica</a:t>
            </a:r>
          </a:p>
        </p:txBody>
      </p:sp>
      <p:pic>
        <p:nvPicPr>
          <p:cNvPr id="114690" name="Picture 2" descr="http://t0.gstatic.com/images?q=tbn:ANd9GcTXo9CcJo3Fqr3xHLrXnn9dFElUsXfWcOU7bqXOb8OvI1TMoaFupQ"/>
          <p:cNvPicPr>
            <a:picLocks noChangeAspect="1" noChangeArrowheads="1"/>
          </p:cNvPicPr>
          <p:nvPr/>
        </p:nvPicPr>
        <p:blipFill>
          <a:blip r:embed="rId2" cstate="print"/>
          <a:srcRect/>
          <a:stretch>
            <a:fillRect/>
          </a:stretch>
        </p:blipFill>
        <p:spPr bwMode="auto">
          <a:xfrm>
            <a:off x="827584" y="1268760"/>
            <a:ext cx="3931637" cy="2808312"/>
          </a:xfrm>
          <a:prstGeom prst="rect">
            <a:avLst/>
          </a:prstGeom>
          <a:noFill/>
        </p:spPr>
      </p:pic>
      <p:pic>
        <p:nvPicPr>
          <p:cNvPr id="114692" name="Picture 4" descr="http://t0.gstatic.com/images?q=tbn:ANd9GcSEDtXXFe-1cvjPq1xOX8q0BGvfi_qr5Luj8IvnwTVe-dsD6a5v2g"/>
          <p:cNvPicPr>
            <a:picLocks noChangeAspect="1" noChangeArrowheads="1"/>
          </p:cNvPicPr>
          <p:nvPr/>
        </p:nvPicPr>
        <p:blipFill>
          <a:blip r:embed="rId3" cstate="print"/>
          <a:srcRect/>
          <a:stretch>
            <a:fillRect/>
          </a:stretch>
        </p:blipFill>
        <p:spPr bwMode="auto">
          <a:xfrm>
            <a:off x="1187624" y="3861048"/>
            <a:ext cx="3312368" cy="2224365"/>
          </a:xfrm>
          <a:prstGeom prst="rect">
            <a:avLst/>
          </a:prstGeom>
          <a:noFill/>
        </p:spPr>
      </p:pic>
      <p:pic>
        <p:nvPicPr>
          <p:cNvPr id="114694" name="Picture 6" descr="http://t3.gstatic.com/images?q=tbn:ANd9GcT1bJ8TuSUn_57QXJEQfZJEyeK0lsvPt_Br-EgZ8sCllK2edJ6o"/>
          <p:cNvPicPr>
            <a:picLocks noChangeAspect="1" noChangeArrowheads="1"/>
          </p:cNvPicPr>
          <p:nvPr/>
        </p:nvPicPr>
        <p:blipFill>
          <a:blip r:embed="rId4" cstate="print"/>
          <a:srcRect/>
          <a:stretch>
            <a:fillRect/>
          </a:stretch>
        </p:blipFill>
        <p:spPr bwMode="auto">
          <a:xfrm>
            <a:off x="4644008" y="1844824"/>
            <a:ext cx="3600400" cy="3600400"/>
          </a:xfrm>
          <a:prstGeom prst="rect">
            <a:avLst/>
          </a:prstGeom>
          <a:noFill/>
        </p:spPr>
      </p:pic>
    </p:spTree>
    <p:extLst>
      <p:ext uri="{BB962C8B-B14F-4D97-AF65-F5344CB8AC3E}">
        <p14:creationId xmlns:p14="http://schemas.microsoft.com/office/powerpoint/2010/main" val="2866125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3680" name="Picture 16" descr="http://t2.gstatic.com/images?q=tbn:ANd9GcQjqq2Ab-WZa78aD4_HW8YRldvoT_80AAaI5gODWoIsAnEBSJp2Y8RqooZBNw"/>
          <p:cNvPicPr>
            <a:picLocks noChangeAspect="1" noChangeArrowheads="1"/>
          </p:cNvPicPr>
          <p:nvPr/>
        </p:nvPicPr>
        <p:blipFill>
          <a:blip r:embed="rId2" cstate="print"/>
          <a:srcRect/>
          <a:stretch>
            <a:fillRect/>
          </a:stretch>
        </p:blipFill>
        <p:spPr bwMode="auto">
          <a:xfrm>
            <a:off x="755576" y="4005064"/>
            <a:ext cx="2448272" cy="2257274"/>
          </a:xfrm>
          <a:prstGeom prst="rect">
            <a:avLst/>
          </a:prstGeom>
          <a:noFill/>
        </p:spPr>
      </p:pic>
      <p:sp>
        <p:nvSpPr>
          <p:cNvPr id="3" name="2 CuadroTexto"/>
          <p:cNvSpPr txBox="1"/>
          <p:nvPr/>
        </p:nvSpPr>
        <p:spPr>
          <a:xfrm>
            <a:off x="683568" y="404664"/>
            <a:ext cx="7560840" cy="523220"/>
          </a:xfrm>
          <a:prstGeom prst="rect">
            <a:avLst/>
          </a:prstGeom>
          <a:noFill/>
        </p:spPr>
        <p:txBody>
          <a:bodyPr wrap="square" rtlCol="0">
            <a:spAutoFit/>
          </a:bodyPr>
          <a:lstStyle/>
          <a:p>
            <a:pPr>
              <a:buFont typeface="Wingdings" pitchFamily="2" charset="2"/>
              <a:buChar char="Ø"/>
            </a:pPr>
            <a:r>
              <a:rPr lang="es-MX" sz="2800" dirty="0">
                <a:latin typeface="Arial" pitchFamily="34" charset="0"/>
                <a:cs typeface="Arial" pitchFamily="34" charset="0"/>
              </a:rPr>
              <a:t>Línea de cosméticos</a:t>
            </a:r>
          </a:p>
        </p:txBody>
      </p:sp>
      <p:pic>
        <p:nvPicPr>
          <p:cNvPr id="113670" name="Picture 6" descr="http://t2.gstatic.com/images?q=tbn:ANd9GcTx2Ua3Xte9ou5FTomecq8abSKx-KinUkIPrd2t7-dPGuM4CZABwQ"/>
          <p:cNvPicPr>
            <a:picLocks noChangeAspect="1" noChangeArrowheads="1"/>
          </p:cNvPicPr>
          <p:nvPr/>
        </p:nvPicPr>
        <p:blipFill>
          <a:blip r:embed="rId3" cstate="print"/>
          <a:srcRect/>
          <a:stretch>
            <a:fillRect/>
          </a:stretch>
        </p:blipFill>
        <p:spPr bwMode="auto">
          <a:xfrm>
            <a:off x="539552" y="1844824"/>
            <a:ext cx="2466975" cy="2160240"/>
          </a:xfrm>
          <a:prstGeom prst="rect">
            <a:avLst/>
          </a:prstGeom>
          <a:noFill/>
        </p:spPr>
      </p:pic>
      <p:pic>
        <p:nvPicPr>
          <p:cNvPr id="113674" name="Picture 10" descr="http://t0.gstatic.com/images?q=tbn:ANd9GcR8YKXMxsn16Y8CL8FSlhD6AnEL5p7IhrcIZqylQXx0wBnuvuuS"/>
          <p:cNvPicPr>
            <a:picLocks noChangeAspect="1" noChangeArrowheads="1"/>
          </p:cNvPicPr>
          <p:nvPr/>
        </p:nvPicPr>
        <p:blipFill>
          <a:blip r:embed="rId4" cstate="print"/>
          <a:srcRect/>
          <a:stretch>
            <a:fillRect/>
          </a:stretch>
        </p:blipFill>
        <p:spPr bwMode="auto">
          <a:xfrm>
            <a:off x="2555776" y="1196752"/>
            <a:ext cx="3528392" cy="2232248"/>
          </a:xfrm>
          <a:prstGeom prst="rect">
            <a:avLst/>
          </a:prstGeom>
          <a:noFill/>
        </p:spPr>
      </p:pic>
      <p:pic>
        <p:nvPicPr>
          <p:cNvPr id="113672" name="Picture 8" descr="http://t0.gstatic.com/images?q=tbn:ANd9GcSKHcY5wyTOslsJtN3RqP6DC77uqkPw8M3dvRO0r8PP_jawKa9c"/>
          <p:cNvPicPr>
            <a:picLocks noChangeAspect="1" noChangeArrowheads="1"/>
          </p:cNvPicPr>
          <p:nvPr/>
        </p:nvPicPr>
        <p:blipFill>
          <a:blip r:embed="rId5" cstate="print"/>
          <a:srcRect/>
          <a:stretch>
            <a:fillRect/>
          </a:stretch>
        </p:blipFill>
        <p:spPr bwMode="auto">
          <a:xfrm>
            <a:off x="5580112" y="1340768"/>
            <a:ext cx="2304256" cy="3172876"/>
          </a:xfrm>
          <a:prstGeom prst="rect">
            <a:avLst/>
          </a:prstGeom>
          <a:noFill/>
        </p:spPr>
      </p:pic>
      <p:pic>
        <p:nvPicPr>
          <p:cNvPr id="113676" name="Picture 12" descr="http://t0.gstatic.com/images?q=tbn:ANd9GcTaS2mO5T4AV4rKG8Qmkbd6S23WJYxMscBPxa-T_iq3WO1GOX8jfuc1V2-v"/>
          <p:cNvPicPr>
            <a:picLocks noChangeAspect="1" noChangeArrowheads="1"/>
          </p:cNvPicPr>
          <p:nvPr/>
        </p:nvPicPr>
        <p:blipFill>
          <a:blip r:embed="rId6" cstate="print"/>
          <a:srcRect/>
          <a:stretch>
            <a:fillRect/>
          </a:stretch>
        </p:blipFill>
        <p:spPr bwMode="auto">
          <a:xfrm>
            <a:off x="2627784" y="3140968"/>
            <a:ext cx="2597351" cy="1944216"/>
          </a:xfrm>
          <a:prstGeom prst="rect">
            <a:avLst/>
          </a:prstGeom>
          <a:noFill/>
        </p:spPr>
      </p:pic>
      <p:pic>
        <p:nvPicPr>
          <p:cNvPr id="113678" name="Picture 14" descr="http://t0.gstatic.com/images?q=tbn:ANd9GcSey_h-Uk89bBnw8cHwff2XiL3jTAH-i0Jx0_q2frSgUvYRXf78xg"/>
          <p:cNvPicPr>
            <a:picLocks noChangeAspect="1" noChangeArrowheads="1"/>
          </p:cNvPicPr>
          <p:nvPr/>
        </p:nvPicPr>
        <p:blipFill>
          <a:blip r:embed="rId7" cstate="print"/>
          <a:srcRect/>
          <a:stretch>
            <a:fillRect/>
          </a:stretch>
        </p:blipFill>
        <p:spPr bwMode="auto">
          <a:xfrm>
            <a:off x="5148064" y="3861047"/>
            <a:ext cx="3600400" cy="1800201"/>
          </a:xfrm>
          <a:prstGeom prst="rect">
            <a:avLst/>
          </a:prstGeom>
          <a:noFill/>
        </p:spPr>
      </p:pic>
      <p:pic>
        <p:nvPicPr>
          <p:cNvPr id="113682" name="Picture 18" descr="http://t1.gstatic.com/images?q=tbn:ANd9GcTl3BUEQvC3j9W3a5ngOs-0RjZ7Y9l5VKKnMkmjV9I8oJruoR2MRA"/>
          <p:cNvPicPr>
            <a:picLocks noChangeAspect="1" noChangeArrowheads="1"/>
          </p:cNvPicPr>
          <p:nvPr/>
        </p:nvPicPr>
        <p:blipFill>
          <a:blip r:embed="rId8" cstate="print"/>
          <a:srcRect/>
          <a:stretch>
            <a:fillRect/>
          </a:stretch>
        </p:blipFill>
        <p:spPr bwMode="auto">
          <a:xfrm>
            <a:off x="3203848" y="5005239"/>
            <a:ext cx="2028825" cy="1852761"/>
          </a:xfrm>
          <a:prstGeom prst="rect">
            <a:avLst/>
          </a:prstGeom>
          <a:noFill/>
        </p:spPr>
      </p:pic>
    </p:spTree>
    <p:extLst>
      <p:ext uri="{BB962C8B-B14F-4D97-AF65-F5344CB8AC3E}">
        <p14:creationId xmlns:p14="http://schemas.microsoft.com/office/powerpoint/2010/main" val="42191669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827584" y="692696"/>
            <a:ext cx="7560840" cy="523220"/>
          </a:xfrm>
          <a:prstGeom prst="rect">
            <a:avLst/>
          </a:prstGeom>
          <a:noFill/>
        </p:spPr>
        <p:txBody>
          <a:bodyPr wrap="square" rtlCol="0">
            <a:spAutoFit/>
          </a:bodyPr>
          <a:lstStyle/>
          <a:p>
            <a:r>
              <a:rPr lang="es-MX" sz="2800" dirty="0">
                <a:latin typeface="Arial" pitchFamily="34" charset="0"/>
                <a:cs typeface="Arial" pitchFamily="34" charset="0"/>
              </a:rPr>
              <a:t>Línea de producto de una empresa: Cafés</a:t>
            </a:r>
          </a:p>
        </p:txBody>
      </p:sp>
      <p:pic>
        <p:nvPicPr>
          <p:cNvPr id="157700" name="Picture 4" descr="http://t1.gstatic.com/images?q=tbn:ANd9GcR7GzI3cYV2yH_U1rjOy4XSEaxsK6huy18ITuIjFVo1VFoyTixO"/>
          <p:cNvPicPr>
            <a:picLocks noChangeAspect="1" noChangeArrowheads="1"/>
          </p:cNvPicPr>
          <p:nvPr/>
        </p:nvPicPr>
        <p:blipFill>
          <a:blip r:embed="rId2" cstate="print"/>
          <a:srcRect/>
          <a:stretch>
            <a:fillRect/>
          </a:stretch>
        </p:blipFill>
        <p:spPr bwMode="auto">
          <a:xfrm>
            <a:off x="1979712" y="1772816"/>
            <a:ext cx="5096816" cy="2588859"/>
          </a:xfrm>
          <a:prstGeom prst="rect">
            <a:avLst/>
          </a:prstGeom>
          <a:noFill/>
        </p:spPr>
      </p:pic>
      <p:pic>
        <p:nvPicPr>
          <p:cNvPr id="157702" name="Picture 6" descr="http://t3.gstatic.com/images?q=tbn:ANd9GcSa-HREF-dzqTXNrXfaS5revYwVcNlFJHGK1zwe-ZlQleUqbrULVA"/>
          <p:cNvPicPr>
            <a:picLocks noChangeAspect="1" noChangeArrowheads="1"/>
          </p:cNvPicPr>
          <p:nvPr/>
        </p:nvPicPr>
        <p:blipFill>
          <a:blip r:embed="rId3" cstate="print"/>
          <a:srcRect/>
          <a:stretch>
            <a:fillRect/>
          </a:stretch>
        </p:blipFill>
        <p:spPr bwMode="auto">
          <a:xfrm>
            <a:off x="251520" y="1772816"/>
            <a:ext cx="1584177" cy="2590801"/>
          </a:xfrm>
          <a:prstGeom prst="rect">
            <a:avLst/>
          </a:prstGeom>
          <a:noFill/>
        </p:spPr>
      </p:pic>
      <p:pic>
        <p:nvPicPr>
          <p:cNvPr id="157704" name="Picture 8" descr="http://t0.gstatic.com/images?q=tbn:ANd9GcRgWMXswpIw_E7qqt7xP7an1SwRQi8mZd82zqw9JLYb7biKwlFe"/>
          <p:cNvPicPr>
            <a:picLocks noChangeAspect="1" noChangeArrowheads="1"/>
          </p:cNvPicPr>
          <p:nvPr/>
        </p:nvPicPr>
        <p:blipFill>
          <a:blip r:embed="rId4" cstate="print"/>
          <a:srcRect/>
          <a:stretch>
            <a:fillRect/>
          </a:stretch>
        </p:blipFill>
        <p:spPr bwMode="auto">
          <a:xfrm>
            <a:off x="611560" y="4581128"/>
            <a:ext cx="2088232" cy="1862007"/>
          </a:xfrm>
          <a:prstGeom prst="rect">
            <a:avLst/>
          </a:prstGeom>
          <a:noFill/>
        </p:spPr>
      </p:pic>
      <p:pic>
        <p:nvPicPr>
          <p:cNvPr id="157706" name="Picture 10" descr="http://t1.gstatic.com/images?q=tbn:ANd9GcQJWqMlBBX8qfqOH9DhPKwC2mHQ9a2YPSINR1cOToqe5VRIYiaIJw"/>
          <p:cNvPicPr>
            <a:picLocks noChangeAspect="1" noChangeArrowheads="1"/>
          </p:cNvPicPr>
          <p:nvPr/>
        </p:nvPicPr>
        <p:blipFill>
          <a:blip r:embed="rId5" cstate="print"/>
          <a:srcRect/>
          <a:stretch>
            <a:fillRect/>
          </a:stretch>
        </p:blipFill>
        <p:spPr bwMode="auto">
          <a:xfrm>
            <a:off x="3635896" y="4725144"/>
            <a:ext cx="3168352" cy="1696169"/>
          </a:xfrm>
          <a:prstGeom prst="rect">
            <a:avLst/>
          </a:prstGeom>
          <a:noFill/>
        </p:spPr>
      </p:pic>
      <p:pic>
        <p:nvPicPr>
          <p:cNvPr id="157708" name="Picture 12" descr="http://t2.gstatic.com/images?q=tbn:ANd9GcS8D8jE2BEdASnaws5e79utF8Znr0hqzPakYFIGbHNsHeKjhjrf"/>
          <p:cNvPicPr>
            <a:picLocks noChangeAspect="1" noChangeArrowheads="1"/>
          </p:cNvPicPr>
          <p:nvPr/>
        </p:nvPicPr>
        <p:blipFill>
          <a:blip r:embed="rId6" cstate="print"/>
          <a:srcRect/>
          <a:stretch>
            <a:fillRect/>
          </a:stretch>
        </p:blipFill>
        <p:spPr bwMode="auto">
          <a:xfrm>
            <a:off x="7236296" y="3861048"/>
            <a:ext cx="1543050" cy="2390776"/>
          </a:xfrm>
          <a:prstGeom prst="rect">
            <a:avLst/>
          </a:prstGeom>
          <a:noFill/>
        </p:spPr>
      </p:pic>
    </p:spTree>
    <p:extLst>
      <p:ext uri="{BB962C8B-B14F-4D97-AF65-F5344CB8AC3E}">
        <p14:creationId xmlns:p14="http://schemas.microsoft.com/office/powerpoint/2010/main" val="40050631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9266" name="Picture 2" descr="http://t2.gstatic.com/images?q=tbn:ANd9GcTM3xdKiK_7xNDzu7H8wk5Kc-ipKcy3x8_ElnRwfIHi86c8mD-5dA"/>
          <p:cNvPicPr>
            <a:picLocks noChangeAspect="1" noChangeArrowheads="1"/>
          </p:cNvPicPr>
          <p:nvPr/>
        </p:nvPicPr>
        <p:blipFill>
          <a:blip r:embed="rId2" cstate="print"/>
          <a:srcRect/>
          <a:stretch>
            <a:fillRect/>
          </a:stretch>
        </p:blipFill>
        <p:spPr bwMode="auto">
          <a:xfrm>
            <a:off x="1763688" y="2204864"/>
            <a:ext cx="5465945" cy="3528392"/>
          </a:xfrm>
          <a:prstGeom prst="rect">
            <a:avLst/>
          </a:prstGeom>
          <a:noFill/>
        </p:spPr>
      </p:pic>
      <p:sp>
        <p:nvSpPr>
          <p:cNvPr id="4" name="3 CuadroTexto"/>
          <p:cNvSpPr txBox="1"/>
          <p:nvPr/>
        </p:nvSpPr>
        <p:spPr>
          <a:xfrm>
            <a:off x="1043608" y="476672"/>
            <a:ext cx="7128792" cy="1384995"/>
          </a:xfrm>
          <a:prstGeom prst="rect">
            <a:avLst/>
          </a:prstGeom>
          <a:noFill/>
        </p:spPr>
        <p:txBody>
          <a:bodyPr wrap="square" rtlCol="0">
            <a:spAutoFit/>
          </a:bodyPr>
          <a:lstStyle/>
          <a:p>
            <a:r>
              <a:rPr lang="es-MX" sz="5600" dirty="0">
                <a:latin typeface="Arial" pitchFamily="34" charset="0"/>
                <a:cs typeface="Arial" pitchFamily="34" charset="0"/>
              </a:rPr>
              <a:t>Mezcla de  productos </a:t>
            </a:r>
          </a:p>
          <a:p>
            <a:endParaRPr lang="es-MX" sz="2800" dirty="0">
              <a:latin typeface="Arial" pitchFamily="34" charset="0"/>
              <a:cs typeface="Arial" pitchFamily="34" charset="0"/>
            </a:endParaRPr>
          </a:p>
        </p:txBody>
      </p:sp>
    </p:spTree>
    <p:extLst>
      <p:ext uri="{BB962C8B-B14F-4D97-AF65-F5344CB8AC3E}">
        <p14:creationId xmlns:p14="http://schemas.microsoft.com/office/powerpoint/2010/main" val="31415402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211924" y="620688"/>
            <a:ext cx="5256584" cy="1384995"/>
          </a:xfrm>
          <a:prstGeom prst="rect">
            <a:avLst/>
          </a:prstGeom>
          <a:noFill/>
        </p:spPr>
        <p:txBody>
          <a:bodyPr wrap="square" rtlCol="0">
            <a:spAutoFit/>
          </a:bodyPr>
          <a:lstStyle/>
          <a:p>
            <a:pPr algn="ctr"/>
            <a:r>
              <a:rPr lang="es-MX" sz="5600" dirty="0">
                <a:latin typeface="Arial" pitchFamily="34" charset="0"/>
                <a:cs typeface="Arial" pitchFamily="34" charset="0"/>
              </a:rPr>
              <a:t>Marca </a:t>
            </a:r>
          </a:p>
          <a:p>
            <a:endParaRPr lang="es-MX" sz="2800" dirty="0">
              <a:latin typeface="Arial" pitchFamily="34" charset="0"/>
              <a:cs typeface="Arial" pitchFamily="34" charset="0"/>
            </a:endParaRPr>
          </a:p>
        </p:txBody>
      </p:sp>
      <p:sp>
        <p:nvSpPr>
          <p:cNvPr id="2" name="1 CuadroTexto"/>
          <p:cNvSpPr txBox="1"/>
          <p:nvPr/>
        </p:nvSpPr>
        <p:spPr>
          <a:xfrm>
            <a:off x="467544" y="2204864"/>
            <a:ext cx="4392488" cy="3046988"/>
          </a:xfrm>
          <a:prstGeom prst="rect">
            <a:avLst/>
          </a:prstGeom>
          <a:noFill/>
        </p:spPr>
        <p:txBody>
          <a:bodyPr wrap="square" rtlCol="0">
            <a:spAutoFit/>
          </a:bodyPr>
          <a:lstStyle/>
          <a:p>
            <a:pPr algn="just"/>
            <a:r>
              <a:rPr lang="es-ES" sz="2800" dirty="0">
                <a:latin typeface="Arial" pitchFamily="34" charset="0"/>
                <a:cs typeface="Arial" pitchFamily="34" charset="0"/>
              </a:rPr>
              <a:t>Es un título que concede el derecho exclusivo a la utilización de un signo para la identificación de un producto o un servicio en el mercado.</a:t>
            </a:r>
          </a:p>
          <a:p>
            <a:pPr algn="just"/>
            <a:endParaRPr lang="es-MX" sz="2400" dirty="0">
              <a:latin typeface="Arial" pitchFamily="34" charset="0"/>
              <a:cs typeface="Arial" pitchFamily="34" charset="0"/>
            </a:endParaRPr>
          </a:p>
        </p:txBody>
      </p:sp>
      <p:pic>
        <p:nvPicPr>
          <p:cNvPr id="1026" name="Picture 2" descr="http://t3.gstatic.com/images?q=tbn:ANd9GcQEOA1NnDXwiFCpDEp7m5EkIcROqI40xA1XeVYC3NZeoFITHeG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68508" y="1772816"/>
            <a:ext cx="2917443" cy="32461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61229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211924" y="260648"/>
            <a:ext cx="5256584" cy="1384995"/>
          </a:xfrm>
          <a:prstGeom prst="rect">
            <a:avLst/>
          </a:prstGeom>
          <a:noFill/>
        </p:spPr>
        <p:txBody>
          <a:bodyPr wrap="square" rtlCol="0">
            <a:spAutoFit/>
          </a:bodyPr>
          <a:lstStyle/>
          <a:p>
            <a:pPr algn="ctr"/>
            <a:r>
              <a:rPr lang="es-MX" sz="5600" dirty="0">
                <a:latin typeface="Arial" pitchFamily="34" charset="0"/>
                <a:cs typeface="Arial" pitchFamily="34" charset="0"/>
              </a:rPr>
              <a:t>Envase </a:t>
            </a:r>
          </a:p>
          <a:p>
            <a:endParaRPr lang="es-MX" sz="2800" dirty="0">
              <a:latin typeface="Arial" pitchFamily="34" charset="0"/>
              <a:cs typeface="Arial" pitchFamily="34" charset="0"/>
            </a:endParaRPr>
          </a:p>
        </p:txBody>
      </p:sp>
      <p:sp>
        <p:nvSpPr>
          <p:cNvPr id="2" name="1 CuadroTexto"/>
          <p:cNvSpPr txBox="1"/>
          <p:nvPr/>
        </p:nvSpPr>
        <p:spPr>
          <a:xfrm>
            <a:off x="495705" y="1484784"/>
            <a:ext cx="4752528" cy="4401205"/>
          </a:xfrm>
          <a:prstGeom prst="rect">
            <a:avLst/>
          </a:prstGeom>
          <a:noFill/>
        </p:spPr>
        <p:txBody>
          <a:bodyPr wrap="square" rtlCol="0">
            <a:spAutoFit/>
          </a:bodyPr>
          <a:lstStyle/>
          <a:p>
            <a:pPr algn="just"/>
            <a:r>
              <a:rPr lang="es-ES" sz="2800" dirty="0">
                <a:latin typeface="Arial" pitchFamily="34" charset="0"/>
                <a:cs typeface="Arial" pitchFamily="34" charset="0"/>
              </a:rPr>
              <a:t>Producto que puede estar fabricado en una gran cantidad de materiales y que sirve para </a:t>
            </a:r>
            <a:r>
              <a:rPr lang="es-ES" sz="2800" b="1" dirty="0">
                <a:latin typeface="Arial" pitchFamily="34" charset="0"/>
                <a:cs typeface="Arial" pitchFamily="34" charset="0"/>
              </a:rPr>
              <a:t>contener</a:t>
            </a:r>
            <a:r>
              <a:rPr lang="es-ES" sz="2800" dirty="0">
                <a:latin typeface="Arial" pitchFamily="34" charset="0"/>
                <a:cs typeface="Arial" pitchFamily="34" charset="0"/>
              </a:rPr>
              <a:t>, </a:t>
            </a:r>
            <a:r>
              <a:rPr lang="es-ES" sz="2800" b="1" dirty="0">
                <a:latin typeface="Arial" pitchFamily="34" charset="0"/>
                <a:cs typeface="Arial" pitchFamily="34" charset="0"/>
              </a:rPr>
              <a:t>proteger</a:t>
            </a:r>
            <a:r>
              <a:rPr lang="es-ES" sz="2800" dirty="0">
                <a:latin typeface="Arial" pitchFamily="34" charset="0"/>
                <a:cs typeface="Arial" pitchFamily="34" charset="0"/>
              </a:rPr>
              <a:t>, </a:t>
            </a:r>
            <a:r>
              <a:rPr lang="es-ES" sz="2800" b="1" dirty="0">
                <a:latin typeface="Arial" pitchFamily="34" charset="0"/>
                <a:cs typeface="Arial" pitchFamily="34" charset="0"/>
              </a:rPr>
              <a:t>manipular</a:t>
            </a:r>
            <a:r>
              <a:rPr lang="es-ES" sz="2800" dirty="0">
                <a:latin typeface="Arial" pitchFamily="34" charset="0"/>
                <a:cs typeface="Arial" pitchFamily="34" charset="0"/>
              </a:rPr>
              <a:t>, </a:t>
            </a:r>
            <a:r>
              <a:rPr lang="es-ES" sz="2800" b="1" dirty="0">
                <a:latin typeface="Arial" pitchFamily="34" charset="0"/>
                <a:cs typeface="Arial" pitchFamily="34" charset="0"/>
              </a:rPr>
              <a:t>distribuir</a:t>
            </a:r>
            <a:r>
              <a:rPr lang="es-ES" sz="2800" dirty="0">
                <a:latin typeface="Arial" pitchFamily="34" charset="0"/>
                <a:cs typeface="Arial" pitchFamily="34" charset="0"/>
              </a:rPr>
              <a:t> y </a:t>
            </a:r>
            <a:r>
              <a:rPr lang="es-ES" sz="2800" b="1" dirty="0">
                <a:latin typeface="Arial" pitchFamily="34" charset="0"/>
                <a:cs typeface="Arial" pitchFamily="34" charset="0"/>
              </a:rPr>
              <a:t>presentar mercancías</a:t>
            </a:r>
            <a:r>
              <a:rPr lang="es-ES" sz="2800" dirty="0">
                <a:latin typeface="Arial" pitchFamily="34" charset="0"/>
                <a:cs typeface="Arial" pitchFamily="34" charset="0"/>
              </a:rPr>
              <a:t> en cualquier fase de su proceso productivo, de distribución o venta.</a:t>
            </a:r>
            <a:endParaRPr lang="es-MX" sz="2800" dirty="0">
              <a:latin typeface="Arial" pitchFamily="34" charset="0"/>
              <a:cs typeface="Arial" pitchFamily="34" charset="0"/>
            </a:endParaRPr>
          </a:p>
        </p:txBody>
      </p:sp>
      <p:pic>
        <p:nvPicPr>
          <p:cNvPr id="2050" name="Picture 2" descr="http://t0.gstatic.com/images?q=tbn:ANd9GcTm_2Rvj6eYFsNmRNyaVSrMrA-Ydfh6tak7jq2F1iVb1AkTV0xfZ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76870" y="2005683"/>
            <a:ext cx="3209499" cy="28083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91594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211924" y="620688"/>
            <a:ext cx="5256584" cy="1384995"/>
          </a:xfrm>
          <a:prstGeom prst="rect">
            <a:avLst/>
          </a:prstGeom>
          <a:noFill/>
        </p:spPr>
        <p:txBody>
          <a:bodyPr wrap="square" rtlCol="0">
            <a:spAutoFit/>
          </a:bodyPr>
          <a:lstStyle/>
          <a:p>
            <a:pPr algn="ctr"/>
            <a:r>
              <a:rPr lang="es-MX" sz="5600" dirty="0">
                <a:latin typeface="Arial" pitchFamily="34" charset="0"/>
                <a:cs typeface="Arial" pitchFamily="34" charset="0"/>
              </a:rPr>
              <a:t>Etiqueta </a:t>
            </a:r>
          </a:p>
          <a:p>
            <a:endParaRPr lang="es-MX" sz="2800" dirty="0">
              <a:latin typeface="Arial" pitchFamily="34" charset="0"/>
              <a:cs typeface="Arial" pitchFamily="34" charset="0"/>
            </a:endParaRPr>
          </a:p>
        </p:txBody>
      </p:sp>
      <p:sp>
        <p:nvSpPr>
          <p:cNvPr id="3" name="2 CuadroTexto"/>
          <p:cNvSpPr txBox="1"/>
          <p:nvPr/>
        </p:nvSpPr>
        <p:spPr>
          <a:xfrm>
            <a:off x="395536" y="1772816"/>
            <a:ext cx="4824536" cy="3539430"/>
          </a:xfrm>
          <a:prstGeom prst="rect">
            <a:avLst/>
          </a:prstGeom>
          <a:noFill/>
        </p:spPr>
        <p:txBody>
          <a:bodyPr wrap="square" rtlCol="0">
            <a:spAutoFit/>
          </a:bodyPr>
          <a:lstStyle/>
          <a:p>
            <a:pPr algn="just"/>
            <a:r>
              <a:rPr lang="es-ES" sz="2800" dirty="0">
                <a:solidFill>
                  <a:schemeClr val="bg1"/>
                </a:solidFill>
                <a:latin typeface="Arial" pitchFamily="34" charset="0"/>
                <a:cs typeface="Arial" pitchFamily="34" charset="0"/>
              </a:rPr>
              <a:t>Son en consecuencia un tipo de metadato, pues proporcionan información que describe el dato (una imagen digital, un vídeo clip o cualquier otro tipo de archivo informático) y que facilita su recuperación.</a:t>
            </a:r>
            <a:endParaRPr lang="es-MX" sz="2800" dirty="0">
              <a:solidFill>
                <a:schemeClr val="bg1"/>
              </a:solidFill>
              <a:latin typeface="Arial" pitchFamily="34" charset="0"/>
              <a:cs typeface="Arial" pitchFamily="34" charset="0"/>
            </a:endParaRPr>
          </a:p>
        </p:txBody>
      </p:sp>
      <p:pic>
        <p:nvPicPr>
          <p:cNvPr id="3074" name="Picture 2" descr="http://t0.gstatic.com/images?q=tbn:ANd9GcSn38ah0svp8BHDhAx_pJp7dppJ9iljioX6_bdhC3TAAS0sGXRA7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6662" y="2030363"/>
            <a:ext cx="3133814" cy="30243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775359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12"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520700" y="-4381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 name="1 CuadroTexto"/>
          <p:cNvSpPr txBox="1"/>
          <p:nvPr/>
        </p:nvSpPr>
        <p:spPr>
          <a:xfrm>
            <a:off x="368300" y="485775"/>
            <a:ext cx="8524180" cy="646331"/>
          </a:xfrm>
          <a:prstGeom prst="rect">
            <a:avLst/>
          </a:prstGeom>
          <a:noFill/>
        </p:spPr>
        <p:txBody>
          <a:bodyPr wrap="square" rtlCol="0">
            <a:spAutoFit/>
          </a:bodyPr>
          <a:lstStyle/>
          <a:p>
            <a:pPr algn="ctr"/>
            <a:r>
              <a:rPr lang="es-MX" sz="3600" b="1" dirty="0">
                <a:latin typeface="Arial" pitchFamily="34" charset="0"/>
                <a:cs typeface="Arial" pitchFamily="34" charset="0"/>
              </a:rPr>
              <a:t>Conclusiones</a:t>
            </a:r>
          </a:p>
        </p:txBody>
      </p:sp>
      <p:sp>
        <p:nvSpPr>
          <p:cNvPr id="8" name="7 Rectángulo redondeado"/>
          <p:cNvSpPr/>
          <p:nvPr/>
        </p:nvSpPr>
        <p:spPr>
          <a:xfrm>
            <a:off x="520700" y="1628800"/>
            <a:ext cx="8155756" cy="4752528"/>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3200" dirty="0">
                <a:latin typeface="Arial" pitchFamily="34" charset="0"/>
                <a:cs typeface="Arial" pitchFamily="34" charset="0"/>
              </a:rPr>
              <a:t>No hay mejor manera de producir, comercializar y vender que conociendo todos los atributos y características  que tiene un producto o servicio, por eso es importante saber los beneficios que se obtienen al generar una marca, envase, etiqueta para poder efectuar finalmente la venta.</a:t>
            </a:r>
          </a:p>
        </p:txBody>
      </p:sp>
    </p:spTree>
    <p:extLst>
      <p:ext uri="{BB962C8B-B14F-4D97-AF65-F5344CB8AC3E}">
        <p14:creationId xmlns:p14="http://schemas.microsoft.com/office/powerpoint/2010/main" val="13922566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 name="7 CuadroTexto"/>
          <p:cNvSpPr txBox="1"/>
          <p:nvPr/>
        </p:nvSpPr>
        <p:spPr>
          <a:xfrm>
            <a:off x="373926" y="366828"/>
            <a:ext cx="8086506" cy="1200329"/>
          </a:xfrm>
          <a:prstGeom prst="rect">
            <a:avLst/>
          </a:prstGeom>
          <a:noFill/>
        </p:spPr>
        <p:txBody>
          <a:bodyPr wrap="square" rtlCol="0">
            <a:spAutoFit/>
          </a:bodyPr>
          <a:lstStyle/>
          <a:p>
            <a:pPr algn="ctr"/>
            <a:r>
              <a:rPr lang="es-MX" sz="3600" b="1" dirty="0">
                <a:latin typeface="Arial" pitchFamily="34" charset="0"/>
                <a:cs typeface="Arial" pitchFamily="34" charset="0"/>
              </a:rPr>
              <a:t>Objetivo de la Unidad de Aprendizaje</a:t>
            </a:r>
          </a:p>
        </p:txBody>
      </p:sp>
      <p:sp>
        <p:nvSpPr>
          <p:cNvPr id="9" name="8 Rectángulo redondeado"/>
          <p:cNvSpPr/>
          <p:nvPr/>
        </p:nvSpPr>
        <p:spPr>
          <a:xfrm>
            <a:off x="611560" y="2060848"/>
            <a:ext cx="8064896" cy="4032448"/>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3200" dirty="0">
                <a:latin typeface="Arial" pitchFamily="34" charset="0"/>
                <a:cs typeface="Arial" pitchFamily="34" charset="0"/>
              </a:rPr>
              <a:t>Aplicarlos conocimientos adquiridos a lo largo de la carrera en la elaboración y elaboración de un proyecto productivo que promueva la posibilidad de autoempleo en su profesión.</a:t>
            </a:r>
          </a:p>
        </p:txBody>
      </p:sp>
    </p:spTree>
    <p:extLst>
      <p:ext uri="{BB962C8B-B14F-4D97-AF65-F5344CB8AC3E}">
        <p14:creationId xmlns:p14="http://schemas.microsoft.com/office/powerpoint/2010/main" val="13081673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12"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520700" y="-4381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 name="1 CuadroTexto"/>
          <p:cNvSpPr txBox="1"/>
          <p:nvPr/>
        </p:nvSpPr>
        <p:spPr>
          <a:xfrm>
            <a:off x="368300" y="485775"/>
            <a:ext cx="8524180" cy="646331"/>
          </a:xfrm>
          <a:prstGeom prst="rect">
            <a:avLst/>
          </a:prstGeom>
          <a:noFill/>
        </p:spPr>
        <p:txBody>
          <a:bodyPr wrap="square" rtlCol="0">
            <a:spAutoFit/>
          </a:bodyPr>
          <a:lstStyle/>
          <a:p>
            <a:pPr algn="ctr"/>
            <a:r>
              <a:rPr lang="es-MX" sz="3600" b="1" dirty="0">
                <a:latin typeface="Arial" pitchFamily="34" charset="0"/>
                <a:cs typeface="Arial" pitchFamily="34" charset="0"/>
              </a:rPr>
              <a:t>Bibliografía </a:t>
            </a:r>
          </a:p>
        </p:txBody>
      </p:sp>
      <p:sp>
        <p:nvSpPr>
          <p:cNvPr id="9" name="8 CuadroTexto"/>
          <p:cNvSpPr txBox="1"/>
          <p:nvPr/>
        </p:nvSpPr>
        <p:spPr>
          <a:xfrm>
            <a:off x="520700" y="1409700"/>
            <a:ext cx="8155756" cy="4401205"/>
          </a:xfrm>
          <a:prstGeom prst="rect">
            <a:avLst/>
          </a:prstGeom>
          <a:noFill/>
        </p:spPr>
        <p:txBody>
          <a:bodyPr wrap="square" rtlCol="0">
            <a:spAutoFit/>
          </a:bodyPr>
          <a:lstStyle/>
          <a:p>
            <a:pPr marL="285750" indent="-285750" algn="just">
              <a:buFont typeface="Wingdings" pitchFamily="2" charset="2"/>
              <a:buChar char="ü"/>
            </a:pPr>
            <a:r>
              <a:rPr lang="es-MX" sz="2800" dirty="0">
                <a:latin typeface="Arial" pitchFamily="34" charset="0"/>
                <a:cs typeface="Arial" pitchFamily="34" charset="0"/>
              </a:rPr>
              <a:t>SANDHUSEN, Richard. “Mercadotecnia”. 1ª ed. Ed. Compañía editorial continental. 2002</a:t>
            </a:r>
          </a:p>
          <a:p>
            <a:pPr marL="285750" indent="-285750" algn="just">
              <a:buFont typeface="Wingdings" pitchFamily="2" charset="2"/>
              <a:buChar char="ü"/>
            </a:pPr>
            <a:endParaRPr lang="es-MX" sz="2800" dirty="0">
              <a:latin typeface="Arial" pitchFamily="34" charset="0"/>
              <a:cs typeface="Arial" pitchFamily="34" charset="0"/>
            </a:endParaRPr>
          </a:p>
          <a:p>
            <a:pPr marL="285750" indent="-285750" algn="just">
              <a:buFont typeface="Wingdings" pitchFamily="2" charset="2"/>
              <a:buChar char="ü"/>
            </a:pPr>
            <a:endParaRPr lang="es-MX" sz="2800" dirty="0">
              <a:latin typeface="Arial" pitchFamily="34" charset="0"/>
              <a:cs typeface="Arial" pitchFamily="34" charset="0"/>
            </a:endParaRPr>
          </a:p>
          <a:p>
            <a:pPr marL="285750" indent="-285750" algn="just">
              <a:buFont typeface="Wingdings" pitchFamily="2" charset="2"/>
              <a:buChar char="ü"/>
            </a:pPr>
            <a:r>
              <a:rPr lang="es-MX" sz="2800" dirty="0">
                <a:latin typeface="Arial" pitchFamily="34" charset="0"/>
                <a:cs typeface="Arial" pitchFamily="34" charset="0"/>
              </a:rPr>
              <a:t>LAMB, Charles., HAIR, Joseph., MC DANEL, Carl. 6ª ed. Ed. Thomson. 2002.</a:t>
            </a:r>
          </a:p>
          <a:p>
            <a:pPr marL="285750" indent="-285750" algn="just">
              <a:buFont typeface="Wingdings" pitchFamily="2" charset="2"/>
              <a:buChar char="ü"/>
            </a:pPr>
            <a:endParaRPr lang="es-MX" sz="2800" dirty="0">
              <a:latin typeface="Arial" pitchFamily="34" charset="0"/>
              <a:cs typeface="Arial" pitchFamily="34" charset="0"/>
            </a:endParaRPr>
          </a:p>
          <a:p>
            <a:pPr marL="285750" indent="-285750" algn="just">
              <a:buFont typeface="Wingdings" pitchFamily="2" charset="2"/>
              <a:buChar char="ü"/>
            </a:pPr>
            <a:endParaRPr lang="es-MX" sz="2800" dirty="0">
              <a:latin typeface="Arial" pitchFamily="34" charset="0"/>
              <a:cs typeface="Arial" pitchFamily="34" charset="0"/>
            </a:endParaRPr>
          </a:p>
          <a:p>
            <a:pPr marL="285750" indent="-285750" algn="just">
              <a:buFont typeface="Wingdings" pitchFamily="2" charset="2"/>
              <a:buChar char="ü"/>
            </a:pPr>
            <a:r>
              <a:rPr lang="es-MX" sz="2800" dirty="0">
                <a:latin typeface="Arial" pitchFamily="34" charset="0"/>
                <a:cs typeface="Arial" pitchFamily="34" charset="0"/>
              </a:rPr>
              <a:t>KOTLER, Philip., AMSTRONG, Gary. “Marketing” 8ª ed. Ed. Pearson Education. 2001.</a:t>
            </a:r>
          </a:p>
        </p:txBody>
      </p:sp>
    </p:spTree>
    <p:extLst>
      <p:ext uri="{BB962C8B-B14F-4D97-AF65-F5344CB8AC3E}">
        <p14:creationId xmlns:p14="http://schemas.microsoft.com/office/powerpoint/2010/main" val="139225667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12"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520700" y="-4381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 name="1 CuadroTexto"/>
          <p:cNvSpPr txBox="1"/>
          <p:nvPr/>
        </p:nvSpPr>
        <p:spPr>
          <a:xfrm>
            <a:off x="368300" y="485775"/>
            <a:ext cx="8524180" cy="646331"/>
          </a:xfrm>
          <a:prstGeom prst="rect">
            <a:avLst/>
          </a:prstGeom>
          <a:noFill/>
        </p:spPr>
        <p:txBody>
          <a:bodyPr wrap="square" rtlCol="0">
            <a:spAutoFit/>
          </a:bodyPr>
          <a:lstStyle/>
          <a:p>
            <a:pPr algn="ctr"/>
            <a:r>
              <a:rPr lang="es-MX" sz="3600" b="1" dirty="0">
                <a:latin typeface="Arial" pitchFamily="34" charset="0"/>
                <a:cs typeface="Arial" pitchFamily="34" charset="0"/>
              </a:rPr>
              <a:t>Bibliografía </a:t>
            </a:r>
          </a:p>
        </p:txBody>
      </p:sp>
      <p:sp>
        <p:nvSpPr>
          <p:cNvPr id="9" name="8 CuadroTexto"/>
          <p:cNvSpPr txBox="1"/>
          <p:nvPr/>
        </p:nvSpPr>
        <p:spPr>
          <a:xfrm>
            <a:off x="520700" y="1409700"/>
            <a:ext cx="8155756" cy="1384995"/>
          </a:xfrm>
          <a:prstGeom prst="rect">
            <a:avLst/>
          </a:prstGeom>
          <a:noFill/>
        </p:spPr>
        <p:txBody>
          <a:bodyPr wrap="square" rtlCol="0">
            <a:spAutoFit/>
          </a:bodyPr>
          <a:lstStyle/>
          <a:p>
            <a:pPr algn="just"/>
            <a:endParaRPr lang="es-MX" sz="2800" dirty="0">
              <a:latin typeface="Arial" pitchFamily="34" charset="0"/>
              <a:cs typeface="Arial" pitchFamily="34" charset="0"/>
            </a:endParaRPr>
          </a:p>
          <a:p>
            <a:pPr marL="285750" indent="-285750" algn="just">
              <a:buFont typeface="Wingdings" pitchFamily="2" charset="2"/>
              <a:buChar char="ü"/>
            </a:pPr>
            <a:r>
              <a:rPr lang="es-MX" sz="2800" dirty="0">
                <a:latin typeface="Arial" pitchFamily="34" charset="0"/>
                <a:cs typeface="Arial" pitchFamily="34" charset="0"/>
              </a:rPr>
              <a:t>FERNÁNDEZ, Valiñas, Ricardo. “Fundamentos de Mercadotecnia”. Ed. Thomson 2002.</a:t>
            </a:r>
            <a:endParaRPr lang="es-MX" sz="2400" dirty="0">
              <a:latin typeface="Arial" pitchFamily="34" charset="0"/>
              <a:cs typeface="Arial" pitchFamily="34" charset="0"/>
            </a:endParaRPr>
          </a:p>
        </p:txBody>
      </p:sp>
    </p:spTree>
    <p:extLst>
      <p:ext uri="{BB962C8B-B14F-4D97-AF65-F5344CB8AC3E}">
        <p14:creationId xmlns:p14="http://schemas.microsoft.com/office/powerpoint/2010/main" val="32476995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12"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520700" y="-4381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 name="1 CuadroTexto"/>
          <p:cNvSpPr txBox="1"/>
          <p:nvPr/>
        </p:nvSpPr>
        <p:spPr>
          <a:xfrm>
            <a:off x="277949" y="455060"/>
            <a:ext cx="5419452" cy="646331"/>
          </a:xfrm>
          <a:prstGeom prst="rect">
            <a:avLst/>
          </a:prstGeom>
          <a:noFill/>
        </p:spPr>
        <p:txBody>
          <a:bodyPr wrap="square" rtlCol="0">
            <a:spAutoFit/>
          </a:bodyPr>
          <a:lstStyle/>
          <a:p>
            <a:r>
              <a:rPr lang="es-MX" sz="3600" b="1" dirty="0">
                <a:latin typeface="Arial" pitchFamily="34" charset="0"/>
                <a:cs typeface="Arial" pitchFamily="34" charset="0"/>
              </a:rPr>
              <a:t>Secuencia didáctica</a:t>
            </a:r>
          </a:p>
        </p:txBody>
      </p:sp>
      <p:graphicFrame>
        <p:nvGraphicFramePr>
          <p:cNvPr id="7" name="6 Diagrama"/>
          <p:cNvGraphicFramePr/>
          <p:nvPr>
            <p:extLst>
              <p:ext uri="{D42A27DB-BD31-4B8C-83A1-F6EECF244321}">
                <p14:modId xmlns:p14="http://schemas.microsoft.com/office/powerpoint/2010/main" val="2031226201"/>
              </p:ext>
            </p:extLst>
          </p:nvPr>
        </p:nvGraphicFramePr>
        <p:xfrm>
          <a:off x="668922" y="1772816"/>
          <a:ext cx="7848872" cy="43924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026284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12"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520700" y="-4381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graphicFrame>
        <p:nvGraphicFramePr>
          <p:cNvPr id="7" name="6 Diagrama"/>
          <p:cNvGraphicFramePr/>
          <p:nvPr>
            <p:extLst>
              <p:ext uri="{D42A27DB-BD31-4B8C-83A1-F6EECF244321}">
                <p14:modId xmlns:p14="http://schemas.microsoft.com/office/powerpoint/2010/main" val="440915208"/>
              </p:ext>
            </p:extLst>
          </p:nvPr>
        </p:nvGraphicFramePr>
        <p:xfrm>
          <a:off x="755576" y="1104900"/>
          <a:ext cx="7848872" cy="43924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535968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12"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520700" y="-4381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 name="1 CuadroTexto"/>
          <p:cNvSpPr txBox="1"/>
          <p:nvPr/>
        </p:nvSpPr>
        <p:spPr>
          <a:xfrm>
            <a:off x="368300" y="485775"/>
            <a:ext cx="8524180" cy="646331"/>
          </a:xfrm>
          <a:prstGeom prst="rect">
            <a:avLst/>
          </a:prstGeom>
          <a:noFill/>
        </p:spPr>
        <p:txBody>
          <a:bodyPr wrap="square" rtlCol="0">
            <a:spAutoFit/>
          </a:bodyPr>
          <a:lstStyle/>
          <a:p>
            <a:pPr algn="ctr"/>
            <a:r>
              <a:rPr lang="es-MX" sz="3600" b="1" dirty="0">
                <a:latin typeface="Arial" pitchFamily="34" charset="0"/>
                <a:cs typeface="Arial" pitchFamily="34" charset="0"/>
              </a:rPr>
              <a:t>Contenido Temático </a:t>
            </a:r>
          </a:p>
        </p:txBody>
      </p:sp>
      <p:sp>
        <p:nvSpPr>
          <p:cNvPr id="8" name="7 Rectángulo redondeado"/>
          <p:cNvSpPr/>
          <p:nvPr/>
        </p:nvSpPr>
        <p:spPr>
          <a:xfrm>
            <a:off x="777962" y="1772816"/>
            <a:ext cx="7704856" cy="3888432"/>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7200" dirty="0">
                <a:latin typeface="Arial" pitchFamily="34" charset="0"/>
                <a:cs typeface="Arial" pitchFamily="34" charset="0"/>
              </a:rPr>
              <a:t>Técnicas de Mercadotecnia</a:t>
            </a:r>
          </a:p>
        </p:txBody>
      </p:sp>
    </p:spTree>
    <p:extLst>
      <p:ext uri="{BB962C8B-B14F-4D97-AF65-F5344CB8AC3E}">
        <p14:creationId xmlns:p14="http://schemas.microsoft.com/office/powerpoint/2010/main" val="36062486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12"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520700" y="-4381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 name="1 CuadroTexto"/>
          <p:cNvSpPr txBox="1"/>
          <p:nvPr/>
        </p:nvSpPr>
        <p:spPr>
          <a:xfrm>
            <a:off x="368300" y="485775"/>
            <a:ext cx="8524180" cy="646331"/>
          </a:xfrm>
          <a:prstGeom prst="rect">
            <a:avLst/>
          </a:prstGeom>
          <a:noFill/>
        </p:spPr>
        <p:txBody>
          <a:bodyPr wrap="square" rtlCol="0">
            <a:spAutoFit/>
          </a:bodyPr>
          <a:lstStyle/>
          <a:p>
            <a:r>
              <a:rPr lang="es-MX" sz="3600" b="1" dirty="0">
                <a:latin typeface="Arial" pitchFamily="34" charset="0"/>
                <a:cs typeface="Arial" pitchFamily="34" charset="0"/>
              </a:rPr>
              <a:t>Objetivo de la Unidad de Competencia </a:t>
            </a:r>
          </a:p>
        </p:txBody>
      </p:sp>
      <p:sp>
        <p:nvSpPr>
          <p:cNvPr id="8" name="7 Rectángulo redondeado"/>
          <p:cNvSpPr/>
          <p:nvPr/>
        </p:nvSpPr>
        <p:spPr>
          <a:xfrm>
            <a:off x="520700" y="1628800"/>
            <a:ext cx="8155756" cy="4752528"/>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3200" dirty="0">
                <a:latin typeface="Arial" pitchFamily="34" charset="0"/>
                <a:cs typeface="Arial" pitchFamily="34" charset="0"/>
              </a:rPr>
              <a:t>Usar y aplicar los conocimientos y técnicas que le permitan determinar estrategias adecuadas sobre productos, precios, canales de distribución, promoción y publicidad; así como de ventas que permitan optimizar la comercialización de productos y servicios en un entorno de apertura comercial cada vez más amplio y competido.</a:t>
            </a:r>
          </a:p>
        </p:txBody>
      </p:sp>
    </p:spTree>
    <p:extLst>
      <p:ext uri="{BB962C8B-B14F-4D97-AF65-F5344CB8AC3E}">
        <p14:creationId xmlns:p14="http://schemas.microsoft.com/office/powerpoint/2010/main" val="3074581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11560" y="332656"/>
            <a:ext cx="8229600" cy="1368152"/>
          </a:xfrm>
        </p:spPr>
        <p:txBody>
          <a:bodyPr/>
          <a:lstStyle/>
          <a:p>
            <a:pPr algn="ctr"/>
            <a:r>
              <a:rPr lang="es-MX" dirty="0">
                <a:solidFill>
                  <a:schemeClr val="tx1"/>
                </a:solidFill>
                <a:effectLst>
                  <a:outerShdw blurRad="38100" dist="38100" dir="2700000" algn="tl">
                    <a:srgbClr val="000000">
                      <a:alpha val="43137"/>
                    </a:srgbClr>
                  </a:outerShdw>
                </a:effectLst>
                <a:latin typeface="Arial" pitchFamily="34" charset="0"/>
                <a:cs typeface="Arial" pitchFamily="34" charset="0"/>
              </a:rPr>
              <a:t>Productos y Servicios</a:t>
            </a:r>
          </a:p>
        </p:txBody>
      </p:sp>
      <p:pic>
        <p:nvPicPr>
          <p:cNvPr id="111618" name="Picture 2" descr="http://t2.gstatic.com/images?q=tbn:ANd9GcTyGUNA3OMPknUFP-FJYkjhUcGb2oGu34fxvwE959MYGdCSkPiJ"/>
          <p:cNvPicPr>
            <a:picLocks noChangeAspect="1" noChangeArrowheads="1"/>
          </p:cNvPicPr>
          <p:nvPr/>
        </p:nvPicPr>
        <p:blipFill>
          <a:blip r:embed="rId2" cstate="print"/>
          <a:srcRect/>
          <a:stretch>
            <a:fillRect/>
          </a:stretch>
        </p:blipFill>
        <p:spPr bwMode="auto">
          <a:xfrm>
            <a:off x="611560" y="2708920"/>
            <a:ext cx="3667212" cy="2736304"/>
          </a:xfrm>
          <a:prstGeom prst="rect">
            <a:avLst/>
          </a:prstGeom>
          <a:noFill/>
        </p:spPr>
      </p:pic>
      <p:pic>
        <p:nvPicPr>
          <p:cNvPr id="111620" name="Picture 4" descr="http://t2.gstatic.com/images?q=tbn:ANd9GcT4EX3m21bD_GnyGIfesqKV5KNti8ZbXSiTIBfgPrICSQGpv7Yn"/>
          <p:cNvPicPr>
            <a:picLocks noChangeAspect="1" noChangeArrowheads="1"/>
          </p:cNvPicPr>
          <p:nvPr/>
        </p:nvPicPr>
        <p:blipFill>
          <a:blip r:embed="rId3" cstate="print"/>
          <a:srcRect/>
          <a:stretch>
            <a:fillRect/>
          </a:stretch>
        </p:blipFill>
        <p:spPr bwMode="auto">
          <a:xfrm>
            <a:off x="5004048" y="2708920"/>
            <a:ext cx="3653107" cy="2736304"/>
          </a:xfrm>
          <a:prstGeom prst="rect">
            <a:avLst/>
          </a:prstGeom>
          <a:noFill/>
        </p:spPr>
      </p:pic>
    </p:spTree>
    <p:extLst>
      <p:ext uri="{BB962C8B-B14F-4D97-AF65-F5344CB8AC3E}">
        <p14:creationId xmlns:p14="http://schemas.microsoft.com/office/powerpoint/2010/main" val="23824982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67544" y="332656"/>
            <a:ext cx="8229600" cy="1152128"/>
          </a:xfrm>
        </p:spPr>
        <p:txBody>
          <a:bodyPr/>
          <a:lstStyle/>
          <a:p>
            <a:pPr algn="ctr"/>
            <a:r>
              <a:rPr lang="es-MX" dirty="0">
                <a:solidFill>
                  <a:schemeClr val="tx1"/>
                </a:solidFill>
                <a:effectLst>
                  <a:outerShdw blurRad="38100" dist="38100" dir="2700000" algn="tl">
                    <a:srgbClr val="000000">
                      <a:alpha val="43137"/>
                    </a:srgbClr>
                  </a:outerShdw>
                </a:effectLst>
                <a:latin typeface="Arial" pitchFamily="34" charset="0"/>
                <a:cs typeface="Arial" pitchFamily="34" charset="0"/>
              </a:rPr>
              <a:t>Producto:</a:t>
            </a:r>
          </a:p>
        </p:txBody>
      </p:sp>
      <p:sp>
        <p:nvSpPr>
          <p:cNvPr id="6" name="5 CuadroTexto"/>
          <p:cNvSpPr txBox="1"/>
          <p:nvPr/>
        </p:nvSpPr>
        <p:spPr>
          <a:xfrm>
            <a:off x="467544" y="1628800"/>
            <a:ext cx="8280920" cy="4832092"/>
          </a:xfrm>
          <a:prstGeom prst="rect">
            <a:avLst/>
          </a:prstGeom>
          <a:noFill/>
        </p:spPr>
        <p:txBody>
          <a:bodyPr wrap="square" rtlCol="0">
            <a:spAutoFit/>
          </a:bodyPr>
          <a:lstStyle/>
          <a:p>
            <a:pPr algn="just"/>
            <a:r>
              <a:rPr lang="es-MX" sz="2800" dirty="0">
                <a:latin typeface="Arial" pitchFamily="34" charset="0"/>
                <a:cs typeface="Arial" pitchFamily="34" charset="0"/>
              </a:rPr>
              <a:t>“C</a:t>
            </a:r>
            <a:r>
              <a:rPr lang="es-MX" sz="2800" i="1" dirty="0"/>
              <a:t>onjunto de atributos (características, funciones, beneficios y usos) que le dan la capacidad para ser intercambiado o usado. Usualmente, es una combinación de aspectos tangibles e intangibles. Así, un producto puede ser una idea, una entidad física (un bien), un servicio o cualquier combinación de los tres. El producto existe para propósitos de intercambio y para la satisfacción de objetivos individuales y de la organización" </a:t>
            </a:r>
          </a:p>
          <a:p>
            <a:pPr algn="just"/>
            <a:endParaRPr lang="es-MX" sz="2800" i="1" dirty="0">
              <a:latin typeface="Arial" pitchFamily="34" charset="0"/>
              <a:cs typeface="Arial" pitchFamily="34" charset="0"/>
            </a:endParaRPr>
          </a:p>
          <a:p>
            <a:pPr algn="r"/>
            <a:r>
              <a:rPr lang="es-MX" sz="2800" b="1" i="1" dirty="0">
                <a:latin typeface="Arial" pitchFamily="34" charset="0"/>
                <a:cs typeface="Arial" pitchFamily="34" charset="0"/>
              </a:rPr>
              <a:t>American Marketing </a:t>
            </a:r>
            <a:r>
              <a:rPr lang="es-MX" sz="2800" b="1" i="1" dirty="0" err="1">
                <a:latin typeface="Arial" pitchFamily="34" charset="0"/>
                <a:cs typeface="Arial" pitchFamily="34" charset="0"/>
              </a:rPr>
              <a:t>Asociation</a:t>
            </a:r>
            <a:r>
              <a:rPr lang="es-MX" sz="2800" b="1" i="1" dirty="0">
                <a:latin typeface="Arial" pitchFamily="34" charset="0"/>
                <a:cs typeface="Arial" pitchFamily="34" charset="0"/>
              </a:rPr>
              <a:t> </a:t>
            </a:r>
          </a:p>
        </p:txBody>
      </p:sp>
    </p:spTree>
    <p:extLst>
      <p:ext uri="{BB962C8B-B14F-4D97-AF65-F5344CB8AC3E}">
        <p14:creationId xmlns:p14="http://schemas.microsoft.com/office/powerpoint/2010/main" val="2691999689"/>
      </p:ext>
    </p:extLst>
  </p:cSld>
  <p:clrMapOvr>
    <a:masterClrMapping/>
  </p:clrMapOvr>
</p:sld>
</file>

<file path=ppt/theme/theme1.xml><?xml version="1.0" encoding="utf-8"?>
<a:theme xmlns:a="http://schemas.openxmlformats.org/drawingml/2006/main" name="Faceta">
  <a:themeElements>
    <a:clrScheme name="Faceta">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374</TotalTime>
  <Words>921</Words>
  <Application>Microsoft Office PowerPoint</Application>
  <PresentationFormat>Presentación en pantalla (4:3)</PresentationFormat>
  <Paragraphs>91</Paragraphs>
  <Slides>31</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31</vt:i4>
      </vt:variant>
    </vt:vector>
  </HeadingPairs>
  <TitlesOfParts>
    <vt:vector size="36" baseType="lpstr">
      <vt:lpstr>Arial</vt:lpstr>
      <vt:lpstr>Trebuchet MS</vt:lpstr>
      <vt:lpstr>Wingdings</vt:lpstr>
      <vt:lpstr>Wingdings 3</vt:lpstr>
      <vt:lpstr>Faceta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Productos y Servicios</vt:lpstr>
      <vt:lpstr>Producto: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Línea de productos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Lic. Mayra</dc:creator>
  <cp:lastModifiedBy>Marcos Hernandez Fragoso</cp:lastModifiedBy>
  <cp:revision>58</cp:revision>
  <dcterms:created xsi:type="dcterms:W3CDTF">2012-08-13T12:47:47Z</dcterms:created>
  <dcterms:modified xsi:type="dcterms:W3CDTF">2018-09-29T01:48:27Z</dcterms:modified>
</cp:coreProperties>
</file>