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4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5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361B4-3320-41B9-9A35-192EE8310F2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0678546-09EF-4A88-B80E-7EED00DE1074}">
      <dgm:prSet/>
      <dgm:spPr/>
      <dgm:t>
        <a:bodyPr/>
        <a:lstStyle/>
        <a:p>
          <a:pPr rtl="0"/>
          <a:r>
            <a:rPr lang="es-MX" dirty="0" smtClean="0"/>
            <a:t>Proviene del latín </a:t>
          </a:r>
          <a:r>
            <a:rPr lang="es-MX" i="1" dirty="0" err="1" smtClean="0"/>
            <a:t>arguo</a:t>
          </a:r>
          <a:r>
            <a:rPr lang="es-MX" dirty="0" smtClean="0"/>
            <a:t>=brillar o iluminar</a:t>
          </a:r>
          <a:endParaRPr lang="es-MX" dirty="0"/>
        </a:p>
      </dgm:t>
    </dgm:pt>
    <dgm:pt modelId="{74ECFFBC-F31A-4B2A-97E5-7DE5FDBFD854}" type="parTrans" cxnId="{FB37C76B-54EB-4049-8EEA-0730D51046A5}">
      <dgm:prSet/>
      <dgm:spPr/>
      <dgm:t>
        <a:bodyPr/>
        <a:lstStyle/>
        <a:p>
          <a:endParaRPr lang="es-MX"/>
        </a:p>
      </dgm:t>
    </dgm:pt>
    <dgm:pt modelId="{0FFB70A1-9AD7-4E2F-A727-AD4C17D7105C}" type="sibTrans" cxnId="{FB37C76B-54EB-4049-8EEA-0730D51046A5}">
      <dgm:prSet/>
      <dgm:spPr/>
      <dgm:t>
        <a:bodyPr/>
        <a:lstStyle/>
        <a:p>
          <a:endParaRPr lang="es-MX"/>
        </a:p>
      </dgm:t>
    </dgm:pt>
    <dgm:pt modelId="{966382D1-260B-4803-B2F0-84071280F4DD}">
      <dgm:prSet/>
      <dgm:spPr/>
      <dgm:t>
        <a:bodyPr/>
        <a:lstStyle/>
        <a:p>
          <a:pPr rtl="0"/>
          <a:r>
            <a:rPr lang="es-MX" smtClean="0"/>
            <a:t>Griego </a:t>
          </a:r>
          <a:r>
            <a:rPr lang="es-MX" i="1" smtClean="0"/>
            <a:t>árguiros y argós</a:t>
          </a:r>
          <a:r>
            <a:rPr lang="es-MX" smtClean="0"/>
            <a:t>=resplandor, brillo o blancura</a:t>
          </a:r>
          <a:endParaRPr lang="es-MX"/>
        </a:p>
      </dgm:t>
    </dgm:pt>
    <dgm:pt modelId="{349F2EBC-9366-483D-9295-EB57573AA801}" type="parTrans" cxnId="{768B6AB5-8070-45A7-82B1-890C821020A5}">
      <dgm:prSet/>
      <dgm:spPr/>
      <dgm:t>
        <a:bodyPr/>
        <a:lstStyle/>
        <a:p>
          <a:endParaRPr lang="es-MX"/>
        </a:p>
      </dgm:t>
    </dgm:pt>
    <dgm:pt modelId="{57F7C567-2651-460F-A466-19ABFD726C11}" type="sibTrans" cxnId="{768B6AB5-8070-45A7-82B1-890C821020A5}">
      <dgm:prSet/>
      <dgm:spPr/>
      <dgm:t>
        <a:bodyPr/>
        <a:lstStyle/>
        <a:p>
          <a:endParaRPr lang="es-MX"/>
        </a:p>
      </dgm:t>
    </dgm:pt>
    <dgm:pt modelId="{E48092D4-F395-4043-B48D-06475F7A4DA6}">
      <dgm:prSet/>
      <dgm:spPr/>
      <dgm:t>
        <a:bodyPr/>
        <a:lstStyle/>
        <a:p>
          <a:pPr rtl="0"/>
          <a:r>
            <a:rPr lang="es-MX" smtClean="0"/>
            <a:t>La argumentación «Aclara las cosas», dicho de otra manera su propósito es demostrar algo</a:t>
          </a:r>
          <a:endParaRPr lang="es-MX"/>
        </a:p>
      </dgm:t>
    </dgm:pt>
    <dgm:pt modelId="{717591E2-C9CD-4248-AE37-91FEEDD04D9D}" type="parTrans" cxnId="{2A61937C-2D59-4FEE-980B-48CA58679661}">
      <dgm:prSet/>
      <dgm:spPr/>
      <dgm:t>
        <a:bodyPr/>
        <a:lstStyle/>
        <a:p>
          <a:endParaRPr lang="es-MX"/>
        </a:p>
      </dgm:t>
    </dgm:pt>
    <dgm:pt modelId="{84FD60FF-C708-429D-82AB-4E168F72EFFA}" type="sibTrans" cxnId="{2A61937C-2D59-4FEE-980B-48CA58679661}">
      <dgm:prSet/>
      <dgm:spPr/>
      <dgm:t>
        <a:bodyPr/>
        <a:lstStyle/>
        <a:p>
          <a:endParaRPr lang="es-MX"/>
        </a:p>
      </dgm:t>
    </dgm:pt>
    <dgm:pt modelId="{BFD0CA2C-145E-49C3-862D-F71EC1631522}" type="pres">
      <dgm:prSet presAssocID="{0FA361B4-3320-41B9-9A35-192EE8310F2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7ADACC9-7A1A-43C3-A328-956A8BDEEFCD}" type="pres">
      <dgm:prSet presAssocID="{0FA361B4-3320-41B9-9A35-192EE8310F24}" presName="pyramid" presStyleLbl="node1" presStyleIdx="0" presStyleCnt="1"/>
      <dgm:spPr/>
    </dgm:pt>
    <dgm:pt modelId="{E2E43B61-7755-401E-96AE-1B23844C70B7}" type="pres">
      <dgm:prSet presAssocID="{0FA361B4-3320-41B9-9A35-192EE8310F24}" presName="theList" presStyleCnt="0"/>
      <dgm:spPr/>
    </dgm:pt>
    <dgm:pt modelId="{8BF31353-0586-4F51-8974-3901CD621ED9}" type="pres">
      <dgm:prSet presAssocID="{B0678546-09EF-4A88-B80E-7EED00DE1074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1E34C0-6E8C-45AC-8FDE-F45589E2CC7C}" type="pres">
      <dgm:prSet presAssocID="{B0678546-09EF-4A88-B80E-7EED00DE1074}" presName="aSpace" presStyleCnt="0"/>
      <dgm:spPr/>
    </dgm:pt>
    <dgm:pt modelId="{EB5C60B9-72DF-4D1C-BA3D-F272A407F63C}" type="pres">
      <dgm:prSet presAssocID="{966382D1-260B-4803-B2F0-84071280F4D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E0CF3B-BE06-420C-AF1B-F7032016D182}" type="pres">
      <dgm:prSet presAssocID="{966382D1-260B-4803-B2F0-84071280F4DD}" presName="aSpace" presStyleCnt="0"/>
      <dgm:spPr/>
    </dgm:pt>
    <dgm:pt modelId="{EC47F21F-B725-4E21-82D0-71F22ADF9E0E}" type="pres">
      <dgm:prSet presAssocID="{E48092D4-F395-4043-B48D-06475F7A4DA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56B447-ABF9-4D73-8053-18F4822CA8AE}" type="pres">
      <dgm:prSet presAssocID="{E48092D4-F395-4043-B48D-06475F7A4DA6}" presName="aSpace" presStyleCnt="0"/>
      <dgm:spPr/>
    </dgm:pt>
  </dgm:ptLst>
  <dgm:cxnLst>
    <dgm:cxn modelId="{776AF0EB-CE68-4AB9-8F67-92CBA1400FFB}" type="presOf" srcId="{E48092D4-F395-4043-B48D-06475F7A4DA6}" destId="{EC47F21F-B725-4E21-82D0-71F22ADF9E0E}" srcOrd="0" destOrd="0" presId="urn:microsoft.com/office/officeart/2005/8/layout/pyramid2"/>
    <dgm:cxn modelId="{08D501FB-090C-4DD2-8C40-70A1A6D5CB66}" type="presOf" srcId="{0FA361B4-3320-41B9-9A35-192EE8310F24}" destId="{BFD0CA2C-145E-49C3-862D-F71EC1631522}" srcOrd="0" destOrd="0" presId="urn:microsoft.com/office/officeart/2005/8/layout/pyramid2"/>
    <dgm:cxn modelId="{768B6AB5-8070-45A7-82B1-890C821020A5}" srcId="{0FA361B4-3320-41B9-9A35-192EE8310F24}" destId="{966382D1-260B-4803-B2F0-84071280F4DD}" srcOrd="1" destOrd="0" parTransId="{349F2EBC-9366-483D-9295-EB57573AA801}" sibTransId="{57F7C567-2651-460F-A466-19ABFD726C11}"/>
    <dgm:cxn modelId="{2A61937C-2D59-4FEE-980B-48CA58679661}" srcId="{0FA361B4-3320-41B9-9A35-192EE8310F24}" destId="{E48092D4-F395-4043-B48D-06475F7A4DA6}" srcOrd="2" destOrd="0" parTransId="{717591E2-C9CD-4248-AE37-91FEEDD04D9D}" sibTransId="{84FD60FF-C708-429D-82AB-4E168F72EFFA}"/>
    <dgm:cxn modelId="{33AA7824-20D1-4633-8C6C-CDA65E2B2BC9}" type="presOf" srcId="{B0678546-09EF-4A88-B80E-7EED00DE1074}" destId="{8BF31353-0586-4F51-8974-3901CD621ED9}" srcOrd="0" destOrd="0" presId="urn:microsoft.com/office/officeart/2005/8/layout/pyramid2"/>
    <dgm:cxn modelId="{FB37C76B-54EB-4049-8EEA-0730D51046A5}" srcId="{0FA361B4-3320-41B9-9A35-192EE8310F24}" destId="{B0678546-09EF-4A88-B80E-7EED00DE1074}" srcOrd="0" destOrd="0" parTransId="{74ECFFBC-F31A-4B2A-97E5-7DE5FDBFD854}" sibTransId="{0FFB70A1-9AD7-4E2F-A727-AD4C17D7105C}"/>
    <dgm:cxn modelId="{C9D74466-C245-4DFE-8360-0D650DC97A2D}" type="presOf" srcId="{966382D1-260B-4803-B2F0-84071280F4DD}" destId="{EB5C60B9-72DF-4D1C-BA3D-F272A407F63C}" srcOrd="0" destOrd="0" presId="urn:microsoft.com/office/officeart/2005/8/layout/pyramid2"/>
    <dgm:cxn modelId="{60C19D81-A0D4-4295-94F0-46F66253E25E}" type="presParOf" srcId="{BFD0CA2C-145E-49C3-862D-F71EC1631522}" destId="{37ADACC9-7A1A-43C3-A328-956A8BDEEFCD}" srcOrd="0" destOrd="0" presId="urn:microsoft.com/office/officeart/2005/8/layout/pyramid2"/>
    <dgm:cxn modelId="{B68D8E20-CACC-4670-B35D-BBC407498B91}" type="presParOf" srcId="{BFD0CA2C-145E-49C3-862D-F71EC1631522}" destId="{E2E43B61-7755-401E-96AE-1B23844C70B7}" srcOrd="1" destOrd="0" presId="urn:microsoft.com/office/officeart/2005/8/layout/pyramid2"/>
    <dgm:cxn modelId="{DCDF685F-E216-4D32-9363-A71F2D0BB4AE}" type="presParOf" srcId="{E2E43B61-7755-401E-96AE-1B23844C70B7}" destId="{8BF31353-0586-4F51-8974-3901CD621ED9}" srcOrd="0" destOrd="0" presId="urn:microsoft.com/office/officeart/2005/8/layout/pyramid2"/>
    <dgm:cxn modelId="{BB6468E0-11B3-4922-9E5A-5D424E126221}" type="presParOf" srcId="{E2E43B61-7755-401E-96AE-1B23844C70B7}" destId="{5A1E34C0-6E8C-45AC-8FDE-F45589E2CC7C}" srcOrd="1" destOrd="0" presId="urn:microsoft.com/office/officeart/2005/8/layout/pyramid2"/>
    <dgm:cxn modelId="{D2C72456-03C1-4E93-8878-3153FD28C3F1}" type="presParOf" srcId="{E2E43B61-7755-401E-96AE-1B23844C70B7}" destId="{EB5C60B9-72DF-4D1C-BA3D-F272A407F63C}" srcOrd="2" destOrd="0" presId="urn:microsoft.com/office/officeart/2005/8/layout/pyramid2"/>
    <dgm:cxn modelId="{42244D9C-AA0A-45F7-99FF-29F6BEE31C48}" type="presParOf" srcId="{E2E43B61-7755-401E-96AE-1B23844C70B7}" destId="{2AE0CF3B-BE06-420C-AF1B-F7032016D182}" srcOrd="3" destOrd="0" presId="urn:microsoft.com/office/officeart/2005/8/layout/pyramid2"/>
    <dgm:cxn modelId="{AB1C61E3-54E3-44A7-A0CB-F7D7F043D609}" type="presParOf" srcId="{E2E43B61-7755-401E-96AE-1B23844C70B7}" destId="{EC47F21F-B725-4E21-82D0-71F22ADF9E0E}" srcOrd="4" destOrd="0" presId="urn:microsoft.com/office/officeart/2005/8/layout/pyramid2"/>
    <dgm:cxn modelId="{F340C066-DE33-496E-B0EC-2CB3F2C0A29E}" type="presParOf" srcId="{E2E43B61-7755-401E-96AE-1B23844C70B7}" destId="{3756B447-ABF9-4D73-8053-18F4822CA8A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F9FCBC2-2D2D-4F6D-A141-FA82B76E000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4A0A04B-3CE2-40DA-9B87-A7F8C64B085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/>
            <a:t>*Estar unidos de manera lógica por un conector</a:t>
          </a:r>
          <a:endParaRPr lang="es-MX" b="1" dirty="0"/>
        </a:p>
      </dgm:t>
    </dgm:pt>
    <dgm:pt modelId="{5221C5DD-B380-48A8-9837-09EBD46DE5B9}" type="parTrans" cxnId="{333F0E3B-BA5F-420B-A245-6253755807D1}">
      <dgm:prSet/>
      <dgm:spPr/>
      <dgm:t>
        <a:bodyPr/>
        <a:lstStyle/>
        <a:p>
          <a:endParaRPr lang="es-MX"/>
        </a:p>
      </dgm:t>
    </dgm:pt>
    <dgm:pt modelId="{102A0BAB-51B4-4E8B-8D4D-B9EA58EBB976}" type="sibTrans" cxnId="{333F0E3B-BA5F-420B-A245-6253755807D1}">
      <dgm:prSet/>
      <dgm:spPr/>
      <dgm:t>
        <a:bodyPr/>
        <a:lstStyle/>
        <a:p>
          <a:endParaRPr lang="es-MX"/>
        </a:p>
      </dgm:t>
    </dgm:pt>
    <dgm:pt modelId="{64C587D4-A208-4D08-89B2-3EA902018B2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/>
            <a:t>«Argumentar es comprobar una </a:t>
          </a:r>
          <a:r>
            <a:rPr lang="es-MX" b="1" dirty="0" smtClean="0">
              <a:solidFill>
                <a:srgbClr val="002060"/>
              </a:solidFill>
            </a:rPr>
            <a:t>tesis</a:t>
          </a:r>
          <a:r>
            <a:rPr lang="es-MX" b="1" dirty="0" smtClean="0"/>
            <a:t> (Afirmación) en base a una </a:t>
          </a:r>
          <a:r>
            <a:rPr lang="es-MX" b="1" dirty="0" smtClean="0">
              <a:solidFill>
                <a:srgbClr val="002060"/>
              </a:solidFill>
            </a:rPr>
            <a:t>razón</a:t>
          </a:r>
          <a:r>
            <a:rPr lang="es-MX" b="1" dirty="0" smtClean="0"/>
            <a:t> (argumento)»</a:t>
          </a:r>
          <a:endParaRPr lang="es-MX" b="1" dirty="0"/>
        </a:p>
      </dgm:t>
    </dgm:pt>
    <dgm:pt modelId="{92217451-A7E1-4C41-AB2D-3C6A5EF194B4}" type="parTrans" cxnId="{79E49177-9AE9-4C1C-9C11-564F73841D95}">
      <dgm:prSet/>
      <dgm:spPr/>
      <dgm:t>
        <a:bodyPr/>
        <a:lstStyle/>
        <a:p>
          <a:endParaRPr lang="es-MX"/>
        </a:p>
      </dgm:t>
    </dgm:pt>
    <dgm:pt modelId="{EB75523E-57D9-4E98-A872-93A7825CA538}" type="sibTrans" cxnId="{79E49177-9AE9-4C1C-9C11-564F73841D95}">
      <dgm:prSet/>
      <dgm:spPr/>
      <dgm:t>
        <a:bodyPr/>
        <a:lstStyle/>
        <a:p>
          <a:endParaRPr lang="es-MX"/>
        </a:p>
      </dgm:t>
    </dgm:pt>
    <dgm:pt modelId="{9360C696-7133-47D7-ADD2-9AF1DDE4F19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/>
            <a:t>En donde la </a:t>
          </a:r>
          <a:r>
            <a:rPr lang="es-MX" b="1" dirty="0" smtClean="0">
              <a:solidFill>
                <a:srgbClr val="002060"/>
              </a:solidFill>
            </a:rPr>
            <a:t>tesis</a:t>
          </a:r>
          <a:r>
            <a:rPr lang="es-MX" b="1" dirty="0" smtClean="0"/>
            <a:t> y la </a:t>
          </a:r>
          <a:r>
            <a:rPr lang="es-MX" b="1" dirty="0" smtClean="0">
              <a:solidFill>
                <a:srgbClr val="002060"/>
              </a:solidFill>
            </a:rPr>
            <a:t>razón</a:t>
          </a:r>
          <a:r>
            <a:rPr lang="es-MX" b="1" dirty="0" smtClean="0"/>
            <a:t> son los elementos el argumento</a:t>
          </a:r>
          <a:endParaRPr lang="es-MX" b="1" dirty="0"/>
        </a:p>
      </dgm:t>
    </dgm:pt>
    <dgm:pt modelId="{3829AA57-1C0D-44F8-8B98-8AB3F17A94E0}" type="parTrans" cxnId="{DBD097FF-F782-4D5D-AEB9-0170F72B80CC}">
      <dgm:prSet/>
      <dgm:spPr/>
      <dgm:t>
        <a:bodyPr/>
        <a:lstStyle/>
        <a:p>
          <a:endParaRPr lang="es-MX"/>
        </a:p>
      </dgm:t>
    </dgm:pt>
    <dgm:pt modelId="{BDAF1B01-9DF7-4E6B-9209-C3E85604FB2F}" type="sibTrans" cxnId="{DBD097FF-F782-4D5D-AEB9-0170F72B80CC}">
      <dgm:prSet/>
      <dgm:spPr/>
      <dgm:t>
        <a:bodyPr/>
        <a:lstStyle/>
        <a:p>
          <a:endParaRPr lang="es-MX"/>
        </a:p>
      </dgm:t>
    </dgm:pt>
    <dgm:pt modelId="{1CA0803E-BA35-4817-AFB7-D1D13B0668F9}" type="pres">
      <dgm:prSet presAssocID="{5F9FCBC2-2D2D-4F6D-A141-FA82B76E000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8BA7F1A-3D42-4A1C-999E-781804804AD6}" type="pres">
      <dgm:prSet presAssocID="{14A0A04B-3CE2-40DA-9B87-A7F8C64B0850}" presName="root" presStyleCnt="0"/>
      <dgm:spPr/>
    </dgm:pt>
    <dgm:pt modelId="{98DFBB29-509F-4C6D-9DD0-9E0D441449C8}" type="pres">
      <dgm:prSet presAssocID="{14A0A04B-3CE2-40DA-9B87-A7F8C64B0850}" presName="rootComposite" presStyleCnt="0"/>
      <dgm:spPr/>
    </dgm:pt>
    <dgm:pt modelId="{E7851903-5F30-41D0-AF41-18CE2F120BC9}" type="pres">
      <dgm:prSet presAssocID="{14A0A04B-3CE2-40DA-9B87-A7F8C64B0850}" presName="rootText" presStyleLbl="node1" presStyleIdx="0" presStyleCnt="3" custScaleX="110034" custScaleY="236546" custLinFactNeighborX="2376" custLinFactNeighborY="61011"/>
      <dgm:spPr/>
      <dgm:t>
        <a:bodyPr/>
        <a:lstStyle/>
        <a:p>
          <a:endParaRPr lang="es-MX"/>
        </a:p>
      </dgm:t>
    </dgm:pt>
    <dgm:pt modelId="{E7B89E60-25C5-4FA5-A856-35C151E00E00}" type="pres">
      <dgm:prSet presAssocID="{14A0A04B-3CE2-40DA-9B87-A7F8C64B0850}" presName="rootConnector" presStyleLbl="node1" presStyleIdx="0" presStyleCnt="3"/>
      <dgm:spPr/>
      <dgm:t>
        <a:bodyPr/>
        <a:lstStyle/>
        <a:p>
          <a:endParaRPr lang="es-MX"/>
        </a:p>
      </dgm:t>
    </dgm:pt>
    <dgm:pt modelId="{0CFB9626-753B-4A41-9906-3A49B7025303}" type="pres">
      <dgm:prSet presAssocID="{14A0A04B-3CE2-40DA-9B87-A7F8C64B0850}" presName="childShape" presStyleCnt="0"/>
      <dgm:spPr/>
    </dgm:pt>
    <dgm:pt modelId="{18DE02C3-84B5-46C0-821C-1A4ADA4A55D1}" type="pres">
      <dgm:prSet presAssocID="{64C587D4-A208-4D08-89B2-3EA902018B21}" presName="root" presStyleCnt="0"/>
      <dgm:spPr/>
    </dgm:pt>
    <dgm:pt modelId="{2F46F3F6-FEDB-4551-A740-13F513752343}" type="pres">
      <dgm:prSet presAssocID="{64C587D4-A208-4D08-89B2-3EA902018B21}" presName="rootComposite" presStyleCnt="0"/>
      <dgm:spPr/>
    </dgm:pt>
    <dgm:pt modelId="{7CC7CE5A-632C-4F3B-A3A8-B9BB007D5523}" type="pres">
      <dgm:prSet presAssocID="{64C587D4-A208-4D08-89B2-3EA902018B21}" presName="rootText" presStyleLbl="node1" presStyleIdx="1" presStyleCnt="3" custScaleX="110865" custScaleY="358002"/>
      <dgm:spPr/>
      <dgm:t>
        <a:bodyPr/>
        <a:lstStyle/>
        <a:p>
          <a:endParaRPr lang="es-MX"/>
        </a:p>
      </dgm:t>
    </dgm:pt>
    <dgm:pt modelId="{4A0FD3CE-95BC-40EF-8798-75CFCF8834D6}" type="pres">
      <dgm:prSet presAssocID="{64C587D4-A208-4D08-89B2-3EA902018B21}" presName="rootConnector" presStyleLbl="node1" presStyleIdx="1" presStyleCnt="3"/>
      <dgm:spPr/>
      <dgm:t>
        <a:bodyPr/>
        <a:lstStyle/>
        <a:p>
          <a:endParaRPr lang="es-MX"/>
        </a:p>
      </dgm:t>
    </dgm:pt>
    <dgm:pt modelId="{98E22B4B-EE79-4B75-8329-95E2812873ED}" type="pres">
      <dgm:prSet presAssocID="{64C587D4-A208-4D08-89B2-3EA902018B21}" presName="childShape" presStyleCnt="0"/>
      <dgm:spPr/>
    </dgm:pt>
    <dgm:pt modelId="{221E0D69-BB9A-4F14-8A89-EB1405FC2CE5}" type="pres">
      <dgm:prSet presAssocID="{9360C696-7133-47D7-ADD2-9AF1DDE4F19F}" presName="root" presStyleCnt="0"/>
      <dgm:spPr/>
    </dgm:pt>
    <dgm:pt modelId="{1D2EAD72-770C-4A34-A20C-B8B125F3DF3D}" type="pres">
      <dgm:prSet presAssocID="{9360C696-7133-47D7-ADD2-9AF1DDE4F19F}" presName="rootComposite" presStyleCnt="0"/>
      <dgm:spPr/>
    </dgm:pt>
    <dgm:pt modelId="{2C4DB7DB-DCE6-4E48-A8CE-1C20545CDFA6}" type="pres">
      <dgm:prSet presAssocID="{9360C696-7133-47D7-ADD2-9AF1DDE4F19F}" presName="rootText" presStyleLbl="node1" presStyleIdx="2" presStyleCnt="3" custScaleX="107264" custScaleY="226598" custLinFactNeighborX="58" custLinFactNeighborY="64551"/>
      <dgm:spPr/>
      <dgm:t>
        <a:bodyPr/>
        <a:lstStyle/>
        <a:p>
          <a:endParaRPr lang="es-MX"/>
        </a:p>
      </dgm:t>
    </dgm:pt>
    <dgm:pt modelId="{F306D9A2-5888-4511-9610-8773DB945B06}" type="pres">
      <dgm:prSet presAssocID="{9360C696-7133-47D7-ADD2-9AF1DDE4F19F}" presName="rootConnector" presStyleLbl="node1" presStyleIdx="2" presStyleCnt="3"/>
      <dgm:spPr/>
      <dgm:t>
        <a:bodyPr/>
        <a:lstStyle/>
        <a:p>
          <a:endParaRPr lang="es-MX"/>
        </a:p>
      </dgm:t>
    </dgm:pt>
    <dgm:pt modelId="{4C1DA76C-CC5E-4364-B9EE-97A1A6530141}" type="pres">
      <dgm:prSet presAssocID="{9360C696-7133-47D7-ADD2-9AF1DDE4F19F}" presName="childShape" presStyleCnt="0"/>
      <dgm:spPr/>
    </dgm:pt>
  </dgm:ptLst>
  <dgm:cxnLst>
    <dgm:cxn modelId="{0787BD3F-C309-4E1F-AE69-F4CCA5E6973F}" type="presOf" srcId="{14A0A04B-3CE2-40DA-9B87-A7F8C64B0850}" destId="{E7B89E60-25C5-4FA5-A856-35C151E00E00}" srcOrd="1" destOrd="0" presId="urn:microsoft.com/office/officeart/2005/8/layout/hierarchy3"/>
    <dgm:cxn modelId="{706A309D-EFFB-4666-8F36-25993F2FA7BE}" type="presOf" srcId="{9360C696-7133-47D7-ADD2-9AF1DDE4F19F}" destId="{F306D9A2-5888-4511-9610-8773DB945B06}" srcOrd="1" destOrd="0" presId="urn:microsoft.com/office/officeart/2005/8/layout/hierarchy3"/>
    <dgm:cxn modelId="{05F0C37F-41C7-4B99-BF7F-8280B1C88824}" type="presOf" srcId="{64C587D4-A208-4D08-89B2-3EA902018B21}" destId="{7CC7CE5A-632C-4F3B-A3A8-B9BB007D5523}" srcOrd="0" destOrd="0" presId="urn:microsoft.com/office/officeart/2005/8/layout/hierarchy3"/>
    <dgm:cxn modelId="{6B5894C7-F777-4DA6-BED5-115D5729DACB}" type="presOf" srcId="{64C587D4-A208-4D08-89B2-3EA902018B21}" destId="{4A0FD3CE-95BC-40EF-8798-75CFCF8834D6}" srcOrd="1" destOrd="0" presId="urn:microsoft.com/office/officeart/2005/8/layout/hierarchy3"/>
    <dgm:cxn modelId="{35D08B05-25AB-4F4B-AB40-660107B4BAF1}" type="presOf" srcId="{5F9FCBC2-2D2D-4F6D-A141-FA82B76E0007}" destId="{1CA0803E-BA35-4817-AFB7-D1D13B0668F9}" srcOrd="0" destOrd="0" presId="urn:microsoft.com/office/officeart/2005/8/layout/hierarchy3"/>
    <dgm:cxn modelId="{333F0E3B-BA5F-420B-A245-6253755807D1}" srcId="{5F9FCBC2-2D2D-4F6D-A141-FA82B76E0007}" destId="{14A0A04B-3CE2-40DA-9B87-A7F8C64B0850}" srcOrd="0" destOrd="0" parTransId="{5221C5DD-B380-48A8-9837-09EBD46DE5B9}" sibTransId="{102A0BAB-51B4-4E8B-8D4D-B9EA58EBB976}"/>
    <dgm:cxn modelId="{E7A48609-8C09-4523-AEF7-A1DB8A75E853}" type="presOf" srcId="{14A0A04B-3CE2-40DA-9B87-A7F8C64B0850}" destId="{E7851903-5F30-41D0-AF41-18CE2F120BC9}" srcOrd="0" destOrd="0" presId="urn:microsoft.com/office/officeart/2005/8/layout/hierarchy3"/>
    <dgm:cxn modelId="{D302F8A2-BC48-4885-B1C9-878529C64777}" type="presOf" srcId="{9360C696-7133-47D7-ADD2-9AF1DDE4F19F}" destId="{2C4DB7DB-DCE6-4E48-A8CE-1C20545CDFA6}" srcOrd="0" destOrd="0" presId="urn:microsoft.com/office/officeart/2005/8/layout/hierarchy3"/>
    <dgm:cxn modelId="{79E49177-9AE9-4C1C-9C11-564F73841D95}" srcId="{5F9FCBC2-2D2D-4F6D-A141-FA82B76E0007}" destId="{64C587D4-A208-4D08-89B2-3EA902018B21}" srcOrd="1" destOrd="0" parTransId="{92217451-A7E1-4C41-AB2D-3C6A5EF194B4}" sibTransId="{EB75523E-57D9-4E98-A872-93A7825CA538}"/>
    <dgm:cxn modelId="{DBD097FF-F782-4D5D-AEB9-0170F72B80CC}" srcId="{5F9FCBC2-2D2D-4F6D-A141-FA82B76E0007}" destId="{9360C696-7133-47D7-ADD2-9AF1DDE4F19F}" srcOrd="2" destOrd="0" parTransId="{3829AA57-1C0D-44F8-8B98-8AB3F17A94E0}" sibTransId="{BDAF1B01-9DF7-4E6B-9209-C3E85604FB2F}"/>
    <dgm:cxn modelId="{2EB41519-4AF0-47BF-8517-7FFF02CABFD2}" type="presParOf" srcId="{1CA0803E-BA35-4817-AFB7-D1D13B0668F9}" destId="{B8BA7F1A-3D42-4A1C-999E-781804804AD6}" srcOrd="0" destOrd="0" presId="urn:microsoft.com/office/officeart/2005/8/layout/hierarchy3"/>
    <dgm:cxn modelId="{2E3EC0C9-44B7-4892-A298-AA0F67E5D489}" type="presParOf" srcId="{B8BA7F1A-3D42-4A1C-999E-781804804AD6}" destId="{98DFBB29-509F-4C6D-9DD0-9E0D441449C8}" srcOrd="0" destOrd="0" presId="urn:microsoft.com/office/officeart/2005/8/layout/hierarchy3"/>
    <dgm:cxn modelId="{7A74B37C-8883-402A-AC0A-0464B7C1AC27}" type="presParOf" srcId="{98DFBB29-509F-4C6D-9DD0-9E0D441449C8}" destId="{E7851903-5F30-41D0-AF41-18CE2F120BC9}" srcOrd="0" destOrd="0" presId="urn:microsoft.com/office/officeart/2005/8/layout/hierarchy3"/>
    <dgm:cxn modelId="{637A811D-D119-4CFE-96B3-18B35296EFDE}" type="presParOf" srcId="{98DFBB29-509F-4C6D-9DD0-9E0D441449C8}" destId="{E7B89E60-25C5-4FA5-A856-35C151E00E00}" srcOrd="1" destOrd="0" presId="urn:microsoft.com/office/officeart/2005/8/layout/hierarchy3"/>
    <dgm:cxn modelId="{9FEC371B-6CC2-4340-8E3F-205A67BA6363}" type="presParOf" srcId="{B8BA7F1A-3D42-4A1C-999E-781804804AD6}" destId="{0CFB9626-753B-4A41-9906-3A49B7025303}" srcOrd="1" destOrd="0" presId="urn:microsoft.com/office/officeart/2005/8/layout/hierarchy3"/>
    <dgm:cxn modelId="{6254B622-36B3-42C0-85B7-B202713466F1}" type="presParOf" srcId="{1CA0803E-BA35-4817-AFB7-D1D13B0668F9}" destId="{18DE02C3-84B5-46C0-821C-1A4ADA4A55D1}" srcOrd="1" destOrd="0" presId="urn:microsoft.com/office/officeart/2005/8/layout/hierarchy3"/>
    <dgm:cxn modelId="{D2C02FBA-E015-4EC4-A240-7FB67BA6756D}" type="presParOf" srcId="{18DE02C3-84B5-46C0-821C-1A4ADA4A55D1}" destId="{2F46F3F6-FEDB-4551-A740-13F513752343}" srcOrd="0" destOrd="0" presId="urn:microsoft.com/office/officeart/2005/8/layout/hierarchy3"/>
    <dgm:cxn modelId="{DAAB073B-8F2A-42EB-932E-D346B03B9068}" type="presParOf" srcId="{2F46F3F6-FEDB-4551-A740-13F513752343}" destId="{7CC7CE5A-632C-4F3B-A3A8-B9BB007D5523}" srcOrd="0" destOrd="0" presId="urn:microsoft.com/office/officeart/2005/8/layout/hierarchy3"/>
    <dgm:cxn modelId="{531DC26B-45AD-4F5C-830D-5B4DA75CE127}" type="presParOf" srcId="{2F46F3F6-FEDB-4551-A740-13F513752343}" destId="{4A0FD3CE-95BC-40EF-8798-75CFCF8834D6}" srcOrd="1" destOrd="0" presId="urn:microsoft.com/office/officeart/2005/8/layout/hierarchy3"/>
    <dgm:cxn modelId="{C7BCF047-137C-4F14-9508-3AFE94A65F17}" type="presParOf" srcId="{18DE02C3-84B5-46C0-821C-1A4ADA4A55D1}" destId="{98E22B4B-EE79-4B75-8329-95E2812873ED}" srcOrd="1" destOrd="0" presId="urn:microsoft.com/office/officeart/2005/8/layout/hierarchy3"/>
    <dgm:cxn modelId="{0A63E9A4-9068-471C-B44E-2AB1028C7974}" type="presParOf" srcId="{1CA0803E-BA35-4817-AFB7-D1D13B0668F9}" destId="{221E0D69-BB9A-4F14-8A89-EB1405FC2CE5}" srcOrd="2" destOrd="0" presId="urn:microsoft.com/office/officeart/2005/8/layout/hierarchy3"/>
    <dgm:cxn modelId="{2659FCE9-AA75-4B82-ACA4-A7862284236B}" type="presParOf" srcId="{221E0D69-BB9A-4F14-8A89-EB1405FC2CE5}" destId="{1D2EAD72-770C-4A34-A20C-B8B125F3DF3D}" srcOrd="0" destOrd="0" presId="urn:microsoft.com/office/officeart/2005/8/layout/hierarchy3"/>
    <dgm:cxn modelId="{15F1423B-DCD2-49D8-9DE3-0A09DD1FCEC9}" type="presParOf" srcId="{1D2EAD72-770C-4A34-A20C-B8B125F3DF3D}" destId="{2C4DB7DB-DCE6-4E48-A8CE-1C20545CDFA6}" srcOrd="0" destOrd="0" presId="urn:microsoft.com/office/officeart/2005/8/layout/hierarchy3"/>
    <dgm:cxn modelId="{E347851A-5C47-49CB-88B9-239A14FC81C7}" type="presParOf" srcId="{1D2EAD72-770C-4A34-A20C-B8B125F3DF3D}" destId="{F306D9A2-5888-4511-9610-8773DB945B06}" srcOrd="1" destOrd="0" presId="urn:microsoft.com/office/officeart/2005/8/layout/hierarchy3"/>
    <dgm:cxn modelId="{F7AB5504-85F1-4ADF-91B9-4E14960892A0}" type="presParOf" srcId="{221E0D69-BB9A-4F14-8A89-EB1405FC2CE5}" destId="{4C1DA76C-CC5E-4364-B9EE-97A1A653014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CB6192A-9039-466D-817D-DE0DF6416A8E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0EFCF7B-5741-4ECF-AC67-BF5F355A2C2E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El argumento se puede implementar bajo dos estructuras </a:t>
          </a:r>
          <a:endParaRPr lang="es-MX" dirty="0">
            <a:solidFill>
              <a:srgbClr val="002060"/>
            </a:solidFill>
          </a:endParaRPr>
        </a:p>
      </dgm:t>
    </dgm:pt>
    <dgm:pt modelId="{75EC9C45-8F00-4A36-9F00-398D64E2AF37}" type="parTrans" cxnId="{F8954A25-5BD3-43F8-B9E7-785E6A5481D0}">
      <dgm:prSet/>
      <dgm:spPr/>
      <dgm:t>
        <a:bodyPr/>
        <a:lstStyle/>
        <a:p>
          <a:endParaRPr lang="es-MX"/>
        </a:p>
      </dgm:t>
    </dgm:pt>
    <dgm:pt modelId="{B6EC7694-EE3F-43CD-90F4-63FA6D4F45D7}" type="sibTrans" cxnId="{F8954A25-5BD3-43F8-B9E7-785E6A5481D0}">
      <dgm:prSet/>
      <dgm:spPr/>
      <dgm:t>
        <a:bodyPr/>
        <a:lstStyle/>
        <a:p>
          <a:endParaRPr lang="es-MX"/>
        </a:p>
      </dgm:t>
    </dgm:pt>
    <dgm:pt modelId="{B8FB313E-2BA9-4329-975A-962BF6C098E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Diálogo argumentativo</a:t>
          </a:r>
        </a:p>
      </dgm:t>
    </dgm:pt>
    <dgm:pt modelId="{35BC5A2C-6E1F-4C88-96B9-1A6F72D8AD94}" type="parTrans" cxnId="{548056F9-E920-4C50-8DAF-1B71B1403C1D}">
      <dgm:prSet/>
      <dgm:spPr/>
      <dgm:t>
        <a:bodyPr/>
        <a:lstStyle/>
        <a:p>
          <a:endParaRPr lang="es-MX"/>
        </a:p>
      </dgm:t>
    </dgm:pt>
    <dgm:pt modelId="{527FB45E-9141-4ED9-B1BE-D3FF2F612D4E}" type="sibTrans" cxnId="{548056F9-E920-4C50-8DAF-1B71B1403C1D}">
      <dgm:prSet/>
      <dgm:spPr/>
      <dgm:t>
        <a:bodyPr/>
        <a:lstStyle/>
        <a:p>
          <a:endParaRPr lang="es-MX"/>
        </a:p>
      </dgm:t>
    </dgm:pt>
    <dgm:pt modelId="{6E84B76B-7D47-4B96-AB73-E3D551B2B84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Monólogo argumentativo</a:t>
          </a:r>
        </a:p>
      </dgm:t>
    </dgm:pt>
    <dgm:pt modelId="{F56643A2-54B7-43D3-81F4-89079025658A}" type="parTrans" cxnId="{B6643BAF-F908-4E68-BEAC-E4BC0DAD8918}">
      <dgm:prSet/>
      <dgm:spPr/>
      <dgm:t>
        <a:bodyPr/>
        <a:lstStyle/>
        <a:p>
          <a:endParaRPr lang="es-MX"/>
        </a:p>
      </dgm:t>
    </dgm:pt>
    <dgm:pt modelId="{8556378A-3198-490E-8145-401245CAC7C3}" type="sibTrans" cxnId="{B6643BAF-F908-4E68-BEAC-E4BC0DAD8918}">
      <dgm:prSet/>
      <dgm:spPr/>
      <dgm:t>
        <a:bodyPr/>
        <a:lstStyle/>
        <a:p>
          <a:endParaRPr lang="es-MX"/>
        </a:p>
      </dgm:t>
    </dgm:pt>
    <dgm:pt modelId="{E0D6C51A-D516-4D32-817B-1610A5CE4144}" type="pres">
      <dgm:prSet presAssocID="{1CB6192A-9039-466D-817D-DE0DF6416A8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5E4BBD-4655-4307-BEA4-F068D14F1AD0}" type="pres">
      <dgm:prSet presAssocID="{50EFCF7B-5741-4ECF-AC67-BF5F355A2C2E}" presName="root1" presStyleCnt="0"/>
      <dgm:spPr/>
    </dgm:pt>
    <dgm:pt modelId="{6BA51464-AC71-4FB0-8978-E0012272825E}" type="pres">
      <dgm:prSet presAssocID="{50EFCF7B-5741-4ECF-AC67-BF5F355A2C2E}" presName="LevelOneTextNode" presStyleLbl="node0" presStyleIdx="0" presStyleCnt="3" custScaleX="18431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D8CD9F9-B634-4654-99CA-6CB659861CEF}" type="pres">
      <dgm:prSet presAssocID="{50EFCF7B-5741-4ECF-AC67-BF5F355A2C2E}" presName="level2hierChild" presStyleCnt="0"/>
      <dgm:spPr/>
    </dgm:pt>
    <dgm:pt modelId="{3292CB48-675B-470A-A6DA-F22E6BBB1929}" type="pres">
      <dgm:prSet presAssocID="{6E84B76B-7D47-4B96-AB73-E3D551B2B845}" presName="root1" presStyleCnt="0"/>
      <dgm:spPr/>
    </dgm:pt>
    <dgm:pt modelId="{3BD0A29B-3CA0-464A-8CBA-8823F901F550}" type="pres">
      <dgm:prSet presAssocID="{6E84B76B-7D47-4B96-AB73-E3D551B2B845}" presName="LevelOneTextNode" presStyleLbl="node0" presStyleIdx="1" presStyleCnt="3" custLinFactNeighborX="412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B5F44A-BB25-41F1-BDCC-F7A76DF57324}" type="pres">
      <dgm:prSet presAssocID="{6E84B76B-7D47-4B96-AB73-E3D551B2B845}" presName="level2hierChild" presStyleCnt="0"/>
      <dgm:spPr/>
    </dgm:pt>
    <dgm:pt modelId="{D271BC85-A036-4832-90B2-70E3AE187B21}" type="pres">
      <dgm:prSet presAssocID="{B8FB313E-2BA9-4329-975A-962BF6C098EF}" presName="root1" presStyleCnt="0"/>
      <dgm:spPr/>
    </dgm:pt>
    <dgm:pt modelId="{F5C10DF6-575F-4DF4-8C00-C7FB61F12325}" type="pres">
      <dgm:prSet presAssocID="{B8FB313E-2BA9-4329-975A-962BF6C098EF}" presName="LevelOneTextNode" presStyleLbl="node0" presStyleIdx="2" presStyleCnt="3" custLinFactNeighborX="4308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F7857F0-7C64-42D4-BBE9-F07ED15FFFBD}" type="pres">
      <dgm:prSet presAssocID="{B8FB313E-2BA9-4329-975A-962BF6C098EF}" presName="level2hierChild" presStyleCnt="0"/>
      <dgm:spPr/>
    </dgm:pt>
  </dgm:ptLst>
  <dgm:cxnLst>
    <dgm:cxn modelId="{F8954A25-5BD3-43F8-B9E7-785E6A5481D0}" srcId="{1CB6192A-9039-466D-817D-DE0DF6416A8E}" destId="{50EFCF7B-5741-4ECF-AC67-BF5F355A2C2E}" srcOrd="0" destOrd="0" parTransId="{75EC9C45-8F00-4A36-9F00-398D64E2AF37}" sibTransId="{B6EC7694-EE3F-43CD-90F4-63FA6D4F45D7}"/>
    <dgm:cxn modelId="{548056F9-E920-4C50-8DAF-1B71B1403C1D}" srcId="{1CB6192A-9039-466D-817D-DE0DF6416A8E}" destId="{B8FB313E-2BA9-4329-975A-962BF6C098EF}" srcOrd="2" destOrd="0" parTransId="{35BC5A2C-6E1F-4C88-96B9-1A6F72D8AD94}" sibTransId="{527FB45E-9141-4ED9-B1BE-D3FF2F612D4E}"/>
    <dgm:cxn modelId="{56B08B1E-3CE1-4ACF-B82A-C82EF0A6A9C5}" type="presOf" srcId="{1CB6192A-9039-466D-817D-DE0DF6416A8E}" destId="{E0D6C51A-D516-4D32-817B-1610A5CE4144}" srcOrd="0" destOrd="0" presId="urn:microsoft.com/office/officeart/2005/8/layout/hierarchy2"/>
    <dgm:cxn modelId="{9A460FB3-AC69-4BFE-BA66-B71706F26877}" type="presOf" srcId="{6E84B76B-7D47-4B96-AB73-E3D551B2B845}" destId="{3BD0A29B-3CA0-464A-8CBA-8823F901F550}" srcOrd="0" destOrd="0" presId="urn:microsoft.com/office/officeart/2005/8/layout/hierarchy2"/>
    <dgm:cxn modelId="{92389E2B-A896-4FBE-AF7C-A751903A1584}" type="presOf" srcId="{50EFCF7B-5741-4ECF-AC67-BF5F355A2C2E}" destId="{6BA51464-AC71-4FB0-8978-E0012272825E}" srcOrd="0" destOrd="0" presId="urn:microsoft.com/office/officeart/2005/8/layout/hierarchy2"/>
    <dgm:cxn modelId="{B6643BAF-F908-4E68-BEAC-E4BC0DAD8918}" srcId="{1CB6192A-9039-466D-817D-DE0DF6416A8E}" destId="{6E84B76B-7D47-4B96-AB73-E3D551B2B845}" srcOrd="1" destOrd="0" parTransId="{F56643A2-54B7-43D3-81F4-89079025658A}" sibTransId="{8556378A-3198-490E-8145-401245CAC7C3}"/>
    <dgm:cxn modelId="{EFA8F5D1-B532-4FC7-96FD-13B7D25F7C8F}" type="presOf" srcId="{B8FB313E-2BA9-4329-975A-962BF6C098EF}" destId="{F5C10DF6-575F-4DF4-8C00-C7FB61F12325}" srcOrd="0" destOrd="0" presId="urn:microsoft.com/office/officeart/2005/8/layout/hierarchy2"/>
    <dgm:cxn modelId="{3853E2FF-D7C5-4945-A3F8-140D54EEA44A}" type="presParOf" srcId="{E0D6C51A-D516-4D32-817B-1610A5CE4144}" destId="{D35E4BBD-4655-4307-BEA4-F068D14F1AD0}" srcOrd="0" destOrd="0" presId="urn:microsoft.com/office/officeart/2005/8/layout/hierarchy2"/>
    <dgm:cxn modelId="{65197D0A-A177-4B2A-8ED2-4F5EC344EFC6}" type="presParOf" srcId="{D35E4BBD-4655-4307-BEA4-F068D14F1AD0}" destId="{6BA51464-AC71-4FB0-8978-E0012272825E}" srcOrd="0" destOrd="0" presId="urn:microsoft.com/office/officeart/2005/8/layout/hierarchy2"/>
    <dgm:cxn modelId="{D23CD0D0-B14D-44B8-B842-0D565D602B9A}" type="presParOf" srcId="{D35E4BBD-4655-4307-BEA4-F068D14F1AD0}" destId="{0D8CD9F9-B634-4654-99CA-6CB659861CEF}" srcOrd="1" destOrd="0" presId="urn:microsoft.com/office/officeart/2005/8/layout/hierarchy2"/>
    <dgm:cxn modelId="{4A9B3EB3-7E35-418C-9DF8-1B6CE3390A7B}" type="presParOf" srcId="{E0D6C51A-D516-4D32-817B-1610A5CE4144}" destId="{3292CB48-675B-470A-A6DA-F22E6BBB1929}" srcOrd="1" destOrd="0" presId="urn:microsoft.com/office/officeart/2005/8/layout/hierarchy2"/>
    <dgm:cxn modelId="{9B89A22D-5CDB-40F5-B51A-D8136B571A50}" type="presParOf" srcId="{3292CB48-675B-470A-A6DA-F22E6BBB1929}" destId="{3BD0A29B-3CA0-464A-8CBA-8823F901F550}" srcOrd="0" destOrd="0" presId="urn:microsoft.com/office/officeart/2005/8/layout/hierarchy2"/>
    <dgm:cxn modelId="{3CC0659D-27E8-42FF-813A-F6007F0A0C9F}" type="presParOf" srcId="{3292CB48-675B-470A-A6DA-F22E6BBB1929}" destId="{B0B5F44A-BB25-41F1-BDCC-F7A76DF57324}" srcOrd="1" destOrd="0" presId="urn:microsoft.com/office/officeart/2005/8/layout/hierarchy2"/>
    <dgm:cxn modelId="{678CEBCB-1122-467B-A05B-25FF7CDB3D28}" type="presParOf" srcId="{E0D6C51A-D516-4D32-817B-1610A5CE4144}" destId="{D271BC85-A036-4832-90B2-70E3AE187B21}" srcOrd="2" destOrd="0" presId="urn:microsoft.com/office/officeart/2005/8/layout/hierarchy2"/>
    <dgm:cxn modelId="{12D5B972-4F53-447A-AB19-DB577F284B50}" type="presParOf" srcId="{D271BC85-A036-4832-90B2-70E3AE187B21}" destId="{F5C10DF6-575F-4DF4-8C00-C7FB61F12325}" srcOrd="0" destOrd="0" presId="urn:microsoft.com/office/officeart/2005/8/layout/hierarchy2"/>
    <dgm:cxn modelId="{51B00C04-30D6-44D5-BD53-D21B798C4973}" type="presParOf" srcId="{D271BC85-A036-4832-90B2-70E3AE187B21}" destId="{3F7857F0-7C64-42D4-BBE9-F07ED15FFFB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2AF7837-5D00-4BF0-8042-59CFB6F35F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E4AE38-DB9F-4638-87C1-CBA7ABBB0F8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600" dirty="0" smtClean="0"/>
            <a:t>Mediante la lógica de principios y la lógica de predicados</a:t>
          </a:r>
          <a:endParaRPr lang="es-MX" sz="3600" dirty="0"/>
        </a:p>
      </dgm:t>
    </dgm:pt>
    <dgm:pt modelId="{4B7B4EE9-4C1E-4589-A8FF-C15903F0C50C}" type="parTrans" cxnId="{FBC6E471-2FDE-4215-97C7-0A3AE89374E6}">
      <dgm:prSet/>
      <dgm:spPr/>
      <dgm:t>
        <a:bodyPr/>
        <a:lstStyle/>
        <a:p>
          <a:endParaRPr lang="es-MX"/>
        </a:p>
      </dgm:t>
    </dgm:pt>
    <dgm:pt modelId="{FC485F09-F5DB-4479-B598-AB8376B1D70C}" type="sibTrans" cxnId="{FBC6E471-2FDE-4215-97C7-0A3AE89374E6}">
      <dgm:prSet/>
      <dgm:spPr/>
      <dgm:t>
        <a:bodyPr/>
        <a:lstStyle/>
        <a:p>
          <a:endParaRPr lang="es-MX"/>
        </a:p>
      </dgm:t>
    </dgm:pt>
    <dgm:pt modelId="{A8D9F8D7-542B-458B-BE3D-FE791D3841AA}" type="pres">
      <dgm:prSet presAssocID="{02AF7837-5D00-4BF0-8042-59CFB6F35F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DE7661-AF82-4950-9596-C67566D123EB}" type="pres">
      <dgm:prSet presAssocID="{C6E4AE38-DB9F-4638-87C1-CBA7ABBB0F80}" presName="parentText" presStyleLbl="node1" presStyleIdx="0" presStyleCnt="1" custScaleY="14260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5E6590F-9CCD-414D-84AA-2F2CDC7D7414}" type="presOf" srcId="{C6E4AE38-DB9F-4638-87C1-CBA7ABBB0F80}" destId="{2CDE7661-AF82-4950-9596-C67566D123EB}" srcOrd="0" destOrd="0" presId="urn:microsoft.com/office/officeart/2005/8/layout/vList2"/>
    <dgm:cxn modelId="{848950D6-3F74-49CB-BB9C-771F7689212C}" type="presOf" srcId="{02AF7837-5D00-4BF0-8042-59CFB6F35F7F}" destId="{A8D9F8D7-542B-458B-BE3D-FE791D3841AA}" srcOrd="0" destOrd="0" presId="urn:microsoft.com/office/officeart/2005/8/layout/vList2"/>
    <dgm:cxn modelId="{FBC6E471-2FDE-4215-97C7-0A3AE89374E6}" srcId="{02AF7837-5D00-4BF0-8042-59CFB6F35F7F}" destId="{C6E4AE38-DB9F-4638-87C1-CBA7ABBB0F80}" srcOrd="0" destOrd="0" parTransId="{4B7B4EE9-4C1E-4589-A8FF-C15903F0C50C}" sibTransId="{FC485F09-F5DB-4479-B598-AB8376B1D70C}"/>
    <dgm:cxn modelId="{C611E5FC-1907-43C8-B581-812518068FB2}" type="presParOf" srcId="{A8D9F8D7-542B-458B-BE3D-FE791D3841AA}" destId="{2CDE7661-AF82-4950-9596-C67566D123E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9AE46FF-9BA4-4CFB-B80D-1F728D429932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016D8F-1E77-4504-82E3-E42316EB2FC5}">
      <dgm:prSet/>
      <dgm:spPr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gm:spPr>
      <dgm:t>
        <a:bodyPr/>
        <a:lstStyle/>
        <a:p>
          <a:pPr rtl="0"/>
          <a:r>
            <a:rPr lang="es-MX" b="1" i="1" dirty="0" smtClean="0"/>
            <a:t>Principio de identidad: </a:t>
          </a:r>
          <a:r>
            <a:rPr lang="es-MX" dirty="0" smtClean="0"/>
            <a:t>Toda entidad es idéntica a sí misma “El sol es idéntico a sí mismo”.</a:t>
          </a:r>
          <a:endParaRPr lang="es-MX" dirty="0"/>
        </a:p>
      </dgm:t>
    </dgm:pt>
    <dgm:pt modelId="{90C22FB4-52F8-4A31-800F-E0FE58768DA1}" type="parTrans" cxnId="{F4255C0E-8AD9-4737-A10B-5D8167A21F2F}">
      <dgm:prSet/>
      <dgm:spPr/>
      <dgm:t>
        <a:bodyPr/>
        <a:lstStyle/>
        <a:p>
          <a:endParaRPr lang="es-MX"/>
        </a:p>
      </dgm:t>
    </dgm:pt>
    <dgm:pt modelId="{B1EDD473-3B0B-48E8-B00E-B39B433DC6B6}" type="sibTrans" cxnId="{F4255C0E-8AD9-4737-A10B-5D8167A21F2F}">
      <dgm:prSet/>
      <dgm:spPr/>
      <dgm:t>
        <a:bodyPr/>
        <a:lstStyle/>
        <a:p>
          <a:endParaRPr lang="es-MX"/>
        </a:p>
      </dgm:t>
    </dgm:pt>
    <dgm:pt modelId="{953EBB43-049C-4237-9161-ED8678B1090C}">
      <dgm:prSet/>
      <dgm:spPr/>
      <dgm:t>
        <a:bodyPr/>
        <a:lstStyle/>
        <a:p>
          <a:pPr rtl="0"/>
          <a:r>
            <a:rPr lang="es-MX" b="1" i="1" dirty="0" smtClean="0"/>
            <a:t>Principio de no contradicción: </a:t>
          </a:r>
          <a:r>
            <a:rPr lang="es-MX" dirty="0" smtClean="0"/>
            <a:t>Nada puede ser y no ser al mismo tiempo. Una proposición y su negación no pueden ser ambas verdaderas en el mismo tiempo. “Juan es alumno” o “Juan no es alumno».</a:t>
          </a:r>
          <a:endParaRPr lang="es-MX" dirty="0"/>
        </a:p>
      </dgm:t>
    </dgm:pt>
    <dgm:pt modelId="{6F806AFA-643B-4E24-8856-54C6F621CFCD}" type="parTrans" cxnId="{8CD4DD3A-19BC-478B-8D5E-F1930F5B3C83}">
      <dgm:prSet/>
      <dgm:spPr/>
      <dgm:t>
        <a:bodyPr/>
        <a:lstStyle/>
        <a:p>
          <a:endParaRPr lang="es-MX"/>
        </a:p>
      </dgm:t>
    </dgm:pt>
    <dgm:pt modelId="{5B13BA70-CA54-4A81-B8BE-202093A2D929}" type="sibTrans" cxnId="{8CD4DD3A-19BC-478B-8D5E-F1930F5B3C83}">
      <dgm:prSet/>
      <dgm:spPr/>
      <dgm:t>
        <a:bodyPr/>
        <a:lstStyle/>
        <a:p>
          <a:endParaRPr lang="es-MX"/>
        </a:p>
      </dgm:t>
    </dgm:pt>
    <dgm:pt modelId="{C5B08CE0-15B9-4021-9C63-8580015C0215}">
      <dgm:prSet/>
      <dgm:spPr/>
      <dgm:t>
        <a:bodyPr/>
        <a:lstStyle/>
        <a:p>
          <a:pPr rtl="0"/>
          <a:r>
            <a:rPr lang="es-MX" b="1" i="1" dirty="0" smtClean="0"/>
            <a:t>Principio de tercero excluido (Una 3ª cosa no se da): </a:t>
          </a:r>
          <a:r>
            <a:rPr lang="es-MX" dirty="0" smtClean="0"/>
            <a:t>La disyunción de una proposición y su negación es siempre verdadera </a:t>
          </a:r>
          <a:r>
            <a:rPr lang="es-MX" b="1" i="1" dirty="0" smtClean="0"/>
            <a:t> “</a:t>
          </a:r>
          <a:r>
            <a:rPr lang="es-MX" dirty="0" smtClean="0"/>
            <a:t>Es de día o no es de día”</a:t>
          </a:r>
          <a:endParaRPr lang="es-MX" dirty="0"/>
        </a:p>
      </dgm:t>
    </dgm:pt>
    <dgm:pt modelId="{206C8954-04F1-4475-81FC-F7E80DFBCD49}" type="parTrans" cxnId="{6DB46F48-D0AB-49FD-A5D1-D88E48E93F9F}">
      <dgm:prSet/>
      <dgm:spPr/>
      <dgm:t>
        <a:bodyPr/>
        <a:lstStyle/>
        <a:p>
          <a:endParaRPr lang="es-MX"/>
        </a:p>
      </dgm:t>
    </dgm:pt>
    <dgm:pt modelId="{7A0A98D6-6175-472D-92CF-8CD658C9E67D}" type="sibTrans" cxnId="{6DB46F48-D0AB-49FD-A5D1-D88E48E93F9F}">
      <dgm:prSet/>
      <dgm:spPr/>
      <dgm:t>
        <a:bodyPr/>
        <a:lstStyle/>
        <a:p>
          <a:endParaRPr lang="es-MX"/>
        </a:p>
      </dgm:t>
    </dgm:pt>
    <dgm:pt modelId="{516A6EDA-ADC8-4FF3-879F-0671654774A9}" type="pres">
      <dgm:prSet presAssocID="{C9AE46FF-9BA4-4CFB-B80D-1F728D4299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40D517-F6B6-4F88-9D34-B649D02B9482}" type="pres">
      <dgm:prSet presAssocID="{EB016D8F-1E77-4504-82E3-E42316EB2FC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016A74-27F8-4BC5-8F95-1AB1A1979F3E}" type="pres">
      <dgm:prSet presAssocID="{B1EDD473-3B0B-48E8-B00E-B39B433DC6B6}" presName="spacer" presStyleCnt="0"/>
      <dgm:spPr/>
      <dgm:t>
        <a:bodyPr/>
        <a:lstStyle/>
        <a:p>
          <a:endParaRPr lang="es-MX"/>
        </a:p>
      </dgm:t>
    </dgm:pt>
    <dgm:pt modelId="{8FA509A4-3F79-472A-A00B-896D01DA8B61}" type="pres">
      <dgm:prSet presAssocID="{953EBB43-049C-4237-9161-ED8678B109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A5C4C7-2306-48C1-9D2A-7570A9C5D672}" type="pres">
      <dgm:prSet presAssocID="{5B13BA70-CA54-4A81-B8BE-202093A2D929}" presName="spacer" presStyleCnt="0"/>
      <dgm:spPr/>
      <dgm:t>
        <a:bodyPr/>
        <a:lstStyle/>
        <a:p>
          <a:endParaRPr lang="es-MX"/>
        </a:p>
      </dgm:t>
    </dgm:pt>
    <dgm:pt modelId="{B2DBFC74-8E5E-4FD7-8268-97E11FC42FFB}" type="pres">
      <dgm:prSet presAssocID="{C5B08CE0-15B9-4021-9C63-8580015C02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255C0E-8AD9-4737-A10B-5D8167A21F2F}" srcId="{C9AE46FF-9BA4-4CFB-B80D-1F728D429932}" destId="{EB016D8F-1E77-4504-82E3-E42316EB2FC5}" srcOrd="0" destOrd="0" parTransId="{90C22FB4-52F8-4A31-800F-E0FE58768DA1}" sibTransId="{B1EDD473-3B0B-48E8-B00E-B39B433DC6B6}"/>
    <dgm:cxn modelId="{A770F9BC-EFB1-42B8-AC0C-57DBE7494991}" type="presOf" srcId="{EB016D8F-1E77-4504-82E3-E42316EB2FC5}" destId="{7240D517-F6B6-4F88-9D34-B649D02B9482}" srcOrd="0" destOrd="0" presId="urn:microsoft.com/office/officeart/2005/8/layout/vList2"/>
    <dgm:cxn modelId="{8CD4DD3A-19BC-478B-8D5E-F1930F5B3C83}" srcId="{C9AE46FF-9BA4-4CFB-B80D-1F728D429932}" destId="{953EBB43-049C-4237-9161-ED8678B1090C}" srcOrd="1" destOrd="0" parTransId="{6F806AFA-643B-4E24-8856-54C6F621CFCD}" sibTransId="{5B13BA70-CA54-4A81-B8BE-202093A2D929}"/>
    <dgm:cxn modelId="{C5DCAF01-60C2-48B4-A0AA-52EA7039AD16}" type="presOf" srcId="{C9AE46FF-9BA4-4CFB-B80D-1F728D429932}" destId="{516A6EDA-ADC8-4FF3-879F-0671654774A9}" srcOrd="0" destOrd="0" presId="urn:microsoft.com/office/officeart/2005/8/layout/vList2"/>
    <dgm:cxn modelId="{9A86B034-0EF8-42B2-B4F1-90BF3B2303FC}" type="presOf" srcId="{953EBB43-049C-4237-9161-ED8678B1090C}" destId="{8FA509A4-3F79-472A-A00B-896D01DA8B61}" srcOrd="0" destOrd="0" presId="urn:microsoft.com/office/officeart/2005/8/layout/vList2"/>
    <dgm:cxn modelId="{3F0F53AD-A4C7-4A64-8F8E-D218C32CC6D6}" type="presOf" srcId="{C5B08CE0-15B9-4021-9C63-8580015C0215}" destId="{B2DBFC74-8E5E-4FD7-8268-97E11FC42FFB}" srcOrd="0" destOrd="0" presId="urn:microsoft.com/office/officeart/2005/8/layout/vList2"/>
    <dgm:cxn modelId="{6DB46F48-D0AB-49FD-A5D1-D88E48E93F9F}" srcId="{C9AE46FF-9BA4-4CFB-B80D-1F728D429932}" destId="{C5B08CE0-15B9-4021-9C63-8580015C0215}" srcOrd="2" destOrd="0" parTransId="{206C8954-04F1-4475-81FC-F7E80DFBCD49}" sibTransId="{7A0A98D6-6175-472D-92CF-8CD658C9E67D}"/>
    <dgm:cxn modelId="{583C601E-8E35-4234-86F4-649901489760}" type="presParOf" srcId="{516A6EDA-ADC8-4FF3-879F-0671654774A9}" destId="{7240D517-F6B6-4F88-9D34-B649D02B9482}" srcOrd="0" destOrd="0" presId="urn:microsoft.com/office/officeart/2005/8/layout/vList2"/>
    <dgm:cxn modelId="{638DF6F9-A0AD-4CF0-9267-06BBA6A7327B}" type="presParOf" srcId="{516A6EDA-ADC8-4FF3-879F-0671654774A9}" destId="{B9016A74-27F8-4BC5-8F95-1AB1A1979F3E}" srcOrd="1" destOrd="0" presId="urn:microsoft.com/office/officeart/2005/8/layout/vList2"/>
    <dgm:cxn modelId="{45EE0D46-0C13-4900-8233-5BC8C245AD99}" type="presParOf" srcId="{516A6EDA-ADC8-4FF3-879F-0671654774A9}" destId="{8FA509A4-3F79-472A-A00B-896D01DA8B61}" srcOrd="2" destOrd="0" presId="urn:microsoft.com/office/officeart/2005/8/layout/vList2"/>
    <dgm:cxn modelId="{8ED02D22-CBC6-4A05-882E-23C4D73CE814}" type="presParOf" srcId="{516A6EDA-ADC8-4FF3-879F-0671654774A9}" destId="{1BA5C4C7-2306-48C1-9D2A-7570A9C5D672}" srcOrd="3" destOrd="0" presId="urn:microsoft.com/office/officeart/2005/8/layout/vList2"/>
    <dgm:cxn modelId="{5F86747E-A694-4994-B212-5394B1E58D35}" type="presParOf" srcId="{516A6EDA-ADC8-4FF3-879F-0671654774A9}" destId="{B2DBFC74-8E5E-4FD7-8268-97E11FC42FF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4D963F8-0C44-4204-9703-4B277D8010CE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/>
      <dgm:spPr/>
      <dgm:t>
        <a:bodyPr/>
        <a:lstStyle/>
        <a:p>
          <a:endParaRPr lang="es-MX"/>
        </a:p>
      </dgm:t>
    </dgm:pt>
    <dgm:pt modelId="{DCBF4811-58DF-4D43-B181-E3EF48685F69}">
      <dgm:prSet custT="1"/>
      <dgm:spPr/>
      <dgm:t>
        <a:bodyPr/>
        <a:lstStyle/>
        <a:p>
          <a:pPr rtl="0"/>
          <a:r>
            <a:rPr lang="es-MX" sz="4000" b="1" smtClean="0">
              <a:solidFill>
                <a:srgbClr val="002060"/>
              </a:solidFill>
            </a:rPr>
            <a:t>Funciones</a:t>
          </a:r>
          <a:endParaRPr lang="es-MX" sz="4000" b="1">
            <a:solidFill>
              <a:srgbClr val="002060"/>
            </a:solidFill>
          </a:endParaRPr>
        </a:p>
      </dgm:t>
    </dgm:pt>
    <dgm:pt modelId="{BDA6B920-199B-4277-9412-C90E810CD885}" type="parTrans" cxnId="{0DD3F294-8002-458A-AB57-661923EC9BF6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E834F06D-6D10-471C-8713-DE22F0E64CCE}" type="sibTrans" cxnId="{0DD3F294-8002-458A-AB57-661923EC9BF6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AEB346B6-8C2D-4D34-A61B-6DC24D6B238C}">
      <dgm:prSet custT="1"/>
      <dgm:spPr/>
      <dgm:t>
        <a:bodyPr/>
        <a:lstStyle/>
        <a:p>
          <a:pPr rtl="0"/>
          <a:r>
            <a:rPr lang="es-MX" sz="4000" b="1" smtClean="0">
              <a:solidFill>
                <a:srgbClr val="002060"/>
              </a:solidFill>
            </a:rPr>
            <a:t>Representación</a:t>
          </a:r>
          <a:endParaRPr lang="es-MX" sz="4000" b="1">
            <a:solidFill>
              <a:srgbClr val="002060"/>
            </a:solidFill>
          </a:endParaRPr>
        </a:p>
      </dgm:t>
    </dgm:pt>
    <dgm:pt modelId="{FCBBC553-739C-4C4F-A173-9C937A4612FF}" type="parTrans" cxnId="{81DFFB64-35E9-448D-8CD0-5AAF1F6EF8EE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8DD4A2C4-36BE-41E3-A07E-116A3DB18B51}" type="sibTrans" cxnId="{81DFFB64-35E9-448D-8CD0-5AAF1F6EF8EE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828F1230-E18F-4C58-8443-5F6829C6E5EF}">
      <dgm:prSet custT="1"/>
      <dgm:spPr/>
      <dgm:t>
        <a:bodyPr/>
        <a:lstStyle/>
        <a:p>
          <a:pPr rtl="0"/>
          <a:r>
            <a:rPr lang="es-MX" sz="4000" b="1" smtClean="0">
              <a:solidFill>
                <a:srgbClr val="002060"/>
              </a:solidFill>
            </a:rPr>
            <a:t>Valores</a:t>
          </a:r>
          <a:endParaRPr lang="es-MX" sz="4000" b="1">
            <a:solidFill>
              <a:srgbClr val="002060"/>
            </a:solidFill>
          </a:endParaRPr>
        </a:p>
      </dgm:t>
    </dgm:pt>
    <dgm:pt modelId="{51A50B52-42D7-4DEB-95ED-1B52EA8884B2}" type="parTrans" cxnId="{50024A21-7605-42E4-938F-3E65D9671D25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04925D78-0D68-42C0-8E39-1A800E334F60}" type="sibTrans" cxnId="{50024A21-7605-42E4-938F-3E65D9671D25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362ADA51-5970-4FA2-BF22-B124C9C204D0}">
      <dgm:prSet custT="1"/>
      <dgm:spPr/>
      <dgm:t>
        <a:bodyPr/>
        <a:lstStyle/>
        <a:p>
          <a:pPr rtl="0"/>
          <a:r>
            <a:rPr lang="es-MX" sz="4000" b="1" smtClean="0">
              <a:solidFill>
                <a:srgbClr val="002060"/>
              </a:solidFill>
            </a:rPr>
            <a:t>Predicados</a:t>
          </a:r>
          <a:endParaRPr lang="es-MX" sz="4000" b="1">
            <a:solidFill>
              <a:srgbClr val="002060"/>
            </a:solidFill>
          </a:endParaRPr>
        </a:p>
      </dgm:t>
    </dgm:pt>
    <dgm:pt modelId="{FB31C667-D4F5-44DF-9600-28735BCC408A}" type="parTrans" cxnId="{A3DB52B8-D85E-438B-ABC0-852F83836FF3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3EFA05C1-4E5A-4D63-BCF0-91DFFD3F247D}" type="sibTrans" cxnId="{A3DB52B8-D85E-438B-ABC0-852F83836FF3}">
      <dgm:prSet/>
      <dgm:spPr/>
      <dgm:t>
        <a:bodyPr/>
        <a:lstStyle/>
        <a:p>
          <a:endParaRPr lang="es-MX" sz="1600" b="1">
            <a:solidFill>
              <a:srgbClr val="002060"/>
            </a:solidFill>
          </a:endParaRPr>
        </a:p>
      </dgm:t>
    </dgm:pt>
    <dgm:pt modelId="{8749C2B9-BF4B-4AD7-BE57-01AAF04B1592}" type="pres">
      <dgm:prSet presAssocID="{24D963F8-0C44-4204-9703-4B277D8010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493A01E-5EE5-4DC2-959B-00883299ED60}" type="pres">
      <dgm:prSet presAssocID="{DCBF4811-58DF-4D43-B181-E3EF48685F6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1E271-2BEA-4176-BB51-3BE13381C865}" type="pres">
      <dgm:prSet presAssocID="{E834F06D-6D10-471C-8713-DE22F0E64CCE}" presName="spacer" presStyleCnt="0"/>
      <dgm:spPr/>
      <dgm:t>
        <a:bodyPr/>
        <a:lstStyle/>
        <a:p>
          <a:endParaRPr lang="es-MX"/>
        </a:p>
      </dgm:t>
    </dgm:pt>
    <dgm:pt modelId="{9D96A6E5-DA71-44A6-830B-2861C9D02136}" type="pres">
      <dgm:prSet presAssocID="{AEB346B6-8C2D-4D34-A61B-6DC24D6B238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897532-7DCC-4515-882F-E901C2F65618}" type="pres">
      <dgm:prSet presAssocID="{8DD4A2C4-36BE-41E3-A07E-116A3DB18B51}" presName="spacer" presStyleCnt="0"/>
      <dgm:spPr/>
      <dgm:t>
        <a:bodyPr/>
        <a:lstStyle/>
        <a:p>
          <a:endParaRPr lang="es-MX"/>
        </a:p>
      </dgm:t>
    </dgm:pt>
    <dgm:pt modelId="{825C56EE-45A5-48E7-9B2B-40FA3E881F5D}" type="pres">
      <dgm:prSet presAssocID="{828F1230-E18F-4C58-8443-5F6829C6E5E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504014-51CA-4484-87BA-84F3F32796AA}" type="pres">
      <dgm:prSet presAssocID="{04925D78-0D68-42C0-8E39-1A800E334F60}" presName="spacer" presStyleCnt="0"/>
      <dgm:spPr/>
      <dgm:t>
        <a:bodyPr/>
        <a:lstStyle/>
        <a:p>
          <a:endParaRPr lang="es-MX"/>
        </a:p>
      </dgm:t>
    </dgm:pt>
    <dgm:pt modelId="{00F33F18-4838-419B-BCC7-A4B543B2E35E}" type="pres">
      <dgm:prSet presAssocID="{362ADA51-5970-4FA2-BF22-B124C9C204D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D3F294-8002-458A-AB57-661923EC9BF6}" srcId="{24D963F8-0C44-4204-9703-4B277D8010CE}" destId="{DCBF4811-58DF-4D43-B181-E3EF48685F69}" srcOrd="0" destOrd="0" parTransId="{BDA6B920-199B-4277-9412-C90E810CD885}" sibTransId="{E834F06D-6D10-471C-8713-DE22F0E64CCE}"/>
    <dgm:cxn modelId="{81DFFB64-35E9-448D-8CD0-5AAF1F6EF8EE}" srcId="{24D963F8-0C44-4204-9703-4B277D8010CE}" destId="{AEB346B6-8C2D-4D34-A61B-6DC24D6B238C}" srcOrd="1" destOrd="0" parTransId="{FCBBC553-739C-4C4F-A173-9C937A4612FF}" sibTransId="{8DD4A2C4-36BE-41E3-A07E-116A3DB18B51}"/>
    <dgm:cxn modelId="{A3DB52B8-D85E-438B-ABC0-852F83836FF3}" srcId="{24D963F8-0C44-4204-9703-4B277D8010CE}" destId="{362ADA51-5970-4FA2-BF22-B124C9C204D0}" srcOrd="3" destOrd="0" parTransId="{FB31C667-D4F5-44DF-9600-28735BCC408A}" sibTransId="{3EFA05C1-4E5A-4D63-BCF0-91DFFD3F247D}"/>
    <dgm:cxn modelId="{4FD57A88-62C7-4C79-9F17-522CCB77A477}" type="presOf" srcId="{AEB346B6-8C2D-4D34-A61B-6DC24D6B238C}" destId="{9D96A6E5-DA71-44A6-830B-2861C9D02136}" srcOrd="0" destOrd="0" presId="urn:microsoft.com/office/officeart/2005/8/layout/vList2"/>
    <dgm:cxn modelId="{50024A21-7605-42E4-938F-3E65D9671D25}" srcId="{24D963F8-0C44-4204-9703-4B277D8010CE}" destId="{828F1230-E18F-4C58-8443-5F6829C6E5EF}" srcOrd="2" destOrd="0" parTransId="{51A50B52-42D7-4DEB-95ED-1B52EA8884B2}" sibTransId="{04925D78-0D68-42C0-8E39-1A800E334F60}"/>
    <dgm:cxn modelId="{47E70294-2779-46A4-B562-AA9F79FF2998}" type="presOf" srcId="{828F1230-E18F-4C58-8443-5F6829C6E5EF}" destId="{825C56EE-45A5-48E7-9B2B-40FA3E881F5D}" srcOrd="0" destOrd="0" presId="urn:microsoft.com/office/officeart/2005/8/layout/vList2"/>
    <dgm:cxn modelId="{045A677A-80C3-4597-A809-898DD0289337}" type="presOf" srcId="{24D963F8-0C44-4204-9703-4B277D8010CE}" destId="{8749C2B9-BF4B-4AD7-BE57-01AAF04B1592}" srcOrd="0" destOrd="0" presId="urn:microsoft.com/office/officeart/2005/8/layout/vList2"/>
    <dgm:cxn modelId="{7406B2DC-6CCE-4248-8CB6-AB8BBA4895F4}" type="presOf" srcId="{DCBF4811-58DF-4D43-B181-E3EF48685F69}" destId="{5493A01E-5EE5-4DC2-959B-00883299ED60}" srcOrd="0" destOrd="0" presId="urn:microsoft.com/office/officeart/2005/8/layout/vList2"/>
    <dgm:cxn modelId="{DA01AF9A-15C7-4E89-A76F-3A8AA60377D8}" type="presOf" srcId="{362ADA51-5970-4FA2-BF22-B124C9C204D0}" destId="{00F33F18-4838-419B-BCC7-A4B543B2E35E}" srcOrd="0" destOrd="0" presId="urn:microsoft.com/office/officeart/2005/8/layout/vList2"/>
    <dgm:cxn modelId="{EE6ABD63-A91A-4030-9D7E-3FC73811311F}" type="presParOf" srcId="{8749C2B9-BF4B-4AD7-BE57-01AAF04B1592}" destId="{5493A01E-5EE5-4DC2-959B-00883299ED60}" srcOrd="0" destOrd="0" presId="urn:microsoft.com/office/officeart/2005/8/layout/vList2"/>
    <dgm:cxn modelId="{2BDC82F3-CEC6-49F5-A729-DE644EB7E734}" type="presParOf" srcId="{8749C2B9-BF4B-4AD7-BE57-01AAF04B1592}" destId="{A6E1E271-2BEA-4176-BB51-3BE13381C865}" srcOrd="1" destOrd="0" presId="urn:microsoft.com/office/officeart/2005/8/layout/vList2"/>
    <dgm:cxn modelId="{E472760F-DA04-45BE-A412-5F35CC07C244}" type="presParOf" srcId="{8749C2B9-BF4B-4AD7-BE57-01AAF04B1592}" destId="{9D96A6E5-DA71-44A6-830B-2861C9D02136}" srcOrd="2" destOrd="0" presId="urn:microsoft.com/office/officeart/2005/8/layout/vList2"/>
    <dgm:cxn modelId="{D1DEE093-F24B-4FF0-8F97-26704557BF35}" type="presParOf" srcId="{8749C2B9-BF4B-4AD7-BE57-01AAF04B1592}" destId="{35897532-7DCC-4515-882F-E901C2F65618}" srcOrd="3" destOrd="0" presId="urn:microsoft.com/office/officeart/2005/8/layout/vList2"/>
    <dgm:cxn modelId="{5E17C68E-8F7C-43AD-814E-48ECF369015C}" type="presParOf" srcId="{8749C2B9-BF4B-4AD7-BE57-01AAF04B1592}" destId="{825C56EE-45A5-48E7-9B2B-40FA3E881F5D}" srcOrd="4" destOrd="0" presId="urn:microsoft.com/office/officeart/2005/8/layout/vList2"/>
    <dgm:cxn modelId="{E6F72D8E-8738-40E7-9DD5-AF4BA570AA6B}" type="presParOf" srcId="{8749C2B9-BF4B-4AD7-BE57-01AAF04B1592}" destId="{50504014-51CA-4484-87BA-84F3F32796AA}" srcOrd="5" destOrd="0" presId="urn:microsoft.com/office/officeart/2005/8/layout/vList2"/>
    <dgm:cxn modelId="{F444C3C9-9D17-4505-BB31-7ADA34B1CE46}" type="presParOf" srcId="{8749C2B9-BF4B-4AD7-BE57-01AAF04B1592}" destId="{00F33F18-4838-419B-BCC7-A4B543B2E35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903DB82-4685-44B2-837A-E70DA0B83D95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413803A-6637-4FE6-8CF8-DA8264C1D303}">
      <dgm:prSet phldrT="[Texto]"/>
      <dgm:spPr/>
      <dgm:t>
        <a:bodyPr/>
        <a:lstStyle/>
        <a:p>
          <a:r>
            <a:rPr lang="es-MX" b="1" smtClean="0">
              <a:solidFill>
                <a:srgbClr val="002060"/>
              </a:solidFill>
            </a:rPr>
            <a:t>Metalenguaje</a:t>
          </a:r>
          <a:endParaRPr lang="es-MX" b="1" dirty="0">
            <a:solidFill>
              <a:srgbClr val="002060"/>
            </a:solidFill>
          </a:endParaRPr>
        </a:p>
      </dgm:t>
    </dgm:pt>
    <dgm:pt modelId="{8547F074-CC54-4A48-AA8B-595F9C2C0408}" type="parTrans" cxnId="{5A4847A1-065A-4950-B56A-338EB3C868D3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96B6A6E3-6C25-4438-B152-1D904C58938E}" type="sibTrans" cxnId="{5A4847A1-065A-4950-B56A-338EB3C868D3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36AC337C-D31A-4049-A06C-14DB512B9992}">
      <dgm:prSet phldrT="[Texto]"/>
      <dgm:spPr/>
      <dgm:t>
        <a:bodyPr/>
        <a:lstStyle/>
        <a:p>
          <a:r>
            <a:rPr lang="es-MX" b="1" smtClean="0">
              <a:solidFill>
                <a:srgbClr val="002060"/>
              </a:solidFill>
            </a:rPr>
            <a:t>Lenguaje objeto</a:t>
          </a:r>
          <a:endParaRPr lang="es-MX" b="1" dirty="0">
            <a:solidFill>
              <a:srgbClr val="002060"/>
            </a:solidFill>
          </a:endParaRPr>
        </a:p>
      </dgm:t>
    </dgm:pt>
    <dgm:pt modelId="{68B465BB-5EBB-4F70-BC76-24636821CDAF}" type="parTrans" cxnId="{39772151-DF61-4646-9FF1-757CFD4B4002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D30AA510-E4D3-4B92-A0BC-CFECCA7BC15B}" type="sibTrans" cxnId="{39772151-DF61-4646-9FF1-757CFD4B4002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900840CF-725E-4071-9E7B-84746C7145B0}" type="pres">
      <dgm:prSet presAssocID="{0903DB82-4685-44B2-837A-E70DA0B83D9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95EB82-0BC6-429B-906D-E9DCA04C7E5D}" type="pres">
      <dgm:prSet presAssocID="{5413803A-6637-4FE6-8CF8-DA8264C1D30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C0EC9B-E34E-442B-B8EB-534DB1AA3141}" type="pres">
      <dgm:prSet presAssocID="{96B6A6E3-6C25-4438-B152-1D904C58938E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503C3FE-829C-452B-8522-243164F5B37E}" type="pres">
      <dgm:prSet presAssocID="{96B6A6E3-6C25-4438-B152-1D904C58938E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17A45AD3-A451-40B2-932D-3F5C19D15DBD}" type="pres">
      <dgm:prSet presAssocID="{36AC337C-D31A-4049-A06C-14DB512B999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46289C-0754-48EF-AD18-05B52B6773CB}" type="pres">
      <dgm:prSet presAssocID="{D30AA510-E4D3-4B92-A0BC-CFECCA7BC15B}" presName="sibTrans" presStyleLbl="sibTrans2D1" presStyleIdx="1" presStyleCnt="2"/>
      <dgm:spPr/>
      <dgm:t>
        <a:bodyPr/>
        <a:lstStyle/>
        <a:p>
          <a:endParaRPr lang="es-MX"/>
        </a:p>
      </dgm:t>
    </dgm:pt>
    <dgm:pt modelId="{C1B2AF1D-555E-4584-BCE2-088E8D128EA9}" type="pres">
      <dgm:prSet presAssocID="{D30AA510-E4D3-4B92-A0BC-CFECCA7BC15B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39772151-DF61-4646-9FF1-757CFD4B4002}" srcId="{0903DB82-4685-44B2-837A-E70DA0B83D95}" destId="{36AC337C-D31A-4049-A06C-14DB512B9992}" srcOrd="1" destOrd="0" parTransId="{68B465BB-5EBB-4F70-BC76-24636821CDAF}" sibTransId="{D30AA510-E4D3-4B92-A0BC-CFECCA7BC15B}"/>
    <dgm:cxn modelId="{448E19ED-563F-4456-B7CD-3A3CB80CB523}" type="presOf" srcId="{36AC337C-D31A-4049-A06C-14DB512B9992}" destId="{17A45AD3-A451-40B2-932D-3F5C19D15DBD}" srcOrd="0" destOrd="0" presId="urn:microsoft.com/office/officeart/2005/8/layout/cycle2"/>
    <dgm:cxn modelId="{FA6EFF73-1BDA-47AB-8CA2-EDA862974603}" type="presOf" srcId="{96B6A6E3-6C25-4438-B152-1D904C58938E}" destId="{5503C3FE-829C-452B-8522-243164F5B37E}" srcOrd="1" destOrd="0" presId="urn:microsoft.com/office/officeart/2005/8/layout/cycle2"/>
    <dgm:cxn modelId="{DF8FABA7-0C2F-4885-AA76-4AB0C2796C12}" type="presOf" srcId="{D30AA510-E4D3-4B92-A0BC-CFECCA7BC15B}" destId="{C1B2AF1D-555E-4584-BCE2-088E8D128EA9}" srcOrd="1" destOrd="0" presId="urn:microsoft.com/office/officeart/2005/8/layout/cycle2"/>
    <dgm:cxn modelId="{FE6FBA86-8975-4DF0-A89C-4245F0BD6320}" type="presOf" srcId="{96B6A6E3-6C25-4438-B152-1D904C58938E}" destId="{30C0EC9B-E34E-442B-B8EB-534DB1AA3141}" srcOrd="0" destOrd="0" presId="urn:microsoft.com/office/officeart/2005/8/layout/cycle2"/>
    <dgm:cxn modelId="{5A4847A1-065A-4950-B56A-338EB3C868D3}" srcId="{0903DB82-4685-44B2-837A-E70DA0B83D95}" destId="{5413803A-6637-4FE6-8CF8-DA8264C1D303}" srcOrd="0" destOrd="0" parTransId="{8547F074-CC54-4A48-AA8B-595F9C2C0408}" sibTransId="{96B6A6E3-6C25-4438-B152-1D904C58938E}"/>
    <dgm:cxn modelId="{2D0CD121-316A-4A3E-ADA0-24ECD457793E}" type="presOf" srcId="{5413803A-6637-4FE6-8CF8-DA8264C1D303}" destId="{4295EB82-0BC6-429B-906D-E9DCA04C7E5D}" srcOrd="0" destOrd="0" presId="urn:microsoft.com/office/officeart/2005/8/layout/cycle2"/>
    <dgm:cxn modelId="{41EB6738-3DA7-4C41-A26C-F50F10A0B9C2}" type="presOf" srcId="{D30AA510-E4D3-4B92-A0BC-CFECCA7BC15B}" destId="{E246289C-0754-48EF-AD18-05B52B6773CB}" srcOrd="0" destOrd="0" presId="urn:microsoft.com/office/officeart/2005/8/layout/cycle2"/>
    <dgm:cxn modelId="{327C8C45-E665-4E24-BB46-7CC5B8A783B5}" type="presOf" srcId="{0903DB82-4685-44B2-837A-E70DA0B83D95}" destId="{900840CF-725E-4071-9E7B-84746C7145B0}" srcOrd="0" destOrd="0" presId="urn:microsoft.com/office/officeart/2005/8/layout/cycle2"/>
    <dgm:cxn modelId="{745351AC-60D3-4FCA-B56A-71EC88902B6F}" type="presParOf" srcId="{900840CF-725E-4071-9E7B-84746C7145B0}" destId="{4295EB82-0BC6-429B-906D-E9DCA04C7E5D}" srcOrd="0" destOrd="0" presId="urn:microsoft.com/office/officeart/2005/8/layout/cycle2"/>
    <dgm:cxn modelId="{2BCCD0B9-1E20-48EA-B2E8-6AF3D2A621CA}" type="presParOf" srcId="{900840CF-725E-4071-9E7B-84746C7145B0}" destId="{30C0EC9B-E34E-442B-B8EB-534DB1AA3141}" srcOrd="1" destOrd="0" presId="urn:microsoft.com/office/officeart/2005/8/layout/cycle2"/>
    <dgm:cxn modelId="{0CBEE63E-9344-45F4-9B9C-4386D6A57D1C}" type="presParOf" srcId="{30C0EC9B-E34E-442B-B8EB-534DB1AA3141}" destId="{5503C3FE-829C-452B-8522-243164F5B37E}" srcOrd="0" destOrd="0" presId="urn:microsoft.com/office/officeart/2005/8/layout/cycle2"/>
    <dgm:cxn modelId="{62440550-1C3C-4129-AEF1-3EA18C8829B9}" type="presParOf" srcId="{900840CF-725E-4071-9E7B-84746C7145B0}" destId="{17A45AD3-A451-40B2-932D-3F5C19D15DBD}" srcOrd="2" destOrd="0" presId="urn:microsoft.com/office/officeart/2005/8/layout/cycle2"/>
    <dgm:cxn modelId="{4491B144-25A9-4F26-BFF5-12D0F10083CE}" type="presParOf" srcId="{900840CF-725E-4071-9E7B-84746C7145B0}" destId="{E246289C-0754-48EF-AD18-05B52B6773CB}" srcOrd="3" destOrd="0" presId="urn:microsoft.com/office/officeart/2005/8/layout/cycle2"/>
    <dgm:cxn modelId="{3397AFDE-9947-4784-A12D-212B4EB33C66}" type="presParOf" srcId="{E246289C-0754-48EF-AD18-05B52B6773CB}" destId="{C1B2AF1D-555E-4584-BCE2-088E8D128EA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C620DBA-AE9F-44EA-BD48-25DD5B699CEC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983647C-6559-499E-8204-45544043C15B}">
      <dgm:prSet custT="1"/>
      <dgm:spPr/>
      <dgm:t>
        <a:bodyPr/>
        <a:lstStyle/>
        <a:p>
          <a:pPr rtl="0"/>
          <a:r>
            <a:rPr lang="es-MX" sz="2400" b="1" smtClean="0"/>
            <a:t>Argumentos </a:t>
          </a:r>
          <a:r>
            <a:rPr lang="es-MX" sz="2400" b="1" i="1" smtClean="0"/>
            <a:t>ad hominem</a:t>
          </a:r>
          <a:endParaRPr lang="es-MX" sz="2400"/>
        </a:p>
      </dgm:t>
    </dgm:pt>
    <dgm:pt modelId="{A7F96282-4290-4AC7-A370-9D6FD0810458}" type="parTrans" cxnId="{33D434F0-BCAB-4B50-AEC9-35B6C8DE3FAF}">
      <dgm:prSet/>
      <dgm:spPr/>
      <dgm:t>
        <a:bodyPr/>
        <a:lstStyle/>
        <a:p>
          <a:endParaRPr lang="es-MX" sz="2800"/>
        </a:p>
      </dgm:t>
    </dgm:pt>
    <dgm:pt modelId="{20BB9BE0-A04B-4A73-A8F7-09E36EB7EE98}" type="sibTrans" cxnId="{33D434F0-BCAB-4B50-AEC9-35B6C8DE3FAF}">
      <dgm:prSet/>
      <dgm:spPr/>
      <dgm:t>
        <a:bodyPr/>
        <a:lstStyle/>
        <a:p>
          <a:endParaRPr lang="es-MX" sz="2800"/>
        </a:p>
      </dgm:t>
    </dgm:pt>
    <dgm:pt modelId="{06F02F15-E7FF-40D3-A251-2BD0C58B2CD0}">
      <dgm:prSet custT="1"/>
      <dgm:spPr/>
      <dgm:t>
        <a:bodyPr/>
        <a:lstStyle/>
        <a:p>
          <a:pPr rtl="0"/>
          <a:r>
            <a:rPr lang="es-MX" sz="2400" b="1" smtClean="0"/>
            <a:t>El ataque personal o </a:t>
          </a:r>
          <a:r>
            <a:rPr lang="es-MX" sz="2400" b="1" i="1" smtClean="0"/>
            <a:t>ad personam</a:t>
          </a:r>
          <a:endParaRPr lang="es-MX" sz="2400"/>
        </a:p>
      </dgm:t>
    </dgm:pt>
    <dgm:pt modelId="{9FE8FAAE-C775-4C4D-887B-583471121D28}" type="parTrans" cxnId="{FDA159B2-1A64-4D6E-BBBB-1CEFAA9C8BAF}">
      <dgm:prSet/>
      <dgm:spPr/>
      <dgm:t>
        <a:bodyPr/>
        <a:lstStyle/>
        <a:p>
          <a:endParaRPr lang="es-MX" sz="2800"/>
        </a:p>
      </dgm:t>
    </dgm:pt>
    <dgm:pt modelId="{B39F5E95-227A-4DC6-AE94-A326D8EE6C06}" type="sibTrans" cxnId="{FDA159B2-1A64-4D6E-BBBB-1CEFAA9C8BAF}">
      <dgm:prSet/>
      <dgm:spPr/>
      <dgm:t>
        <a:bodyPr/>
        <a:lstStyle/>
        <a:p>
          <a:endParaRPr lang="es-MX" sz="2800"/>
        </a:p>
      </dgm:t>
    </dgm:pt>
    <dgm:pt modelId="{C39911FC-235C-44BE-91A4-69555B74F6C8}">
      <dgm:prSet custT="1"/>
      <dgm:spPr/>
      <dgm:t>
        <a:bodyPr/>
        <a:lstStyle/>
        <a:p>
          <a:pPr rtl="0"/>
          <a:r>
            <a:rPr lang="es-MX" sz="2400" b="1" smtClean="0"/>
            <a:t>La frase del asesino o argumento del verdugo</a:t>
          </a:r>
          <a:endParaRPr lang="es-MX" sz="2400"/>
        </a:p>
      </dgm:t>
    </dgm:pt>
    <dgm:pt modelId="{0512FDE3-5EB5-4688-8767-598D0CBCEE3A}" type="parTrans" cxnId="{D6D4E05B-651A-4921-8C95-6CBAE24B451D}">
      <dgm:prSet/>
      <dgm:spPr/>
      <dgm:t>
        <a:bodyPr/>
        <a:lstStyle/>
        <a:p>
          <a:endParaRPr lang="es-MX" sz="2800"/>
        </a:p>
      </dgm:t>
    </dgm:pt>
    <dgm:pt modelId="{60C574D5-F83A-4B04-A4C4-F963E59C4429}" type="sibTrans" cxnId="{D6D4E05B-651A-4921-8C95-6CBAE24B451D}">
      <dgm:prSet/>
      <dgm:spPr/>
      <dgm:t>
        <a:bodyPr/>
        <a:lstStyle/>
        <a:p>
          <a:endParaRPr lang="es-MX" sz="2800"/>
        </a:p>
      </dgm:t>
    </dgm:pt>
    <dgm:pt modelId="{C46137E8-E69C-4D5C-B8B4-38100CA4362B}">
      <dgm:prSet custT="1"/>
      <dgm:spPr/>
      <dgm:t>
        <a:bodyPr/>
        <a:lstStyle/>
        <a:p>
          <a:pPr rtl="0"/>
          <a:r>
            <a:rPr lang="es-MX" sz="2400" b="1" smtClean="0"/>
            <a:t>La amenaza o </a:t>
          </a:r>
          <a:r>
            <a:rPr lang="es-MX" sz="2400" b="1" i="1" smtClean="0"/>
            <a:t>agumentum ad baculum</a:t>
          </a:r>
          <a:endParaRPr lang="es-MX" sz="2400"/>
        </a:p>
      </dgm:t>
    </dgm:pt>
    <dgm:pt modelId="{61B6ADB0-4A0C-4D4F-B81E-AA1023C9E5D5}" type="parTrans" cxnId="{2B637686-4A15-4257-8138-9158C5FB3ADA}">
      <dgm:prSet/>
      <dgm:spPr/>
      <dgm:t>
        <a:bodyPr/>
        <a:lstStyle/>
        <a:p>
          <a:endParaRPr lang="es-MX" sz="2800"/>
        </a:p>
      </dgm:t>
    </dgm:pt>
    <dgm:pt modelId="{841E37AB-BAAD-4472-99C7-14940E4FEFE1}" type="sibTrans" cxnId="{2B637686-4A15-4257-8138-9158C5FB3ADA}">
      <dgm:prSet/>
      <dgm:spPr/>
      <dgm:t>
        <a:bodyPr/>
        <a:lstStyle/>
        <a:p>
          <a:endParaRPr lang="es-MX" sz="2800"/>
        </a:p>
      </dgm:t>
    </dgm:pt>
    <dgm:pt modelId="{117EDC58-E057-42F6-9A05-E92BE6365134}">
      <dgm:prSet custT="1"/>
      <dgm:spPr/>
      <dgm:t>
        <a:bodyPr/>
        <a:lstStyle/>
        <a:p>
          <a:pPr rtl="0"/>
          <a:r>
            <a:rPr lang="es-MX" sz="2400" b="1" smtClean="0"/>
            <a:t>El argumento ético o </a:t>
          </a:r>
          <a:r>
            <a:rPr lang="es-MX" sz="2400" b="1" i="1" smtClean="0"/>
            <a:t>argumentum ex consensu gentium</a:t>
          </a:r>
          <a:endParaRPr lang="es-MX" sz="2400"/>
        </a:p>
      </dgm:t>
    </dgm:pt>
    <dgm:pt modelId="{F49E9281-6699-4D80-A366-4F8AF745E47E}" type="parTrans" cxnId="{81F8F9B8-4D3E-4EB9-BDF2-854210FBBAC3}">
      <dgm:prSet/>
      <dgm:spPr/>
      <dgm:t>
        <a:bodyPr/>
        <a:lstStyle/>
        <a:p>
          <a:endParaRPr lang="es-MX" sz="2800"/>
        </a:p>
      </dgm:t>
    </dgm:pt>
    <dgm:pt modelId="{64715CA3-7103-46C3-A959-F78F53387958}" type="sibTrans" cxnId="{81F8F9B8-4D3E-4EB9-BDF2-854210FBBAC3}">
      <dgm:prSet/>
      <dgm:spPr/>
      <dgm:t>
        <a:bodyPr/>
        <a:lstStyle/>
        <a:p>
          <a:endParaRPr lang="es-MX" sz="2800"/>
        </a:p>
      </dgm:t>
    </dgm:pt>
    <dgm:pt modelId="{1B5B7A1D-59C7-4783-B519-12B3AF573F2A}">
      <dgm:prSet custT="1"/>
      <dgm:spPr/>
      <dgm:t>
        <a:bodyPr/>
        <a:lstStyle/>
        <a:p>
          <a:pPr rtl="0"/>
          <a:r>
            <a:rPr lang="es-MX" sz="2400" b="1" smtClean="0"/>
            <a:t>La racionalidad aparente: </a:t>
          </a:r>
          <a:r>
            <a:rPr lang="es-MX" sz="2400" b="1" i="1" smtClean="0"/>
            <a:t>argumentum ad iudicum y argumentum ex silentio </a:t>
          </a:r>
          <a:endParaRPr lang="es-MX" sz="2400"/>
        </a:p>
      </dgm:t>
    </dgm:pt>
    <dgm:pt modelId="{071E595F-8CCA-4669-926E-69A1C0748752}" type="parTrans" cxnId="{03E4F651-72EB-4A32-A845-AF6585BEB08B}">
      <dgm:prSet/>
      <dgm:spPr/>
      <dgm:t>
        <a:bodyPr/>
        <a:lstStyle/>
        <a:p>
          <a:endParaRPr lang="es-MX" sz="2800"/>
        </a:p>
      </dgm:t>
    </dgm:pt>
    <dgm:pt modelId="{70D916B7-4A7D-4FEE-BC7F-4AFEC067638B}" type="sibTrans" cxnId="{03E4F651-72EB-4A32-A845-AF6585BEB08B}">
      <dgm:prSet/>
      <dgm:spPr/>
      <dgm:t>
        <a:bodyPr/>
        <a:lstStyle/>
        <a:p>
          <a:endParaRPr lang="es-MX" sz="2800"/>
        </a:p>
      </dgm:t>
    </dgm:pt>
    <dgm:pt modelId="{339908E4-374F-4DBE-8449-553CC93FFEBE}">
      <dgm:prSet custT="1"/>
      <dgm:spPr/>
      <dgm:t>
        <a:bodyPr/>
        <a:lstStyle/>
        <a:p>
          <a:pPr rtl="0"/>
          <a:r>
            <a:rPr lang="es-MX" sz="2400" b="1" smtClean="0"/>
            <a:t>La exageración o </a:t>
          </a:r>
          <a:r>
            <a:rPr lang="es-MX" sz="2400" b="1" i="1" smtClean="0"/>
            <a:t>argumentum ad consequentiam</a:t>
          </a:r>
          <a:endParaRPr lang="es-MX" sz="2400"/>
        </a:p>
      </dgm:t>
    </dgm:pt>
    <dgm:pt modelId="{52A54D0D-0A57-4FF5-9FEC-C0EAE8FA7FBF}" type="parTrans" cxnId="{C18C8CA7-FD35-460C-834A-04BA3450B0C8}">
      <dgm:prSet/>
      <dgm:spPr/>
      <dgm:t>
        <a:bodyPr/>
        <a:lstStyle/>
        <a:p>
          <a:endParaRPr lang="es-MX" sz="2800"/>
        </a:p>
      </dgm:t>
    </dgm:pt>
    <dgm:pt modelId="{567ED89E-DABB-4481-A39D-C5DDD9A37C2E}" type="sibTrans" cxnId="{C18C8CA7-FD35-460C-834A-04BA3450B0C8}">
      <dgm:prSet/>
      <dgm:spPr/>
      <dgm:t>
        <a:bodyPr/>
        <a:lstStyle/>
        <a:p>
          <a:endParaRPr lang="es-MX" sz="2800"/>
        </a:p>
      </dgm:t>
    </dgm:pt>
    <dgm:pt modelId="{75036FEA-CCC4-4965-BF8A-01DE8AD3BD42}" type="pres">
      <dgm:prSet presAssocID="{9C620DBA-AE9F-44EA-BD48-25DD5B699C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A5E465-B2B0-4122-B3AB-4BC74B485B58}" type="pres">
      <dgm:prSet presAssocID="{A983647C-6559-499E-8204-45544043C15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4E5192-585F-4902-80AF-90297E13BFA1}" type="pres">
      <dgm:prSet presAssocID="{20BB9BE0-A04B-4A73-A8F7-09E36EB7EE98}" presName="spacer" presStyleCnt="0"/>
      <dgm:spPr/>
    </dgm:pt>
    <dgm:pt modelId="{B6F0E739-715A-44EA-B42D-B36D292087DB}" type="pres">
      <dgm:prSet presAssocID="{06F02F15-E7FF-40D3-A251-2BD0C58B2CD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C659B0-1CBF-405B-A693-B608AA3E5D28}" type="pres">
      <dgm:prSet presAssocID="{B39F5E95-227A-4DC6-AE94-A326D8EE6C06}" presName="spacer" presStyleCnt="0"/>
      <dgm:spPr/>
    </dgm:pt>
    <dgm:pt modelId="{DF28855D-7DAE-42ED-A00B-7D568F7AA3BB}" type="pres">
      <dgm:prSet presAssocID="{C39911FC-235C-44BE-91A4-69555B74F6C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3C2184-8AFD-454D-A21F-EB5B0F5A8F1B}" type="pres">
      <dgm:prSet presAssocID="{60C574D5-F83A-4B04-A4C4-F963E59C4429}" presName="spacer" presStyleCnt="0"/>
      <dgm:spPr/>
    </dgm:pt>
    <dgm:pt modelId="{937E1055-CB8C-4C8E-B9E8-8254535019A3}" type="pres">
      <dgm:prSet presAssocID="{C46137E8-E69C-4D5C-B8B4-38100CA4362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B04E89-4BF4-4A57-AE15-680AEE0DF713}" type="pres">
      <dgm:prSet presAssocID="{841E37AB-BAAD-4472-99C7-14940E4FEFE1}" presName="spacer" presStyleCnt="0"/>
      <dgm:spPr/>
    </dgm:pt>
    <dgm:pt modelId="{AE3BB34F-BC47-42A4-88CF-B4A01D087455}" type="pres">
      <dgm:prSet presAssocID="{117EDC58-E057-42F6-9A05-E92BE6365134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97B821-FF72-417A-AA2B-F24F5B9FA693}" type="pres">
      <dgm:prSet presAssocID="{64715CA3-7103-46C3-A959-F78F53387958}" presName="spacer" presStyleCnt="0"/>
      <dgm:spPr/>
    </dgm:pt>
    <dgm:pt modelId="{5255AC32-6B44-4CE9-8DBC-6924FE1850B8}" type="pres">
      <dgm:prSet presAssocID="{1B5B7A1D-59C7-4783-B519-12B3AF573F2A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701CDD-3422-45F0-AD16-F9666D93A3A1}" type="pres">
      <dgm:prSet presAssocID="{70D916B7-4A7D-4FEE-BC7F-4AFEC067638B}" presName="spacer" presStyleCnt="0"/>
      <dgm:spPr/>
    </dgm:pt>
    <dgm:pt modelId="{1D947348-577A-4186-9B70-91BDE1590ECD}" type="pres">
      <dgm:prSet presAssocID="{339908E4-374F-4DBE-8449-553CC93FFEB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E4F651-72EB-4A32-A845-AF6585BEB08B}" srcId="{9C620DBA-AE9F-44EA-BD48-25DD5B699CEC}" destId="{1B5B7A1D-59C7-4783-B519-12B3AF573F2A}" srcOrd="5" destOrd="0" parTransId="{071E595F-8CCA-4669-926E-69A1C0748752}" sibTransId="{70D916B7-4A7D-4FEE-BC7F-4AFEC067638B}"/>
    <dgm:cxn modelId="{F4040BA0-FC08-45DC-95AB-3DEF0AE08DB4}" type="presOf" srcId="{A983647C-6559-499E-8204-45544043C15B}" destId="{5BA5E465-B2B0-4122-B3AB-4BC74B485B58}" srcOrd="0" destOrd="0" presId="urn:microsoft.com/office/officeart/2005/8/layout/vList2"/>
    <dgm:cxn modelId="{458F3362-85A0-43BF-B5B6-2F078BDC5EF0}" type="presOf" srcId="{1B5B7A1D-59C7-4783-B519-12B3AF573F2A}" destId="{5255AC32-6B44-4CE9-8DBC-6924FE1850B8}" srcOrd="0" destOrd="0" presId="urn:microsoft.com/office/officeart/2005/8/layout/vList2"/>
    <dgm:cxn modelId="{33D434F0-BCAB-4B50-AEC9-35B6C8DE3FAF}" srcId="{9C620DBA-AE9F-44EA-BD48-25DD5B699CEC}" destId="{A983647C-6559-499E-8204-45544043C15B}" srcOrd="0" destOrd="0" parTransId="{A7F96282-4290-4AC7-A370-9D6FD0810458}" sibTransId="{20BB9BE0-A04B-4A73-A8F7-09E36EB7EE98}"/>
    <dgm:cxn modelId="{45F9FAF5-9F7B-45B7-9680-46C69F4B71C1}" type="presOf" srcId="{117EDC58-E057-42F6-9A05-E92BE6365134}" destId="{AE3BB34F-BC47-42A4-88CF-B4A01D087455}" srcOrd="0" destOrd="0" presId="urn:microsoft.com/office/officeart/2005/8/layout/vList2"/>
    <dgm:cxn modelId="{114591D3-7C8F-48A5-95B3-EABF49126FC9}" type="presOf" srcId="{C39911FC-235C-44BE-91A4-69555B74F6C8}" destId="{DF28855D-7DAE-42ED-A00B-7D568F7AA3BB}" srcOrd="0" destOrd="0" presId="urn:microsoft.com/office/officeart/2005/8/layout/vList2"/>
    <dgm:cxn modelId="{D801F5A8-4EE9-48C0-9B21-700B30852A8D}" type="presOf" srcId="{9C620DBA-AE9F-44EA-BD48-25DD5B699CEC}" destId="{75036FEA-CCC4-4965-BF8A-01DE8AD3BD42}" srcOrd="0" destOrd="0" presId="urn:microsoft.com/office/officeart/2005/8/layout/vList2"/>
    <dgm:cxn modelId="{AB338015-95B1-46F9-BA79-F26AC97CDBD2}" type="presOf" srcId="{339908E4-374F-4DBE-8449-553CC93FFEBE}" destId="{1D947348-577A-4186-9B70-91BDE1590ECD}" srcOrd="0" destOrd="0" presId="urn:microsoft.com/office/officeart/2005/8/layout/vList2"/>
    <dgm:cxn modelId="{C18C8CA7-FD35-460C-834A-04BA3450B0C8}" srcId="{9C620DBA-AE9F-44EA-BD48-25DD5B699CEC}" destId="{339908E4-374F-4DBE-8449-553CC93FFEBE}" srcOrd="6" destOrd="0" parTransId="{52A54D0D-0A57-4FF5-9FEC-C0EAE8FA7FBF}" sibTransId="{567ED89E-DABB-4481-A39D-C5DDD9A37C2E}"/>
    <dgm:cxn modelId="{252A1616-041F-41CD-AB5A-D4D8D91D4AE5}" type="presOf" srcId="{C46137E8-E69C-4D5C-B8B4-38100CA4362B}" destId="{937E1055-CB8C-4C8E-B9E8-8254535019A3}" srcOrd="0" destOrd="0" presId="urn:microsoft.com/office/officeart/2005/8/layout/vList2"/>
    <dgm:cxn modelId="{D6D4E05B-651A-4921-8C95-6CBAE24B451D}" srcId="{9C620DBA-AE9F-44EA-BD48-25DD5B699CEC}" destId="{C39911FC-235C-44BE-91A4-69555B74F6C8}" srcOrd="2" destOrd="0" parTransId="{0512FDE3-5EB5-4688-8767-598D0CBCEE3A}" sibTransId="{60C574D5-F83A-4B04-A4C4-F963E59C4429}"/>
    <dgm:cxn modelId="{CCFEB05F-BCBE-4BE3-8304-FEE8FE5D0FE4}" type="presOf" srcId="{06F02F15-E7FF-40D3-A251-2BD0C58B2CD0}" destId="{B6F0E739-715A-44EA-B42D-B36D292087DB}" srcOrd="0" destOrd="0" presId="urn:microsoft.com/office/officeart/2005/8/layout/vList2"/>
    <dgm:cxn modelId="{81F8F9B8-4D3E-4EB9-BDF2-854210FBBAC3}" srcId="{9C620DBA-AE9F-44EA-BD48-25DD5B699CEC}" destId="{117EDC58-E057-42F6-9A05-E92BE6365134}" srcOrd="4" destOrd="0" parTransId="{F49E9281-6699-4D80-A366-4F8AF745E47E}" sibTransId="{64715CA3-7103-46C3-A959-F78F53387958}"/>
    <dgm:cxn modelId="{2B637686-4A15-4257-8138-9158C5FB3ADA}" srcId="{9C620DBA-AE9F-44EA-BD48-25DD5B699CEC}" destId="{C46137E8-E69C-4D5C-B8B4-38100CA4362B}" srcOrd="3" destOrd="0" parTransId="{61B6ADB0-4A0C-4D4F-B81E-AA1023C9E5D5}" sibTransId="{841E37AB-BAAD-4472-99C7-14940E4FEFE1}"/>
    <dgm:cxn modelId="{FDA159B2-1A64-4D6E-BBBB-1CEFAA9C8BAF}" srcId="{9C620DBA-AE9F-44EA-BD48-25DD5B699CEC}" destId="{06F02F15-E7FF-40D3-A251-2BD0C58B2CD0}" srcOrd="1" destOrd="0" parTransId="{9FE8FAAE-C775-4C4D-887B-583471121D28}" sibTransId="{B39F5E95-227A-4DC6-AE94-A326D8EE6C06}"/>
    <dgm:cxn modelId="{0690C071-0F98-48D4-8CE1-3B928F2FD634}" type="presParOf" srcId="{75036FEA-CCC4-4965-BF8A-01DE8AD3BD42}" destId="{5BA5E465-B2B0-4122-B3AB-4BC74B485B58}" srcOrd="0" destOrd="0" presId="urn:microsoft.com/office/officeart/2005/8/layout/vList2"/>
    <dgm:cxn modelId="{D696154F-E5F7-45E8-8B37-CE6DED4C3166}" type="presParOf" srcId="{75036FEA-CCC4-4965-BF8A-01DE8AD3BD42}" destId="{EA4E5192-585F-4902-80AF-90297E13BFA1}" srcOrd="1" destOrd="0" presId="urn:microsoft.com/office/officeart/2005/8/layout/vList2"/>
    <dgm:cxn modelId="{A9CD938B-FE2B-44BC-B2DF-58FD5C0C35A6}" type="presParOf" srcId="{75036FEA-CCC4-4965-BF8A-01DE8AD3BD42}" destId="{B6F0E739-715A-44EA-B42D-B36D292087DB}" srcOrd="2" destOrd="0" presId="urn:microsoft.com/office/officeart/2005/8/layout/vList2"/>
    <dgm:cxn modelId="{2EB3CB8C-25A4-477C-A8E3-32C56D962016}" type="presParOf" srcId="{75036FEA-CCC4-4965-BF8A-01DE8AD3BD42}" destId="{56C659B0-1CBF-405B-A693-B608AA3E5D28}" srcOrd="3" destOrd="0" presId="urn:microsoft.com/office/officeart/2005/8/layout/vList2"/>
    <dgm:cxn modelId="{F7DF8A6F-E605-425A-AC2B-178FDD4FD56D}" type="presParOf" srcId="{75036FEA-CCC4-4965-BF8A-01DE8AD3BD42}" destId="{DF28855D-7DAE-42ED-A00B-7D568F7AA3BB}" srcOrd="4" destOrd="0" presId="urn:microsoft.com/office/officeart/2005/8/layout/vList2"/>
    <dgm:cxn modelId="{A691B357-4031-4729-B154-BEFDC51EC75A}" type="presParOf" srcId="{75036FEA-CCC4-4965-BF8A-01DE8AD3BD42}" destId="{D83C2184-8AFD-454D-A21F-EB5B0F5A8F1B}" srcOrd="5" destOrd="0" presId="urn:microsoft.com/office/officeart/2005/8/layout/vList2"/>
    <dgm:cxn modelId="{77A8498E-3D79-4194-8780-AF090C1F2F2A}" type="presParOf" srcId="{75036FEA-CCC4-4965-BF8A-01DE8AD3BD42}" destId="{937E1055-CB8C-4C8E-B9E8-8254535019A3}" srcOrd="6" destOrd="0" presId="urn:microsoft.com/office/officeart/2005/8/layout/vList2"/>
    <dgm:cxn modelId="{83A65669-56A2-499D-859B-172BDC16E21D}" type="presParOf" srcId="{75036FEA-CCC4-4965-BF8A-01DE8AD3BD42}" destId="{4BB04E89-4BF4-4A57-AE15-680AEE0DF713}" srcOrd="7" destOrd="0" presId="urn:microsoft.com/office/officeart/2005/8/layout/vList2"/>
    <dgm:cxn modelId="{4F585142-1D7A-4763-99B9-D5A0707A46F0}" type="presParOf" srcId="{75036FEA-CCC4-4965-BF8A-01DE8AD3BD42}" destId="{AE3BB34F-BC47-42A4-88CF-B4A01D087455}" srcOrd="8" destOrd="0" presId="urn:microsoft.com/office/officeart/2005/8/layout/vList2"/>
    <dgm:cxn modelId="{C2E432E2-9711-4DE8-8F10-5C78C3FA6887}" type="presParOf" srcId="{75036FEA-CCC4-4965-BF8A-01DE8AD3BD42}" destId="{C497B821-FF72-417A-AA2B-F24F5B9FA693}" srcOrd="9" destOrd="0" presId="urn:microsoft.com/office/officeart/2005/8/layout/vList2"/>
    <dgm:cxn modelId="{95BBBB62-DCE2-4AB3-A34E-CC90AF83271E}" type="presParOf" srcId="{75036FEA-CCC4-4965-BF8A-01DE8AD3BD42}" destId="{5255AC32-6B44-4CE9-8DBC-6924FE1850B8}" srcOrd="10" destOrd="0" presId="urn:microsoft.com/office/officeart/2005/8/layout/vList2"/>
    <dgm:cxn modelId="{09B1A3FE-454A-4622-A667-9BC27ABF8F68}" type="presParOf" srcId="{75036FEA-CCC4-4965-BF8A-01DE8AD3BD42}" destId="{74701CDD-3422-45F0-AD16-F9666D93A3A1}" srcOrd="11" destOrd="0" presId="urn:microsoft.com/office/officeart/2005/8/layout/vList2"/>
    <dgm:cxn modelId="{D2F416F6-F4AA-4D7F-835F-6ECC28A9D51A}" type="presParOf" srcId="{75036FEA-CCC4-4965-BF8A-01DE8AD3BD42}" destId="{1D947348-577A-4186-9B70-91BDE1590EC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06EC838-F136-49DF-A9C1-0A0F83BD145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0FECB56-3347-4A49-9423-45F6BD7B40CE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800" b="1" dirty="0" smtClean="0">
              <a:solidFill>
                <a:srgbClr val="002060"/>
              </a:solidFill>
            </a:rPr>
            <a:t>Argumentos </a:t>
          </a:r>
          <a:r>
            <a:rPr lang="es-MX" sz="2800" b="1" i="1" dirty="0" smtClean="0">
              <a:solidFill>
                <a:srgbClr val="002060"/>
              </a:solidFill>
            </a:rPr>
            <a:t>ad hominem </a:t>
          </a:r>
          <a:r>
            <a:rPr lang="es-MX" sz="2400" b="0" i="1" dirty="0" smtClean="0">
              <a:solidFill>
                <a:srgbClr val="002060"/>
              </a:solidFill>
            </a:rPr>
            <a:t>(referencia al interlocutor y no al argumento)</a:t>
          </a:r>
          <a:r>
            <a:rPr lang="es-MX" sz="2800" b="1" i="1" dirty="0" smtClean="0">
              <a:solidFill>
                <a:srgbClr val="002060"/>
              </a:solidFill>
            </a:rPr>
            <a:t> </a:t>
          </a:r>
          <a:endParaRPr lang="es-MX" sz="2800" dirty="0">
            <a:solidFill>
              <a:srgbClr val="002060"/>
            </a:solidFill>
          </a:endParaRPr>
        </a:p>
      </dgm:t>
    </dgm:pt>
    <dgm:pt modelId="{46586CEA-1227-4FBD-BD89-0B7B078B0F0A}" type="parTrans" cxnId="{0C18B009-0441-4B6F-817D-C1E836DBC927}">
      <dgm:prSet/>
      <dgm:spPr/>
      <dgm:t>
        <a:bodyPr/>
        <a:lstStyle/>
        <a:p>
          <a:endParaRPr lang="es-MX" sz="2800"/>
        </a:p>
      </dgm:t>
    </dgm:pt>
    <dgm:pt modelId="{6DE6F837-EB29-46D9-B7B5-D74C478E731F}" type="sibTrans" cxnId="{0C18B009-0441-4B6F-817D-C1E836DBC927}">
      <dgm:prSet/>
      <dgm:spPr/>
      <dgm:t>
        <a:bodyPr/>
        <a:lstStyle/>
        <a:p>
          <a:endParaRPr lang="es-MX" sz="2800"/>
        </a:p>
      </dgm:t>
    </dgm:pt>
    <dgm:pt modelId="{F5CFC7B5-CD5C-416B-A9CD-68F249AB26BC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800" b="1" dirty="0" smtClean="0">
              <a:solidFill>
                <a:srgbClr val="002060"/>
              </a:solidFill>
            </a:rPr>
            <a:t>El ataque personal/</a:t>
          </a:r>
          <a:r>
            <a:rPr lang="es-MX" sz="2800" b="1" i="1" dirty="0" smtClean="0">
              <a:solidFill>
                <a:srgbClr val="002060"/>
              </a:solidFill>
            </a:rPr>
            <a:t>ad </a:t>
          </a:r>
          <a:r>
            <a:rPr lang="es-MX" sz="2800" b="1" i="1" dirty="0" err="1" smtClean="0">
              <a:solidFill>
                <a:srgbClr val="002060"/>
              </a:solidFill>
            </a:rPr>
            <a:t>personam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0" i="1" dirty="0" smtClean="0">
              <a:solidFill>
                <a:srgbClr val="002060"/>
              </a:solidFill>
            </a:rPr>
            <a:t>(Agresión al opositor por características personales)</a:t>
          </a:r>
          <a:endParaRPr lang="es-MX" sz="2800" dirty="0">
            <a:solidFill>
              <a:srgbClr val="002060"/>
            </a:solidFill>
          </a:endParaRPr>
        </a:p>
      </dgm:t>
    </dgm:pt>
    <dgm:pt modelId="{B5C95389-B3F5-40B1-A0DB-D85DBEA0AD6D}" type="parTrans" cxnId="{D2F662A2-7D02-47A4-B285-AE66712FBAB8}">
      <dgm:prSet/>
      <dgm:spPr/>
      <dgm:t>
        <a:bodyPr/>
        <a:lstStyle/>
        <a:p>
          <a:endParaRPr lang="es-MX" sz="2800"/>
        </a:p>
      </dgm:t>
    </dgm:pt>
    <dgm:pt modelId="{AB6EBA6E-96FE-45A2-A72E-786FBF252106}" type="sibTrans" cxnId="{D2F662A2-7D02-47A4-B285-AE66712FBAB8}">
      <dgm:prSet/>
      <dgm:spPr/>
      <dgm:t>
        <a:bodyPr/>
        <a:lstStyle/>
        <a:p>
          <a:endParaRPr lang="es-MX" sz="2800"/>
        </a:p>
      </dgm:t>
    </dgm:pt>
    <dgm:pt modelId="{CB24461E-3F60-45BA-ABBD-F80EF8A5CCFA}" type="pres">
      <dgm:prSet presAssocID="{206EC838-F136-49DF-A9C1-0A0F83BD145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F6233E4-28F2-4DEC-9ED7-B8C58B9C857F}" type="pres">
      <dgm:prSet presAssocID="{206EC838-F136-49DF-A9C1-0A0F83BD1458}" presName="pyramid" presStyleLbl="node1" presStyleIdx="0" presStyleCnt="1"/>
      <dgm:spPr/>
    </dgm:pt>
    <dgm:pt modelId="{79A92C9C-9612-4725-BB61-046CAC2F5019}" type="pres">
      <dgm:prSet presAssocID="{206EC838-F136-49DF-A9C1-0A0F83BD1458}" presName="theList" presStyleCnt="0"/>
      <dgm:spPr/>
    </dgm:pt>
    <dgm:pt modelId="{8AAB2F19-E4C6-4C1E-9B3C-4AA613BF7AEC}" type="pres">
      <dgm:prSet presAssocID="{40FECB56-3347-4A49-9423-45F6BD7B40CE}" presName="aNode" presStyleLbl="fgAcc1" presStyleIdx="0" presStyleCnt="2" custScaleX="266194" custScaleY="1606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F51A6D-1FED-43CA-8AB7-262662A6251E}" type="pres">
      <dgm:prSet presAssocID="{40FECB56-3347-4A49-9423-45F6BD7B40CE}" presName="aSpace" presStyleCnt="0"/>
      <dgm:spPr/>
    </dgm:pt>
    <dgm:pt modelId="{8E15CD5A-8DDE-4811-84AB-49C18BADE092}" type="pres">
      <dgm:prSet presAssocID="{F5CFC7B5-CD5C-416B-A9CD-68F249AB26BC}" presName="aNode" presStyleLbl="fgAcc1" presStyleIdx="1" presStyleCnt="2" custScaleX="266194" custScaleY="1705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1EC723-CDBD-476F-AAD5-B6BABD79F533}" type="pres">
      <dgm:prSet presAssocID="{F5CFC7B5-CD5C-416B-A9CD-68F249AB26BC}" presName="aSpace" presStyleCnt="0"/>
      <dgm:spPr/>
    </dgm:pt>
  </dgm:ptLst>
  <dgm:cxnLst>
    <dgm:cxn modelId="{3499F42D-9078-4DB8-8158-C90DE9A92780}" type="presOf" srcId="{40FECB56-3347-4A49-9423-45F6BD7B40CE}" destId="{8AAB2F19-E4C6-4C1E-9B3C-4AA613BF7AEC}" srcOrd="0" destOrd="0" presId="urn:microsoft.com/office/officeart/2005/8/layout/pyramid2"/>
    <dgm:cxn modelId="{2D758689-E7D2-483E-BE1A-936BD8AE8368}" type="presOf" srcId="{206EC838-F136-49DF-A9C1-0A0F83BD1458}" destId="{CB24461E-3F60-45BA-ABBD-F80EF8A5CCFA}" srcOrd="0" destOrd="0" presId="urn:microsoft.com/office/officeart/2005/8/layout/pyramid2"/>
    <dgm:cxn modelId="{D2F662A2-7D02-47A4-B285-AE66712FBAB8}" srcId="{206EC838-F136-49DF-A9C1-0A0F83BD1458}" destId="{F5CFC7B5-CD5C-416B-A9CD-68F249AB26BC}" srcOrd="1" destOrd="0" parTransId="{B5C95389-B3F5-40B1-A0DB-D85DBEA0AD6D}" sibTransId="{AB6EBA6E-96FE-45A2-A72E-786FBF252106}"/>
    <dgm:cxn modelId="{8803AC57-4520-4946-B526-B0D1CF049DED}" type="presOf" srcId="{F5CFC7B5-CD5C-416B-A9CD-68F249AB26BC}" destId="{8E15CD5A-8DDE-4811-84AB-49C18BADE092}" srcOrd="0" destOrd="0" presId="urn:microsoft.com/office/officeart/2005/8/layout/pyramid2"/>
    <dgm:cxn modelId="{0C18B009-0441-4B6F-817D-C1E836DBC927}" srcId="{206EC838-F136-49DF-A9C1-0A0F83BD1458}" destId="{40FECB56-3347-4A49-9423-45F6BD7B40CE}" srcOrd="0" destOrd="0" parTransId="{46586CEA-1227-4FBD-BD89-0B7B078B0F0A}" sibTransId="{6DE6F837-EB29-46D9-B7B5-D74C478E731F}"/>
    <dgm:cxn modelId="{D71F6624-F3FB-421B-9F2A-EED523DDBF79}" type="presParOf" srcId="{CB24461E-3F60-45BA-ABBD-F80EF8A5CCFA}" destId="{8F6233E4-28F2-4DEC-9ED7-B8C58B9C857F}" srcOrd="0" destOrd="0" presId="urn:microsoft.com/office/officeart/2005/8/layout/pyramid2"/>
    <dgm:cxn modelId="{DCE8F69E-C64E-4777-A6B8-1FCF6D7D5902}" type="presParOf" srcId="{CB24461E-3F60-45BA-ABBD-F80EF8A5CCFA}" destId="{79A92C9C-9612-4725-BB61-046CAC2F5019}" srcOrd="1" destOrd="0" presId="urn:microsoft.com/office/officeart/2005/8/layout/pyramid2"/>
    <dgm:cxn modelId="{5D0360A7-B3BC-4D9F-93F2-13BA3FF60C92}" type="presParOf" srcId="{79A92C9C-9612-4725-BB61-046CAC2F5019}" destId="{8AAB2F19-E4C6-4C1E-9B3C-4AA613BF7AEC}" srcOrd="0" destOrd="0" presId="urn:microsoft.com/office/officeart/2005/8/layout/pyramid2"/>
    <dgm:cxn modelId="{AC06D777-40B2-4BE7-93E5-0A263E3ADB4E}" type="presParOf" srcId="{79A92C9C-9612-4725-BB61-046CAC2F5019}" destId="{9BF51A6D-1FED-43CA-8AB7-262662A6251E}" srcOrd="1" destOrd="0" presId="urn:microsoft.com/office/officeart/2005/8/layout/pyramid2"/>
    <dgm:cxn modelId="{1E7E89FA-51B6-4CFF-AADF-10652C60CD30}" type="presParOf" srcId="{79A92C9C-9612-4725-BB61-046CAC2F5019}" destId="{8E15CD5A-8DDE-4811-84AB-49C18BADE092}" srcOrd="2" destOrd="0" presId="urn:microsoft.com/office/officeart/2005/8/layout/pyramid2"/>
    <dgm:cxn modelId="{22735E12-300B-4679-BE43-33043462F19C}" type="presParOf" srcId="{79A92C9C-9612-4725-BB61-046CAC2F5019}" destId="{941EC723-CDBD-476F-AAD5-B6BABD79F533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06EC838-F136-49DF-A9C1-0A0F83BD145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E1BFD6D-83AC-407F-98A5-D375A7DD26A5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b="1" dirty="0" smtClean="0">
              <a:solidFill>
                <a:srgbClr val="002060"/>
              </a:solidFill>
            </a:rPr>
            <a:t>La frase del asesino o argumento del verdugo </a:t>
          </a:r>
          <a:r>
            <a:rPr lang="es-MX" sz="2000" b="0" dirty="0" smtClean="0">
              <a:solidFill>
                <a:srgbClr val="002060"/>
              </a:solidFill>
            </a:rPr>
            <a:t>(Expresión sin contenido, de la cual el disputante da por hecho que sus opositores coinciden en el valor de las mismas) «Eso cualquiera lo puede hacer»</a:t>
          </a:r>
          <a:r>
            <a:rPr lang="es-MX" sz="2400" b="0" dirty="0" smtClean="0">
              <a:solidFill>
                <a:srgbClr val="002060"/>
              </a:solidFill>
            </a:rPr>
            <a:t> </a:t>
          </a:r>
          <a:r>
            <a:rPr lang="es-MX" sz="2400" b="1" dirty="0" smtClean="0">
              <a:solidFill>
                <a:srgbClr val="002060"/>
              </a:solidFill>
            </a:rPr>
            <a:t> </a:t>
          </a:r>
          <a:endParaRPr lang="es-MX" sz="2400" dirty="0">
            <a:solidFill>
              <a:srgbClr val="002060"/>
            </a:solidFill>
          </a:endParaRPr>
        </a:p>
      </dgm:t>
    </dgm:pt>
    <dgm:pt modelId="{C689FD70-B7A8-42DA-9253-527FA6BFC0A4}" type="parTrans" cxnId="{58AA34AE-34EB-488F-84D5-D7269DE58306}">
      <dgm:prSet/>
      <dgm:spPr/>
      <dgm:t>
        <a:bodyPr/>
        <a:lstStyle/>
        <a:p>
          <a:endParaRPr lang="es-MX" sz="2400"/>
        </a:p>
      </dgm:t>
    </dgm:pt>
    <dgm:pt modelId="{707A7F12-2741-4A2A-AB7B-931D112D9217}" type="sibTrans" cxnId="{58AA34AE-34EB-488F-84D5-D7269DE58306}">
      <dgm:prSet/>
      <dgm:spPr/>
      <dgm:t>
        <a:bodyPr/>
        <a:lstStyle/>
        <a:p>
          <a:endParaRPr lang="es-MX" sz="2400"/>
        </a:p>
      </dgm:t>
    </dgm:pt>
    <dgm:pt modelId="{8136C7FB-7DD8-49A8-AB45-179E58286A3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b="1" dirty="0" smtClean="0">
              <a:solidFill>
                <a:srgbClr val="002060"/>
              </a:solidFill>
            </a:rPr>
            <a:t>La amenaza o </a:t>
          </a:r>
          <a:r>
            <a:rPr lang="es-MX" sz="2400" b="1" i="1" dirty="0" err="1" smtClean="0">
              <a:solidFill>
                <a:srgbClr val="002060"/>
              </a:solidFill>
            </a:rPr>
            <a:t>agumentum</a:t>
          </a:r>
          <a:r>
            <a:rPr lang="es-MX" sz="2400" b="1" i="1" dirty="0" smtClean="0">
              <a:solidFill>
                <a:srgbClr val="002060"/>
              </a:solidFill>
            </a:rPr>
            <a:t> ad </a:t>
          </a:r>
          <a:r>
            <a:rPr lang="es-MX" sz="2400" b="1" i="1" dirty="0" err="1" smtClean="0">
              <a:solidFill>
                <a:srgbClr val="002060"/>
              </a:solidFill>
            </a:rPr>
            <a:t>baculum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0" i="1" dirty="0" smtClean="0">
              <a:solidFill>
                <a:srgbClr val="002060"/>
              </a:solidFill>
            </a:rPr>
            <a:t>(Se introduce al final una descalificación, engaño o violencia)</a:t>
          </a:r>
          <a:endParaRPr lang="es-MX" sz="2400" dirty="0">
            <a:solidFill>
              <a:srgbClr val="002060"/>
            </a:solidFill>
          </a:endParaRPr>
        </a:p>
      </dgm:t>
    </dgm:pt>
    <dgm:pt modelId="{5C573267-75B2-46EF-A3C6-86FFE83C8E02}" type="parTrans" cxnId="{55A23CC0-3369-43ED-A682-5391B8CCC709}">
      <dgm:prSet/>
      <dgm:spPr/>
      <dgm:t>
        <a:bodyPr/>
        <a:lstStyle/>
        <a:p>
          <a:endParaRPr lang="es-MX" sz="2400"/>
        </a:p>
      </dgm:t>
    </dgm:pt>
    <dgm:pt modelId="{05C592B5-E737-4E98-99F9-438C87FCDF98}" type="sibTrans" cxnId="{55A23CC0-3369-43ED-A682-5391B8CCC709}">
      <dgm:prSet/>
      <dgm:spPr/>
      <dgm:t>
        <a:bodyPr/>
        <a:lstStyle/>
        <a:p>
          <a:endParaRPr lang="es-MX" sz="2400"/>
        </a:p>
      </dgm:t>
    </dgm:pt>
    <dgm:pt modelId="{CB24461E-3F60-45BA-ABBD-F80EF8A5CCFA}" type="pres">
      <dgm:prSet presAssocID="{206EC838-F136-49DF-A9C1-0A0F83BD145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F6233E4-28F2-4DEC-9ED7-B8C58B9C857F}" type="pres">
      <dgm:prSet presAssocID="{206EC838-F136-49DF-A9C1-0A0F83BD1458}" presName="pyramid" presStyleLbl="node1" presStyleIdx="0" presStyleCnt="1"/>
      <dgm:spPr/>
    </dgm:pt>
    <dgm:pt modelId="{79A92C9C-9612-4725-BB61-046CAC2F5019}" type="pres">
      <dgm:prSet presAssocID="{206EC838-F136-49DF-A9C1-0A0F83BD1458}" presName="theList" presStyleCnt="0"/>
      <dgm:spPr/>
    </dgm:pt>
    <dgm:pt modelId="{CA03CBD7-4F82-45F1-95A5-19F7201A6525}" type="pres">
      <dgm:prSet presAssocID="{CE1BFD6D-83AC-407F-98A5-D375A7DD26A5}" presName="aNode" presStyleLbl="fgAcc1" presStyleIdx="0" presStyleCnt="2" custScaleX="266194" custScaleY="256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B35845-59D1-490C-B70D-FF988D90E5F9}" type="pres">
      <dgm:prSet presAssocID="{CE1BFD6D-83AC-407F-98A5-D375A7DD26A5}" presName="aSpace" presStyleCnt="0"/>
      <dgm:spPr/>
    </dgm:pt>
    <dgm:pt modelId="{A3524061-5D5B-4D64-A880-1DE87BA5E40D}" type="pres">
      <dgm:prSet presAssocID="{8136C7FB-7DD8-49A8-AB45-179E58286A3C}" presName="aNode" presStyleLbl="fgAcc1" presStyleIdx="1" presStyleCnt="2" custScaleX="266194" custScaleY="1650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12A6EB-8552-4C15-B5FF-7B6371B87A1D}" type="pres">
      <dgm:prSet presAssocID="{8136C7FB-7DD8-49A8-AB45-179E58286A3C}" presName="aSpace" presStyleCnt="0"/>
      <dgm:spPr/>
    </dgm:pt>
  </dgm:ptLst>
  <dgm:cxnLst>
    <dgm:cxn modelId="{55A23CC0-3369-43ED-A682-5391B8CCC709}" srcId="{206EC838-F136-49DF-A9C1-0A0F83BD1458}" destId="{8136C7FB-7DD8-49A8-AB45-179E58286A3C}" srcOrd="1" destOrd="0" parTransId="{5C573267-75B2-46EF-A3C6-86FFE83C8E02}" sibTransId="{05C592B5-E737-4E98-99F9-438C87FCDF98}"/>
    <dgm:cxn modelId="{F58C6C82-C1A3-4AF7-8432-C9541A39D96D}" type="presOf" srcId="{8136C7FB-7DD8-49A8-AB45-179E58286A3C}" destId="{A3524061-5D5B-4D64-A880-1DE87BA5E40D}" srcOrd="0" destOrd="0" presId="urn:microsoft.com/office/officeart/2005/8/layout/pyramid2"/>
    <dgm:cxn modelId="{96BDB3BC-A718-440B-9230-931A59522597}" type="presOf" srcId="{206EC838-F136-49DF-A9C1-0A0F83BD1458}" destId="{CB24461E-3F60-45BA-ABBD-F80EF8A5CCFA}" srcOrd="0" destOrd="0" presId="urn:microsoft.com/office/officeart/2005/8/layout/pyramid2"/>
    <dgm:cxn modelId="{1A7E0260-C720-4F9D-B56A-3A114CFF9291}" type="presOf" srcId="{CE1BFD6D-83AC-407F-98A5-D375A7DD26A5}" destId="{CA03CBD7-4F82-45F1-95A5-19F7201A6525}" srcOrd="0" destOrd="0" presId="urn:microsoft.com/office/officeart/2005/8/layout/pyramid2"/>
    <dgm:cxn modelId="{58AA34AE-34EB-488F-84D5-D7269DE58306}" srcId="{206EC838-F136-49DF-A9C1-0A0F83BD1458}" destId="{CE1BFD6D-83AC-407F-98A5-D375A7DD26A5}" srcOrd="0" destOrd="0" parTransId="{C689FD70-B7A8-42DA-9253-527FA6BFC0A4}" sibTransId="{707A7F12-2741-4A2A-AB7B-931D112D9217}"/>
    <dgm:cxn modelId="{46141F15-315B-4E09-9577-2A8436FA47DF}" type="presParOf" srcId="{CB24461E-3F60-45BA-ABBD-F80EF8A5CCFA}" destId="{8F6233E4-28F2-4DEC-9ED7-B8C58B9C857F}" srcOrd="0" destOrd="0" presId="urn:microsoft.com/office/officeart/2005/8/layout/pyramid2"/>
    <dgm:cxn modelId="{E6C0A45C-65C0-41FF-BEAF-EF0AB69E67B3}" type="presParOf" srcId="{CB24461E-3F60-45BA-ABBD-F80EF8A5CCFA}" destId="{79A92C9C-9612-4725-BB61-046CAC2F5019}" srcOrd="1" destOrd="0" presId="urn:microsoft.com/office/officeart/2005/8/layout/pyramid2"/>
    <dgm:cxn modelId="{B5C81CF7-3454-4C01-982E-E342346FC431}" type="presParOf" srcId="{79A92C9C-9612-4725-BB61-046CAC2F5019}" destId="{CA03CBD7-4F82-45F1-95A5-19F7201A6525}" srcOrd="0" destOrd="0" presId="urn:microsoft.com/office/officeart/2005/8/layout/pyramid2"/>
    <dgm:cxn modelId="{FC52F382-7E6B-4FA2-B969-62C5A4AC3170}" type="presParOf" srcId="{79A92C9C-9612-4725-BB61-046CAC2F5019}" destId="{EDB35845-59D1-490C-B70D-FF988D90E5F9}" srcOrd="1" destOrd="0" presId="urn:microsoft.com/office/officeart/2005/8/layout/pyramid2"/>
    <dgm:cxn modelId="{93EE14E0-403B-4816-BA9A-F0FC689DBDE4}" type="presParOf" srcId="{79A92C9C-9612-4725-BB61-046CAC2F5019}" destId="{A3524061-5D5B-4D64-A880-1DE87BA5E40D}" srcOrd="2" destOrd="0" presId="urn:microsoft.com/office/officeart/2005/8/layout/pyramid2"/>
    <dgm:cxn modelId="{2BB57BD1-C63A-4554-95E5-F361D6DD4637}" type="presParOf" srcId="{79A92C9C-9612-4725-BB61-046CAC2F5019}" destId="{2812A6EB-8552-4C15-B5FF-7B6371B87A1D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06EC838-F136-49DF-A9C1-0A0F83BD145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293DE78-82E5-4D63-B522-59A56E54ADD3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b="1" dirty="0" smtClean="0">
              <a:solidFill>
                <a:srgbClr val="002060"/>
              </a:solidFill>
            </a:rPr>
            <a:t>El argumento ético o </a:t>
          </a:r>
          <a:r>
            <a:rPr lang="es-MX" sz="2400" b="1" i="1" dirty="0" err="1" smtClean="0">
              <a:solidFill>
                <a:srgbClr val="002060"/>
              </a:solidFill>
            </a:rPr>
            <a:t>argumentum</a:t>
          </a:r>
          <a:r>
            <a:rPr lang="es-MX" sz="2400" b="1" i="1" dirty="0" smtClean="0">
              <a:solidFill>
                <a:srgbClr val="002060"/>
              </a:solidFill>
            </a:rPr>
            <a:t> ex </a:t>
          </a:r>
          <a:r>
            <a:rPr lang="es-MX" sz="2400" b="1" i="1" dirty="0" err="1" smtClean="0">
              <a:solidFill>
                <a:srgbClr val="002060"/>
              </a:solidFill>
            </a:rPr>
            <a:t>consensu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1" i="1" dirty="0" err="1" smtClean="0">
              <a:solidFill>
                <a:srgbClr val="002060"/>
              </a:solidFill>
            </a:rPr>
            <a:t>gentium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0" i="1" dirty="0" smtClean="0">
              <a:solidFill>
                <a:srgbClr val="002060"/>
              </a:solidFill>
            </a:rPr>
            <a:t>(Resalta principios éticos)</a:t>
          </a:r>
          <a:endParaRPr lang="es-MX" sz="2400" b="0" dirty="0">
            <a:solidFill>
              <a:srgbClr val="002060"/>
            </a:solidFill>
          </a:endParaRPr>
        </a:p>
      </dgm:t>
    </dgm:pt>
    <dgm:pt modelId="{80427151-A55A-49CA-93EB-E1D11AE76808}" type="parTrans" cxnId="{99454F30-FDA3-4D0C-AF2C-6E748D1FB5D8}">
      <dgm:prSet/>
      <dgm:spPr/>
      <dgm:t>
        <a:bodyPr/>
        <a:lstStyle/>
        <a:p>
          <a:endParaRPr lang="es-MX" sz="2800"/>
        </a:p>
      </dgm:t>
    </dgm:pt>
    <dgm:pt modelId="{320A1E83-3822-418A-A374-97BECC18A827}" type="sibTrans" cxnId="{99454F30-FDA3-4D0C-AF2C-6E748D1FB5D8}">
      <dgm:prSet/>
      <dgm:spPr/>
      <dgm:t>
        <a:bodyPr/>
        <a:lstStyle/>
        <a:p>
          <a:endParaRPr lang="es-MX" sz="2800"/>
        </a:p>
      </dgm:t>
    </dgm:pt>
    <dgm:pt modelId="{F3B9D461-C2EB-4957-AB51-65663D3A0F0F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b="1" dirty="0" smtClean="0">
              <a:solidFill>
                <a:srgbClr val="002060"/>
              </a:solidFill>
            </a:rPr>
            <a:t>La racionalidad aparente: </a:t>
          </a:r>
          <a:r>
            <a:rPr lang="es-MX" sz="2400" b="1" i="1" dirty="0" err="1" smtClean="0">
              <a:solidFill>
                <a:srgbClr val="002060"/>
              </a:solidFill>
            </a:rPr>
            <a:t>argumentum</a:t>
          </a:r>
          <a:r>
            <a:rPr lang="es-MX" sz="2400" b="1" i="1" dirty="0" smtClean="0">
              <a:solidFill>
                <a:srgbClr val="002060"/>
              </a:solidFill>
            </a:rPr>
            <a:t> ad </a:t>
          </a:r>
          <a:r>
            <a:rPr lang="es-MX" sz="2400" b="1" i="1" dirty="0" err="1" smtClean="0">
              <a:solidFill>
                <a:srgbClr val="002060"/>
              </a:solidFill>
            </a:rPr>
            <a:t>iudicum</a:t>
          </a:r>
          <a:r>
            <a:rPr lang="es-MX" sz="2400" b="1" i="1" dirty="0" smtClean="0">
              <a:solidFill>
                <a:srgbClr val="002060"/>
              </a:solidFill>
            </a:rPr>
            <a:t> y </a:t>
          </a:r>
          <a:r>
            <a:rPr lang="es-MX" sz="2400" b="1" i="1" dirty="0" err="1" smtClean="0">
              <a:solidFill>
                <a:srgbClr val="002060"/>
              </a:solidFill>
            </a:rPr>
            <a:t>argumentum</a:t>
          </a:r>
          <a:r>
            <a:rPr lang="es-MX" sz="2400" b="1" i="1" dirty="0" smtClean="0">
              <a:solidFill>
                <a:srgbClr val="002060"/>
              </a:solidFill>
            </a:rPr>
            <a:t> ex </a:t>
          </a:r>
          <a:r>
            <a:rPr lang="es-MX" sz="2400" b="1" i="1" dirty="0" err="1" smtClean="0">
              <a:solidFill>
                <a:srgbClr val="002060"/>
              </a:solidFill>
            </a:rPr>
            <a:t>silentio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0" i="1" dirty="0" smtClean="0">
              <a:solidFill>
                <a:srgbClr val="002060"/>
              </a:solidFill>
            </a:rPr>
            <a:t>(Enfatiza el sano entendimiento y el segundo es la negativa a argumentar)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endParaRPr lang="es-MX" sz="2400" dirty="0">
            <a:solidFill>
              <a:srgbClr val="002060"/>
            </a:solidFill>
          </a:endParaRPr>
        </a:p>
      </dgm:t>
    </dgm:pt>
    <dgm:pt modelId="{E8E20BAE-D756-4112-BC88-1558EF2F6996}" type="parTrans" cxnId="{ECE0E56A-602D-4231-89E7-D848F91C14C7}">
      <dgm:prSet/>
      <dgm:spPr/>
      <dgm:t>
        <a:bodyPr/>
        <a:lstStyle/>
        <a:p>
          <a:endParaRPr lang="es-MX" sz="2800"/>
        </a:p>
      </dgm:t>
    </dgm:pt>
    <dgm:pt modelId="{7330296F-517C-442A-87B5-BF16A2F2EA5D}" type="sibTrans" cxnId="{ECE0E56A-602D-4231-89E7-D848F91C14C7}">
      <dgm:prSet/>
      <dgm:spPr/>
      <dgm:t>
        <a:bodyPr/>
        <a:lstStyle/>
        <a:p>
          <a:endParaRPr lang="es-MX" sz="2800"/>
        </a:p>
      </dgm:t>
    </dgm:pt>
    <dgm:pt modelId="{66B4564F-1F51-464F-A4F0-5FD30A5A6C02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b="1" dirty="0" smtClean="0">
              <a:solidFill>
                <a:srgbClr val="002060"/>
              </a:solidFill>
            </a:rPr>
            <a:t>La exageración o </a:t>
          </a:r>
          <a:r>
            <a:rPr lang="es-MX" sz="2400" b="1" i="1" dirty="0" err="1" smtClean="0">
              <a:solidFill>
                <a:srgbClr val="002060"/>
              </a:solidFill>
            </a:rPr>
            <a:t>argumentum</a:t>
          </a:r>
          <a:r>
            <a:rPr lang="es-MX" sz="2400" b="1" i="1" dirty="0" smtClean="0">
              <a:solidFill>
                <a:srgbClr val="002060"/>
              </a:solidFill>
            </a:rPr>
            <a:t> ad </a:t>
          </a:r>
          <a:r>
            <a:rPr lang="es-MX" sz="2400" b="1" i="1" dirty="0" err="1" smtClean="0">
              <a:solidFill>
                <a:srgbClr val="002060"/>
              </a:solidFill>
            </a:rPr>
            <a:t>consequentiam</a:t>
          </a:r>
          <a:r>
            <a:rPr lang="es-MX" sz="2400" b="1" i="1" dirty="0" smtClean="0">
              <a:solidFill>
                <a:srgbClr val="002060"/>
              </a:solidFill>
            </a:rPr>
            <a:t> </a:t>
          </a:r>
          <a:r>
            <a:rPr lang="es-MX" sz="2400" b="0" i="1" dirty="0" smtClean="0">
              <a:solidFill>
                <a:srgbClr val="002060"/>
              </a:solidFill>
            </a:rPr>
            <a:t>(Se hace uso de la exageración de consecuencias para ridiculizar al opositor mediante una expresión de falsedad)</a:t>
          </a:r>
          <a:endParaRPr lang="es-MX" sz="2400" dirty="0">
            <a:solidFill>
              <a:srgbClr val="002060"/>
            </a:solidFill>
          </a:endParaRPr>
        </a:p>
      </dgm:t>
    </dgm:pt>
    <dgm:pt modelId="{57E27F7F-CC9F-4DA2-AA0E-119F69CAD1CA}" type="parTrans" cxnId="{7FB1231A-4140-492D-9904-F9D6246623DB}">
      <dgm:prSet/>
      <dgm:spPr/>
      <dgm:t>
        <a:bodyPr/>
        <a:lstStyle/>
        <a:p>
          <a:endParaRPr lang="es-MX" sz="2800"/>
        </a:p>
      </dgm:t>
    </dgm:pt>
    <dgm:pt modelId="{01320CE0-2AE1-4755-B42D-8E984A6641FE}" type="sibTrans" cxnId="{7FB1231A-4140-492D-9904-F9D6246623DB}">
      <dgm:prSet/>
      <dgm:spPr/>
      <dgm:t>
        <a:bodyPr/>
        <a:lstStyle/>
        <a:p>
          <a:endParaRPr lang="es-MX" sz="2800"/>
        </a:p>
      </dgm:t>
    </dgm:pt>
    <dgm:pt modelId="{CB24461E-3F60-45BA-ABBD-F80EF8A5CCFA}" type="pres">
      <dgm:prSet presAssocID="{206EC838-F136-49DF-A9C1-0A0F83BD145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F6233E4-28F2-4DEC-9ED7-B8C58B9C857F}" type="pres">
      <dgm:prSet presAssocID="{206EC838-F136-49DF-A9C1-0A0F83BD1458}" presName="pyramid" presStyleLbl="node1" presStyleIdx="0" presStyleCnt="1"/>
      <dgm:spPr/>
    </dgm:pt>
    <dgm:pt modelId="{79A92C9C-9612-4725-BB61-046CAC2F5019}" type="pres">
      <dgm:prSet presAssocID="{206EC838-F136-49DF-A9C1-0A0F83BD1458}" presName="theList" presStyleCnt="0"/>
      <dgm:spPr/>
    </dgm:pt>
    <dgm:pt modelId="{53F20D69-A0AC-4B12-81B8-7358143564D9}" type="pres">
      <dgm:prSet presAssocID="{1293DE78-82E5-4D63-B522-59A56E54ADD3}" presName="aNode" presStyleLbl="fgAcc1" presStyleIdx="0" presStyleCnt="3" custScaleX="266194" custScaleY="273275" custLinFactY="-52922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C67337-A5A5-4C43-A208-66B66F07F729}" type="pres">
      <dgm:prSet presAssocID="{1293DE78-82E5-4D63-B522-59A56E54ADD3}" presName="aSpace" presStyleCnt="0"/>
      <dgm:spPr/>
    </dgm:pt>
    <dgm:pt modelId="{66249EF0-E6DC-4B0E-A93D-C8544681B65A}" type="pres">
      <dgm:prSet presAssocID="{F3B9D461-C2EB-4957-AB51-65663D3A0F0F}" presName="aNode" presStyleLbl="fgAcc1" presStyleIdx="1" presStyleCnt="3" custScaleX="266194" custScaleY="309362" custLinFactY="21306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BEEBA4-231D-47E7-8A7B-01D669B8BADC}" type="pres">
      <dgm:prSet presAssocID="{F3B9D461-C2EB-4957-AB51-65663D3A0F0F}" presName="aSpace" presStyleCnt="0"/>
      <dgm:spPr/>
    </dgm:pt>
    <dgm:pt modelId="{F535C21A-4DFC-4359-AD4E-B0C3050B8ED4}" type="pres">
      <dgm:prSet presAssocID="{66B4564F-1F51-464F-A4F0-5FD30A5A6C02}" presName="aNode" presStyleLbl="fgAcc1" presStyleIdx="2" presStyleCnt="3" custScaleX="266194" custScaleY="326440" custLinFactY="61643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217B37-E13C-4E15-B74E-42B6FA8A363B}" type="pres">
      <dgm:prSet presAssocID="{66B4564F-1F51-464F-A4F0-5FD30A5A6C02}" presName="aSpace" presStyleCnt="0"/>
      <dgm:spPr/>
    </dgm:pt>
  </dgm:ptLst>
  <dgm:cxnLst>
    <dgm:cxn modelId="{C0D42BD2-0E46-4B15-A1AF-F75C3293AD56}" type="presOf" srcId="{1293DE78-82E5-4D63-B522-59A56E54ADD3}" destId="{53F20D69-A0AC-4B12-81B8-7358143564D9}" srcOrd="0" destOrd="0" presId="urn:microsoft.com/office/officeart/2005/8/layout/pyramid2"/>
    <dgm:cxn modelId="{7FB1231A-4140-492D-9904-F9D6246623DB}" srcId="{206EC838-F136-49DF-A9C1-0A0F83BD1458}" destId="{66B4564F-1F51-464F-A4F0-5FD30A5A6C02}" srcOrd="2" destOrd="0" parTransId="{57E27F7F-CC9F-4DA2-AA0E-119F69CAD1CA}" sibTransId="{01320CE0-2AE1-4755-B42D-8E984A6641FE}"/>
    <dgm:cxn modelId="{ECE0E56A-602D-4231-89E7-D848F91C14C7}" srcId="{206EC838-F136-49DF-A9C1-0A0F83BD1458}" destId="{F3B9D461-C2EB-4957-AB51-65663D3A0F0F}" srcOrd="1" destOrd="0" parTransId="{E8E20BAE-D756-4112-BC88-1558EF2F6996}" sibTransId="{7330296F-517C-442A-87B5-BF16A2F2EA5D}"/>
    <dgm:cxn modelId="{99454F30-FDA3-4D0C-AF2C-6E748D1FB5D8}" srcId="{206EC838-F136-49DF-A9C1-0A0F83BD1458}" destId="{1293DE78-82E5-4D63-B522-59A56E54ADD3}" srcOrd="0" destOrd="0" parTransId="{80427151-A55A-49CA-93EB-E1D11AE76808}" sibTransId="{320A1E83-3822-418A-A374-97BECC18A827}"/>
    <dgm:cxn modelId="{54529783-23A8-40D6-A187-AE0E0E0CD4D0}" type="presOf" srcId="{66B4564F-1F51-464F-A4F0-5FD30A5A6C02}" destId="{F535C21A-4DFC-4359-AD4E-B0C3050B8ED4}" srcOrd="0" destOrd="0" presId="urn:microsoft.com/office/officeart/2005/8/layout/pyramid2"/>
    <dgm:cxn modelId="{4819E59D-2BE1-4CD9-9828-F81D93ECA6DB}" type="presOf" srcId="{206EC838-F136-49DF-A9C1-0A0F83BD1458}" destId="{CB24461E-3F60-45BA-ABBD-F80EF8A5CCFA}" srcOrd="0" destOrd="0" presId="urn:microsoft.com/office/officeart/2005/8/layout/pyramid2"/>
    <dgm:cxn modelId="{4A85F3AD-C27E-45FA-B619-7FD2B10BD342}" type="presOf" srcId="{F3B9D461-C2EB-4957-AB51-65663D3A0F0F}" destId="{66249EF0-E6DC-4B0E-A93D-C8544681B65A}" srcOrd="0" destOrd="0" presId="urn:microsoft.com/office/officeart/2005/8/layout/pyramid2"/>
    <dgm:cxn modelId="{D1EBF5AC-C203-4C28-B5A6-CBBC0BD38F3F}" type="presParOf" srcId="{CB24461E-3F60-45BA-ABBD-F80EF8A5CCFA}" destId="{8F6233E4-28F2-4DEC-9ED7-B8C58B9C857F}" srcOrd="0" destOrd="0" presId="urn:microsoft.com/office/officeart/2005/8/layout/pyramid2"/>
    <dgm:cxn modelId="{F515693D-2195-4035-A178-51B8841C67E8}" type="presParOf" srcId="{CB24461E-3F60-45BA-ABBD-F80EF8A5CCFA}" destId="{79A92C9C-9612-4725-BB61-046CAC2F5019}" srcOrd="1" destOrd="0" presId="urn:microsoft.com/office/officeart/2005/8/layout/pyramid2"/>
    <dgm:cxn modelId="{0950C9D2-7460-44C3-9AA2-8A3B7B417E84}" type="presParOf" srcId="{79A92C9C-9612-4725-BB61-046CAC2F5019}" destId="{53F20D69-A0AC-4B12-81B8-7358143564D9}" srcOrd="0" destOrd="0" presId="urn:microsoft.com/office/officeart/2005/8/layout/pyramid2"/>
    <dgm:cxn modelId="{3EE3C592-4FD3-41AC-BFDF-067A4740D19D}" type="presParOf" srcId="{79A92C9C-9612-4725-BB61-046CAC2F5019}" destId="{5EC67337-A5A5-4C43-A208-66B66F07F729}" srcOrd="1" destOrd="0" presId="urn:microsoft.com/office/officeart/2005/8/layout/pyramid2"/>
    <dgm:cxn modelId="{83F3324D-47B5-4853-A05E-741BB20DC8A0}" type="presParOf" srcId="{79A92C9C-9612-4725-BB61-046CAC2F5019}" destId="{66249EF0-E6DC-4B0E-A93D-C8544681B65A}" srcOrd="2" destOrd="0" presId="urn:microsoft.com/office/officeart/2005/8/layout/pyramid2"/>
    <dgm:cxn modelId="{EFD10323-FF50-4CE4-9415-19DF0FCCE9D8}" type="presParOf" srcId="{79A92C9C-9612-4725-BB61-046CAC2F5019}" destId="{DDBEEBA4-231D-47E7-8A7B-01D669B8BADC}" srcOrd="3" destOrd="0" presId="urn:microsoft.com/office/officeart/2005/8/layout/pyramid2"/>
    <dgm:cxn modelId="{DA0BE9FB-8F2F-4047-9960-1AE99B1CB3FF}" type="presParOf" srcId="{79A92C9C-9612-4725-BB61-046CAC2F5019}" destId="{F535C21A-4DFC-4359-AD4E-B0C3050B8ED4}" srcOrd="4" destOrd="0" presId="urn:microsoft.com/office/officeart/2005/8/layout/pyramid2"/>
    <dgm:cxn modelId="{3ECE0818-F5E3-48D7-A1AC-ED39349855B1}" type="presParOf" srcId="{79A92C9C-9612-4725-BB61-046CAC2F5019}" destId="{54217B37-E13C-4E15-B74E-42B6FA8A363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8020B-4F77-4A31-8B6A-BAF68DBA6EA6}" type="doc">
      <dgm:prSet loTypeId="urn:microsoft.com/office/officeart/2005/8/layout/arrow5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E2773B4-EDF8-4267-9994-62299408775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Sólo puede haber argumentación cuando</a:t>
          </a:r>
          <a:endParaRPr lang="es-MX" b="1" dirty="0">
            <a:solidFill>
              <a:srgbClr val="002060"/>
            </a:solidFill>
          </a:endParaRPr>
        </a:p>
      </dgm:t>
    </dgm:pt>
    <dgm:pt modelId="{823DB2B1-2023-4E29-A348-EA7A7897C250}" type="parTrans" cxnId="{05761307-5340-4539-8020-5ABDD1E3129E}">
      <dgm:prSet/>
      <dgm:spPr/>
      <dgm:t>
        <a:bodyPr/>
        <a:lstStyle/>
        <a:p>
          <a:endParaRPr lang="es-MX"/>
        </a:p>
      </dgm:t>
    </dgm:pt>
    <dgm:pt modelId="{270A6821-B38F-438D-9EF6-A7604518F448}" type="sibTrans" cxnId="{05761307-5340-4539-8020-5ABDD1E3129E}">
      <dgm:prSet/>
      <dgm:spPr/>
      <dgm:t>
        <a:bodyPr/>
        <a:lstStyle/>
        <a:p>
          <a:endParaRPr lang="es-MX"/>
        </a:p>
      </dgm:t>
    </dgm:pt>
    <dgm:pt modelId="{00AE6908-1A6B-439B-B3FB-56A80D3BC768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hay desacuerdo en una posición, discurso VS contra discurso</a:t>
          </a:r>
          <a:endParaRPr lang="es-MX" b="1" dirty="0">
            <a:solidFill>
              <a:srgbClr val="002060"/>
            </a:solidFill>
          </a:endParaRPr>
        </a:p>
      </dgm:t>
    </dgm:pt>
    <dgm:pt modelId="{F4ADCBC7-1521-4BC1-93B3-31EA0FCD8B7A}" type="parTrans" cxnId="{1AC944F6-AC79-4E8E-80CA-C6200115ED20}">
      <dgm:prSet/>
      <dgm:spPr/>
      <dgm:t>
        <a:bodyPr/>
        <a:lstStyle/>
        <a:p>
          <a:endParaRPr lang="es-MX"/>
        </a:p>
      </dgm:t>
    </dgm:pt>
    <dgm:pt modelId="{A845B2DD-7C41-44CD-AF3C-C8D5050D06A7}" type="sibTrans" cxnId="{1AC944F6-AC79-4E8E-80CA-C6200115ED20}">
      <dgm:prSet/>
      <dgm:spPr/>
      <dgm:t>
        <a:bodyPr/>
        <a:lstStyle/>
        <a:p>
          <a:endParaRPr lang="es-MX"/>
        </a:p>
      </dgm:t>
    </dgm:pt>
    <dgm:pt modelId="{7FBA6F52-B345-4B03-B8EC-A69B78A27DBB}" type="pres">
      <dgm:prSet presAssocID="{FCB8020B-4F77-4A31-8B6A-BAF68DBA6EA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A76933-4059-41A2-A773-0280E71623D8}" type="pres">
      <dgm:prSet presAssocID="{EE2773B4-EDF8-4267-9994-62299408775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C69DA3-B1AF-4014-B9CA-F8D633F6F9CA}" type="pres">
      <dgm:prSet presAssocID="{00AE6908-1A6B-439B-B3FB-56A80D3BC76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AC944F6-AC79-4E8E-80CA-C6200115ED20}" srcId="{FCB8020B-4F77-4A31-8B6A-BAF68DBA6EA6}" destId="{00AE6908-1A6B-439B-B3FB-56A80D3BC768}" srcOrd="1" destOrd="0" parTransId="{F4ADCBC7-1521-4BC1-93B3-31EA0FCD8B7A}" sibTransId="{A845B2DD-7C41-44CD-AF3C-C8D5050D06A7}"/>
    <dgm:cxn modelId="{05761307-5340-4539-8020-5ABDD1E3129E}" srcId="{FCB8020B-4F77-4A31-8B6A-BAF68DBA6EA6}" destId="{EE2773B4-EDF8-4267-9994-62299408775D}" srcOrd="0" destOrd="0" parTransId="{823DB2B1-2023-4E29-A348-EA7A7897C250}" sibTransId="{270A6821-B38F-438D-9EF6-A7604518F448}"/>
    <dgm:cxn modelId="{37E30BC6-DF1C-4D78-845D-38A2306AC0A8}" type="presOf" srcId="{00AE6908-1A6B-439B-B3FB-56A80D3BC768}" destId="{00C69DA3-B1AF-4014-B9CA-F8D633F6F9CA}" srcOrd="0" destOrd="0" presId="urn:microsoft.com/office/officeart/2005/8/layout/arrow5"/>
    <dgm:cxn modelId="{F4960F16-A177-4BCA-AB33-EEE8302AECBD}" type="presOf" srcId="{EE2773B4-EDF8-4267-9994-62299408775D}" destId="{65A76933-4059-41A2-A773-0280E71623D8}" srcOrd="0" destOrd="0" presId="urn:microsoft.com/office/officeart/2005/8/layout/arrow5"/>
    <dgm:cxn modelId="{D58D601B-6582-421B-970A-595B6DE3BF48}" type="presOf" srcId="{FCB8020B-4F77-4A31-8B6A-BAF68DBA6EA6}" destId="{7FBA6F52-B345-4B03-B8EC-A69B78A27DBB}" srcOrd="0" destOrd="0" presId="urn:microsoft.com/office/officeart/2005/8/layout/arrow5"/>
    <dgm:cxn modelId="{D51641FB-7D5F-493D-AA78-F60BC96E8F7F}" type="presParOf" srcId="{7FBA6F52-B345-4B03-B8EC-A69B78A27DBB}" destId="{65A76933-4059-41A2-A773-0280E71623D8}" srcOrd="0" destOrd="0" presId="urn:microsoft.com/office/officeart/2005/8/layout/arrow5"/>
    <dgm:cxn modelId="{44B5969E-976C-452C-8D44-8DBD8EE2F570}" type="presParOf" srcId="{7FBA6F52-B345-4B03-B8EC-A69B78A27DBB}" destId="{00C69DA3-B1AF-4014-B9CA-F8D633F6F9C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B848A1A-0EBB-4897-92D5-3C0A43E2033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7D2A46-15F3-48A3-AF26-8A4D4C8CA05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b="1" smtClean="0"/>
            <a:t>Argumentación deductiva</a:t>
          </a:r>
          <a:endParaRPr lang="es-MX" b="1"/>
        </a:p>
      </dgm:t>
    </dgm:pt>
    <dgm:pt modelId="{ADF44242-0B3E-4022-BBFF-64F7A35879FA}" type="parTrans" cxnId="{DAD00931-E3DD-4914-B7B2-0649F03A8ED9}">
      <dgm:prSet/>
      <dgm:spPr/>
      <dgm:t>
        <a:bodyPr/>
        <a:lstStyle/>
        <a:p>
          <a:endParaRPr lang="es-MX"/>
        </a:p>
      </dgm:t>
    </dgm:pt>
    <dgm:pt modelId="{D4FAD8C3-93DD-4DD8-B2E1-9427A3B2BB59}" type="sibTrans" cxnId="{DAD00931-E3DD-4914-B7B2-0649F03A8ED9}">
      <dgm:prSet/>
      <dgm:spPr/>
      <dgm:t>
        <a:bodyPr/>
        <a:lstStyle/>
        <a:p>
          <a:endParaRPr lang="es-MX"/>
        </a:p>
      </dgm:t>
    </dgm:pt>
    <dgm:pt modelId="{A8F25DF7-36BF-4364-ACC9-E46E86A25F8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b="1" smtClean="0"/>
            <a:t>Argumentación inductiva</a:t>
          </a:r>
          <a:endParaRPr lang="es-MX" b="1"/>
        </a:p>
      </dgm:t>
    </dgm:pt>
    <dgm:pt modelId="{4F72ABB6-8945-45DA-AD93-35E52C8D52D5}" type="parTrans" cxnId="{09463AE0-DCBE-444C-8A2B-67099CD2E301}">
      <dgm:prSet/>
      <dgm:spPr/>
      <dgm:t>
        <a:bodyPr/>
        <a:lstStyle/>
        <a:p>
          <a:endParaRPr lang="es-MX"/>
        </a:p>
      </dgm:t>
    </dgm:pt>
    <dgm:pt modelId="{C72825DD-A312-4B3D-996E-992EFC8F7079}" type="sibTrans" cxnId="{09463AE0-DCBE-444C-8A2B-67099CD2E301}">
      <dgm:prSet/>
      <dgm:spPr/>
      <dgm:t>
        <a:bodyPr/>
        <a:lstStyle/>
        <a:p>
          <a:endParaRPr lang="es-MX"/>
        </a:p>
      </dgm:t>
    </dgm:pt>
    <dgm:pt modelId="{B98E0A36-2BC2-4C21-B272-9D969E7AC00B}" type="pres">
      <dgm:prSet presAssocID="{0B848A1A-0EBB-4897-92D5-3C0A43E203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C6A21B-3BA0-4E93-89FC-5A156D1E918E}" type="pres">
      <dgm:prSet presAssocID="{DC7D2A46-15F3-48A3-AF26-8A4D4C8CA05F}" presName="circ1" presStyleLbl="vennNode1" presStyleIdx="0" presStyleCnt="2"/>
      <dgm:spPr/>
      <dgm:t>
        <a:bodyPr/>
        <a:lstStyle/>
        <a:p>
          <a:endParaRPr lang="es-MX"/>
        </a:p>
      </dgm:t>
    </dgm:pt>
    <dgm:pt modelId="{B739196E-FAF1-4FF6-87FC-D330192FA53A}" type="pres">
      <dgm:prSet presAssocID="{DC7D2A46-15F3-48A3-AF26-8A4D4C8CA05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7C1B7F-0C36-4E23-A2AF-3929F16EBB17}" type="pres">
      <dgm:prSet presAssocID="{A8F25DF7-36BF-4364-ACC9-E46E86A25F86}" presName="circ2" presStyleLbl="vennNode1" presStyleIdx="1" presStyleCnt="2"/>
      <dgm:spPr/>
      <dgm:t>
        <a:bodyPr/>
        <a:lstStyle/>
        <a:p>
          <a:endParaRPr lang="es-MX"/>
        </a:p>
      </dgm:t>
    </dgm:pt>
    <dgm:pt modelId="{CC8D4DB1-A8C1-4D17-8A8F-2421AB6B15DD}" type="pres">
      <dgm:prSet presAssocID="{A8F25DF7-36BF-4364-ACC9-E46E86A25F8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463AE0-DCBE-444C-8A2B-67099CD2E301}" srcId="{0B848A1A-0EBB-4897-92D5-3C0A43E20336}" destId="{A8F25DF7-36BF-4364-ACC9-E46E86A25F86}" srcOrd="1" destOrd="0" parTransId="{4F72ABB6-8945-45DA-AD93-35E52C8D52D5}" sibTransId="{C72825DD-A312-4B3D-996E-992EFC8F7079}"/>
    <dgm:cxn modelId="{4D2F2D2E-E56F-4F8A-99D5-A39173CCAC0C}" type="presOf" srcId="{DC7D2A46-15F3-48A3-AF26-8A4D4C8CA05F}" destId="{B739196E-FAF1-4FF6-87FC-D330192FA53A}" srcOrd="1" destOrd="0" presId="urn:microsoft.com/office/officeart/2005/8/layout/venn1"/>
    <dgm:cxn modelId="{1AC36827-B668-4533-9871-ED8B48049118}" type="presOf" srcId="{0B848A1A-0EBB-4897-92D5-3C0A43E20336}" destId="{B98E0A36-2BC2-4C21-B272-9D969E7AC00B}" srcOrd="0" destOrd="0" presId="urn:microsoft.com/office/officeart/2005/8/layout/venn1"/>
    <dgm:cxn modelId="{0E7D4386-AB95-4589-80C8-2249230FD0EF}" type="presOf" srcId="{A8F25DF7-36BF-4364-ACC9-E46E86A25F86}" destId="{517C1B7F-0C36-4E23-A2AF-3929F16EBB17}" srcOrd="0" destOrd="0" presId="urn:microsoft.com/office/officeart/2005/8/layout/venn1"/>
    <dgm:cxn modelId="{DAD00931-E3DD-4914-B7B2-0649F03A8ED9}" srcId="{0B848A1A-0EBB-4897-92D5-3C0A43E20336}" destId="{DC7D2A46-15F3-48A3-AF26-8A4D4C8CA05F}" srcOrd="0" destOrd="0" parTransId="{ADF44242-0B3E-4022-BBFF-64F7A35879FA}" sibTransId="{D4FAD8C3-93DD-4DD8-B2E1-9427A3B2BB59}"/>
    <dgm:cxn modelId="{3AE1AD6D-573F-4951-A042-8E3636EAF883}" type="presOf" srcId="{A8F25DF7-36BF-4364-ACC9-E46E86A25F86}" destId="{CC8D4DB1-A8C1-4D17-8A8F-2421AB6B15DD}" srcOrd="1" destOrd="0" presId="urn:microsoft.com/office/officeart/2005/8/layout/venn1"/>
    <dgm:cxn modelId="{A6AC1178-65AC-4EC6-AC3F-3FD110516A59}" type="presOf" srcId="{DC7D2A46-15F3-48A3-AF26-8A4D4C8CA05F}" destId="{30C6A21B-3BA0-4E93-89FC-5A156D1E918E}" srcOrd="0" destOrd="0" presId="urn:microsoft.com/office/officeart/2005/8/layout/venn1"/>
    <dgm:cxn modelId="{0252FB74-65AE-4295-B0F9-9E638B0CBE6C}" type="presParOf" srcId="{B98E0A36-2BC2-4C21-B272-9D969E7AC00B}" destId="{30C6A21B-3BA0-4E93-89FC-5A156D1E918E}" srcOrd="0" destOrd="0" presId="urn:microsoft.com/office/officeart/2005/8/layout/venn1"/>
    <dgm:cxn modelId="{30DDCC2F-30AD-4280-BE33-6D5424186E34}" type="presParOf" srcId="{B98E0A36-2BC2-4C21-B272-9D969E7AC00B}" destId="{B739196E-FAF1-4FF6-87FC-D330192FA53A}" srcOrd="1" destOrd="0" presId="urn:microsoft.com/office/officeart/2005/8/layout/venn1"/>
    <dgm:cxn modelId="{BAEF27DD-B6E7-4F95-B8CF-C2DC63504549}" type="presParOf" srcId="{B98E0A36-2BC2-4C21-B272-9D969E7AC00B}" destId="{517C1B7F-0C36-4E23-A2AF-3929F16EBB17}" srcOrd="2" destOrd="0" presId="urn:microsoft.com/office/officeart/2005/8/layout/venn1"/>
    <dgm:cxn modelId="{484BD487-E0E7-43ED-BF4D-7E9AA79F643D}" type="presParOf" srcId="{B98E0A36-2BC2-4C21-B272-9D969E7AC00B}" destId="{CC8D4DB1-A8C1-4D17-8A8F-2421AB6B15DD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D462345-5DE6-41A5-9D75-2390A1D30D4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AA568FE-C732-4D42-ABF2-7FFC0DC93D5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/>
            <a:t>Argumentos de autoridad (Experto)</a:t>
          </a:r>
          <a:endParaRPr lang="es-MX" dirty="0"/>
        </a:p>
      </dgm:t>
    </dgm:pt>
    <dgm:pt modelId="{0DA59C35-B81B-4F8C-939A-CD4191132D24}" type="parTrans" cxnId="{1F42AEB3-0628-4628-B804-B4DCA1A13795}">
      <dgm:prSet/>
      <dgm:spPr/>
      <dgm:t>
        <a:bodyPr/>
        <a:lstStyle/>
        <a:p>
          <a:endParaRPr lang="es-MX"/>
        </a:p>
      </dgm:t>
    </dgm:pt>
    <dgm:pt modelId="{1E6A7C49-C362-420D-BCEC-4A64FAF78147}" type="sibTrans" cxnId="{1F42AEB3-0628-4628-B804-B4DCA1A13795}">
      <dgm:prSet/>
      <dgm:spPr/>
      <dgm:t>
        <a:bodyPr/>
        <a:lstStyle/>
        <a:p>
          <a:endParaRPr lang="es-MX"/>
        </a:p>
      </dgm:t>
    </dgm:pt>
    <dgm:pt modelId="{D0D1B775-20B8-4806-9ACF-AC965678E438}">
      <dgm:prSet/>
      <dgm:spPr/>
      <dgm:t>
        <a:bodyPr/>
        <a:lstStyle/>
        <a:p>
          <a:pPr rtl="0"/>
          <a:r>
            <a:rPr lang="es-MX" b="1" smtClean="0"/>
            <a:t>Argumentos de calidad (lo bueno frente a lo abundante)</a:t>
          </a:r>
          <a:endParaRPr lang="es-MX"/>
        </a:p>
      </dgm:t>
    </dgm:pt>
    <dgm:pt modelId="{1E39CB5E-F196-48ED-9F58-8AFCA68A4704}" type="parTrans" cxnId="{0ECFBB7C-66D8-4267-8AC4-546870522104}">
      <dgm:prSet/>
      <dgm:spPr/>
      <dgm:t>
        <a:bodyPr/>
        <a:lstStyle/>
        <a:p>
          <a:endParaRPr lang="es-MX"/>
        </a:p>
      </dgm:t>
    </dgm:pt>
    <dgm:pt modelId="{2ED7482C-A524-4B91-BA65-CCA5FE9E4A46}" type="sibTrans" cxnId="{0ECFBB7C-66D8-4267-8AC4-546870522104}">
      <dgm:prSet/>
      <dgm:spPr/>
      <dgm:t>
        <a:bodyPr/>
        <a:lstStyle/>
        <a:p>
          <a:endParaRPr lang="es-MX"/>
        </a:p>
      </dgm:t>
    </dgm:pt>
    <dgm:pt modelId="{15CE179F-E3CA-49DE-915C-9D999A495C85}">
      <dgm:prSet/>
      <dgm:spPr/>
      <dgm:t>
        <a:bodyPr/>
        <a:lstStyle/>
        <a:p>
          <a:pPr rtl="0"/>
          <a:r>
            <a:rPr lang="es-MX" b="1" smtClean="0"/>
            <a:t>Argumentos de cantidad (Las mayorías, lo aceptado)</a:t>
          </a:r>
          <a:endParaRPr lang="es-MX"/>
        </a:p>
      </dgm:t>
    </dgm:pt>
    <dgm:pt modelId="{1E327592-376F-49E1-ACA6-32D34797C1BE}" type="parTrans" cxnId="{4E03C019-6222-4449-B1E4-8438D69D81B1}">
      <dgm:prSet/>
      <dgm:spPr/>
      <dgm:t>
        <a:bodyPr/>
        <a:lstStyle/>
        <a:p>
          <a:endParaRPr lang="es-MX"/>
        </a:p>
      </dgm:t>
    </dgm:pt>
    <dgm:pt modelId="{FD8F81F4-A81B-4476-A27C-986E53C44E78}" type="sibTrans" cxnId="{4E03C019-6222-4449-B1E4-8438D69D81B1}">
      <dgm:prSet/>
      <dgm:spPr/>
      <dgm:t>
        <a:bodyPr/>
        <a:lstStyle/>
        <a:p>
          <a:endParaRPr lang="es-MX"/>
        </a:p>
      </dgm:t>
    </dgm:pt>
    <dgm:pt modelId="{C9F5C696-D1E9-4ADB-8D44-805222AFA9DA}">
      <dgm:prSet/>
      <dgm:spPr/>
      <dgm:t>
        <a:bodyPr/>
        <a:lstStyle/>
        <a:p>
          <a:pPr rtl="0"/>
          <a:r>
            <a:rPr lang="es-MX" b="1" smtClean="0"/>
            <a:t>Argumento de hechos (En base a evidencias)</a:t>
          </a:r>
          <a:endParaRPr lang="es-MX"/>
        </a:p>
      </dgm:t>
    </dgm:pt>
    <dgm:pt modelId="{5E498582-C2B5-4F0B-96BC-A9E74D525A6D}" type="parTrans" cxnId="{9FEF2802-2107-4CF3-8A73-B807BA265662}">
      <dgm:prSet/>
      <dgm:spPr/>
      <dgm:t>
        <a:bodyPr/>
        <a:lstStyle/>
        <a:p>
          <a:endParaRPr lang="es-MX"/>
        </a:p>
      </dgm:t>
    </dgm:pt>
    <dgm:pt modelId="{9F500A29-E39F-410C-A01C-FF35CF0CB0BB}" type="sibTrans" cxnId="{9FEF2802-2107-4CF3-8A73-B807BA265662}">
      <dgm:prSet/>
      <dgm:spPr/>
      <dgm:t>
        <a:bodyPr/>
        <a:lstStyle/>
        <a:p>
          <a:endParaRPr lang="es-MX"/>
        </a:p>
      </dgm:t>
    </dgm:pt>
    <dgm:pt modelId="{B602719B-B9B7-46E1-B379-954291E1FAA7}" type="pres">
      <dgm:prSet presAssocID="{5D462345-5DE6-41A5-9D75-2390A1D30D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F004AA-418A-4A85-B91C-19DABF4A5C4C}" type="pres">
      <dgm:prSet presAssocID="{BAA568FE-C732-4D42-ABF2-7FFC0DC93D5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8BED52-220A-4D4B-AA35-B25706BC3107}" type="pres">
      <dgm:prSet presAssocID="{1E6A7C49-C362-420D-BCEC-4A64FAF78147}" presName="spacer" presStyleCnt="0"/>
      <dgm:spPr/>
    </dgm:pt>
    <dgm:pt modelId="{414F4329-37A0-46E6-9331-C6268270D45F}" type="pres">
      <dgm:prSet presAssocID="{D0D1B775-20B8-4806-9ACF-AC965678E43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3FA451-6F48-4EF4-BA23-E69395E3DA08}" type="pres">
      <dgm:prSet presAssocID="{2ED7482C-A524-4B91-BA65-CCA5FE9E4A46}" presName="spacer" presStyleCnt="0"/>
      <dgm:spPr/>
    </dgm:pt>
    <dgm:pt modelId="{D6B9D89A-A96D-4E49-B6FE-17DC4B24E876}" type="pres">
      <dgm:prSet presAssocID="{15CE179F-E3CA-49DE-915C-9D999A495C8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27AE61-6A90-4F0E-BDEE-88321B4FB4EF}" type="pres">
      <dgm:prSet presAssocID="{FD8F81F4-A81B-4476-A27C-986E53C44E78}" presName="spacer" presStyleCnt="0"/>
      <dgm:spPr/>
    </dgm:pt>
    <dgm:pt modelId="{443F95C9-6E37-49A5-A7C6-D9059AD683EB}" type="pres">
      <dgm:prSet presAssocID="{C9F5C696-D1E9-4ADB-8D44-805222AFA9DA}" presName="parentText" presStyleLbl="node1" presStyleIdx="3" presStyleCnt="4" custLinFactNeighborY="-515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4C15EA-9382-44C1-A444-9041D3CBCE84}" type="presOf" srcId="{C9F5C696-D1E9-4ADB-8D44-805222AFA9DA}" destId="{443F95C9-6E37-49A5-A7C6-D9059AD683EB}" srcOrd="0" destOrd="0" presId="urn:microsoft.com/office/officeart/2005/8/layout/vList2"/>
    <dgm:cxn modelId="{65856942-678F-48BA-9E02-ED6D5CB74275}" type="presOf" srcId="{D0D1B775-20B8-4806-9ACF-AC965678E438}" destId="{414F4329-37A0-46E6-9331-C6268270D45F}" srcOrd="0" destOrd="0" presId="urn:microsoft.com/office/officeart/2005/8/layout/vList2"/>
    <dgm:cxn modelId="{0C59BB2C-F29D-4474-893D-3626EA489EC6}" type="presOf" srcId="{15CE179F-E3CA-49DE-915C-9D999A495C85}" destId="{D6B9D89A-A96D-4E49-B6FE-17DC4B24E876}" srcOrd="0" destOrd="0" presId="urn:microsoft.com/office/officeart/2005/8/layout/vList2"/>
    <dgm:cxn modelId="{AEDE8105-DB82-4148-AA9D-9DAD0EC3B55F}" type="presOf" srcId="{BAA568FE-C732-4D42-ABF2-7FFC0DC93D58}" destId="{27F004AA-418A-4A85-B91C-19DABF4A5C4C}" srcOrd="0" destOrd="0" presId="urn:microsoft.com/office/officeart/2005/8/layout/vList2"/>
    <dgm:cxn modelId="{4E03C019-6222-4449-B1E4-8438D69D81B1}" srcId="{5D462345-5DE6-41A5-9D75-2390A1D30D4D}" destId="{15CE179F-E3CA-49DE-915C-9D999A495C85}" srcOrd="2" destOrd="0" parTransId="{1E327592-376F-49E1-ACA6-32D34797C1BE}" sibTransId="{FD8F81F4-A81B-4476-A27C-986E53C44E78}"/>
    <dgm:cxn modelId="{1F42AEB3-0628-4628-B804-B4DCA1A13795}" srcId="{5D462345-5DE6-41A5-9D75-2390A1D30D4D}" destId="{BAA568FE-C732-4D42-ABF2-7FFC0DC93D58}" srcOrd="0" destOrd="0" parTransId="{0DA59C35-B81B-4F8C-939A-CD4191132D24}" sibTransId="{1E6A7C49-C362-420D-BCEC-4A64FAF78147}"/>
    <dgm:cxn modelId="{B11A0CC6-6EA9-4A1C-9BB6-BD18CF486BA3}" type="presOf" srcId="{5D462345-5DE6-41A5-9D75-2390A1D30D4D}" destId="{B602719B-B9B7-46E1-B379-954291E1FAA7}" srcOrd="0" destOrd="0" presId="urn:microsoft.com/office/officeart/2005/8/layout/vList2"/>
    <dgm:cxn modelId="{0ECFBB7C-66D8-4267-8AC4-546870522104}" srcId="{5D462345-5DE6-41A5-9D75-2390A1D30D4D}" destId="{D0D1B775-20B8-4806-9ACF-AC965678E438}" srcOrd="1" destOrd="0" parTransId="{1E39CB5E-F196-48ED-9F58-8AFCA68A4704}" sibTransId="{2ED7482C-A524-4B91-BA65-CCA5FE9E4A46}"/>
    <dgm:cxn modelId="{9FEF2802-2107-4CF3-8A73-B807BA265662}" srcId="{5D462345-5DE6-41A5-9D75-2390A1D30D4D}" destId="{C9F5C696-D1E9-4ADB-8D44-805222AFA9DA}" srcOrd="3" destOrd="0" parTransId="{5E498582-C2B5-4F0B-96BC-A9E74D525A6D}" sibTransId="{9F500A29-E39F-410C-A01C-FF35CF0CB0BB}"/>
    <dgm:cxn modelId="{B327C581-EB30-49DF-B5B6-8707DE997BE0}" type="presParOf" srcId="{B602719B-B9B7-46E1-B379-954291E1FAA7}" destId="{27F004AA-418A-4A85-B91C-19DABF4A5C4C}" srcOrd="0" destOrd="0" presId="urn:microsoft.com/office/officeart/2005/8/layout/vList2"/>
    <dgm:cxn modelId="{C157B1A5-77D3-4166-8154-ACFF0CE6ECFF}" type="presParOf" srcId="{B602719B-B9B7-46E1-B379-954291E1FAA7}" destId="{2C8BED52-220A-4D4B-AA35-B25706BC3107}" srcOrd="1" destOrd="0" presId="urn:microsoft.com/office/officeart/2005/8/layout/vList2"/>
    <dgm:cxn modelId="{24E2D4E9-E4AF-44FE-B068-875749BB78B6}" type="presParOf" srcId="{B602719B-B9B7-46E1-B379-954291E1FAA7}" destId="{414F4329-37A0-46E6-9331-C6268270D45F}" srcOrd="2" destOrd="0" presId="urn:microsoft.com/office/officeart/2005/8/layout/vList2"/>
    <dgm:cxn modelId="{6DD1A744-537C-48AA-9D4F-C960EE499DC5}" type="presParOf" srcId="{B602719B-B9B7-46E1-B379-954291E1FAA7}" destId="{753FA451-6F48-4EF4-BA23-E69395E3DA08}" srcOrd="3" destOrd="0" presId="urn:microsoft.com/office/officeart/2005/8/layout/vList2"/>
    <dgm:cxn modelId="{BAC874F1-F7B8-410E-AD8D-E2C931F8DBD0}" type="presParOf" srcId="{B602719B-B9B7-46E1-B379-954291E1FAA7}" destId="{D6B9D89A-A96D-4E49-B6FE-17DC4B24E876}" srcOrd="4" destOrd="0" presId="urn:microsoft.com/office/officeart/2005/8/layout/vList2"/>
    <dgm:cxn modelId="{524B1081-C403-495E-80F3-D1D72085491D}" type="presParOf" srcId="{B602719B-B9B7-46E1-B379-954291E1FAA7}" destId="{7D27AE61-6A90-4F0E-BDEE-88321B4FB4EF}" srcOrd="5" destOrd="0" presId="urn:microsoft.com/office/officeart/2005/8/layout/vList2"/>
    <dgm:cxn modelId="{1BDBA67A-1163-477E-9B79-C539CBF14241}" type="presParOf" srcId="{B602719B-B9B7-46E1-B379-954291E1FAA7}" destId="{443F95C9-6E37-49A5-A7C6-D9059AD683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D462345-5DE6-41A5-9D75-2390A1D30D4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8A99744-122D-4B3A-8A85-C2EC9EA68BF9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/>
            <a:t>Argumento de justicia (Lo justo lo equitativo)</a:t>
          </a:r>
          <a:endParaRPr lang="es-MX" dirty="0"/>
        </a:p>
      </dgm:t>
    </dgm:pt>
    <dgm:pt modelId="{1D2D4FC0-9E1D-402E-BAEF-4DD355C72F8D}" type="parTrans" cxnId="{7A26A371-61CC-4684-BD4C-C085D1C37352}">
      <dgm:prSet/>
      <dgm:spPr/>
      <dgm:t>
        <a:bodyPr/>
        <a:lstStyle/>
        <a:p>
          <a:endParaRPr lang="es-MX"/>
        </a:p>
      </dgm:t>
    </dgm:pt>
    <dgm:pt modelId="{43FF93DA-487F-4F4E-940C-634D45D32677}" type="sibTrans" cxnId="{7A26A371-61CC-4684-BD4C-C085D1C37352}">
      <dgm:prSet/>
      <dgm:spPr/>
      <dgm:t>
        <a:bodyPr/>
        <a:lstStyle/>
        <a:p>
          <a:endParaRPr lang="es-MX"/>
        </a:p>
      </dgm:t>
    </dgm:pt>
    <dgm:pt modelId="{AA34383E-9A89-4EA4-96EB-A2EDD1ACC354}">
      <dgm:prSet/>
      <dgm:spPr/>
      <dgm:t>
        <a:bodyPr/>
        <a:lstStyle/>
        <a:p>
          <a:pPr rtl="0"/>
          <a:r>
            <a:rPr lang="es-MX" b="1" smtClean="0"/>
            <a:t>Argumento moral (Lo correcto)</a:t>
          </a:r>
          <a:endParaRPr lang="es-MX"/>
        </a:p>
      </dgm:t>
    </dgm:pt>
    <dgm:pt modelId="{50E1700B-6120-4822-ABA7-92D38C49DC2B}" type="parTrans" cxnId="{C3BD1E30-747C-4951-B754-DD35B898744D}">
      <dgm:prSet/>
      <dgm:spPr/>
      <dgm:t>
        <a:bodyPr/>
        <a:lstStyle/>
        <a:p>
          <a:endParaRPr lang="es-MX"/>
        </a:p>
      </dgm:t>
    </dgm:pt>
    <dgm:pt modelId="{D59B9443-B429-4B29-91F5-49A733D08976}" type="sibTrans" cxnId="{C3BD1E30-747C-4951-B754-DD35B898744D}">
      <dgm:prSet/>
      <dgm:spPr/>
      <dgm:t>
        <a:bodyPr/>
        <a:lstStyle/>
        <a:p>
          <a:endParaRPr lang="es-MX"/>
        </a:p>
      </dgm:t>
    </dgm:pt>
    <dgm:pt modelId="{D6298A32-547A-4DE8-A3FC-9A323647446A}">
      <dgm:prSet/>
      <dgm:spPr/>
      <dgm:t>
        <a:bodyPr/>
        <a:lstStyle/>
        <a:p>
          <a:pPr rtl="0"/>
          <a:r>
            <a:rPr lang="es-MX" b="1" smtClean="0"/>
            <a:t>Argumento de utilidad (lo necesario y eficaz)</a:t>
          </a:r>
          <a:endParaRPr lang="es-MX"/>
        </a:p>
      </dgm:t>
    </dgm:pt>
    <dgm:pt modelId="{5BE17A62-591C-4FF1-A67E-6332CE8648ED}" type="parTrans" cxnId="{DDD6981D-246E-422B-BE1B-82EB0150178E}">
      <dgm:prSet/>
      <dgm:spPr/>
      <dgm:t>
        <a:bodyPr/>
        <a:lstStyle/>
        <a:p>
          <a:endParaRPr lang="es-MX"/>
        </a:p>
      </dgm:t>
    </dgm:pt>
    <dgm:pt modelId="{7CD62C2F-FC5A-47B2-B512-EA09B2ECD031}" type="sibTrans" cxnId="{DDD6981D-246E-422B-BE1B-82EB0150178E}">
      <dgm:prSet/>
      <dgm:spPr/>
      <dgm:t>
        <a:bodyPr/>
        <a:lstStyle/>
        <a:p>
          <a:endParaRPr lang="es-MX"/>
        </a:p>
      </dgm:t>
    </dgm:pt>
    <dgm:pt modelId="{3C1EDDCC-2C3C-46D3-AA07-DBEAFDBE7953}">
      <dgm:prSet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b="1" dirty="0" smtClean="0"/>
            <a:t>Argumento Ad hominem (En función de la persona)</a:t>
          </a:r>
          <a:endParaRPr lang="es-MX" dirty="0"/>
        </a:p>
      </dgm:t>
    </dgm:pt>
    <dgm:pt modelId="{CB83A5A8-D60B-4757-AF9C-E01314E7DEC1}" type="parTrans" cxnId="{0AF7E4BC-E572-4322-8C5D-C5DE2B1D00BB}">
      <dgm:prSet/>
      <dgm:spPr/>
      <dgm:t>
        <a:bodyPr/>
        <a:lstStyle/>
        <a:p>
          <a:endParaRPr lang="es-MX"/>
        </a:p>
      </dgm:t>
    </dgm:pt>
    <dgm:pt modelId="{702042C9-E16B-4362-AC58-C701A4F85E11}" type="sibTrans" cxnId="{0AF7E4BC-E572-4322-8C5D-C5DE2B1D00BB}">
      <dgm:prSet/>
      <dgm:spPr/>
      <dgm:t>
        <a:bodyPr/>
        <a:lstStyle/>
        <a:p>
          <a:endParaRPr lang="es-MX"/>
        </a:p>
      </dgm:t>
    </dgm:pt>
    <dgm:pt modelId="{B602719B-B9B7-46E1-B379-954291E1FAA7}" type="pres">
      <dgm:prSet presAssocID="{5D462345-5DE6-41A5-9D75-2390A1D30D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41356F-0291-4388-8DA0-5BC2208416A9}" type="pres">
      <dgm:prSet presAssocID="{F8A99744-122D-4B3A-8A85-C2EC9EA68BF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15ADC1-0B5F-4244-81E4-0BCD0FA63694}" type="pres">
      <dgm:prSet presAssocID="{43FF93DA-487F-4F4E-940C-634D45D32677}" presName="spacer" presStyleCnt="0"/>
      <dgm:spPr/>
    </dgm:pt>
    <dgm:pt modelId="{AB66DD81-50B8-4D78-A694-6C766CCF43A8}" type="pres">
      <dgm:prSet presAssocID="{AA34383E-9A89-4EA4-96EB-A2EDD1ACC35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6ACFE9-D3CE-4BAE-80E6-B98F49003DE4}" type="pres">
      <dgm:prSet presAssocID="{D59B9443-B429-4B29-91F5-49A733D08976}" presName="spacer" presStyleCnt="0"/>
      <dgm:spPr/>
    </dgm:pt>
    <dgm:pt modelId="{2002FA1B-22FD-4829-9690-B707D046F995}" type="pres">
      <dgm:prSet presAssocID="{D6298A32-547A-4DE8-A3FC-9A323647446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574BC6-D1C8-442C-ACF9-9799388C61A5}" type="pres">
      <dgm:prSet presAssocID="{7CD62C2F-FC5A-47B2-B512-EA09B2ECD031}" presName="spacer" presStyleCnt="0"/>
      <dgm:spPr/>
    </dgm:pt>
    <dgm:pt modelId="{6C58B183-4C44-4916-A56C-6682D34353B1}" type="pres">
      <dgm:prSet presAssocID="{3C1EDDCC-2C3C-46D3-AA07-DBEAFDBE79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F7E4BC-E572-4322-8C5D-C5DE2B1D00BB}" srcId="{5D462345-5DE6-41A5-9D75-2390A1D30D4D}" destId="{3C1EDDCC-2C3C-46D3-AA07-DBEAFDBE7953}" srcOrd="3" destOrd="0" parTransId="{CB83A5A8-D60B-4757-AF9C-E01314E7DEC1}" sibTransId="{702042C9-E16B-4362-AC58-C701A4F85E11}"/>
    <dgm:cxn modelId="{FDE8BAAC-7DC6-4760-B9F7-E384E83C2EE3}" type="presOf" srcId="{D6298A32-547A-4DE8-A3FC-9A323647446A}" destId="{2002FA1B-22FD-4829-9690-B707D046F995}" srcOrd="0" destOrd="0" presId="urn:microsoft.com/office/officeart/2005/8/layout/vList2"/>
    <dgm:cxn modelId="{31B067E0-DB28-48D3-B96D-00822AEA6829}" type="presOf" srcId="{3C1EDDCC-2C3C-46D3-AA07-DBEAFDBE7953}" destId="{6C58B183-4C44-4916-A56C-6682D34353B1}" srcOrd="0" destOrd="0" presId="urn:microsoft.com/office/officeart/2005/8/layout/vList2"/>
    <dgm:cxn modelId="{EBF25687-5AF3-429C-9CF4-67BCC24B73D6}" type="presOf" srcId="{AA34383E-9A89-4EA4-96EB-A2EDD1ACC354}" destId="{AB66DD81-50B8-4D78-A694-6C766CCF43A8}" srcOrd="0" destOrd="0" presId="urn:microsoft.com/office/officeart/2005/8/layout/vList2"/>
    <dgm:cxn modelId="{CAE2D60B-DBC2-4738-B855-6E4EA4FA436E}" type="presOf" srcId="{5D462345-5DE6-41A5-9D75-2390A1D30D4D}" destId="{B602719B-B9B7-46E1-B379-954291E1FAA7}" srcOrd="0" destOrd="0" presId="urn:microsoft.com/office/officeart/2005/8/layout/vList2"/>
    <dgm:cxn modelId="{7A26A371-61CC-4684-BD4C-C085D1C37352}" srcId="{5D462345-5DE6-41A5-9D75-2390A1D30D4D}" destId="{F8A99744-122D-4B3A-8A85-C2EC9EA68BF9}" srcOrd="0" destOrd="0" parTransId="{1D2D4FC0-9E1D-402E-BAEF-4DD355C72F8D}" sibTransId="{43FF93DA-487F-4F4E-940C-634D45D32677}"/>
    <dgm:cxn modelId="{DDD6981D-246E-422B-BE1B-82EB0150178E}" srcId="{5D462345-5DE6-41A5-9D75-2390A1D30D4D}" destId="{D6298A32-547A-4DE8-A3FC-9A323647446A}" srcOrd="2" destOrd="0" parTransId="{5BE17A62-591C-4FF1-A67E-6332CE8648ED}" sibTransId="{7CD62C2F-FC5A-47B2-B512-EA09B2ECD031}"/>
    <dgm:cxn modelId="{CD2D0630-5231-470B-AB3C-D4A79F5D3016}" type="presOf" srcId="{F8A99744-122D-4B3A-8A85-C2EC9EA68BF9}" destId="{AC41356F-0291-4388-8DA0-5BC2208416A9}" srcOrd="0" destOrd="0" presId="urn:microsoft.com/office/officeart/2005/8/layout/vList2"/>
    <dgm:cxn modelId="{C3BD1E30-747C-4951-B754-DD35B898744D}" srcId="{5D462345-5DE6-41A5-9D75-2390A1D30D4D}" destId="{AA34383E-9A89-4EA4-96EB-A2EDD1ACC354}" srcOrd="1" destOrd="0" parTransId="{50E1700B-6120-4822-ABA7-92D38C49DC2B}" sibTransId="{D59B9443-B429-4B29-91F5-49A733D08976}"/>
    <dgm:cxn modelId="{9612C355-7416-4078-BCB5-4BF7517C06CF}" type="presParOf" srcId="{B602719B-B9B7-46E1-B379-954291E1FAA7}" destId="{AC41356F-0291-4388-8DA0-5BC2208416A9}" srcOrd="0" destOrd="0" presId="urn:microsoft.com/office/officeart/2005/8/layout/vList2"/>
    <dgm:cxn modelId="{E02101C0-9688-4877-88FD-932DC50D6B16}" type="presParOf" srcId="{B602719B-B9B7-46E1-B379-954291E1FAA7}" destId="{3215ADC1-0B5F-4244-81E4-0BCD0FA63694}" srcOrd="1" destOrd="0" presId="urn:microsoft.com/office/officeart/2005/8/layout/vList2"/>
    <dgm:cxn modelId="{CE578D5B-B036-4C36-A738-6E6AC65F2CF1}" type="presParOf" srcId="{B602719B-B9B7-46E1-B379-954291E1FAA7}" destId="{AB66DD81-50B8-4D78-A694-6C766CCF43A8}" srcOrd="2" destOrd="0" presId="urn:microsoft.com/office/officeart/2005/8/layout/vList2"/>
    <dgm:cxn modelId="{C8170FEA-7765-4863-B5B4-69A2AE26D335}" type="presParOf" srcId="{B602719B-B9B7-46E1-B379-954291E1FAA7}" destId="{0A6ACFE9-D3CE-4BAE-80E6-B98F49003DE4}" srcOrd="3" destOrd="0" presId="urn:microsoft.com/office/officeart/2005/8/layout/vList2"/>
    <dgm:cxn modelId="{5747EFCA-0707-4018-A6DF-0619DD901935}" type="presParOf" srcId="{B602719B-B9B7-46E1-B379-954291E1FAA7}" destId="{2002FA1B-22FD-4829-9690-B707D046F995}" srcOrd="4" destOrd="0" presId="urn:microsoft.com/office/officeart/2005/8/layout/vList2"/>
    <dgm:cxn modelId="{7298826B-1662-4DF7-8133-DACE898FDF4A}" type="presParOf" srcId="{B602719B-B9B7-46E1-B379-954291E1FAA7}" destId="{66574BC6-D1C8-442C-ACF9-9799388C61A5}" srcOrd="5" destOrd="0" presId="urn:microsoft.com/office/officeart/2005/8/layout/vList2"/>
    <dgm:cxn modelId="{F9D724DA-1C1E-4312-A502-026A3A80271C}" type="presParOf" srcId="{B602719B-B9B7-46E1-B379-954291E1FAA7}" destId="{6C58B183-4C44-4916-A56C-6682D34353B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0CF06C80-38EB-46E6-8F1A-997490C816E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7E2EDED-9525-4D10-9FD1-277DA4E9DFD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La argumentación es necesaria para la comunicación humana en todos los contextos sociales.</a:t>
          </a:r>
          <a:endParaRPr lang="es-MX" b="1" dirty="0">
            <a:solidFill>
              <a:srgbClr val="002060"/>
            </a:solidFill>
          </a:endParaRPr>
        </a:p>
      </dgm:t>
    </dgm:pt>
    <dgm:pt modelId="{A2A7BC3D-DE33-42F3-B173-0DD7C12322E5}" type="parTrans" cxnId="{C8B03831-6547-4AB4-8DFA-B00B4FAFB901}">
      <dgm:prSet/>
      <dgm:spPr/>
      <dgm:t>
        <a:bodyPr/>
        <a:lstStyle/>
        <a:p>
          <a:endParaRPr lang="es-MX"/>
        </a:p>
      </dgm:t>
    </dgm:pt>
    <dgm:pt modelId="{9ECF754C-EAED-4DE4-BB0A-5DECC930DBE6}" type="sibTrans" cxnId="{C8B03831-6547-4AB4-8DFA-B00B4FAFB901}">
      <dgm:prSet/>
      <dgm:spPr/>
      <dgm:t>
        <a:bodyPr/>
        <a:lstStyle/>
        <a:p>
          <a:endParaRPr lang="es-MX"/>
        </a:p>
      </dgm:t>
    </dgm:pt>
    <dgm:pt modelId="{6D494E1F-8E58-48D5-8564-21F99B24458A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La argumentación es medio para conseguir  la persuasión.</a:t>
          </a:r>
          <a:endParaRPr lang="es-MX" b="1" dirty="0">
            <a:solidFill>
              <a:srgbClr val="002060"/>
            </a:solidFill>
          </a:endParaRPr>
        </a:p>
      </dgm:t>
    </dgm:pt>
    <dgm:pt modelId="{4AA571B7-2E40-48D3-9F25-DE1B06C1C2F2}" type="parTrans" cxnId="{43914538-F45D-40BF-88D2-020B7B72C6BC}">
      <dgm:prSet/>
      <dgm:spPr/>
      <dgm:t>
        <a:bodyPr/>
        <a:lstStyle/>
        <a:p>
          <a:endParaRPr lang="es-MX"/>
        </a:p>
      </dgm:t>
    </dgm:pt>
    <dgm:pt modelId="{B96BA630-B05C-486C-BFFB-A3DF7B48210C}" type="sibTrans" cxnId="{43914538-F45D-40BF-88D2-020B7B72C6BC}">
      <dgm:prSet/>
      <dgm:spPr/>
      <dgm:t>
        <a:bodyPr/>
        <a:lstStyle/>
        <a:p>
          <a:endParaRPr lang="es-MX"/>
        </a:p>
      </dgm:t>
    </dgm:pt>
    <dgm:pt modelId="{2EB2C105-4701-42F7-A039-55874EC279A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La argumentación jurídica es una de las herramientas más importantes del profesionista del derecho.</a:t>
          </a:r>
          <a:endParaRPr lang="es-MX" b="1" dirty="0">
            <a:solidFill>
              <a:srgbClr val="002060"/>
            </a:solidFill>
          </a:endParaRPr>
        </a:p>
      </dgm:t>
    </dgm:pt>
    <dgm:pt modelId="{4BE6B9A7-7AA3-4992-AF29-0D5FC9C5CB86}" type="parTrans" cxnId="{3F749ED9-244A-41FC-9B49-67B47D830998}">
      <dgm:prSet/>
      <dgm:spPr/>
      <dgm:t>
        <a:bodyPr/>
        <a:lstStyle/>
        <a:p>
          <a:endParaRPr lang="es-MX"/>
        </a:p>
      </dgm:t>
    </dgm:pt>
    <dgm:pt modelId="{E1035168-A490-4196-A8BB-9CD63D33BDCA}" type="sibTrans" cxnId="{3F749ED9-244A-41FC-9B49-67B47D830998}">
      <dgm:prSet/>
      <dgm:spPr/>
      <dgm:t>
        <a:bodyPr/>
        <a:lstStyle/>
        <a:p>
          <a:endParaRPr lang="es-MX"/>
        </a:p>
      </dgm:t>
    </dgm:pt>
    <dgm:pt modelId="{D021DFA6-D19E-4160-9CF0-963204025F16}" type="pres">
      <dgm:prSet presAssocID="{0CF06C80-38EB-46E6-8F1A-997490C816E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8404DA-DD1C-4FE3-B75C-ED0438564836}" type="pres">
      <dgm:prSet presAssocID="{57E2EDED-9525-4D10-9FD1-277DA4E9DFDF}" presName="circle1" presStyleLbl="node1" presStyleIdx="0" presStyleCnt="3"/>
      <dgm:spPr/>
    </dgm:pt>
    <dgm:pt modelId="{29209A0F-D804-41CE-B555-B7FC988E8E73}" type="pres">
      <dgm:prSet presAssocID="{57E2EDED-9525-4D10-9FD1-277DA4E9DFDF}" presName="space" presStyleCnt="0"/>
      <dgm:spPr/>
    </dgm:pt>
    <dgm:pt modelId="{700F05F4-5E46-4D75-B8F4-F5CCB3AD1C81}" type="pres">
      <dgm:prSet presAssocID="{57E2EDED-9525-4D10-9FD1-277DA4E9DFDF}" presName="rect1" presStyleLbl="alignAcc1" presStyleIdx="0" presStyleCnt="3"/>
      <dgm:spPr/>
      <dgm:t>
        <a:bodyPr/>
        <a:lstStyle/>
        <a:p>
          <a:endParaRPr lang="es-MX"/>
        </a:p>
      </dgm:t>
    </dgm:pt>
    <dgm:pt modelId="{DFA880FE-5D19-4340-BC80-38D61D23CB83}" type="pres">
      <dgm:prSet presAssocID="{6D494E1F-8E58-48D5-8564-21F99B24458A}" presName="vertSpace2" presStyleLbl="node1" presStyleIdx="0" presStyleCnt="3"/>
      <dgm:spPr/>
    </dgm:pt>
    <dgm:pt modelId="{250DF2BF-F7DB-4681-B3A2-1A6935D848E6}" type="pres">
      <dgm:prSet presAssocID="{6D494E1F-8E58-48D5-8564-21F99B24458A}" presName="circle2" presStyleLbl="node1" presStyleIdx="1" presStyleCnt="3"/>
      <dgm:spPr/>
    </dgm:pt>
    <dgm:pt modelId="{A28BF6F4-66B6-49C1-8C56-99AB1E206C67}" type="pres">
      <dgm:prSet presAssocID="{6D494E1F-8E58-48D5-8564-21F99B24458A}" presName="rect2" presStyleLbl="alignAcc1" presStyleIdx="1" presStyleCnt="3"/>
      <dgm:spPr/>
      <dgm:t>
        <a:bodyPr/>
        <a:lstStyle/>
        <a:p>
          <a:endParaRPr lang="es-MX"/>
        </a:p>
      </dgm:t>
    </dgm:pt>
    <dgm:pt modelId="{106BF610-09BD-4B2C-B47C-8057B8C2A605}" type="pres">
      <dgm:prSet presAssocID="{2EB2C105-4701-42F7-A039-55874EC279A6}" presName="vertSpace3" presStyleLbl="node1" presStyleIdx="1" presStyleCnt="3"/>
      <dgm:spPr/>
    </dgm:pt>
    <dgm:pt modelId="{A1AD4D5B-A2C9-4087-B709-B0125795ED6E}" type="pres">
      <dgm:prSet presAssocID="{2EB2C105-4701-42F7-A039-55874EC279A6}" presName="circle3" presStyleLbl="node1" presStyleIdx="2" presStyleCnt="3"/>
      <dgm:spPr/>
    </dgm:pt>
    <dgm:pt modelId="{B43C7E1C-0556-4D7B-943F-C05D90133EAB}" type="pres">
      <dgm:prSet presAssocID="{2EB2C105-4701-42F7-A039-55874EC279A6}" presName="rect3" presStyleLbl="alignAcc1" presStyleIdx="2" presStyleCnt="3"/>
      <dgm:spPr/>
      <dgm:t>
        <a:bodyPr/>
        <a:lstStyle/>
        <a:p>
          <a:endParaRPr lang="es-MX"/>
        </a:p>
      </dgm:t>
    </dgm:pt>
    <dgm:pt modelId="{0B4E113E-A4E9-4994-981A-C563AB1F179A}" type="pres">
      <dgm:prSet presAssocID="{57E2EDED-9525-4D10-9FD1-277DA4E9DFD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AB9E9-1E44-4661-A2FB-09E0ABBE7584}" type="pres">
      <dgm:prSet presAssocID="{6D494E1F-8E58-48D5-8564-21F99B24458A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8EE5E6-0D3C-469B-927F-EC4F8C103B78}" type="pres">
      <dgm:prSet presAssocID="{2EB2C105-4701-42F7-A039-55874EC279A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ADBF0A-A367-454F-84C3-AA534C49833F}" type="presOf" srcId="{57E2EDED-9525-4D10-9FD1-277DA4E9DFDF}" destId="{700F05F4-5E46-4D75-B8F4-F5CCB3AD1C81}" srcOrd="0" destOrd="0" presId="urn:microsoft.com/office/officeart/2005/8/layout/target3"/>
    <dgm:cxn modelId="{43914538-F45D-40BF-88D2-020B7B72C6BC}" srcId="{0CF06C80-38EB-46E6-8F1A-997490C816EB}" destId="{6D494E1F-8E58-48D5-8564-21F99B24458A}" srcOrd="1" destOrd="0" parTransId="{4AA571B7-2E40-48D3-9F25-DE1B06C1C2F2}" sibTransId="{B96BA630-B05C-486C-BFFB-A3DF7B48210C}"/>
    <dgm:cxn modelId="{CA095728-4735-43EE-967F-2A9498A42F78}" type="presOf" srcId="{6D494E1F-8E58-48D5-8564-21F99B24458A}" destId="{A28BF6F4-66B6-49C1-8C56-99AB1E206C67}" srcOrd="0" destOrd="0" presId="urn:microsoft.com/office/officeart/2005/8/layout/target3"/>
    <dgm:cxn modelId="{44A86FBC-54EF-4433-ABB1-326EC868A2BF}" type="presOf" srcId="{2EB2C105-4701-42F7-A039-55874EC279A6}" destId="{B43C7E1C-0556-4D7B-943F-C05D90133EAB}" srcOrd="0" destOrd="0" presId="urn:microsoft.com/office/officeart/2005/8/layout/target3"/>
    <dgm:cxn modelId="{13E7A4AD-6334-417D-AB3E-B55817E54DB0}" type="presOf" srcId="{2EB2C105-4701-42F7-A039-55874EC279A6}" destId="{518EE5E6-0D3C-469B-927F-EC4F8C103B78}" srcOrd="1" destOrd="0" presId="urn:microsoft.com/office/officeart/2005/8/layout/target3"/>
    <dgm:cxn modelId="{A016405B-D686-4E96-B0C0-644FE78D0A71}" type="presOf" srcId="{0CF06C80-38EB-46E6-8F1A-997490C816EB}" destId="{D021DFA6-D19E-4160-9CF0-963204025F16}" srcOrd="0" destOrd="0" presId="urn:microsoft.com/office/officeart/2005/8/layout/target3"/>
    <dgm:cxn modelId="{C8B03831-6547-4AB4-8DFA-B00B4FAFB901}" srcId="{0CF06C80-38EB-46E6-8F1A-997490C816EB}" destId="{57E2EDED-9525-4D10-9FD1-277DA4E9DFDF}" srcOrd="0" destOrd="0" parTransId="{A2A7BC3D-DE33-42F3-B173-0DD7C12322E5}" sibTransId="{9ECF754C-EAED-4DE4-BB0A-5DECC930DBE6}"/>
    <dgm:cxn modelId="{54DB7ED0-22A2-48D2-9DE6-DF1E11319C6E}" type="presOf" srcId="{6D494E1F-8E58-48D5-8564-21F99B24458A}" destId="{EEAAB9E9-1E44-4661-A2FB-09E0ABBE7584}" srcOrd="1" destOrd="0" presId="urn:microsoft.com/office/officeart/2005/8/layout/target3"/>
    <dgm:cxn modelId="{4CB08096-359D-4FBB-A77B-C9FEC1EC7EFD}" type="presOf" srcId="{57E2EDED-9525-4D10-9FD1-277DA4E9DFDF}" destId="{0B4E113E-A4E9-4994-981A-C563AB1F179A}" srcOrd="1" destOrd="0" presId="urn:microsoft.com/office/officeart/2005/8/layout/target3"/>
    <dgm:cxn modelId="{3F749ED9-244A-41FC-9B49-67B47D830998}" srcId="{0CF06C80-38EB-46E6-8F1A-997490C816EB}" destId="{2EB2C105-4701-42F7-A039-55874EC279A6}" srcOrd="2" destOrd="0" parTransId="{4BE6B9A7-7AA3-4992-AF29-0D5FC9C5CB86}" sibTransId="{E1035168-A490-4196-A8BB-9CD63D33BDCA}"/>
    <dgm:cxn modelId="{268EA9D6-2CCA-4C60-9BA3-FC6B8A1A12D5}" type="presParOf" srcId="{D021DFA6-D19E-4160-9CF0-963204025F16}" destId="{E78404DA-DD1C-4FE3-B75C-ED0438564836}" srcOrd="0" destOrd="0" presId="urn:microsoft.com/office/officeart/2005/8/layout/target3"/>
    <dgm:cxn modelId="{68764F42-3671-435C-BA29-36B479230A03}" type="presParOf" srcId="{D021DFA6-D19E-4160-9CF0-963204025F16}" destId="{29209A0F-D804-41CE-B555-B7FC988E8E73}" srcOrd="1" destOrd="0" presId="urn:microsoft.com/office/officeart/2005/8/layout/target3"/>
    <dgm:cxn modelId="{555CC1F6-09D6-4309-A25C-CD05CEB6CB38}" type="presParOf" srcId="{D021DFA6-D19E-4160-9CF0-963204025F16}" destId="{700F05F4-5E46-4D75-B8F4-F5CCB3AD1C81}" srcOrd="2" destOrd="0" presId="urn:microsoft.com/office/officeart/2005/8/layout/target3"/>
    <dgm:cxn modelId="{9ADA8428-8BFE-4E9E-A365-AB8F608C0A8D}" type="presParOf" srcId="{D021DFA6-D19E-4160-9CF0-963204025F16}" destId="{DFA880FE-5D19-4340-BC80-38D61D23CB83}" srcOrd="3" destOrd="0" presId="urn:microsoft.com/office/officeart/2005/8/layout/target3"/>
    <dgm:cxn modelId="{A7A17314-5208-4BA6-932F-A95A2F54051F}" type="presParOf" srcId="{D021DFA6-D19E-4160-9CF0-963204025F16}" destId="{250DF2BF-F7DB-4681-B3A2-1A6935D848E6}" srcOrd="4" destOrd="0" presId="urn:microsoft.com/office/officeart/2005/8/layout/target3"/>
    <dgm:cxn modelId="{B000F038-2736-49AC-BC00-7399E3AADA16}" type="presParOf" srcId="{D021DFA6-D19E-4160-9CF0-963204025F16}" destId="{A28BF6F4-66B6-49C1-8C56-99AB1E206C67}" srcOrd="5" destOrd="0" presId="urn:microsoft.com/office/officeart/2005/8/layout/target3"/>
    <dgm:cxn modelId="{3ABAD066-67FE-40F2-A73B-2FD8E8716A6A}" type="presParOf" srcId="{D021DFA6-D19E-4160-9CF0-963204025F16}" destId="{106BF610-09BD-4B2C-B47C-8057B8C2A605}" srcOrd="6" destOrd="0" presId="urn:microsoft.com/office/officeart/2005/8/layout/target3"/>
    <dgm:cxn modelId="{30F06C65-EC7A-4B99-BCEC-805E94D614DA}" type="presParOf" srcId="{D021DFA6-D19E-4160-9CF0-963204025F16}" destId="{A1AD4D5B-A2C9-4087-B709-B0125795ED6E}" srcOrd="7" destOrd="0" presId="urn:microsoft.com/office/officeart/2005/8/layout/target3"/>
    <dgm:cxn modelId="{F7B44A83-7FBF-4FFE-8699-367C885CD102}" type="presParOf" srcId="{D021DFA6-D19E-4160-9CF0-963204025F16}" destId="{B43C7E1C-0556-4D7B-943F-C05D90133EAB}" srcOrd="8" destOrd="0" presId="urn:microsoft.com/office/officeart/2005/8/layout/target3"/>
    <dgm:cxn modelId="{28C8F925-8DA3-4EF0-AEC7-B472453FAA10}" type="presParOf" srcId="{D021DFA6-D19E-4160-9CF0-963204025F16}" destId="{0B4E113E-A4E9-4994-981A-C563AB1F179A}" srcOrd="9" destOrd="0" presId="urn:microsoft.com/office/officeart/2005/8/layout/target3"/>
    <dgm:cxn modelId="{4A2A0489-354E-49C4-847A-AEB80C9752C3}" type="presParOf" srcId="{D021DFA6-D19E-4160-9CF0-963204025F16}" destId="{EEAAB9E9-1E44-4661-A2FB-09E0ABBE7584}" srcOrd="10" destOrd="0" presId="urn:microsoft.com/office/officeart/2005/8/layout/target3"/>
    <dgm:cxn modelId="{066B6282-B905-4353-A6BB-631EAC1D9DA4}" type="presParOf" srcId="{D021DFA6-D19E-4160-9CF0-963204025F16}" destId="{518EE5E6-0D3C-469B-927F-EC4F8C103B7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AE637B-34C8-40D2-868C-6F18E866339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34BA70C-D44F-4C8B-9F80-A3C1D0F4C5C6}">
      <dgm:prSet phldrT="[Texto]" custT="1"/>
      <dgm:spPr/>
      <dgm:t>
        <a:bodyPr/>
        <a:lstStyle/>
        <a:p>
          <a:pPr rtl="0"/>
          <a:r>
            <a:rPr lang="es-MX" sz="3400" dirty="0" smtClean="0"/>
            <a:t>Se hacen valer pretensiones de validez para comprobarlas </a:t>
          </a:r>
        </a:p>
        <a:p>
          <a:pPr rtl="0"/>
          <a:r>
            <a:rPr lang="es-MX" sz="3400" dirty="0" smtClean="0"/>
            <a:t>(evidencias) </a:t>
          </a:r>
          <a:endParaRPr lang="es-MX" sz="3400" dirty="0"/>
        </a:p>
      </dgm:t>
    </dgm:pt>
    <dgm:pt modelId="{609847FD-0090-4F20-A87D-66718900DC65}" type="parTrans" cxnId="{11A0BBFD-BC59-479E-87F0-B6D442A2CFBE}">
      <dgm:prSet/>
      <dgm:spPr/>
      <dgm:t>
        <a:bodyPr/>
        <a:lstStyle/>
        <a:p>
          <a:endParaRPr lang="es-MX"/>
        </a:p>
      </dgm:t>
    </dgm:pt>
    <dgm:pt modelId="{D6553BA6-7931-4641-89A0-D7C6C54A683B}" type="sibTrans" cxnId="{11A0BBFD-BC59-479E-87F0-B6D442A2CFBE}">
      <dgm:prSet/>
      <dgm:spPr/>
      <dgm:t>
        <a:bodyPr/>
        <a:lstStyle/>
        <a:p>
          <a:endParaRPr lang="es-MX"/>
        </a:p>
      </dgm:t>
    </dgm:pt>
    <dgm:pt modelId="{DC4C3174-CF89-4CCD-ABE2-D3536D59089F}" type="pres">
      <dgm:prSet presAssocID="{ADAE637B-34C8-40D2-868C-6F18E8663392}" presName="Name0" presStyleCnt="0">
        <dgm:presLayoutVars>
          <dgm:dir/>
          <dgm:animLvl val="lvl"/>
          <dgm:resizeHandles val="exact"/>
        </dgm:presLayoutVars>
      </dgm:prSet>
      <dgm:spPr/>
    </dgm:pt>
    <dgm:pt modelId="{0B2AF594-A054-42EF-84AA-96FBDBFD519E}" type="pres">
      <dgm:prSet presAssocID="{ADAE637B-34C8-40D2-868C-6F18E8663392}" presName="dummy" presStyleCnt="0"/>
      <dgm:spPr/>
    </dgm:pt>
    <dgm:pt modelId="{6DF2B225-A7CD-4C59-BAA1-0D4709A70DE5}" type="pres">
      <dgm:prSet presAssocID="{ADAE637B-34C8-40D2-868C-6F18E8663392}" presName="linH" presStyleCnt="0"/>
      <dgm:spPr/>
    </dgm:pt>
    <dgm:pt modelId="{6AE4DCBA-E6D6-415B-9024-F8E6AEBB8085}" type="pres">
      <dgm:prSet presAssocID="{ADAE637B-34C8-40D2-868C-6F18E8663392}" presName="padding1" presStyleCnt="0"/>
      <dgm:spPr/>
    </dgm:pt>
    <dgm:pt modelId="{EE5A553A-E5E2-442D-AC19-090F983EA2D2}" type="pres">
      <dgm:prSet presAssocID="{A34BA70C-D44F-4C8B-9F80-A3C1D0F4C5C6}" presName="linV" presStyleCnt="0"/>
      <dgm:spPr/>
    </dgm:pt>
    <dgm:pt modelId="{D9605042-59DB-43AC-A31F-DBFC04DD8F39}" type="pres">
      <dgm:prSet presAssocID="{A34BA70C-D44F-4C8B-9F80-A3C1D0F4C5C6}" presName="spVertical1" presStyleCnt="0"/>
      <dgm:spPr/>
    </dgm:pt>
    <dgm:pt modelId="{24D57D54-F3B9-431B-83C1-3562BAF9745B}" type="pres">
      <dgm:prSet presAssocID="{A34BA70C-D44F-4C8B-9F80-A3C1D0F4C5C6}" presName="parTx" presStyleLbl="revTx" presStyleIdx="0" presStyleCnt="1" custScaleY="2052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E1D720-63B0-42D6-A9EE-BABAA4579136}" type="pres">
      <dgm:prSet presAssocID="{A34BA70C-D44F-4C8B-9F80-A3C1D0F4C5C6}" presName="spVertical2" presStyleCnt="0"/>
      <dgm:spPr/>
    </dgm:pt>
    <dgm:pt modelId="{14D9E41E-0D96-4D3D-B8C7-B6D145E433ED}" type="pres">
      <dgm:prSet presAssocID="{A34BA70C-D44F-4C8B-9F80-A3C1D0F4C5C6}" presName="spVertical3" presStyleCnt="0"/>
      <dgm:spPr/>
    </dgm:pt>
    <dgm:pt modelId="{7E4B0388-E891-4521-83D0-9231FC47A793}" type="pres">
      <dgm:prSet presAssocID="{ADAE637B-34C8-40D2-868C-6F18E8663392}" presName="padding2" presStyleCnt="0"/>
      <dgm:spPr/>
    </dgm:pt>
    <dgm:pt modelId="{39E5A9D6-4710-4382-97DA-C6DC51C1E8AB}" type="pres">
      <dgm:prSet presAssocID="{ADAE637B-34C8-40D2-868C-6F18E8663392}" presName="negArrow" presStyleCnt="0"/>
      <dgm:spPr/>
    </dgm:pt>
    <dgm:pt modelId="{DC32C906-1D5D-42F7-A4C3-31B1DC934264}" type="pres">
      <dgm:prSet presAssocID="{ADAE637B-34C8-40D2-868C-6F18E8663392}" presName="backgroundArrow" presStyleLbl="node1" presStyleIdx="0" presStyleCnt="1" custScaleY="727198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11A0BBFD-BC59-479E-87F0-B6D442A2CFBE}" srcId="{ADAE637B-34C8-40D2-868C-6F18E8663392}" destId="{A34BA70C-D44F-4C8B-9F80-A3C1D0F4C5C6}" srcOrd="0" destOrd="0" parTransId="{609847FD-0090-4F20-A87D-66718900DC65}" sibTransId="{D6553BA6-7931-4641-89A0-D7C6C54A683B}"/>
    <dgm:cxn modelId="{7F50516A-8332-415B-8A16-05247019E3CD}" type="presOf" srcId="{A34BA70C-D44F-4C8B-9F80-A3C1D0F4C5C6}" destId="{24D57D54-F3B9-431B-83C1-3562BAF9745B}" srcOrd="0" destOrd="0" presId="urn:microsoft.com/office/officeart/2005/8/layout/hProcess3"/>
    <dgm:cxn modelId="{670F7CC4-0270-40DE-8BFF-C0492A476FD1}" type="presOf" srcId="{ADAE637B-34C8-40D2-868C-6F18E8663392}" destId="{DC4C3174-CF89-4CCD-ABE2-D3536D59089F}" srcOrd="0" destOrd="0" presId="urn:microsoft.com/office/officeart/2005/8/layout/hProcess3"/>
    <dgm:cxn modelId="{9692CE37-9253-4530-A518-731F80606639}" type="presParOf" srcId="{DC4C3174-CF89-4CCD-ABE2-D3536D59089F}" destId="{0B2AF594-A054-42EF-84AA-96FBDBFD519E}" srcOrd="0" destOrd="0" presId="urn:microsoft.com/office/officeart/2005/8/layout/hProcess3"/>
    <dgm:cxn modelId="{4968F8BD-8787-46DC-BB63-3CB38E245772}" type="presParOf" srcId="{DC4C3174-CF89-4CCD-ABE2-D3536D59089F}" destId="{6DF2B225-A7CD-4C59-BAA1-0D4709A70DE5}" srcOrd="1" destOrd="0" presId="urn:microsoft.com/office/officeart/2005/8/layout/hProcess3"/>
    <dgm:cxn modelId="{2E0CEF76-DD1F-45BB-8FEF-8818B455B5A1}" type="presParOf" srcId="{6DF2B225-A7CD-4C59-BAA1-0D4709A70DE5}" destId="{6AE4DCBA-E6D6-415B-9024-F8E6AEBB8085}" srcOrd="0" destOrd="0" presId="urn:microsoft.com/office/officeart/2005/8/layout/hProcess3"/>
    <dgm:cxn modelId="{2ADABEBE-93D2-493E-ABAD-2C9BEDF459DA}" type="presParOf" srcId="{6DF2B225-A7CD-4C59-BAA1-0D4709A70DE5}" destId="{EE5A553A-E5E2-442D-AC19-090F983EA2D2}" srcOrd="1" destOrd="0" presId="urn:microsoft.com/office/officeart/2005/8/layout/hProcess3"/>
    <dgm:cxn modelId="{11908F5E-4EA5-4B59-AC04-09F04191AF74}" type="presParOf" srcId="{EE5A553A-E5E2-442D-AC19-090F983EA2D2}" destId="{D9605042-59DB-43AC-A31F-DBFC04DD8F39}" srcOrd="0" destOrd="0" presId="urn:microsoft.com/office/officeart/2005/8/layout/hProcess3"/>
    <dgm:cxn modelId="{EAAAC333-EADC-473A-8D08-000ECAF1E999}" type="presParOf" srcId="{EE5A553A-E5E2-442D-AC19-090F983EA2D2}" destId="{24D57D54-F3B9-431B-83C1-3562BAF9745B}" srcOrd="1" destOrd="0" presId="urn:microsoft.com/office/officeart/2005/8/layout/hProcess3"/>
    <dgm:cxn modelId="{58CD24D7-EE1E-41A4-BF88-B12852DD4395}" type="presParOf" srcId="{EE5A553A-E5E2-442D-AC19-090F983EA2D2}" destId="{E9E1D720-63B0-42D6-A9EE-BABAA4579136}" srcOrd="2" destOrd="0" presId="urn:microsoft.com/office/officeart/2005/8/layout/hProcess3"/>
    <dgm:cxn modelId="{BC33760A-A813-4C75-93B1-DA04288A21A8}" type="presParOf" srcId="{EE5A553A-E5E2-442D-AC19-090F983EA2D2}" destId="{14D9E41E-0D96-4D3D-B8C7-B6D145E433ED}" srcOrd="3" destOrd="0" presId="urn:microsoft.com/office/officeart/2005/8/layout/hProcess3"/>
    <dgm:cxn modelId="{450F341A-4739-4EDE-A81F-D3CEB6D9F825}" type="presParOf" srcId="{6DF2B225-A7CD-4C59-BAA1-0D4709A70DE5}" destId="{7E4B0388-E891-4521-83D0-9231FC47A793}" srcOrd="2" destOrd="0" presId="urn:microsoft.com/office/officeart/2005/8/layout/hProcess3"/>
    <dgm:cxn modelId="{71813F28-5611-44A3-AEB2-70139B0178F2}" type="presParOf" srcId="{6DF2B225-A7CD-4C59-BAA1-0D4709A70DE5}" destId="{39E5A9D6-4710-4382-97DA-C6DC51C1E8AB}" srcOrd="3" destOrd="0" presId="urn:microsoft.com/office/officeart/2005/8/layout/hProcess3"/>
    <dgm:cxn modelId="{8CC8E904-F6E7-4BB4-B9C7-0925475FEDCB}" type="presParOf" srcId="{6DF2B225-A7CD-4C59-BAA1-0D4709A70DE5}" destId="{DC32C906-1D5D-42F7-A4C3-31B1DC93426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62ECFA-AB60-4A1D-BBEC-84DB0BFDC87B}" type="doc">
      <dgm:prSet loTypeId="urn:microsoft.com/office/officeart/2005/8/layout/arrow2" loCatId="process" qsTypeId="urn:microsoft.com/office/officeart/2005/8/quickstyle/simple4" qsCatId="simple" csTypeId="urn:microsoft.com/office/officeart/2005/8/colors/accent0_3" csCatId="mainScheme" phldr="1"/>
      <dgm:spPr/>
    </dgm:pt>
    <dgm:pt modelId="{6009702B-B56F-4A14-8033-DEBA854EF060}">
      <dgm:prSet phldrT="[Texto]" custT="1"/>
      <dgm:spPr/>
      <dgm:t>
        <a:bodyPr/>
        <a:lstStyle/>
        <a:p>
          <a:r>
            <a:rPr lang="es-MX" sz="3600" dirty="0" smtClean="0"/>
            <a:t>Argumentación</a:t>
          </a:r>
          <a:endParaRPr lang="es-MX" sz="3600" dirty="0"/>
        </a:p>
      </dgm:t>
    </dgm:pt>
    <dgm:pt modelId="{A7BC7362-8E4A-497D-A1C9-3C0EE3ADE1E5}" type="parTrans" cxnId="{0E2D7159-F8D6-4DE2-91E2-CCCCD23D3F89}">
      <dgm:prSet/>
      <dgm:spPr/>
      <dgm:t>
        <a:bodyPr/>
        <a:lstStyle/>
        <a:p>
          <a:endParaRPr lang="es-MX" sz="4800"/>
        </a:p>
      </dgm:t>
    </dgm:pt>
    <dgm:pt modelId="{7C1B5C23-FD75-4E45-A18C-A7560C22D669}" type="sibTrans" cxnId="{0E2D7159-F8D6-4DE2-91E2-CCCCD23D3F89}">
      <dgm:prSet/>
      <dgm:spPr/>
      <dgm:t>
        <a:bodyPr/>
        <a:lstStyle/>
        <a:p>
          <a:endParaRPr lang="es-MX" sz="4800"/>
        </a:p>
      </dgm:t>
    </dgm:pt>
    <dgm:pt modelId="{D6F4CC6C-3EFC-44F1-8013-830F610C38E2}">
      <dgm:prSet phldrT="[Texto]" custT="1"/>
      <dgm:spPr/>
      <dgm:t>
        <a:bodyPr/>
        <a:lstStyle/>
        <a:p>
          <a:r>
            <a:rPr lang="es-MX" sz="3600" dirty="0" smtClean="0"/>
            <a:t>Argumentar</a:t>
          </a:r>
          <a:endParaRPr lang="es-MX" sz="3600" dirty="0"/>
        </a:p>
      </dgm:t>
    </dgm:pt>
    <dgm:pt modelId="{6C378981-4FE0-4E56-934E-EFB1397AE0A0}" type="parTrans" cxnId="{72DDA28B-6D7D-46FC-B00B-7CF783C55304}">
      <dgm:prSet/>
      <dgm:spPr/>
      <dgm:t>
        <a:bodyPr/>
        <a:lstStyle/>
        <a:p>
          <a:endParaRPr lang="es-MX" sz="4800"/>
        </a:p>
      </dgm:t>
    </dgm:pt>
    <dgm:pt modelId="{F151DEAD-F6AC-45C0-A53E-CE8097C474E7}" type="sibTrans" cxnId="{72DDA28B-6D7D-46FC-B00B-7CF783C55304}">
      <dgm:prSet/>
      <dgm:spPr/>
      <dgm:t>
        <a:bodyPr/>
        <a:lstStyle/>
        <a:p>
          <a:endParaRPr lang="es-MX" sz="4800"/>
        </a:p>
      </dgm:t>
    </dgm:pt>
    <dgm:pt modelId="{5C908152-4C81-4ED2-B244-0C654E675FD5}">
      <dgm:prSet phldrT="[Texto]" custT="1"/>
      <dgm:spPr/>
      <dgm:t>
        <a:bodyPr/>
        <a:lstStyle/>
        <a:p>
          <a:r>
            <a:rPr lang="es-MX" sz="3600" dirty="0" smtClean="0"/>
            <a:t>Argumento</a:t>
          </a:r>
          <a:endParaRPr lang="es-MX" sz="3600" dirty="0"/>
        </a:p>
      </dgm:t>
    </dgm:pt>
    <dgm:pt modelId="{42C80740-6C45-4F27-AE70-10E8AE42B0F8}" type="parTrans" cxnId="{E89A47CC-27CD-48A0-B944-6F838BA34926}">
      <dgm:prSet/>
      <dgm:spPr/>
      <dgm:t>
        <a:bodyPr/>
        <a:lstStyle/>
        <a:p>
          <a:endParaRPr lang="es-MX" sz="4800"/>
        </a:p>
      </dgm:t>
    </dgm:pt>
    <dgm:pt modelId="{8BB897D6-33B3-4B0B-B0E3-D16D8485784F}" type="sibTrans" cxnId="{E89A47CC-27CD-48A0-B944-6F838BA34926}">
      <dgm:prSet/>
      <dgm:spPr/>
      <dgm:t>
        <a:bodyPr/>
        <a:lstStyle/>
        <a:p>
          <a:endParaRPr lang="es-MX" sz="4800"/>
        </a:p>
      </dgm:t>
    </dgm:pt>
    <dgm:pt modelId="{18CB4C27-EB4B-4BE5-873E-BB79DB66922F}" type="pres">
      <dgm:prSet presAssocID="{2D62ECFA-AB60-4A1D-BBEC-84DB0BFDC87B}" presName="arrowDiagram" presStyleCnt="0">
        <dgm:presLayoutVars>
          <dgm:chMax val="5"/>
          <dgm:dir/>
          <dgm:resizeHandles val="exact"/>
        </dgm:presLayoutVars>
      </dgm:prSet>
      <dgm:spPr/>
    </dgm:pt>
    <dgm:pt modelId="{DD3E0E8E-5623-49E5-A2B8-73067EF0EAD7}" type="pres">
      <dgm:prSet presAssocID="{2D62ECFA-AB60-4A1D-BBEC-84DB0BFDC87B}" presName="arrow" presStyleLbl="bgShp" presStyleIdx="0" presStyleCn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10DADB0C-49D0-42E5-AEBE-FBD32AA66FCD}" type="pres">
      <dgm:prSet presAssocID="{2D62ECFA-AB60-4A1D-BBEC-84DB0BFDC87B}" presName="arrowDiagram3" presStyleCnt="0"/>
      <dgm:spPr/>
    </dgm:pt>
    <dgm:pt modelId="{E4472F5F-3B92-46A9-BA6B-F745E77E716C}" type="pres">
      <dgm:prSet presAssocID="{6009702B-B56F-4A14-8033-DEBA854EF060}" presName="bullet3a" presStyleLbl="node1" presStyleIdx="0" presStyleCnt="3"/>
      <dgm:spPr/>
    </dgm:pt>
    <dgm:pt modelId="{FB6E550C-F01E-41C9-9161-9B8C818283AE}" type="pres">
      <dgm:prSet presAssocID="{6009702B-B56F-4A14-8033-DEBA854EF060}" presName="textBox3a" presStyleLbl="revTx" presStyleIdx="0" presStyleCnt="3" custScaleX="213506" custScaleY="695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32664E-A7C4-44EA-A21B-0AC596789EC3}" type="pres">
      <dgm:prSet presAssocID="{D6F4CC6C-3EFC-44F1-8013-830F610C38E2}" presName="bullet3b" presStyleLbl="node1" presStyleIdx="1" presStyleCnt="3"/>
      <dgm:spPr/>
    </dgm:pt>
    <dgm:pt modelId="{2D8E2F3D-DD2A-423B-9A94-4E0329B45D7B}" type="pres">
      <dgm:prSet presAssocID="{D6F4CC6C-3EFC-44F1-8013-830F610C38E2}" presName="textBox3b" presStyleLbl="revTx" presStyleIdx="1" presStyleCnt="3" custScaleX="164546" custScaleY="676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32F47E-A4F4-4667-988B-3EF6733C579D}" type="pres">
      <dgm:prSet presAssocID="{5C908152-4C81-4ED2-B244-0C654E675FD5}" presName="bullet3c" presStyleLbl="node1" presStyleIdx="2" presStyleCnt="3"/>
      <dgm:spPr/>
    </dgm:pt>
    <dgm:pt modelId="{07237BEC-8A40-4E0F-9166-363F0259187D}" type="pres">
      <dgm:prSet presAssocID="{5C908152-4C81-4ED2-B244-0C654E675FD5}" presName="textBox3c" presStyleLbl="revTx" presStyleIdx="2" presStyleCnt="3" custScaleX="155881" custScaleY="747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6D4141-1B52-42EF-B320-8CC72EA6E1B7}" type="presOf" srcId="{2D62ECFA-AB60-4A1D-BBEC-84DB0BFDC87B}" destId="{18CB4C27-EB4B-4BE5-873E-BB79DB66922F}" srcOrd="0" destOrd="0" presId="urn:microsoft.com/office/officeart/2005/8/layout/arrow2"/>
    <dgm:cxn modelId="{72DDA28B-6D7D-46FC-B00B-7CF783C55304}" srcId="{2D62ECFA-AB60-4A1D-BBEC-84DB0BFDC87B}" destId="{D6F4CC6C-3EFC-44F1-8013-830F610C38E2}" srcOrd="1" destOrd="0" parTransId="{6C378981-4FE0-4E56-934E-EFB1397AE0A0}" sibTransId="{F151DEAD-F6AC-45C0-A53E-CE8097C474E7}"/>
    <dgm:cxn modelId="{0E2D7159-F8D6-4DE2-91E2-CCCCD23D3F89}" srcId="{2D62ECFA-AB60-4A1D-BBEC-84DB0BFDC87B}" destId="{6009702B-B56F-4A14-8033-DEBA854EF060}" srcOrd="0" destOrd="0" parTransId="{A7BC7362-8E4A-497D-A1C9-3C0EE3ADE1E5}" sibTransId="{7C1B5C23-FD75-4E45-A18C-A7560C22D669}"/>
    <dgm:cxn modelId="{FE6C2BF5-448D-4E40-9B7C-6F5DE92DE990}" type="presOf" srcId="{6009702B-B56F-4A14-8033-DEBA854EF060}" destId="{FB6E550C-F01E-41C9-9161-9B8C818283AE}" srcOrd="0" destOrd="0" presId="urn:microsoft.com/office/officeart/2005/8/layout/arrow2"/>
    <dgm:cxn modelId="{E89A47CC-27CD-48A0-B944-6F838BA34926}" srcId="{2D62ECFA-AB60-4A1D-BBEC-84DB0BFDC87B}" destId="{5C908152-4C81-4ED2-B244-0C654E675FD5}" srcOrd="2" destOrd="0" parTransId="{42C80740-6C45-4F27-AE70-10E8AE42B0F8}" sibTransId="{8BB897D6-33B3-4B0B-B0E3-D16D8485784F}"/>
    <dgm:cxn modelId="{473DFE80-509A-44EE-960A-B12B9DDF0CC5}" type="presOf" srcId="{5C908152-4C81-4ED2-B244-0C654E675FD5}" destId="{07237BEC-8A40-4E0F-9166-363F0259187D}" srcOrd="0" destOrd="0" presId="urn:microsoft.com/office/officeart/2005/8/layout/arrow2"/>
    <dgm:cxn modelId="{D930B663-F6B1-44D7-BE22-66C8D46B38A0}" type="presOf" srcId="{D6F4CC6C-3EFC-44F1-8013-830F610C38E2}" destId="{2D8E2F3D-DD2A-423B-9A94-4E0329B45D7B}" srcOrd="0" destOrd="0" presId="urn:microsoft.com/office/officeart/2005/8/layout/arrow2"/>
    <dgm:cxn modelId="{B63F1706-08E0-4B63-9487-5A7301C24D26}" type="presParOf" srcId="{18CB4C27-EB4B-4BE5-873E-BB79DB66922F}" destId="{DD3E0E8E-5623-49E5-A2B8-73067EF0EAD7}" srcOrd="0" destOrd="0" presId="urn:microsoft.com/office/officeart/2005/8/layout/arrow2"/>
    <dgm:cxn modelId="{C5F65C83-A178-4828-ACB9-44E1FF9E25A6}" type="presParOf" srcId="{18CB4C27-EB4B-4BE5-873E-BB79DB66922F}" destId="{10DADB0C-49D0-42E5-AEBE-FBD32AA66FCD}" srcOrd="1" destOrd="0" presId="urn:microsoft.com/office/officeart/2005/8/layout/arrow2"/>
    <dgm:cxn modelId="{32C36E0E-53CA-4F75-A471-A3A034E16F0B}" type="presParOf" srcId="{10DADB0C-49D0-42E5-AEBE-FBD32AA66FCD}" destId="{E4472F5F-3B92-46A9-BA6B-F745E77E716C}" srcOrd="0" destOrd="0" presId="urn:microsoft.com/office/officeart/2005/8/layout/arrow2"/>
    <dgm:cxn modelId="{2A1210E6-82A3-4CDD-B700-A74611227DC7}" type="presParOf" srcId="{10DADB0C-49D0-42E5-AEBE-FBD32AA66FCD}" destId="{FB6E550C-F01E-41C9-9161-9B8C818283AE}" srcOrd="1" destOrd="0" presId="urn:microsoft.com/office/officeart/2005/8/layout/arrow2"/>
    <dgm:cxn modelId="{C0829E50-456B-4C27-AEC2-FDF4D4E53045}" type="presParOf" srcId="{10DADB0C-49D0-42E5-AEBE-FBD32AA66FCD}" destId="{A332664E-A7C4-44EA-A21B-0AC596789EC3}" srcOrd="2" destOrd="0" presId="urn:microsoft.com/office/officeart/2005/8/layout/arrow2"/>
    <dgm:cxn modelId="{C4E99DCF-99EE-4773-A7EF-6593CEB8D474}" type="presParOf" srcId="{10DADB0C-49D0-42E5-AEBE-FBD32AA66FCD}" destId="{2D8E2F3D-DD2A-423B-9A94-4E0329B45D7B}" srcOrd="3" destOrd="0" presId="urn:microsoft.com/office/officeart/2005/8/layout/arrow2"/>
    <dgm:cxn modelId="{E6D00B1F-F9AE-40F1-A145-D304CCFB7DAC}" type="presParOf" srcId="{10DADB0C-49D0-42E5-AEBE-FBD32AA66FCD}" destId="{9A32F47E-A4F4-4667-988B-3EF6733C579D}" srcOrd="4" destOrd="0" presId="urn:microsoft.com/office/officeart/2005/8/layout/arrow2"/>
    <dgm:cxn modelId="{66E4456B-9C10-43DB-A255-6292C0D7F10B}" type="presParOf" srcId="{10DADB0C-49D0-42E5-AEBE-FBD32AA66FCD}" destId="{07237BEC-8A40-4E0F-9166-363F0259187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1E814C-EAE5-4CE0-BE6D-1D9188FB91CA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B5B3500E-7445-46BA-8556-77D5F493C394}">
      <dgm:prSet custT="1"/>
      <dgm:spPr/>
      <dgm:t>
        <a:bodyPr/>
        <a:lstStyle/>
        <a:p>
          <a:pPr rtl="0"/>
          <a:r>
            <a:rPr lang="es-MX" sz="2800" b="1" dirty="0" smtClean="0"/>
            <a:t>Argumentación</a:t>
          </a:r>
          <a:r>
            <a:rPr lang="es-MX" sz="2800" dirty="0" smtClean="0"/>
            <a:t>: Del latín </a:t>
          </a:r>
          <a:r>
            <a:rPr lang="es-MX" sz="2800" i="1" dirty="0" err="1" smtClean="0"/>
            <a:t>Argumentatio</a:t>
          </a:r>
          <a:r>
            <a:rPr lang="es-MX" sz="2800" i="0" dirty="0" smtClean="0"/>
            <a:t>. Acción de argumentar, de dar razones</a:t>
          </a:r>
          <a:endParaRPr lang="es-MX" sz="2800" dirty="0"/>
        </a:p>
      </dgm:t>
    </dgm:pt>
    <dgm:pt modelId="{C99F43F0-57E6-422D-9D98-13045FCB425F}" type="parTrans" cxnId="{D33B0E10-937F-4561-9C57-7E67EE06E548}">
      <dgm:prSet/>
      <dgm:spPr/>
      <dgm:t>
        <a:bodyPr/>
        <a:lstStyle/>
        <a:p>
          <a:endParaRPr lang="es-MX" sz="2000"/>
        </a:p>
      </dgm:t>
    </dgm:pt>
    <dgm:pt modelId="{83FA2481-0672-4063-A666-BC7FD9F25368}" type="sibTrans" cxnId="{D33B0E10-937F-4561-9C57-7E67EE06E548}">
      <dgm:prSet/>
      <dgm:spPr/>
      <dgm:t>
        <a:bodyPr/>
        <a:lstStyle/>
        <a:p>
          <a:endParaRPr lang="es-MX" sz="2000"/>
        </a:p>
      </dgm:t>
    </dgm:pt>
    <dgm:pt modelId="{C79D8771-3E37-4C28-B7A2-C64298DA6000}">
      <dgm:prSet custT="1"/>
      <dgm:spPr/>
      <dgm:t>
        <a:bodyPr/>
        <a:lstStyle/>
        <a:p>
          <a:pPr rtl="0"/>
          <a:r>
            <a:rPr lang="es-MX" sz="2800" b="1" dirty="0" smtClean="0"/>
            <a:t>Argumentar</a:t>
          </a:r>
          <a:r>
            <a:rPr lang="es-MX" sz="2800" dirty="0" smtClean="0"/>
            <a:t>: Del latín </a:t>
          </a:r>
          <a:r>
            <a:rPr lang="es-MX" sz="2800" i="1" dirty="0" err="1" smtClean="0"/>
            <a:t>Argumentari</a:t>
          </a:r>
          <a:r>
            <a:rPr lang="es-MX" sz="2800" i="1" dirty="0" smtClean="0"/>
            <a:t>.</a:t>
          </a:r>
          <a:r>
            <a:rPr lang="es-MX" sz="2800" i="0" dirty="0" smtClean="0"/>
            <a:t> Aducir, alegar, dar argumentos </a:t>
          </a:r>
          <a:r>
            <a:rPr lang="es-MX" sz="2800" baseline="0" dirty="0" smtClean="0"/>
            <a:t> </a:t>
          </a:r>
          <a:endParaRPr lang="es-MX" sz="2800" dirty="0"/>
        </a:p>
      </dgm:t>
    </dgm:pt>
    <dgm:pt modelId="{505DD74B-B2D6-4B5F-BC17-9BADB929AAF5}" type="parTrans" cxnId="{B370096F-6AA1-4E0F-84E3-5175EA4420EF}">
      <dgm:prSet/>
      <dgm:spPr/>
      <dgm:t>
        <a:bodyPr/>
        <a:lstStyle/>
        <a:p>
          <a:endParaRPr lang="es-MX" sz="2000"/>
        </a:p>
      </dgm:t>
    </dgm:pt>
    <dgm:pt modelId="{C3123587-05AB-44EA-A5C5-94924196C343}" type="sibTrans" cxnId="{B370096F-6AA1-4E0F-84E3-5175EA4420EF}">
      <dgm:prSet/>
      <dgm:spPr/>
      <dgm:t>
        <a:bodyPr/>
        <a:lstStyle/>
        <a:p>
          <a:endParaRPr lang="es-MX" sz="2000"/>
        </a:p>
      </dgm:t>
    </dgm:pt>
    <dgm:pt modelId="{0EE00B57-9791-4173-BF0E-07C28746A7D2}">
      <dgm:prSet custT="1"/>
      <dgm:spPr/>
      <dgm:t>
        <a:bodyPr/>
        <a:lstStyle/>
        <a:p>
          <a:pPr rtl="0"/>
          <a:r>
            <a:rPr lang="es-MX" sz="2400" b="1" dirty="0" smtClean="0"/>
            <a:t>Argumento</a:t>
          </a:r>
          <a:r>
            <a:rPr lang="es-MX" sz="2400" dirty="0" smtClean="0"/>
            <a:t>: Del latín </a:t>
          </a:r>
          <a:r>
            <a:rPr lang="es-MX" sz="2400" i="1" dirty="0" err="1" smtClean="0"/>
            <a:t>Argumentum</a:t>
          </a:r>
          <a:r>
            <a:rPr lang="es-MX" sz="2400" i="0" dirty="0" smtClean="0"/>
            <a:t>, que deriva en  </a:t>
          </a:r>
          <a:r>
            <a:rPr lang="es-MX" sz="2400" i="1" dirty="0" err="1" smtClean="0"/>
            <a:t>argüere</a:t>
          </a:r>
          <a:r>
            <a:rPr lang="es-MX" sz="2400" i="0" dirty="0" smtClean="0"/>
            <a:t> (argüir, dejar en claro) y </a:t>
          </a:r>
          <a:r>
            <a:rPr lang="es-MX" sz="2400" i="1" dirty="0" err="1" smtClean="0"/>
            <a:t>mentum</a:t>
          </a:r>
          <a:r>
            <a:rPr lang="es-MX" sz="2400" i="0" dirty="0" smtClean="0"/>
            <a:t> (Instrumento)</a:t>
          </a:r>
          <a:r>
            <a:rPr lang="es-MX" sz="2400" i="1" dirty="0" smtClean="0"/>
            <a:t>.</a:t>
          </a:r>
          <a:r>
            <a:rPr lang="es-MX" sz="2400" i="0" dirty="0" smtClean="0"/>
            <a:t> Razonamiento para probar o demostrar una proposición o afirmación, con la finalidad de convencer</a:t>
          </a:r>
          <a:endParaRPr lang="es-MX" sz="2400" dirty="0"/>
        </a:p>
      </dgm:t>
    </dgm:pt>
    <dgm:pt modelId="{AA79622D-F0E6-49C5-95B3-C7B57369B28B}" type="parTrans" cxnId="{E25969D5-7FFF-479E-8714-7CCECF7ECBF6}">
      <dgm:prSet/>
      <dgm:spPr/>
      <dgm:t>
        <a:bodyPr/>
        <a:lstStyle/>
        <a:p>
          <a:endParaRPr lang="es-MX" sz="2000"/>
        </a:p>
      </dgm:t>
    </dgm:pt>
    <dgm:pt modelId="{8D94DBC4-D1DE-4F55-AB4C-490E99A68661}" type="sibTrans" cxnId="{E25969D5-7FFF-479E-8714-7CCECF7ECBF6}">
      <dgm:prSet/>
      <dgm:spPr/>
      <dgm:t>
        <a:bodyPr/>
        <a:lstStyle/>
        <a:p>
          <a:endParaRPr lang="es-MX" sz="2000"/>
        </a:p>
      </dgm:t>
    </dgm:pt>
    <dgm:pt modelId="{6A007D7A-1A54-4C56-81CC-20F59E082434}" type="pres">
      <dgm:prSet presAssocID="{8F1E814C-EAE5-4CE0-BE6D-1D9188FB91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9FDDC6-702C-40D9-8802-078618217D57}" type="pres">
      <dgm:prSet presAssocID="{B5B3500E-7445-46BA-8556-77D5F493C394}" presName="linNode" presStyleCnt="0"/>
      <dgm:spPr/>
      <dgm:t>
        <a:bodyPr/>
        <a:lstStyle/>
        <a:p>
          <a:endParaRPr lang="es-MX"/>
        </a:p>
      </dgm:t>
    </dgm:pt>
    <dgm:pt modelId="{2827DAF7-ED49-4B24-AE58-73BA37B355EF}" type="pres">
      <dgm:prSet presAssocID="{B5B3500E-7445-46BA-8556-77D5F493C394}" presName="parentText" presStyleLbl="node1" presStyleIdx="0" presStyleCnt="3" custScaleX="27707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1F8697-39BC-4756-8BAE-08BBFFF81B03}" type="pres">
      <dgm:prSet presAssocID="{83FA2481-0672-4063-A666-BC7FD9F25368}" presName="sp" presStyleCnt="0"/>
      <dgm:spPr/>
      <dgm:t>
        <a:bodyPr/>
        <a:lstStyle/>
        <a:p>
          <a:endParaRPr lang="es-MX"/>
        </a:p>
      </dgm:t>
    </dgm:pt>
    <dgm:pt modelId="{26723F1B-7BDB-48B1-80B8-E61FFDDB586D}" type="pres">
      <dgm:prSet presAssocID="{C79D8771-3E37-4C28-B7A2-C64298DA6000}" presName="linNode" presStyleCnt="0"/>
      <dgm:spPr/>
      <dgm:t>
        <a:bodyPr/>
        <a:lstStyle/>
        <a:p>
          <a:endParaRPr lang="es-MX"/>
        </a:p>
      </dgm:t>
    </dgm:pt>
    <dgm:pt modelId="{3299743D-577D-48D5-BF25-E3C02523A750}" type="pres">
      <dgm:prSet presAssocID="{C79D8771-3E37-4C28-B7A2-C64298DA6000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299677-9A41-4D09-8ABA-F9559999D775}" type="pres">
      <dgm:prSet presAssocID="{C3123587-05AB-44EA-A5C5-94924196C343}" presName="sp" presStyleCnt="0"/>
      <dgm:spPr/>
      <dgm:t>
        <a:bodyPr/>
        <a:lstStyle/>
        <a:p>
          <a:endParaRPr lang="es-MX"/>
        </a:p>
      </dgm:t>
    </dgm:pt>
    <dgm:pt modelId="{732D951D-2D02-4C3E-8980-8C1429197453}" type="pres">
      <dgm:prSet presAssocID="{0EE00B57-9791-4173-BF0E-07C28746A7D2}" presName="linNode" presStyleCnt="0"/>
      <dgm:spPr/>
      <dgm:t>
        <a:bodyPr/>
        <a:lstStyle/>
        <a:p>
          <a:endParaRPr lang="es-MX"/>
        </a:p>
      </dgm:t>
    </dgm:pt>
    <dgm:pt modelId="{EA9A3704-BD0B-48E5-BBD5-6E38545213DE}" type="pres">
      <dgm:prSet presAssocID="{0EE00B57-9791-4173-BF0E-07C28746A7D2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DA2299-307D-49B5-A846-710C75DB235B}" type="presOf" srcId="{C79D8771-3E37-4C28-B7A2-C64298DA6000}" destId="{3299743D-577D-48D5-BF25-E3C02523A750}" srcOrd="0" destOrd="0" presId="urn:microsoft.com/office/officeart/2005/8/layout/vList5"/>
    <dgm:cxn modelId="{B370096F-6AA1-4E0F-84E3-5175EA4420EF}" srcId="{8F1E814C-EAE5-4CE0-BE6D-1D9188FB91CA}" destId="{C79D8771-3E37-4C28-B7A2-C64298DA6000}" srcOrd="1" destOrd="0" parTransId="{505DD74B-B2D6-4B5F-BC17-9BADB929AAF5}" sibTransId="{C3123587-05AB-44EA-A5C5-94924196C343}"/>
    <dgm:cxn modelId="{E25969D5-7FFF-479E-8714-7CCECF7ECBF6}" srcId="{8F1E814C-EAE5-4CE0-BE6D-1D9188FB91CA}" destId="{0EE00B57-9791-4173-BF0E-07C28746A7D2}" srcOrd="2" destOrd="0" parTransId="{AA79622D-F0E6-49C5-95B3-C7B57369B28B}" sibTransId="{8D94DBC4-D1DE-4F55-AB4C-490E99A68661}"/>
    <dgm:cxn modelId="{439108F9-249D-4F10-BCC4-A4E9976B2066}" type="presOf" srcId="{B5B3500E-7445-46BA-8556-77D5F493C394}" destId="{2827DAF7-ED49-4B24-AE58-73BA37B355EF}" srcOrd="0" destOrd="0" presId="urn:microsoft.com/office/officeart/2005/8/layout/vList5"/>
    <dgm:cxn modelId="{B67F054E-B643-455F-A090-7243A2D2030F}" type="presOf" srcId="{0EE00B57-9791-4173-BF0E-07C28746A7D2}" destId="{EA9A3704-BD0B-48E5-BBD5-6E38545213DE}" srcOrd="0" destOrd="0" presId="urn:microsoft.com/office/officeart/2005/8/layout/vList5"/>
    <dgm:cxn modelId="{A83758A8-BB1B-4D40-A957-B8F1C3FBDCDD}" type="presOf" srcId="{8F1E814C-EAE5-4CE0-BE6D-1D9188FB91CA}" destId="{6A007D7A-1A54-4C56-81CC-20F59E082434}" srcOrd="0" destOrd="0" presId="urn:microsoft.com/office/officeart/2005/8/layout/vList5"/>
    <dgm:cxn modelId="{D33B0E10-937F-4561-9C57-7E67EE06E548}" srcId="{8F1E814C-EAE5-4CE0-BE6D-1D9188FB91CA}" destId="{B5B3500E-7445-46BA-8556-77D5F493C394}" srcOrd="0" destOrd="0" parTransId="{C99F43F0-57E6-422D-9D98-13045FCB425F}" sibTransId="{83FA2481-0672-4063-A666-BC7FD9F25368}"/>
    <dgm:cxn modelId="{97F77411-9304-4991-A339-A94676FF7055}" type="presParOf" srcId="{6A007D7A-1A54-4C56-81CC-20F59E082434}" destId="{AC9FDDC6-702C-40D9-8802-078618217D57}" srcOrd="0" destOrd="0" presId="urn:microsoft.com/office/officeart/2005/8/layout/vList5"/>
    <dgm:cxn modelId="{001B2BBF-A5F0-4727-AF5C-B77C28C723CB}" type="presParOf" srcId="{AC9FDDC6-702C-40D9-8802-078618217D57}" destId="{2827DAF7-ED49-4B24-AE58-73BA37B355EF}" srcOrd="0" destOrd="0" presId="urn:microsoft.com/office/officeart/2005/8/layout/vList5"/>
    <dgm:cxn modelId="{B6E80EC5-7BF2-4D4F-8D85-CF7AFDE28392}" type="presParOf" srcId="{6A007D7A-1A54-4C56-81CC-20F59E082434}" destId="{FD1F8697-39BC-4756-8BAE-08BBFFF81B03}" srcOrd="1" destOrd="0" presId="urn:microsoft.com/office/officeart/2005/8/layout/vList5"/>
    <dgm:cxn modelId="{C3DB5DFA-C806-4944-8BC2-A87316B5413B}" type="presParOf" srcId="{6A007D7A-1A54-4C56-81CC-20F59E082434}" destId="{26723F1B-7BDB-48B1-80B8-E61FFDDB586D}" srcOrd="2" destOrd="0" presId="urn:microsoft.com/office/officeart/2005/8/layout/vList5"/>
    <dgm:cxn modelId="{9C541D09-8DB1-4C49-AF76-6F1BCE55C016}" type="presParOf" srcId="{26723F1B-7BDB-48B1-80B8-E61FFDDB586D}" destId="{3299743D-577D-48D5-BF25-E3C02523A750}" srcOrd="0" destOrd="0" presId="urn:microsoft.com/office/officeart/2005/8/layout/vList5"/>
    <dgm:cxn modelId="{FE48BAF5-5FFC-4F0A-8E66-3FB4D4695A76}" type="presParOf" srcId="{6A007D7A-1A54-4C56-81CC-20F59E082434}" destId="{6D299677-9A41-4D09-8ABA-F9559999D775}" srcOrd="3" destOrd="0" presId="urn:microsoft.com/office/officeart/2005/8/layout/vList5"/>
    <dgm:cxn modelId="{99BF5721-AC29-4C06-81B5-B462BB68C616}" type="presParOf" srcId="{6A007D7A-1A54-4C56-81CC-20F59E082434}" destId="{732D951D-2D02-4C3E-8980-8C1429197453}" srcOrd="4" destOrd="0" presId="urn:microsoft.com/office/officeart/2005/8/layout/vList5"/>
    <dgm:cxn modelId="{4C76C199-7695-462F-A8E2-B688A672103E}" type="presParOf" srcId="{732D951D-2D02-4C3E-8980-8C1429197453}" destId="{EA9A3704-BD0B-48E5-BBD5-6E38545213D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1E814C-EAE5-4CE0-BE6D-1D9188FB91C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5B3500E-7445-46BA-8556-77D5F493C394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dirty="0" smtClean="0"/>
            <a:t>Es una razón empleada para fundamentar la verdad o falsedad de una afirmación que aparece dudosa (tesis)</a:t>
          </a:r>
          <a:endParaRPr lang="es-MX" sz="2400" dirty="0"/>
        </a:p>
      </dgm:t>
    </dgm:pt>
    <dgm:pt modelId="{C99F43F0-57E6-422D-9D98-13045FCB425F}" type="parTrans" cxnId="{D33B0E10-937F-4561-9C57-7E67EE06E548}">
      <dgm:prSet/>
      <dgm:spPr/>
      <dgm:t>
        <a:bodyPr/>
        <a:lstStyle/>
        <a:p>
          <a:endParaRPr lang="es-MX"/>
        </a:p>
      </dgm:t>
    </dgm:pt>
    <dgm:pt modelId="{83FA2481-0672-4063-A666-BC7FD9F25368}" type="sibTrans" cxnId="{D33B0E10-937F-4561-9C57-7E67EE06E548}">
      <dgm:prSet/>
      <dgm:spPr/>
      <dgm:t>
        <a:bodyPr/>
        <a:lstStyle/>
        <a:p>
          <a:endParaRPr lang="es-MX"/>
        </a:p>
      </dgm:t>
    </dgm:pt>
    <dgm:pt modelId="{C79D8771-3E37-4C28-B7A2-C64298DA6000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dirty="0" smtClean="0"/>
            <a:t>Es cualquier medio lingüístico que sirva para persuadir a alguien de una posición que se sostiene</a:t>
          </a:r>
          <a:endParaRPr lang="es-MX" sz="2400" dirty="0"/>
        </a:p>
      </dgm:t>
    </dgm:pt>
    <dgm:pt modelId="{505DD74B-B2D6-4B5F-BC17-9BADB929AAF5}" type="parTrans" cxnId="{B370096F-6AA1-4E0F-84E3-5175EA4420EF}">
      <dgm:prSet/>
      <dgm:spPr/>
      <dgm:t>
        <a:bodyPr/>
        <a:lstStyle/>
        <a:p>
          <a:endParaRPr lang="es-MX"/>
        </a:p>
      </dgm:t>
    </dgm:pt>
    <dgm:pt modelId="{C3123587-05AB-44EA-A5C5-94924196C343}" type="sibTrans" cxnId="{B370096F-6AA1-4E0F-84E3-5175EA4420EF}">
      <dgm:prSet/>
      <dgm:spPr/>
      <dgm:t>
        <a:bodyPr/>
        <a:lstStyle/>
        <a:p>
          <a:endParaRPr lang="es-MX"/>
        </a:p>
      </dgm:t>
    </dgm:pt>
    <dgm:pt modelId="{0EE00B57-9791-4173-BF0E-07C28746A7D2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2400" dirty="0" smtClean="0"/>
            <a:t>Un discurso contiene argumentos cuando tienen como objetivo justificar, motivar o legitimar </a:t>
          </a:r>
          <a:endParaRPr lang="es-MX" sz="2400" dirty="0"/>
        </a:p>
      </dgm:t>
    </dgm:pt>
    <dgm:pt modelId="{AA79622D-F0E6-49C5-95B3-C7B57369B28B}" type="parTrans" cxnId="{E25969D5-7FFF-479E-8714-7CCECF7ECBF6}">
      <dgm:prSet/>
      <dgm:spPr/>
      <dgm:t>
        <a:bodyPr/>
        <a:lstStyle/>
        <a:p>
          <a:endParaRPr lang="es-MX"/>
        </a:p>
      </dgm:t>
    </dgm:pt>
    <dgm:pt modelId="{8D94DBC4-D1DE-4F55-AB4C-490E99A68661}" type="sibTrans" cxnId="{E25969D5-7FFF-479E-8714-7CCECF7ECBF6}">
      <dgm:prSet/>
      <dgm:spPr/>
      <dgm:t>
        <a:bodyPr/>
        <a:lstStyle/>
        <a:p>
          <a:endParaRPr lang="es-MX"/>
        </a:p>
      </dgm:t>
    </dgm:pt>
    <dgm:pt modelId="{6A007D7A-1A54-4C56-81CC-20F59E082434}" type="pres">
      <dgm:prSet presAssocID="{8F1E814C-EAE5-4CE0-BE6D-1D9188FB91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9FDDC6-702C-40D9-8802-078618217D57}" type="pres">
      <dgm:prSet presAssocID="{B5B3500E-7445-46BA-8556-77D5F493C394}" presName="linNode" presStyleCnt="0"/>
      <dgm:spPr/>
    </dgm:pt>
    <dgm:pt modelId="{2827DAF7-ED49-4B24-AE58-73BA37B355EF}" type="pres">
      <dgm:prSet presAssocID="{B5B3500E-7445-46BA-8556-77D5F493C394}" presName="parentText" presStyleLbl="node1" presStyleIdx="0" presStyleCnt="3" custScaleX="27707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1F8697-39BC-4756-8BAE-08BBFFF81B03}" type="pres">
      <dgm:prSet presAssocID="{83FA2481-0672-4063-A666-BC7FD9F25368}" presName="sp" presStyleCnt="0"/>
      <dgm:spPr/>
    </dgm:pt>
    <dgm:pt modelId="{26723F1B-7BDB-48B1-80B8-E61FFDDB586D}" type="pres">
      <dgm:prSet presAssocID="{C79D8771-3E37-4C28-B7A2-C64298DA6000}" presName="linNode" presStyleCnt="0"/>
      <dgm:spPr/>
    </dgm:pt>
    <dgm:pt modelId="{3299743D-577D-48D5-BF25-E3C02523A750}" type="pres">
      <dgm:prSet presAssocID="{C79D8771-3E37-4C28-B7A2-C64298DA6000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299677-9A41-4D09-8ABA-F9559999D775}" type="pres">
      <dgm:prSet presAssocID="{C3123587-05AB-44EA-A5C5-94924196C343}" presName="sp" presStyleCnt="0"/>
      <dgm:spPr/>
    </dgm:pt>
    <dgm:pt modelId="{732D951D-2D02-4C3E-8980-8C1429197453}" type="pres">
      <dgm:prSet presAssocID="{0EE00B57-9791-4173-BF0E-07C28746A7D2}" presName="linNode" presStyleCnt="0"/>
      <dgm:spPr/>
    </dgm:pt>
    <dgm:pt modelId="{EA9A3704-BD0B-48E5-BBD5-6E38545213DE}" type="pres">
      <dgm:prSet presAssocID="{0EE00B57-9791-4173-BF0E-07C28746A7D2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70096F-6AA1-4E0F-84E3-5175EA4420EF}" srcId="{8F1E814C-EAE5-4CE0-BE6D-1D9188FB91CA}" destId="{C79D8771-3E37-4C28-B7A2-C64298DA6000}" srcOrd="1" destOrd="0" parTransId="{505DD74B-B2D6-4B5F-BC17-9BADB929AAF5}" sibTransId="{C3123587-05AB-44EA-A5C5-94924196C343}"/>
    <dgm:cxn modelId="{8991E495-66D7-413C-9FEA-F45B42FA0C52}" type="presOf" srcId="{0EE00B57-9791-4173-BF0E-07C28746A7D2}" destId="{EA9A3704-BD0B-48E5-BBD5-6E38545213DE}" srcOrd="0" destOrd="0" presId="urn:microsoft.com/office/officeart/2005/8/layout/vList5"/>
    <dgm:cxn modelId="{B40886A0-D624-42D0-BD8D-E8D20815DBF0}" type="presOf" srcId="{B5B3500E-7445-46BA-8556-77D5F493C394}" destId="{2827DAF7-ED49-4B24-AE58-73BA37B355EF}" srcOrd="0" destOrd="0" presId="urn:microsoft.com/office/officeart/2005/8/layout/vList5"/>
    <dgm:cxn modelId="{D33B0E10-937F-4561-9C57-7E67EE06E548}" srcId="{8F1E814C-EAE5-4CE0-BE6D-1D9188FB91CA}" destId="{B5B3500E-7445-46BA-8556-77D5F493C394}" srcOrd="0" destOrd="0" parTransId="{C99F43F0-57E6-422D-9D98-13045FCB425F}" sibTransId="{83FA2481-0672-4063-A666-BC7FD9F25368}"/>
    <dgm:cxn modelId="{91550C9A-FC5D-41B8-AB81-B47A61AB2EDF}" type="presOf" srcId="{C79D8771-3E37-4C28-B7A2-C64298DA6000}" destId="{3299743D-577D-48D5-BF25-E3C02523A750}" srcOrd="0" destOrd="0" presId="urn:microsoft.com/office/officeart/2005/8/layout/vList5"/>
    <dgm:cxn modelId="{AFF57693-B9EC-4A7D-8E4D-E18FD05D8BAA}" type="presOf" srcId="{8F1E814C-EAE5-4CE0-BE6D-1D9188FB91CA}" destId="{6A007D7A-1A54-4C56-81CC-20F59E082434}" srcOrd="0" destOrd="0" presId="urn:microsoft.com/office/officeart/2005/8/layout/vList5"/>
    <dgm:cxn modelId="{E25969D5-7FFF-479E-8714-7CCECF7ECBF6}" srcId="{8F1E814C-EAE5-4CE0-BE6D-1D9188FB91CA}" destId="{0EE00B57-9791-4173-BF0E-07C28746A7D2}" srcOrd="2" destOrd="0" parTransId="{AA79622D-F0E6-49C5-95B3-C7B57369B28B}" sibTransId="{8D94DBC4-D1DE-4F55-AB4C-490E99A68661}"/>
    <dgm:cxn modelId="{00A55B69-97A0-4025-B812-A5839899C484}" type="presParOf" srcId="{6A007D7A-1A54-4C56-81CC-20F59E082434}" destId="{AC9FDDC6-702C-40D9-8802-078618217D57}" srcOrd="0" destOrd="0" presId="urn:microsoft.com/office/officeart/2005/8/layout/vList5"/>
    <dgm:cxn modelId="{F6E76223-9EEC-4689-863C-42F8ACB886EE}" type="presParOf" srcId="{AC9FDDC6-702C-40D9-8802-078618217D57}" destId="{2827DAF7-ED49-4B24-AE58-73BA37B355EF}" srcOrd="0" destOrd="0" presId="urn:microsoft.com/office/officeart/2005/8/layout/vList5"/>
    <dgm:cxn modelId="{1EB9EF9B-4737-4F8C-A58B-517E92C3E930}" type="presParOf" srcId="{6A007D7A-1A54-4C56-81CC-20F59E082434}" destId="{FD1F8697-39BC-4756-8BAE-08BBFFF81B03}" srcOrd="1" destOrd="0" presId="urn:microsoft.com/office/officeart/2005/8/layout/vList5"/>
    <dgm:cxn modelId="{568CDD2A-5EFB-409B-B57D-9D208FB17ACF}" type="presParOf" srcId="{6A007D7A-1A54-4C56-81CC-20F59E082434}" destId="{26723F1B-7BDB-48B1-80B8-E61FFDDB586D}" srcOrd="2" destOrd="0" presId="urn:microsoft.com/office/officeart/2005/8/layout/vList5"/>
    <dgm:cxn modelId="{3B74310A-9AEB-48C4-BE68-D9E465D39A34}" type="presParOf" srcId="{26723F1B-7BDB-48B1-80B8-E61FFDDB586D}" destId="{3299743D-577D-48D5-BF25-E3C02523A750}" srcOrd="0" destOrd="0" presId="urn:microsoft.com/office/officeart/2005/8/layout/vList5"/>
    <dgm:cxn modelId="{75670DFC-0154-49BB-9D1C-719CEA2B2842}" type="presParOf" srcId="{6A007D7A-1A54-4C56-81CC-20F59E082434}" destId="{6D299677-9A41-4D09-8ABA-F9559999D775}" srcOrd="3" destOrd="0" presId="urn:microsoft.com/office/officeart/2005/8/layout/vList5"/>
    <dgm:cxn modelId="{05EC7E09-4FA3-4E85-939A-C6CA29B6B71E}" type="presParOf" srcId="{6A007D7A-1A54-4C56-81CC-20F59E082434}" destId="{732D951D-2D02-4C3E-8980-8C1429197453}" srcOrd="4" destOrd="0" presId="urn:microsoft.com/office/officeart/2005/8/layout/vList5"/>
    <dgm:cxn modelId="{F7DDE380-04DD-4BA4-90AA-9998BB1ABB6B}" type="presParOf" srcId="{732D951D-2D02-4C3E-8980-8C1429197453}" destId="{EA9A3704-BD0B-48E5-BBD5-6E38545213D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20D048-D398-419E-8254-C8D015F7CF81}" type="doc">
      <dgm:prSet loTypeId="urn:microsoft.com/office/officeart/2005/8/layout/vList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37C6494-A426-4C53-B8A3-822FE1597D85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400" b="1" dirty="0" smtClean="0"/>
            <a:t>Concepto de argumentación</a:t>
          </a:r>
          <a:endParaRPr lang="es-MX" sz="3400" b="1" dirty="0"/>
        </a:p>
      </dgm:t>
    </dgm:pt>
    <dgm:pt modelId="{243DFC43-1301-49DA-AAC3-7DAFF1219240}" type="parTrans" cxnId="{F948A96F-63D2-4C36-A5C7-5F1217F8E8F2}">
      <dgm:prSet/>
      <dgm:spPr/>
      <dgm:t>
        <a:bodyPr/>
        <a:lstStyle/>
        <a:p>
          <a:endParaRPr lang="es-MX"/>
        </a:p>
      </dgm:t>
    </dgm:pt>
    <dgm:pt modelId="{19717100-DABF-404D-A277-6CFE837E5F88}" type="sibTrans" cxnId="{F948A96F-63D2-4C36-A5C7-5F1217F8E8F2}">
      <dgm:prSet/>
      <dgm:spPr/>
      <dgm:t>
        <a:bodyPr/>
        <a:lstStyle/>
        <a:p>
          <a:endParaRPr lang="es-MX"/>
        </a:p>
      </dgm:t>
    </dgm:pt>
    <dgm:pt modelId="{E3866AA8-BD98-4910-983C-1AA43AC8D628}">
      <dgm:prSet/>
      <dgm:spPr/>
      <dgm:t>
        <a:bodyPr/>
        <a:lstStyle/>
        <a:p>
          <a:pPr algn="just" rtl="0"/>
          <a:r>
            <a:rPr lang="es-MX" b="1" dirty="0" smtClean="0"/>
            <a:t>Razonamiento que se emplea para probar o demostrar una proposición, o convencer a alguien de lo que se afirma o se niega</a:t>
          </a:r>
          <a:endParaRPr lang="es-MX" b="1" dirty="0"/>
        </a:p>
      </dgm:t>
    </dgm:pt>
    <dgm:pt modelId="{FD5F3412-EE08-4FFD-B255-1B736B271DD6}" type="parTrans" cxnId="{83CD7386-A42C-4D6F-99ED-FB2E2E22DABE}">
      <dgm:prSet/>
      <dgm:spPr/>
      <dgm:t>
        <a:bodyPr/>
        <a:lstStyle/>
        <a:p>
          <a:endParaRPr lang="es-MX"/>
        </a:p>
      </dgm:t>
    </dgm:pt>
    <dgm:pt modelId="{09DFE463-6254-444B-961C-0E08E7D316BD}" type="sibTrans" cxnId="{83CD7386-A42C-4D6F-99ED-FB2E2E22DABE}">
      <dgm:prSet/>
      <dgm:spPr/>
      <dgm:t>
        <a:bodyPr/>
        <a:lstStyle/>
        <a:p>
          <a:endParaRPr lang="es-MX"/>
        </a:p>
      </dgm:t>
    </dgm:pt>
    <dgm:pt modelId="{F4AC7E5E-56D6-4E13-BA0F-E1B689D670EA}" type="pres">
      <dgm:prSet presAssocID="{3C20D048-D398-419E-8254-C8D015F7CF8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5AED736-D685-44D3-8A55-1C930C95A621}" type="pres">
      <dgm:prSet presAssocID="{737C6494-A426-4C53-B8A3-822FE1597D85}" presName="linNode" presStyleCnt="0"/>
      <dgm:spPr/>
    </dgm:pt>
    <dgm:pt modelId="{85D4DED4-2D2E-477B-82EA-46DD6E97163B}" type="pres">
      <dgm:prSet presAssocID="{737C6494-A426-4C53-B8A3-822FE1597D85}" presName="parentShp" presStyleLbl="node1" presStyleIdx="0" presStyleCnt="1" custScaleX="1275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62F2BD-A93A-4B9B-AEBF-8F185FB5C6A3}" type="pres">
      <dgm:prSet presAssocID="{737C6494-A426-4C53-B8A3-822FE1597D85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CD7386-A42C-4D6F-99ED-FB2E2E22DABE}" srcId="{737C6494-A426-4C53-B8A3-822FE1597D85}" destId="{E3866AA8-BD98-4910-983C-1AA43AC8D628}" srcOrd="0" destOrd="0" parTransId="{FD5F3412-EE08-4FFD-B255-1B736B271DD6}" sibTransId="{09DFE463-6254-444B-961C-0E08E7D316BD}"/>
    <dgm:cxn modelId="{649B6E6F-F7CB-452F-A195-E8146345EA69}" type="presOf" srcId="{737C6494-A426-4C53-B8A3-822FE1597D85}" destId="{85D4DED4-2D2E-477B-82EA-46DD6E97163B}" srcOrd="0" destOrd="0" presId="urn:microsoft.com/office/officeart/2005/8/layout/vList6"/>
    <dgm:cxn modelId="{6F20BD6C-5350-480F-8A95-CE0E13BF67F8}" type="presOf" srcId="{3C20D048-D398-419E-8254-C8D015F7CF81}" destId="{F4AC7E5E-56D6-4E13-BA0F-E1B689D670EA}" srcOrd="0" destOrd="0" presId="urn:microsoft.com/office/officeart/2005/8/layout/vList6"/>
    <dgm:cxn modelId="{F948A96F-63D2-4C36-A5C7-5F1217F8E8F2}" srcId="{3C20D048-D398-419E-8254-C8D015F7CF81}" destId="{737C6494-A426-4C53-B8A3-822FE1597D85}" srcOrd="0" destOrd="0" parTransId="{243DFC43-1301-49DA-AAC3-7DAFF1219240}" sibTransId="{19717100-DABF-404D-A277-6CFE837E5F88}"/>
    <dgm:cxn modelId="{5F4EC364-5586-45DF-9B97-DD519C59F746}" type="presOf" srcId="{E3866AA8-BD98-4910-983C-1AA43AC8D628}" destId="{7F62F2BD-A93A-4B9B-AEBF-8F185FB5C6A3}" srcOrd="0" destOrd="0" presId="urn:microsoft.com/office/officeart/2005/8/layout/vList6"/>
    <dgm:cxn modelId="{CA5D1B26-2D1A-4F0A-9014-51E650F69AA7}" type="presParOf" srcId="{F4AC7E5E-56D6-4E13-BA0F-E1B689D670EA}" destId="{25AED736-D685-44D3-8A55-1C930C95A621}" srcOrd="0" destOrd="0" presId="urn:microsoft.com/office/officeart/2005/8/layout/vList6"/>
    <dgm:cxn modelId="{245AF32D-5C66-4F99-BECE-F0B9A0561DCC}" type="presParOf" srcId="{25AED736-D685-44D3-8A55-1C930C95A621}" destId="{85D4DED4-2D2E-477B-82EA-46DD6E97163B}" srcOrd="0" destOrd="0" presId="urn:microsoft.com/office/officeart/2005/8/layout/vList6"/>
    <dgm:cxn modelId="{3BE2A1B6-CAA4-4591-B9F8-2D302FCE257A}" type="presParOf" srcId="{25AED736-D685-44D3-8A55-1C930C95A621}" destId="{7F62F2BD-A93A-4B9B-AEBF-8F185FB5C6A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F1D5CD3-86FA-47C2-B231-0F66723F2C2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1AEE98-312F-4936-89E1-A7DC0F8553CA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200" b="1" dirty="0" smtClean="0"/>
            <a:t>Tesis o conclusión</a:t>
          </a:r>
          <a:endParaRPr lang="es-MX" sz="3200" dirty="0"/>
        </a:p>
      </dgm:t>
    </dgm:pt>
    <dgm:pt modelId="{DDE624EB-74BC-4F03-AF3B-573D227D739B}" type="parTrans" cxnId="{72DD505B-9AB3-4C22-AF99-35E1239F9D3F}">
      <dgm:prSet/>
      <dgm:spPr/>
      <dgm:t>
        <a:bodyPr/>
        <a:lstStyle/>
        <a:p>
          <a:endParaRPr lang="es-MX" sz="1800"/>
        </a:p>
      </dgm:t>
    </dgm:pt>
    <dgm:pt modelId="{F52BB5A5-1AF3-4C7A-A837-2FD33BB03DC7}" type="sibTrans" cxnId="{72DD505B-9AB3-4C22-AF99-35E1239F9D3F}">
      <dgm:prSet custT="1"/>
      <dgm:spPr/>
      <dgm:t>
        <a:bodyPr/>
        <a:lstStyle/>
        <a:p>
          <a:endParaRPr lang="es-MX" sz="2400"/>
        </a:p>
      </dgm:t>
    </dgm:pt>
    <dgm:pt modelId="{C75742BD-D6CC-48B3-A5E0-4690F7890416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200" b="1" smtClean="0"/>
            <a:t>Argumento</a:t>
          </a:r>
          <a:endParaRPr lang="es-MX" sz="3200"/>
        </a:p>
      </dgm:t>
    </dgm:pt>
    <dgm:pt modelId="{884DCB99-6775-4AF6-AE2B-7C240C0830B0}" type="parTrans" cxnId="{8EDB6F71-6DA7-4851-8EB0-D34D15AFA933}">
      <dgm:prSet/>
      <dgm:spPr/>
      <dgm:t>
        <a:bodyPr/>
        <a:lstStyle/>
        <a:p>
          <a:endParaRPr lang="es-MX" sz="1800"/>
        </a:p>
      </dgm:t>
    </dgm:pt>
    <dgm:pt modelId="{FAF9E81F-4FB9-4995-AFCE-C727639E56C4}" type="sibTrans" cxnId="{8EDB6F71-6DA7-4851-8EB0-D34D15AFA933}">
      <dgm:prSet custT="1"/>
      <dgm:spPr/>
      <dgm:t>
        <a:bodyPr/>
        <a:lstStyle/>
        <a:p>
          <a:endParaRPr lang="es-MX" sz="2400"/>
        </a:p>
      </dgm:t>
    </dgm:pt>
    <dgm:pt modelId="{0892B9E9-3730-4ADA-B852-57A73AA77E94}" type="pres">
      <dgm:prSet presAssocID="{AF1D5CD3-86FA-47C2-B231-0F66723F2C2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64D5D2-BA9D-4F1A-B7F4-A60CA004BDA1}" type="pres">
      <dgm:prSet presAssocID="{431AEE98-312F-4936-89E1-A7DC0F8553C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B2E41C-203C-4213-8AC2-6799DAA3A60A}" type="pres">
      <dgm:prSet presAssocID="{F52BB5A5-1AF3-4C7A-A837-2FD33BB03DC7}" presName="sibTrans" presStyleLbl="sibTrans2D1" presStyleIdx="0" presStyleCnt="2"/>
      <dgm:spPr/>
      <dgm:t>
        <a:bodyPr/>
        <a:lstStyle/>
        <a:p>
          <a:endParaRPr lang="es-MX"/>
        </a:p>
      </dgm:t>
    </dgm:pt>
    <dgm:pt modelId="{3DCCF8E5-3402-4420-8F17-3009A0E35740}" type="pres">
      <dgm:prSet presAssocID="{F52BB5A5-1AF3-4C7A-A837-2FD33BB03DC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48FBBF6C-3AB2-433A-96C2-9153AF0933E0}" type="pres">
      <dgm:prSet presAssocID="{C75742BD-D6CC-48B3-A5E0-4690F789041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F36D75-1464-4FDE-9307-A93C233F4FDE}" type="pres">
      <dgm:prSet presAssocID="{FAF9E81F-4FB9-4995-AFCE-C727639E56C4}" presName="sibTrans" presStyleLbl="sibTrans2D1" presStyleIdx="1" presStyleCnt="2"/>
      <dgm:spPr/>
      <dgm:t>
        <a:bodyPr/>
        <a:lstStyle/>
        <a:p>
          <a:endParaRPr lang="es-MX"/>
        </a:p>
      </dgm:t>
    </dgm:pt>
    <dgm:pt modelId="{0FE1D645-2B8C-4635-ADD3-B3175BFB191D}" type="pres">
      <dgm:prSet presAssocID="{FAF9E81F-4FB9-4995-AFCE-C727639E56C4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A337527D-088D-44C0-8186-3A1C3415E1D2}" type="presOf" srcId="{C75742BD-D6CC-48B3-A5E0-4690F7890416}" destId="{48FBBF6C-3AB2-433A-96C2-9153AF0933E0}" srcOrd="0" destOrd="0" presId="urn:microsoft.com/office/officeart/2005/8/layout/cycle2"/>
    <dgm:cxn modelId="{34A4B390-FBFA-48A2-B094-F7B11888627B}" type="presOf" srcId="{FAF9E81F-4FB9-4995-AFCE-C727639E56C4}" destId="{0FE1D645-2B8C-4635-ADD3-B3175BFB191D}" srcOrd="1" destOrd="0" presId="urn:microsoft.com/office/officeart/2005/8/layout/cycle2"/>
    <dgm:cxn modelId="{72DD505B-9AB3-4C22-AF99-35E1239F9D3F}" srcId="{AF1D5CD3-86FA-47C2-B231-0F66723F2C20}" destId="{431AEE98-312F-4936-89E1-A7DC0F8553CA}" srcOrd="0" destOrd="0" parTransId="{DDE624EB-74BC-4F03-AF3B-573D227D739B}" sibTransId="{F52BB5A5-1AF3-4C7A-A837-2FD33BB03DC7}"/>
    <dgm:cxn modelId="{8EDB6F71-6DA7-4851-8EB0-D34D15AFA933}" srcId="{AF1D5CD3-86FA-47C2-B231-0F66723F2C20}" destId="{C75742BD-D6CC-48B3-A5E0-4690F7890416}" srcOrd="1" destOrd="0" parTransId="{884DCB99-6775-4AF6-AE2B-7C240C0830B0}" sibTransId="{FAF9E81F-4FB9-4995-AFCE-C727639E56C4}"/>
    <dgm:cxn modelId="{548B7C3E-967D-45C6-A747-950BDAE6E75C}" type="presOf" srcId="{F52BB5A5-1AF3-4C7A-A837-2FD33BB03DC7}" destId="{32B2E41C-203C-4213-8AC2-6799DAA3A60A}" srcOrd="0" destOrd="0" presId="urn:microsoft.com/office/officeart/2005/8/layout/cycle2"/>
    <dgm:cxn modelId="{A932FDF6-0E1D-4220-8863-1025F6F23561}" type="presOf" srcId="{AF1D5CD3-86FA-47C2-B231-0F66723F2C20}" destId="{0892B9E9-3730-4ADA-B852-57A73AA77E94}" srcOrd="0" destOrd="0" presId="urn:microsoft.com/office/officeart/2005/8/layout/cycle2"/>
    <dgm:cxn modelId="{E1D6EDA7-3F61-4402-9722-E5E54878ACAE}" type="presOf" srcId="{FAF9E81F-4FB9-4995-AFCE-C727639E56C4}" destId="{96F36D75-1464-4FDE-9307-A93C233F4FDE}" srcOrd="0" destOrd="0" presId="urn:microsoft.com/office/officeart/2005/8/layout/cycle2"/>
    <dgm:cxn modelId="{B35FD5D1-D5C7-47F5-8998-7B5AED50B24B}" type="presOf" srcId="{431AEE98-312F-4936-89E1-A7DC0F8553CA}" destId="{EF64D5D2-BA9D-4F1A-B7F4-A60CA004BDA1}" srcOrd="0" destOrd="0" presId="urn:microsoft.com/office/officeart/2005/8/layout/cycle2"/>
    <dgm:cxn modelId="{28EAE3A8-A401-4AD0-9FA0-69BEE7B05F09}" type="presOf" srcId="{F52BB5A5-1AF3-4C7A-A837-2FD33BB03DC7}" destId="{3DCCF8E5-3402-4420-8F17-3009A0E35740}" srcOrd="1" destOrd="0" presId="urn:microsoft.com/office/officeart/2005/8/layout/cycle2"/>
    <dgm:cxn modelId="{F958AB90-BCE3-4161-8886-BF432012D706}" type="presParOf" srcId="{0892B9E9-3730-4ADA-B852-57A73AA77E94}" destId="{EF64D5D2-BA9D-4F1A-B7F4-A60CA004BDA1}" srcOrd="0" destOrd="0" presId="urn:microsoft.com/office/officeart/2005/8/layout/cycle2"/>
    <dgm:cxn modelId="{FE295DCB-382E-4218-9860-E310EEBD5DCF}" type="presParOf" srcId="{0892B9E9-3730-4ADA-B852-57A73AA77E94}" destId="{32B2E41C-203C-4213-8AC2-6799DAA3A60A}" srcOrd="1" destOrd="0" presId="urn:microsoft.com/office/officeart/2005/8/layout/cycle2"/>
    <dgm:cxn modelId="{F805B563-77D6-4733-80B2-AD98C7D0910F}" type="presParOf" srcId="{32B2E41C-203C-4213-8AC2-6799DAA3A60A}" destId="{3DCCF8E5-3402-4420-8F17-3009A0E35740}" srcOrd="0" destOrd="0" presId="urn:microsoft.com/office/officeart/2005/8/layout/cycle2"/>
    <dgm:cxn modelId="{8A53C23C-B5C7-46E9-9DEB-E38044C07748}" type="presParOf" srcId="{0892B9E9-3730-4ADA-B852-57A73AA77E94}" destId="{48FBBF6C-3AB2-433A-96C2-9153AF0933E0}" srcOrd="2" destOrd="0" presId="urn:microsoft.com/office/officeart/2005/8/layout/cycle2"/>
    <dgm:cxn modelId="{07004F89-58DC-42F8-B2ED-21BD277CFDDA}" type="presParOf" srcId="{0892B9E9-3730-4ADA-B852-57A73AA77E94}" destId="{96F36D75-1464-4FDE-9307-A93C233F4FDE}" srcOrd="3" destOrd="0" presId="urn:microsoft.com/office/officeart/2005/8/layout/cycle2"/>
    <dgm:cxn modelId="{01F9C6EB-588C-449C-86E7-B7DC7B96C828}" type="presParOf" srcId="{96F36D75-1464-4FDE-9307-A93C233F4FDE}" destId="{0FE1D645-2B8C-4635-ADD3-B3175BFB191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9FCBC2-2D2D-4F6D-A141-FA82B76E00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32A27D2-5F75-4A84-86B5-C29F3FDED8F3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600" b="1" dirty="0" smtClean="0"/>
            <a:t>Tesis o conclusión</a:t>
          </a:r>
          <a:r>
            <a:rPr lang="es-MX" sz="3600" dirty="0" smtClean="0"/>
            <a:t>: Afirmación sobre la que existe duda o conflicto</a:t>
          </a:r>
          <a:endParaRPr lang="es-MX" sz="3600" dirty="0"/>
        </a:p>
      </dgm:t>
    </dgm:pt>
    <dgm:pt modelId="{18B83423-BEEC-48CA-8833-51BE16D205EA}" type="parTrans" cxnId="{D0F0294D-2B18-43B9-8106-A68959CFD4C6}">
      <dgm:prSet/>
      <dgm:spPr/>
      <dgm:t>
        <a:bodyPr/>
        <a:lstStyle/>
        <a:p>
          <a:endParaRPr lang="es-MX" sz="1400"/>
        </a:p>
      </dgm:t>
    </dgm:pt>
    <dgm:pt modelId="{8FF5C454-331C-4D2F-BE2B-9638425B65BC}" type="sibTrans" cxnId="{D0F0294D-2B18-43B9-8106-A68959CFD4C6}">
      <dgm:prSet/>
      <dgm:spPr/>
      <dgm:t>
        <a:bodyPr/>
        <a:lstStyle/>
        <a:p>
          <a:endParaRPr lang="es-MX" sz="1400"/>
        </a:p>
      </dgm:t>
    </dgm:pt>
    <dgm:pt modelId="{14A0A04B-3CE2-40DA-9B87-A7F8C64B085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MX" sz="3600" b="1" dirty="0" smtClean="0"/>
            <a:t>Argumento</a:t>
          </a:r>
          <a:r>
            <a:rPr lang="es-MX" sz="3600" dirty="0" smtClean="0"/>
            <a:t>: razón empleada para fundamentar una afirmación</a:t>
          </a:r>
          <a:endParaRPr lang="es-MX" sz="3600" dirty="0"/>
        </a:p>
      </dgm:t>
    </dgm:pt>
    <dgm:pt modelId="{5221C5DD-B380-48A8-9837-09EBD46DE5B9}" type="parTrans" cxnId="{333F0E3B-BA5F-420B-A245-6253755807D1}">
      <dgm:prSet/>
      <dgm:spPr/>
      <dgm:t>
        <a:bodyPr/>
        <a:lstStyle/>
        <a:p>
          <a:endParaRPr lang="es-MX" sz="1400"/>
        </a:p>
      </dgm:t>
    </dgm:pt>
    <dgm:pt modelId="{102A0BAB-51B4-4E8B-8D4D-B9EA58EBB976}" type="sibTrans" cxnId="{333F0E3B-BA5F-420B-A245-6253755807D1}">
      <dgm:prSet/>
      <dgm:spPr/>
      <dgm:t>
        <a:bodyPr/>
        <a:lstStyle/>
        <a:p>
          <a:endParaRPr lang="es-MX" sz="1400"/>
        </a:p>
      </dgm:t>
    </dgm:pt>
    <dgm:pt modelId="{7EED3879-FE87-4A63-A315-BDDDB6E7C771}" type="pres">
      <dgm:prSet presAssocID="{5F9FCBC2-2D2D-4F6D-A141-FA82B76E00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66E935-0D8A-4348-93D3-BFC45A518848}" type="pres">
      <dgm:prSet presAssocID="{B32A27D2-5F75-4A84-86B5-C29F3FDED8F3}" presName="parentText" presStyleLbl="node1" presStyleIdx="0" presStyleCnt="2" custLinFactY="-727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7C0C1-6F4C-4004-A9A9-0BC6B55EFA71}" type="pres">
      <dgm:prSet presAssocID="{8FF5C454-331C-4D2F-BE2B-9638425B65BC}" presName="spacer" presStyleCnt="0"/>
      <dgm:spPr/>
    </dgm:pt>
    <dgm:pt modelId="{1B805563-B19A-42FD-9C7B-935B0EE09E48}" type="pres">
      <dgm:prSet presAssocID="{14A0A04B-3CE2-40DA-9B87-A7F8C64B0850}" presName="parentText" presStyleLbl="node1" presStyleIdx="1" presStyleCnt="2" custLinFactNeighborY="515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7C8B9E-4B77-4CF5-AF75-79B4D3E33834}" type="presOf" srcId="{14A0A04B-3CE2-40DA-9B87-A7F8C64B0850}" destId="{1B805563-B19A-42FD-9C7B-935B0EE09E48}" srcOrd="0" destOrd="0" presId="urn:microsoft.com/office/officeart/2005/8/layout/vList2"/>
    <dgm:cxn modelId="{76436FAD-138D-46B0-8228-6350791052E3}" type="presOf" srcId="{5F9FCBC2-2D2D-4F6D-A141-FA82B76E0007}" destId="{7EED3879-FE87-4A63-A315-BDDDB6E7C771}" srcOrd="0" destOrd="0" presId="urn:microsoft.com/office/officeart/2005/8/layout/vList2"/>
    <dgm:cxn modelId="{626A5973-740B-4F46-80E0-4CE44BD15C68}" type="presOf" srcId="{B32A27D2-5F75-4A84-86B5-C29F3FDED8F3}" destId="{F266E935-0D8A-4348-93D3-BFC45A518848}" srcOrd="0" destOrd="0" presId="urn:microsoft.com/office/officeart/2005/8/layout/vList2"/>
    <dgm:cxn modelId="{D0F0294D-2B18-43B9-8106-A68959CFD4C6}" srcId="{5F9FCBC2-2D2D-4F6D-A141-FA82B76E0007}" destId="{B32A27D2-5F75-4A84-86B5-C29F3FDED8F3}" srcOrd="0" destOrd="0" parTransId="{18B83423-BEEC-48CA-8833-51BE16D205EA}" sibTransId="{8FF5C454-331C-4D2F-BE2B-9638425B65BC}"/>
    <dgm:cxn modelId="{333F0E3B-BA5F-420B-A245-6253755807D1}" srcId="{5F9FCBC2-2D2D-4F6D-A141-FA82B76E0007}" destId="{14A0A04B-3CE2-40DA-9B87-A7F8C64B0850}" srcOrd="1" destOrd="0" parTransId="{5221C5DD-B380-48A8-9837-09EBD46DE5B9}" sibTransId="{102A0BAB-51B4-4E8B-8D4D-B9EA58EBB976}"/>
    <dgm:cxn modelId="{A555C3D5-7B6C-4240-A504-F56DEBCEA9AF}" type="presParOf" srcId="{7EED3879-FE87-4A63-A315-BDDDB6E7C771}" destId="{F266E935-0D8A-4348-93D3-BFC45A518848}" srcOrd="0" destOrd="0" presId="urn:microsoft.com/office/officeart/2005/8/layout/vList2"/>
    <dgm:cxn modelId="{9DD3FF2B-E055-4748-B56A-C2F14D2EF0BA}" type="presParOf" srcId="{7EED3879-FE87-4A63-A315-BDDDB6E7C771}" destId="{30E7C0C1-6F4C-4004-A9A9-0BC6B55EFA71}" srcOrd="1" destOrd="0" presId="urn:microsoft.com/office/officeart/2005/8/layout/vList2"/>
    <dgm:cxn modelId="{95C797D3-A2FE-4C07-ABD3-7562BC944286}" type="presParOf" srcId="{7EED3879-FE87-4A63-A315-BDDDB6E7C771}" destId="{1B805563-B19A-42FD-9C7B-935B0EE09E4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DACC9-7A1A-43C3-A328-956A8BDEEFCD}">
      <dsp:nvSpPr>
        <dsp:cNvPr id="0" name=""/>
        <dsp:cNvSpPr/>
      </dsp:nvSpPr>
      <dsp:spPr>
        <a:xfrm>
          <a:off x="1320667" y="0"/>
          <a:ext cx="5312062" cy="531206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31353-0586-4F51-8974-3901CD621ED9}">
      <dsp:nvSpPr>
        <dsp:cNvPr id="0" name=""/>
        <dsp:cNvSpPr/>
      </dsp:nvSpPr>
      <dsp:spPr>
        <a:xfrm>
          <a:off x="3976698" y="534059"/>
          <a:ext cx="3452840" cy="12574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Proviene del latín </a:t>
          </a:r>
          <a:r>
            <a:rPr lang="es-MX" sz="1700" i="1" kern="1200" dirty="0" err="1" smtClean="0"/>
            <a:t>arguo</a:t>
          </a:r>
          <a:r>
            <a:rPr lang="es-MX" sz="1700" kern="1200" dirty="0" smtClean="0"/>
            <a:t>=brillar o iluminar</a:t>
          </a:r>
          <a:endParaRPr lang="es-MX" sz="1700" kern="1200" dirty="0"/>
        </a:p>
      </dsp:txBody>
      <dsp:txXfrm>
        <a:off x="4038082" y="595443"/>
        <a:ext cx="3330072" cy="1134696"/>
      </dsp:txXfrm>
    </dsp:sp>
    <dsp:sp modelId="{EB5C60B9-72DF-4D1C-BA3D-F272A407F63C}">
      <dsp:nvSpPr>
        <dsp:cNvPr id="0" name=""/>
        <dsp:cNvSpPr/>
      </dsp:nvSpPr>
      <dsp:spPr>
        <a:xfrm>
          <a:off x="3976698" y="1948707"/>
          <a:ext cx="3452840" cy="12574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Griego </a:t>
          </a:r>
          <a:r>
            <a:rPr lang="es-MX" sz="1700" i="1" kern="1200" smtClean="0"/>
            <a:t>árguiros y argós</a:t>
          </a:r>
          <a:r>
            <a:rPr lang="es-MX" sz="1700" kern="1200" smtClean="0"/>
            <a:t>=resplandor, brillo o blancura</a:t>
          </a:r>
          <a:endParaRPr lang="es-MX" sz="1700" kern="1200"/>
        </a:p>
      </dsp:txBody>
      <dsp:txXfrm>
        <a:off x="4038082" y="2010091"/>
        <a:ext cx="3330072" cy="1134696"/>
      </dsp:txXfrm>
    </dsp:sp>
    <dsp:sp modelId="{EC47F21F-B725-4E21-82D0-71F22ADF9E0E}">
      <dsp:nvSpPr>
        <dsp:cNvPr id="0" name=""/>
        <dsp:cNvSpPr/>
      </dsp:nvSpPr>
      <dsp:spPr>
        <a:xfrm>
          <a:off x="3976698" y="3363354"/>
          <a:ext cx="3452840" cy="12574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 argumentación «Aclara las cosas», dicho de otra manera su propósito es demostrar algo</a:t>
          </a:r>
          <a:endParaRPr lang="es-MX" sz="1700" kern="1200"/>
        </a:p>
      </dsp:txBody>
      <dsp:txXfrm>
        <a:off x="4038082" y="3424738"/>
        <a:ext cx="3330072" cy="11346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51903-5F30-41D0-AF41-18CE2F120BC9}">
      <dsp:nvSpPr>
        <dsp:cNvPr id="0" name=""/>
        <dsp:cNvSpPr/>
      </dsp:nvSpPr>
      <dsp:spPr>
        <a:xfrm>
          <a:off x="57836" y="1086481"/>
          <a:ext cx="2472779" cy="26579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*Estar unidos de manera lógica por un conector</a:t>
          </a:r>
          <a:endParaRPr lang="es-MX" sz="2600" b="1" kern="1200" dirty="0"/>
        </a:p>
      </dsp:txBody>
      <dsp:txXfrm>
        <a:off x="130261" y="1158906"/>
        <a:ext cx="2327929" cy="2513083"/>
      </dsp:txXfrm>
    </dsp:sp>
    <dsp:sp modelId="{7CC7CE5A-632C-4F3B-A3A8-B9BB007D5523}">
      <dsp:nvSpPr>
        <dsp:cNvPr id="0" name=""/>
        <dsp:cNvSpPr/>
      </dsp:nvSpPr>
      <dsp:spPr>
        <a:xfrm>
          <a:off x="3039041" y="400935"/>
          <a:ext cx="2491454" cy="402266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«Argumentar es comprobar una </a:t>
          </a:r>
          <a:r>
            <a:rPr lang="es-MX" sz="2600" b="1" kern="1200" dirty="0" smtClean="0">
              <a:solidFill>
                <a:srgbClr val="002060"/>
              </a:solidFill>
            </a:rPr>
            <a:t>tesis</a:t>
          </a:r>
          <a:r>
            <a:rPr lang="es-MX" sz="2600" b="1" kern="1200" dirty="0" smtClean="0"/>
            <a:t> (Afirmación) en base a una </a:t>
          </a:r>
          <a:r>
            <a:rPr lang="es-MX" sz="2600" b="1" kern="1200" dirty="0" smtClean="0">
              <a:solidFill>
                <a:srgbClr val="002060"/>
              </a:solidFill>
            </a:rPr>
            <a:t>razón</a:t>
          </a:r>
          <a:r>
            <a:rPr lang="es-MX" sz="2600" b="1" kern="1200" dirty="0" smtClean="0"/>
            <a:t> (argumento)»</a:t>
          </a:r>
          <a:endParaRPr lang="es-MX" sz="2600" b="1" kern="1200" dirty="0"/>
        </a:p>
      </dsp:txBody>
      <dsp:txXfrm>
        <a:off x="3112013" y="473907"/>
        <a:ext cx="2345510" cy="3876721"/>
      </dsp:txXfrm>
    </dsp:sp>
    <dsp:sp modelId="{2C4DB7DB-DCE6-4E48-A8CE-1C20545CDFA6}">
      <dsp:nvSpPr>
        <dsp:cNvPr id="0" name=""/>
        <dsp:cNvSpPr/>
      </dsp:nvSpPr>
      <dsp:spPr>
        <a:xfrm>
          <a:off x="6093621" y="1126258"/>
          <a:ext cx="2410529" cy="254615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En donde la </a:t>
          </a:r>
          <a:r>
            <a:rPr lang="es-MX" sz="2600" b="1" kern="1200" dirty="0" smtClean="0">
              <a:solidFill>
                <a:srgbClr val="002060"/>
              </a:solidFill>
            </a:rPr>
            <a:t>tesis</a:t>
          </a:r>
          <a:r>
            <a:rPr lang="es-MX" sz="2600" b="1" kern="1200" dirty="0" smtClean="0"/>
            <a:t> y la </a:t>
          </a:r>
          <a:r>
            <a:rPr lang="es-MX" sz="2600" b="1" kern="1200" dirty="0" smtClean="0">
              <a:solidFill>
                <a:srgbClr val="002060"/>
              </a:solidFill>
            </a:rPr>
            <a:t>razón</a:t>
          </a:r>
          <a:r>
            <a:rPr lang="es-MX" sz="2600" b="1" kern="1200" dirty="0" smtClean="0"/>
            <a:t> son los elementos el argumento</a:t>
          </a:r>
          <a:endParaRPr lang="es-MX" sz="2600" b="1" kern="1200" dirty="0"/>
        </a:p>
      </dsp:txBody>
      <dsp:txXfrm>
        <a:off x="6164223" y="1196860"/>
        <a:ext cx="2269325" cy="24049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51464-AC71-4FB0-8978-E0012272825E}">
      <dsp:nvSpPr>
        <dsp:cNvPr id="0" name=""/>
        <dsp:cNvSpPr/>
      </dsp:nvSpPr>
      <dsp:spPr>
        <a:xfrm>
          <a:off x="1656175" y="2426"/>
          <a:ext cx="5544633" cy="15041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1000"/>
                <a:satMod val="100000"/>
              </a:schemeClr>
            </a:gs>
            <a:gs pos="68000">
              <a:schemeClr val="accent6">
                <a:tint val="77000"/>
                <a:satMod val="100000"/>
              </a:schemeClr>
            </a:gs>
            <a:gs pos="81000">
              <a:schemeClr val="accent6">
                <a:tint val="79000"/>
                <a:satMod val="100000"/>
              </a:schemeClr>
            </a:gs>
            <a:gs pos="86000">
              <a:schemeClr val="accent6">
                <a:tint val="73000"/>
                <a:satMod val="100000"/>
              </a:schemeClr>
            </a:gs>
            <a:gs pos="100000">
              <a:schemeClr val="accent6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>
              <a:solidFill>
                <a:srgbClr val="002060"/>
              </a:solidFill>
            </a:rPr>
            <a:t>El argumento se puede implementar bajo dos estructuras </a:t>
          </a:r>
          <a:endParaRPr lang="es-MX" sz="3100" kern="1200" dirty="0">
            <a:solidFill>
              <a:srgbClr val="002060"/>
            </a:solidFill>
          </a:endParaRPr>
        </a:p>
      </dsp:txBody>
      <dsp:txXfrm>
        <a:off x="1700230" y="46481"/>
        <a:ext cx="5456523" cy="1416041"/>
      </dsp:txXfrm>
    </dsp:sp>
    <dsp:sp modelId="{3BD0A29B-3CA0-464A-8CBA-8823F901F550}">
      <dsp:nvSpPr>
        <dsp:cNvPr id="0" name=""/>
        <dsp:cNvSpPr/>
      </dsp:nvSpPr>
      <dsp:spPr>
        <a:xfrm>
          <a:off x="2896348" y="1732200"/>
          <a:ext cx="3008302" cy="15041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1000"/>
                <a:satMod val="100000"/>
              </a:schemeClr>
            </a:gs>
            <a:gs pos="68000">
              <a:schemeClr val="accent6">
                <a:tint val="77000"/>
                <a:satMod val="100000"/>
              </a:schemeClr>
            </a:gs>
            <a:gs pos="81000">
              <a:schemeClr val="accent6">
                <a:tint val="79000"/>
                <a:satMod val="100000"/>
              </a:schemeClr>
            </a:gs>
            <a:gs pos="86000">
              <a:schemeClr val="accent6">
                <a:tint val="73000"/>
                <a:satMod val="100000"/>
              </a:schemeClr>
            </a:gs>
            <a:gs pos="100000">
              <a:schemeClr val="accent6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>
              <a:solidFill>
                <a:srgbClr val="002060"/>
              </a:solidFill>
            </a:rPr>
            <a:t>Monólogo argumentativo</a:t>
          </a:r>
        </a:p>
      </dsp:txBody>
      <dsp:txXfrm>
        <a:off x="2940403" y="1776255"/>
        <a:ext cx="2920192" cy="1416041"/>
      </dsp:txXfrm>
    </dsp:sp>
    <dsp:sp modelId="{F5C10DF6-575F-4DF4-8C00-C7FB61F12325}">
      <dsp:nvSpPr>
        <dsp:cNvPr id="0" name=""/>
        <dsp:cNvSpPr/>
      </dsp:nvSpPr>
      <dsp:spPr>
        <a:xfrm>
          <a:off x="2952332" y="3461974"/>
          <a:ext cx="3008302" cy="15041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>
              <a:solidFill>
                <a:srgbClr val="002060"/>
              </a:solidFill>
            </a:rPr>
            <a:t>Diálogo argumentativo</a:t>
          </a:r>
        </a:p>
      </dsp:txBody>
      <dsp:txXfrm>
        <a:off x="2996387" y="3506029"/>
        <a:ext cx="2920192" cy="14160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DE7661-AF82-4950-9596-C67566D123EB}">
      <dsp:nvSpPr>
        <dsp:cNvPr id="0" name=""/>
        <dsp:cNvSpPr/>
      </dsp:nvSpPr>
      <dsp:spPr>
        <a:xfrm>
          <a:off x="0" y="1156496"/>
          <a:ext cx="8229600" cy="2060570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Mediante la lógica de principios y la lógica de predicados</a:t>
          </a:r>
          <a:endParaRPr lang="es-MX" sz="3600" kern="1200" dirty="0"/>
        </a:p>
      </dsp:txBody>
      <dsp:txXfrm>
        <a:off x="100589" y="1257085"/>
        <a:ext cx="8028422" cy="18593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0D517-F6B6-4F88-9D34-B649D02B9482}">
      <dsp:nvSpPr>
        <dsp:cNvPr id="0" name=""/>
        <dsp:cNvSpPr/>
      </dsp:nvSpPr>
      <dsp:spPr>
        <a:xfrm>
          <a:off x="0" y="47025"/>
          <a:ext cx="8964488" cy="1700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Principio de identidad: </a:t>
          </a:r>
          <a:r>
            <a:rPr lang="es-MX" sz="2400" kern="1200" dirty="0" smtClean="0"/>
            <a:t>Toda entidad es idéntica a sí misma “El sol es idéntico a sí mismo”.</a:t>
          </a:r>
          <a:endParaRPr lang="es-MX" sz="2400" kern="1200" dirty="0"/>
        </a:p>
      </dsp:txBody>
      <dsp:txXfrm>
        <a:off x="83016" y="130041"/>
        <a:ext cx="8798456" cy="1534563"/>
      </dsp:txXfrm>
    </dsp:sp>
    <dsp:sp modelId="{8FA509A4-3F79-472A-A00B-896D01DA8B61}">
      <dsp:nvSpPr>
        <dsp:cNvPr id="0" name=""/>
        <dsp:cNvSpPr/>
      </dsp:nvSpPr>
      <dsp:spPr>
        <a:xfrm>
          <a:off x="0" y="1816740"/>
          <a:ext cx="8964488" cy="1700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Principio de no contradicción: </a:t>
          </a:r>
          <a:r>
            <a:rPr lang="es-MX" sz="2400" kern="1200" dirty="0" smtClean="0"/>
            <a:t>Nada puede ser y no ser al mismo tiempo. Una proposición y su negación no pueden ser ambas verdaderas en el mismo tiempo. “Juan es alumno” o “Juan no es alumno».</a:t>
          </a:r>
          <a:endParaRPr lang="es-MX" sz="2400" kern="1200" dirty="0"/>
        </a:p>
      </dsp:txBody>
      <dsp:txXfrm>
        <a:off x="83016" y="1899756"/>
        <a:ext cx="8798456" cy="1534563"/>
      </dsp:txXfrm>
    </dsp:sp>
    <dsp:sp modelId="{B2DBFC74-8E5E-4FD7-8268-97E11FC42FFB}">
      <dsp:nvSpPr>
        <dsp:cNvPr id="0" name=""/>
        <dsp:cNvSpPr/>
      </dsp:nvSpPr>
      <dsp:spPr>
        <a:xfrm>
          <a:off x="0" y="3586455"/>
          <a:ext cx="8964488" cy="1700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Principio de tercero excluido (Una 3ª cosa no se da): </a:t>
          </a:r>
          <a:r>
            <a:rPr lang="es-MX" sz="2400" kern="1200" dirty="0" smtClean="0"/>
            <a:t>La disyunción de una proposición y su negación es siempre verdadera </a:t>
          </a:r>
          <a:r>
            <a:rPr lang="es-MX" sz="2400" b="1" i="1" kern="1200" dirty="0" smtClean="0"/>
            <a:t> “</a:t>
          </a:r>
          <a:r>
            <a:rPr lang="es-MX" sz="2400" kern="1200" dirty="0" smtClean="0"/>
            <a:t>Es de día o no es de día”</a:t>
          </a:r>
          <a:endParaRPr lang="es-MX" sz="2400" kern="1200" dirty="0"/>
        </a:p>
      </dsp:txBody>
      <dsp:txXfrm>
        <a:off x="83016" y="3669471"/>
        <a:ext cx="8798456" cy="15345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3A01E-5EE5-4DC2-959B-00883299ED60}">
      <dsp:nvSpPr>
        <dsp:cNvPr id="0" name=""/>
        <dsp:cNvSpPr/>
      </dsp:nvSpPr>
      <dsp:spPr>
        <a:xfrm>
          <a:off x="0" y="79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alpha val="90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alpha val="90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alpha val="90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smtClean="0">
              <a:solidFill>
                <a:srgbClr val="002060"/>
              </a:solidFill>
            </a:rPr>
            <a:t>Funciones</a:t>
          </a:r>
          <a:endParaRPr lang="es-MX" sz="4000" b="1" kern="1200">
            <a:solidFill>
              <a:srgbClr val="002060"/>
            </a:solidFill>
          </a:endParaRPr>
        </a:p>
      </dsp:txBody>
      <dsp:txXfrm>
        <a:off x="49347" y="57288"/>
        <a:ext cx="8130906" cy="912186"/>
      </dsp:txXfrm>
    </dsp:sp>
    <dsp:sp modelId="{9D96A6E5-DA71-44A6-830B-2861C9D02136}">
      <dsp:nvSpPr>
        <dsp:cNvPr id="0" name=""/>
        <dsp:cNvSpPr/>
      </dsp:nvSpPr>
      <dsp:spPr>
        <a:xfrm>
          <a:off x="0" y="11743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000"/>
                <a:satMod val="100000"/>
              </a:schemeClr>
            </a:gs>
            <a:gs pos="68000">
              <a:schemeClr val="accent1">
                <a:alpha val="90000"/>
                <a:hueOff val="0"/>
                <a:satOff val="0"/>
                <a:lumOff val="0"/>
                <a:alphaOff val="-13333"/>
                <a:tint val="77000"/>
                <a:satMod val="100000"/>
              </a:schemeClr>
            </a:gs>
            <a:gs pos="81000">
              <a:schemeClr val="accent1">
                <a:alpha val="90000"/>
                <a:hueOff val="0"/>
                <a:satOff val="0"/>
                <a:lumOff val="0"/>
                <a:alphaOff val="-13333"/>
                <a:tint val="79000"/>
                <a:satMod val="100000"/>
              </a:schemeClr>
            </a:gs>
            <a:gs pos="86000">
              <a:schemeClr val="accent1">
                <a:alpha val="90000"/>
                <a:hueOff val="0"/>
                <a:satOff val="0"/>
                <a:lumOff val="0"/>
                <a:alphaOff val="-13333"/>
                <a:tint val="73000"/>
                <a:sat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smtClean="0">
              <a:solidFill>
                <a:srgbClr val="002060"/>
              </a:solidFill>
            </a:rPr>
            <a:t>Representación</a:t>
          </a:r>
          <a:endParaRPr lang="es-MX" sz="4000" b="1" kern="1200">
            <a:solidFill>
              <a:srgbClr val="002060"/>
            </a:solidFill>
          </a:endParaRPr>
        </a:p>
      </dsp:txBody>
      <dsp:txXfrm>
        <a:off x="49347" y="1223688"/>
        <a:ext cx="8130906" cy="912186"/>
      </dsp:txXfrm>
    </dsp:sp>
    <dsp:sp modelId="{825C56EE-45A5-48E7-9B2B-40FA3E881F5D}">
      <dsp:nvSpPr>
        <dsp:cNvPr id="0" name=""/>
        <dsp:cNvSpPr/>
      </dsp:nvSpPr>
      <dsp:spPr>
        <a:xfrm>
          <a:off x="0" y="23407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000"/>
                <a:satMod val="100000"/>
              </a:schemeClr>
            </a:gs>
            <a:gs pos="68000">
              <a:schemeClr val="accent1">
                <a:alpha val="90000"/>
                <a:hueOff val="0"/>
                <a:satOff val="0"/>
                <a:lumOff val="0"/>
                <a:alphaOff val="-26667"/>
                <a:tint val="77000"/>
                <a:satMod val="100000"/>
              </a:schemeClr>
            </a:gs>
            <a:gs pos="81000">
              <a:schemeClr val="accent1">
                <a:alpha val="90000"/>
                <a:hueOff val="0"/>
                <a:satOff val="0"/>
                <a:lumOff val="0"/>
                <a:alphaOff val="-26667"/>
                <a:tint val="79000"/>
                <a:satMod val="100000"/>
              </a:schemeClr>
            </a:gs>
            <a:gs pos="86000">
              <a:schemeClr val="accent1">
                <a:alpha val="90000"/>
                <a:hueOff val="0"/>
                <a:satOff val="0"/>
                <a:lumOff val="0"/>
                <a:alphaOff val="-26667"/>
                <a:tint val="73000"/>
                <a:sat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smtClean="0">
              <a:solidFill>
                <a:srgbClr val="002060"/>
              </a:solidFill>
            </a:rPr>
            <a:t>Valores</a:t>
          </a:r>
          <a:endParaRPr lang="es-MX" sz="4000" b="1" kern="1200">
            <a:solidFill>
              <a:srgbClr val="002060"/>
            </a:solidFill>
          </a:endParaRPr>
        </a:p>
      </dsp:txBody>
      <dsp:txXfrm>
        <a:off x="49347" y="2390088"/>
        <a:ext cx="8130906" cy="912186"/>
      </dsp:txXfrm>
    </dsp:sp>
    <dsp:sp modelId="{00F33F18-4838-419B-BCC7-A4B543B2E35E}">
      <dsp:nvSpPr>
        <dsp:cNvPr id="0" name=""/>
        <dsp:cNvSpPr/>
      </dsp:nvSpPr>
      <dsp:spPr>
        <a:xfrm>
          <a:off x="0" y="35071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000"/>
                <a:satMod val="100000"/>
              </a:schemeClr>
            </a:gs>
            <a:gs pos="68000">
              <a:schemeClr val="accent1">
                <a:alpha val="90000"/>
                <a:hueOff val="0"/>
                <a:satOff val="0"/>
                <a:lumOff val="0"/>
                <a:alphaOff val="-40000"/>
                <a:tint val="77000"/>
                <a:satMod val="100000"/>
              </a:schemeClr>
            </a:gs>
            <a:gs pos="81000">
              <a:schemeClr val="accent1">
                <a:alpha val="90000"/>
                <a:hueOff val="0"/>
                <a:satOff val="0"/>
                <a:lumOff val="0"/>
                <a:alphaOff val="-40000"/>
                <a:tint val="79000"/>
                <a:satMod val="100000"/>
              </a:schemeClr>
            </a:gs>
            <a:gs pos="86000">
              <a:schemeClr val="accent1">
                <a:alpha val="90000"/>
                <a:hueOff val="0"/>
                <a:satOff val="0"/>
                <a:lumOff val="0"/>
                <a:alphaOff val="-40000"/>
                <a:tint val="73000"/>
                <a:sat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smtClean="0">
              <a:solidFill>
                <a:srgbClr val="002060"/>
              </a:solidFill>
            </a:rPr>
            <a:t>Predicados</a:t>
          </a:r>
          <a:endParaRPr lang="es-MX" sz="4000" b="1" kern="1200">
            <a:solidFill>
              <a:srgbClr val="002060"/>
            </a:solidFill>
          </a:endParaRPr>
        </a:p>
      </dsp:txBody>
      <dsp:txXfrm>
        <a:off x="49347" y="3556488"/>
        <a:ext cx="8130906" cy="91218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5EB82-0BC6-429B-906D-E9DCA04C7E5D}">
      <dsp:nvSpPr>
        <dsp:cNvPr id="0" name=""/>
        <dsp:cNvSpPr/>
      </dsp:nvSpPr>
      <dsp:spPr>
        <a:xfrm>
          <a:off x="803" y="817884"/>
          <a:ext cx="3469630" cy="34696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>
              <a:solidFill>
                <a:srgbClr val="002060"/>
              </a:solidFill>
            </a:rPr>
            <a:t>Metalenguaje</a:t>
          </a:r>
          <a:endParaRPr lang="es-MX" sz="2700" b="1" kern="1200" dirty="0">
            <a:solidFill>
              <a:srgbClr val="002060"/>
            </a:solidFill>
          </a:endParaRPr>
        </a:p>
      </dsp:txBody>
      <dsp:txXfrm>
        <a:off x="508919" y="1326000"/>
        <a:ext cx="2453398" cy="2453398"/>
      </dsp:txXfrm>
    </dsp:sp>
    <dsp:sp modelId="{30C0EC9B-E34E-442B-B8EB-534DB1AA3141}">
      <dsp:nvSpPr>
        <dsp:cNvPr id="0" name=""/>
        <dsp:cNvSpPr/>
      </dsp:nvSpPr>
      <dsp:spPr>
        <a:xfrm>
          <a:off x="3200258" y="327471"/>
          <a:ext cx="2163804" cy="11710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tint val="60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b="1" kern="1200">
            <a:solidFill>
              <a:srgbClr val="002060"/>
            </a:solidFill>
          </a:endParaRPr>
        </a:p>
      </dsp:txBody>
      <dsp:txXfrm>
        <a:off x="3200258" y="561671"/>
        <a:ext cx="1812504" cy="702600"/>
      </dsp:txXfrm>
    </dsp:sp>
    <dsp:sp modelId="{17A45AD3-A451-40B2-932D-3F5C19D15DBD}">
      <dsp:nvSpPr>
        <dsp:cNvPr id="0" name=""/>
        <dsp:cNvSpPr/>
      </dsp:nvSpPr>
      <dsp:spPr>
        <a:xfrm>
          <a:off x="5216366" y="817884"/>
          <a:ext cx="3469630" cy="34696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>
              <a:solidFill>
                <a:srgbClr val="002060"/>
              </a:solidFill>
            </a:rPr>
            <a:t>Lenguaje objeto</a:t>
          </a:r>
          <a:endParaRPr lang="es-MX" sz="2700" b="1" kern="1200" dirty="0">
            <a:solidFill>
              <a:srgbClr val="002060"/>
            </a:solidFill>
          </a:endParaRPr>
        </a:p>
      </dsp:txBody>
      <dsp:txXfrm>
        <a:off x="5724482" y="1326000"/>
        <a:ext cx="2453398" cy="2453398"/>
      </dsp:txXfrm>
    </dsp:sp>
    <dsp:sp modelId="{E246289C-0754-48EF-AD18-05B52B6773CB}">
      <dsp:nvSpPr>
        <dsp:cNvPr id="0" name=""/>
        <dsp:cNvSpPr/>
      </dsp:nvSpPr>
      <dsp:spPr>
        <a:xfrm rot="10800000">
          <a:off x="3322737" y="3606928"/>
          <a:ext cx="2163804" cy="11710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tint val="60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b="1" kern="1200">
            <a:solidFill>
              <a:srgbClr val="002060"/>
            </a:solidFill>
          </a:endParaRPr>
        </a:p>
      </dsp:txBody>
      <dsp:txXfrm rot="10800000">
        <a:off x="3674037" y="3841128"/>
        <a:ext cx="1812504" cy="7026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5E465-B2B0-4122-B3AB-4BC74B485B58}">
      <dsp:nvSpPr>
        <dsp:cNvPr id="0" name=""/>
        <dsp:cNvSpPr/>
      </dsp:nvSpPr>
      <dsp:spPr>
        <a:xfrm>
          <a:off x="0" y="3000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Argumentos </a:t>
          </a:r>
          <a:r>
            <a:rPr lang="es-MX" sz="2400" b="1" i="1" kern="1200" smtClean="0"/>
            <a:t>ad hominem</a:t>
          </a:r>
          <a:endParaRPr lang="es-MX" sz="2400" kern="1200"/>
        </a:p>
      </dsp:txBody>
      <dsp:txXfrm>
        <a:off x="33807" y="36807"/>
        <a:ext cx="8511682" cy="624931"/>
      </dsp:txXfrm>
    </dsp:sp>
    <dsp:sp modelId="{B6F0E739-715A-44EA-B42D-B36D292087DB}">
      <dsp:nvSpPr>
        <dsp:cNvPr id="0" name=""/>
        <dsp:cNvSpPr/>
      </dsp:nvSpPr>
      <dsp:spPr>
        <a:xfrm>
          <a:off x="0" y="706035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El ataque personal o </a:t>
          </a:r>
          <a:r>
            <a:rPr lang="es-MX" sz="2400" b="1" i="1" kern="1200" smtClean="0"/>
            <a:t>ad personam</a:t>
          </a:r>
          <a:endParaRPr lang="es-MX" sz="2400" kern="1200"/>
        </a:p>
      </dsp:txBody>
      <dsp:txXfrm>
        <a:off x="33807" y="739842"/>
        <a:ext cx="8511682" cy="624931"/>
      </dsp:txXfrm>
    </dsp:sp>
    <dsp:sp modelId="{DF28855D-7DAE-42ED-A00B-7D568F7AA3BB}">
      <dsp:nvSpPr>
        <dsp:cNvPr id="0" name=""/>
        <dsp:cNvSpPr/>
      </dsp:nvSpPr>
      <dsp:spPr>
        <a:xfrm>
          <a:off x="0" y="1409071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La frase del asesino o argumento del verdugo</a:t>
          </a:r>
          <a:endParaRPr lang="es-MX" sz="2400" kern="1200"/>
        </a:p>
      </dsp:txBody>
      <dsp:txXfrm>
        <a:off x="33807" y="1442878"/>
        <a:ext cx="8511682" cy="624931"/>
      </dsp:txXfrm>
    </dsp:sp>
    <dsp:sp modelId="{937E1055-CB8C-4C8E-B9E8-8254535019A3}">
      <dsp:nvSpPr>
        <dsp:cNvPr id="0" name=""/>
        <dsp:cNvSpPr/>
      </dsp:nvSpPr>
      <dsp:spPr>
        <a:xfrm>
          <a:off x="0" y="2112107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La amenaza o </a:t>
          </a:r>
          <a:r>
            <a:rPr lang="es-MX" sz="2400" b="1" i="1" kern="1200" smtClean="0"/>
            <a:t>agumentum ad baculum</a:t>
          </a:r>
          <a:endParaRPr lang="es-MX" sz="2400" kern="1200"/>
        </a:p>
      </dsp:txBody>
      <dsp:txXfrm>
        <a:off x="33807" y="2145914"/>
        <a:ext cx="8511682" cy="624931"/>
      </dsp:txXfrm>
    </dsp:sp>
    <dsp:sp modelId="{AE3BB34F-BC47-42A4-88CF-B4A01D087455}">
      <dsp:nvSpPr>
        <dsp:cNvPr id="0" name=""/>
        <dsp:cNvSpPr/>
      </dsp:nvSpPr>
      <dsp:spPr>
        <a:xfrm>
          <a:off x="0" y="2815143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El argumento ético o </a:t>
          </a:r>
          <a:r>
            <a:rPr lang="es-MX" sz="2400" b="1" i="1" kern="1200" smtClean="0"/>
            <a:t>argumentum ex consensu gentium</a:t>
          </a:r>
          <a:endParaRPr lang="es-MX" sz="2400" kern="1200"/>
        </a:p>
      </dsp:txBody>
      <dsp:txXfrm>
        <a:off x="33807" y="2848950"/>
        <a:ext cx="8511682" cy="624931"/>
      </dsp:txXfrm>
    </dsp:sp>
    <dsp:sp modelId="{5255AC32-6B44-4CE9-8DBC-6924FE1850B8}">
      <dsp:nvSpPr>
        <dsp:cNvPr id="0" name=""/>
        <dsp:cNvSpPr/>
      </dsp:nvSpPr>
      <dsp:spPr>
        <a:xfrm>
          <a:off x="0" y="3518178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La racionalidad aparente: </a:t>
          </a:r>
          <a:r>
            <a:rPr lang="es-MX" sz="2400" b="1" i="1" kern="1200" smtClean="0"/>
            <a:t>argumentum ad iudicum y argumentum ex silentio </a:t>
          </a:r>
          <a:endParaRPr lang="es-MX" sz="2400" kern="1200"/>
        </a:p>
      </dsp:txBody>
      <dsp:txXfrm>
        <a:off x="33807" y="3551985"/>
        <a:ext cx="8511682" cy="624931"/>
      </dsp:txXfrm>
    </dsp:sp>
    <dsp:sp modelId="{1D947348-577A-4186-9B70-91BDE1590ECD}">
      <dsp:nvSpPr>
        <dsp:cNvPr id="0" name=""/>
        <dsp:cNvSpPr/>
      </dsp:nvSpPr>
      <dsp:spPr>
        <a:xfrm>
          <a:off x="0" y="4221214"/>
          <a:ext cx="8579296" cy="6925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/>
            <a:t>La exageración o </a:t>
          </a:r>
          <a:r>
            <a:rPr lang="es-MX" sz="2400" b="1" i="1" kern="1200" smtClean="0"/>
            <a:t>argumentum ad consequentiam</a:t>
          </a:r>
          <a:endParaRPr lang="es-MX" sz="2400" kern="1200"/>
        </a:p>
      </dsp:txBody>
      <dsp:txXfrm>
        <a:off x="33807" y="4255021"/>
        <a:ext cx="8511682" cy="62493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233E4-28F2-4DEC-9ED7-B8C58B9C857F}">
      <dsp:nvSpPr>
        <dsp:cNvPr id="0" name=""/>
        <dsp:cNvSpPr/>
      </dsp:nvSpPr>
      <dsp:spPr>
        <a:xfrm>
          <a:off x="197317" y="0"/>
          <a:ext cx="4916759" cy="491675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B2F19-E4C6-4C1E-9B3C-4AA613BF7AEC}">
      <dsp:nvSpPr>
        <dsp:cNvPr id="0" name=""/>
        <dsp:cNvSpPr/>
      </dsp:nvSpPr>
      <dsp:spPr>
        <a:xfrm>
          <a:off x="4" y="495046"/>
          <a:ext cx="8507278" cy="1770932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rgbClr val="002060"/>
              </a:solidFill>
            </a:rPr>
            <a:t>Argumentos </a:t>
          </a:r>
          <a:r>
            <a:rPr lang="es-MX" sz="2800" b="1" i="1" kern="1200" dirty="0" smtClean="0">
              <a:solidFill>
                <a:srgbClr val="002060"/>
              </a:solidFill>
            </a:rPr>
            <a:t>ad hominem </a:t>
          </a:r>
          <a:r>
            <a:rPr lang="es-MX" sz="2400" b="0" i="1" kern="1200" dirty="0" smtClean="0">
              <a:solidFill>
                <a:srgbClr val="002060"/>
              </a:solidFill>
            </a:rPr>
            <a:t>(referencia al interlocutor y no al argumento)</a:t>
          </a:r>
          <a:r>
            <a:rPr lang="es-MX" sz="2800" b="1" i="1" kern="1200" dirty="0" smtClean="0">
              <a:solidFill>
                <a:srgbClr val="002060"/>
              </a:solidFill>
            </a:rPr>
            <a:t> </a:t>
          </a:r>
          <a:endParaRPr lang="es-MX" sz="2800" kern="1200" dirty="0">
            <a:solidFill>
              <a:srgbClr val="002060"/>
            </a:solidFill>
          </a:endParaRPr>
        </a:p>
      </dsp:txBody>
      <dsp:txXfrm>
        <a:off x="86454" y="581496"/>
        <a:ext cx="8334378" cy="1598032"/>
      </dsp:txXfrm>
    </dsp:sp>
    <dsp:sp modelId="{8E15CD5A-8DDE-4811-84AB-49C18BADE092}">
      <dsp:nvSpPr>
        <dsp:cNvPr id="0" name=""/>
        <dsp:cNvSpPr/>
      </dsp:nvSpPr>
      <dsp:spPr>
        <a:xfrm>
          <a:off x="4" y="2403782"/>
          <a:ext cx="8507278" cy="1880127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rgbClr val="002060"/>
              </a:solidFill>
            </a:rPr>
            <a:t>El ataque personal/</a:t>
          </a:r>
          <a:r>
            <a:rPr lang="es-MX" sz="2800" b="1" i="1" kern="1200" dirty="0" smtClean="0">
              <a:solidFill>
                <a:srgbClr val="002060"/>
              </a:solidFill>
            </a:rPr>
            <a:t>ad </a:t>
          </a:r>
          <a:r>
            <a:rPr lang="es-MX" sz="2800" b="1" i="1" kern="1200" dirty="0" err="1" smtClean="0">
              <a:solidFill>
                <a:srgbClr val="002060"/>
              </a:solidFill>
            </a:rPr>
            <a:t>personam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0" i="1" kern="1200" dirty="0" smtClean="0">
              <a:solidFill>
                <a:srgbClr val="002060"/>
              </a:solidFill>
            </a:rPr>
            <a:t>(Agresión al opositor por características personales)</a:t>
          </a:r>
          <a:endParaRPr lang="es-MX" sz="2800" kern="1200" dirty="0">
            <a:solidFill>
              <a:srgbClr val="002060"/>
            </a:solidFill>
          </a:endParaRPr>
        </a:p>
      </dsp:txBody>
      <dsp:txXfrm>
        <a:off x="91784" y="2495562"/>
        <a:ext cx="8323718" cy="169656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233E4-28F2-4DEC-9ED7-B8C58B9C857F}">
      <dsp:nvSpPr>
        <dsp:cNvPr id="0" name=""/>
        <dsp:cNvSpPr/>
      </dsp:nvSpPr>
      <dsp:spPr>
        <a:xfrm>
          <a:off x="197317" y="0"/>
          <a:ext cx="4916759" cy="491675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03CBD7-4F82-45F1-95A5-19F7201A6525}">
      <dsp:nvSpPr>
        <dsp:cNvPr id="0" name=""/>
        <dsp:cNvSpPr/>
      </dsp:nvSpPr>
      <dsp:spPr>
        <a:xfrm>
          <a:off x="4" y="492679"/>
          <a:ext cx="8507278" cy="2257936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frase del asesino o argumento del verdugo </a:t>
          </a:r>
          <a:r>
            <a:rPr lang="es-MX" sz="2000" b="0" kern="1200" dirty="0" smtClean="0">
              <a:solidFill>
                <a:srgbClr val="002060"/>
              </a:solidFill>
            </a:rPr>
            <a:t>(Expresión sin contenido, de la cual el disputante da por hecho que sus opositores coinciden en el valor de las mismas) «Eso cualquiera lo puede hacer»</a:t>
          </a:r>
          <a:r>
            <a:rPr lang="es-MX" sz="2400" b="0" kern="1200" dirty="0" smtClean="0">
              <a:solidFill>
                <a:srgbClr val="002060"/>
              </a:solidFill>
            </a:rPr>
            <a:t> </a:t>
          </a:r>
          <a:r>
            <a:rPr lang="es-MX" sz="2400" b="1" kern="1200" dirty="0" smtClean="0">
              <a:solidFill>
                <a:srgbClr val="002060"/>
              </a:solidFill>
            </a:rPr>
            <a:t> </a:t>
          </a:r>
          <a:endParaRPr lang="es-MX" sz="2400" kern="1200" dirty="0">
            <a:solidFill>
              <a:srgbClr val="002060"/>
            </a:solidFill>
          </a:endParaRPr>
        </a:p>
      </dsp:txBody>
      <dsp:txXfrm>
        <a:off x="110227" y="602902"/>
        <a:ext cx="8286832" cy="2037490"/>
      </dsp:txXfrm>
    </dsp:sp>
    <dsp:sp modelId="{A3524061-5D5B-4D64-A880-1DE87BA5E40D}">
      <dsp:nvSpPr>
        <dsp:cNvPr id="0" name=""/>
        <dsp:cNvSpPr/>
      </dsp:nvSpPr>
      <dsp:spPr>
        <a:xfrm>
          <a:off x="4" y="2860690"/>
          <a:ext cx="8507278" cy="1453314"/>
        </a:xfrm>
        <a:prstGeom prst="roundRect">
          <a:avLst/>
        </a:prstGeom>
        <a:gradFill rotWithShape="1">
          <a:gsLst>
            <a:gs pos="0">
              <a:schemeClr val="accent6">
                <a:tint val="1000"/>
                <a:satMod val="100000"/>
              </a:schemeClr>
            </a:gs>
            <a:gs pos="68000">
              <a:schemeClr val="accent6">
                <a:tint val="77000"/>
                <a:satMod val="100000"/>
              </a:schemeClr>
            </a:gs>
            <a:gs pos="81000">
              <a:schemeClr val="accent6">
                <a:tint val="79000"/>
                <a:satMod val="100000"/>
              </a:schemeClr>
            </a:gs>
            <a:gs pos="86000">
              <a:schemeClr val="accent6">
                <a:tint val="73000"/>
                <a:satMod val="100000"/>
              </a:schemeClr>
            </a:gs>
            <a:gs pos="100000">
              <a:schemeClr val="accent6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amenaza o </a:t>
          </a:r>
          <a:r>
            <a:rPr lang="es-MX" sz="2400" b="1" i="1" kern="1200" dirty="0" err="1" smtClean="0">
              <a:solidFill>
                <a:srgbClr val="002060"/>
              </a:solidFill>
            </a:rPr>
            <a:t>agumentum</a:t>
          </a:r>
          <a:r>
            <a:rPr lang="es-MX" sz="2400" b="1" i="1" kern="1200" dirty="0" smtClean="0">
              <a:solidFill>
                <a:srgbClr val="002060"/>
              </a:solidFill>
            </a:rPr>
            <a:t> ad </a:t>
          </a:r>
          <a:r>
            <a:rPr lang="es-MX" sz="2400" b="1" i="1" kern="1200" dirty="0" err="1" smtClean="0">
              <a:solidFill>
                <a:srgbClr val="002060"/>
              </a:solidFill>
            </a:rPr>
            <a:t>baculum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0" i="1" kern="1200" dirty="0" smtClean="0">
              <a:solidFill>
                <a:srgbClr val="002060"/>
              </a:solidFill>
            </a:rPr>
            <a:t>(Se introduce al final una descalificación, engaño o violencia)</a:t>
          </a:r>
          <a:endParaRPr lang="es-MX" sz="2400" kern="1200" dirty="0">
            <a:solidFill>
              <a:srgbClr val="002060"/>
            </a:solidFill>
          </a:endParaRPr>
        </a:p>
      </dsp:txBody>
      <dsp:txXfrm>
        <a:off x="70949" y="2931635"/>
        <a:ext cx="8365388" cy="131142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233E4-28F2-4DEC-9ED7-B8C58B9C857F}">
      <dsp:nvSpPr>
        <dsp:cNvPr id="0" name=""/>
        <dsp:cNvSpPr/>
      </dsp:nvSpPr>
      <dsp:spPr>
        <a:xfrm>
          <a:off x="197317" y="0"/>
          <a:ext cx="4916759" cy="491675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F20D69-A0AC-4B12-81B8-7358143564D9}">
      <dsp:nvSpPr>
        <dsp:cNvPr id="0" name=""/>
        <dsp:cNvSpPr/>
      </dsp:nvSpPr>
      <dsp:spPr>
        <a:xfrm>
          <a:off x="4" y="220944"/>
          <a:ext cx="8507278" cy="1134997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El argumento ético o </a:t>
          </a:r>
          <a:r>
            <a:rPr lang="es-MX" sz="2400" b="1" i="1" kern="1200" dirty="0" err="1" smtClean="0">
              <a:solidFill>
                <a:srgbClr val="002060"/>
              </a:solidFill>
            </a:rPr>
            <a:t>argumentum</a:t>
          </a:r>
          <a:r>
            <a:rPr lang="es-MX" sz="2400" b="1" i="1" kern="1200" dirty="0" smtClean="0">
              <a:solidFill>
                <a:srgbClr val="002060"/>
              </a:solidFill>
            </a:rPr>
            <a:t> ex </a:t>
          </a:r>
          <a:r>
            <a:rPr lang="es-MX" sz="2400" b="1" i="1" kern="1200" dirty="0" err="1" smtClean="0">
              <a:solidFill>
                <a:srgbClr val="002060"/>
              </a:solidFill>
            </a:rPr>
            <a:t>consensu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1" i="1" kern="1200" dirty="0" err="1" smtClean="0">
              <a:solidFill>
                <a:srgbClr val="002060"/>
              </a:solidFill>
            </a:rPr>
            <a:t>gentium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0" i="1" kern="1200" dirty="0" smtClean="0">
              <a:solidFill>
                <a:srgbClr val="002060"/>
              </a:solidFill>
            </a:rPr>
            <a:t>(Resalta principios éticos)</a:t>
          </a:r>
          <a:endParaRPr lang="es-MX" sz="2400" b="0" kern="1200" dirty="0">
            <a:solidFill>
              <a:srgbClr val="002060"/>
            </a:solidFill>
          </a:endParaRPr>
        </a:p>
      </dsp:txBody>
      <dsp:txXfrm>
        <a:off x="55410" y="276350"/>
        <a:ext cx="8396466" cy="1024185"/>
      </dsp:txXfrm>
    </dsp:sp>
    <dsp:sp modelId="{66249EF0-E6DC-4B0E-A93D-C8544681B65A}">
      <dsp:nvSpPr>
        <dsp:cNvPr id="0" name=""/>
        <dsp:cNvSpPr/>
      </dsp:nvSpPr>
      <dsp:spPr>
        <a:xfrm>
          <a:off x="4" y="1819983"/>
          <a:ext cx="8507278" cy="1284878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racionalidad aparente: </a:t>
          </a:r>
          <a:r>
            <a:rPr lang="es-MX" sz="2400" b="1" i="1" kern="1200" dirty="0" err="1" smtClean="0">
              <a:solidFill>
                <a:srgbClr val="002060"/>
              </a:solidFill>
            </a:rPr>
            <a:t>argumentum</a:t>
          </a:r>
          <a:r>
            <a:rPr lang="es-MX" sz="2400" b="1" i="1" kern="1200" dirty="0" smtClean="0">
              <a:solidFill>
                <a:srgbClr val="002060"/>
              </a:solidFill>
            </a:rPr>
            <a:t> ad </a:t>
          </a:r>
          <a:r>
            <a:rPr lang="es-MX" sz="2400" b="1" i="1" kern="1200" dirty="0" err="1" smtClean="0">
              <a:solidFill>
                <a:srgbClr val="002060"/>
              </a:solidFill>
            </a:rPr>
            <a:t>iudicum</a:t>
          </a:r>
          <a:r>
            <a:rPr lang="es-MX" sz="2400" b="1" i="1" kern="1200" dirty="0" smtClean="0">
              <a:solidFill>
                <a:srgbClr val="002060"/>
              </a:solidFill>
            </a:rPr>
            <a:t> y </a:t>
          </a:r>
          <a:r>
            <a:rPr lang="es-MX" sz="2400" b="1" i="1" kern="1200" dirty="0" err="1" smtClean="0">
              <a:solidFill>
                <a:srgbClr val="002060"/>
              </a:solidFill>
            </a:rPr>
            <a:t>argumentum</a:t>
          </a:r>
          <a:r>
            <a:rPr lang="es-MX" sz="2400" b="1" i="1" kern="1200" dirty="0" smtClean="0">
              <a:solidFill>
                <a:srgbClr val="002060"/>
              </a:solidFill>
            </a:rPr>
            <a:t> ex </a:t>
          </a:r>
          <a:r>
            <a:rPr lang="es-MX" sz="2400" b="1" i="1" kern="1200" dirty="0" err="1" smtClean="0">
              <a:solidFill>
                <a:srgbClr val="002060"/>
              </a:solidFill>
            </a:rPr>
            <a:t>silentio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0" i="1" kern="1200" dirty="0" smtClean="0">
              <a:solidFill>
                <a:srgbClr val="002060"/>
              </a:solidFill>
            </a:rPr>
            <a:t>(Enfatiza el sano entendimiento y el segundo es la negativa a argumentar)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endParaRPr lang="es-MX" sz="2400" kern="1200" dirty="0">
            <a:solidFill>
              <a:srgbClr val="002060"/>
            </a:solidFill>
          </a:endParaRPr>
        </a:p>
      </dsp:txBody>
      <dsp:txXfrm>
        <a:off x="62727" y="1882706"/>
        <a:ext cx="8381832" cy="1159432"/>
      </dsp:txXfrm>
    </dsp:sp>
    <dsp:sp modelId="{F535C21A-4DFC-4359-AD4E-B0C3050B8ED4}">
      <dsp:nvSpPr>
        <dsp:cNvPr id="0" name=""/>
        <dsp:cNvSpPr/>
      </dsp:nvSpPr>
      <dsp:spPr>
        <a:xfrm>
          <a:off x="4" y="3324311"/>
          <a:ext cx="8507278" cy="135580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exageración o </a:t>
          </a:r>
          <a:r>
            <a:rPr lang="es-MX" sz="2400" b="1" i="1" kern="1200" dirty="0" err="1" smtClean="0">
              <a:solidFill>
                <a:srgbClr val="002060"/>
              </a:solidFill>
            </a:rPr>
            <a:t>argumentum</a:t>
          </a:r>
          <a:r>
            <a:rPr lang="es-MX" sz="2400" b="1" i="1" kern="1200" dirty="0" smtClean="0">
              <a:solidFill>
                <a:srgbClr val="002060"/>
              </a:solidFill>
            </a:rPr>
            <a:t> ad </a:t>
          </a:r>
          <a:r>
            <a:rPr lang="es-MX" sz="2400" b="1" i="1" kern="1200" dirty="0" err="1" smtClean="0">
              <a:solidFill>
                <a:srgbClr val="002060"/>
              </a:solidFill>
            </a:rPr>
            <a:t>consequentiam</a:t>
          </a:r>
          <a:r>
            <a:rPr lang="es-MX" sz="2400" b="1" i="1" kern="1200" dirty="0" smtClean="0">
              <a:solidFill>
                <a:srgbClr val="002060"/>
              </a:solidFill>
            </a:rPr>
            <a:t> </a:t>
          </a:r>
          <a:r>
            <a:rPr lang="es-MX" sz="2400" b="0" i="1" kern="1200" dirty="0" smtClean="0">
              <a:solidFill>
                <a:srgbClr val="002060"/>
              </a:solidFill>
            </a:rPr>
            <a:t>(Se hace uso de la exageración de consecuencias para ridiculizar al opositor mediante una expresión de falsedad)</a:t>
          </a:r>
          <a:endParaRPr lang="es-MX" sz="2400" kern="1200" dirty="0">
            <a:solidFill>
              <a:srgbClr val="002060"/>
            </a:solidFill>
          </a:endParaRPr>
        </a:p>
      </dsp:txBody>
      <dsp:txXfrm>
        <a:off x="66189" y="3390496"/>
        <a:ext cx="8374908" cy="1223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76933-4059-41A2-A773-0280E71623D8}">
      <dsp:nvSpPr>
        <dsp:cNvPr id="0" name=""/>
        <dsp:cNvSpPr/>
      </dsp:nvSpPr>
      <dsp:spPr>
        <a:xfrm rot="16200000">
          <a:off x="757" y="183629"/>
          <a:ext cx="4006304" cy="4006304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rgbClr val="002060"/>
              </a:solidFill>
            </a:rPr>
            <a:t>Sólo puede haber argumentación cuando</a:t>
          </a:r>
          <a:endParaRPr lang="es-MX" sz="2800" b="1" kern="1200" dirty="0">
            <a:solidFill>
              <a:srgbClr val="002060"/>
            </a:solidFill>
          </a:endParaRPr>
        </a:p>
      </dsp:txBody>
      <dsp:txXfrm rot="5400000">
        <a:off x="758" y="1185205"/>
        <a:ext cx="3305201" cy="2003152"/>
      </dsp:txXfrm>
    </dsp:sp>
    <dsp:sp modelId="{00C69DA3-B1AF-4014-B9CA-F8D633F6F9CA}">
      <dsp:nvSpPr>
        <dsp:cNvPr id="0" name=""/>
        <dsp:cNvSpPr/>
      </dsp:nvSpPr>
      <dsp:spPr>
        <a:xfrm rot="5400000">
          <a:off x="4222538" y="183629"/>
          <a:ext cx="4006304" cy="4006304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rgbClr val="002060"/>
              </a:solidFill>
            </a:rPr>
            <a:t>hay desacuerdo en una posición, discurso VS contra discurso</a:t>
          </a:r>
          <a:endParaRPr lang="es-MX" sz="2800" b="1" kern="1200" dirty="0">
            <a:solidFill>
              <a:srgbClr val="002060"/>
            </a:solidFill>
          </a:endParaRPr>
        </a:p>
      </dsp:txBody>
      <dsp:txXfrm rot="-5400000">
        <a:off x="4923642" y="1185205"/>
        <a:ext cx="3305201" cy="200315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6A21B-3BA0-4E93-89FC-5A156D1E918E}">
      <dsp:nvSpPr>
        <dsp:cNvPr id="0" name=""/>
        <dsp:cNvSpPr/>
      </dsp:nvSpPr>
      <dsp:spPr>
        <a:xfrm>
          <a:off x="188173" y="137572"/>
          <a:ext cx="4641615" cy="4641615"/>
        </a:xfrm>
        <a:prstGeom prst="ellipse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Argumentación deductiva</a:t>
          </a:r>
          <a:endParaRPr lang="es-MX" sz="2700" b="1" kern="1200"/>
        </a:p>
      </dsp:txBody>
      <dsp:txXfrm>
        <a:off x="836327" y="684918"/>
        <a:ext cx="2676247" cy="3546923"/>
      </dsp:txXfrm>
    </dsp:sp>
    <dsp:sp modelId="{517C1B7F-0C36-4E23-A2AF-3929F16EBB17}">
      <dsp:nvSpPr>
        <dsp:cNvPr id="0" name=""/>
        <dsp:cNvSpPr/>
      </dsp:nvSpPr>
      <dsp:spPr>
        <a:xfrm>
          <a:off x="3533482" y="137572"/>
          <a:ext cx="4641615" cy="4641615"/>
        </a:xfrm>
        <a:prstGeom prst="ellipse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Argumentación inductiva</a:t>
          </a:r>
          <a:endParaRPr lang="es-MX" sz="2700" b="1" kern="1200"/>
        </a:p>
      </dsp:txBody>
      <dsp:txXfrm>
        <a:off x="4850697" y="684918"/>
        <a:ext cx="2676247" cy="354692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004AA-418A-4A85-B91C-19DABF4A5C4C}">
      <dsp:nvSpPr>
        <dsp:cNvPr id="0" name=""/>
        <dsp:cNvSpPr/>
      </dsp:nvSpPr>
      <dsp:spPr>
        <a:xfrm>
          <a:off x="0" y="29040"/>
          <a:ext cx="8363272" cy="115202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Argumentos de autoridad (Experto)</a:t>
          </a:r>
          <a:endParaRPr lang="es-MX" sz="2900" kern="1200" dirty="0"/>
        </a:p>
      </dsp:txBody>
      <dsp:txXfrm>
        <a:off x="56237" y="85277"/>
        <a:ext cx="8250798" cy="1039555"/>
      </dsp:txXfrm>
    </dsp:sp>
    <dsp:sp modelId="{414F4329-37A0-46E6-9331-C6268270D45F}">
      <dsp:nvSpPr>
        <dsp:cNvPr id="0" name=""/>
        <dsp:cNvSpPr/>
      </dsp:nvSpPr>
      <dsp:spPr>
        <a:xfrm>
          <a:off x="0" y="1264590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Argumentos de calidad (lo bueno frente a lo abundante)</a:t>
          </a:r>
          <a:endParaRPr lang="es-MX" sz="2900" kern="1200"/>
        </a:p>
      </dsp:txBody>
      <dsp:txXfrm>
        <a:off x="56237" y="1320827"/>
        <a:ext cx="8250798" cy="1039555"/>
      </dsp:txXfrm>
    </dsp:sp>
    <dsp:sp modelId="{D6B9D89A-A96D-4E49-B6FE-17DC4B24E876}">
      <dsp:nvSpPr>
        <dsp:cNvPr id="0" name=""/>
        <dsp:cNvSpPr/>
      </dsp:nvSpPr>
      <dsp:spPr>
        <a:xfrm>
          <a:off x="0" y="2500140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Argumentos de cantidad (Las mayorías, lo aceptado)</a:t>
          </a:r>
          <a:endParaRPr lang="es-MX" sz="2900" kern="1200"/>
        </a:p>
      </dsp:txBody>
      <dsp:txXfrm>
        <a:off x="56237" y="2556377"/>
        <a:ext cx="8250798" cy="1039555"/>
      </dsp:txXfrm>
    </dsp:sp>
    <dsp:sp modelId="{443F95C9-6E37-49A5-A7C6-D9059AD683EB}">
      <dsp:nvSpPr>
        <dsp:cNvPr id="0" name=""/>
        <dsp:cNvSpPr/>
      </dsp:nvSpPr>
      <dsp:spPr>
        <a:xfrm>
          <a:off x="0" y="3692624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Argumento de hechos (En base a evidencias)</a:t>
          </a:r>
          <a:endParaRPr lang="es-MX" sz="2900" kern="1200"/>
        </a:p>
      </dsp:txBody>
      <dsp:txXfrm>
        <a:off x="56237" y="3748861"/>
        <a:ext cx="8250798" cy="103955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1356F-0291-4388-8DA0-5BC2208416A9}">
      <dsp:nvSpPr>
        <dsp:cNvPr id="0" name=""/>
        <dsp:cNvSpPr/>
      </dsp:nvSpPr>
      <dsp:spPr>
        <a:xfrm>
          <a:off x="0" y="29040"/>
          <a:ext cx="8363272" cy="115202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Argumento de justicia (Lo justo lo equitativo)</a:t>
          </a:r>
          <a:endParaRPr lang="es-MX" sz="2900" kern="1200" dirty="0"/>
        </a:p>
      </dsp:txBody>
      <dsp:txXfrm>
        <a:off x="56237" y="85277"/>
        <a:ext cx="8250798" cy="1039555"/>
      </dsp:txXfrm>
    </dsp:sp>
    <dsp:sp modelId="{AB66DD81-50B8-4D78-A694-6C766CCF43A8}">
      <dsp:nvSpPr>
        <dsp:cNvPr id="0" name=""/>
        <dsp:cNvSpPr/>
      </dsp:nvSpPr>
      <dsp:spPr>
        <a:xfrm>
          <a:off x="0" y="1264590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Argumento moral (Lo correcto)</a:t>
          </a:r>
          <a:endParaRPr lang="es-MX" sz="2900" kern="1200"/>
        </a:p>
      </dsp:txBody>
      <dsp:txXfrm>
        <a:off x="56237" y="1320827"/>
        <a:ext cx="8250798" cy="1039555"/>
      </dsp:txXfrm>
    </dsp:sp>
    <dsp:sp modelId="{2002FA1B-22FD-4829-9690-B707D046F995}">
      <dsp:nvSpPr>
        <dsp:cNvPr id="0" name=""/>
        <dsp:cNvSpPr/>
      </dsp:nvSpPr>
      <dsp:spPr>
        <a:xfrm>
          <a:off x="0" y="2500140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Argumento de utilidad (lo necesario y eficaz)</a:t>
          </a:r>
          <a:endParaRPr lang="es-MX" sz="2900" kern="1200"/>
        </a:p>
      </dsp:txBody>
      <dsp:txXfrm>
        <a:off x="56237" y="2556377"/>
        <a:ext cx="8250798" cy="1039555"/>
      </dsp:txXfrm>
    </dsp:sp>
    <dsp:sp modelId="{6C58B183-4C44-4916-A56C-6682D34353B1}">
      <dsp:nvSpPr>
        <dsp:cNvPr id="0" name=""/>
        <dsp:cNvSpPr/>
      </dsp:nvSpPr>
      <dsp:spPr>
        <a:xfrm>
          <a:off x="0" y="3735689"/>
          <a:ext cx="83632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Argumento Ad hominem (En función de la persona)</a:t>
          </a:r>
          <a:endParaRPr lang="es-MX" sz="2900" kern="1200" dirty="0"/>
        </a:p>
      </dsp:txBody>
      <dsp:txXfrm>
        <a:off x="56237" y="3791926"/>
        <a:ext cx="8250798" cy="103955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404DA-DD1C-4FE3-B75C-ED0438564836}">
      <dsp:nvSpPr>
        <dsp:cNvPr id="0" name=""/>
        <dsp:cNvSpPr/>
      </dsp:nvSpPr>
      <dsp:spPr>
        <a:xfrm>
          <a:off x="0" y="0"/>
          <a:ext cx="4628728" cy="46287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F05F4-5E46-4D75-B8F4-F5CCB3AD1C81}">
      <dsp:nvSpPr>
        <dsp:cNvPr id="0" name=""/>
        <dsp:cNvSpPr/>
      </dsp:nvSpPr>
      <dsp:spPr>
        <a:xfrm>
          <a:off x="2314364" y="0"/>
          <a:ext cx="5976900" cy="4628728"/>
        </a:xfrm>
        <a:prstGeom prst="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argumentación es necesaria para la comunicación humana en todos los contextos sociales.</a:t>
          </a:r>
          <a:endParaRPr lang="es-MX" sz="2400" b="1" kern="1200" dirty="0">
            <a:solidFill>
              <a:srgbClr val="002060"/>
            </a:solidFill>
          </a:endParaRPr>
        </a:p>
      </dsp:txBody>
      <dsp:txXfrm>
        <a:off x="2314364" y="0"/>
        <a:ext cx="5976900" cy="1388621"/>
      </dsp:txXfrm>
    </dsp:sp>
    <dsp:sp modelId="{250DF2BF-F7DB-4681-B3A2-1A6935D848E6}">
      <dsp:nvSpPr>
        <dsp:cNvPr id="0" name=""/>
        <dsp:cNvSpPr/>
      </dsp:nvSpPr>
      <dsp:spPr>
        <a:xfrm>
          <a:off x="810028" y="1388621"/>
          <a:ext cx="3008670" cy="30086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8BF6F4-66B6-49C1-8C56-99AB1E206C67}">
      <dsp:nvSpPr>
        <dsp:cNvPr id="0" name=""/>
        <dsp:cNvSpPr/>
      </dsp:nvSpPr>
      <dsp:spPr>
        <a:xfrm>
          <a:off x="2314364" y="1388621"/>
          <a:ext cx="5976900" cy="3008670"/>
        </a:xfrm>
        <a:prstGeom prst="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argumentación es medio para conseguir  la persuasión.</a:t>
          </a:r>
          <a:endParaRPr lang="es-MX" sz="2400" b="1" kern="1200" dirty="0">
            <a:solidFill>
              <a:srgbClr val="002060"/>
            </a:solidFill>
          </a:endParaRPr>
        </a:p>
      </dsp:txBody>
      <dsp:txXfrm>
        <a:off x="2314364" y="1388621"/>
        <a:ext cx="5976900" cy="1388616"/>
      </dsp:txXfrm>
    </dsp:sp>
    <dsp:sp modelId="{A1AD4D5B-A2C9-4087-B709-B0125795ED6E}">
      <dsp:nvSpPr>
        <dsp:cNvPr id="0" name=""/>
        <dsp:cNvSpPr/>
      </dsp:nvSpPr>
      <dsp:spPr>
        <a:xfrm>
          <a:off x="1620055" y="2777238"/>
          <a:ext cx="1388617" cy="138861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3C7E1C-0556-4D7B-943F-C05D90133EAB}">
      <dsp:nvSpPr>
        <dsp:cNvPr id="0" name=""/>
        <dsp:cNvSpPr/>
      </dsp:nvSpPr>
      <dsp:spPr>
        <a:xfrm>
          <a:off x="2314364" y="2777238"/>
          <a:ext cx="5976900" cy="1388617"/>
        </a:xfrm>
        <a:prstGeom prst="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</a:rPr>
            <a:t>La argumentación jurídica es una de las herramientas más importantes del profesionista del derecho.</a:t>
          </a:r>
          <a:endParaRPr lang="es-MX" sz="2400" b="1" kern="1200" dirty="0">
            <a:solidFill>
              <a:srgbClr val="002060"/>
            </a:solidFill>
          </a:endParaRPr>
        </a:p>
      </dsp:txBody>
      <dsp:txXfrm>
        <a:off x="2314364" y="2777238"/>
        <a:ext cx="5976900" cy="13886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2C906-1D5D-42F7-A4C3-31B1DC934264}">
      <dsp:nvSpPr>
        <dsp:cNvPr id="0" name=""/>
        <dsp:cNvSpPr/>
      </dsp:nvSpPr>
      <dsp:spPr>
        <a:xfrm>
          <a:off x="8032" y="0"/>
          <a:ext cx="8213534" cy="4373563"/>
        </a:xfrm>
        <a:prstGeom prst="rightArrow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24D57D54-F3B9-431B-83C1-3562BAF9745B}">
      <dsp:nvSpPr>
        <dsp:cNvPr id="0" name=""/>
        <dsp:cNvSpPr/>
      </dsp:nvSpPr>
      <dsp:spPr>
        <a:xfrm>
          <a:off x="670569" y="419178"/>
          <a:ext cx="6729643" cy="353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45440" rIns="0" bIns="3454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Se hacen valer pretensiones de validez para comprobarlas </a:t>
          </a:r>
        </a:p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(evidencias) </a:t>
          </a:r>
          <a:endParaRPr lang="es-MX" sz="3400" kern="1200" dirty="0"/>
        </a:p>
      </dsp:txBody>
      <dsp:txXfrm>
        <a:off x="670569" y="419178"/>
        <a:ext cx="6729643" cy="3532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3E0E8E-5623-49E5-A2B8-73067EF0EAD7}">
      <dsp:nvSpPr>
        <dsp:cNvPr id="0" name=""/>
        <dsp:cNvSpPr/>
      </dsp:nvSpPr>
      <dsp:spPr>
        <a:xfrm>
          <a:off x="356240" y="0"/>
          <a:ext cx="7866816" cy="4916759"/>
        </a:xfrm>
        <a:prstGeom prst="swooshArrow">
          <a:avLst>
            <a:gd name="adj1" fmla="val 25000"/>
            <a:gd name="adj2" fmla="val 25000"/>
          </a:avLst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E4472F5F-3B92-46A9-BA6B-F745E77E716C}">
      <dsp:nvSpPr>
        <dsp:cNvPr id="0" name=""/>
        <dsp:cNvSpPr/>
      </dsp:nvSpPr>
      <dsp:spPr>
        <a:xfrm>
          <a:off x="1355325" y="3393547"/>
          <a:ext cx="204537" cy="20453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dk2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E550C-F01E-41C9-9161-9B8C818283AE}">
      <dsp:nvSpPr>
        <dsp:cNvPr id="0" name=""/>
        <dsp:cNvSpPr/>
      </dsp:nvSpPr>
      <dsp:spPr>
        <a:xfrm>
          <a:off x="417329" y="3711842"/>
          <a:ext cx="3913496" cy="988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38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Argumentación</a:t>
          </a:r>
          <a:endParaRPr lang="es-MX" sz="3600" kern="1200" dirty="0"/>
        </a:p>
      </dsp:txBody>
      <dsp:txXfrm>
        <a:off x="417329" y="3711842"/>
        <a:ext cx="3913496" cy="988891"/>
      </dsp:txXfrm>
    </dsp:sp>
    <dsp:sp modelId="{A332664E-A7C4-44EA-A21B-0AC596789EC3}">
      <dsp:nvSpPr>
        <dsp:cNvPr id="0" name=""/>
        <dsp:cNvSpPr/>
      </dsp:nvSpPr>
      <dsp:spPr>
        <a:xfrm>
          <a:off x="3160759" y="2057172"/>
          <a:ext cx="369740" cy="369740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dk2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8E2F3D-DD2A-423B-9A94-4E0329B45D7B}">
      <dsp:nvSpPr>
        <dsp:cNvPr id="0" name=""/>
        <dsp:cNvSpPr/>
      </dsp:nvSpPr>
      <dsp:spPr>
        <a:xfrm>
          <a:off x="2736304" y="2674089"/>
          <a:ext cx="3106687" cy="1810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918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Argumentar</a:t>
          </a:r>
          <a:endParaRPr lang="es-MX" sz="3600" kern="1200" dirty="0"/>
        </a:p>
      </dsp:txBody>
      <dsp:txXfrm>
        <a:off x="2736304" y="2674089"/>
        <a:ext cx="3106687" cy="1810623"/>
      </dsp:txXfrm>
    </dsp:sp>
    <dsp:sp modelId="{9A32F47E-A4F4-4667-988B-3EF6733C579D}">
      <dsp:nvSpPr>
        <dsp:cNvPr id="0" name=""/>
        <dsp:cNvSpPr/>
      </dsp:nvSpPr>
      <dsp:spPr>
        <a:xfrm>
          <a:off x="5332001" y="1243940"/>
          <a:ext cx="511343" cy="5113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dk2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237BEC-8A40-4E0F-9166-363F0259187D}">
      <dsp:nvSpPr>
        <dsp:cNvPr id="0" name=""/>
        <dsp:cNvSpPr/>
      </dsp:nvSpPr>
      <dsp:spPr>
        <a:xfrm>
          <a:off x="5060145" y="1931658"/>
          <a:ext cx="2943089" cy="2553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95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Argumento</a:t>
          </a:r>
          <a:endParaRPr lang="es-MX" sz="3600" kern="1200" dirty="0"/>
        </a:p>
      </dsp:txBody>
      <dsp:txXfrm>
        <a:off x="5060145" y="1931658"/>
        <a:ext cx="2943089" cy="25530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7DAF7-ED49-4B24-AE58-73BA37B355EF}">
      <dsp:nvSpPr>
        <dsp:cNvPr id="0" name=""/>
        <dsp:cNvSpPr/>
      </dsp:nvSpPr>
      <dsp:spPr>
        <a:xfrm>
          <a:off x="4321" y="2285"/>
          <a:ext cx="8834703" cy="150837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Argumentación</a:t>
          </a:r>
          <a:r>
            <a:rPr lang="es-MX" sz="2800" kern="1200" dirty="0" smtClean="0"/>
            <a:t>: Del latín </a:t>
          </a:r>
          <a:r>
            <a:rPr lang="es-MX" sz="2800" i="1" kern="1200" dirty="0" err="1" smtClean="0"/>
            <a:t>Argumentatio</a:t>
          </a:r>
          <a:r>
            <a:rPr lang="es-MX" sz="2800" i="0" kern="1200" dirty="0" smtClean="0"/>
            <a:t>. Acción de argumentar, de dar razones</a:t>
          </a:r>
          <a:endParaRPr lang="es-MX" sz="2800" kern="1200" dirty="0"/>
        </a:p>
      </dsp:txBody>
      <dsp:txXfrm>
        <a:off x="77954" y="75918"/>
        <a:ext cx="8687437" cy="1361104"/>
      </dsp:txXfrm>
    </dsp:sp>
    <dsp:sp modelId="{3299743D-577D-48D5-BF25-E3C02523A750}">
      <dsp:nvSpPr>
        <dsp:cNvPr id="0" name=""/>
        <dsp:cNvSpPr/>
      </dsp:nvSpPr>
      <dsp:spPr>
        <a:xfrm>
          <a:off x="4321" y="1586074"/>
          <a:ext cx="8848341" cy="150837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Argumentar</a:t>
          </a:r>
          <a:r>
            <a:rPr lang="es-MX" sz="2800" kern="1200" dirty="0" smtClean="0"/>
            <a:t>: Del latín </a:t>
          </a:r>
          <a:r>
            <a:rPr lang="es-MX" sz="2800" i="1" kern="1200" dirty="0" err="1" smtClean="0"/>
            <a:t>Argumentari</a:t>
          </a:r>
          <a:r>
            <a:rPr lang="es-MX" sz="2800" i="1" kern="1200" dirty="0" smtClean="0"/>
            <a:t>.</a:t>
          </a:r>
          <a:r>
            <a:rPr lang="es-MX" sz="2800" i="0" kern="1200" dirty="0" smtClean="0"/>
            <a:t> Aducir, alegar, dar argumentos </a:t>
          </a:r>
          <a:r>
            <a:rPr lang="es-MX" sz="2800" kern="1200" baseline="0" dirty="0" smtClean="0"/>
            <a:t> </a:t>
          </a:r>
          <a:endParaRPr lang="es-MX" sz="2800" kern="1200" dirty="0"/>
        </a:p>
      </dsp:txBody>
      <dsp:txXfrm>
        <a:off x="77954" y="1659707"/>
        <a:ext cx="8701075" cy="1361104"/>
      </dsp:txXfrm>
    </dsp:sp>
    <dsp:sp modelId="{EA9A3704-BD0B-48E5-BBD5-6E38545213DE}">
      <dsp:nvSpPr>
        <dsp:cNvPr id="0" name=""/>
        <dsp:cNvSpPr/>
      </dsp:nvSpPr>
      <dsp:spPr>
        <a:xfrm>
          <a:off x="4321" y="3169863"/>
          <a:ext cx="8848341" cy="150837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Argumento</a:t>
          </a:r>
          <a:r>
            <a:rPr lang="es-MX" sz="2400" kern="1200" dirty="0" smtClean="0"/>
            <a:t>: Del latín </a:t>
          </a:r>
          <a:r>
            <a:rPr lang="es-MX" sz="2400" i="1" kern="1200" dirty="0" err="1" smtClean="0"/>
            <a:t>Argumentum</a:t>
          </a:r>
          <a:r>
            <a:rPr lang="es-MX" sz="2400" i="0" kern="1200" dirty="0" smtClean="0"/>
            <a:t>, que deriva en  </a:t>
          </a:r>
          <a:r>
            <a:rPr lang="es-MX" sz="2400" i="1" kern="1200" dirty="0" err="1" smtClean="0"/>
            <a:t>argüere</a:t>
          </a:r>
          <a:r>
            <a:rPr lang="es-MX" sz="2400" i="0" kern="1200" dirty="0" smtClean="0"/>
            <a:t> (argüir, dejar en claro) y </a:t>
          </a:r>
          <a:r>
            <a:rPr lang="es-MX" sz="2400" i="1" kern="1200" dirty="0" err="1" smtClean="0"/>
            <a:t>mentum</a:t>
          </a:r>
          <a:r>
            <a:rPr lang="es-MX" sz="2400" i="0" kern="1200" dirty="0" smtClean="0"/>
            <a:t> (Instrumento)</a:t>
          </a:r>
          <a:r>
            <a:rPr lang="es-MX" sz="2400" i="1" kern="1200" dirty="0" smtClean="0"/>
            <a:t>.</a:t>
          </a:r>
          <a:r>
            <a:rPr lang="es-MX" sz="2400" i="0" kern="1200" dirty="0" smtClean="0"/>
            <a:t> Razonamiento para probar o demostrar una proposición o afirmación, con la finalidad de convencer</a:t>
          </a:r>
          <a:endParaRPr lang="es-MX" sz="2400" kern="1200" dirty="0"/>
        </a:p>
      </dsp:txBody>
      <dsp:txXfrm>
        <a:off x="77954" y="3243496"/>
        <a:ext cx="8701075" cy="13611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7DAF7-ED49-4B24-AE58-73BA37B355EF}">
      <dsp:nvSpPr>
        <dsp:cNvPr id="0" name=""/>
        <dsp:cNvSpPr/>
      </dsp:nvSpPr>
      <dsp:spPr>
        <a:xfrm>
          <a:off x="4015" y="2135"/>
          <a:ext cx="8208897" cy="140944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una razón empleada para fundamentar la verdad o falsedad de una afirmación que aparece dudosa (tesis)</a:t>
          </a:r>
          <a:endParaRPr lang="es-MX" sz="2400" kern="1200" dirty="0"/>
        </a:p>
      </dsp:txBody>
      <dsp:txXfrm>
        <a:off x="72819" y="70939"/>
        <a:ext cx="8071289" cy="1271841"/>
      </dsp:txXfrm>
    </dsp:sp>
    <dsp:sp modelId="{3299743D-577D-48D5-BF25-E3C02523A750}">
      <dsp:nvSpPr>
        <dsp:cNvPr id="0" name=""/>
        <dsp:cNvSpPr/>
      </dsp:nvSpPr>
      <dsp:spPr>
        <a:xfrm>
          <a:off x="4015" y="1482056"/>
          <a:ext cx="8221569" cy="140944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cualquier medio lingüístico que sirva para persuadir a alguien de una posición que se sostiene</a:t>
          </a:r>
          <a:endParaRPr lang="es-MX" sz="2400" kern="1200" dirty="0"/>
        </a:p>
      </dsp:txBody>
      <dsp:txXfrm>
        <a:off x="72819" y="1550860"/>
        <a:ext cx="8083961" cy="1271841"/>
      </dsp:txXfrm>
    </dsp:sp>
    <dsp:sp modelId="{EA9A3704-BD0B-48E5-BBD5-6E38545213DE}">
      <dsp:nvSpPr>
        <dsp:cNvPr id="0" name=""/>
        <dsp:cNvSpPr/>
      </dsp:nvSpPr>
      <dsp:spPr>
        <a:xfrm>
          <a:off x="4015" y="2961978"/>
          <a:ext cx="8221569" cy="1409449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Un discurso contiene argumentos cuando tienen como objetivo justificar, motivar o legitimar </a:t>
          </a:r>
          <a:endParaRPr lang="es-MX" sz="2400" kern="1200" dirty="0"/>
        </a:p>
      </dsp:txBody>
      <dsp:txXfrm>
        <a:off x="72819" y="3030782"/>
        <a:ext cx="8083961" cy="12718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2F2BD-A93A-4B9B-AEBF-8F185FB5C6A3}">
      <dsp:nvSpPr>
        <dsp:cNvPr id="0" name=""/>
        <dsp:cNvSpPr/>
      </dsp:nvSpPr>
      <dsp:spPr>
        <a:xfrm>
          <a:off x="4041595" y="0"/>
          <a:ext cx="4751534" cy="48447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/>
            <a:t>Razonamiento que se emplea para probar o demostrar una proposición, o convencer a alguien de lo que se afirma o se niega</a:t>
          </a:r>
          <a:endParaRPr lang="es-MX" sz="2800" b="1" kern="1200" dirty="0"/>
        </a:p>
      </dsp:txBody>
      <dsp:txXfrm>
        <a:off x="4041595" y="605594"/>
        <a:ext cx="2969709" cy="3633563"/>
      </dsp:txXfrm>
    </dsp:sp>
    <dsp:sp modelId="{85D4DED4-2D2E-477B-82EA-46DD6E97163B}">
      <dsp:nvSpPr>
        <dsp:cNvPr id="0" name=""/>
        <dsp:cNvSpPr/>
      </dsp:nvSpPr>
      <dsp:spPr>
        <a:xfrm>
          <a:off x="2189" y="0"/>
          <a:ext cx="4039405" cy="4844751"/>
        </a:xfrm>
        <a:prstGeom prst="roundRect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/>
            <a:t>Concepto de argumentación</a:t>
          </a:r>
          <a:endParaRPr lang="es-MX" sz="3400" b="1" kern="1200" dirty="0"/>
        </a:p>
      </dsp:txBody>
      <dsp:txXfrm>
        <a:off x="199376" y="197187"/>
        <a:ext cx="3645031" cy="44503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4D5D2-BA9D-4F1A-B7F4-A60CA004BDA1}">
      <dsp:nvSpPr>
        <dsp:cNvPr id="0" name=""/>
        <dsp:cNvSpPr/>
      </dsp:nvSpPr>
      <dsp:spPr>
        <a:xfrm>
          <a:off x="1618" y="742169"/>
          <a:ext cx="3484213" cy="3484213"/>
        </a:xfrm>
        <a:prstGeom prst="ellipse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Tesis o conclusión</a:t>
          </a:r>
          <a:endParaRPr lang="es-MX" sz="3200" kern="1200" dirty="0"/>
        </a:p>
      </dsp:txBody>
      <dsp:txXfrm>
        <a:off x="511869" y="1252420"/>
        <a:ext cx="2463711" cy="2463711"/>
      </dsp:txXfrm>
    </dsp:sp>
    <dsp:sp modelId="{32B2E41C-203C-4213-8AC2-6799DAA3A60A}">
      <dsp:nvSpPr>
        <dsp:cNvPr id="0" name=""/>
        <dsp:cNvSpPr/>
      </dsp:nvSpPr>
      <dsp:spPr>
        <a:xfrm>
          <a:off x="3214258" y="249753"/>
          <a:ext cx="2171858" cy="11759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3214258" y="484937"/>
        <a:ext cx="1819081" cy="705554"/>
      </dsp:txXfrm>
    </dsp:sp>
    <dsp:sp modelId="{48FBBF6C-3AB2-433A-96C2-9153AF0933E0}">
      <dsp:nvSpPr>
        <dsp:cNvPr id="0" name=""/>
        <dsp:cNvSpPr/>
      </dsp:nvSpPr>
      <dsp:spPr>
        <a:xfrm>
          <a:off x="5237480" y="742169"/>
          <a:ext cx="3484213" cy="3484213"/>
        </a:xfrm>
        <a:prstGeom prst="ellipse">
          <a:avLst/>
        </a:prstGeom>
        <a:gradFill rotWithShape="1">
          <a:gsLst>
            <a:gs pos="0">
              <a:schemeClr val="dk1">
                <a:tint val="1000"/>
                <a:satMod val="100000"/>
              </a:schemeClr>
            </a:gs>
            <a:gs pos="68000">
              <a:schemeClr val="dk1">
                <a:tint val="77000"/>
                <a:satMod val="100000"/>
              </a:schemeClr>
            </a:gs>
            <a:gs pos="81000">
              <a:schemeClr val="dk1">
                <a:tint val="79000"/>
                <a:satMod val="100000"/>
              </a:schemeClr>
            </a:gs>
            <a:gs pos="86000">
              <a:schemeClr val="dk1">
                <a:tint val="73000"/>
                <a:satMod val="100000"/>
              </a:schemeClr>
            </a:gs>
            <a:gs pos="100000">
              <a:schemeClr val="dk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smtClean="0"/>
            <a:t>Argumento</a:t>
          </a:r>
          <a:endParaRPr lang="es-MX" sz="3200" kern="1200"/>
        </a:p>
      </dsp:txBody>
      <dsp:txXfrm>
        <a:off x="5747731" y="1252420"/>
        <a:ext cx="2463711" cy="2463711"/>
      </dsp:txXfrm>
    </dsp:sp>
    <dsp:sp modelId="{96F36D75-1464-4FDE-9307-A93C233F4FDE}">
      <dsp:nvSpPr>
        <dsp:cNvPr id="0" name=""/>
        <dsp:cNvSpPr/>
      </dsp:nvSpPr>
      <dsp:spPr>
        <a:xfrm rot="10800000">
          <a:off x="3337194" y="3542876"/>
          <a:ext cx="2171858" cy="11759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 rot="10800000">
        <a:off x="3689971" y="3778060"/>
        <a:ext cx="1819081" cy="70555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6E935-0D8A-4348-93D3-BFC45A518848}">
      <dsp:nvSpPr>
        <dsp:cNvPr id="0" name=""/>
        <dsp:cNvSpPr/>
      </dsp:nvSpPr>
      <dsp:spPr>
        <a:xfrm>
          <a:off x="0" y="591491"/>
          <a:ext cx="8507288" cy="1444949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Tesis o conclusión</a:t>
          </a:r>
          <a:r>
            <a:rPr lang="es-MX" sz="3600" kern="1200" dirty="0" smtClean="0"/>
            <a:t>: Afirmación sobre la que existe duda o conflicto</a:t>
          </a:r>
          <a:endParaRPr lang="es-MX" sz="3600" kern="1200" dirty="0"/>
        </a:p>
      </dsp:txBody>
      <dsp:txXfrm>
        <a:off x="70537" y="662028"/>
        <a:ext cx="8366214" cy="1303875"/>
      </dsp:txXfrm>
    </dsp:sp>
    <dsp:sp modelId="{1B805563-B19A-42FD-9C7B-935B0EE09E48}">
      <dsp:nvSpPr>
        <dsp:cNvPr id="0" name=""/>
        <dsp:cNvSpPr/>
      </dsp:nvSpPr>
      <dsp:spPr>
        <a:xfrm>
          <a:off x="0" y="2612501"/>
          <a:ext cx="8507288" cy="1444949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Argumento</a:t>
          </a:r>
          <a:r>
            <a:rPr lang="es-MX" sz="3600" kern="1200" dirty="0" smtClean="0"/>
            <a:t>: razón empleada para fundamentar una afirmación</a:t>
          </a:r>
          <a:endParaRPr lang="es-MX" sz="3600" kern="1200" dirty="0"/>
        </a:p>
      </dsp:txBody>
      <dsp:txXfrm>
        <a:off x="70537" y="2683038"/>
        <a:ext cx="8366214" cy="1303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623A0-DE96-465D-B5EC-973FD512353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F988B-CD86-40BD-A765-934BAEBD1D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0473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67CCC-7FA9-440F-8698-1DC55AAFC245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29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9/28/2018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3573016"/>
            <a:ext cx="7387133" cy="1513789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Unidad de </a:t>
            </a:r>
            <a:r>
              <a:rPr lang="es-ES" sz="2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aprendizaje: LDE303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8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Interpretación y Argumentación Jurídica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403648" y="5786438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179512" y="2132856"/>
            <a:ext cx="8964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</a:t>
            </a:r>
            <a:r>
              <a:rPr lang="es-MX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Argumentación</a:t>
            </a: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”</a:t>
            </a:r>
            <a:endParaRPr lang="es-ES" sz="2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498850" y="5408722"/>
            <a:ext cx="536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 </a:t>
            </a:r>
            <a:r>
              <a:rPr lang="es-ES" dirty="0">
                <a:latin typeface="Bookman Old Style" pitchFamily="18" charset="0"/>
              </a:rPr>
              <a:t>2</a:t>
            </a:r>
            <a:r>
              <a:rPr lang="es-ES" dirty="0" smtClean="0">
                <a:latin typeface="Bookman Old Style" pitchFamily="18" charset="0"/>
              </a:rPr>
              <a:t> de Agosto de 2018</a:t>
            </a:r>
            <a:endParaRPr lang="es-ES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13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200" smtClean="0"/>
              <a:t>Argumentación</a:t>
            </a:r>
            <a:endParaRPr lang="es-ES" sz="32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4028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7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Argumentar, Argumento y argumentación 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13337"/>
              </p:ext>
            </p:extLst>
          </p:nvPr>
        </p:nvGraphicFramePr>
        <p:xfrm>
          <a:off x="241176" y="1752600"/>
          <a:ext cx="8579296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00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Argumentar, Argumento y argumentación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9387073"/>
              </p:ext>
            </p:extLst>
          </p:nvPr>
        </p:nvGraphicFramePr>
        <p:xfrm>
          <a:off x="179512" y="2060848"/>
          <a:ext cx="885698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611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argumento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949896"/>
              </p:ext>
            </p:extLst>
          </p:nvPr>
        </p:nvGraphicFramePr>
        <p:xfrm>
          <a:off x="457200" y="1863749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369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Autofit/>
          </a:bodyPr>
          <a:lstStyle/>
          <a:p>
            <a:r>
              <a:rPr lang="es-MX" sz="2400" dirty="0"/>
              <a:t>2.2. Concepto, elementos, características y tipos de la argumentación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126960"/>
              </p:ext>
            </p:extLst>
          </p:nvPr>
        </p:nvGraphicFramePr>
        <p:xfrm>
          <a:off x="241176" y="1752600"/>
          <a:ext cx="8795320" cy="484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976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Autofit/>
          </a:bodyPr>
          <a:lstStyle/>
          <a:p>
            <a:pPr marL="114300" indent="0"/>
            <a:r>
              <a:rPr lang="es-MX" sz="2800" dirty="0"/>
              <a:t>La argumentación consta de dos elementos: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704460"/>
              </p:ext>
            </p:extLst>
          </p:nvPr>
        </p:nvGraphicFramePr>
        <p:xfrm>
          <a:off x="179512" y="1772816"/>
          <a:ext cx="87233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245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Autofit/>
          </a:bodyPr>
          <a:lstStyle/>
          <a:p>
            <a:r>
              <a:rPr lang="es-MX" sz="3200" dirty="0"/>
              <a:t>Esos elementos se pueden entender como</a:t>
            </a:r>
            <a:r>
              <a:rPr lang="es-MX" sz="3200" dirty="0" smtClean="0"/>
              <a:t>: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017844"/>
              </p:ext>
            </p:extLst>
          </p:nvPr>
        </p:nvGraphicFramePr>
        <p:xfrm>
          <a:off x="241176" y="1824608"/>
          <a:ext cx="8507288" cy="484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249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Autofit/>
          </a:bodyPr>
          <a:lstStyle/>
          <a:p>
            <a:r>
              <a:rPr lang="es-MX" sz="2800" dirty="0" smtClean="0"/>
              <a:t>En consecuencia los elementos del argumento deben: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878322"/>
              </p:ext>
            </p:extLst>
          </p:nvPr>
        </p:nvGraphicFramePr>
        <p:xfrm>
          <a:off x="241176" y="1772816"/>
          <a:ext cx="850728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10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08372"/>
            <a:ext cx="8898400" cy="1148420"/>
          </a:xfrm>
        </p:spPr>
        <p:txBody>
          <a:bodyPr>
            <a:noAutofit/>
          </a:bodyPr>
          <a:lstStyle/>
          <a:p>
            <a:r>
              <a:rPr lang="es-MX" sz="2800" dirty="0" smtClean="0"/>
              <a:t>Tipos de argumentación:</a:t>
            </a:r>
            <a:br>
              <a:rPr lang="es-MX" sz="2800" dirty="0" smtClean="0"/>
            </a:br>
            <a:r>
              <a:rPr lang="es-MX" sz="2800" dirty="0" smtClean="0"/>
              <a:t>diálogo y monólogo argumentativo</a:t>
            </a:r>
            <a:endParaRPr lang="es-MX" sz="2800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186326"/>
              </p:ext>
            </p:extLst>
          </p:nvPr>
        </p:nvGraphicFramePr>
        <p:xfrm>
          <a:off x="107504" y="1700808"/>
          <a:ext cx="88569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Flecha curvada hacia la derecha"/>
          <p:cNvSpPr/>
          <p:nvPr/>
        </p:nvSpPr>
        <p:spPr>
          <a:xfrm rot="19814262">
            <a:off x="1223264" y="3139492"/>
            <a:ext cx="1238723" cy="244774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8 Flecha curvada hacia la izquierda"/>
          <p:cNvSpPr/>
          <p:nvPr/>
        </p:nvSpPr>
        <p:spPr>
          <a:xfrm rot="1291653">
            <a:off x="6700159" y="3115111"/>
            <a:ext cx="1403944" cy="34158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8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monólogo argumentativo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00808"/>
            <a:ext cx="8856984" cy="496855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467544" y="3068960"/>
            <a:ext cx="8496944" cy="30963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dirty="0"/>
              <a:t>-</a:t>
            </a:r>
            <a:r>
              <a:rPr lang="es-MX" sz="2400" b="1" dirty="0">
                <a:solidFill>
                  <a:srgbClr val="002060"/>
                </a:solidFill>
              </a:rPr>
              <a:t>Premisa (razón que justifica)- «Ha helado»</a:t>
            </a:r>
          </a:p>
          <a:p>
            <a:pPr marL="114300" indent="0">
              <a:buNone/>
            </a:pPr>
            <a:r>
              <a:rPr lang="es-MX" sz="2400" b="1" dirty="0">
                <a:solidFill>
                  <a:srgbClr val="002060"/>
                </a:solidFill>
              </a:rPr>
              <a:t>-Ley de paso (aportación del sentido argumentativo)- «El hielo destruye los frambuesos»</a:t>
            </a:r>
          </a:p>
          <a:p>
            <a:pPr marL="114300" indent="0">
              <a:buNone/>
            </a:pPr>
            <a:r>
              <a:rPr lang="es-MX" sz="2400" b="1" dirty="0">
                <a:solidFill>
                  <a:srgbClr val="002060"/>
                </a:solidFill>
              </a:rPr>
              <a:t>-Conclusión (tesis o afirmación)- «Habrá pocas frambuesas»</a:t>
            </a:r>
          </a:p>
        </p:txBody>
      </p:sp>
    </p:spTree>
    <p:extLst>
      <p:ext uri="{BB962C8B-B14F-4D97-AF65-F5344CB8AC3E}">
        <p14:creationId xmlns:p14="http://schemas.microsoft.com/office/powerpoint/2010/main" val="389931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1988840"/>
            <a:ext cx="7872413" cy="135731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Se recomienda 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utilizar és</a:t>
            </a: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te material 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237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diálogo argumentativo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00808"/>
            <a:ext cx="8856984" cy="496855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323528" y="2996952"/>
            <a:ext cx="8640960" cy="374441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ctr">
              <a:buNone/>
            </a:pPr>
            <a:r>
              <a:rPr lang="es-MX" sz="4000" b="1" dirty="0">
                <a:solidFill>
                  <a:srgbClr val="002060"/>
                </a:solidFill>
              </a:rPr>
              <a:t>-Proposición</a:t>
            </a:r>
          </a:p>
          <a:p>
            <a:pPr marL="114300" indent="0" algn="ctr">
              <a:buNone/>
            </a:pPr>
            <a:r>
              <a:rPr lang="es-MX" sz="4000" b="1" dirty="0">
                <a:solidFill>
                  <a:srgbClr val="002060"/>
                </a:solidFill>
              </a:rPr>
              <a:t>-Oposición</a:t>
            </a:r>
          </a:p>
          <a:p>
            <a:pPr marL="114300" indent="0" algn="ctr">
              <a:buNone/>
            </a:pPr>
            <a:r>
              <a:rPr lang="es-MX" sz="4000" b="1" dirty="0">
                <a:solidFill>
                  <a:srgbClr val="002060"/>
                </a:solidFill>
              </a:rPr>
              <a:t>-Problema</a:t>
            </a:r>
          </a:p>
          <a:p>
            <a:pPr marL="114300" indent="0" algn="ctr">
              <a:buNone/>
            </a:pPr>
            <a:r>
              <a:rPr lang="es-MX" sz="4000" b="1" dirty="0">
                <a:solidFill>
                  <a:srgbClr val="002060"/>
                </a:solidFill>
              </a:rPr>
              <a:t>-Argumento</a:t>
            </a:r>
          </a:p>
        </p:txBody>
      </p:sp>
    </p:spTree>
    <p:extLst>
      <p:ext uri="{BB962C8B-B14F-4D97-AF65-F5344CB8AC3E}">
        <p14:creationId xmlns:p14="http://schemas.microsoft.com/office/powerpoint/2010/main" val="183332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¿Cómo se puede argumentar correctamente?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950883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734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Lógica de principios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698916"/>
              </p:ext>
            </p:extLst>
          </p:nvPr>
        </p:nvGraphicFramePr>
        <p:xfrm>
          <a:off x="0" y="1484784"/>
          <a:ext cx="8964488" cy="533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3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Lógica </a:t>
            </a:r>
            <a:r>
              <a:rPr lang="es-MX" smtClean="0"/>
              <a:t>de predicados</a:t>
            </a:r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6297382"/>
              </p:ext>
            </p:extLst>
          </p:nvPr>
        </p:nvGraphicFramePr>
        <p:xfrm>
          <a:off x="457200" y="163934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26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2.3. Lenguaje y metalenguaje en la argumentación</a:t>
            </a: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026045"/>
              </p:ext>
            </p:extLst>
          </p:nvPr>
        </p:nvGraphicFramePr>
        <p:xfrm>
          <a:off x="251520" y="1700808"/>
          <a:ext cx="8686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63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36588" y="1773238"/>
            <a:ext cx="8507412" cy="4824412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*Un metalenguaje puede ser a su vez lenguaje objeto de otro lenguaje objeto de orden superior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Ejemplos: 	Español-inglés o español-español</a:t>
            </a:r>
          </a:p>
          <a:p>
            <a:pPr marL="114300" indent="0">
              <a:buNone/>
            </a:pPr>
            <a:r>
              <a:rPr lang="es-MX" dirty="0" smtClean="0"/>
              <a:t>		Jurisprudencia-conceptos</a:t>
            </a:r>
          </a:p>
          <a:p>
            <a:pPr marL="114300" indent="0">
              <a:buNone/>
            </a:pPr>
            <a:r>
              <a:rPr lang="es-MX" dirty="0" smtClean="0"/>
              <a:t>		Letras o signos-Lógica</a:t>
            </a:r>
            <a:endParaRPr lang="es-MX" dirty="0"/>
          </a:p>
        </p:txBody>
      </p:sp>
      <p:sp>
        <p:nvSpPr>
          <p:cNvPr id="5" name="4 Flecha derecha"/>
          <p:cNvSpPr/>
          <p:nvPr/>
        </p:nvSpPr>
        <p:spPr>
          <a:xfrm>
            <a:off x="179512" y="332656"/>
            <a:ext cx="5184576" cy="345638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b="1" dirty="0"/>
              <a:t>El metalenguaje</a:t>
            </a:r>
            <a:r>
              <a:rPr lang="es-MX" sz="2400" dirty="0"/>
              <a:t>: es el lenguaje que se usa para hablar acerca de otro lenguaje.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508104" y="332656"/>
            <a:ext cx="3456384" cy="345638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b="1" dirty="0"/>
              <a:t>El lenguaje objeto</a:t>
            </a:r>
            <a:r>
              <a:rPr lang="es-MX" sz="2400" dirty="0"/>
              <a:t> es aquel lenguaje explicado por el metalenguaje</a:t>
            </a:r>
          </a:p>
        </p:txBody>
      </p:sp>
    </p:spTree>
    <p:extLst>
      <p:ext uri="{BB962C8B-B14F-4D97-AF65-F5344CB8AC3E}">
        <p14:creationId xmlns:p14="http://schemas.microsoft.com/office/powerpoint/2010/main" val="245637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2.4. Argumentación y </a:t>
            </a:r>
            <a:r>
              <a:rPr lang="es-MX" sz="2800" dirty="0" smtClean="0"/>
              <a:t>paralogismo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91741"/>
            <a:ext cx="8229600" cy="4373563"/>
          </a:xfrm>
        </p:spPr>
        <p:txBody>
          <a:bodyPr>
            <a:normAutofit lnSpcReduction="10000"/>
          </a:bodyPr>
          <a:lstStyle/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Paralogismo</a:t>
            </a:r>
            <a:r>
              <a:rPr lang="es-MX" dirty="0" smtClean="0"/>
              <a:t>: 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/>
              <a:t>R</a:t>
            </a:r>
            <a:r>
              <a:rPr lang="es-MX" dirty="0" smtClean="0"/>
              <a:t>azonamiento inválido planteado sin voluntad de engaño, con forma de silogismo o de entimema (Silogismo en el que se ha suprimido una de las premisas por considerarse obvias).</a:t>
            </a:r>
            <a:r>
              <a:rPr lang="es-MX" dirty="0" smtClean="0">
                <a:solidFill>
                  <a:srgbClr val="002060"/>
                </a:solidFill>
              </a:rPr>
              <a:t> A diferencia de la falacia (Argumento que parece válido pero no lo es, generalmente intencionales)</a:t>
            </a:r>
          </a:p>
          <a:p>
            <a:pPr marL="11430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Actividad</a:t>
            </a:r>
            <a:r>
              <a:rPr lang="es-MX" dirty="0" smtClean="0">
                <a:solidFill>
                  <a:srgbClr val="002060"/>
                </a:solidFill>
              </a:rPr>
              <a:t>: Investigar los tipos de </a:t>
            </a:r>
            <a:r>
              <a:rPr lang="es-MX" b="1" dirty="0" smtClean="0">
                <a:solidFill>
                  <a:srgbClr val="002060"/>
                </a:solidFill>
              </a:rPr>
              <a:t>falacias</a:t>
            </a:r>
            <a:r>
              <a:rPr lang="es-MX" dirty="0" smtClean="0">
                <a:solidFill>
                  <a:srgbClr val="002060"/>
                </a:solidFill>
              </a:rPr>
              <a:t> en la argumentación jurídica según </a:t>
            </a:r>
            <a:r>
              <a:rPr lang="es-MX" dirty="0" err="1" smtClean="0">
                <a:solidFill>
                  <a:srgbClr val="002060"/>
                </a:solidFill>
              </a:rPr>
              <a:t>Victor</a:t>
            </a:r>
            <a:r>
              <a:rPr lang="es-MX" dirty="0" smtClean="0">
                <a:solidFill>
                  <a:srgbClr val="002060"/>
                </a:solidFill>
              </a:rPr>
              <a:t> M. Rojas </a:t>
            </a:r>
            <a:r>
              <a:rPr lang="es-MX" dirty="0" err="1" smtClean="0">
                <a:solidFill>
                  <a:srgbClr val="002060"/>
                </a:solidFill>
              </a:rPr>
              <a:t>Amandi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0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Falacias   </a:t>
            </a:r>
            <a:r>
              <a:rPr lang="es-MX" sz="2000" dirty="0" smtClean="0"/>
              <a:t>(rojas, 2015, Pág. 31)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00808"/>
            <a:ext cx="8507288" cy="4916760"/>
          </a:xfrm>
        </p:spPr>
        <p:txBody>
          <a:bodyPr/>
          <a:lstStyle/>
          <a:p>
            <a:pPr marL="114300" indent="0">
              <a:buNone/>
            </a:pPr>
            <a:endParaRPr lang="es-MX" sz="3200" dirty="0" smtClean="0"/>
          </a:p>
          <a:p>
            <a:pPr marL="114300" indent="0">
              <a:buNone/>
            </a:pPr>
            <a:r>
              <a:rPr lang="es-MX" sz="3200" dirty="0" smtClean="0"/>
              <a:t>¿Qué es una falacia?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251520" y="3429000"/>
            <a:ext cx="8640960" cy="280831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800" b="1" dirty="0"/>
              <a:t>También llamado sofisma, es un argumento inválido o aparente, lo anterior por errores ocultos en la estructura del razonamiento y que puede engañar al auditorio.</a:t>
            </a:r>
          </a:p>
        </p:txBody>
      </p:sp>
    </p:spTree>
    <p:extLst>
      <p:ext uri="{BB962C8B-B14F-4D97-AF65-F5344CB8AC3E}">
        <p14:creationId xmlns:p14="http://schemas.microsoft.com/office/powerpoint/2010/main" val="137041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Los tipos de falacias</a:t>
            </a:r>
            <a:br>
              <a:rPr lang="es-MX" dirty="0" smtClean="0"/>
            </a:br>
            <a:r>
              <a:rPr lang="es-MX" sz="2400" dirty="0"/>
              <a:t>(rojas, </a:t>
            </a:r>
            <a:r>
              <a:rPr lang="es-MX" sz="2400" dirty="0" smtClean="0"/>
              <a:t>2015, </a:t>
            </a:r>
            <a:r>
              <a:rPr lang="es-MX" sz="2400" dirty="0"/>
              <a:t>PÁG. </a:t>
            </a:r>
            <a:r>
              <a:rPr lang="es-MX" sz="2400" dirty="0" smtClean="0"/>
              <a:t>32)</a:t>
            </a:r>
            <a:endParaRPr lang="es-MX" sz="24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640631"/>
              </p:ext>
            </p:extLst>
          </p:nvPr>
        </p:nvGraphicFramePr>
        <p:xfrm>
          <a:off x="251520" y="1752600"/>
          <a:ext cx="8579296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2016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373349"/>
            <a:ext cx="8260672" cy="1039427"/>
          </a:xfrm>
        </p:spPr>
        <p:txBody>
          <a:bodyPr/>
          <a:lstStyle/>
          <a:p>
            <a:r>
              <a:rPr lang="es-MX" dirty="0" smtClean="0"/>
              <a:t>Falacias </a:t>
            </a:r>
            <a:r>
              <a:rPr lang="es-MX" sz="2000" dirty="0" smtClean="0"/>
              <a:t>(rojas, 2015, pág., 33)</a:t>
            </a:r>
            <a:endParaRPr lang="es-MX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679994"/>
              </p:ext>
            </p:extLst>
          </p:nvPr>
        </p:nvGraphicFramePr>
        <p:xfrm>
          <a:off x="323528" y="1700808"/>
          <a:ext cx="8507288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15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Argumentación</a:t>
            </a: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Conceptualización de la argumentación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Elementos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Tipos</a:t>
            </a:r>
            <a:endParaRPr lang="es-ES" dirty="0" smtClean="0">
              <a:solidFill>
                <a:schemeClr val="tx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588496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Características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563888" y="1412776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>
            <a:endCxn id="14" idx="1"/>
          </p:cNvCxnSpPr>
          <p:nvPr/>
        </p:nvCxnSpPr>
        <p:spPr>
          <a:xfrm flipV="1">
            <a:off x="4482633" y="2024757"/>
            <a:ext cx="0" cy="11158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75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Falacias </a:t>
            </a:r>
            <a:br>
              <a:rPr lang="es-MX" dirty="0" smtClean="0"/>
            </a:br>
            <a:r>
              <a:rPr lang="es-MX" sz="2000" dirty="0" smtClean="0"/>
              <a:t>(rojas, 2015, pág. 32)</a:t>
            </a:r>
            <a:endParaRPr lang="es-MX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437124"/>
              </p:ext>
            </p:extLst>
          </p:nvPr>
        </p:nvGraphicFramePr>
        <p:xfrm>
          <a:off x="323528" y="1700808"/>
          <a:ext cx="8507288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008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Falacias </a:t>
            </a:r>
            <a:r>
              <a:rPr lang="es-MX" sz="2000" dirty="0" smtClean="0"/>
              <a:t>(rojas,  2015, pág. 33)</a:t>
            </a:r>
            <a:endParaRPr lang="es-MX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8316666"/>
              </p:ext>
            </p:extLst>
          </p:nvPr>
        </p:nvGraphicFramePr>
        <p:xfrm>
          <a:off x="323528" y="1700808"/>
          <a:ext cx="8507288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123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2.5. </a:t>
            </a:r>
            <a:r>
              <a:rPr lang="es-MX" dirty="0" smtClean="0"/>
              <a:t>Causalidad </a:t>
            </a:r>
            <a:r>
              <a:rPr lang="es-MX" dirty="0"/>
              <a:t>y </a:t>
            </a:r>
            <a:r>
              <a:rPr lang="es-MX" dirty="0" smtClean="0"/>
              <a:t>argumentación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91741"/>
            <a:ext cx="8229600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3200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3200" dirty="0" smtClean="0">
                <a:solidFill>
                  <a:srgbClr val="002060"/>
                </a:solidFill>
              </a:rPr>
              <a:t>Existen argumentos de causalidad, en donde se establece una conexión entre dos hechos</a:t>
            </a:r>
            <a:r>
              <a:rPr lang="es-MX" sz="3200" dirty="0" smtClean="0"/>
              <a:t>, el argumento es un medio de causa efecto que sirve para unir esos hechos.</a:t>
            </a:r>
          </a:p>
          <a:p>
            <a:pPr marL="114300" indent="0" algn="just">
              <a:buNone/>
            </a:pPr>
            <a:endParaRPr 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140159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Causalidad </a:t>
            </a:r>
            <a:r>
              <a:rPr lang="es-MX" dirty="0"/>
              <a:t>y </a:t>
            </a:r>
            <a:r>
              <a:rPr lang="es-MX" dirty="0" smtClean="0"/>
              <a:t>argumentación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91741"/>
            <a:ext cx="8229600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3200" dirty="0" smtClean="0"/>
          </a:p>
          <a:p>
            <a:pPr marL="114300" indent="0" algn="just">
              <a:buNone/>
            </a:pPr>
            <a:endParaRPr lang="es-MX" sz="3200" dirty="0"/>
          </a:p>
          <a:p>
            <a:pPr marL="114300" indent="0" algn="just">
              <a:buNone/>
            </a:pPr>
            <a:endParaRPr lang="es-MX" sz="3200" dirty="0" smtClean="0"/>
          </a:p>
          <a:p>
            <a:pPr marL="114300" indent="0" algn="just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(HECHO1)				</a:t>
            </a:r>
            <a:r>
              <a:rPr lang="es-MX" sz="3200" b="1" dirty="0">
                <a:solidFill>
                  <a:srgbClr val="002060"/>
                </a:solidFill>
              </a:rPr>
              <a:t> </a:t>
            </a:r>
            <a:r>
              <a:rPr lang="es-MX" sz="3200" b="1" dirty="0" smtClean="0">
                <a:solidFill>
                  <a:srgbClr val="002060"/>
                </a:solidFill>
              </a:rPr>
              <a:t>   (HECHO2)</a:t>
            </a:r>
            <a:endParaRPr lang="es-MX" sz="3200" b="1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CAUSA					    EFECTO</a:t>
            </a:r>
            <a:endParaRPr lang="es-MX" sz="3200" b="1" dirty="0">
              <a:solidFill>
                <a:srgbClr val="002060"/>
              </a:solidFill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2987824" y="2204864"/>
            <a:ext cx="3312368" cy="3743476"/>
          </a:xfrm>
          <a:prstGeom prst="rightArrow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ARGUMENTO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6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2.6. Argumentación y </a:t>
            </a:r>
            <a:r>
              <a:rPr lang="es-MX" dirty="0" smtClean="0"/>
              <a:t>analogía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2800" dirty="0" smtClean="0">
                <a:solidFill>
                  <a:srgbClr val="002060"/>
                </a:solidFill>
              </a:rPr>
              <a:t>La argumentación hace uso del método analógico a través de la realización de comparaciones </a:t>
            </a:r>
            <a:r>
              <a:rPr lang="es-MX" sz="2800" dirty="0" smtClean="0"/>
              <a:t>para identificar las semejanzas y diferencias de un fenómeno con un modelo previamente establecido o bien la relación entre dos elementos.</a:t>
            </a:r>
          </a:p>
          <a:p>
            <a:pPr marL="114300" indent="0" algn="just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898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Argumentación </a:t>
            </a:r>
            <a:r>
              <a:rPr lang="es-MX" dirty="0"/>
              <a:t>y </a:t>
            </a:r>
            <a:r>
              <a:rPr lang="es-MX" dirty="0" smtClean="0"/>
              <a:t>analogía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52600"/>
            <a:ext cx="8928992" cy="4772744"/>
          </a:xfrm>
        </p:spPr>
        <p:txBody>
          <a:bodyPr/>
          <a:lstStyle/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sz="3600" b="1" dirty="0" smtClean="0">
                <a:solidFill>
                  <a:srgbClr val="002060"/>
                </a:solidFill>
              </a:rPr>
              <a:t>FENÓMENO				          MODELO</a:t>
            </a:r>
          </a:p>
          <a:p>
            <a:pPr marL="114300" indent="0" algn="just">
              <a:buNone/>
            </a:pPr>
            <a:endParaRPr lang="es-MX" sz="3600" b="1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3600" b="1" dirty="0" smtClean="0">
                <a:solidFill>
                  <a:srgbClr val="002060"/>
                </a:solidFill>
              </a:rPr>
              <a:t>FENÓMENO				     FENÓMENO 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3347864" y="1268760"/>
            <a:ext cx="2808312" cy="472514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ANALOGÍA</a:t>
            </a:r>
          </a:p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SEMEJANZAS</a:t>
            </a:r>
          </a:p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Y DIFERENCIAS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08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2.7. Las claves de la </a:t>
            </a:r>
            <a:r>
              <a:rPr lang="es-MX" sz="2800" dirty="0" smtClean="0"/>
              <a:t>argumentación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484475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b="1" dirty="0" smtClean="0"/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2.7.1</a:t>
            </a:r>
            <a:r>
              <a:rPr lang="es-MX" b="1" dirty="0">
                <a:solidFill>
                  <a:srgbClr val="002060"/>
                </a:solidFill>
              </a:rPr>
              <a:t>. Composición de un argumento </a:t>
            </a:r>
            <a:r>
              <a:rPr lang="es-MX" b="1" dirty="0" smtClean="0">
                <a:solidFill>
                  <a:srgbClr val="002060"/>
                </a:solidFill>
              </a:rPr>
              <a:t>corto: </a:t>
            </a:r>
            <a:r>
              <a:rPr lang="es-MX" dirty="0" smtClean="0"/>
              <a:t>Argumentos que se estructuran a manera de silogismo, distinguen entre premisas (razones en favor) y conclusión (Afirmación que se pretende probar). </a:t>
            </a:r>
            <a:r>
              <a:rPr lang="es-MX" dirty="0" smtClean="0">
                <a:solidFill>
                  <a:srgbClr val="002060"/>
                </a:solidFill>
              </a:rPr>
              <a:t>Pueden comenzar por la conclusión o por las premisas.</a:t>
            </a:r>
          </a:p>
          <a:p>
            <a:pPr algn="just"/>
            <a:endParaRPr lang="es-MX" b="1" dirty="0">
              <a:solidFill>
                <a:srgbClr val="002060"/>
              </a:solidFill>
            </a:endParaRPr>
          </a:p>
          <a:p>
            <a:pPr algn="just"/>
            <a:endParaRPr lang="es-MX" b="1" dirty="0" smtClean="0"/>
          </a:p>
        </p:txBody>
      </p:sp>
      <p:sp>
        <p:nvSpPr>
          <p:cNvPr id="4" name="3 Flecha derecha"/>
          <p:cNvSpPr/>
          <p:nvPr/>
        </p:nvSpPr>
        <p:spPr>
          <a:xfrm>
            <a:off x="827584" y="4653136"/>
            <a:ext cx="7848872" cy="187220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PREMISAS Y CONCLUSIÓN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4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2.7. Las claves de la </a:t>
            </a:r>
            <a:r>
              <a:rPr lang="es-MX" sz="2800" dirty="0" smtClean="0"/>
              <a:t>argumentación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484475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b="1" dirty="0">
              <a:solidFill>
                <a:srgbClr val="002060"/>
              </a:solidFill>
            </a:endParaRPr>
          </a:p>
          <a:p>
            <a:pPr algn="just"/>
            <a:endParaRPr lang="es-MX" b="1" dirty="0" smtClean="0"/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2.7.2</a:t>
            </a:r>
            <a:r>
              <a:rPr lang="es-MX" b="1" dirty="0">
                <a:solidFill>
                  <a:srgbClr val="002060"/>
                </a:solidFill>
              </a:rPr>
              <a:t>. Argumentos mediante </a:t>
            </a:r>
            <a:r>
              <a:rPr lang="es-MX" b="1" dirty="0" smtClean="0">
                <a:solidFill>
                  <a:srgbClr val="002060"/>
                </a:solidFill>
              </a:rPr>
              <a:t>ejemplos:</a:t>
            </a:r>
            <a:r>
              <a:rPr lang="es-MX" b="1" dirty="0" smtClean="0"/>
              <a:t> </a:t>
            </a:r>
            <a:r>
              <a:rPr lang="es-MX" dirty="0" smtClean="0"/>
              <a:t>Se ofrecen uno o mas casos específicos similares en apoyo de una generalización.</a:t>
            </a:r>
            <a:endParaRPr lang="es-MX" b="1" dirty="0"/>
          </a:p>
          <a:p>
            <a:pPr algn="just"/>
            <a:endParaRPr lang="es-MX" dirty="0"/>
          </a:p>
        </p:txBody>
      </p:sp>
      <p:sp>
        <p:nvSpPr>
          <p:cNvPr id="5" name="4 Flecha derecha"/>
          <p:cNvSpPr/>
          <p:nvPr/>
        </p:nvSpPr>
        <p:spPr>
          <a:xfrm>
            <a:off x="899592" y="4581128"/>
            <a:ext cx="7488832" cy="18002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CASOS ESPECÍFICOS Y GENERALIDAD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4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2008" y="515813"/>
            <a:ext cx="8820472" cy="6009531"/>
          </a:xfrm>
        </p:spPr>
        <p:txBody>
          <a:bodyPr/>
          <a:lstStyle/>
          <a:p>
            <a:endParaRPr lang="es-MX" b="1" dirty="0" smtClean="0"/>
          </a:p>
          <a:p>
            <a:pPr marL="114300" indent="0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2.7.3</a:t>
            </a:r>
            <a:r>
              <a:rPr lang="es-MX" sz="3200" b="1" dirty="0">
                <a:solidFill>
                  <a:srgbClr val="002060"/>
                </a:solidFill>
              </a:rPr>
              <a:t>. Argumentos deductivos (Argumentos de verdad</a:t>
            </a:r>
            <a:r>
              <a:rPr lang="es-MX" sz="3200" b="1" dirty="0" smtClean="0">
                <a:solidFill>
                  <a:srgbClr val="002060"/>
                </a:solidFill>
              </a:rPr>
              <a:t>):</a:t>
            </a:r>
          </a:p>
          <a:p>
            <a:pPr marL="114300" indent="0">
              <a:buNone/>
            </a:pPr>
            <a:endParaRPr lang="es-MX" b="1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dirty="0" smtClean="0"/>
              <a:t>Argumentos </a:t>
            </a:r>
            <a:r>
              <a:rPr lang="es-MX" dirty="0"/>
              <a:t>en los que la conclusión se deriva de las premisas. Si las premisas son correctas, la conclusión será correcta</a:t>
            </a:r>
            <a:r>
              <a:rPr lang="es-MX" dirty="0" smtClean="0"/>
              <a:t>.</a:t>
            </a:r>
          </a:p>
          <a:p>
            <a:endParaRPr lang="es-MX" b="1" dirty="0"/>
          </a:p>
          <a:p>
            <a:endParaRPr lang="es-MX" b="1" dirty="0" smtClean="0"/>
          </a:p>
          <a:p>
            <a:endParaRPr lang="es-MX" b="1" dirty="0" smtClean="0"/>
          </a:p>
          <a:p>
            <a:endParaRPr lang="es-MX" b="1" dirty="0"/>
          </a:p>
          <a:p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539552" y="4221088"/>
            <a:ext cx="3888432" cy="165618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CONCLUSIÓN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4499992" y="4293096"/>
            <a:ext cx="4176464" cy="165618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PREMISAS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3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2008" y="515813"/>
            <a:ext cx="8820472" cy="6009531"/>
          </a:xfrm>
        </p:spPr>
        <p:txBody>
          <a:bodyPr/>
          <a:lstStyle/>
          <a:p>
            <a:endParaRPr lang="es-MX" b="1" dirty="0"/>
          </a:p>
          <a:p>
            <a:endParaRPr lang="es-MX" b="1" dirty="0" smtClean="0"/>
          </a:p>
          <a:p>
            <a:pPr marL="114300" indent="0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2.7.4</a:t>
            </a:r>
            <a:r>
              <a:rPr lang="es-MX" sz="3200" b="1" dirty="0">
                <a:solidFill>
                  <a:srgbClr val="002060"/>
                </a:solidFill>
              </a:rPr>
              <a:t>. Argumentos de autoridad</a:t>
            </a:r>
            <a:r>
              <a:rPr lang="es-MX" sz="3200" dirty="0">
                <a:solidFill>
                  <a:srgbClr val="002060"/>
                </a:solidFill>
              </a:rPr>
              <a:t>: </a:t>
            </a:r>
            <a:endParaRPr lang="es-MX" sz="32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La </a:t>
            </a:r>
            <a:r>
              <a:rPr lang="es-MX" dirty="0"/>
              <a:t>tesis se sustenta en la opinión de una autoridad en la </a:t>
            </a:r>
            <a:r>
              <a:rPr lang="es-MX" dirty="0" smtClean="0"/>
              <a:t>materia (Autores, tratadistas, juristas, especialistas, etc.)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6" name="5 Flecha derecha"/>
          <p:cNvSpPr/>
          <p:nvPr/>
        </p:nvSpPr>
        <p:spPr>
          <a:xfrm>
            <a:off x="971600" y="4077072"/>
            <a:ext cx="3168352" cy="20882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ARGUMENTO</a:t>
            </a: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4860032" y="4077072"/>
            <a:ext cx="3240360" cy="21602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REPUTACIÓN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4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sz="4400" dirty="0" smtClean="0"/>
              <a:t>ARGUMENTACIÓN</a:t>
            </a:r>
            <a:endParaRPr lang="es-ES" sz="4400" dirty="0"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UNIDAD DE COMPETENCIA II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07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argumentación jurídica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Desde la década de 1950 autores como Stephen </a:t>
            </a:r>
            <a:r>
              <a:rPr lang="es-MX" dirty="0" err="1" smtClean="0"/>
              <a:t>Toulmin</a:t>
            </a:r>
            <a:r>
              <a:rPr lang="es-MX" dirty="0" smtClean="0"/>
              <a:t> y </a:t>
            </a:r>
            <a:r>
              <a:rPr lang="es-MX" dirty="0" err="1" smtClean="0"/>
              <a:t>Chaim</a:t>
            </a:r>
            <a:r>
              <a:rPr lang="es-MX" dirty="0" smtClean="0"/>
              <a:t> </a:t>
            </a:r>
            <a:r>
              <a:rPr lang="es-MX" dirty="0" err="1" smtClean="0"/>
              <a:t>Perelman</a:t>
            </a:r>
            <a:r>
              <a:rPr lang="es-MX" dirty="0" smtClean="0"/>
              <a:t> han realizado aportaciones a la argumentación, seguidos por Neil </a:t>
            </a:r>
            <a:r>
              <a:rPr lang="es-MX" dirty="0" err="1" smtClean="0"/>
              <a:t>Mackormick</a:t>
            </a:r>
            <a:r>
              <a:rPr lang="es-MX" dirty="0" smtClean="0"/>
              <a:t>, Robert </a:t>
            </a:r>
            <a:r>
              <a:rPr lang="es-MX" dirty="0" err="1" smtClean="0"/>
              <a:t>Alexy</a:t>
            </a:r>
            <a:r>
              <a:rPr lang="es-MX" dirty="0"/>
              <a:t>,</a:t>
            </a:r>
            <a:r>
              <a:rPr lang="es-MX" dirty="0" smtClean="0"/>
              <a:t> Ronald </a:t>
            </a:r>
            <a:r>
              <a:rPr lang="es-MX" dirty="0" err="1" smtClean="0"/>
              <a:t>Dworkin</a:t>
            </a:r>
            <a:r>
              <a:rPr lang="es-MX" dirty="0"/>
              <a:t>,</a:t>
            </a:r>
            <a:r>
              <a:rPr lang="es-MX" dirty="0" smtClean="0"/>
              <a:t> Manuel </a:t>
            </a:r>
            <a:r>
              <a:rPr lang="es-MX" dirty="0" err="1" smtClean="0"/>
              <a:t>Atienza</a:t>
            </a:r>
            <a:r>
              <a:rPr lang="es-MX" dirty="0" smtClean="0"/>
              <a:t> y </a:t>
            </a:r>
            <a:r>
              <a:rPr lang="es-MX" dirty="0" err="1" smtClean="0"/>
              <a:t>Victor</a:t>
            </a:r>
            <a:r>
              <a:rPr lang="es-MX" dirty="0" smtClean="0"/>
              <a:t> Manuel Rojas </a:t>
            </a:r>
            <a:r>
              <a:rPr lang="es-MX" dirty="0" err="1" smtClean="0"/>
              <a:t>Amandi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611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2.8 Conceptos, elementos y características.</a:t>
            </a:r>
            <a:br>
              <a:rPr lang="es-MX" sz="2800" dirty="0" smtClean="0"/>
            </a:br>
            <a:r>
              <a:rPr lang="es-MX" sz="2800" dirty="0"/>
              <a:t>(</a:t>
            </a:r>
            <a:r>
              <a:rPr lang="es-MX" sz="2800" dirty="0" smtClean="0"/>
              <a:t>La argumentación jurídica)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79512" y="2204864"/>
            <a:ext cx="8784976" cy="3888432"/>
          </a:xfrm>
          <a:prstGeom prst="round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600" b="1" dirty="0" smtClean="0">
                <a:solidFill>
                  <a:srgbClr val="002060"/>
                </a:solidFill>
              </a:rPr>
              <a:t>La argumentación jurídica es una disciplina especial e a filosofía del derecho que tiene como propósito analizar los razonamientos que se utilizan para justificar como jurídicamente correctas  las pretensiones que plantean los abogados o las decisiones que toma la autoridad.</a:t>
            </a:r>
          </a:p>
          <a:p>
            <a:pPr algn="just"/>
            <a:endParaRPr lang="es-MX" sz="2400" dirty="0">
              <a:solidFill>
                <a:srgbClr val="002060"/>
              </a:solidFill>
            </a:endParaRPr>
          </a:p>
          <a:p>
            <a:pPr algn="just"/>
            <a:r>
              <a:rPr lang="es-MX" sz="2000" dirty="0" smtClean="0">
                <a:solidFill>
                  <a:srgbClr val="002060"/>
                </a:solidFill>
              </a:rPr>
              <a:t>					(Rojas, 2015, pág. 45)</a:t>
            </a:r>
            <a:endParaRPr lang="es-MX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9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2.8. Conceptos, elementos y </a:t>
            </a:r>
            <a:r>
              <a:rPr lang="es-MX" sz="2800" dirty="0" smtClean="0"/>
              <a:t>características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s-MX" b="1" dirty="0" smtClean="0"/>
          </a:p>
          <a:p>
            <a:pPr marL="114300" indent="0" algn="just">
              <a:buNone/>
            </a:pPr>
            <a:endParaRPr lang="es-MX" b="1" dirty="0"/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Argumentación jurídica</a:t>
            </a:r>
            <a:r>
              <a:rPr lang="es-MX" dirty="0" smtClean="0"/>
              <a:t>: Se concreta en el discurso </a:t>
            </a:r>
            <a:r>
              <a:rPr lang="es-MX" dirty="0"/>
              <a:t>por el que un jurista que ve claramente un fenómeno jurídico, ilumina y convence de ese fenómeno a otras personas que no lo ven de forma clara y </a:t>
            </a:r>
            <a:r>
              <a:rPr lang="es-MX" dirty="0" smtClean="0"/>
              <a:t>precisa.</a:t>
            </a:r>
          </a:p>
          <a:p>
            <a:pPr marL="114300" indent="0" algn="just"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827584" y="4941168"/>
            <a:ext cx="7200800" cy="1728192"/>
          </a:xfrm>
          <a:prstGeom prst="rightArrow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3200" b="1" dirty="0" smtClean="0"/>
              <a:t>	    Locutor-Interlocutor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4549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2.9. Tipos de argumentación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226441"/>
              </p:ext>
            </p:extLst>
          </p:nvPr>
        </p:nvGraphicFramePr>
        <p:xfrm>
          <a:off x="323528" y="1752600"/>
          <a:ext cx="8363272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981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" indent="0"/>
            <a:r>
              <a:rPr lang="es-MX" dirty="0"/>
              <a:t>Otros tipos de argumentos: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066474"/>
              </p:ext>
            </p:extLst>
          </p:nvPr>
        </p:nvGraphicFramePr>
        <p:xfrm>
          <a:off x="323528" y="1752600"/>
          <a:ext cx="8363272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358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" indent="0"/>
            <a:r>
              <a:rPr lang="es-MX" dirty="0"/>
              <a:t>Otros tipos de argumentos: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206521"/>
              </p:ext>
            </p:extLst>
          </p:nvPr>
        </p:nvGraphicFramePr>
        <p:xfrm>
          <a:off x="323528" y="1752600"/>
          <a:ext cx="8363272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942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444474"/>
              </p:ext>
            </p:extLst>
          </p:nvPr>
        </p:nvGraphicFramePr>
        <p:xfrm>
          <a:off x="323528" y="1824608"/>
          <a:ext cx="8291264" cy="462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2742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45357"/>
            <a:ext cx="8260672" cy="1039427"/>
          </a:xfrm>
        </p:spPr>
        <p:txBody>
          <a:bodyPr/>
          <a:lstStyle/>
          <a:p>
            <a:r>
              <a:rPr lang="es-MX" dirty="0" smtClean="0"/>
              <a:t>Actividad de evaluación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435280" cy="4772744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s-MX" dirty="0" smtClean="0"/>
              <a:t>Investigar las principales aportaciones a la </a:t>
            </a:r>
            <a:r>
              <a:rPr lang="es-MX" i="1" dirty="0" smtClean="0"/>
              <a:t>Argumentación jurídica</a:t>
            </a:r>
            <a:r>
              <a:rPr lang="es-MX" dirty="0" smtClean="0"/>
              <a:t> de:</a:t>
            </a:r>
          </a:p>
          <a:p>
            <a:pPr marL="114300" indent="0">
              <a:buNone/>
            </a:pPr>
            <a:endParaRPr lang="es-MX" dirty="0" smtClean="0"/>
          </a:p>
          <a:p>
            <a:r>
              <a:rPr lang="es-MX" b="1" dirty="0">
                <a:solidFill>
                  <a:srgbClr val="002060"/>
                </a:solidFill>
              </a:rPr>
              <a:t>Stephen </a:t>
            </a:r>
            <a:r>
              <a:rPr lang="es-MX" b="1" dirty="0" err="1" smtClean="0">
                <a:solidFill>
                  <a:srgbClr val="002060"/>
                </a:solidFill>
              </a:rPr>
              <a:t>Toulmin</a:t>
            </a:r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err="1" smtClean="0">
                <a:solidFill>
                  <a:srgbClr val="002060"/>
                </a:solidFill>
              </a:rPr>
              <a:t>Chaim</a:t>
            </a:r>
            <a:r>
              <a:rPr lang="es-MX" b="1" dirty="0" smtClean="0">
                <a:solidFill>
                  <a:srgbClr val="002060"/>
                </a:solidFill>
              </a:rPr>
              <a:t> </a:t>
            </a:r>
            <a:r>
              <a:rPr lang="es-MX" b="1" dirty="0" err="1" smtClean="0">
                <a:solidFill>
                  <a:srgbClr val="002060"/>
                </a:solidFill>
              </a:rPr>
              <a:t>Perelman</a:t>
            </a:r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002060"/>
                </a:solidFill>
              </a:rPr>
              <a:t>Neil </a:t>
            </a:r>
            <a:r>
              <a:rPr lang="es-MX" b="1" dirty="0" err="1" smtClean="0">
                <a:solidFill>
                  <a:srgbClr val="002060"/>
                </a:solidFill>
              </a:rPr>
              <a:t>Mackormick</a:t>
            </a:r>
            <a:r>
              <a:rPr lang="es-MX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es-MX" b="1" dirty="0" smtClean="0">
                <a:solidFill>
                  <a:srgbClr val="002060"/>
                </a:solidFill>
              </a:rPr>
              <a:t>Robert </a:t>
            </a:r>
            <a:r>
              <a:rPr lang="es-MX" b="1" dirty="0" err="1" smtClean="0">
                <a:solidFill>
                  <a:srgbClr val="002060"/>
                </a:solidFill>
              </a:rPr>
              <a:t>Alexy</a:t>
            </a:r>
            <a:r>
              <a:rPr lang="es-MX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es-MX" b="1" dirty="0" smtClean="0">
                <a:solidFill>
                  <a:srgbClr val="002060"/>
                </a:solidFill>
              </a:rPr>
              <a:t>Ronald </a:t>
            </a:r>
            <a:r>
              <a:rPr lang="es-MX" b="1" dirty="0" err="1" smtClean="0">
                <a:solidFill>
                  <a:srgbClr val="002060"/>
                </a:solidFill>
              </a:rPr>
              <a:t>Dworkin</a:t>
            </a:r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err="1" smtClean="0">
                <a:solidFill>
                  <a:srgbClr val="002060"/>
                </a:solidFill>
              </a:rPr>
              <a:t>MaNuel</a:t>
            </a:r>
            <a:r>
              <a:rPr lang="es-MX" b="1" dirty="0" smtClean="0">
                <a:solidFill>
                  <a:srgbClr val="002060"/>
                </a:solidFill>
              </a:rPr>
              <a:t> </a:t>
            </a:r>
            <a:r>
              <a:rPr lang="es-MX" b="1" dirty="0" err="1" smtClean="0">
                <a:solidFill>
                  <a:srgbClr val="002060"/>
                </a:solidFill>
              </a:rPr>
              <a:t>Atienza</a:t>
            </a:r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002060"/>
                </a:solidFill>
              </a:rPr>
              <a:t>Eduardo García </a:t>
            </a:r>
            <a:r>
              <a:rPr lang="es-MX" b="1" dirty="0" err="1" smtClean="0">
                <a:solidFill>
                  <a:srgbClr val="002060"/>
                </a:solidFill>
              </a:rPr>
              <a:t>Maynez</a:t>
            </a:r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002060"/>
                </a:solidFill>
              </a:rPr>
              <a:t>Luis Recasens </a:t>
            </a:r>
            <a:r>
              <a:rPr lang="es-MX" b="1" dirty="0" err="1" smtClean="0">
                <a:solidFill>
                  <a:srgbClr val="002060"/>
                </a:solidFill>
              </a:rPr>
              <a:t>Siches</a:t>
            </a:r>
            <a:endParaRPr lang="es-MX" b="1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i="1" dirty="0" smtClean="0"/>
          </a:p>
          <a:p>
            <a:pPr marL="114300" indent="0">
              <a:buNone/>
            </a:pPr>
            <a:r>
              <a:rPr lang="es-MX" dirty="0" smtClean="0"/>
              <a:t>Realizado lo anterior comentarlo en clase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521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79512" y="1700808"/>
            <a:ext cx="8784976" cy="5112568"/>
          </a:xfrm>
        </p:spPr>
        <p:txBody>
          <a:bodyPr>
            <a:normAutofit/>
          </a:bodyPr>
          <a:lstStyle/>
          <a:p>
            <a:r>
              <a:rPr lang="es-MX" sz="1800" b="1" dirty="0" err="1">
                <a:solidFill>
                  <a:srgbClr val="002060"/>
                </a:solidFill>
              </a:rPr>
              <a:t>Guastini</a:t>
            </a:r>
            <a:r>
              <a:rPr lang="es-MX" sz="1800" dirty="0">
                <a:solidFill>
                  <a:srgbClr val="002060"/>
                </a:solidFill>
              </a:rPr>
              <a:t>, Ricardo [</a:t>
            </a:r>
            <a:r>
              <a:rPr lang="es-MX" sz="1800" dirty="0" err="1">
                <a:solidFill>
                  <a:srgbClr val="002060"/>
                </a:solidFill>
              </a:rPr>
              <a:t>tr</a:t>
            </a:r>
            <a:r>
              <a:rPr lang="es-MX" sz="1800" dirty="0">
                <a:solidFill>
                  <a:srgbClr val="002060"/>
                </a:solidFill>
              </a:rPr>
              <a:t>. marina gascón y miguel Carbonell]. (</a:t>
            </a:r>
            <a:r>
              <a:rPr lang="es-MX" sz="1800" dirty="0" smtClean="0">
                <a:solidFill>
                  <a:srgbClr val="002060"/>
                </a:solidFill>
              </a:rPr>
              <a:t>2014). </a:t>
            </a:r>
            <a:r>
              <a:rPr lang="es-MX" sz="1800" i="1" dirty="0">
                <a:solidFill>
                  <a:srgbClr val="002060"/>
                </a:solidFill>
              </a:rPr>
              <a:t>Estudios sobre la interpretación jurídica. </a:t>
            </a:r>
            <a:r>
              <a:rPr lang="es-MX" sz="1800" dirty="0">
                <a:solidFill>
                  <a:srgbClr val="002060"/>
                </a:solidFill>
              </a:rPr>
              <a:t>México, Ed. Porrúa, </a:t>
            </a:r>
            <a:r>
              <a:rPr lang="es-MX" sz="1800" dirty="0" smtClean="0">
                <a:solidFill>
                  <a:srgbClr val="002060"/>
                </a:solidFill>
              </a:rPr>
              <a:t>3ª reimpresión.</a:t>
            </a:r>
          </a:p>
          <a:p>
            <a:endParaRPr lang="es-MX" sz="1800" dirty="0" smtClean="0">
              <a:solidFill>
                <a:srgbClr val="002060"/>
              </a:solidFill>
            </a:endParaRPr>
          </a:p>
          <a:p>
            <a:r>
              <a:rPr lang="es-MX" sz="1800" b="1" dirty="0" smtClean="0">
                <a:solidFill>
                  <a:srgbClr val="002060"/>
                </a:solidFill>
              </a:rPr>
              <a:t>Carbonell</a:t>
            </a:r>
            <a:r>
              <a:rPr lang="es-MX" sz="1800" dirty="0" smtClean="0">
                <a:solidFill>
                  <a:srgbClr val="002060"/>
                </a:solidFill>
              </a:rPr>
              <a:t>, Miguel (Coord.) (2014). </a:t>
            </a:r>
            <a:r>
              <a:rPr lang="es-MX" sz="1800" i="1" dirty="0" smtClean="0">
                <a:solidFill>
                  <a:srgbClr val="002060"/>
                </a:solidFill>
              </a:rPr>
              <a:t>Argumentación Jurídica</a:t>
            </a:r>
            <a:r>
              <a:rPr lang="es-MX" sz="1800" dirty="0" smtClean="0">
                <a:solidFill>
                  <a:srgbClr val="002060"/>
                </a:solidFill>
              </a:rPr>
              <a:t>, México, Ed. Porrúa, 4ª Ed.</a:t>
            </a:r>
          </a:p>
          <a:p>
            <a:endParaRPr lang="es-MX" sz="1800" dirty="0" smtClean="0">
              <a:solidFill>
                <a:srgbClr val="002060"/>
              </a:solidFill>
            </a:endParaRPr>
          </a:p>
          <a:p>
            <a:r>
              <a:rPr lang="es-MX" sz="1800" b="1" dirty="0" smtClean="0">
                <a:solidFill>
                  <a:srgbClr val="002060"/>
                </a:solidFill>
              </a:rPr>
              <a:t>Rojas</a:t>
            </a:r>
            <a:r>
              <a:rPr lang="es-MX" sz="1800" dirty="0" smtClean="0">
                <a:solidFill>
                  <a:srgbClr val="002060"/>
                </a:solidFill>
              </a:rPr>
              <a:t> </a:t>
            </a:r>
            <a:r>
              <a:rPr lang="es-MX" sz="1800" dirty="0" err="1" smtClean="0">
                <a:solidFill>
                  <a:srgbClr val="002060"/>
                </a:solidFill>
              </a:rPr>
              <a:t>Amandi</a:t>
            </a:r>
            <a:r>
              <a:rPr lang="es-MX" sz="1800" dirty="0" smtClean="0">
                <a:solidFill>
                  <a:srgbClr val="002060"/>
                </a:solidFill>
              </a:rPr>
              <a:t>, Víctor Manuel. (2015). </a:t>
            </a:r>
            <a:r>
              <a:rPr lang="es-MX" sz="1800" i="1" dirty="0" smtClean="0">
                <a:solidFill>
                  <a:srgbClr val="002060"/>
                </a:solidFill>
              </a:rPr>
              <a:t>Argumentación Jurídica, </a:t>
            </a:r>
            <a:r>
              <a:rPr lang="es-MX" sz="1800" dirty="0" smtClean="0">
                <a:solidFill>
                  <a:srgbClr val="002060"/>
                </a:solidFill>
              </a:rPr>
              <a:t>México,  Ed. Oxford.</a:t>
            </a:r>
          </a:p>
          <a:p>
            <a:endParaRPr lang="es-MX" sz="1800" dirty="0" smtClean="0">
              <a:solidFill>
                <a:srgbClr val="002060"/>
              </a:solidFill>
            </a:endParaRPr>
          </a:p>
          <a:p>
            <a:r>
              <a:rPr lang="es-MX" sz="1800" b="1" dirty="0" smtClean="0">
                <a:solidFill>
                  <a:srgbClr val="002060"/>
                </a:solidFill>
              </a:rPr>
              <a:t>Bravo</a:t>
            </a:r>
            <a:r>
              <a:rPr lang="es-MX" sz="1800" dirty="0" smtClean="0">
                <a:solidFill>
                  <a:srgbClr val="002060"/>
                </a:solidFill>
              </a:rPr>
              <a:t> Peralta, Virgilio e Islas Colín, Alfredo (Coord.). (2010). </a:t>
            </a:r>
            <a:r>
              <a:rPr lang="es-MX" sz="1800" i="1" dirty="0" smtClean="0">
                <a:solidFill>
                  <a:srgbClr val="002060"/>
                </a:solidFill>
              </a:rPr>
              <a:t>Argumentación e Interpretación Jurídica</a:t>
            </a:r>
            <a:r>
              <a:rPr lang="es-MX" sz="1800" dirty="0" smtClean="0">
                <a:solidFill>
                  <a:srgbClr val="002060"/>
                </a:solidFill>
              </a:rPr>
              <a:t>, México, Ed. Porrúa.</a:t>
            </a:r>
          </a:p>
          <a:p>
            <a:endParaRPr lang="es-MX" sz="1800" dirty="0" smtClean="0">
              <a:solidFill>
                <a:srgbClr val="002060"/>
              </a:solidFill>
            </a:endParaRPr>
          </a:p>
          <a:p>
            <a:r>
              <a:rPr lang="es-MX" sz="1800" b="1" dirty="0" smtClean="0">
                <a:solidFill>
                  <a:srgbClr val="002060"/>
                </a:solidFill>
              </a:rPr>
              <a:t>Vallarta</a:t>
            </a:r>
            <a:r>
              <a:rPr lang="es-MX" sz="1800" dirty="0" smtClean="0">
                <a:solidFill>
                  <a:srgbClr val="002060"/>
                </a:solidFill>
              </a:rPr>
              <a:t> Marrón, José Luis. (2014) </a:t>
            </a:r>
            <a:r>
              <a:rPr lang="es-MX" sz="1800" i="1" dirty="0" smtClean="0">
                <a:solidFill>
                  <a:srgbClr val="002060"/>
                </a:solidFill>
              </a:rPr>
              <a:t>Argumentación Jurídica, </a:t>
            </a:r>
            <a:r>
              <a:rPr lang="es-MX" sz="1800" dirty="0" smtClean="0">
                <a:solidFill>
                  <a:srgbClr val="002060"/>
                </a:solidFill>
              </a:rPr>
              <a:t>México,</a:t>
            </a:r>
            <a:r>
              <a:rPr lang="es-MX" sz="1800" i="1" dirty="0" smtClean="0">
                <a:solidFill>
                  <a:srgbClr val="002060"/>
                </a:solidFill>
              </a:rPr>
              <a:t> </a:t>
            </a:r>
            <a:r>
              <a:rPr lang="es-MX" sz="1800" dirty="0" smtClean="0">
                <a:solidFill>
                  <a:srgbClr val="002060"/>
                </a:solidFill>
              </a:rPr>
              <a:t>Ed. Porrúa, 2ª ed.</a:t>
            </a:r>
          </a:p>
          <a:p>
            <a:endParaRPr lang="es-MX" sz="1800" dirty="0" smtClean="0">
              <a:solidFill>
                <a:srgbClr val="002060"/>
              </a:solidFill>
            </a:endParaRPr>
          </a:p>
          <a:p>
            <a:endParaRPr lang="es-MX" sz="1800" dirty="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6128" y="188640"/>
            <a:ext cx="8260672" cy="7883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smtClean="0">
                <a:solidFill>
                  <a:schemeClr val="bg1">
                    <a:lumMod val="50000"/>
                  </a:schemeClr>
                </a:solidFill>
              </a:rPr>
              <a:t>FUENTES DE INFORMACIÓN.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40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Autofit/>
          </a:bodyPr>
          <a:lstStyle/>
          <a:p>
            <a:pPr indent="-457200" algn="just"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800" dirty="0">
                <a:latin typeface="Bookman Old Style" pitchFamily="18" charset="0"/>
              </a:rPr>
              <a:t>Analizar las posturas teóricas filosóficas de la argumentación para conocer su importancia en el derecho positivo. 	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800" dirty="0">
                <a:latin typeface="Bookman Old Style" pitchFamily="18" charset="0"/>
              </a:rPr>
              <a:t>Analizar el concepto, elementos, tipos y características de la argumentación como antesala de la argumentación </a:t>
            </a:r>
            <a:r>
              <a:rPr lang="es-MX" sz="2800" dirty="0" smtClean="0">
                <a:latin typeface="Bookman Old Style" pitchFamily="18" charset="0"/>
              </a:rPr>
              <a:t>jurídica.</a:t>
            </a:r>
            <a:endParaRPr lang="es-MX" sz="2800" dirty="0">
              <a:latin typeface="Bookman Old Style" pitchFamily="18" charset="0"/>
            </a:endParaRP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54346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252117"/>
            <a:ext cx="8229600" cy="341724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/>
          </a:p>
          <a:p>
            <a:pPr marL="114300" indent="0" algn="just">
              <a:buNone/>
            </a:pPr>
            <a:r>
              <a:rPr lang="es-MX" sz="2800" dirty="0" smtClean="0"/>
              <a:t>El Profesionista del derecho en el ámbito laboral en el que se pretenda desempeñar, para poder persuadir a los demás actores jurídicos </a:t>
            </a:r>
            <a:r>
              <a:rPr lang="es-MX" sz="2800" dirty="0"/>
              <a:t>debe </a:t>
            </a:r>
            <a:r>
              <a:rPr lang="es-MX" sz="2800" dirty="0" smtClean="0"/>
              <a:t>tener la habilidad de argumentar correctamente, aportando razones que justifiquen sus afirmaciones.</a:t>
            </a:r>
            <a:endParaRPr lang="es-MX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799"/>
            <a:ext cx="4216127" cy="19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661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200" dirty="0"/>
              <a:t>2.1. </a:t>
            </a:r>
            <a:r>
              <a:rPr lang="es-MX" sz="3200" dirty="0" smtClean="0"/>
              <a:t>Argumentación </a:t>
            </a:r>
            <a:endParaRPr lang="es-ES" sz="32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758781"/>
              </p:ext>
            </p:extLst>
          </p:nvPr>
        </p:nvGraphicFramePr>
        <p:xfrm>
          <a:off x="214282" y="1412776"/>
          <a:ext cx="8750206" cy="531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251520" y="4221088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Rojas (2015, pág. 15)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30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200" dirty="0" smtClean="0"/>
              <a:t>Argumentación</a:t>
            </a:r>
            <a:endParaRPr lang="es-ES" sz="32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511246"/>
              </p:ext>
            </p:extLst>
          </p:nvPr>
        </p:nvGraphicFramePr>
        <p:xfrm>
          <a:off x="457200" y="1772816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855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200" dirty="0" smtClean="0"/>
              <a:t>Argumentación</a:t>
            </a:r>
            <a:endParaRPr lang="es-ES" sz="3200" dirty="0"/>
          </a:p>
        </p:txBody>
      </p:sp>
      <p:pic>
        <p:nvPicPr>
          <p:cNvPr id="1026" name="Picture 2" descr="C:\Program Files (x86)\Microsoft Office\MEDIA\CAGCAT10\j0293236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4669877" cy="286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15 Grupo"/>
          <p:cNvGrpSpPr/>
          <p:nvPr/>
        </p:nvGrpSpPr>
        <p:grpSpPr>
          <a:xfrm>
            <a:off x="545523" y="4941168"/>
            <a:ext cx="8208897" cy="1409449"/>
            <a:chOff x="4015" y="2135"/>
            <a:chExt cx="8208897" cy="1409449"/>
          </a:xfrm>
        </p:grpSpPr>
        <p:sp>
          <p:nvSpPr>
            <p:cNvPr id="17" name="16 Rectángulo redondeado"/>
            <p:cNvSpPr/>
            <p:nvPr/>
          </p:nvSpPr>
          <p:spPr>
            <a:xfrm>
              <a:off x="4015" y="2135"/>
              <a:ext cx="8208897" cy="140944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72819" y="70939"/>
              <a:ext cx="8071289" cy="127184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200" kern="1200" dirty="0" smtClean="0"/>
                <a:t>Previo a la argumentación se debe recolectar información</a:t>
              </a:r>
              <a:endParaRPr lang="es-MX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8316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</TotalTime>
  <Words>1715</Words>
  <Application>Microsoft Office PowerPoint</Application>
  <PresentationFormat>Presentación en pantalla (4:3)</PresentationFormat>
  <Paragraphs>245</Paragraphs>
  <Slides>48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Boticario</vt:lpstr>
      <vt:lpstr>Presentación de PowerPoint</vt:lpstr>
      <vt:lpstr>Guion explicativo</vt:lpstr>
      <vt:lpstr>Contenido temático</vt:lpstr>
      <vt:lpstr>UNIDAD DE COMPETENCIA II</vt:lpstr>
      <vt:lpstr>OBJETIVOS</vt:lpstr>
      <vt:lpstr>introducción</vt:lpstr>
      <vt:lpstr>2.1. Argumentación </vt:lpstr>
      <vt:lpstr>Argumentación</vt:lpstr>
      <vt:lpstr>Argumentación</vt:lpstr>
      <vt:lpstr>Argumentación</vt:lpstr>
      <vt:lpstr>Argumentar, Argumento y argumentación </vt:lpstr>
      <vt:lpstr>Argumentar, Argumento y argumentación </vt:lpstr>
      <vt:lpstr>El argumento</vt:lpstr>
      <vt:lpstr>2.2. Concepto, elementos, características y tipos de la argumentación</vt:lpstr>
      <vt:lpstr>La argumentación consta de dos elementos: </vt:lpstr>
      <vt:lpstr>Esos elementos se pueden entender como:</vt:lpstr>
      <vt:lpstr>En consecuencia los elementos del argumento deben:</vt:lpstr>
      <vt:lpstr>Tipos de argumentación: diálogo y monólogo argumentativo</vt:lpstr>
      <vt:lpstr>monólogo argumentativo</vt:lpstr>
      <vt:lpstr>El diálogo argumentativo</vt:lpstr>
      <vt:lpstr>¿Cómo se puede argumentar correctamente?</vt:lpstr>
      <vt:lpstr>Lógica de principios</vt:lpstr>
      <vt:lpstr>Lógica de predicados</vt:lpstr>
      <vt:lpstr>2.3. Lenguaje y metalenguaje en la argumentación</vt:lpstr>
      <vt:lpstr>Presentación de PowerPoint</vt:lpstr>
      <vt:lpstr>2.4. Argumentación y paralogismo</vt:lpstr>
      <vt:lpstr>Falacias   (rojas, 2015, Pág. 31)</vt:lpstr>
      <vt:lpstr>Los tipos de falacias (rojas, 2015, PÁG. 32)</vt:lpstr>
      <vt:lpstr>Falacias (rojas, 2015, pág., 33)</vt:lpstr>
      <vt:lpstr>Falacias  (rojas, 2015, pág. 32)</vt:lpstr>
      <vt:lpstr>Falacias (rojas,  2015, pág. 33)</vt:lpstr>
      <vt:lpstr>2.5. Causalidad y argumentación</vt:lpstr>
      <vt:lpstr>Causalidad y argumentación</vt:lpstr>
      <vt:lpstr>2.6. Argumentación y analogía</vt:lpstr>
      <vt:lpstr>Argumentación y analogía</vt:lpstr>
      <vt:lpstr>2.7. Las claves de la argumentación</vt:lpstr>
      <vt:lpstr>2.7. Las claves de la argumentación</vt:lpstr>
      <vt:lpstr>Presentación de PowerPoint</vt:lpstr>
      <vt:lpstr>Presentación de PowerPoint</vt:lpstr>
      <vt:lpstr>La argumentación jurídica</vt:lpstr>
      <vt:lpstr>2.8 Conceptos, elementos y características. (La argumentación jurídica)</vt:lpstr>
      <vt:lpstr>2.8. Conceptos, elementos y características</vt:lpstr>
      <vt:lpstr>2.9. Tipos de argumentación</vt:lpstr>
      <vt:lpstr>Otros tipos de argumentos:</vt:lpstr>
      <vt:lpstr>Otros tipos de argumentos:</vt:lpstr>
      <vt:lpstr>Conclusiones</vt:lpstr>
      <vt:lpstr>Actividad de evaluación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amaury</dc:creator>
  <cp:lastModifiedBy>amaury</cp:lastModifiedBy>
  <cp:revision>1</cp:revision>
  <dcterms:created xsi:type="dcterms:W3CDTF">2018-09-29T01:57:01Z</dcterms:created>
  <dcterms:modified xsi:type="dcterms:W3CDTF">2018-09-29T01:59:13Z</dcterms:modified>
</cp:coreProperties>
</file>