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9" r:id="rId1"/>
  </p:sldMasterIdLst>
  <p:notesMasterIdLst>
    <p:notesMasterId r:id="rId39"/>
  </p:notesMasterIdLst>
  <p:handoutMasterIdLst>
    <p:handoutMasterId r:id="rId40"/>
  </p:handoutMasterIdLst>
  <p:sldIdLst>
    <p:sldId id="284" r:id="rId2"/>
    <p:sldId id="289" r:id="rId3"/>
    <p:sldId id="285" r:id="rId4"/>
    <p:sldId id="277" r:id="rId5"/>
    <p:sldId id="290" r:id="rId6"/>
    <p:sldId id="257" r:id="rId7"/>
    <p:sldId id="279" r:id="rId8"/>
    <p:sldId id="291" r:id="rId9"/>
    <p:sldId id="280" r:id="rId10"/>
    <p:sldId id="292" r:id="rId11"/>
    <p:sldId id="293" r:id="rId12"/>
    <p:sldId id="256" r:id="rId13"/>
    <p:sldId id="294" r:id="rId14"/>
    <p:sldId id="278" r:id="rId15"/>
    <p:sldId id="258" r:id="rId16"/>
    <p:sldId id="260" r:id="rId17"/>
    <p:sldId id="263" r:id="rId18"/>
    <p:sldId id="261" r:id="rId19"/>
    <p:sldId id="262" r:id="rId20"/>
    <p:sldId id="264" r:id="rId21"/>
    <p:sldId id="265" r:id="rId22"/>
    <p:sldId id="295" r:id="rId23"/>
    <p:sldId id="266" r:id="rId24"/>
    <p:sldId id="267" r:id="rId25"/>
    <p:sldId id="268" r:id="rId26"/>
    <p:sldId id="269" r:id="rId27"/>
    <p:sldId id="281" r:id="rId28"/>
    <p:sldId id="270" r:id="rId29"/>
    <p:sldId id="271" r:id="rId30"/>
    <p:sldId id="272" r:id="rId31"/>
    <p:sldId id="273" r:id="rId32"/>
    <p:sldId id="274" r:id="rId33"/>
    <p:sldId id="275" r:id="rId34"/>
    <p:sldId id="282" r:id="rId35"/>
    <p:sldId id="296" r:id="rId36"/>
    <p:sldId id="299" r:id="rId37"/>
    <p:sldId id="297" r:id="rId38"/>
  </p:sldIdLst>
  <p:sldSz cx="9144000" cy="6858000" type="screen4x3"/>
  <p:notesSz cx="6858000" cy="9144000"/>
  <p:defaultTextStyle>
    <a:defPPr>
      <a:defRPr lang="es-ES"/>
    </a:defPPr>
    <a:lvl1pPr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20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7394" name="Rectangle 2">
            <a:extLst>
              <a:ext uri="{FF2B5EF4-FFF2-40B4-BE49-F238E27FC236}">
                <a16:creationId xmlns:a16="http://schemas.microsoft.com/office/drawing/2014/main" id="{18F939B1-9321-4BBE-B865-E4732BC4F0D0}"/>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s-ES" altLang="es-MX"/>
          </a:p>
        </p:txBody>
      </p:sp>
      <p:sp>
        <p:nvSpPr>
          <p:cNvPr id="187395" name="Rectangle 3">
            <a:extLst>
              <a:ext uri="{FF2B5EF4-FFF2-40B4-BE49-F238E27FC236}">
                <a16:creationId xmlns:a16="http://schemas.microsoft.com/office/drawing/2014/main" id="{60140AE1-1EA4-4B0A-9C25-355F7C99B8EC}"/>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s-ES" altLang="es-MX"/>
          </a:p>
        </p:txBody>
      </p:sp>
      <p:sp>
        <p:nvSpPr>
          <p:cNvPr id="187396" name="Rectangle 4">
            <a:extLst>
              <a:ext uri="{FF2B5EF4-FFF2-40B4-BE49-F238E27FC236}">
                <a16:creationId xmlns:a16="http://schemas.microsoft.com/office/drawing/2014/main" id="{1DCF1090-EBEF-4149-827F-6E85AA75C969}"/>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s-ES" altLang="es-MX"/>
          </a:p>
        </p:txBody>
      </p:sp>
      <p:sp>
        <p:nvSpPr>
          <p:cNvPr id="187397" name="Rectangle 5">
            <a:extLst>
              <a:ext uri="{FF2B5EF4-FFF2-40B4-BE49-F238E27FC236}">
                <a16:creationId xmlns:a16="http://schemas.microsoft.com/office/drawing/2014/main" id="{98197550-F950-4ECB-B5C5-665A10A2AE0F}"/>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5E331CF0-1E8F-41B4-B154-2A74453DE103}" type="slidenum">
              <a:rPr lang="es-ES" altLang="es-MX"/>
              <a:pPr>
                <a:defRPr/>
              </a:pPr>
              <a:t>‹Nº›</a:t>
            </a:fld>
            <a:endParaRPr lang="es-ES" altLang="es-MX"/>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62" name="Rectangle 2">
            <a:extLst>
              <a:ext uri="{FF2B5EF4-FFF2-40B4-BE49-F238E27FC236}">
                <a16:creationId xmlns:a16="http://schemas.microsoft.com/office/drawing/2014/main" id="{11D76E7E-9B79-42C8-9482-E5069A02FED1}"/>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s-ES" altLang="es-MX"/>
          </a:p>
        </p:txBody>
      </p:sp>
      <p:sp>
        <p:nvSpPr>
          <p:cNvPr id="194563" name="Rectangle 3">
            <a:extLst>
              <a:ext uri="{FF2B5EF4-FFF2-40B4-BE49-F238E27FC236}">
                <a16:creationId xmlns:a16="http://schemas.microsoft.com/office/drawing/2014/main" id="{D1E04EEE-9D3C-43F3-8AA8-D1543B5464BA}"/>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s-ES" altLang="es-MX"/>
          </a:p>
        </p:txBody>
      </p:sp>
      <p:sp>
        <p:nvSpPr>
          <p:cNvPr id="21508" name="Rectangle 4">
            <a:extLst>
              <a:ext uri="{FF2B5EF4-FFF2-40B4-BE49-F238E27FC236}">
                <a16:creationId xmlns:a16="http://schemas.microsoft.com/office/drawing/2014/main" id="{BA6A2F9C-2607-4438-ADAC-81C2A5440457}"/>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94565" name="Rectangle 5">
            <a:extLst>
              <a:ext uri="{FF2B5EF4-FFF2-40B4-BE49-F238E27FC236}">
                <a16:creationId xmlns:a16="http://schemas.microsoft.com/office/drawing/2014/main" id="{C0EB48E3-B2B6-43DD-B3CD-6AAA962DF6DA}"/>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altLang="es-MX" noProof="0"/>
              <a:t>Haga clic para modificar el estilo de texto del patrón</a:t>
            </a:r>
          </a:p>
          <a:p>
            <a:pPr lvl="1"/>
            <a:r>
              <a:rPr lang="es-ES" altLang="es-MX" noProof="0"/>
              <a:t>Segundo nivel</a:t>
            </a:r>
          </a:p>
          <a:p>
            <a:pPr lvl="2"/>
            <a:r>
              <a:rPr lang="es-ES" altLang="es-MX" noProof="0"/>
              <a:t>Tercer nivel</a:t>
            </a:r>
          </a:p>
          <a:p>
            <a:pPr lvl="3"/>
            <a:r>
              <a:rPr lang="es-ES" altLang="es-MX" noProof="0"/>
              <a:t>Cuarto nivel</a:t>
            </a:r>
          </a:p>
          <a:p>
            <a:pPr lvl="4"/>
            <a:r>
              <a:rPr lang="es-ES" altLang="es-MX" noProof="0"/>
              <a:t>Quinto nivel</a:t>
            </a:r>
          </a:p>
        </p:txBody>
      </p:sp>
      <p:sp>
        <p:nvSpPr>
          <p:cNvPr id="194566" name="Rectangle 6">
            <a:extLst>
              <a:ext uri="{FF2B5EF4-FFF2-40B4-BE49-F238E27FC236}">
                <a16:creationId xmlns:a16="http://schemas.microsoft.com/office/drawing/2014/main" id="{C1956A98-44CF-4C45-8545-7D31C1BA9442}"/>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s-ES" altLang="es-MX"/>
          </a:p>
        </p:txBody>
      </p:sp>
      <p:sp>
        <p:nvSpPr>
          <p:cNvPr id="194567" name="Rectangle 7">
            <a:extLst>
              <a:ext uri="{FF2B5EF4-FFF2-40B4-BE49-F238E27FC236}">
                <a16:creationId xmlns:a16="http://schemas.microsoft.com/office/drawing/2014/main" id="{7EBCB122-689D-4A23-A79F-BDAB0A43C053}"/>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92D92BA2-A77B-4E92-AF6A-2B9B5986F1FA}" type="slidenum">
              <a:rPr lang="es-ES" altLang="es-MX"/>
              <a:pPr>
                <a:defRPr/>
              </a:pPr>
              <a:t>‹Nº›</a:t>
            </a:fld>
            <a:endParaRPr lang="es-ES" altLang="es-MX"/>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Marcador de imagen de diapositiva 1">
            <a:extLst>
              <a:ext uri="{FF2B5EF4-FFF2-40B4-BE49-F238E27FC236}">
                <a16:creationId xmlns:a16="http://schemas.microsoft.com/office/drawing/2014/main" id="{0D90B70E-A4D1-45AA-8CC5-6BB0BB4AEA70}"/>
              </a:ext>
            </a:extLst>
          </p:cNvPr>
          <p:cNvSpPr>
            <a:spLocks noGrp="1" noRot="1" noChangeAspect="1" noTextEdit="1"/>
          </p:cNvSpPr>
          <p:nvPr>
            <p:ph type="sldImg"/>
          </p:nvPr>
        </p:nvSpPr>
        <p:spPr>
          <a:ln/>
        </p:spPr>
      </p:sp>
      <p:sp>
        <p:nvSpPr>
          <p:cNvPr id="24579" name="Marcador de notas 2">
            <a:extLst>
              <a:ext uri="{FF2B5EF4-FFF2-40B4-BE49-F238E27FC236}">
                <a16:creationId xmlns:a16="http://schemas.microsoft.com/office/drawing/2014/main" id="{17784D7D-FB5F-4165-99D2-93B705A0B715}"/>
              </a:ext>
            </a:extLst>
          </p:cNvPr>
          <p:cNvSpPr>
            <a:spLocks noGrp="1"/>
          </p:cNvSpPr>
          <p:nvPr>
            <p:ph type="body" idx="1"/>
          </p:nvPr>
        </p:nvSpPr>
        <p:spPr>
          <a:noFill/>
        </p:spPr>
        <p:txBody>
          <a:bodyPr/>
          <a:lstStyle/>
          <a:p>
            <a:pPr eaLnBrk="1" hangingPunct="1"/>
            <a:endParaRPr lang="es-MX" altLang="es-MX"/>
          </a:p>
        </p:txBody>
      </p:sp>
      <p:sp>
        <p:nvSpPr>
          <p:cNvPr id="24580" name="Marcador de número de diapositiva 3">
            <a:extLst>
              <a:ext uri="{FF2B5EF4-FFF2-40B4-BE49-F238E27FC236}">
                <a16:creationId xmlns:a16="http://schemas.microsoft.com/office/drawing/2014/main" id="{FC5ED42F-80CE-4A2A-A7F3-F15D3AB88A3C}"/>
              </a:ext>
            </a:extLst>
          </p:cNvPr>
          <p:cNvSpPr>
            <a:spLocks noGrp="1"/>
          </p:cNvSpPr>
          <p:nvPr>
            <p:ph type="sldNum" sz="quarter" idx="5"/>
          </p:nvPr>
        </p:nvSpPr>
        <p:spPr>
          <a:noFill/>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DD0915A6-648B-4DA3-8C81-2E1C88B22DB8}" type="slidenum">
              <a:rPr lang="es-ES" altLang="es-MX"/>
              <a:pPr/>
              <a:t>1</a:t>
            </a:fld>
            <a:endParaRPr lang="es-ES" alt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Marcador de imagen de diapositiva 1">
            <a:extLst>
              <a:ext uri="{FF2B5EF4-FFF2-40B4-BE49-F238E27FC236}">
                <a16:creationId xmlns:a16="http://schemas.microsoft.com/office/drawing/2014/main" id="{5A92277E-8561-4198-A9F6-8493AA3B932C}"/>
              </a:ext>
            </a:extLst>
          </p:cNvPr>
          <p:cNvSpPr>
            <a:spLocks noGrp="1" noRot="1" noChangeAspect="1" noTextEdit="1"/>
          </p:cNvSpPr>
          <p:nvPr>
            <p:ph type="sldImg"/>
          </p:nvPr>
        </p:nvSpPr>
        <p:spPr>
          <a:ln/>
        </p:spPr>
      </p:sp>
      <p:sp>
        <p:nvSpPr>
          <p:cNvPr id="28675" name="Marcador de notas 2">
            <a:extLst>
              <a:ext uri="{FF2B5EF4-FFF2-40B4-BE49-F238E27FC236}">
                <a16:creationId xmlns:a16="http://schemas.microsoft.com/office/drawing/2014/main" id="{B30E45FE-DCBF-4F6F-A833-81E14748968A}"/>
              </a:ext>
            </a:extLst>
          </p:cNvPr>
          <p:cNvSpPr>
            <a:spLocks noGrp="1"/>
          </p:cNvSpPr>
          <p:nvPr>
            <p:ph type="body" idx="1"/>
          </p:nvPr>
        </p:nvSpPr>
        <p:spPr>
          <a:noFill/>
        </p:spPr>
        <p:txBody>
          <a:bodyPr/>
          <a:lstStyle/>
          <a:p>
            <a:pPr eaLnBrk="1" hangingPunct="1"/>
            <a:endParaRPr lang="es-MX" altLang="es-MX"/>
          </a:p>
        </p:txBody>
      </p:sp>
      <p:sp>
        <p:nvSpPr>
          <p:cNvPr id="28676" name="Marcador de número de diapositiva 3">
            <a:extLst>
              <a:ext uri="{FF2B5EF4-FFF2-40B4-BE49-F238E27FC236}">
                <a16:creationId xmlns:a16="http://schemas.microsoft.com/office/drawing/2014/main" id="{3F7A3636-505D-4032-88A7-18172AB6DE8F}"/>
              </a:ext>
            </a:extLst>
          </p:cNvPr>
          <p:cNvSpPr>
            <a:spLocks noGrp="1"/>
          </p:cNvSpPr>
          <p:nvPr>
            <p:ph type="sldNum" sz="quarter" idx="5"/>
          </p:nvPr>
        </p:nvSpPr>
        <p:spPr>
          <a:noFill/>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7C8F4473-89F4-484D-8F9B-EC729081A942}" type="slidenum">
              <a:rPr lang="es-ES" altLang="es-MX"/>
              <a:pPr/>
              <a:t>4</a:t>
            </a:fld>
            <a:endParaRPr lang="es-ES" alt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pPr>
              <a:defRPr/>
            </a:pPr>
            <a:fld id="{92D92BA2-A77B-4E92-AF6A-2B9B5986F1FA}" type="slidenum">
              <a:rPr lang="es-ES" altLang="es-MX" smtClean="0"/>
              <a:pPr>
                <a:defRPr/>
              </a:pPr>
              <a:t>9</a:t>
            </a:fld>
            <a:endParaRPr lang="es-ES" altLang="es-MX"/>
          </a:p>
        </p:txBody>
      </p:sp>
    </p:spTree>
    <p:extLst>
      <p:ext uri="{BB962C8B-B14F-4D97-AF65-F5344CB8AC3E}">
        <p14:creationId xmlns:p14="http://schemas.microsoft.com/office/powerpoint/2010/main" val="193255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Freeform 8">
            <a:extLst>
              <a:ext uri="{FF2B5EF4-FFF2-40B4-BE49-F238E27FC236}">
                <a16:creationId xmlns:a16="http://schemas.microsoft.com/office/drawing/2014/main" id="{BB4920A3-F756-4F1F-857B-ACC3DC411B80}"/>
              </a:ext>
            </a:extLst>
          </p:cNvPr>
          <p:cNvSpPr>
            <a:spLocks/>
          </p:cNvSpPr>
          <p:nvPr/>
        </p:nvSpPr>
        <p:spPr bwMode="auto">
          <a:xfrm>
            <a:off x="-31750" y="4321175"/>
            <a:ext cx="1395413" cy="781050"/>
          </a:xfrm>
          <a:custGeom>
            <a:avLst/>
            <a:gdLst>
              <a:gd name="T0" fmla="*/ 5799 w 8042"/>
              <a:gd name="T1" fmla="*/ 10000 h 10000"/>
              <a:gd name="T2" fmla="*/ 5961 w 8042"/>
              <a:gd name="T3" fmla="*/ 9880 h 10000"/>
              <a:gd name="T4" fmla="*/ 5988 w 8042"/>
              <a:gd name="T5" fmla="*/ 9820 h 10000"/>
              <a:gd name="T6" fmla="*/ 8042 w 8042"/>
              <a:gd name="T7" fmla="*/ 5260 h 10000"/>
              <a:gd name="T8" fmla="*/ 8042 w 8042"/>
              <a:gd name="T9" fmla="*/ 4721 h 10000"/>
              <a:gd name="T10" fmla="*/ 5988 w 8042"/>
              <a:gd name="T11" fmla="*/ 221 h 10000"/>
              <a:gd name="T12" fmla="*/ 5961 w 8042"/>
              <a:gd name="T13" fmla="*/ 160 h 10000"/>
              <a:gd name="T14" fmla="*/ 5799 w 8042"/>
              <a:gd name="T15" fmla="*/ 41 h 10000"/>
              <a:gd name="T16" fmla="*/ 18 w 8042"/>
              <a:gd name="T17" fmla="*/ 0 h 10000"/>
              <a:gd name="T18" fmla="*/ 0 w 8042"/>
              <a:gd name="T19" fmla="*/ 9991 h 10000"/>
              <a:gd name="T20" fmla="*/ 5799 w 8042"/>
              <a:gd name="T21" fmla="*/ 10000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5" name="Date Placeholder 3">
            <a:extLst>
              <a:ext uri="{FF2B5EF4-FFF2-40B4-BE49-F238E27FC236}">
                <a16:creationId xmlns:a16="http://schemas.microsoft.com/office/drawing/2014/main" id="{D385831E-BCCC-4ECB-9E73-D76272C1529E}"/>
              </a:ext>
            </a:extLst>
          </p:cNvPr>
          <p:cNvSpPr>
            <a:spLocks noGrp="1"/>
          </p:cNvSpPr>
          <p:nvPr>
            <p:ph type="dt" sz="half" idx="10"/>
          </p:nvPr>
        </p:nvSpPr>
        <p:spPr/>
        <p:txBody>
          <a:bodyPr/>
          <a:lstStyle>
            <a:lvl1pPr>
              <a:defRPr/>
            </a:lvl1pPr>
          </a:lstStyle>
          <a:p>
            <a:pPr>
              <a:defRPr/>
            </a:pPr>
            <a:endParaRPr lang="es-ES" altLang="es-MX"/>
          </a:p>
        </p:txBody>
      </p:sp>
      <p:sp>
        <p:nvSpPr>
          <p:cNvPr id="6" name="Footer Placeholder 4">
            <a:extLst>
              <a:ext uri="{FF2B5EF4-FFF2-40B4-BE49-F238E27FC236}">
                <a16:creationId xmlns:a16="http://schemas.microsoft.com/office/drawing/2014/main" id="{A24DE130-B5C1-47A8-82B3-9CA282D98B27}"/>
              </a:ext>
            </a:extLst>
          </p:cNvPr>
          <p:cNvSpPr>
            <a:spLocks noGrp="1"/>
          </p:cNvSpPr>
          <p:nvPr>
            <p:ph type="ftr" sz="quarter" idx="11"/>
          </p:nvPr>
        </p:nvSpPr>
        <p:spPr/>
        <p:txBody>
          <a:bodyPr/>
          <a:lstStyle>
            <a:lvl1pPr>
              <a:defRPr/>
            </a:lvl1pPr>
          </a:lstStyle>
          <a:p>
            <a:pPr>
              <a:defRPr/>
            </a:pPr>
            <a:r>
              <a:rPr lang="es-MX" altLang="es-MX"/>
              <a:t>Dra. María del Pilar Alejandra Mora Cantellano, 2018</a:t>
            </a:r>
            <a:endParaRPr lang="es-ES" altLang="es-MX"/>
          </a:p>
        </p:txBody>
      </p:sp>
      <p:sp>
        <p:nvSpPr>
          <p:cNvPr id="7" name="Slide Number Placeholder 5">
            <a:extLst>
              <a:ext uri="{FF2B5EF4-FFF2-40B4-BE49-F238E27FC236}">
                <a16:creationId xmlns:a16="http://schemas.microsoft.com/office/drawing/2014/main" id="{CB0C70E7-F35B-4989-85A1-128731BEB4D1}"/>
              </a:ext>
            </a:extLst>
          </p:cNvPr>
          <p:cNvSpPr>
            <a:spLocks noGrp="1"/>
          </p:cNvSpPr>
          <p:nvPr>
            <p:ph type="sldNum" sz="quarter" idx="12"/>
          </p:nvPr>
        </p:nvSpPr>
        <p:spPr>
          <a:xfrm>
            <a:off x="423863" y="4529138"/>
            <a:ext cx="584200" cy="365125"/>
          </a:xfrm>
        </p:spPr>
        <p:txBody>
          <a:bodyPr/>
          <a:lstStyle>
            <a:lvl1pPr>
              <a:defRPr/>
            </a:lvl1pPr>
          </a:lstStyle>
          <a:p>
            <a:pPr>
              <a:defRPr/>
            </a:pPr>
            <a:fld id="{37393137-0238-4825-ADF6-64DC03CBFC19}" type="slidenum">
              <a:rPr lang="es-ES" altLang="es-MX"/>
              <a:pPr>
                <a:defRPr/>
              </a:pPr>
              <a:t>‹Nº›</a:t>
            </a:fld>
            <a:endParaRPr lang="es-ES" altLang="es-MX"/>
          </a:p>
        </p:txBody>
      </p:sp>
    </p:spTree>
    <p:extLst>
      <p:ext uri="{BB962C8B-B14F-4D97-AF65-F5344CB8AC3E}">
        <p14:creationId xmlns:p14="http://schemas.microsoft.com/office/powerpoint/2010/main" val="157342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4" name="Freeform 11">
            <a:extLst>
              <a:ext uri="{FF2B5EF4-FFF2-40B4-BE49-F238E27FC236}">
                <a16:creationId xmlns:a16="http://schemas.microsoft.com/office/drawing/2014/main" id="{17CD7BBD-CBEE-4577-91D6-62E073C30177}"/>
              </a:ext>
            </a:extLst>
          </p:cNvPr>
          <p:cNvSpPr>
            <a:spLocks/>
          </p:cNvSpPr>
          <p:nvPr/>
        </p:nvSpPr>
        <p:spPr bwMode="auto">
          <a:xfrm flipV="1">
            <a:off x="0" y="3167063"/>
            <a:ext cx="1358900" cy="508000"/>
          </a:xfrm>
          <a:custGeom>
            <a:avLst/>
            <a:gdLst>
              <a:gd name="T0" fmla="*/ 7908 w 7908"/>
              <a:gd name="T1" fmla="*/ 4694 h 10000"/>
              <a:gd name="T2" fmla="*/ 6575 w 7908"/>
              <a:gd name="T3" fmla="*/ 188 h 10000"/>
              <a:gd name="T4" fmla="*/ 6546 w 7908"/>
              <a:gd name="T5" fmla="*/ 94 h 10000"/>
              <a:gd name="T6" fmla="*/ 6463 w 7908"/>
              <a:gd name="T7" fmla="*/ 0 h 10000"/>
              <a:gd name="T8" fmla="*/ 5935 w 7908"/>
              <a:gd name="T9" fmla="*/ 0 h 10000"/>
              <a:gd name="T10" fmla="*/ 0 w 7908"/>
              <a:gd name="T11" fmla="*/ 62 h 10000"/>
              <a:gd name="T12" fmla="*/ 0 w 7908"/>
              <a:gd name="T13" fmla="*/ 10000 h 10000"/>
              <a:gd name="T14" fmla="*/ 5935 w 7908"/>
              <a:gd name="T15" fmla="*/ 9952 h 10000"/>
              <a:gd name="T16" fmla="*/ 6463 w 7908"/>
              <a:gd name="T17" fmla="*/ 9952 h 10000"/>
              <a:gd name="T18" fmla="*/ 6546 w 7908"/>
              <a:gd name="T19" fmla="*/ 9859 h 10000"/>
              <a:gd name="T20" fmla="*/ 6575 w 7908"/>
              <a:gd name="T21" fmla="*/ 9764 h 10000"/>
              <a:gd name="T22" fmla="*/ 7908 w 7908"/>
              <a:gd name="T23" fmla="*/ 5258 h 10000"/>
              <a:gd name="T24" fmla="*/ 7908 w 7908"/>
              <a:gd name="T25" fmla="*/ 4694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5" name="Date Placeholder 3">
            <a:extLst>
              <a:ext uri="{FF2B5EF4-FFF2-40B4-BE49-F238E27FC236}">
                <a16:creationId xmlns:a16="http://schemas.microsoft.com/office/drawing/2014/main" id="{60D3D59B-4EEF-492A-8D73-2B656822544E}"/>
              </a:ext>
            </a:extLst>
          </p:cNvPr>
          <p:cNvSpPr>
            <a:spLocks noGrp="1"/>
          </p:cNvSpPr>
          <p:nvPr>
            <p:ph type="dt" sz="half" idx="10"/>
          </p:nvPr>
        </p:nvSpPr>
        <p:spPr/>
        <p:txBody>
          <a:bodyPr/>
          <a:lstStyle>
            <a:lvl1pPr>
              <a:defRPr/>
            </a:lvl1pPr>
          </a:lstStyle>
          <a:p>
            <a:pPr>
              <a:defRPr/>
            </a:pPr>
            <a:endParaRPr lang="es-ES" altLang="es-MX"/>
          </a:p>
        </p:txBody>
      </p:sp>
      <p:sp>
        <p:nvSpPr>
          <p:cNvPr id="6" name="Footer Placeholder 4">
            <a:extLst>
              <a:ext uri="{FF2B5EF4-FFF2-40B4-BE49-F238E27FC236}">
                <a16:creationId xmlns:a16="http://schemas.microsoft.com/office/drawing/2014/main" id="{79F3DA2E-8A7A-49B6-8887-3710EFAF6F25}"/>
              </a:ext>
            </a:extLst>
          </p:cNvPr>
          <p:cNvSpPr>
            <a:spLocks noGrp="1"/>
          </p:cNvSpPr>
          <p:nvPr>
            <p:ph type="ftr" sz="quarter" idx="11"/>
          </p:nvPr>
        </p:nvSpPr>
        <p:spPr/>
        <p:txBody>
          <a:bodyPr/>
          <a:lstStyle>
            <a:lvl1pPr>
              <a:defRPr/>
            </a:lvl1pPr>
          </a:lstStyle>
          <a:p>
            <a:pPr>
              <a:defRPr/>
            </a:pPr>
            <a:r>
              <a:rPr lang="es-MX" altLang="es-MX"/>
              <a:t>Dra. María del Pilar Alejandra Mora Cantellano, 2018</a:t>
            </a:r>
            <a:endParaRPr lang="es-ES" altLang="es-MX"/>
          </a:p>
        </p:txBody>
      </p:sp>
      <p:sp>
        <p:nvSpPr>
          <p:cNvPr id="7" name="Slide Number Placeholder 5">
            <a:extLst>
              <a:ext uri="{FF2B5EF4-FFF2-40B4-BE49-F238E27FC236}">
                <a16:creationId xmlns:a16="http://schemas.microsoft.com/office/drawing/2014/main" id="{66159E84-28B1-4367-960C-BB24FA86FE01}"/>
              </a:ext>
            </a:extLst>
          </p:cNvPr>
          <p:cNvSpPr>
            <a:spLocks noGrp="1"/>
          </p:cNvSpPr>
          <p:nvPr>
            <p:ph type="sldNum" sz="quarter" idx="12"/>
          </p:nvPr>
        </p:nvSpPr>
        <p:spPr>
          <a:xfrm>
            <a:off x="511175" y="3244850"/>
            <a:ext cx="585788" cy="365125"/>
          </a:xfrm>
        </p:spPr>
        <p:txBody>
          <a:bodyPr/>
          <a:lstStyle>
            <a:lvl1pPr>
              <a:defRPr/>
            </a:lvl1pPr>
          </a:lstStyle>
          <a:p>
            <a:pPr>
              <a:defRPr/>
            </a:pPr>
            <a:fld id="{A10ADB9C-F2FE-4C22-A0B2-879CB074B3DA}" type="slidenum">
              <a:rPr lang="es-ES" altLang="es-MX"/>
              <a:pPr>
                <a:defRPr/>
              </a:pPr>
              <a:t>‹Nº›</a:t>
            </a:fld>
            <a:endParaRPr lang="es-ES" altLang="es-MX"/>
          </a:p>
        </p:txBody>
      </p:sp>
    </p:spTree>
    <p:extLst>
      <p:ext uri="{BB962C8B-B14F-4D97-AF65-F5344CB8AC3E}">
        <p14:creationId xmlns:p14="http://schemas.microsoft.com/office/powerpoint/2010/main" val="328937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5" name="Freeform 11">
            <a:extLst>
              <a:ext uri="{FF2B5EF4-FFF2-40B4-BE49-F238E27FC236}">
                <a16:creationId xmlns:a16="http://schemas.microsoft.com/office/drawing/2014/main" id="{F9D47EE4-2382-4BB6-85B5-52C819C46855}"/>
              </a:ext>
            </a:extLst>
          </p:cNvPr>
          <p:cNvSpPr>
            <a:spLocks/>
          </p:cNvSpPr>
          <p:nvPr/>
        </p:nvSpPr>
        <p:spPr bwMode="auto">
          <a:xfrm flipV="1">
            <a:off x="0" y="3167063"/>
            <a:ext cx="1358900" cy="508000"/>
          </a:xfrm>
          <a:custGeom>
            <a:avLst/>
            <a:gdLst>
              <a:gd name="T0" fmla="*/ 7908 w 7908"/>
              <a:gd name="T1" fmla="*/ 4694 h 10000"/>
              <a:gd name="T2" fmla="*/ 6575 w 7908"/>
              <a:gd name="T3" fmla="*/ 188 h 10000"/>
              <a:gd name="T4" fmla="*/ 6546 w 7908"/>
              <a:gd name="T5" fmla="*/ 94 h 10000"/>
              <a:gd name="T6" fmla="*/ 6463 w 7908"/>
              <a:gd name="T7" fmla="*/ 0 h 10000"/>
              <a:gd name="T8" fmla="*/ 5935 w 7908"/>
              <a:gd name="T9" fmla="*/ 0 h 10000"/>
              <a:gd name="T10" fmla="*/ 0 w 7908"/>
              <a:gd name="T11" fmla="*/ 62 h 10000"/>
              <a:gd name="T12" fmla="*/ 0 w 7908"/>
              <a:gd name="T13" fmla="*/ 10000 h 10000"/>
              <a:gd name="T14" fmla="*/ 5935 w 7908"/>
              <a:gd name="T15" fmla="*/ 9952 h 10000"/>
              <a:gd name="T16" fmla="*/ 6463 w 7908"/>
              <a:gd name="T17" fmla="*/ 9952 h 10000"/>
              <a:gd name="T18" fmla="*/ 6546 w 7908"/>
              <a:gd name="T19" fmla="*/ 9859 h 10000"/>
              <a:gd name="T20" fmla="*/ 6575 w 7908"/>
              <a:gd name="T21" fmla="*/ 9764 h 10000"/>
              <a:gd name="T22" fmla="*/ 7908 w 7908"/>
              <a:gd name="T23" fmla="*/ 5258 h 10000"/>
              <a:gd name="T24" fmla="*/ 7908 w 7908"/>
              <a:gd name="T25" fmla="*/ 4694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6" name="TextBox 13">
            <a:extLst>
              <a:ext uri="{FF2B5EF4-FFF2-40B4-BE49-F238E27FC236}">
                <a16:creationId xmlns:a16="http://schemas.microsoft.com/office/drawing/2014/main" id="{67AF64B4-97F9-4BAA-B06F-DEB993F7AD20}"/>
              </a:ext>
            </a:extLst>
          </p:cNvPr>
          <p:cNvSpPr txBox="1">
            <a:spLocks noChangeArrowheads="1"/>
          </p:cNvSpPr>
          <p:nvPr/>
        </p:nvSpPr>
        <p:spPr bwMode="auto">
          <a:xfrm>
            <a:off x="1808163" y="647700"/>
            <a:ext cx="4572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r>
              <a:rPr lang="en-US" altLang="es-MX" sz="8000">
                <a:solidFill>
                  <a:schemeClr val="accent1"/>
                </a:solidFill>
                <a:latin typeface="Arial" panose="020B0604020202020204" pitchFamily="34" charset="0"/>
              </a:rPr>
              <a:t>“</a:t>
            </a:r>
          </a:p>
        </p:txBody>
      </p:sp>
      <p:sp>
        <p:nvSpPr>
          <p:cNvPr id="7" name="TextBox 14">
            <a:extLst>
              <a:ext uri="{FF2B5EF4-FFF2-40B4-BE49-F238E27FC236}">
                <a16:creationId xmlns:a16="http://schemas.microsoft.com/office/drawing/2014/main" id="{FAF5E34C-0E72-498B-BFD9-6351D9424F5B}"/>
              </a:ext>
            </a:extLst>
          </p:cNvPr>
          <p:cNvSpPr txBox="1">
            <a:spLocks noChangeArrowheads="1"/>
          </p:cNvSpPr>
          <p:nvPr/>
        </p:nvSpPr>
        <p:spPr bwMode="auto">
          <a:xfrm>
            <a:off x="8169275" y="2905125"/>
            <a:ext cx="45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r>
              <a:rPr lang="en-US" altLang="es-MX" sz="8000">
                <a:solidFill>
                  <a:schemeClr val="accent1"/>
                </a:solidFill>
                <a:latin typeface="Arial" panose="020B0604020202020204" pitchFamily="34" charset="0"/>
              </a:rPr>
              <a:t>”</a:t>
            </a:r>
          </a:p>
        </p:txBody>
      </p:sp>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8" name="Date Placeholder 3">
            <a:extLst>
              <a:ext uri="{FF2B5EF4-FFF2-40B4-BE49-F238E27FC236}">
                <a16:creationId xmlns:a16="http://schemas.microsoft.com/office/drawing/2014/main" id="{2E7F82DC-A71A-49B9-8217-5396CBE2CA82}"/>
              </a:ext>
            </a:extLst>
          </p:cNvPr>
          <p:cNvSpPr>
            <a:spLocks noGrp="1"/>
          </p:cNvSpPr>
          <p:nvPr>
            <p:ph type="dt" sz="half" idx="14"/>
          </p:nvPr>
        </p:nvSpPr>
        <p:spPr/>
        <p:txBody>
          <a:bodyPr/>
          <a:lstStyle>
            <a:lvl1pPr>
              <a:defRPr/>
            </a:lvl1pPr>
          </a:lstStyle>
          <a:p>
            <a:pPr>
              <a:defRPr/>
            </a:pPr>
            <a:endParaRPr lang="es-ES" altLang="es-MX"/>
          </a:p>
        </p:txBody>
      </p:sp>
      <p:sp>
        <p:nvSpPr>
          <p:cNvPr id="9" name="Footer Placeholder 4">
            <a:extLst>
              <a:ext uri="{FF2B5EF4-FFF2-40B4-BE49-F238E27FC236}">
                <a16:creationId xmlns:a16="http://schemas.microsoft.com/office/drawing/2014/main" id="{40E58580-76B6-4824-B15A-047C086F6032}"/>
              </a:ext>
            </a:extLst>
          </p:cNvPr>
          <p:cNvSpPr>
            <a:spLocks noGrp="1"/>
          </p:cNvSpPr>
          <p:nvPr>
            <p:ph type="ftr" sz="quarter" idx="15"/>
          </p:nvPr>
        </p:nvSpPr>
        <p:spPr/>
        <p:txBody>
          <a:bodyPr/>
          <a:lstStyle>
            <a:lvl1pPr>
              <a:defRPr/>
            </a:lvl1pPr>
          </a:lstStyle>
          <a:p>
            <a:pPr>
              <a:defRPr/>
            </a:pPr>
            <a:r>
              <a:rPr lang="es-MX" altLang="es-MX"/>
              <a:t>Dra. María del Pilar Alejandra Mora Cantellano, 2018</a:t>
            </a:r>
            <a:endParaRPr lang="es-ES" altLang="es-MX"/>
          </a:p>
        </p:txBody>
      </p:sp>
      <p:sp>
        <p:nvSpPr>
          <p:cNvPr id="10" name="Slide Number Placeholder 5">
            <a:extLst>
              <a:ext uri="{FF2B5EF4-FFF2-40B4-BE49-F238E27FC236}">
                <a16:creationId xmlns:a16="http://schemas.microsoft.com/office/drawing/2014/main" id="{CC64A25C-6044-4966-A7F7-250831D0060B}"/>
              </a:ext>
            </a:extLst>
          </p:cNvPr>
          <p:cNvSpPr>
            <a:spLocks noGrp="1"/>
          </p:cNvSpPr>
          <p:nvPr>
            <p:ph type="sldNum" sz="quarter" idx="16"/>
          </p:nvPr>
        </p:nvSpPr>
        <p:spPr>
          <a:xfrm>
            <a:off x="511175" y="3244850"/>
            <a:ext cx="585788" cy="365125"/>
          </a:xfrm>
        </p:spPr>
        <p:txBody>
          <a:bodyPr/>
          <a:lstStyle>
            <a:lvl1pPr>
              <a:defRPr/>
            </a:lvl1pPr>
          </a:lstStyle>
          <a:p>
            <a:pPr>
              <a:defRPr/>
            </a:pPr>
            <a:fld id="{6BFDB6B1-958B-401E-8AF5-2792F1FA1CBA}" type="slidenum">
              <a:rPr lang="es-ES" altLang="es-MX"/>
              <a:pPr>
                <a:defRPr/>
              </a:pPr>
              <a:t>‹Nº›</a:t>
            </a:fld>
            <a:endParaRPr lang="es-ES" altLang="es-MX"/>
          </a:p>
        </p:txBody>
      </p:sp>
    </p:spTree>
    <p:extLst>
      <p:ext uri="{BB962C8B-B14F-4D97-AF65-F5344CB8AC3E}">
        <p14:creationId xmlns:p14="http://schemas.microsoft.com/office/powerpoint/2010/main" val="24309275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5" name="Freeform 11">
            <a:extLst>
              <a:ext uri="{FF2B5EF4-FFF2-40B4-BE49-F238E27FC236}">
                <a16:creationId xmlns:a16="http://schemas.microsoft.com/office/drawing/2014/main" id="{E1BAC908-5352-40C5-A4CE-970F5F73D1B8}"/>
              </a:ext>
            </a:extLst>
          </p:cNvPr>
          <p:cNvSpPr>
            <a:spLocks/>
          </p:cNvSpPr>
          <p:nvPr/>
        </p:nvSpPr>
        <p:spPr bwMode="auto">
          <a:xfrm flipV="1">
            <a:off x="0" y="4910138"/>
            <a:ext cx="1358900" cy="508000"/>
          </a:xfrm>
          <a:custGeom>
            <a:avLst/>
            <a:gdLst>
              <a:gd name="T0" fmla="*/ 7908 w 7908"/>
              <a:gd name="T1" fmla="*/ 4694 h 10000"/>
              <a:gd name="T2" fmla="*/ 6575 w 7908"/>
              <a:gd name="T3" fmla="*/ 188 h 10000"/>
              <a:gd name="T4" fmla="*/ 6546 w 7908"/>
              <a:gd name="T5" fmla="*/ 94 h 10000"/>
              <a:gd name="T6" fmla="*/ 6463 w 7908"/>
              <a:gd name="T7" fmla="*/ 0 h 10000"/>
              <a:gd name="T8" fmla="*/ 5935 w 7908"/>
              <a:gd name="T9" fmla="*/ 0 h 10000"/>
              <a:gd name="T10" fmla="*/ 0 w 7908"/>
              <a:gd name="T11" fmla="*/ 62 h 10000"/>
              <a:gd name="T12" fmla="*/ 0 w 7908"/>
              <a:gd name="T13" fmla="*/ 10000 h 10000"/>
              <a:gd name="T14" fmla="*/ 5935 w 7908"/>
              <a:gd name="T15" fmla="*/ 9952 h 10000"/>
              <a:gd name="T16" fmla="*/ 6463 w 7908"/>
              <a:gd name="T17" fmla="*/ 9952 h 10000"/>
              <a:gd name="T18" fmla="*/ 6546 w 7908"/>
              <a:gd name="T19" fmla="*/ 9859 h 10000"/>
              <a:gd name="T20" fmla="*/ 6575 w 7908"/>
              <a:gd name="T21" fmla="*/ 9764 h 10000"/>
              <a:gd name="T22" fmla="*/ 7908 w 7908"/>
              <a:gd name="T23" fmla="*/ 5258 h 10000"/>
              <a:gd name="T24" fmla="*/ 7908 w 7908"/>
              <a:gd name="T25" fmla="*/ 4694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rtlCol="0">
            <a:normAutofit/>
          </a:bodyPr>
          <a:lstStyle>
            <a:lvl1pPr>
              <a:buNone/>
              <a:defRPr lang="en-US">
                <a:solidFill>
                  <a:schemeClr val="tx1">
                    <a:lumMod val="65000"/>
                    <a:lumOff val="35000"/>
                  </a:schemeClr>
                </a:solidFill>
              </a:defRPr>
            </a:lvl1pPr>
          </a:lstStyle>
          <a:p>
            <a:pPr lvl="0"/>
            <a:r>
              <a:rPr lang="es-ES"/>
              <a:t>Haga clic para modificar el estilo de texto del patrón</a:t>
            </a:r>
          </a:p>
        </p:txBody>
      </p:sp>
      <p:sp>
        <p:nvSpPr>
          <p:cNvPr id="6" name="Date Placeholder 4">
            <a:extLst>
              <a:ext uri="{FF2B5EF4-FFF2-40B4-BE49-F238E27FC236}">
                <a16:creationId xmlns:a16="http://schemas.microsoft.com/office/drawing/2014/main" id="{75356C96-7AF6-41D8-809D-FF8362A970BC}"/>
              </a:ext>
            </a:extLst>
          </p:cNvPr>
          <p:cNvSpPr>
            <a:spLocks noGrp="1"/>
          </p:cNvSpPr>
          <p:nvPr>
            <p:ph type="dt" sz="half" idx="10"/>
          </p:nvPr>
        </p:nvSpPr>
        <p:spPr/>
        <p:txBody>
          <a:bodyPr/>
          <a:lstStyle>
            <a:lvl1pPr>
              <a:defRPr/>
            </a:lvl1pPr>
          </a:lstStyle>
          <a:p>
            <a:pPr>
              <a:defRPr/>
            </a:pPr>
            <a:endParaRPr lang="es-ES" altLang="es-MX"/>
          </a:p>
        </p:txBody>
      </p:sp>
      <p:sp>
        <p:nvSpPr>
          <p:cNvPr id="7" name="Footer Placeholder 5">
            <a:extLst>
              <a:ext uri="{FF2B5EF4-FFF2-40B4-BE49-F238E27FC236}">
                <a16:creationId xmlns:a16="http://schemas.microsoft.com/office/drawing/2014/main" id="{6B9FE938-D90E-41B3-9686-24C6F243080E}"/>
              </a:ext>
            </a:extLst>
          </p:cNvPr>
          <p:cNvSpPr>
            <a:spLocks noGrp="1"/>
          </p:cNvSpPr>
          <p:nvPr>
            <p:ph type="ftr" sz="quarter" idx="11"/>
          </p:nvPr>
        </p:nvSpPr>
        <p:spPr/>
        <p:txBody>
          <a:bodyPr/>
          <a:lstStyle>
            <a:lvl1pPr>
              <a:defRPr/>
            </a:lvl1pPr>
          </a:lstStyle>
          <a:p>
            <a:pPr>
              <a:defRPr/>
            </a:pPr>
            <a:r>
              <a:rPr lang="es-MX" altLang="es-MX"/>
              <a:t>Dra. María del Pilar Alejandra Mora Cantellano, 2018</a:t>
            </a:r>
            <a:endParaRPr lang="es-ES" altLang="es-MX"/>
          </a:p>
        </p:txBody>
      </p:sp>
      <p:sp>
        <p:nvSpPr>
          <p:cNvPr id="8" name="Slide Number Placeholder 6">
            <a:extLst>
              <a:ext uri="{FF2B5EF4-FFF2-40B4-BE49-F238E27FC236}">
                <a16:creationId xmlns:a16="http://schemas.microsoft.com/office/drawing/2014/main" id="{C669A74A-5D88-42FE-97C2-E22EDAAF66C3}"/>
              </a:ext>
            </a:extLst>
          </p:cNvPr>
          <p:cNvSpPr>
            <a:spLocks noGrp="1"/>
          </p:cNvSpPr>
          <p:nvPr>
            <p:ph type="sldNum" sz="quarter" idx="12"/>
          </p:nvPr>
        </p:nvSpPr>
        <p:spPr>
          <a:xfrm>
            <a:off x="511175" y="4983163"/>
            <a:ext cx="585788" cy="365125"/>
          </a:xfrm>
        </p:spPr>
        <p:txBody>
          <a:bodyPr/>
          <a:lstStyle>
            <a:lvl1pPr>
              <a:defRPr/>
            </a:lvl1pPr>
          </a:lstStyle>
          <a:p>
            <a:pPr>
              <a:defRPr/>
            </a:pPr>
            <a:fld id="{4A6E51B5-1E6D-4F93-B8F2-EC6631FD70FA}" type="slidenum">
              <a:rPr lang="es-ES" altLang="es-MX"/>
              <a:pPr>
                <a:defRPr/>
              </a:pPr>
              <a:t>‹Nº›</a:t>
            </a:fld>
            <a:endParaRPr lang="es-ES" altLang="es-MX"/>
          </a:p>
        </p:txBody>
      </p:sp>
    </p:spTree>
    <p:extLst>
      <p:ext uri="{BB962C8B-B14F-4D97-AF65-F5344CB8AC3E}">
        <p14:creationId xmlns:p14="http://schemas.microsoft.com/office/powerpoint/2010/main" val="24150189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5" name="Freeform 11">
            <a:extLst>
              <a:ext uri="{FF2B5EF4-FFF2-40B4-BE49-F238E27FC236}">
                <a16:creationId xmlns:a16="http://schemas.microsoft.com/office/drawing/2014/main" id="{9FBA0020-1D5E-4B78-AA93-04848FD4F7A6}"/>
              </a:ext>
            </a:extLst>
          </p:cNvPr>
          <p:cNvSpPr>
            <a:spLocks/>
          </p:cNvSpPr>
          <p:nvPr/>
        </p:nvSpPr>
        <p:spPr bwMode="auto">
          <a:xfrm flipV="1">
            <a:off x="0" y="4910138"/>
            <a:ext cx="1358900" cy="508000"/>
          </a:xfrm>
          <a:custGeom>
            <a:avLst/>
            <a:gdLst>
              <a:gd name="T0" fmla="*/ 7908 w 7908"/>
              <a:gd name="T1" fmla="*/ 4694 h 10000"/>
              <a:gd name="T2" fmla="*/ 6575 w 7908"/>
              <a:gd name="T3" fmla="*/ 188 h 10000"/>
              <a:gd name="T4" fmla="*/ 6546 w 7908"/>
              <a:gd name="T5" fmla="*/ 94 h 10000"/>
              <a:gd name="T6" fmla="*/ 6463 w 7908"/>
              <a:gd name="T7" fmla="*/ 0 h 10000"/>
              <a:gd name="T8" fmla="*/ 5935 w 7908"/>
              <a:gd name="T9" fmla="*/ 0 h 10000"/>
              <a:gd name="T10" fmla="*/ 0 w 7908"/>
              <a:gd name="T11" fmla="*/ 62 h 10000"/>
              <a:gd name="T12" fmla="*/ 0 w 7908"/>
              <a:gd name="T13" fmla="*/ 10000 h 10000"/>
              <a:gd name="T14" fmla="*/ 5935 w 7908"/>
              <a:gd name="T15" fmla="*/ 9952 h 10000"/>
              <a:gd name="T16" fmla="*/ 6463 w 7908"/>
              <a:gd name="T17" fmla="*/ 9952 h 10000"/>
              <a:gd name="T18" fmla="*/ 6546 w 7908"/>
              <a:gd name="T19" fmla="*/ 9859 h 10000"/>
              <a:gd name="T20" fmla="*/ 6575 w 7908"/>
              <a:gd name="T21" fmla="*/ 9764 h 10000"/>
              <a:gd name="T22" fmla="*/ 7908 w 7908"/>
              <a:gd name="T23" fmla="*/ 5258 h 10000"/>
              <a:gd name="T24" fmla="*/ 7908 w 7908"/>
              <a:gd name="T25" fmla="*/ 4694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6" name="TextBox 10">
            <a:extLst>
              <a:ext uri="{FF2B5EF4-FFF2-40B4-BE49-F238E27FC236}">
                <a16:creationId xmlns:a16="http://schemas.microsoft.com/office/drawing/2014/main" id="{4A9C5618-ADAD-4952-A13B-25C8B34FDC8F}"/>
              </a:ext>
            </a:extLst>
          </p:cNvPr>
          <p:cNvSpPr txBox="1">
            <a:spLocks noChangeArrowheads="1"/>
          </p:cNvSpPr>
          <p:nvPr/>
        </p:nvSpPr>
        <p:spPr bwMode="auto">
          <a:xfrm>
            <a:off x="1808163" y="647700"/>
            <a:ext cx="4572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r>
              <a:rPr lang="en-US" altLang="es-MX" sz="8000">
                <a:solidFill>
                  <a:schemeClr val="accent1"/>
                </a:solidFill>
                <a:latin typeface="Arial" panose="020B0604020202020204" pitchFamily="34" charset="0"/>
              </a:rPr>
              <a:t>“</a:t>
            </a:r>
          </a:p>
        </p:txBody>
      </p:sp>
      <p:sp>
        <p:nvSpPr>
          <p:cNvPr id="7" name="TextBox 11">
            <a:extLst>
              <a:ext uri="{FF2B5EF4-FFF2-40B4-BE49-F238E27FC236}">
                <a16:creationId xmlns:a16="http://schemas.microsoft.com/office/drawing/2014/main" id="{CE70D8DB-0D94-467C-A46F-8C0D18D885E4}"/>
              </a:ext>
            </a:extLst>
          </p:cNvPr>
          <p:cNvSpPr txBox="1">
            <a:spLocks noChangeArrowheads="1"/>
          </p:cNvSpPr>
          <p:nvPr/>
        </p:nvSpPr>
        <p:spPr bwMode="auto">
          <a:xfrm>
            <a:off x="8169275" y="2905125"/>
            <a:ext cx="45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r>
              <a:rPr lang="en-US" altLang="es-MX" sz="8000">
                <a:solidFill>
                  <a:schemeClr val="accent1"/>
                </a:solidFill>
                <a:latin typeface="Arial" panose="020B0604020202020204" pitchFamily="34" charset="0"/>
              </a:rPr>
              <a:t>”</a:t>
            </a:r>
          </a:p>
        </p:txBody>
      </p:sp>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rtlCol="0">
            <a:normAutofit/>
          </a:bodyPr>
          <a:lstStyle>
            <a:lvl1pPr>
              <a:buNone/>
              <a:defRPr lang="en-US">
                <a:solidFill>
                  <a:schemeClr val="tx1">
                    <a:lumMod val="65000"/>
                    <a:lumOff val="35000"/>
                  </a:schemeClr>
                </a:solidFill>
              </a:defRPr>
            </a:lvl1pPr>
          </a:lstStyle>
          <a:p>
            <a:pPr lvl="0"/>
            <a:r>
              <a:rPr lang="es-ES"/>
              <a:t>Haga clic para modificar el estilo de texto del patrón</a:t>
            </a:r>
          </a:p>
        </p:txBody>
      </p:sp>
      <p:sp>
        <p:nvSpPr>
          <p:cNvPr id="8" name="Date Placeholder 4">
            <a:extLst>
              <a:ext uri="{FF2B5EF4-FFF2-40B4-BE49-F238E27FC236}">
                <a16:creationId xmlns:a16="http://schemas.microsoft.com/office/drawing/2014/main" id="{D0DDF979-B73B-4BDB-A154-5557063E98D3}"/>
              </a:ext>
            </a:extLst>
          </p:cNvPr>
          <p:cNvSpPr>
            <a:spLocks noGrp="1"/>
          </p:cNvSpPr>
          <p:nvPr>
            <p:ph type="dt" sz="half" idx="14"/>
          </p:nvPr>
        </p:nvSpPr>
        <p:spPr/>
        <p:txBody>
          <a:bodyPr/>
          <a:lstStyle>
            <a:lvl1pPr>
              <a:defRPr/>
            </a:lvl1pPr>
          </a:lstStyle>
          <a:p>
            <a:pPr>
              <a:defRPr/>
            </a:pPr>
            <a:endParaRPr lang="es-ES" altLang="es-MX"/>
          </a:p>
        </p:txBody>
      </p:sp>
      <p:sp>
        <p:nvSpPr>
          <p:cNvPr id="9" name="Footer Placeholder 5">
            <a:extLst>
              <a:ext uri="{FF2B5EF4-FFF2-40B4-BE49-F238E27FC236}">
                <a16:creationId xmlns:a16="http://schemas.microsoft.com/office/drawing/2014/main" id="{E6F10E68-2B2E-4307-9F6B-84842C1484A9}"/>
              </a:ext>
            </a:extLst>
          </p:cNvPr>
          <p:cNvSpPr>
            <a:spLocks noGrp="1"/>
          </p:cNvSpPr>
          <p:nvPr>
            <p:ph type="ftr" sz="quarter" idx="15"/>
          </p:nvPr>
        </p:nvSpPr>
        <p:spPr/>
        <p:txBody>
          <a:bodyPr/>
          <a:lstStyle>
            <a:lvl1pPr>
              <a:defRPr/>
            </a:lvl1pPr>
          </a:lstStyle>
          <a:p>
            <a:pPr>
              <a:defRPr/>
            </a:pPr>
            <a:r>
              <a:rPr lang="es-MX" altLang="es-MX"/>
              <a:t>Dra. María del Pilar Alejandra Mora Cantellano, 2018</a:t>
            </a:r>
            <a:endParaRPr lang="es-ES" altLang="es-MX"/>
          </a:p>
        </p:txBody>
      </p:sp>
      <p:sp>
        <p:nvSpPr>
          <p:cNvPr id="10" name="Slide Number Placeholder 6">
            <a:extLst>
              <a:ext uri="{FF2B5EF4-FFF2-40B4-BE49-F238E27FC236}">
                <a16:creationId xmlns:a16="http://schemas.microsoft.com/office/drawing/2014/main" id="{4C4ABAA6-D7DF-414F-A420-FE4736C61949}"/>
              </a:ext>
            </a:extLst>
          </p:cNvPr>
          <p:cNvSpPr>
            <a:spLocks noGrp="1"/>
          </p:cNvSpPr>
          <p:nvPr>
            <p:ph type="sldNum" sz="quarter" idx="16"/>
          </p:nvPr>
        </p:nvSpPr>
        <p:spPr>
          <a:xfrm>
            <a:off x="511175" y="4983163"/>
            <a:ext cx="585788" cy="365125"/>
          </a:xfrm>
        </p:spPr>
        <p:txBody>
          <a:bodyPr/>
          <a:lstStyle>
            <a:lvl1pPr>
              <a:defRPr/>
            </a:lvl1pPr>
          </a:lstStyle>
          <a:p>
            <a:pPr>
              <a:defRPr/>
            </a:pPr>
            <a:fld id="{885494B8-8C52-4AA1-94AA-F5F7A164CF27}" type="slidenum">
              <a:rPr lang="es-ES" altLang="es-MX"/>
              <a:pPr>
                <a:defRPr/>
              </a:pPr>
              <a:t>‹Nº›</a:t>
            </a:fld>
            <a:endParaRPr lang="es-ES" altLang="es-MX"/>
          </a:p>
        </p:txBody>
      </p:sp>
    </p:spTree>
    <p:extLst>
      <p:ext uri="{BB962C8B-B14F-4D97-AF65-F5344CB8AC3E}">
        <p14:creationId xmlns:p14="http://schemas.microsoft.com/office/powerpoint/2010/main" val="30000497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5" name="Freeform 11">
            <a:extLst>
              <a:ext uri="{FF2B5EF4-FFF2-40B4-BE49-F238E27FC236}">
                <a16:creationId xmlns:a16="http://schemas.microsoft.com/office/drawing/2014/main" id="{803770CE-832A-48D0-96EC-B5315C7D4DC2}"/>
              </a:ext>
            </a:extLst>
          </p:cNvPr>
          <p:cNvSpPr>
            <a:spLocks/>
          </p:cNvSpPr>
          <p:nvPr/>
        </p:nvSpPr>
        <p:spPr bwMode="auto">
          <a:xfrm flipV="1">
            <a:off x="0" y="4910138"/>
            <a:ext cx="1358900" cy="508000"/>
          </a:xfrm>
          <a:custGeom>
            <a:avLst/>
            <a:gdLst>
              <a:gd name="T0" fmla="*/ 7908 w 7908"/>
              <a:gd name="T1" fmla="*/ 4694 h 10000"/>
              <a:gd name="T2" fmla="*/ 6575 w 7908"/>
              <a:gd name="T3" fmla="*/ 188 h 10000"/>
              <a:gd name="T4" fmla="*/ 6546 w 7908"/>
              <a:gd name="T5" fmla="*/ 94 h 10000"/>
              <a:gd name="T6" fmla="*/ 6463 w 7908"/>
              <a:gd name="T7" fmla="*/ 0 h 10000"/>
              <a:gd name="T8" fmla="*/ 5935 w 7908"/>
              <a:gd name="T9" fmla="*/ 0 h 10000"/>
              <a:gd name="T10" fmla="*/ 0 w 7908"/>
              <a:gd name="T11" fmla="*/ 62 h 10000"/>
              <a:gd name="T12" fmla="*/ 0 w 7908"/>
              <a:gd name="T13" fmla="*/ 10000 h 10000"/>
              <a:gd name="T14" fmla="*/ 5935 w 7908"/>
              <a:gd name="T15" fmla="*/ 9952 h 10000"/>
              <a:gd name="T16" fmla="*/ 6463 w 7908"/>
              <a:gd name="T17" fmla="*/ 9952 h 10000"/>
              <a:gd name="T18" fmla="*/ 6546 w 7908"/>
              <a:gd name="T19" fmla="*/ 9859 h 10000"/>
              <a:gd name="T20" fmla="*/ 6575 w 7908"/>
              <a:gd name="T21" fmla="*/ 9764 h 10000"/>
              <a:gd name="T22" fmla="*/ 7908 w 7908"/>
              <a:gd name="T23" fmla="*/ 5258 h 10000"/>
              <a:gd name="T24" fmla="*/ 7908 w 7908"/>
              <a:gd name="T25" fmla="*/ 4694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rtlCol="0">
            <a:normAutofit/>
          </a:bodyPr>
          <a:lstStyle>
            <a:lvl1pPr>
              <a:buNone/>
              <a:defRPr lang="en-US">
                <a:solidFill>
                  <a:schemeClr val="tx1">
                    <a:lumMod val="65000"/>
                    <a:lumOff val="35000"/>
                  </a:schemeClr>
                </a:solidFill>
              </a:defRPr>
            </a:lvl1pPr>
          </a:lstStyle>
          <a:p>
            <a:pPr lvl="0"/>
            <a:r>
              <a:rPr lang="es-ES"/>
              <a:t>Haga clic para modificar el estilo de texto del patrón</a:t>
            </a:r>
          </a:p>
        </p:txBody>
      </p:sp>
      <p:sp>
        <p:nvSpPr>
          <p:cNvPr id="6" name="Date Placeholder 4">
            <a:extLst>
              <a:ext uri="{FF2B5EF4-FFF2-40B4-BE49-F238E27FC236}">
                <a16:creationId xmlns:a16="http://schemas.microsoft.com/office/drawing/2014/main" id="{F13BEECC-7C76-4131-B311-03BF479A3414}"/>
              </a:ext>
            </a:extLst>
          </p:cNvPr>
          <p:cNvSpPr>
            <a:spLocks noGrp="1"/>
          </p:cNvSpPr>
          <p:nvPr>
            <p:ph type="dt" sz="half" idx="14"/>
          </p:nvPr>
        </p:nvSpPr>
        <p:spPr/>
        <p:txBody>
          <a:bodyPr/>
          <a:lstStyle>
            <a:lvl1pPr>
              <a:defRPr/>
            </a:lvl1pPr>
          </a:lstStyle>
          <a:p>
            <a:pPr>
              <a:defRPr/>
            </a:pPr>
            <a:endParaRPr lang="es-ES" altLang="es-MX"/>
          </a:p>
        </p:txBody>
      </p:sp>
      <p:sp>
        <p:nvSpPr>
          <p:cNvPr id="7" name="Footer Placeholder 5">
            <a:extLst>
              <a:ext uri="{FF2B5EF4-FFF2-40B4-BE49-F238E27FC236}">
                <a16:creationId xmlns:a16="http://schemas.microsoft.com/office/drawing/2014/main" id="{F0C5558D-D17A-4027-AB27-0F1D9307276E}"/>
              </a:ext>
            </a:extLst>
          </p:cNvPr>
          <p:cNvSpPr>
            <a:spLocks noGrp="1"/>
          </p:cNvSpPr>
          <p:nvPr>
            <p:ph type="ftr" sz="quarter" idx="15"/>
          </p:nvPr>
        </p:nvSpPr>
        <p:spPr/>
        <p:txBody>
          <a:bodyPr/>
          <a:lstStyle>
            <a:lvl1pPr>
              <a:defRPr/>
            </a:lvl1pPr>
          </a:lstStyle>
          <a:p>
            <a:pPr>
              <a:defRPr/>
            </a:pPr>
            <a:r>
              <a:rPr lang="es-MX" altLang="es-MX"/>
              <a:t>Dra. María del Pilar Alejandra Mora Cantellano, 2018</a:t>
            </a:r>
            <a:endParaRPr lang="es-ES" altLang="es-MX"/>
          </a:p>
        </p:txBody>
      </p:sp>
      <p:sp>
        <p:nvSpPr>
          <p:cNvPr id="8" name="Slide Number Placeholder 6">
            <a:extLst>
              <a:ext uri="{FF2B5EF4-FFF2-40B4-BE49-F238E27FC236}">
                <a16:creationId xmlns:a16="http://schemas.microsoft.com/office/drawing/2014/main" id="{C2460A05-9A41-45B7-9544-E28C309B6B16}"/>
              </a:ext>
            </a:extLst>
          </p:cNvPr>
          <p:cNvSpPr>
            <a:spLocks noGrp="1"/>
          </p:cNvSpPr>
          <p:nvPr>
            <p:ph type="sldNum" sz="quarter" idx="16"/>
          </p:nvPr>
        </p:nvSpPr>
        <p:spPr>
          <a:xfrm>
            <a:off x="511175" y="4983163"/>
            <a:ext cx="585788" cy="365125"/>
          </a:xfrm>
        </p:spPr>
        <p:txBody>
          <a:bodyPr/>
          <a:lstStyle>
            <a:lvl1pPr>
              <a:defRPr/>
            </a:lvl1pPr>
          </a:lstStyle>
          <a:p>
            <a:pPr>
              <a:defRPr/>
            </a:pPr>
            <a:fld id="{0CB316C5-49F8-411E-A148-C7AD4112FB28}" type="slidenum">
              <a:rPr lang="es-ES" altLang="es-MX"/>
              <a:pPr>
                <a:defRPr/>
              </a:pPr>
              <a:t>‹Nº›</a:t>
            </a:fld>
            <a:endParaRPr lang="es-ES" altLang="es-MX"/>
          </a:p>
        </p:txBody>
      </p:sp>
    </p:spTree>
    <p:extLst>
      <p:ext uri="{BB962C8B-B14F-4D97-AF65-F5344CB8AC3E}">
        <p14:creationId xmlns:p14="http://schemas.microsoft.com/office/powerpoint/2010/main" val="37132451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4" name="Freeform 11">
            <a:extLst>
              <a:ext uri="{FF2B5EF4-FFF2-40B4-BE49-F238E27FC236}">
                <a16:creationId xmlns:a16="http://schemas.microsoft.com/office/drawing/2014/main" id="{5B1744FC-A133-400F-86DD-09B5F7B35F7B}"/>
              </a:ext>
            </a:extLst>
          </p:cNvPr>
          <p:cNvSpPr>
            <a:spLocks/>
          </p:cNvSpPr>
          <p:nvPr/>
        </p:nvSpPr>
        <p:spPr bwMode="auto">
          <a:xfrm flipV="1">
            <a:off x="0" y="711200"/>
            <a:ext cx="1358900" cy="508000"/>
          </a:xfrm>
          <a:custGeom>
            <a:avLst/>
            <a:gdLst>
              <a:gd name="T0" fmla="*/ 7908 w 7908"/>
              <a:gd name="T1" fmla="*/ 4694 h 10000"/>
              <a:gd name="T2" fmla="*/ 6575 w 7908"/>
              <a:gd name="T3" fmla="*/ 188 h 10000"/>
              <a:gd name="T4" fmla="*/ 6546 w 7908"/>
              <a:gd name="T5" fmla="*/ 94 h 10000"/>
              <a:gd name="T6" fmla="*/ 6463 w 7908"/>
              <a:gd name="T7" fmla="*/ 0 h 10000"/>
              <a:gd name="T8" fmla="*/ 5935 w 7908"/>
              <a:gd name="T9" fmla="*/ 0 h 10000"/>
              <a:gd name="T10" fmla="*/ 0 w 7908"/>
              <a:gd name="T11" fmla="*/ 62 h 10000"/>
              <a:gd name="T12" fmla="*/ 0 w 7908"/>
              <a:gd name="T13" fmla="*/ 10000 h 10000"/>
              <a:gd name="T14" fmla="*/ 5935 w 7908"/>
              <a:gd name="T15" fmla="*/ 9952 h 10000"/>
              <a:gd name="T16" fmla="*/ 6463 w 7908"/>
              <a:gd name="T17" fmla="*/ 9952 h 10000"/>
              <a:gd name="T18" fmla="*/ 6546 w 7908"/>
              <a:gd name="T19" fmla="*/ 9859 h 10000"/>
              <a:gd name="T20" fmla="*/ 6575 w 7908"/>
              <a:gd name="T21" fmla="*/ 9764 h 10000"/>
              <a:gd name="T22" fmla="*/ 7908 w 7908"/>
              <a:gd name="T23" fmla="*/ 5258 h 10000"/>
              <a:gd name="T24" fmla="*/ 7908 w 7908"/>
              <a:gd name="T25" fmla="*/ 4694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3">
            <a:extLst>
              <a:ext uri="{FF2B5EF4-FFF2-40B4-BE49-F238E27FC236}">
                <a16:creationId xmlns:a16="http://schemas.microsoft.com/office/drawing/2014/main" id="{B249E117-C75B-4578-B130-0E5C1C13CF5D}"/>
              </a:ext>
            </a:extLst>
          </p:cNvPr>
          <p:cNvSpPr>
            <a:spLocks noGrp="1"/>
          </p:cNvSpPr>
          <p:nvPr>
            <p:ph type="dt" sz="half" idx="10"/>
          </p:nvPr>
        </p:nvSpPr>
        <p:spPr/>
        <p:txBody>
          <a:bodyPr/>
          <a:lstStyle>
            <a:lvl1pPr>
              <a:defRPr/>
            </a:lvl1pPr>
          </a:lstStyle>
          <a:p>
            <a:pPr>
              <a:defRPr/>
            </a:pPr>
            <a:endParaRPr lang="es-ES" altLang="es-MX"/>
          </a:p>
        </p:txBody>
      </p:sp>
      <p:sp>
        <p:nvSpPr>
          <p:cNvPr id="6" name="Footer Placeholder 4">
            <a:extLst>
              <a:ext uri="{FF2B5EF4-FFF2-40B4-BE49-F238E27FC236}">
                <a16:creationId xmlns:a16="http://schemas.microsoft.com/office/drawing/2014/main" id="{2BED4693-BDE8-4084-90D5-AA9253F55EF8}"/>
              </a:ext>
            </a:extLst>
          </p:cNvPr>
          <p:cNvSpPr>
            <a:spLocks noGrp="1"/>
          </p:cNvSpPr>
          <p:nvPr>
            <p:ph type="ftr" sz="quarter" idx="11"/>
          </p:nvPr>
        </p:nvSpPr>
        <p:spPr/>
        <p:txBody>
          <a:bodyPr/>
          <a:lstStyle>
            <a:lvl1pPr>
              <a:defRPr/>
            </a:lvl1pPr>
          </a:lstStyle>
          <a:p>
            <a:pPr>
              <a:defRPr/>
            </a:pPr>
            <a:r>
              <a:rPr lang="es-MX" altLang="es-MX"/>
              <a:t>Dra. María del Pilar Alejandra Mora Cantellano, 2018</a:t>
            </a:r>
            <a:endParaRPr lang="es-ES" altLang="es-MX"/>
          </a:p>
        </p:txBody>
      </p:sp>
      <p:sp>
        <p:nvSpPr>
          <p:cNvPr id="7" name="Slide Number Placeholder 5">
            <a:extLst>
              <a:ext uri="{FF2B5EF4-FFF2-40B4-BE49-F238E27FC236}">
                <a16:creationId xmlns:a16="http://schemas.microsoft.com/office/drawing/2014/main" id="{E1E7643B-1231-4B59-AE73-AF554DBCC052}"/>
              </a:ext>
            </a:extLst>
          </p:cNvPr>
          <p:cNvSpPr>
            <a:spLocks noGrp="1"/>
          </p:cNvSpPr>
          <p:nvPr>
            <p:ph type="sldNum" sz="quarter" idx="12"/>
          </p:nvPr>
        </p:nvSpPr>
        <p:spPr/>
        <p:txBody>
          <a:bodyPr/>
          <a:lstStyle>
            <a:lvl1pPr>
              <a:defRPr/>
            </a:lvl1pPr>
          </a:lstStyle>
          <a:p>
            <a:pPr>
              <a:defRPr/>
            </a:pPr>
            <a:fld id="{61D0D082-F580-49D7-B9D7-6C13682E7EC8}" type="slidenum">
              <a:rPr lang="es-ES" altLang="es-MX"/>
              <a:pPr>
                <a:defRPr/>
              </a:pPr>
              <a:t>‹Nº›</a:t>
            </a:fld>
            <a:endParaRPr lang="es-ES" altLang="es-MX"/>
          </a:p>
        </p:txBody>
      </p:sp>
    </p:spTree>
    <p:extLst>
      <p:ext uri="{BB962C8B-B14F-4D97-AF65-F5344CB8AC3E}">
        <p14:creationId xmlns:p14="http://schemas.microsoft.com/office/powerpoint/2010/main" val="2831206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4" name="Freeform 11">
            <a:extLst>
              <a:ext uri="{FF2B5EF4-FFF2-40B4-BE49-F238E27FC236}">
                <a16:creationId xmlns:a16="http://schemas.microsoft.com/office/drawing/2014/main" id="{357F5B47-A167-4ADA-8D4F-1D4F515AE136}"/>
              </a:ext>
            </a:extLst>
          </p:cNvPr>
          <p:cNvSpPr>
            <a:spLocks/>
          </p:cNvSpPr>
          <p:nvPr/>
        </p:nvSpPr>
        <p:spPr bwMode="auto">
          <a:xfrm flipV="1">
            <a:off x="0" y="711200"/>
            <a:ext cx="1358900" cy="508000"/>
          </a:xfrm>
          <a:custGeom>
            <a:avLst/>
            <a:gdLst>
              <a:gd name="T0" fmla="*/ 7908 w 7908"/>
              <a:gd name="T1" fmla="*/ 4694 h 10000"/>
              <a:gd name="T2" fmla="*/ 6575 w 7908"/>
              <a:gd name="T3" fmla="*/ 188 h 10000"/>
              <a:gd name="T4" fmla="*/ 6546 w 7908"/>
              <a:gd name="T5" fmla="*/ 94 h 10000"/>
              <a:gd name="T6" fmla="*/ 6463 w 7908"/>
              <a:gd name="T7" fmla="*/ 0 h 10000"/>
              <a:gd name="T8" fmla="*/ 5935 w 7908"/>
              <a:gd name="T9" fmla="*/ 0 h 10000"/>
              <a:gd name="T10" fmla="*/ 0 w 7908"/>
              <a:gd name="T11" fmla="*/ 62 h 10000"/>
              <a:gd name="T12" fmla="*/ 0 w 7908"/>
              <a:gd name="T13" fmla="*/ 10000 h 10000"/>
              <a:gd name="T14" fmla="*/ 5935 w 7908"/>
              <a:gd name="T15" fmla="*/ 9952 h 10000"/>
              <a:gd name="T16" fmla="*/ 6463 w 7908"/>
              <a:gd name="T17" fmla="*/ 9952 h 10000"/>
              <a:gd name="T18" fmla="*/ 6546 w 7908"/>
              <a:gd name="T19" fmla="*/ 9859 h 10000"/>
              <a:gd name="T20" fmla="*/ 6575 w 7908"/>
              <a:gd name="T21" fmla="*/ 9764 h 10000"/>
              <a:gd name="T22" fmla="*/ 7908 w 7908"/>
              <a:gd name="T23" fmla="*/ 5258 h 10000"/>
              <a:gd name="T24" fmla="*/ 7908 w 7908"/>
              <a:gd name="T25" fmla="*/ 4694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 name="Vertical Title 1"/>
          <p:cNvSpPr>
            <a:spLocks noGrp="1"/>
          </p:cNvSpPr>
          <p:nvPr>
            <p:ph type="title" orient="vert"/>
          </p:nvPr>
        </p:nvSpPr>
        <p:spPr>
          <a:xfrm>
            <a:off x="6878535" y="627406"/>
            <a:ext cx="1656132"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3">
            <a:extLst>
              <a:ext uri="{FF2B5EF4-FFF2-40B4-BE49-F238E27FC236}">
                <a16:creationId xmlns:a16="http://schemas.microsoft.com/office/drawing/2014/main" id="{D7F7A291-D37A-4482-9AD8-7566F33332BE}"/>
              </a:ext>
            </a:extLst>
          </p:cNvPr>
          <p:cNvSpPr>
            <a:spLocks noGrp="1"/>
          </p:cNvSpPr>
          <p:nvPr>
            <p:ph type="dt" sz="half" idx="10"/>
          </p:nvPr>
        </p:nvSpPr>
        <p:spPr/>
        <p:txBody>
          <a:bodyPr/>
          <a:lstStyle>
            <a:lvl1pPr>
              <a:defRPr/>
            </a:lvl1pPr>
          </a:lstStyle>
          <a:p>
            <a:pPr>
              <a:defRPr/>
            </a:pPr>
            <a:endParaRPr lang="es-ES" altLang="es-MX"/>
          </a:p>
        </p:txBody>
      </p:sp>
      <p:sp>
        <p:nvSpPr>
          <p:cNvPr id="6" name="Footer Placeholder 4">
            <a:extLst>
              <a:ext uri="{FF2B5EF4-FFF2-40B4-BE49-F238E27FC236}">
                <a16:creationId xmlns:a16="http://schemas.microsoft.com/office/drawing/2014/main" id="{C6662BF2-502F-472E-83C8-29E14C7D7FCE}"/>
              </a:ext>
            </a:extLst>
          </p:cNvPr>
          <p:cNvSpPr>
            <a:spLocks noGrp="1"/>
          </p:cNvSpPr>
          <p:nvPr>
            <p:ph type="ftr" sz="quarter" idx="11"/>
          </p:nvPr>
        </p:nvSpPr>
        <p:spPr/>
        <p:txBody>
          <a:bodyPr/>
          <a:lstStyle>
            <a:lvl1pPr>
              <a:defRPr/>
            </a:lvl1pPr>
          </a:lstStyle>
          <a:p>
            <a:pPr>
              <a:defRPr/>
            </a:pPr>
            <a:r>
              <a:rPr lang="es-MX" altLang="es-MX"/>
              <a:t>Dra. María del Pilar Alejandra Mora Cantellano, 2018</a:t>
            </a:r>
            <a:endParaRPr lang="es-ES" altLang="es-MX"/>
          </a:p>
        </p:txBody>
      </p:sp>
      <p:sp>
        <p:nvSpPr>
          <p:cNvPr id="7" name="Slide Number Placeholder 5">
            <a:extLst>
              <a:ext uri="{FF2B5EF4-FFF2-40B4-BE49-F238E27FC236}">
                <a16:creationId xmlns:a16="http://schemas.microsoft.com/office/drawing/2014/main" id="{FF14968F-9C2B-490D-8BC4-E38C36B1D867}"/>
              </a:ext>
            </a:extLst>
          </p:cNvPr>
          <p:cNvSpPr>
            <a:spLocks noGrp="1"/>
          </p:cNvSpPr>
          <p:nvPr>
            <p:ph type="sldNum" sz="quarter" idx="12"/>
          </p:nvPr>
        </p:nvSpPr>
        <p:spPr/>
        <p:txBody>
          <a:bodyPr/>
          <a:lstStyle>
            <a:lvl1pPr>
              <a:defRPr/>
            </a:lvl1pPr>
          </a:lstStyle>
          <a:p>
            <a:pPr>
              <a:defRPr/>
            </a:pPr>
            <a:fld id="{2EA92701-9F89-4E8F-BC25-6CE9ECACECC2}" type="slidenum">
              <a:rPr lang="es-ES" altLang="es-MX"/>
              <a:pPr>
                <a:defRPr/>
              </a:pPr>
              <a:t>‹Nº›</a:t>
            </a:fld>
            <a:endParaRPr lang="es-ES" altLang="es-MX"/>
          </a:p>
        </p:txBody>
      </p:sp>
    </p:spTree>
    <p:extLst>
      <p:ext uri="{BB962C8B-B14F-4D97-AF65-F5344CB8AC3E}">
        <p14:creationId xmlns:p14="http://schemas.microsoft.com/office/powerpoint/2010/main" val="15608932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Título 1"/>
          <p:cNvSpPr>
            <a:spLocks noGrp="1"/>
          </p:cNvSpPr>
          <p:nvPr>
            <p:ph type="title"/>
          </p:nvPr>
        </p:nvSpPr>
        <p:spPr>
          <a:xfrm>
            <a:off x="1150938" y="214313"/>
            <a:ext cx="7793037" cy="1462087"/>
          </a:xfrm>
        </p:spPr>
        <p:txBody>
          <a:bodyPr/>
          <a:lstStyle/>
          <a:p>
            <a:r>
              <a:rPr lang="es-ES"/>
              <a:t>Haga clic para modificar el estilo de título del patrón</a:t>
            </a:r>
            <a:endParaRPr lang="es-MX"/>
          </a:p>
        </p:txBody>
      </p:sp>
      <p:sp>
        <p:nvSpPr>
          <p:cNvPr id="3" name="Marcador de texto 2"/>
          <p:cNvSpPr>
            <a:spLocks noGrp="1"/>
          </p:cNvSpPr>
          <p:nvPr>
            <p:ph type="body" sz="half" idx="1"/>
          </p:nvPr>
        </p:nvSpPr>
        <p:spPr>
          <a:xfrm>
            <a:off x="1182688" y="2017713"/>
            <a:ext cx="3810000" cy="41148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quarter" idx="2"/>
          </p:nvPr>
        </p:nvSpPr>
        <p:spPr>
          <a:xfrm>
            <a:off x="5145088" y="2017713"/>
            <a:ext cx="3810000" cy="1981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contenido 4"/>
          <p:cNvSpPr>
            <a:spLocks noGrp="1"/>
          </p:cNvSpPr>
          <p:nvPr>
            <p:ph sz="quarter" idx="3"/>
          </p:nvPr>
        </p:nvSpPr>
        <p:spPr>
          <a:xfrm>
            <a:off x="5145088" y="4151313"/>
            <a:ext cx="3810000" cy="1981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fecha 5">
            <a:extLst>
              <a:ext uri="{FF2B5EF4-FFF2-40B4-BE49-F238E27FC236}">
                <a16:creationId xmlns:a16="http://schemas.microsoft.com/office/drawing/2014/main" id="{24A09816-EDD6-4B8D-B446-A18B91D57F54}"/>
              </a:ext>
            </a:extLst>
          </p:cNvPr>
          <p:cNvSpPr>
            <a:spLocks noGrp="1"/>
          </p:cNvSpPr>
          <p:nvPr>
            <p:ph type="dt" sz="half" idx="10"/>
          </p:nvPr>
        </p:nvSpPr>
        <p:spPr>
          <a:xfrm>
            <a:off x="1162050" y="6243638"/>
            <a:ext cx="1905000" cy="457200"/>
          </a:xfrm>
        </p:spPr>
        <p:txBody>
          <a:bodyPr/>
          <a:lstStyle>
            <a:lvl1pPr>
              <a:defRPr/>
            </a:lvl1pPr>
          </a:lstStyle>
          <a:p>
            <a:pPr>
              <a:defRPr/>
            </a:pPr>
            <a:endParaRPr lang="es-ES" altLang="es-MX"/>
          </a:p>
        </p:txBody>
      </p:sp>
      <p:sp>
        <p:nvSpPr>
          <p:cNvPr id="7" name="Marcador de pie de página 6">
            <a:extLst>
              <a:ext uri="{FF2B5EF4-FFF2-40B4-BE49-F238E27FC236}">
                <a16:creationId xmlns:a16="http://schemas.microsoft.com/office/drawing/2014/main" id="{97567115-6873-43D0-8B76-C2D7006C6B41}"/>
              </a:ext>
            </a:extLst>
          </p:cNvPr>
          <p:cNvSpPr>
            <a:spLocks noGrp="1"/>
          </p:cNvSpPr>
          <p:nvPr>
            <p:ph type="ftr" sz="quarter" idx="11"/>
          </p:nvPr>
        </p:nvSpPr>
        <p:spPr>
          <a:xfrm>
            <a:off x="3657600" y="6243638"/>
            <a:ext cx="2895600" cy="457200"/>
          </a:xfrm>
        </p:spPr>
        <p:txBody>
          <a:bodyPr/>
          <a:lstStyle>
            <a:lvl1pPr>
              <a:defRPr smtClean="0"/>
            </a:lvl1pPr>
          </a:lstStyle>
          <a:p>
            <a:pPr>
              <a:defRPr/>
            </a:pPr>
            <a:r>
              <a:rPr lang="es-MX" altLang="es-MX"/>
              <a:t>Dra. María del Pilar Alejandra Mora Cantellano, 2018</a:t>
            </a:r>
            <a:endParaRPr lang="es-ES" altLang="es-MX"/>
          </a:p>
        </p:txBody>
      </p:sp>
      <p:sp>
        <p:nvSpPr>
          <p:cNvPr id="8" name="Marcador de número de diapositiva 7">
            <a:extLst>
              <a:ext uri="{FF2B5EF4-FFF2-40B4-BE49-F238E27FC236}">
                <a16:creationId xmlns:a16="http://schemas.microsoft.com/office/drawing/2014/main" id="{BE3A5D14-F263-4738-BE90-4BB06EEB5F91}"/>
              </a:ext>
            </a:extLst>
          </p:cNvPr>
          <p:cNvSpPr>
            <a:spLocks noGrp="1"/>
          </p:cNvSpPr>
          <p:nvPr>
            <p:ph type="sldNum" sz="quarter" idx="12"/>
          </p:nvPr>
        </p:nvSpPr>
        <p:spPr>
          <a:xfrm>
            <a:off x="7042150" y="6243638"/>
            <a:ext cx="1905000" cy="457200"/>
          </a:xfrm>
        </p:spPr>
        <p:txBody>
          <a:bodyPr/>
          <a:lstStyle>
            <a:lvl1pPr>
              <a:defRPr/>
            </a:lvl1pPr>
          </a:lstStyle>
          <a:p>
            <a:pPr>
              <a:defRPr/>
            </a:pPr>
            <a:fld id="{3B2CFF9A-3744-43B5-9ED4-4A92EA7B4324}" type="slidenum">
              <a:rPr lang="es-ES" altLang="es-MX"/>
              <a:pPr>
                <a:defRPr/>
              </a:pPr>
              <a:t>‹Nº›</a:t>
            </a:fld>
            <a:endParaRPr lang="es-ES" altLang="es-MX"/>
          </a:p>
        </p:txBody>
      </p:sp>
    </p:spTree>
    <p:extLst>
      <p:ext uri="{BB962C8B-B14F-4D97-AF65-F5344CB8AC3E}">
        <p14:creationId xmlns:p14="http://schemas.microsoft.com/office/powerpoint/2010/main" val="16614132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fourObj">
  <p:cSld name="Título y 4 objetos">
    <p:spTree>
      <p:nvGrpSpPr>
        <p:cNvPr id="1" name=""/>
        <p:cNvGrpSpPr/>
        <p:nvPr/>
      </p:nvGrpSpPr>
      <p:grpSpPr>
        <a:xfrm>
          <a:off x="0" y="0"/>
          <a:ext cx="0" cy="0"/>
          <a:chOff x="0" y="0"/>
          <a:chExt cx="0" cy="0"/>
        </a:xfrm>
      </p:grpSpPr>
      <p:sp>
        <p:nvSpPr>
          <p:cNvPr id="2" name="Título 1"/>
          <p:cNvSpPr>
            <a:spLocks noGrp="1"/>
          </p:cNvSpPr>
          <p:nvPr>
            <p:ph type="title" sz="quarter"/>
          </p:nvPr>
        </p:nvSpPr>
        <p:spPr>
          <a:xfrm>
            <a:off x="1150938" y="214313"/>
            <a:ext cx="7793037" cy="1462087"/>
          </a:xfrm>
        </p:spPr>
        <p:txBody>
          <a:bodyPr/>
          <a:lstStyle/>
          <a:p>
            <a:r>
              <a:rPr lang="es-ES"/>
              <a:t>Haga clic para modificar el estilo de título del patrón</a:t>
            </a:r>
            <a:endParaRPr lang="es-MX"/>
          </a:p>
        </p:txBody>
      </p:sp>
      <p:sp>
        <p:nvSpPr>
          <p:cNvPr id="3" name="Marcador de contenido 2"/>
          <p:cNvSpPr>
            <a:spLocks noGrp="1"/>
          </p:cNvSpPr>
          <p:nvPr>
            <p:ph sz="quarter" idx="1"/>
          </p:nvPr>
        </p:nvSpPr>
        <p:spPr>
          <a:xfrm>
            <a:off x="1182688" y="2017713"/>
            <a:ext cx="3810000" cy="1981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quarter" idx="2"/>
          </p:nvPr>
        </p:nvSpPr>
        <p:spPr>
          <a:xfrm>
            <a:off x="5145088" y="2017713"/>
            <a:ext cx="3810000" cy="1981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contenido 4"/>
          <p:cNvSpPr>
            <a:spLocks noGrp="1"/>
          </p:cNvSpPr>
          <p:nvPr>
            <p:ph sz="quarter" idx="3"/>
          </p:nvPr>
        </p:nvSpPr>
        <p:spPr>
          <a:xfrm>
            <a:off x="1182688" y="4151313"/>
            <a:ext cx="3810000" cy="1981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contenido 5"/>
          <p:cNvSpPr>
            <a:spLocks noGrp="1"/>
          </p:cNvSpPr>
          <p:nvPr>
            <p:ph sz="quarter" idx="4"/>
          </p:nvPr>
        </p:nvSpPr>
        <p:spPr>
          <a:xfrm>
            <a:off x="5145088" y="4151313"/>
            <a:ext cx="3810000" cy="1981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57965869-EDF1-4E33-BD5C-7A08EB793AAC}"/>
              </a:ext>
            </a:extLst>
          </p:cNvPr>
          <p:cNvSpPr>
            <a:spLocks noGrp="1"/>
          </p:cNvSpPr>
          <p:nvPr>
            <p:ph type="dt" sz="half" idx="10"/>
          </p:nvPr>
        </p:nvSpPr>
        <p:spPr>
          <a:xfrm>
            <a:off x="1162050" y="6243638"/>
            <a:ext cx="1905000" cy="457200"/>
          </a:xfrm>
        </p:spPr>
        <p:txBody>
          <a:bodyPr/>
          <a:lstStyle>
            <a:lvl1pPr>
              <a:defRPr/>
            </a:lvl1pPr>
          </a:lstStyle>
          <a:p>
            <a:pPr>
              <a:defRPr/>
            </a:pPr>
            <a:endParaRPr lang="es-ES" altLang="es-MX"/>
          </a:p>
        </p:txBody>
      </p:sp>
      <p:sp>
        <p:nvSpPr>
          <p:cNvPr id="8" name="Marcador de pie de página 7">
            <a:extLst>
              <a:ext uri="{FF2B5EF4-FFF2-40B4-BE49-F238E27FC236}">
                <a16:creationId xmlns:a16="http://schemas.microsoft.com/office/drawing/2014/main" id="{1AA24415-D2FE-418A-B366-FC319DE77984}"/>
              </a:ext>
            </a:extLst>
          </p:cNvPr>
          <p:cNvSpPr>
            <a:spLocks noGrp="1"/>
          </p:cNvSpPr>
          <p:nvPr>
            <p:ph type="ftr" sz="quarter" idx="11"/>
          </p:nvPr>
        </p:nvSpPr>
        <p:spPr>
          <a:xfrm>
            <a:off x="3657600" y="6243638"/>
            <a:ext cx="2895600" cy="457200"/>
          </a:xfrm>
        </p:spPr>
        <p:txBody>
          <a:bodyPr/>
          <a:lstStyle>
            <a:lvl1pPr>
              <a:defRPr smtClean="0"/>
            </a:lvl1pPr>
          </a:lstStyle>
          <a:p>
            <a:pPr>
              <a:defRPr/>
            </a:pPr>
            <a:r>
              <a:rPr lang="es-MX" altLang="es-MX"/>
              <a:t>Dra. María del Pilar Alejandra Mora Cantellano, 2018</a:t>
            </a:r>
            <a:endParaRPr lang="es-ES" altLang="es-MX"/>
          </a:p>
        </p:txBody>
      </p:sp>
      <p:sp>
        <p:nvSpPr>
          <p:cNvPr id="9" name="Marcador de número de diapositiva 8">
            <a:extLst>
              <a:ext uri="{FF2B5EF4-FFF2-40B4-BE49-F238E27FC236}">
                <a16:creationId xmlns:a16="http://schemas.microsoft.com/office/drawing/2014/main" id="{3964984D-0565-4A31-B42C-DFF9FC98BDCA}"/>
              </a:ext>
            </a:extLst>
          </p:cNvPr>
          <p:cNvSpPr>
            <a:spLocks noGrp="1"/>
          </p:cNvSpPr>
          <p:nvPr>
            <p:ph type="sldNum" sz="quarter" idx="12"/>
          </p:nvPr>
        </p:nvSpPr>
        <p:spPr>
          <a:xfrm>
            <a:off x="7042150" y="6243638"/>
            <a:ext cx="1905000" cy="457200"/>
          </a:xfrm>
        </p:spPr>
        <p:txBody>
          <a:bodyPr/>
          <a:lstStyle>
            <a:lvl1pPr>
              <a:defRPr/>
            </a:lvl1pPr>
          </a:lstStyle>
          <a:p>
            <a:pPr>
              <a:defRPr/>
            </a:pPr>
            <a:fld id="{A02116BB-55D8-4EE1-9FCA-51A7F7004C34}" type="slidenum">
              <a:rPr lang="es-ES" altLang="es-MX"/>
              <a:pPr>
                <a:defRPr/>
              </a:pPr>
              <a:t>‹Nº›</a:t>
            </a:fld>
            <a:endParaRPr lang="es-ES" altLang="es-MX"/>
          </a:p>
        </p:txBody>
      </p:sp>
    </p:spTree>
    <p:extLst>
      <p:ext uri="{BB962C8B-B14F-4D97-AF65-F5344CB8AC3E}">
        <p14:creationId xmlns:p14="http://schemas.microsoft.com/office/powerpoint/2010/main" val="37949820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OverObj">
  <p:cSld name="Título y texto encima de l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1150938" y="214313"/>
            <a:ext cx="7793037" cy="1462087"/>
          </a:xfrm>
        </p:spPr>
        <p:txBody>
          <a:bodyPr/>
          <a:lstStyle/>
          <a:p>
            <a:r>
              <a:rPr lang="es-ES"/>
              <a:t>Haga clic para modificar el estilo de título del patrón</a:t>
            </a:r>
            <a:endParaRPr lang="es-MX"/>
          </a:p>
        </p:txBody>
      </p:sp>
      <p:sp>
        <p:nvSpPr>
          <p:cNvPr id="3" name="Marcador de texto 2"/>
          <p:cNvSpPr>
            <a:spLocks noGrp="1"/>
          </p:cNvSpPr>
          <p:nvPr>
            <p:ph type="body" sz="half" idx="1"/>
          </p:nvPr>
        </p:nvSpPr>
        <p:spPr>
          <a:xfrm>
            <a:off x="1182688" y="2017713"/>
            <a:ext cx="7772400" cy="1981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1182688" y="4151313"/>
            <a:ext cx="7772400" cy="1981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19624D61-A77D-43D3-A037-7C575EA463F8}"/>
              </a:ext>
            </a:extLst>
          </p:cNvPr>
          <p:cNvSpPr>
            <a:spLocks noGrp="1"/>
          </p:cNvSpPr>
          <p:nvPr>
            <p:ph type="dt" sz="half" idx="10"/>
          </p:nvPr>
        </p:nvSpPr>
        <p:spPr>
          <a:xfrm>
            <a:off x="1162050" y="6243638"/>
            <a:ext cx="1905000" cy="457200"/>
          </a:xfrm>
        </p:spPr>
        <p:txBody>
          <a:bodyPr/>
          <a:lstStyle>
            <a:lvl1pPr>
              <a:defRPr/>
            </a:lvl1pPr>
          </a:lstStyle>
          <a:p>
            <a:pPr>
              <a:defRPr/>
            </a:pPr>
            <a:endParaRPr lang="es-ES" altLang="es-MX"/>
          </a:p>
        </p:txBody>
      </p:sp>
      <p:sp>
        <p:nvSpPr>
          <p:cNvPr id="6" name="Marcador de pie de página 5">
            <a:extLst>
              <a:ext uri="{FF2B5EF4-FFF2-40B4-BE49-F238E27FC236}">
                <a16:creationId xmlns:a16="http://schemas.microsoft.com/office/drawing/2014/main" id="{D45B5089-F26A-4C4F-B1BA-480A039CD89B}"/>
              </a:ext>
            </a:extLst>
          </p:cNvPr>
          <p:cNvSpPr>
            <a:spLocks noGrp="1"/>
          </p:cNvSpPr>
          <p:nvPr>
            <p:ph type="ftr" sz="quarter" idx="11"/>
          </p:nvPr>
        </p:nvSpPr>
        <p:spPr>
          <a:xfrm>
            <a:off x="3657600" y="6243638"/>
            <a:ext cx="2895600" cy="457200"/>
          </a:xfrm>
        </p:spPr>
        <p:txBody>
          <a:bodyPr/>
          <a:lstStyle>
            <a:lvl1pPr>
              <a:defRPr smtClean="0"/>
            </a:lvl1pPr>
          </a:lstStyle>
          <a:p>
            <a:pPr>
              <a:defRPr/>
            </a:pPr>
            <a:r>
              <a:rPr lang="es-MX" altLang="es-MX"/>
              <a:t>Dra. María del Pilar Alejandra Mora Cantellano, 2018</a:t>
            </a:r>
            <a:endParaRPr lang="es-ES" altLang="es-MX"/>
          </a:p>
        </p:txBody>
      </p:sp>
      <p:sp>
        <p:nvSpPr>
          <p:cNvPr id="7" name="Marcador de número de diapositiva 6">
            <a:extLst>
              <a:ext uri="{FF2B5EF4-FFF2-40B4-BE49-F238E27FC236}">
                <a16:creationId xmlns:a16="http://schemas.microsoft.com/office/drawing/2014/main" id="{A609A0C5-EF97-4F3D-A854-0140B25AF79D}"/>
              </a:ext>
            </a:extLst>
          </p:cNvPr>
          <p:cNvSpPr>
            <a:spLocks noGrp="1"/>
          </p:cNvSpPr>
          <p:nvPr>
            <p:ph type="sldNum" sz="quarter" idx="12"/>
          </p:nvPr>
        </p:nvSpPr>
        <p:spPr>
          <a:xfrm>
            <a:off x="7042150" y="6243638"/>
            <a:ext cx="1905000" cy="457200"/>
          </a:xfrm>
        </p:spPr>
        <p:txBody>
          <a:bodyPr/>
          <a:lstStyle>
            <a:lvl1pPr>
              <a:defRPr/>
            </a:lvl1pPr>
          </a:lstStyle>
          <a:p>
            <a:pPr>
              <a:defRPr/>
            </a:pPr>
            <a:fld id="{DE7D4254-2273-42B4-BC4E-D68969E635D9}" type="slidenum">
              <a:rPr lang="es-ES" altLang="es-MX"/>
              <a:pPr>
                <a:defRPr/>
              </a:pPr>
              <a:t>‹Nº›</a:t>
            </a:fld>
            <a:endParaRPr lang="es-ES" altLang="es-MX"/>
          </a:p>
        </p:txBody>
      </p:sp>
    </p:spTree>
    <p:extLst>
      <p:ext uri="{BB962C8B-B14F-4D97-AF65-F5344CB8AC3E}">
        <p14:creationId xmlns:p14="http://schemas.microsoft.com/office/powerpoint/2010/main" val="3898975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Freeform 11">
            <a:extLst>
              <a:ext uri="{FF2B5EF4-FFF2-40B4-BE49-F238E27FC236}">
                <a16:creationId xmlns:a16="http://schemas.microsoft.com/office/drawing/2014/main" id="{5E055B63-2216-4065-92C3-71DD34B34B61}"/>
              </a:ext>
            </a:extLst>
          </p:cNvPr>
          <p:cNvSpPr>
            <a:spLocks/>
          </p:cNvSpPr>
          <p:nvPr/>
        </p:nvSpPr>
        <p:spPr bwMode="auto">
          <a:xfrm flipV="1">
            <a:off x="0" y="711200"/>
            <a:ext cx="1358900" cy="508000"/>
          </a:xfrm>
          <a:custGeom>
            <a:avLst/>
            <a:gdLst>
              <a:gd name="T0" fmla="*/ 7908 w 7908"/>
              <a:gd name="T1" fmla="*/ 4694 h 10000"/>
              <a:gd name="T2" fmla="*/ 6575 w 7908"/>
              <a:gd name="T3" fmla="*/ 188 h 10000"/>
              <a:gd name="T4" fmla="*/ 6546 w 7908"/>
              <a:gd name="T5" fmla="*/ 94 h 10000"/>
              <a:gd name="T6" fmla="*/ 6463 w 7908"/>
              <a:gd name="T7" fmla="*/ 0 h 10000"/>
              <a:gd name="T8" fmla="*/ 5935 w 7908"/>
              <a:gd name="T9" fmla="*/ 0 h 10000"/>
              <a:gd name="T10" fmla="*/ 0 w 7908"/>
              <a:gd name="T11" fmla="*/ 62 h 10000"/>
              <a:gd name="T12" fmla="*/ 0 w 7908"/>
              <a:gd name="T13" fmla="*/ 10000 h 10000"/>
              <a:gd name="T14" fmla="*/ 5935 w 7908"/>
              <a:gd name="T15" fmla="*/ 9952 h 10000"/>
              <a:gd name="T16" fmla="*/ 6463 w 7908"/>
              <a:gd name="T17" fmla="*/ 9952 h 10000"/>
              <a:gd name="T18" fmla="*/ 6546 w 7908"/>
              <a:gd name="T19" fmla="*/ 9859 h 10000"/>
              <a:gd name="T20" fmla="*/ 6575 w 7908"/>
              <a:gd name="T21" fmla="*/ 9764 h 10000"/>
              <a:gd name="T22" fmla="*/ 7908 w 7908"/>
              <a:gd name="T23" fmla="*/ 5258 h 10000"/>
              <a:gd name="T24" fmla="*/ 7908 w 7908"/>
              <a:gd name="T25" fmla="*/ 4694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 name="Title 1"/>
          <p:cNvSpPr>
            <a:spLocks noGrp="1"/>
          </p:cNvSpPr>
          <p:nvPr>
            <p:ph type="title"/>
          </p:nvPr>
        </p:nvSpPr>
        <p:spPr>
          <a:xfrm>
            <a:off x="1945201" y="624110"/>
            <a:ext cx="6589199"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3">
            <a:extLst>
              <a:ext uri="{FF2B5EF4-FFF2-40B4-BE49-F238E27FC236}">
                <a16:creationId xmlns:a16="http://schemas.microsoft.com/office/drawing/2014/main" id="{84C7ECA6-9ABB-4B6E-A2A8-D6FA15CC2232}"/>
              </a:ext>
            </a:extLst>
          </p:cNvPr>
          <p:cNvSpPr>
            <a:spLocks noGrp="1"/>
          </p:cNvSpPr>
          <p:nvPr>
            <p:ph type="dt" sz="half" idx="10"/>
          </p:nvPr>
        </p:nvSpPr>
        <p:spPr/>
        <p:txBody>
          <a:bodyPr/>
          <a:lstStyle>
            <a:lvl1pPr>
              <a:defRPr/>
            </a:lvl1pPr>
          </a:lstStyle>
          <a:p>
            <a:pPr>
              <a:defRPr/>
            </a:pPr>
            <a:endParaRPr lang="es-ES" altLang="es-MX"/>
          </a:p>
        </p:txBody>
      </p:sp>
      <p:sp>
        <p:nvSpPr>
          <p:cNvPr id="6" name="Footer Placeholder 4">
            <a:extLst>
              <a:ext uri="{FF2B5EF4-FFF2-40B4-BE49-F238E27FC236}">
                <a16:creationId xmlns:a16="http://schemas.microsoft.com/office/drawing/2014/main" id="{DF621B75-4A83-4943-B6D5-C1E4B658ED5B}"/>
              </a:ext>
            </a:extLst>
          </p:cNvPr>
          <p:cNvSpPr>
            <a:spLocks noGrp="1"/>
          </p:cNvSpPr>
          <p:nvPr>
            <p:ph type="ftr" sz="quarter" idx="11"/>
          </p:nvPr>
        </p:nvSpPr>
        <p:spPr/>
        <p:txBody>
          <a:bodyPr/>
          <a:lstStyle>
            <a:lvl1pPr>
              <a:defRPr/>
            </a:lvl1pPr>
          </a:lstStyle>
          <a:p>
            <a:pPr>
              <a:defRPr/>
            </a:pPr>
            <a:r>
              <a:rPr lang="es-MX" altLang="es-MX"/>
              <a:t>Dra. María del Pilar Alejandra Mora Cantellano, 2018</a:t>
            </a:r>
            <a:endParaRPr lang="es-ES" altLang="es-MX"/>
          </a:p>
        </p:txBody>
      </p:sp>
      <p:sp>
        <p:nvSpPr>
          <p:cNvPr id="7" name="Slide Number Placeholder 5">
            <a:extLst>
              <a:ext uri="{FF2B5EF4-FFF2-40B4-BE49-F238E27FC236}">
                <a16:creationId xmlns:a16="http://schemas.microsoft.com/office/drawing/2014/main" id="{C056B65C-D5AD-48C3-B7F7-983C29EBC63D}"/>
              </a:ext>
            </a:extLst>
          </p:cNvPr>
          <p:cNvSpPr>
            <a:spLocks noGrp="1"/>
          </p:cNvSpPr>
          <p:nvPr>
            <p:ph type="sldNum" sz="quarter" idx="12"/>
          </p:nvPr>
        </p:nvSpPr>
        <p:spPr/>
        <p:txBody>
          <a:bodyPr/>
          <a:lstStyle>
            <a:lvl1pPr>
              <a:defRPr/>
            </a:lvl1pPr>
          </a:lstStyle>
          <a:p>
            <a:pPr>
              <a:defRPr/>
            </a:pPr>
            <a:fld id="{33FF997F-7835-4769-B4DE-DBC60158A5DC}" type="slidenum">
              <a:rPr lang="es-ES" altLang="es-MX"/>
              <a:pPr>
                <a:defRPr/>
              </a:pPr>
              <a:t>‹Nº›</a:t>
            </a:fld>
            <a:endParaRPr lang="es-ES" altLang="es-MX"/>
          </a:p>
        </p:txBody>
      </p:sp>
    </p:spTree>
    <p:extLst>
      <p:ext uri="{BB962C8B-B14F-4D97-AF65-F5344CB8AC3E}">
        <p14:creationId xmlns:p14="http://schemas.microsoft.com/office/powerpoint/2010/main" val="2488771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Freeform 11">
            <a:extLst>
              <a:ext uri="{FF2B5EF4-FFF2-40B4-BE49-F238E27FC236}">
                <a16:creationId xmlns:a16="http://schemas.microsoft.com/office/drawing/2014/main" id="{8B7FB0A7-AA29-47B3-ABC7-C20A5C6F17CE}"/>
              </a:ext>
            </a:extLst>
          </p:cNvPr>
          <p:cNvSpPr>
            <a:spLocks/>
          </p:cNvSpPr>
          <p:nvPr/>
        </p:nvSpPr>
        <p:spPr bwMode="auto">
          <a:xfrm flipV="1">
            <a:off x="0" y="3167063"/>
            <a:ext cx="1358900" cy="508000"/>
          </a:xfrm>
          <a:custGeom>
            <a:avLst/>
            <a:gdLst>
              <a:gd name="T0" fmla="*/ 7908 w 7908"/>
              <a:gd name="T1" fmla="*/ 4694 h 10000"/>
              <a:gd name="T2" fmla="*/ 6575 w 7908"/>
              <a:gd name="T3" fmla="*/ 188 h 10000"/>
              <a:gd name="T4" fmla="*/ 6546 w 7908"/>
              <a:gd name="T5" fmla="*/ 94 h 10000"/>
              <a:gd name="T6" fmla="*/ 6463 w 7908"/>
              <a:gd name="T7" fmla="*/ 0 h 10000"/>
              <a:gd name="T8" fmla="*/ 5935 w 7908"/>
              <a:gd name="T9" fmla="*/ 0 h 10000"/>
              <a:gd name="T10" fmla="*/ 0 w 7908"/>
              <a:gd name="T11" fmla="*/ 62 h 10000"/>
              <a:gd name="T12" fmla="*/ 0 w 7908"/>
              <a:gd name="T13" fmla="*/ 10000 h 10000"/>
              <a:gd name="T14" fmla="*/ 5935 w 7908"/>
              <a:gd name="T15" fmla="*/ 9952 h 10000"/>
              <a:gd name="T16" fmla="*/ 6463 w 7908"/>
              <a:gd name="T17" fmla="*/ 9952 h 10000"/>
              <a:gd name="T18" fmla="*/ 6546 w 7908"/>
              <a:gd name="T19" fmla="*/ 9859 h 10000"/>
              <a:gd name="T20" fmla="*/ 6575 w 7908"/>
              <a:gd name="T21" fmla="*/ 9764 h 10000"/>
              <a:gd name="T22" fmla="*/ 7908 w 7908"/>
              <a:gd name="T23" fmla="*/ 5258 h 10000"/>
              <a:gd name="T24" fmla="*/ 7908 w 7908"/>
              <a:gd name="T25" fmla="*/ 4694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5" name="Date Placeholder 3">
            <a:extLst>
              <a:ext uri="{FF2B5EF4-FFF2-40B4-BE49-F238E27FC236}">
                <a16:creationId xmlns:a16="http://schemas.microsoft.com/office/drawing/2014/main" id="{135D2D62-006A-4D2D-A9C2-56F7A7B6CE26}"/>
              </a:ext>
            </a:extLst>
          </p:cNvPr>
          <p:cNvSpPr>
            <a:spLocks noGrp="1"/>
          </p:cNvSpPr>
          <p:nvPr>
            <p:ph type="dt" sz="half" idx="10"/>
          </p:nvPr>
        </p:nvSpPr>
        <p:spPr/>
        <p:txBody>
          <a:bodyPr/>
          <a:lstStyle>
            <a:lvl1pPr>
              <a:defRPr/>
            </a:lvl1pPr>
          </a:lstStyle>
          <a:p>
            <a:pPr>
              <a:defRPr/>
            </a:pPr>
            <a:endParaRPr lang="es-ES" altLang="es-MX"/>
          </a:p>
        </p:txBody>
      </p:sp>
      <p:sp>
        <p:nvSpPr>
          <p:cNvPr id="6" name="Footer Placeholder 4">
            <a:extLst>
              <a:ext uri="{FF2B5EF4-FFF2-40B4-BE49-F238E27FC236}">
                <a16:creationId xmlns:a16="http://schemas.microsoft.com/office/drawing/2014/main" id="{E861A51C-7F54-4C20-80EA-422D7DBBA0FF}"/>
              </a:ext>
            </a:extLst>
          </p:cNvPr>
          <p:cNvSpPr>
            <a:spLocks noGrp="1"/>
          </p:cNvSpPr>
          <p:nvPr>
            <p:ph type="ftr" sz="quarter" idx="11"/>
          </p:nvPr>
        </p:nvSpPr>
        <p:spPr/>
        <p:txBody>
          <a:bodyPr/>
          <a:lstStyle>
            <a:lvl1pPr>
              <a:defRPr/>
            </a:lvl1pPr>
          </a:lstStyle>
          <a:p>
            <a:pPr>
              <a:defRPr/>
            </a:pPr>
            <a:r>
              <a:rPr lang="es-MX" altLang="es-MX"/>
              <a:t>Dra. María del Pilar Alejandra Mora Cantellano, 2018</a:t>
            </a:r>
            <a:endParaRPr lang="es-ES" altLang="es-MX"/>
          </a:p>
        </p:txBody>
      </p:sp>
      <p:sp>
        <p:nvSpPr>
          <p:cNvPr id="7" name="Slide Number Placeholder 5">
            <a:extLst>
              <a:ext uri="{FF2B5EF4-FFF2-40B4-BE49-F238E27FC236}">
                <a16:creationId xmlns:a16="http://schemas.microsoft.com/office/drawing/2014/main" id="{33E67D6F-0A12-4669-A558-2CC8D434BBE7}"/>
              </a:ext>
            </a:extLst>
          </p:cNvPr>
          <p:cNvSpPr>
            <a:spLocks noGrp="1"/>
          </p:cNvSpPr>
          <p:nvPr>
            <p:ph type="sldNum" sz="quarter" idx="12"/>
          </p:nvPr>
        </p:nvSpPr>
        <p:spPr>
          <a:xfrm>
            <a:off x="511175" y="3244850"/>
            <a:ext cx="585788" cy="365125"/>
          </a:xfrm>
        </p:spPr>
        <p:txBody>
          <a:bodyPr/>
          <a:lstStyle>
            <a:lvl1pPr>
              <a:defRPr/>
            </a:lvl1pPr>
          </a:lstStyle>
          <a:p>
            <a:pPr>
              <a:defRPr/>
            </a:pPr>
            <a:fld id="{56900290-221D-484F-9B90-A7E760001E81}" type="slidenum">
              <a:rPr lang="es-ES" altLang="es-MX"/>
              <a:pPr>
                <a:defRPr/>
              </a:pPr>
              <a:t>‹Nº›</a:t>
            </a:fld>
            <a:endParaRPr lang="es-ES" altLang="es-MX"/>
          </a:p>
        </p:txBody>
      </p:sp>
    </p:spTree>
    <p:extLst>
      <p:ext uri="{BB962C8B-B14F-4D97-AF65-F5344CB8AC3E}">
        <p14:creationId xmlns:p14="http://schemas.microsoft.com/office/powerpoint/2010/main" val="1266568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Freeform 11">
            <a:extLst>
              <a:ext uri="{FF2B5EF4-FFF2-40B4-BE49-F238E27FC236}">
                <a16:creationId xmlns:a16="http://schemas.microsoft.com/office/drawing/2014/main" id="{0105FA82-3C5A-4C3D-95BC-328B15E5B60C}"/>
              </a:ext>
            </a:extLst>
          </p:cNvPr>
          <p:cNvSpPr>
            <a:spLocks/>
          </p:cNvSpPr>
          <p:nvPr/>
        </p:nvSpPr>
        <p:spPr bwMode="auto">
          <a:xfrm flipV="1">
            <a:off x="0" y="711200"/>
            <a:ext cx="1358900" cy="508000"/>
          </a:xfrm>
          <a:custGeom>
            <a:avLst/>
            <a:gdLst>
              <a:gd name="T0" fmla="*/ 7908 w 7908"/>
              <a:gd name="T1" fmla="*/ 4694 h 10000"/>
              <a:gd name="T2" fmla="*/ 6575 w 7908"/>
              <a:gd name="T3" fmla="*/ 188 h 10000"/>
              <a:gd name="T4" fmla="*/ 6546 w 7908"/>
              <a:gd name="T5" fmla="*/ 94 h 10000"/>
              <a:gd name="T6" fmla="*/ 6463 w 7908"/>
              <a:gd name="T7" fmla="*/ 0 h 10000"/>
              <a:gd name="T8" fmla="*/ 5935 w 7908"/>
              <a:gd name="T9" fmla="*/ 0 h 10000"/>
              <a:gd name="T10" fmla="*/ 0 w 7908"/>
              <a:gd name="T11" fmla="*/ 62 h 10000"/>
              <a:gd name="T12" fmla="*/ 0 w 7908"/>
              <a:gd name="T13" fmla="*/ 10000 h 10000"/>
              <a:gd name="T14" fmla="*/ 5935 w 7908"/>
              <a:gd name="T15" fmla="*/ 9952 h 10000"/>
              <a:gd name="T16" fmla="*/ 6463 w 7908"/>
              <a:gd name="T17" fmla="*/ 9952 h 10000"/>
              <a:gd name="T18" fmla="*/ 6546 w 7908"/>
              <a:gd name="T19" fmla="*/ 9859 h 10000"/>
              <a:gd name="T20" fmla="*/ 6575 w 7908"/>
              <a:gd name="T21" fmla="*/ 9764 h 10000"/>
              <a:gd name="T22" fmla="*/ 7908 w 7908"/>
              <a:gd name="T23" fmla="*/ 5258 h 10000"/>
              <a:gd name="T24" fmla="*/ 7908 w 7908"/>
              <a:gd name="T25" fmla="*/ 4694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6" name="Date Placeholder 4">
            <a:extLst>
              <a:ext uri="{FF2B5EF4-FFF2-40B4-BE49-F238E27FC236}">
                <a16:creationId xmlns:a16="http://schemas.microsoft.com/office/drawing/2014/main" id="{20144181-3979-4AA6-B317-6D06891BFCBF}"/>
              </a:ext>
            </a:extLst>
          </p:cNvPr>
          <p:cNvSpPr>
            <a:spLocks noGrp="1"/>
          </p:cNvSpPr>
          <p:nvPr>
            <p:ph type="dt" sz="half" idx="10"/>
          </p:nvPr>
        </p:nvSpPr>
        <p:spPr/>
        <p:txBody>
          <a:bodyPr/>
          <a:lstStyle>
            <a:lvl1pPr>
              <a:defRPr/>
            </a:lvl1pPr>
          </a:lstStyle>
          <a:p>
            <a:pPr>
              <a:defRPr/>
            </a:pPr>
            <a:endParaRPr lang="es-ES" altLang="es-MX"/>
          </a:p>
        </p:txBody>
      </p:sp>
      <p:sp>
        <p:nvSpPr>
          <p:cNvPr id="7" name="Footer Placeholder 5">
            <a:extLst>
              <a:ext uri="{FF2B5EF4-FFF2-40B4-BE49-F238E27FC236}">
                <a16:creationId xmlns:a16="http://schemas.microsoft.com/office/drawing/2014/main" id="{01AED575-B437-49D4-B820-A5016248D9B1}"/>
              </a:ext>
            </a:extLst>
          </p:cNvPr>
          <p:cNvSpPr>
            <a:spLocks noGrp="1"/>
          </p:cNvSpPr>
          <p:nvPr>
            <p:ph type="ftr" sz="quarter" idx="11"/>
          </p:nvPr>
        </p:nvSpPr>
        <p:spPr/>
        <p:txBody>
          <a:bodyPr/>
          <a:lstStyle>
            <a:lvl1pPr>
              <a:defRPr/>
            </a:lvl1pPr>
          </a:lstStyle>
          <a:p>
            <a:pPr>
              <a:defRPr/>
            </a:pPr>
            <a:r>
              <a:rPr lang="es-MX" altLang="es-MX"/>
              <a:t>Dra. María del Pilar Alejandra Mora Cantellano, 2018</a:t>
            </a:r>
            <a:endParaRPr lang="es-ES" altLang="es-MX"/>
          </a:p>
        </p:txBody>
      </p:sp>
      <p:sp>
        <p:nvSpPr>
          <p:cNvPr id="9" name="Slide Number Placeholder 5">
            <a:extLst>
              <a:ext uri="{FF2B5EF4-FFF2-40B4-BE49-F238E27FC236}">
                <a16:creationId xmlns:a16="http://schemas.microsoft.com/office/drawing/2014/main" id="{32025797-9F15-4D58-BCCF-FA629DF246FD}"/>
              </a:ext>
            </a:extLst>
          </p:cNvPr>
          <p:cNvSpPr>
            <a:spLocks noGrp="1"/>
          </p:cNvSpPr>
          <p:nvPr>
            <p:ph type="sldNum" sz="quarter" idx="12"/>
          </p:nvPr>
        </p:nvSpPr>
        <p:spPr/>
        <p:txBody>
          <a:bodyPr/>
          <a:lstStyle>
            <a:lvl1pPr>
              <a:defRPr/>
            </a:lvl1pPr>
          </a:lstStyle>
          <a:p>
            <a:pPr>
              <a:defRPr/>
            </a:pPr>
            <a:fld id="{1E561F9E-AB98-4C96-8DB1-E4BA493BBE8B}" type="slidenum">
              <a:rPr lang="es-ES" altLang="es-MX"/>
              <a:pPr>
                <a:defRPr/>
              </a:pPr>
              <a:t>‹Nº›</a:t>
            </a:fld>
            <a:endParaRPr lang="es-ES" altLang="es-MX"/>
          </a:p>
        </p:txBody>
      </p:sp>
    </p:spTree>
    <p:extLst>
      <p:ext uri="{BB962C8B-B14F-4D97-AF65-F5344CB8AC3E}">
        <p14:creationId xmlns:p14="http://schemas.microsoft.com/office/powerpoint/2010/main" val="1782277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7" name="Freeform 11">
            <a:extLst>
              <a:ext uri="{FF2B5EF4-FFF2-40B4-BE49-F238E27FC236}">
                <a16:creationId xmlns:a16="http://schemas.microsoft.com/office/drawing/2014/main" id="{C0C5E861-DFC8-4D3A-AB24-5283F8BB363F}"/>
              </a:ext>
            </a:extLst>
          </p:cNvPr>
          <p:cNvSpPr>
            <a:spLocks/>
          </p:cNvSpPr>
          <p:nvPr/>
        </p:nvSpPr>
        <p:spPr bwMode="auto">
          <a:xfrm flipV="1">
            <a:off x="0" y="711200"/>
            <a:ext cx="1358900" cy="508000"/>
          </a:xfrm>
          <a:custGeom>
            <a:avLst/>
            <a:gdLst>
              <a:gd name="T0" fmla="*/ 7908 w 7908"/>
              <a:gd name="T1" fmla="*/ 4694 h 10000"/>
              <a:gd name="T2" fmla="*/ 6575 w 7908"/>
              <a:gd name="T3" fmla="*/ 188 h 10000"/>
              <a:gd name="T4" fmla="*/ 6546 w 7908"/>
              <a:gd name="T5" fmla="*/ 94 h 10000"/>
              <a:gd name="T6" fmla="*/ 6463 w 7908"/>
              <a:gd name="T7" fmla="*/ 0 h 10000"/>
              <a:gd name="T8" fmla="*/ 5935 w 7908"/>
              <a:gd name="T9" fmla="*/ 0 h 10000"/>
              <a:gd name="T10" fmla="*/ 0 w 7908"/>
              <a:gd name="T11" fmla="*/ 62 h 10000"/>
              <a:gd name="T12" fmla="*/ 0 w 7908"/>
              <a:gd name="T13" fmla="*/ 10000 h 10000"/>
              <a:gd name="T14" fmla="*/ 5935 w 7908"/>
              <a:gd name="T15" fmla="*/ 9952 h 10000"/>
              <a:gd name="T16" fmla="*/ 6463 w 7908"/>
              <a:gd name="T17" fmla="*/ 9952 h 10000"/>
              <a:gd name="T18" fmla="*/ 6546 w 7908"/>
              <a:gd name="T19" fmla="*/ 9859 h 10000"/>
              <a:gd name="T20" fmla="*/ 6575 w 7908"/>
              <a:gd name="T21" fmla="*/ 9764 h 10000"/>
              <a:gd name="T22" fmla="*/ 7908 w 7908"/>
              <a:gd name="T23" fmla="*/ 5258 h 10000"/>
              <a:gd name="T24" fmla="*/ 7908 w 7908"/>
              <a:gd name="T25" fmla="*/ 4694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8" name="Date Placeholder 6">
            <a:extLst>
              <a:ext uri="{FF2B5EF4-FFF2-40B4-BE49-F238E27FC236}">
                <a16:creationId xmlns:a16="http://schemas.microsoft.com/office/drawing/2014/main" id="{E668D2B0-31E6-4494-86C5-25C1C93B3138}"/>
              </a:ext>
            </a:extLst>
          </p:cNvPr>
          <p:cNvSpPr>
            <a:spLocks noGrp="1"/>
          </p:cNvSpPr>
          <p:nvPr>
            <p:ph type="dt" sz="half" idx="10"/>
          </p:nvPr>
        </p:nvSpPr>
        <p:spPr/>
        <p:txBody>
          <a:bodyPr/>
          <a:lstStyle>
            <a:lvl1pPr>
              <a:defRPr/>
            </a:lvl1pPr>
          </a:lstStyle>
          <a:p>
            <a:pPr>
              <a:defRPr/>
            </a:pPr>
            <a:endParaRPr lang="es-ES" altLang="es-MX"/>
          </a:p>
        </p:txBody>
      </p:sp>
      <p:sp>
        <p:nvSpPr>
          <p:cNvPr id="9" name="Footer Placeholder 7">
            <a:extLst>
              <a:ext uri="{FF2B5EF4-FFF2-40B4-BE49-F238E27FC236}">
                <a16:creationId xmlns:a16="http://schemas.microsoft.com/office/drawing/2014/main" id="{E31AF640-EBEA-4324-B94D-5F9ACADAF1CD}"/>
              </a:ext>
            </a:extLst>
          </p:cNvPr>
          <p:cNvSpPr>
            <a:spLocks noGrp="1"/>
          </p:cNvSpPr>
          <p:nvPr>
            <p:ph type="ftr" sz="quarter" idx="11"/>
          </p:nvPr>
        </p:nvSpPr>
        <p:spPr/>
        <p:txBody>
          <a:bodyPr/>
          <a:lstStyle>
            <a:lvl1pPr>
              <a:defRPr/>
            </a:lvl1pPr>
          </a:lstStyle>
          <a:p>
            <a:pPr>
              <a:defRPr/>
            </a:pPr>
            <a:r>
              <a:rPr lang="es-MX" altLang="es-MX"/>
              <a:t>Dra. María del Pilar Alejandra Mora Cantellano, 2018</a:t>
            </a:r>
            <a:endParaRPr lang="es-ES" altLang="es-MX"/>
          </a:p>
        </p:txBody>
      </p:sp>
      <p:sp>
        <p:nvSpPr>
          <p:cNvPr id="11" name="Slide Number Placeholder 5">
            <a:extLst>
              <a:ext uri="{FF2B5EF4-FFF2-40B4-BE49-F238E27FC236}">
                <a16:creationId xmlns:a16="http://schemas.microsoft.com/office/drawing/2014/main" id="{5162CCD5-A9F0-4046-A775-CFB361B629AA}"/>
              </a:ext>
            </a:extLst>
          </p:cNvPr>
          <p:cNvSpPr>
            <a:spLocks noGrp="1"/>
          </p:cNvSpPr>
          <p:nvPr>
            <p:ph type="sldNum" sz="quarter" idx="12"/>
          </p:nvPr>
        </p:nvSpPr>
        <p:spPr/>
        <p:txBody>
          <a:bodyPr/>
          <a:lstStyle>
            <a:lvl1pPr>
              <a:defRPr/>
            </a:lvl1pPr>
          </a:lstStyle>
          <a:p>
            <a:pPr>
              <a:defRPr/>
            </a:pPr>
            <a:fld id="{7A646D35-FBFC-4A02-918A-DE3BE174AE23}" type="slidenum">
              <a:rPr lang="es-ES" altLang="es-MX"/>
              <a:pPr>
                <a:defRPr/>
              </a:pPr>
              <a:t>‹Nº›</a:t>
            </a:fld>
            <a:endParaRPr lang="es-ES" altLang="es-MX"/>
          </a:p>
        </p:txBody>
      </p:sp>
    </p:spTree>
    <p:extLst>
      <p:ext uri="{BB962C8B-B14F-4D97-AF65-F5344CB8AC3E}">
        <p14:creationId xmlns:p14="http://schemas.microsoft.com/office/powerpoint/2010/main" val="2794297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3" name="Freeform 11">
            <a:extLst>
              <a:ext uri="{FF2B5EF4-FFF2-40B4-BE49-F238E27FC236}">
                <a16:creationId xmlns:a16="http://schemas.microsoft.com/office/drawing/2014/main" id="{6D6F6745-9B48-413E-B29A-AAF56536F5BE}"/>
              </a:ext>
            </a:extLst>
          </p:cNvPr>
          <p:cNvSpPr>
            <a:spLocks/>
          </p:cNvSpPr>
          <p:nvPr/>
        </p:nvSpPr>
        <p:spPr bwMode="auto">
          <a:xfrm flipV="1">
            <a:off x="0" y="711200"/>
            <a:ext cx="1358900" cy="508000"/>
          </a:xfrm>
          <a:custGeom>
            <a:avLst/>
            <a:gdLst>
              <a:gd name="T0" fmla="*/ 7908 w 7908"/>
              <a:gd name="T1" fmla="*/ 4694 h 10000"/>
              <a:gd name="T2" fmla="*/ 6575 w 7908"/>
              <a:gd name="T3" fmla="*/ 188 h 10000"/>
              <a:gd name="T4" fmla="*/ 6546 w 7908"/>
              <a:gd name="T5" fmla="*/ 94 h 10000"/>
              <a:gd name="T6" fmla="*/ 6463 w 7908"/>
              <a:gd name="T7" fmla="*/ 0 h 10000"/>
              <a:gd name="T8" fmla="*/ 5935 w 7908"/>
              <a:gd name="T9" fmla="*/ 0 h 10000"/>
              <a:gd name="T10" fmla="*/ 0 w 7908"/>
              <a:gd name="T11" fmla="*/ 62 h 10000"/>
              <a:gd name="T12" fmla="*/ 0 w 7908"/>
              <a:gd name="T13" fmla="*/ 10000 h 10000"/>
              <a:gd name="T14" fmla="*/ 5935 w 7908"/>
              <a:gd name="T15" fmla="*/ 9952 h 10000"/>
              <a:gd name="T16" fmla="*/ 6463 w 7908"/>
              <a:gd name="T17" fmla="*/ 9952 h 10000"/>
              <a:gd name="T18" fmla="*/ 6546 w 7908"/>
              <a:gd name="T19" fmla="*/ 9859 h 10000"/>
              <a:gd name="T20" fmla="*/ 6575 w 7908"/>
              <a:gd name="T21" fmla="*/ 9764 h 10000"/>
              <a:gd name="T22" fmla="*/ 7908 w 7908"/>
              <a:gd name="T23" fmla="*/ 5258 h 10000"/>
              <a:gd name="T24" fmla="*/ 7908 w 7908"/>
              <a:gd name="T25" fmla="*/ 4694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 name="Title 1"/>
          <p:cNvSpPr>
            <a:spLocks noGrp="1"/>
          </p:cNvSpPr>
          <p:nvPr>
            <p:ph type="title"/>
          </p:nvPr>
        </p:nvSpPr>
        <p:spPr>
          <a:xfrm>
            <a:off x="1945200" y="624110"/>
            <a:ext cx="6589200" cy="1280890"/>
          </a:xfrm>
        </p:spPr>
        <p:txBody>
          <a:bodyPr/>
          <a:lstStyle/>
          <a:p>
            <a:r>
              <a:rPr lang="es-ES"/>
              <a:t>Haga clic para modificar el estilo de título del patrón</a:t>
            </a:r>
            <a:endParaRPr lang="en-US" dirty="0"/>
          </a:p>
        </p:txBody>
      </p:sp>
      <p:sp>
        <p:nvSpPr>
          <p:cNvPr id="4" name="Date Placeholder 2">
            <a:extLst>
              <a:ext uri="{FF2B5EF4-FFF2-40B4-BE49-F238E27FC236}">
                <a16:creationId xmlns:a16="http://schemas.microsoft.com/office/drawing/2014/main" id="{7FF2B1D2-03E2-478A-9954-81D7ABB23DCC}"/>
              </a:ext>
            </a:extLst>
          </p:cNvPr>
          <p:cNvSpPr>
            <a:spLocks noGrp="1"/>
          </p:cNvSpPr>
          <p:nvPr>
            <p:ph type="dt" sz="half" idx="10"/>
          </p:nvPr>
        </p:nvSpPr>
        <p:spPr/>
        <p:txBody>
          <a:bodyPr/>
          <a:lstStyle>
            <a:lvl1pPr>
              <a:defRPr/>
            </a:lvl1pPr>
          </a:lstStyle>
          <a:p>
            <a:pPr>
              <a:defRPr/>
            </a:pPr>
            <a:endParaRPr lang="es-ES" altLang="es-MX"/>
          </a:p>
        </p:txBody>
      </p:sp>
      <p:sp>
        <p:nvSpPr>
          <p:cNvPr id="5" name="Footer Placeholder 3">
            <a:extLst>
              <a:ext uri="{FF2B5EF4-FFF2-40B4-BE49-F238E27FC236}">
                <a16:creationId xmlns:a16="http://schemas.microsoft.com/office/drawing/2014/main" id="{AB5E78FD-F292-4790-A36F-C94FE342B790}"/>
              </a:ext>
            </a:extLst>
          </p:cNvPr>
          <p:cNvSpPr>
            <a:spLocks noGrp="1"/>
          </p:cNvSpPr>
          <p:nvPr>
            <p:ph type="ftr" sz="quarter" idx="11"/>
          </p:nvPr>
        </p:nvSpPr>
        <p:spPr/>
        <p:txBody>
          <a:bodyPr/>
          <a:lstStyle>
            <a:lvl1pPr>
              <a:defRPr/>
            </a:lvl1pPr>
          </a:lstStyle>
          <a:p>
            <a:pPr>
              <a:defRPr/>
            </a:pPr>
            <a:r>
              <a:rPr lang="es-MX" altLang="es-MX"/>
              <a:t>Dra. María del Pilar Alejandra Mora Cantellano, 2018</a:t>
            </a:r>
            <a:endParaRPr lang="es-ES" altLang="es-MX"/>
          </a:p>
        </p:txBody>
      </p:sp>
      <p:sp>
        <p:nvSpPr>
          <p:cNvPr id="6" name="Slide Number Placeholder 4">
            <a:extLst>
              <a:ext uri="{FF2B5EF4-FFF2-40B4-BE49-F238E27FC236}">
                <a16:creationId xmlns:a16="http://schemas.microsoft.com/office/drawing/2014/main" id="{3EC062DF-4962-4ECC-B99F-4C6F853F7D1C}"/>
              </a:ext>
            </a:extLst>
          </p:cNvPr>
          <p:cNvSpPr>
            <a:spLocks noGrp="1"/>
          </p:cNvSpPr>
          <p:nvPr>
            <p:ph type="sldNum" sz="quarter" idx="12"/>
          </p:nvPr>
        </p:nvSpPr>
        <p:spPr/>
        <p:txBody>
          <a:bodyPr/>
          <a:lstStyle>
            <a:lvl1pPr>
              <a:defRPr/>
            </a:lvl1pPr>
          </a:lstStyle>
          <a:p>
            <a:pPr>
              <a:defRPr/>
            </a:pPr>
            <a:fld id="{E3220C32-3C76-4B43-93A6-71D95862CCCD}" type="slidenum">
              <a:rPr lang="es-ES" altLang="es-MX"/>
              <a:pPr>
                <a:defRPr/>
              </a:pPr>
              <a:t>‹Nº›</a:t>
            </a:fld>
            <a:endParaRPr lang="es-ES" altLang="es-MX"/>
          </a:p>
        </p:txBody>
      </p:sp>
    </p:spTree>
    <p:extLst>
      <p:ext uri="{BB962C8B-B14F-4D97-AF65-F5344CB8AC3E}">
        <p14:creationId xmlns:p14="http://schemas.microsoft.com/office/powerpoint/2010/main" val="135090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Freeform 11">
            <a:extLst>
              <a:ext uri="{FF2B5EF4-FFF2-40B4-BE49-F238E27FC236}">
                <a16:creationId xmlns:a16="http://schemas.microsoft.com/office/drawing/2014/main" id="{27FDC4CA-E2FF-4974-809B-DEF10FD1C8AB}"/>
              </a:ext>
            </a:extLst>
          </p:cNvPr>
          <p:cNvSpPr>
            <a:spLocks/>
          </p:cNvSpPr>
          <p:nvPr/>
        </p:nvSpPr>
        <p:spPr bwMode="auto">
          <a:xfrm flipV="1">
            <a:off x="0" y="711200"/>
            <a:ext cx="1358900" cy="508000"/>
          </a:xfrm>
          <a:custGeom>
            <a:avLst/>
            <a:gdLst>
              <a:gd name="T0" fmla="*/ 7908 w 7908"/>
              <a:gd name="T1" fmla="*/ 4694 h 10000"/>
              <a:gd name="T2" fmla="*/ 6575 w 7908"/>
              <a:gd name="T3" fmla="*/ 188 h 10000"/>
              <a:gd name="T4" fmla="*/ 6546 w 7908"/>
              <a:gd name="T5" fmla="*/ 94 h 10000"/>
              <a:gd name="T6" fmla="*/ 6463 w 7908"/>
              <a:gd name="T7" fmla="*/ 0 h 10000"/>
              <a:gd name="T8" fmla="*/ 5935 w 7908"/>
              <a:gd name="T9" fmla="*/ 0 h 10000"/>
              <a:gd name="T10" fmla="*/ 0 w 7908"/>
              <a:gd name="T11" fmla="*/ 62 h 10000"/>
              <a:gd name="T12" fmla="*/ 0 w 7908"/>
              <a:gd name="T13" fmla="*/ 10000 h 10000"/>
              <a:gd name="T14" fmla="*/ 5935 w 7908"/>
              <a:gd name="T15" fmla="*/ 9952 h 10000"/>
              <a:gd name="T16" fmla="*/ 6463 w 7908"/>
              <a:gd name="T17" fmla="*/ 9952 h 10000"/>
              <a:gd name="T18" fmla="*/ 6546 w 7908"/>
              <a:gd name="T19" fmla="*/ 9859 h 10000"/>
              <a:gd name="T20" fmla="*/ 6575 w 7908"/>
              <a:gd name="T21" fmla="*/ 9764 h 10000"/>
              <a:gd name="T22" fmla="*/ 7908 w 7908"/>
              <a:gd name="T23" fmla="*/ 5258 h 10000"/>
              <a:gd name="T24" fmla="*/ 7908 w 7908"/>
              <a:gd name="T25" fmla="*/ 4694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3" name="Date Placeholder 1">
            <a:extLst>
              <a:ext uri="{FF2B5EF4-FFF2-40B4-BE49-F238E27FC236}">
                <a16:creationId xmlns:a16="http://schemas.microsoft.com/office/drawing/2014/main" id="{39941FEB-70D9-4EA3-8F3C-3523271DBCE2}"/>
              </a:ext>
            </a:extLst>
          </p:cNvPr>
          <p:cNvSpPr>
            <a:spLocks noGrp="1"/>
          </p:cNvSpPr>
          <p:nvPr>
            <p:ph type="dt" sz="half" idx="10"/>
          </p:nvPr>
        </p:nvSpPr>
        <p:spPr/>
        <p:txBody>
          <a:bodyPr/>
          <a:lstStyle>
            <a:lvl1pPr>
              <a:defRPr/>
            </a:lvl1pPr>
          </a:lstStyle>
          <a:p>
            <a:pPr>
              <a:defRPr/>
            </a:pPr>
            <a:endParaRPr lang="es-ES" altLang="es-MX"/>
          </a:p>
        </p:txBody>
      </p:sp>
      <p:sp>
        <p:nvSpPr>
          <p:cNvPr id="4" name="Footer Placeholder 2">
            <a:extLst>
              <a:ext uri="{FF2B5EF4-FFF2-40B4-BE49-F238E27FC236}">
                <a16:creationId xmlns:a16="http://schemas.microsoft.com/office/drawing/2014/main" id="{C418C4A3-8F08-4B77-82F9-95D866257B74}"/>
              </a:ext>
            </a:extLst>
          </p:cNvPr>
          <p:cNvSpPr>
            <a:spLocks noGrp="1"/>
          </p:cNvSpPr>
          <p:nvPr>
            <p:ph type="ftr" sz="quarter" idx="11"/>
          </p:nvPr>
        </p:nvSpPr>
        <p:spPr/>
        <p:txBody>
          <a:bodyPr/>
          <a:lstStyle>
            <a:lvl1pPr>
              <a:defRPr/>
            </a:lvl1pPr>
          </a:lstStyle>
          <a:p>
            <a:pPr>
              <a:defRPr/>
            </a:pPr>
            <a:r>
              <a:rPr lang="es-MX" altLang="es-MX"/>
              <a:t>Dra. María del Pilar Alejandra Mora Cantellano, 2018</a:t>
            </a:r>
            <a:endParaRPr lang="es-ES" altLang="es-MX"/>
          </a:p>
        </p:txBody>
      </p:sp>
      <p:sp>
        <p:nvSpPr>
          <p:cNvPr id="5" name="Slide Number Placeholder 3">
            <a:extLst>
              <a:ext uri="{FF2B5EF4-FFF2-40B4-BE49-F238E27FC236}">
                <a16:creationId xmlns:a16="http://schemas.microsoft.com/office/drawing/2014/main" id="{FD13CEF4-2D19-49D7-95F7-B52D11ED821A}"/>
              </a:ext>
            </a:extLst>
          </p:cNvPr>
          <p:cNvSpPr>
            <a:spLocks noGrp="1"/>
          </p:cNvSpPr>
          <p:nvPr>
            <p:ph type="sldNum" sz="quarter" idx="12"/>
          </p:nvPr>
        </p:nvSpPr>
        <p:spPr/>
        <p:txBody>
          <a:bodyPr/>
          <a:lstStyle>
            <a:lvl1pPr>
              <a:defRPr/>
            </a:lvl1pPr>
          </a:lstStyle>
          <a:p>
            <a:pPr>
              <a:defRPr/>
            </a:pPr>
            <a:fld id="{DDB7A344-6354-4CFD-A6A7-D79887FFD03B}" type="slidenum">
              <a:rPr lang="es-ES" altLang="es-MX"/>
              <a:pPr>
                <a:defRPr/>
              </a:pPr>
              <a:t>‹Nº›</a:t>
            </a:fld>
            <a:endParaRPr lang="es-ES" altLang="es-MX"/>
          </a:p>
        </p:txBody>
      </p:sp>
    </p:spTree>
    <p:extLst>
      <p:ext uri="{BB962C8B-B14F-4D97-AF65-F5344CB8AC3E}">
        <p14:creationId xmlns:p14="http://schemas.microsoft.com/office/powerpoint/2010/main" val="106956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5" name="Freeform 11">
            <a:extLst>
              <a:ext uri="{FF2B5EF4-FFF2-40B4-BE49-F238E27FC236}">
                <a16:creationId xmlns:a16="http://schemas.microsoft.com/office/drawing/2014/main" id="{898ADF9A-485A-4B6F-A912-AF4B9E491E4C}"/>
              </a:ext>
            </a:extLst>
          </p:cNvPr>
          <p:cNvSpPr>
            <a:spLocks/>
          </p:cNvSpPr>
          <p:nvPr/>
        </p:nvSpPr>
        <p:spPr bwMode="auto">
          <a:xfrm flipV="1">
            <a:off x="0" y="711200"/>
            <a:ext cx="1358900" cy="508000"/>
          </a:xfrm>
          <a:custGeom>
            <a:avLst/>
            <a:gdLst>
              <a:gd name="T0" fmla="*/ 7908 w 7908"/>
              <a:gd name="T1" fmla="*/ 4694 h 10000"/>
              <a:gd name="T2" fmla="*/ 6575 w 7908"/>
              <a:gd name="T3" fmla="*/ 188 h 10000"/>
              <a:gd name="T4" fmla="*/ 6546 w 7908"/>
              <a:gd name="T5" fmla="*/ 94 h 10000"/>
              <a:gd name="T6" fmla="*/ 6463 w 7908"/>
              <a:gd name="T7" fmla="*/ 0 h 10000"/>
              <a:gd name="T8" fmla="*/ 5935 w 7908"/>
              <a:gd name="T9" fmla="*/ 0 h 10000"/>
              <a:gd name="T10" fmla="*/ 0 w 7908"/>
              <a:gd name="T11" fmla="*/ 62 h 10000"/>
              <a:gd name="T12" fmla="*/ 0 w 7908"/>
              <a:gd name="T13" fmla="*/ 10000 h 10000"/>
              <a:gd name="T14" fmla="*/ 5935 w 7908"/>
              <a:gd name="T15" fmla="*/ 9952 h 10000"/>
              <a:gd name="T16" fmla="*/ 6463 w 7908"/>
              <a:gd name="T17" fmla="*/ 9952 h 10000"/>
              <a:gd name="T18" fmla="*/ 6546 w 7908"/>
              <a:gd name="T19" fmla="*/ 9859 h 10000"/>
              <a:gd name="T20" fmla="*/ 6575 w 7908"/>
              <a:gd name="T21" fmla="*/ 9764 h 10000"/>
              <a:gd name="T22" fmla="*/ 7908 w 7908"/>
              <a:gd name="T23" fmla="*/ 5258 h 10000"/>
              <a:gd name="T24" fmla="*/ 7908 w 7908"/>
              <a:gd name="T25" fmla="*/ 4694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6" name="Date Placeholder 4">
            <a:extLst>
              <a:ext uri="{FF2B5EF4-FFF2-40B4-BE49-F238E27FC236}">
                <a16:creationId xmlns:a16="http://schemas.microsoft.com/office/drawing/2014/main" id="{5F1069C4-B4E7-4653-B880-D1B79D7BCFFB}"/>
              </a:ext>
            </a:extLst>
          </p:cNvPr>
          <p:cNvSpPr>
            <a:spLocks noGrp="1"/>
          </p:cNvSpPr>
          <p:nvPr>
            <p:ph type="dt" sz="half" idx="10"/>
          </p:nvPr>
        </p:nvSpPr>
        <p:spPr/>
        <p:txBody>
          <a:bodyPr/>
          <a:lstStyle>
            <a:lvl1pPr>
              <a:defRPr/>
            </a:lvl1pPr>
          </a:lstStyle>
          <a:p>
            <a:pPr>
              <a:defRPr/>
            </a:pPr>
            <a:endParaRPr lang="es-ES" altLang="es-MX"/>
          </a:p>
        </p:txBody>
      </p:sp>
      <p:sp>
        <p:nvSpPr>
          <p:cNvPr id="7" name="Footer Placeholder 5">
            <a:extLst>
              <a:ext uri="{FF2B5EF4-FFF2-40B4-BE49-F238E27FC236}">
                <a16:creationId xmlns:a16="http://schemas.microsoft.com/office/drawing/2014/main" id="{9943660D-1EB8-4652-A27E-63D85C9158EA}"/>
              </a:ext>
            </a:extLst>
          </p:cNvPr>
          <p:cNvSpPr>
            <a:spLocks noGrp="1"/>
          </p:cNvSpPr>
          <p:nvPr>
            <p:ph type="ftr" sz="quarter" idx="11"/>
          </p:nvPr>
        </p:nvSpPr>
        <p:spPr/>
        <p:txBody>
          <a:bodyPr/>
          <a:lstStyle>
            <a:lvl1pPr>
              <a:defRPr/>
            </a:lvl1pPr>
          </a:lstStyle>
          <a:p>
            <a:pPr>
              <a:defRPr/>
            </a:pPr>
            <a:r>
              <a:rPr lang="es-MX" altLang="es-MX"/>
              <a:t>Dra. María del Pilar Alejandra Mora Cantellano, 2018</a:t>
            </a:r>
            <a:endParaRPr lang="es-ES" altLang="es-MX"/>
          </a:p>
        </p:txBody>
      </p:sp>
      <p:sp>
        <p:nvSpPr>
          <p:cNvPr id="8" name="Slide Number Placeholder 6">
            <a:extLst>
              <a:ext uri="{FF2B5EF4-FFF2-40B4-BE49-F238E27FC236}">
                <a16:creationId xmlns:a16="http://schemas.microsoft.com/office/drawing/2014/main" id="{6271C3DD-DDAA-4B51-AE46-4005D3CF276F}"/>
              </a:ext>
            </a:extLst>
          </p:cNvPr>
          <p:cNvSpPr>
            <a:spLocks noGrp="1"/>
          </p:cNvSpPr>
          <p:nvPr>
            <p:ph type="sldNum" sz="quarter" idx="12"/>
          </p:nvPr>
        </p:nvSpPr>
        <p:spPr/>
        <p:txBody>
          <a:bodyPr/>
          <a:lstStyle>
            <a:lvl1pPr>
              <a:defRPr/>
            </a:lvl1pPr>
          </a:lstStyle>
          <a:p>
            <a:pPr>
              <a:defRPr/>
            </a:pPr>
            <a:fld id="{523D9700-2190-4621-963D-2C065C39824B}" type="slidenum">
              <a:rPr lang="es-ES" altLang="es-MX"/>
              <a:pPr>
                <a:defRPr/>
              </a:pPr>
              <a:t>‹Nº›</a:t>
            </a:fld>
            <a:endParaRPr lang="es-ES" altLang="es-MX"/>
          </a:p>
        </p:txBody>
      </p:sp>
    </p:spTree>
    <p:extLst>
      <p:ext uri="{BB962C8B-B14F-4D97-AF65-F5344CB8AC3E}">
        <p14:creationId xmlns:p14="http://schemas.microsoft.com/office/powerpoint/2010/main" val="4035939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Freeform 11">
            <a:extLst>
              <a:ext uri="{FF2B5EF4-FFF2-40B4-BE49-F238E27FC236}">
                <a16:creationId xmlns:a16="http://schemas.microsoft.com/office/drawing/2014/main" id="{CD706589-AF78-43F9-AAC4-204763D15186}"/>
              </a:ext>
            </a:extLst>
          </p:cNvPr>
          <p:cNvSpPr>
            <a:spLocks/>
          </p:cNvSpPr>
          <p:nvPr/>
        </p:nvSpPr>
        <p:spPr bwMode="auto">
          <a:xfrm flipV="1">
            <a:off x="0" y="4910138"/>
            <a:ext cx="1358900" cy="508000"/>
          </a:xfrm>
          <a:custGeom>
            <a:avLst/>
            <a:gdLst>
              <a:gd name="T0" fmla="*/ 7908 w 7908"/>
              <a:gd name="T1" fmla="*/ 4694 h 10000"/>
              <a:gd name="T2" fmla="*/ 6575 w 7908"/>
              <a:gd name="T3" fmla="*/ 188 h 10000"/>
              <a:gd name="T4" fmla="*/ 6546 w 7908"/>
              <a:gd name="T5" fmla="*/ 94 h 10000"/>
              <a:gd name="T6" fmla="*/ 6463 w 7908"/>
              <a:gd name="T7" fmla="*/ 0 h 10000"/>
              <a:gd name="T8" fmla="*/ 5935 w 7908"/>
              <a:gd name="T9" fmla="*/ 0 h 10000"/>
              <a:gd name="T10" fmla="*/ 0 w 7908"/>
              <a:gd name="T11" fmla="*/ 62 h 10000"/>
              <a:gd name="T12" fmla="*/ 0 w 7908"/>
              <a:gd name="T13" fmla="*/ 10000 h 10000"/>
              <a:gd name="T14" fmla="*/ 5935 w 7908"/>
              <a:gd name="T15" fmla="*/ 9952 h 10000"/>
              <a:gd name="T16" fmla="*/ 6463 w 7908"/>
              <a:gd name="T17" fmla="*/ 9952 h 10000"/>
              <a:gd name="T18" fmla="*/ 6546 w 7908"/>
              <a:gd name="T19" fmla="*/ 9859 h 10000"/>
              <a:gd name="T20" fmla="*/ 6575 w 7908"/>
              <a:gd name="T21" fmla="*/ 9764 h 10000"/>
              <a:gd name="T22" fmla="*/ 7908 w 7908"/>
              <a:gd name="T23" fmla="*/ 5258 h 10000"/>
              <a:gd name="T24" fmla="*/ 7908 w 7908"/>
              <a:gd name="T25" fmla="*/ 4694 h 1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s-ES" noProof="0"/>
              <a:t>Haga clic en el icono para agregar una imagen</a:t>
            </a:r>
            <a:endParaRPr lang="en-US" noProof="0"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6" name="Date Placeholder 4">
            <a:extLst>
              <a:ext uri="{FF2B5EF4-FFF2-40B4-BE49-F238E27FC236}">
                <a16:creationId xmlns:a16="http://schemas.microsoft.com/office/drawing/2014/main" id="{895E332C-0E5F-4873-A189-61E7DCA5AEFF}"/>
              </a:ext>
            </a:extLst>
          </p:cNvPr>
          <p:cNvSpPr>
            <a:spLocks noGrp="1"/>
          </p:cNvSpPr>
          <p:nvPr>
            <p:ph type="dt" sz="half" idx="10"/>
          </p:nvPr>
        </p:nvSpPr>
        <p:spPr/>
        <p:txBody>
          <a:bodyPr/>
          <a:lstStyle>
            <a:lvl1pPr>
              <a:defRPr/>
            </a:lvl1pPr>
          </a:lstStyle>
          <a:p>
            <a:pPr>
              <a:defRPr/>
            </a:pPr>
            <a:endParaRPr lang="es-ES" altLang="es-MX"/>
          </a:p>
        </p:txBody>
      </p:sp>
      <p:sp>
        <p:nvSpPr>
          <p:cNvPr id="7" name="Footer Placeholder 5">
            <a:extLst>
              <a:ext uri="{FF2B5EF4-FFF2-40B4-BE49-F238E27FC236}">
                <a16:creationId xmlns:a16="http://schemas.microsoft.com/office/drawing/2014/main" id="{DA9E54C9-8935-4248-B434-996D69C7A092}"/>
              </a:ext>
            </a:extLst>
          </p:cNvPr>
          <p:cNvSpPr>
            <a:spLocks noGrp="1"/>
          </p:cNvSpPr>
          <p:nvPr>
            <p:ph type="ftr" sz="quarter" idx="11"/>
          </p:nvPr>
        </p:nvSpPr>
        <p:spPr/>
        <p:txBody>
          <a:bodyPr/>
          <a:lstStyle>
            <a:lvl1pPr>
              <a:defRPr/>
            </a:lvl1pPr>
          </a:lstStyle>
          <a:p>
            <a:pPr>
              <a:defRPr/>
            </a:pPr>
            <a:r>
              <a:rPr lang="es-MX" altLang="es-MX"/>
              <a:t>Dra. María del Pilar Alejandra Mora Cantellano, 2018</a:t>
            </a:r>
            <a:endParaRPr lang="es-ES" altLang="es-MX"/>
          </a:p>
        </p:txBody>
      </p:sp>
      <p:sp>
        <p:nvSpPr>
          <p:cNvPr id="8" name="Slide Number Placeholder 6">
            <a:extLst>
              <a:ext uri="{FF2B5EF4-FFF2-40B4-BE49-F238E27FC236}">
                <a16:creationId xmlns:a16="http://schemas.microsoft.com/office/drawing/2014/main" id="{1156AE14-800C-4AA1-87E3-BE77684ECC94}"/>
              </a:ext>
            </a:extLst>
          </p:cNvPr>
          <p:cNvSpPr>
            <a:spLocks noGrp="1"/>
          </p:cNvSpPr>
          <p:nvPr>
            <p:ph type="sldNum" sz="quarter" idx="12"/>
          </p:nvPr>
        </p:nvSpPr>
        <p:spPr>
          <a:xfrm>
            <a:off x="511175" y="4983163"/>
            <a:ext cx="585788" cy="365125"/>
          </a:xfrm>
        </p:spPr>
        <p:txBody>
          <a:bodyPr/>
          <a:lstStyle>
            <a:lvl1pPr>
              <a:defRPr/>
            </a:lvl1pPr>
          </a:lstStyle>
          <a:p>
            <a:pPr>
              <a:defRPr/>
            </a:pPr>
            <a:fld id="{12C7A4EA-99BB-4B1C-B50E-81066F5D9A3A}" type="slidenum">
              <a:rPr lang="es-ES" altLang="es-MX"/>
              <a:pPr>
                <a:defRPr/>
              </a:pPr>
              <a:t>‹Nº›</a:t>
            </a:fld>
            <a:endParaRPr lang="es-ES" altLang="es-MX"/>
          </a:p>
        </p:txBody>
      </p:sp>
    </p:spTree>
    <p:extLst>
      <p:ext uri="{BB962C8B-B14F-4D97-AF65-F5344CB8AC3E}">
        <p14:creationId xmlns:p14="http://schemas.microsoft.com/office/powerpoint/2010/main" val="2592337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1"/>
          <a:srcRect/>
          <a:stretch>
            <a:fillRect/>
          </a:stretch>
        </a:blipFill>
        <a:effectLst/>
      </p:bgPr>
    </p:bg>
    <p:spTree>
      <p:nvGrpSpPr>
        <p:cNvPr id="1" name=""/>
        <p:cNvGrpSpPr/>
        <p:nvPr/>
      </p:nvGrpSpPr>
      <p:grpSpPr>
        <a:xfrm>
          <a:off x="0" y="0"/>
          <a:ext cx="0" cy="0"/>
          <a:chOff x="0" y="0"/>
          <a:chExt cx="0" cy="0"/>
        </a:xfrm>
      </p:grpSpPr>
      <p:grpSp>
        <p:nvGrpSpPr>
          <p:cNvPr id="1026" name="Group 35">
            <a:extLst>
              <a:ext uri="{FF2B5EF4-FFF2-40B4-BE49-F238E27FC236}">
                <a16:creationId xmlns:a16="http://schemas.microsoft.com/office/drawing/2014/main" id="{A380AFE3-FB84-4A98-BB86-6DD225D148E9}"/>
              </a:ext>
            </a:extLst>
          </p:cNvPr>
          <p:cNvGrpSpPr>
            <a:grpSpLocks/>
          </p:cNvGrpSpPr>
          <p:nvPr/>
        </p:nvGrpSpPr>
        <p:grpSpPr bwMode="auto">
          <a:xfrm>
            <a:off x="0" y="228600"/>
            <a:ext cx="1981200" cy="6638925"/>
            <a:chOff x="2487613" y="285750"/>
            <a:chExt cx="2428875" cy="5654676"/>
          </a:xfrm>
        </p:grpSpPr>
        <p:sp>
          <p:nvSpPr>
            <p:cNvPr id="1046" name="Freeform 11">
              <a:extLst>
                <a:ext uri="{FF2B5EF4-FFF2-40B4-BE49-F238E27FC236}">
                  <a16:creationId xmlns:a16="http://schemas.microsoft.com/office/drawing/2014/main" id="{E6323BE6-B273-41D1-B321-8D2D2465FFB7}"/>
                </a:ext>
              </a:extLst>
            </p:cNvPr>
            <p:cNvSpPr>
              <a:spLocks/>
            </p:cNvSpPr>
            <p:nvPr/>
          </p:nvSpPr>
          <p:spPr bwMode="auto">
            <a:xfrm>
              <a:off x="2487613" y="2284413"/>
              <a:ext cx="85725" cy="533400"/>
            </a:xfrm>
            <a:custGeom>
              <a:avLst/>
              <a:gdLst>
                <a:gd name="T0" fmla="*/ 22 w 22"/>
                <a:gd name="T1" fmla="*/ 136 h 136"/>
                <a:gd name="T2" fmla="*/ 17 w 22"/>
                <a:gd name="T3" fmla="*/ 80 h 136"/>
                <a:gd name="T4" fmla="*/ 0 w 22"/>
                <a:gd name="T5" fmla="*/ 0 h 136"/>
                <a:gd name="T6" fmla="*/ 0 w 22"/>
                <a:gd name="T7" fmla="*/ 35 h 136"/>
                <a:gd name="T8" fmla="*/ 20 w 22"/>
                <a:gd name="T9" fmla="*/ 124 h 136"/>
                <a:gd name="T10" fmla="*/ 22 w 22"/>
                <a:gd name="T11" fmla="*/ 136 h 136"/>
              </a:gdLst>
              <a:ahLst/>
              <a:cxnLst>
                <a:cxn ang="0">
                  <a:pos x="T0" y="T1"/>
                </a:cxn>
                <a:cxn ang="0">
                  <a:pos x="T2" y="T3"/>
                </a:cxn>
                <a:cxn ang="0">
                  <a:pos x="T4" y="T5"/>
                </a:cxn>
                <a:cxn ang="0">
                  <a:pos x="T6" y="T7"/>
                </a:cxn>
                <a:cxn ang="0">
                  <a:pos x="T8" y="T9"/>
                </a:cxn>
                <a:cxn ang="0">
                  <a:pos x="T10" y="T11"/>
                </a:cxn>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7" name="Freeform 12">
              <a:extLst>
                <a:ext uri="{FF2B5EF4-FFF2-40B4-BE49-F238E27FC236}">
                  <a16:creationId xmlns:a16="http://schemas.microsoft.com/office/drawing/2014/main" id="{00858DA9-9B90-423C-BF0A-10053947D80D}"/>
                </a:ext>
              </a:extLst>
            </p:cNvPr>
            <p:cNvSpPr>
              <a:spLocks/>
            </p:cNvSpPr>
            <p:nvPr/>
          </p:nvSpPr>
          <p:spPr bwMode="auto">
            <a:xfrm>
              <a:off x="2597151" y="2779713"/>
              <a:ext cx="550863" cy="1978025"/>
            </a:xfrm>
            <a:custGeom>
              <a:avLst/>
              <a:gdLst>
                <a:gd name="T0" fmla="*/ 86 w 140"/>
                <a:gd name="T1" fmla="*/ 350 h 504"/>
                <a:gd name="T2" fmla="*/ 139 w 140"/>
                <a:gd name="T3" fmla="*/ 504 h 504"/>
                <a:gd name="T4" fmla="*/ 140 w 140"/>
                <a:gd name="T5" fmla="*/ 478 h 504"/>
                <a:gd name="T6" fmla="*/ 95 w 140"/>
                <a:gd name="T7" fmla="*/ 347 h 504"/>
                <a:gd name="T8" fmla="*/ 0 w 140"/>
                <a:gd name="T9" fmla="*/ 0 h 504"/>
                <a:gd name="T10" fmla="*/ 6 w 140"/>
                <a:gd name="T11" fmla="*/ 61 h 504"/>
                <a:gd name="T12" fmla="*/ 86 w 140"/>
                <a:gd name="T13" fmla="*/ 350 h 504"/>
              </a:gdLst>
              <a:ahLst/>
              <a:cxnLst>
                <a:cxn ang="0">
                  <a:pos x="T0" y="T1"/>
                </a:cxn>
                <a:cxn ang="0">
                  <a:pos x="T2" y="T3"/>
                </a:cxn>
                <a:cxn ang="0">
                  <a:pos x="T4" y="T5"/>
                </a:cxn>
                <a:cxn ang="0">
                  <a:pos x="T6" y="T7"/>
                </a:cxn>
                <a:cxn ang="0">
                  <a:pos x="T8" y="T9"/>
                </a:cxn>
                <a:cxn ang="0">
                  <a:pos x="T10" y="T11"/>
                </a:cxn>
                <a:cxn ang="0">
                  <a:pos x="T12" y="T13"/>
                </a:cxn>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8" name="Freeform 13">
              <a:extLst>
                <a:ext uri="{FF2B5EF4-FFF2-40B4-BE49-F238E27FC236}">
                  <a16:creationId xmlns:a16="http://schemas.microsoft.com/office/drawing/2014/main" id="{49D6057F-609A-45CF-8E1A-74C12BB56A0F}"/>
                </a:ext>
              </a:extLst>
            </p:cNvPr>
            <p:cNvSpPr>
              <a:spLocks/>
            </p:cNvSpPr>
            <p:nvPr/>
          </p:nvSpPr>
          <p:spPr bwMode="auto">
            <a:xfrm>
              <a:off x="3175001" y="4730750"/>
              <a:ext cx="519113" cy="1209675"/>
            </a:xfrm>
            <a:custGeom>
              <a:avLst/>
              <a:gdLst>
                <a:gd name="T0" fmla="*/ 8 w 132"/>
                <a:gd name="T1" fmla="*/ 22 h 308"/>
                <a:gd name="T2" fmla="*/ 0 w 132"/>
                <a:gd name="T3" fmla="*/ 0 h 308"/>
                <a:gd name="T4" fmla="*/ 0 w 132"/>
                <a:gd name="T5" fmla="*/ 29 h 308"/>
                <a:gd name="T6" fmla="*/ 68 w 132"/>
                <a:gd name="T7" fmla="*/ 194 h 308"/>
                <a:gd name="T8" fmla="*/ 123 w 132"/>
                <a:gd name="T9" fmla="*/ 308 h 308"/>
                <a:gd name="T10" fmla="*/ 132 w 132"/>
                <a:gd name="T11" fmla="*/ 308 h 308"/>
                <a:gd name="T12" fmla="*/ 77 w 132"/>
                <a:gd name="T13" fmla="*/ 190 h 308"/>
                <a:gd name="T14" fmla="*/ 8 w 132"/>
                <a:gd name="T15" fmla="*/ 22 h 3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9" name="Freeform 14">
              <a:extLst>
                <a:ext uri="{FF2B5EF4-FFF2-40B4-BE49-F238E27FC236}">
                  <a16:creationId xmlns:a16="http://schemas.microsoft.com/office/drawing/2014/main" id="{A910113D-F793-4073-BAB8-9155B651005D}"/>
                </a:ext>
              </a:extLst>
            </p:cNvPr>
            <p:cNvSpPr>
              <a:spLocks/>
            </p:cNvSpPr>
            <p:nvPr/>
          </p:nvSpPr>
          <p:spPr bwMode="auto">
            <a:xfrm>
              <a:off x="3305176" y="5630863"/>
              <a:ext cx="146050" cy="309563"/>
            </a:xfrm>
            <a:custGeom>
              <a:avLst/>
              <a:gdLst>
                <a:gd name="T0" fmla="*/ 28 w 37"/>
                <a:gd name="T1" fmla="*/ 79 h 79"/>
                <a:gd name="T2" fmla="*/ 37 w 37"/>
                <a:gd name="T3" fmla="*/ 79 h 79"/>
                <a:gd name="T4" fmla="*/ 0 w 37"/>
                <a:gd name="T5" fmla="*/ 0 h 79"/>
                <a:gd name="T6" fmla="*/ 28 w 37"/>
                <a:gd name="T7" fmla="*/ 79 h 79"/>
              </a:gdLst>
              <a:ahLst/>
              <a:cxnLst>
                <a:cxn ang="0">
                  <a:pos x="T0" y="T1"/>
                </a:cxn>
                <a:cxn ang="0">
                  <a:pos x="T2" y="T3"/>
                </a:cxn>
                <a:cxn ang="0">
                  <a:pos x="T4" y="T5"/>
                </a:cxn>
                <a:cxn ang="0">
                  <a:pos x="T6" y="T7"/>
                </a:cxn>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0" name="Freeform 15">
              <a:extLst>
                <a:ext uri="{FF2B5EF4-FFF2-40B4-BE49-F238E27FC236}">
                  <a16:creationId xmlns:a16="http://schemas.microsoft.com/office/drawing/2014/main" id="{D0B2E74C-577A-4998-B235-BB85A85767C3}"/>
                </a:ext>
              </a:extLst>
            </p:cNvPr>
            <p:cNvSpPr>
              <a:spLocks/>
            </p:cNvSpPr>
            <p:nvPr/>
          </p:nvSpPr>
          <p:spPr bwMode="auto">
            <a:xfrm>
              <a:off x="2573338" y="2817813"/>
              <a:ext cx="700088" cy="2835275"/>
            </a:xfrm>
            <a:custGeom>
              <a:avLst/>
              <a:gdLst>
                <a:gd name="T0" fmla="*/ 162 w 178"/>
                <a:gd name="T1" fmla="*/ 660 h 722"/>
                <a:gd name="T2" fmla="*/ 116 w 178"/>
                <a:gd name="T3" fmla="*/ 534 h 722"/>
                <a:gd name="T4" fmla="*/ 40 w 178"/>
                <a:gd name="T5" fmla="*/ 236 h 722"/>
                <a:gd name="T6" fmla="*/ 12 w 178"/>
                <a:gd name="T7" fmla="*/ 51 h 722"/>
                <a:gd name="T8" fmla="*/ 0 w 178"/>
                <a:gd name="T9" fmla="*/ 0 h 722"/>
                <a:gd name="T10" fmla="*/ 33 w 178"/>
                <a:gd name="T11" fmla="*/ 237 h 722"/>
                <a:gd name="T12" fmla="*/ 107 w 178"/>
                <a:gd name="T13" fmla="*/ 537 h 722"/>
                <a:gd name="T14" fmla="*/ 160 w 178"/>
                <a:gd name="T15" fmla="*/ 681 h 722"/>
                <a:gd name="T16" fmla="*/ 178 w 178"/>
                <a:gd name="T17" fmla="*/ 722 h 722"/>
                <a:gd name="T18" fmla="*/ 174 w 178"/>
                <a:gd name="T19" fmla="*/ 708 h 722"/>
                <a:gd name="T20" fmla="*/ 162 w 178"/>
                <a:gd name="T21" fmla="*/ 660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1" name="Freeform 16">
              <a:extLst>
                <a:ext uri="{FF2B5EF4-FFF2-40B4-BE49-F238E27FC236}">
                  <a16:creationId xmlns:a16="http://schemas.microsoft.com/office/drawing/2014/main" id="{B7B82A7C-F57C-4CBD-8337-64A495335683}"/>
                </a:ext>
              </a:extLst>
            </p:cNvPr>
            <p:cNvSpPr>
              <a:spLocks/>
            </p:cNvSpPr>
            <p:nvPr/>
          </p:nvSpPr>
          <p:spPr bwMode="auto">
            <a:xfrm>
              <a:off x="2506663" y="285750"/>
              <a:ext cx="90488" cy="2493963"/>
            </a:xfrm>
            <a:custGeom>
              <a:avLst/>
              <a:gdLst>
                <a:gd name="T0" fmla="*/ 11 w 23"/>
                <a:gd name="T1" fmla="*/ 577 h 635"/>
                <a:gd name="T2" fmla="*/ 12 w 23"/>
                <a:gd name="T3" fmla="*/ 589 h 635"/>
                <a:gd name="T4" fmla="*/ 22 w 23"/>
                <a:gd name="T5" fmla="*/ 632 h 635"/>
                <a:gd name="T6" fmla="*/ 23 w 23"/>
                <a:gd name="T7" fmla="*/ 635 h 635"/>
                <a:gd name="T8" fmla="*/ 17 w 23"/>
                <a:gd name="T9" fmla="*/ 576 h 635"/>
                <a:gd name="T10" fmla="*/ 5 w 23"/>
                <a:gd name="T11" fmla="*/ 269 h 635"/>
                <a:gd name="T12" fmla="*/ 15 w 23"/>
                <a:gd name="T13" fmla="*/ 0 h 635"/>
                <a:gd name="T14" fmla="*/ 12 w 23"/>
                <a:gd name="T15" fmla="*/ 0 h 635"/>
                <a:gd name="T16" fmla="*/ 1 w 23"/>
                <a:gd name="T17" fmla="*/ 269 h 635"/>
                <a:gd name="T18" fmla="*/ 11 w 23"/>
                <a:gd name="T19" fmla="*/ 577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2" name="Freeform 17">
              <a:extLst>
                <a:ext uri="{FF2B5EF4-FFF2-40B4-BE49-F238E27FC236}">
                  <a16:creationId xmlns:a16="http://schemas.microsoft.com/office/drawing/2014/main" id="{601C08F0-E1E6-4C66-917A-6E805C56BE06}"/>
                </a:ext>
              </a:extLst>
            </p:cNvPr>
            <p:cNvSpPr>
              <a:spLocks/>
            </p:cNvSpPr>
            <p:nvPr/>
          </p:nvSpPr>
          <p:spPr bwMode="auto">
            <a:xfrm>
              <a:off x="2554288" y="2598738"/>
              <a:ext cx="66675" cy="420688"/>
            </a:xfrm>
            <a:custGeom>
              <a:avLst/>
              <a:gdLst>
                <a:gd name="T0" fmla="*/ 0 w 17"/>
                <a:gd name="T1" fmla="*/ 0 h 107"/>
                <a:gd name="T2" fmla="*/ 5 w 17"/>
                <a:gd name="T3" fmla="*/ 56 h 107"/>
                <a:gd name="T4" fmla="*/ 17 w 17"/>
                <a:gd name="T5" fmla="*/ 107 h 107"/>
                <a:gd name="T6" fmla="*/ 11 w 17"/>
                <a:gd name="T7" fmla="*/ 46 h 107"/>
                <a:gd name="T8" fmla="*/ 10 w 17"/>
                <a:gd name="T9" fmla="*/ 43 h 107"/>
                <a:gd name="T10" fmla="*/ 0 w 17"/>
                <a:gd name="T11" fmla="*/ 0 h 107"/>
              </a:gdLst>
              <a:ahLst/>
              <a:cxnLst>
                <a:cxn ang="0">
                  <a:pos x="T0" y="T1"/>
                </a:cxn>
                <a:cxn ang="0">
                  <a:pos x="T2" y="T3"/>
                </a:cxn>
                <a:cxn ang="0">
                  <a:pos x="T4" y="T5"/>
                </a:cxn>
                <a:cxn ang="0">
                  <a:pos x="T6" y="T7"/>
                </a:cxn>
                <a:cxn ang="0">
                  <a:pos x="T8" y="T9"/>
                </a:cxn>
                <a:cxn ang="0">
                  <a:pos x="T10" y="T11"/>
                </a:cxn>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3" name="Freeform 18">
              <a:extLst>
                <a:ext uri="{FF2B5EF4-FFF2-40B4-BE49-F238E27FC236}">
                  <a16:creationId xmlns:a16="http://schemas.microsoft.com/office/drawing/2014/main" id="{FA411D7E-62C7-4576-ABC7-693321C9DC0D}"/>
                </a:ext>
              </a:extLst>
            </p:cNvPr>
            <p:cNvSpPr>
              <a:spLocks/>
            </p:cNvSpPr>
            <p:nvPr/>
          </p:nvSpPr>
          <p:spPr bwMode="auto">
            <a:xfrm>
              <a:off x="3143251" y="4757738"/>
              <a:ext cx="161925" cy="873125"/>
            </a:xfrm>
            <a:custGeom>
              <a:avLst/>
              <a:gdLst>
                <a:gd name="T0" fmla="*/ 0 w 41"/>
                <a:gd name="T1" fmla="*/ 0 h 222"/>
                <a:gd name="T2" fmla="*/ 5 w 41"/>
                <a:gd name="T3" fmla="*/ 93 h 222"/>
                <a:gd name="T4" fmla="*/ 17 w 41"/>
                <a:gd name="T5" fmla="*/ 166 h 222"/>
                <a:gd name="T6" fmla="*/ 24 w 41"/>
                <a:gd name="T7" fmla="*/ 184 h 222"/>
                <a:gd name="T8" fmla="*/ 41 w 41"/>
                <a:gd name="T9" fmla="*/ 222 h 222"/>
                <a:gd name="T10" fmla="*/ 38 w 41"/>
                <a:gd name="T11" fmla="*/ 212 h 222"/>
                <a:gd name="T12" fmla="*/ 13 w 41"/>
                <a:gd name="T13" fmla="*/ 92 h 222"/>
                <a:gd name="T14" fmla="*/ 8 w 41"/>
                <a:gd name="T15" fmla="*/ 22 h 222"/>
                <a:gd name="T16" fmla="*/ 7 w 41"/>
                <a:gd name="T17" fmla="*/ 18 h 222"/>
                <a:gd name="T18" fmla="*/ 0 w 41"/>
                <a:gd name="T19"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4" name="Freeform 19">
              <a:extLst>
                <a:ext uri="{FF2B5EF4-FFF2-40B4-BE49-F238E27FC236}">
                  <a16:creationId xmlns:a16="http://schemas.microsoft.com/office/drawing/2014/main" id="{4EC72798-200D-4D7E-B366-EBA170B80108}"/>
                </a:ext>
              </a:extLst>
            </p:cNvPr>
            <p:cNvSpPr>
              <a:spLocks/>
            </p:cNvSpPr>
            <p:nvPr/>
          </p:nvSpPr>
          <p:spPr bwMode="auto">
            <a:xfrm>
              <a:off x="3148013" y="1282700"/>
              <a:ext cx="1768475" cy="3448050"/>
            </a:xfrm>
            <a:custGeom>
              <a:avLst/>
              <a:gdLst>
                <a:gd name="T0" fmla="*/ 7 w 450"/>
                <a:gd name="T1" fmla="*/ 854 h 878"/>
                <a:gd name="T2" fmla="*/ 50 w 450"/>
                <a:gd name="T3" fmla="*/ 613 h 878"/>
                <a:gd name="T4" fmla="*/ 149 w 450"/>
                <a:gd name="T5" fmla="*/ 388 h 878"/>
                <a:gd name="T6" fmla="*/ 285 w 450"/>
                <a:gd name="T7" fmla="*/ 183 h 878"/>
                <a:gd name="T8" fmla="*/ 364 w 450"/>
                <a:gd name="T9" fmla="*/ 89 h 878"/>
                <a:gd name="T10" fmla="*/ 406 w 450"/>
                <a:gd name="T11" fmla="*/ 44 h 878"/>
                <a:gd name="T12" fmla="*/ 450 w 450"/>
                <a:gd name="T13" fmla="*/ 1 h 878"/>
                <a:gd name="T14" fmla="*/ 450 w 450"/>
                <a:gd name="T15" fmla="*/ 0 h 878"/>
                <a:gd name="T16" fmla="*/ 405 w 450"/>
                <a:gd name="T17" fmla="*/ 43 h 878"/>
                <a:gd name="T18" fmla="*/ 363 w 450"/>
                <a:gd name="T19" fmla="*/ 88 h 878"/>
                <a:gd name="T20" fmla="*/ 283 w 450"/>
                <a:gd name="T21" fmla="*/ 181 h 878"/>
                <a:gd name="T22" fmla="*/ 145 w 450"/>
                <a:gd name="T23" fmla="*/ 386 h 878"/>
                <a:gd name="T24" fmla="*/ 45 w 450"/>
                <a:gd name="T25" fmla="*/ 611 h 878"/>
                <a:gd name="T26" fmla="*/ 0 w 450"/>
                <a:gd name="T27" fmla="*/ 854 h 878"/>
                <a:gd name="T28" fmla="*/ 0 w 450"/>
                <a:gd name="T29" fmla="*/ 859 h 878"/>
                <a:gd name="T30" fmla="*/ 7 w 450"/>
                <a:gd name="T31" fmla="*/ 878 h 878"/>
                <a:gd name="T32" fmla="*/ 7 w 450"/>
                <a:gd name="T33" fmla="*/ 854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5" name="Freeform 20">
              <a:extLst>
                <a:ext uri="{FF2B5EF4-FFF2-40B4-BE49-F238E27FC236}">
                  <a16:creationId xmlns:a16="http://schemas.microsoft.com/office/drawing/2014/main" id="{79D2CE78-1FCF-4814-989F-1D947638E8E0}"/>
                </a:ext>
              </a:extLst>
            </p:cNvPr>
            <p:cNvSpPr>
              <a:spLocks/>
            </p:cNvSpPr>
            <p:nvPr/>
          </p:nvSpPr>
          <p:spPr bwMode="auto">
            <a:xfrm>
              <a:off x="3273426" y="5653088"/>
              <a:ext cx="138113" cy="287338"/>
            </a:xfrm>
            <a:custGeom>
              <a:avLst/>
              <a:gdLst>
                <a:gd name="T0" fmla="*/ 0 w 35"/>
                <a:gd name="T1" fmla="*/ 0 h 73"/>
                <a:gd name="T2" fmla="*/ 26 w 35"/>
                <a:gd name="T3" fmla="*/ 73 h 73"/>
                <a:gd name="T4" fmla="*/ 35 w 35"/>
                <a:gd name="T5" fmla="*/ 73 h 73"/>
                <a:gd name="T6" fmla="*/ 0 w 35"/>
                <a:gd name="T7" fmla="*/ 0 h 73"/>
              </a:gdLst>
              <a:ahLst/>
              <a:cxnLst>
                <a:cxn ang="0">
                  <a:pos x="T0" y="T1"/>
                </a:cxn>
                <a:cxn ang="0">
                  <a:pos x="T2" y="T3"/>
                </a:cxn>
                <a:cxn ang="0">
                  <a:pos x="T4" y="T5"/>
                </a:cxn>
                <a:cxn ang="0">
                  <a:pos x="T6" y="T7"/>
                </a:cxn>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6" name="Freeform 21">
              <a:extLst>
                <a:ext uri="{FF2B5EF4-FFF2-40B4-BE49-F238E27FC236}">
                  <a16:creationId xmlns:a16="http://schemas.microsoft.com/office/drawing/2014/main" id="{CADB7B6F-4C29-49E2-9128-048E34CEBE44}"/>
                </a:ext>
              </a:extLst>
            </p:cNvPr>
            <p:cNvSpPr>
              <a:spLocks/>
            </p:cNvSpPr>
            <p:nvPr/>
          </p:nvSpPr>
          <p:spPr bwMode="auto">
            <a:xfrm>
              <a:off x="3143251" y="4656138"/>
              <a:ext cx="31750" cy="188913"/>
            </a:xfrm>
            <a:custGeom>
              <a:avLst/>
              <a:gdLst>
                <a:gd name="T0" fmla="*/ 7 w 8"/>
                <a:gd name="T1" fmla="*/ 44 h 48"/>
                <a:gd name="T2" fmla="*/ 8 w 8"/>
                <a:gd name="T3" fmla="*/ 48 h 48"/>
                <a:gd name="T4" fmla="*/ 8 w 8"/>
                <a:gd name="T5" fmla="*/ 19 h 48"/>
                <a:gd name="T6" fmla="*/ 1 w 8"/>
                <a:gd name="T7" fmla="*/ 0 h 48"/>
                <a:gd name="T8" fmla="*/ 0 w 8"/>
                <a:gd name="T9" fmla="*/ 26 h 48"/>
                <a:gd name="T10" fmla="*/ 7 w 8"/>
                <a:gd name="T11" fmla="*/ 44 h 48"/>
              </a:gdLst>
              <a:ahLst/>
              <a:cxnLst>
                <a:cxn ang="0">
                  <a:pos x="T0" y="T1"/>
                </a:cxn>
                <a:cxn ang="0">
                  <a:pos x="T2" y="T3"/>
                </a:cxn>
                <a:cxn ang="0">
                  <a:pos x="T4" y="T5"/>
                </a:cxn>
                <a:cxn ang="0">
                  <a:pos x="T6" y="T7"/>
                </a:cxn>
                <a:cxn ang="0">
                  <a:pos x="T8" y="T9"/>
                </a:cxn>
                <a:cxn ang="0">
                  <a:pos x="T10" y="T11"/>
                </a:cxn>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7" name="Freeform 22">
              <a:extLst>
                <a:ext uri="{FF2B5EF4-FFF2-40B4-BE49-F238E27FC236}">
                  <a16:creationId xmlns:a16="http://schemas.microsoft.com/office/drawing/2014/main" id="{033698A0-C6AA-4380-B130-2E5A1878C92F}"/>
                </a:ext>
              </a:extLst>
            </p:cNvPr>
            <p:cNvSpPr>
              <a:spLocks/>
            </p:cNvSpPr>
            <p:nvPr/>
          </p:nvSpPr>
          <p:spPr bwMode="auto">
            <a:xfrm>
              <a:off x="3211513" y="5410200"/>
              <a:ext cx="203200" cy="530225"/>
            </a:xfrm>
            <a:custGeom>
              <a:avLst/>
              <a:gdLst>
                <a:gd name="T0" fmla="*/ 7 w 52"/>
                <a:gd name="T1" fmla="*/ 18 h 135"/>
                <a:gd name="T2" fmla="*/ 0 w 52"/>
                <a:gd name="T3" fmla="*/ 0 h 135"/>
                <a:gd name="T4" fmla="*/ 12 w 52"/>
                <a:gd name="T5" fmla="*/ 48 h 135"/>
                <a:gd name="T6" fmla="*/ 16 w 52"/>
                <a:gd name="T7" fmla="*/ 62 h 135"/>
                <a:gd name="T8" fmla="*/ 51 w 52"/>
                <a:gd name="T9" fmla="*/ 135 h 135"/>
                <a:gd name="T10" fmla="*/ 52 w 52"/>
                <a:gd name="T11" fmla="*/ 135 h 135"/>
                <a:gd name="T12" fmla="*/ 24 w 52"/>
                <a:gd name="T13" fmla="*/ 56 h 135"/>
                <a:gd name="T14" fmla="*/ 7 w 52"/>
                <a:gd name="T15" fmla="*/ 18 h 1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27" name="Group 48">
            <a:extLst>
              <a:ext uri="{FF2B5EF4-FFF2-40B4-BE49-F238E27FC236}">
                <a16:creationId xmlns:a16="http://schemas.microsoft.com/office/drawing/2014/main" id="{D093FA8B-F0AE-4023-A368-04D1E35B1101}"/>
              </a:ext>
            </a:extLst>
          </p:cNvPr>
          <p:cNvGrpSpPr>
            <a:grpSpLocks/>
          </p:cNvGrpSpPr>
          <p:nvPr/>
        </p:nvGrpSpPr>
        <p:grpSpPr bwMode="auto">
          <a:xfrm>
            <a:off x="20638" y="0"/>
            <a:ext cx="1952625" cy="6853238"/>
            <a:chOff x="6627813" y="195717"/>
            <a:chExt cx="1952625" cy="5678034"/>
          </a:xfrm>
        </p:grpSpPr>
        <p:sp>
          <p:nvSpPr>
            <p:cNvPr id="1034" name="Freeform 27">
              <a:extLst>
                <a:ext uri="{FF2B5EF4-FFF2-40B4-BE49-F238E27FC236}">
                  <a16:creationId xmlns:a16="http://schemas.microsoft.com/office/drawing/2014/main" id="{0015534D-2323-4CF1-90AF-80720BAB6F86}"/>
                </a:ext>
              </a:extLst>
            </p:cNvPr>
            <p:cNvSpPr>
              <a:spLocks/>
            </p:cNvSpPr>
            <p:nvPr/>
          </p:nvSpPr>
          <p:spPr bwMode="auto">
            <a:xfrm>
              <a:off x="6627813" y="195717"/>
              <a:ext cx="409575" cy="3646488"/>
            </a:xfrm>
            <a:custGeom>
              <a:avLst/>
              <a:gdLst>
                <a:gd name="T0" fmla="*/ 7 w 103"/>
                <a:gd name="T1" fmla="*/ 210 h 920"/>
                <a:gd name="T2" fmla="*/ 26 w 103"/>
                <a:gd name="T3" fmla="*/ 445 h 920"/>
                <a:gd name="T4" fmla="*/ 57 w 103"/>
                <a:gd name="T5" fmla="*/ 679 h 920"/>
                <a:gd name="T6" fmla="*/ 101 w 103"/>
                <a:gd name="T7" fmla="*/ 911 h 920"/>
                <a:gd name="T8" fmla="*/ 103 w 103"/>
                <a:gd name="T9" fmla="*/ 920 h 920"/>
                <a:gd name="T10" fmla="*/ 99 w 103"/>
                <a:gd name="T11" fmla="*/ 874 h 920"/>
                <a:gd name="T12" fmla="*/ 99 w 103"/>
                <a:gd name="T13" fmla="*/ 866 h 920"/>
                <a:gd name="T14" fmla="*/ 63 w 103"/>
                <a:gd name="T15" fmla="*/ 678 h 920"/>
                <a:gd name="T16" fmla="*/ 30 w 103"/>
                <a:gd name="T17" fmla="*/ 444 h 920"/>
                <a:gd name="T18" fmla="*/ 9 w 103"/>
                <a:gd name="T19" fmla="*/ 209 h 920"/>
                <a:gd name="T20" fmla="*/ 3 w 103"/>
                <a:gd name="T21" fmla="*/ 92 h 920"/>
                <a:gd name="T22" fmla="*/ 1 w 103"/>
                <a:gd name="T23" fmla="*/ 0 h 920"/>
                <a:gd name="T24" fmla="*/ 0 w 103"/>
                <a:gd name="T25" fmla="*/ 0 h 920"/>
                <a:gd name="T26" fmla="*/ 1 w 103"/>
                <a:gd name="T27" fmla="*/ 92 h 920"/>
                <a:gd name="T28" fmla="*/ 7 w 103"/>
                <a:gd name="T29" fmla="*/ 210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5" name="Freeform 28">
              <a:extLst>
                <a:ext uri="{FF2B5EF4-FFF2-40B4-BE49-F238E27FC236}">
                  <a16:creationId xmlns:a16="http://schemas.microsoft.com/office/drawing/2014/main" id="{548787D7-060F-41C3-A60C-4E5493365532}"/>
                </a:ext>
              </a:extLst>
            </p:cNvPr>
            <p:cNvSpPr>
              <a:spLocks/>
            </p:cNvSpPr>
            <p:nvPr/>
          </p:nvSpPr>
          <p:spPr bwMode="auto">
            <a:xfrm>
              <a:off x="7061201" y="3771900"/>
              <a:ext cx="350838" cy="1309688"/>
            </a:xfrm>
            <a:custGeom>
              <a:avLst/>
              <a:gdLst>
                <a:gd name="T0" fmla="*/ 53 w 88"/>
                <a:gd name="T1" fmla="*/ 229 h 330"/>
                <a:gd name="T2" fmla="*/ 88 w 88"/>
                <a:gd name="T3" fmla="*/ 330 h 330"/>
                <a:gd name="T4" fmla="*/ 88 w 88"/>
                <a:gd name="T5" fmla="*/ 308 h 330"/>
                <a:gd name="T6" fmla="*/ 88 w 88"/>
                <a:gd name="T7" fmla="*/ 304 h 330"/>
                <a:gd name="T8" fmla="*/ 62 w 88"/>
                <a:gd name="T9" fmla="*/ 226 h 330"/>
                <a:gd name="T10" fmla="*/ 0 w 88"/>
                <a:gd name="T11" fmla="*/ 0 h 330"/>
                <a:gd name="T12" fmla="*/ 7 w 88"/>
                <a:gd name="T13" fmla="*/ 63 h 330"/>
                <a:gd name="T14" fmla="*/ 53 w 88"/>
                <a:gd name="T15" fmla="*/ 229 h 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6" name="Freeform 29">
              <a:extLst>
                <a:ext uri="{FF2B5EF4-FFF2-40B4-BE49-F238E27FC236}">
                  <a16:creationId xmlns:a16="http://schemas.microsoft.com/office/drawing/2014/main" id="{347E22DD-F2A5-4B93-9675-80D81C3ACC78}"/>
                </a:ext>
              </a:extLst>
            </p:cNvPr>
            <p:cNvSpPr>
              <a:spLocks/>
            </p:cNvSpPr>
            <p:nvPr/>
          </p:nvSpPr>
          <p:spPr bwMode="auto">
            <a:xfrm>
              <a:off x="7439026" y="5053013"/>
              <a:ext cx="357188" cy="820738"/>
            </a:xfrm>
            <a:custGeom>
              <a:avLst/>
              <a:gdLst>
                <a:gd name="T0" fmla="*/ 6 w 90"/>
                <a:gd name="T1" fmla="*/ 15 h 207"/>
                <a:gd name="T2" fmla="*/ 0 w 90"/>
                <a:gd name="T3" fmla="*/ 0 h 207"/>
                <a:gd name="T4" fmla="*/ 1 w 90"/>
                <a:gd name="T5" fmla="*/ 29 h 207"/>
                <a:gd name="T6" fmla="*/ 42 w 90"/>
                <a:gd name="T7" fmla="*/ 127 h 207"/>
                <a:gd name="T8" fmla="*/ 80 w 90"/>
                <a:gd name="T9" fmla="*/ 207 h 207"/>
                <a:gd name="T10" fmla="*/ 90 w 90"/>
                <a:gd name="T11" fmla="*/ 207 h 207"/>
                <a:gd name="T12" fmla="*/ 50 w 90"/>
                <a:gd name="T13" fmla="*/ 123 h 207"/>
                <a:gd name="T14" fmla="*/ 6 w 90"/>
                <a:gd name="T15" fmla="*/ 15 h 2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7" name="Freeform 30">
              <a:extLst>
                <a:ext uri="{FF2B5EF4-FFF2-40B4-BE49-F238E27FC236}">
                  <a16:creationId xmlns:a16="http://schemas.microsoft.com/office/drawing/2014/main" id="{BB958DA8-2E53-454D-9844-1CECAB89ED85}"/>
                </a:ext>
              </a:extLst>
            </p:cNvPr>
            <p:cNvSpPr>
              <a:spLocks/>
            </p:cNvSpPr>
            <p:nvPr/>
          </p:nvSpPr>
          <p:spPr bwMode="auto">
            <a:xfrm>
              <a:off x="7037388" y="3811588"/>
              <a:ext cx="457200" cy="1852613"/>
            </a:xfrm>
            <a:custGeom>
              <a:avLst/>
              <a:gdLst>
                <a:gd name="T0" fmla="*/ 101 w 115"/>
                <a:gd name="T1" fmla="*/ 409 h 467"/>
                <a:gd name="T2" fmla="*/ 78 w 115"/>
                <a:gd name="T3" fmla="*/ 344 h 467"/>
                <a:gd name="T4" fmla="*/ 29 w 115"/>
                <a:gd name="T5" fmla="*/ 151 h 467"/>
                <a:gd name="T6" fmla="*/ 13 w 115"/>
                <a:gd name="T7" fmla="*/ 53 h 467"/>
                <a:gd name="T8" fmla="*/ 0 w 115"/>
                <a:gd name="T9" fmla="*/ 0 h 467"/>
                <a:gd name="T10" fmla="*/ 21 w 115"/>
                <a:gd name="T11" fmla="*/ 152 h 467"/>
                <a:gd name="T12" fmla="*/ 69 w 115"/>
                <a:gd name="T13" fmla="*/ 347 h 467"/>
                <a:gd name="T14" fmla="*/ 103 w 115"/>
                <a:gd name="T15" fmla="*/ 441 h 467"/>
                <a:gd name="T16" fmla="*/ 115 w 115"/>
                <a:gd name="T17" fmla="*/ 467 h 467"/>
                <a:gd name="T18" fmla="*/ 112 w 115"/>
                <a:gd name="T19" fmla="*/ 458 h 467"/>
                <a:gd name="T20" fmla="*/ 101 w 115"/>
                <a:gd name="T21" fmla="*/ 409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8" name="Freeform 31">
              <a:extLst>
                <a:ext uri="{FF2B5EF4-FFF2-40B4-BE49-F238E27FC236}">
                  <a16:creationId xmlns:a16="http://schemas.microsoft.com/office/drawing/2014/main" id="{157BB535-95C4-4D2C-8A1B-5705DF27AD84}"/>
                </a:ext>
              </a:extLst>
            </p:cNvPr>
            <p:cNvSpPr>
              <a:spLocks/>
            </p:cNvSpPr>
            <p:nvPr/>
          </p:nvSpPr>
          <p:spPr bwMode="auto">
            <a:xfrm>
              <a:off x="6992938" y="1263650"/>
              <a:ext cx="144463" cy="2508250"/>
            </a:xfrm>
            <a:custGeom>
              <a:avLst/>
              <a:gdLst>
                <a:gd name="T0" fmla="*/ 17 w 36"/>
                <a:gd name="T1" fmla="*/ 633 h 633"/>
                <a:gd name="T2" fmla="*/ 13 w 36"/>
                <a:gd name="T3" fmla="*/ 597 h 633"/>
                <a:gd name="T4" fmla="*/ 5 w 36"/>
                <a:gd name="T5" fmla="*/ 398 h 633"/>
                <a:gd name="T6" fmla="*/ 13 w 36"/>
                <a:gd name="T7" fmla="*/ 198 h 633"/>
                <a:gd name="T8" fmla="*/ 22 w 36"/>
                <a:gd name="T9" fmla="*/ 99 h 633"/>
                <a:gd name="T10" fmla="*/ 36 w 36"/>
                <a:gd name="T11" fmla="*/ 0 h 633"/>
                <a:gd name="T12" fmla="*/ 35 w 36"/>
                <a:gd name="T13" fmla="*/ 0 h 633"/>
                <a:gd name="T14" fmla="*/ 20 w 36"/>
                <a:gd name="T15" fmla="*/ 99 h 633"/>
                <a:gd name="T16" fmla="*/ 10 w 36"/>
                <a:gd name="T17" fmla="*/ 198 h 633"/>
                <a:gd name="T18" fmla="*/ 1 w 36"/>
                <a:gd name="T19" fmla="*/ 398 h 633"/>
                <a:gd name="T20" fmla="*/ 7 w 36"/>
                <a:gd name="T21" fmla="*/ 589 h 633"/>
                <a:gd name="T22" fmla="*/ 16 w 36"/>
                <a:gd name="T23" fmla="*/ 632 h 633"/>
                <a:gd name="T24" fmla="*/ 17 w 36"/>
                <a:gd name="T25"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9" name="Freeform 32">
              <a:extLst>
                <a:ext uri="{FF2B5EF4-FFF2-40B4-BE49-F238E27FC236}">
                  <a16:creationId xmlns:a16="http://schemas.microsoft.com/office/drawing/2014/main" id="{F699EB36-FA6E-484B-87BD-C0BF79894FAC}"/>
                </a:ext>
              </a:extLst>
            </p:cNvPr>
            <p:cNvSpPr>
              <a:spLocks/>
            </p:cNvSpPr>
            <p:nvPr/>
          </p:nvSpPr>
          <p:spPr bwMode="auto">
            <a:xfrm>
              <a:off x="7526338" y="5640388"/>
              <a:ext cx="111125" cy="233363"/>
            </a:xfrm>
            <a:custGeom>
              <a:avLst/>
              <a:gdLst>
                <a:gd name="T0" fmla="*/ 22 w 28"/>
                <a:gd name="T1" fmla="*/ 59 h 59"/>
                <a:gd name="T2" fmla="*/ 28 w 28"/>
                <a:gd name="T3" fmla="*/ 59 h 59"/>
                <a:gd name="T4" fmla="*/ 0 w 28"/>
                <a:gd name="T5" fmla="*/ 0 h 59"/>
                <a:gd name="T6" fmla="*/ 22 w 28"/>
                <a:gd name="T7" fmla="*/ 59 h 59"/>
              </a:gdLst>
              <a:ahLst/>
              <a:cxnLst>
                <a:cxn ang="0">
                  <a:pos x="T0" y="T1"/>
                </a:cxn>
                <a:cxn ang="0">
                  <a:pos x="T2" y="T3"/>
                </a:cxn>
                <a:cxn ang="0">
                  <a:pos x="T4" y="T5"/>
                </a:cxn>
                <a:cxn ang="0">
                  <a:pos x="T6" y="T7"/>
                </a:cxn>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0" name="Freeform 33">
              <a:extLst>
                <a:ext uri="{FF2B5EF4-FFF2-40B4-BE49-F238E27FC236}">
                  <a16:creationId xmlns:a16="http://schemas.microsoft.com/office/drawing/2014/main" id="{0118E281-6BB8-47E2-A46E-536309C4E242}"/>
                </a:ext>
              </a:extLst>
            </p:cNvPr>
            <p:cNvSpPr>
              <a:spLocks/>
            </p:cNvSpPr>
            <p:nvPr/>
          </p:nvSpPr>
          <p:spPr bwMode="auto">
            <a:xfrm>
              <a:off x="7021513" y="3598863"/>
              <a:ext cx="68263" cy="423863"/>
            </a:xfrm>
            <a:custGeom>
              <a:avLst/>
              <a:gdLst>
                <a:gd name="T0" fmla="*/ 4 w 17"/>
                <a:gd name="T1" fmla="*/ 54 h 107"/>
                <a:gd name="T2" fmla="*/ 17 w 17"/>
                <a:gd name="T3" fmla="*/ 107 h 107"/>
                <a:gd name="T4" fmla="*/ 10 w 17"/>
                <a:gd name="T5" fmla="*/ 44 h 107"/>
                <a:gd name="T6" fmla="*/ 9 w 17"/>
                <a:gd name="T7" fmla="*/ 43 h 107"/>
                <a:gd name="T8" fmla="*/ 0 w 17"/>
                <a:gd name="T9" fmla="*/ 0 h 107"/>
                <a:gd name="T10" fmla="*/ 0 w 17"/>
                <a:gd name="T11" fmla="*/ 8 h 107"/>
                <a:gd name="T12" fmla="*/ 4 w 17"/>
                <a:gd name="T13" fmla="*/ 54 h 107"/>
              </a:gdLst>
              <a:ahLst/>
              <a:cxnLst>
                <a:cxn ang="0">
                  <a:pos x="T0" y="T1"/>
                </a:cxn>
                <a:cxn ang="0">
                  <a:pos x="T2" y="T3"/>
                </a:cxn>
                <a:cxn ang="0">
                  <a:pos x="T4" y="T5"/>
                </a:cxn>
                <a:cxn ang="0">
                  <a:pos x="T6" y="T7"/>
                </a:cxn>
                <a:cxn ang="0">
                  <a:pos x="T8" y="T9"/>
                </a:cxn>
                <a:cxn ang="0">
                  <a:pos x="T10" y="T11"/>
                </a:cxn>
                <a:cxn ang="0">
                  <a:pos x="T12" y="T13"/>
                </a:cxn>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1" name="Freeform 34">
              <a:extLst>
                <a:ext uri="{FF2B5EF4-FFF2-40B4-BE49-F238E27FC236}">
                  <a16:creationId xmlns:a16="http://schemas.microsoft.com/office/drawing/2014/main" id="{B2BBE97F-FAC5-418E-A0FA-FA8252F53934}"/>
                </a:ext>
              </a:extLst>
            </p:cNvPr>
            <p:cNvSpPr>
              <a:spLocks/>
            </p:cNvSpPr>
            <p:nvPr/>
          </p:nvSpPr>
          <p:spPr bwMode="auto">
            <a:xfrm>
              <a:off x="7412038" y="2801938"/>
              <a:ext cx="1168400" cy="2251075"/>
            </a:xfrm>
            <a:custGeom>
              <a:avLst/>
              <a:gdLst>
                <a:gd name="T0" fmla="*/ 8 w 294"/>
                <a:gd name="T1" fmla="*/ 553 h 568"/>
                <a:gd name="T2" fmla="*/ 35 w 294"/>
                <a:gd name="T3" fmla="*/ 397 h 568"/>
                <a:gd name="T4" fmla="*/ 99 w 294"/>
                <a:gd name="T5" fmla="*/ 252 h 568"/>
                <a:gd name="T6" fmla="*/ 187 w 294"/>
                <a:gd name="T7" fmla="*/ 119 h 568"/>
                <a:gd name="T8" fmla="*/ 238 w 294"/>
                <a:gd name="T9" fmla="*/ 58 h 568"/>
                <a:gd name="T10" fmla="*/ 265 w 294"/>
                <a:gd name="T11" fmla="*/ 28 h 568"/>
                <a:gd name="T12" fmla="*/ 294 w 294"/>
                <a:gd name="T13" fmla="*/ 0 h 568"/>
                <a:gd name="T14" fmla="*/ 293 w 294"/>
                <a:gd name="T15" fmla="*/ 0 h 568"/>
                <a:gd name="T16" fmla="*/ 264 w 294"/>
                <a:gd name="T17" fmla="*/ 27 h 568"/>
                <a:gd name="T18" fmla="*/ 237 w 294"/>
                <a:gd name="T19" fmla="*/ 56 h 568"/>
                <a:gd name="T20" fmla="*/ 185 w 294"/>
                <a:gd name="T21" fmla="*/ 117 h 568"/>
                <a:gd name="T22" fmla="*/ 95 w 294"/>
                <a:gd name="T23" fmla="*/ 249 h 568"/>
                <a:gd name="T24" fmla="*/ 30 w 294"/>
                <a:gd name="T25" fmla="*/ 396 h 568"/>
                <a:gd name="T26" fmla="*/ 0 w 294"/>
                <a:gd name="T27" fmla="*/ 549 h 568"/>
                <a:gd name="T28" fmla="*/ 7 w 294"/>
                <a:gd name="T29" fmla="*/ 568 h 568"/>
                <a:gd name="T30" fmla="*/ 8 w 294"/>
                <a:gd name="T31" fmla="*/ 553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2" name="Freeform 35">
              <a:extLst>
                <a:ext uri="{FF2B5EF4-FFF2-40B4-BE49-F238E27FC236}">
                  <a16:creationId xmlns:a16="http://schemas.microsoft.com/office/drawing/2014/main" id="{462D94EB-7671-4BE8-B539-7772EDE4A560}"/>
                </a:ext>
              </a:extLst>
            </p:cNvPr>
            <p:cNvSpPr>
              <a:spLocks/>
            </p:cNvSpPr>
            <p:nvPr/>
          </p:nvSpPr>
          <p:spPr bwMode="auto">
            <a:xfrm>
              <a:off x="7494588" y="5664200"/>
              <a:ext cx="100013" cy="209550"/>
            </a:xfrm>
            <a:custGeom>
              <a:avLst/>
              <a:gdLst>
                <a:gd name="T0" fmla="*/ 0 w 25"/>
                <a:gd name="T1" fmla="*/ 0 h 53"/>
                <a:gd name="T2" fmla="*/ 19 w 25"/>
                <a:gd name="T3" fmla="*/ 53 h 53"/>
                <a:gd name="T4" fmla="*/ 25 w 25"/>
                <a:gd name="T5" fmla="*/ 53 h 53"/>
                <a:gd name="T6" fmla="*/ 0 w 25"/>
                <a:gd name="T7" fmla="*/ 0 h 53"/>
              </a:gdLst>
              <a:ahLst/>
              <a:cxnLst>
                <a:cxn ang="0">
                  <a:pos x="T0" y="T1"/>
                </a:cxn>
                <a:cxn ang="0">
                  <a:pos x="T2" y="T3"/>
                </a:cxn>
                <a:cxn ang="0">
                  <a:pos x="T4" y="T5"/>
                </a:cxn>
                <a:cxn ang="0">
                  <a:pos x="T6" y="T7"/>
                </a:cxn>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3" name="Freeform 36">
              <a:extLst>
                <a:ext uri="{FF2B5EF4-FFF2-40B4-BE49-F238E27FC236}">
                  <a16:creationId xmlns:a16="http://schemas.microsoft.com/office/drawing/2014/main" id="{7120CBD9-D509-40EB-A14E-B6EFDDBCF6D6}"/>
                </a:ext>
              </a:extLst>
            </p:cNvPr>
            <p:cNvSpPr>
              <a:spLocks/>
            </p:cNvSpPr>
            <p:nvPr/>
          </p:nvSpPr>
          <p:spPr bwMode="auto">
            <a:xfrm>
              <a:off x="7412038" y="5081588"/>
              <a:ext cx="114300" cy="558800"/>
            </a:xfrm>
            <a:custGeom>
              <a:avLst/>
              <a:gdLst>
                <a:gd name="T0" fmla="*/ 0 w 29"/>
                <a:gd name="T1" fmla="*/ 0 h 141"/>
                <a:gd name="T2" fmla="*/ 7 w 29"/>
                <a:gd name="T3" fmla="*/ 89 h 141"/>
                <a:gd name="T4" fmla="*/ 18 w 29"/>
                <a:gd name="T5" fmla="*/ 117 h 141"/>
                <a:gd name="T6" fmla="*/ 29 w 29"/>
                <a:gd name="T7" fmla="*/ 141 h 141"/>
                <a:gd name="T8" fmla="*/ 27 w 29"/>
                <a:gd name="T9" fmla="*/ 135 h 141"/>
                <a:gd name="T10" fmla="*/ 8 w 29"/>
                <a:gd name="T11" fmla="*/ 22 h 141"/>
                <a:gd name="T12" fmla="*/ 4 w 29"/>
                <a:gd name="T13" fmla="*/ 11 h 141"/>
                <a:gd name="T14" fmla="*/ 0 w 29"/>
                <a:gd name="T15" fmla="*/ 0 h 1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4" name="Freeform 37">
              <a:extLst>
                <a:ext uri="{FF2B5EF4-FFF2-40B4-BE49-F238E27FC236}">
                  <a16:creationId xmlns:a16="http://schemas.microsoft.com/office/drawing/2014/main" id="{70DDA492-23F1-4D06-87AE-CD49786493DA}"/>
                </a:ext>
              </a:extLst>
            </p:cNvPr>
            <p:cNvSpPr>
              <a:spLocks/>
            </p:cNvSpPr>
            <p:nvPr/>
          </p:nvSpPr>
          <p:spPr bwMode="auto">
            <a:xfrm>
              <a:off x="7412038" y="4978400"/>
              <a:ext cx="31750" cy="188913"/>
            </a:xfrm>
            <a:custGeom>
              <a:avLst/>
              <a:gdLst>
                <a:gd name="T0" fmla="*/ 0 w 8"/>
                <a:gd name="T1" fmla="*/ 26 h 48"/>
                <a:gd name="T2" fmla="*/ 4 w 8"/>
                <a:gd name="T3" fmla="*/ 37 h 48"/>
                <a:gd name="T4" fmla="*/ 8 w 8"/>
                <a:gd name="T5" fmla="*/ 48 h 48"/>
                <a:gd name="T6" fmla="*/ 7 w 8"/>
                <a:gd name="T7" fmla="*/ 19 h 48"/>
                <a:gd name="T8" fmla="*/ 0 w 8"/>
                <a:gd name="T9" fmla="*/ 0 h 48"/>
                <a:gd name="T10" fmla="*/ 0 w 8"/>
                <a:gd name="T11" fmla="*/ 4 h 48"/>
                <a:gd name="T12" fmla="*/ 0 w 8"/>
                <a:gd name="T13" fmla="*/ 26 h 48"/>
              </a:gdLst>
              <a:ahLst/>
              <a:cxnLst>
                <a:cxn ang="0">
                  <a:pos x="T0" y="T1"/>
                </a:cxn>
                <a:cxn ang="0">
                  <a:pos x="T2" y="T3"/>
                </a:cxn>
                <a:cxn ang="0">
                  <a:pos x="T4" y="T5"/>
                </a:cxn>
                <a:cxn ang="0">
                  <a:pos x="T6" y="T7"/>
                </a:cxn>
                <a:cxn ang="0">
                  <a:pos x="T8" y="T9"/>
                </a:cxn>
                <a:cxn ang="0">
                  <a:pos x="T10" y="T11"/>
                </a:cxn>
                <a:cxn ang="0">
                  <a:pos x="T12" y="T13"/>
                </a:cxn>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5" name="Freeform 38">
              <a:extLst>
                <a:ext uri="{FF2B5EF4-FFF2-40B4-BE49-F238E27FC236}">
                  <a16:creationId xmlns:a16="http://schemas.microsoft.com/office/drawing/2014/main" id="{901112EC-9C70-4B36-A7C0-3DCA31F50446}"/>
                </a:ext>
              </a:extLst>
            </p:cNvPr>
            <p:cNvSpPr>
              <a:spLocks/>
            </p:cNvSpPr>
            <p:nvPr/>
          </p:nvSpPr>
          <p:spPr bwMode="auto">
            <a:xfrm>
              <a:off x="7439026" y="5434013"/>
              <a:ext cx="174625" cy="439738"/>
            </a:xfrm>
            <a:custGeom>
              <a:avLst/>
              <a:gdLst>
                <a:gd name="T0" fmla="*/ 11 w 44"/>
                <a:gd name="T1" fmla="*/ 28 h 111"/>
                <a:gd name="T2" fmla="*/ 0 w 44"/>
                <a:gd name="T3" fmla="*/ 0 h 111"/>
                <a:gd name="T4" fmla="*/ 11 w 44"/>
                <a:gd name="T5" fmla="*/ 49 h 111"/>
                <a:gd name="T6" fmla="*/ 14 w 44"/>
                <a:gd name="T7" fmla="*/ 58 h 111"/>
                <a:gd name="T8" fmla="*/ 39 w 44"/>
                <a:gd name="T9" fmla="*/ 111 h 111"/>
                <a:gd name="T10" fmla="*/ 44 w 44"/>
                <a:gd name="T11" fmla="*/ 111 h 111"/>
                <a:gd name="T12" fmla="*/ 22 w 44"/>
                <a:gd name="T13" fmla="*/ 52 h 111"/>
                <a:gd name="T14" fmla="*/ 11 w 44"/>
                <a:gd name="T15" fmla="*/ 28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62" name="Rectangle 61">
            <a:extLst>
              <a:ext uri="{FF2B5EF4-FFF2-40B4-BE49-F238E27FC236}">
                <a16:creationId xmlns:a16="http://schemas.microsoft.com/office/drawing/2014/main" id="{CF614221-DC4A-4FF9-9AC0-8612E80383B9}"/>
              </a:ext>
            </a:extLst>
          </p:cNvPr>
          <p:cNvSpPr/>
          <p:nvPr/>
        </p:nvSpPr>
        <p:spPr>
          <a:xfrm>
            <a:off x="0" y="0"/>
            <a:ext cx="182563"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29" name="Title Placeholder 1">
            <a:extLst>
              <a:ext uri="{FF2B5EF4-FFF2-40B4-BE49-F238E27FC236}">
                <a16:creationId xmlns:a16="http://schemas.microsoft.com/office/drawing/2014/main" id="{6DCA338E-06C5-4815-8472-D1397F5DDEE8}"/>
              </a:ext>
            </a:extLst>
          </p:cNvPr>
          <p:cNvSpPr>
            <a:spLocks noGrp="1"/>
          </p:cNvSpPr>
          <p:nvPr>
            <p:ph type="title"/>
          </p:nvPr>
        </p:nvSpPr>
        <p:spPr bwMode="auto">
          <a:xfrm>
            <a:off x="1944688" y="623888"/>
            <a:ext cx="6589712"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a:t>Haga clic para modificar el estilo de título del patrón</a:t>
            </a:r>
            <a:endParaRPr lang="en-US" altLang="es-MX"/>
          </a:p>
        </p:txBody>
      </p:sp>
      <p:sp>
        <p:nvSpPr>
          <p:cNvPr id="1030" name="Text Placeholder 2">
            <a:extLst>
              <a:ext uri="{FF2B5EF4-FFF2-40B4-BE49-F238E27FC236}">
                <a16:creationId xmlns:a16="http://schemas.microsoft.com/office/drawing/2014/main" id="{8B83F856-0A79-49D6-97F2-7F3CFCAB7BA9}"/>
              </a:ext>
            </a:extLst>
          </p:cNvPr>
          <p:cNvSpPr>
            <a:spLocks noGrp="1"/>
          </p:cNvSpPr>
          <p:nvPr>
            <p:ph type="body" idx="1"/>
          </p:nvPr>
        </p:nvSpPr>
        <p:spPr bwMode="auto">
          <a:xfrm>
            <a:off x="1943100" y="2133600"/>
            <a:ext cx="65913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a:t>Haga clic para modificar el estilo de texto del patrón</a:t>
            </a:r>
          </a:p>
          <a:p>
            <a:pPr lvl="1"/>
            <a:r>
              <a:rPr lang="es-ES" altLang="es-MX"/>
              <a:t>Segundo nivel</a:t>
            </a:r>
          </a:p>
          <a:p>
            <a:pPr lvl="2"/>
            <a:r>
              <a:rPr lang="es-ES" altLang="es-MX"/>
              <a:t>Tercer nivel</a:t>
            </a:r>
          </a:p>
          <a:p>
            <a:pPr lvl="3"/>
            <a:r>
              <a:rPr lang="es-ES" altLang="es-MX"/>
              <a:t>Cuarto nivel</a:t>
            </a:r>
          </a:p>
          <a:p>
            <a:pPr lvl="4"/>
            <a:r>
              <a:rPr lang="es-ES" altLang="es-MX"/>
              <a:t>Quinto nivel</a:t>
            </a:r>
            <a:endParaRPr lang="en-US" altLang="es-MX"/>
          </a:p>
        </p:txBody>
      </p:sp>
      <p:sp>
        <p:nvSpPr>
          <p:cNvPr id="4" name="Date Placeholder 3">
            <a:extLst>
              <a:ext uri="{FF2B5EF4-FFF2-40B4-BE49-F238E27FC236}">
                <a16:creationId xmlns:a16="http://schemas.microsoft.com/office/drawing/2014/main" id="{3664EC21-ACA1-4E5B-8647-26C3A1A163D5}"/>
              </a:ext>
            </a:extLst>
          </p:cNvPr>
          <p:cNvSpPr>
            <a:spLocks noGrp="1"/>
          </p:cNvSpPr>
          <p:nvPr>
            <p:ph type="dt" sz="half" idx="2"/>
          </p:nvPr>
        </p:nvSpPr>
        <p:spPr>
          <a:xfrm>
            <a:off x="7772400" y="6135688"/>
            <a:ext cx="766763" cy="369887"/>
          </a:xfrm>
          <a:prstGeom prst="rect">
            <a:avLst/>
          </a:prstGeom>
        </p:spPr>
        <p:txBody>
          <a:bodyPr vert="horz" lIns="91440" tIns="45720" rIns="91440" bIns="45720" rtlCol="0" anchor="ctr"/>
          <a:lstStyle>
            <a:lvl1pPr algn="r" eaLnBrk="1" hangingPunct="1">
              <a:defRPr sz="900">
                <a:solidFill>
                  <a:schemeClr val="tx1">
                    <a:tint val="75000"/>
                  </a:schemeClr>
                </a:solidFill>
              </a:defRPr>
            </a:lvl1pPr>
          </a:lstStyle>
          <a:p>
            <a:pPr>
              <a:defRPr/>
            </a:pPr>
            <a:endParaRPr lang="es-ES" altLang="es-MX"/>
          </a:p>
        </p:txBody>
      </p:sp>
      <p:sp>
        <p:nvSpPr>
          <p:cNvPr id="5" name="Footer Placeholder 4">
            <a:extLst>
              <a:ext uri="{FF2B5EF4-FFF2-40B4-BE49-F238E27FC236}">
                <a16:creationId xmlns:a16="http://schemas.microsoft.com/office/drawing/2014/main" id="{B563E18B-6BD0-49FF-8F48-6FF909FC7BD9}"/>
              </a:ext>
            </a:extLst>
          </p:cNvPr>
          <p:cNvSpPr>
            <a:spLocks noGrp="1"/>
          </p:cNvSpPr>
          <p:nvPr>
            <p:ph type="ftr" sz="quarter" idx="3"/>
          </p:nvPr>
        </p:nvSpPr>
        <p:spPr>
          <a:xfrm>
            <a:off x="1943100" y="6135688"/>
            <a:ext cx="5716588" cy="365125"/>
          </a:xfrm>
          <a:prstGeom prst="rect">
            <a:avLst/>
          </a:prstGeom>
        </p:spPr>
        <p:txBody>
          <a:bodyPr vert="horz" lIns="91440" tIns="45720" rIns="91440" bIns="45720" rtlCol="0" anchor="ctr"/>
          <a:lstStyle>
            <a:lvl1pPr algn="l" eaLnBrk="1" hangingPunct="1">
              <a:defRPr sz="900" smtClean="0">
                <a:solidFill>
                  <a:schemeClr val="tx1">
                    <a:tint val="75000"/>
                  </a:schemeClr>
                </a:solidFill>
              </a:defRPr>
            </a:lvl1pPr>
          </a:lstStyle>
          <a:p>
            <a:pPr>
              <a:defRPr/>
            </a:pPr>
            <a:r>
              <a:rPr lang="es-MX" altLang="es-MX"/>
              <a:t>Dra. María del Pilar Alejandra Mora Cantellano, 2018</a:t>
            </a:r>
            <a:endParaRPr lang="es-ES" altLang="es-MX"/>
          </a:p>
        </p:txBody>
      </p:sp>
      <p:sp>
        <p:nvSpPr>
          <p:cNvPr id="6" name="Slide Number Placeholder 5">
            <a:extLst>
              <a:ext uri="{FF2B5EF4-FFF2-40B4-BE49-F238E27FC236}">
                <a16:creationId xmlns:a16="http://schemas.microsoft.com/office/drawing/2014/main" id="{2280194C-DC4C-4970-AAC9-D795D781007D}"/>
              </a:ext>
            </a:extLst>
          </p:cNvPr>
          <p:cNvSpPr>
            <a:spLocks noGrp="1"/>
          </p:cNvSpPr>
          <p:nvPr>
            <p:ph type="sldNum" sz="quarter" idx="4"/>
          </p:nvPr>
        </p:nvSpPr>
        <p:spPr bwMode="gray">
          <a:xfrm>
            <a:off x="511175" y="787400"/>
            <a:ext cx="585788" cy="365125"/>
          </a:xfrm>
          <a:prstGeom prst="rect">
            <a:avLst/>
          </a:prstGeom>
        </p:spPr>
        <p:txBody>
          <a:bodyPr vert="horz" lIns="91440" tIns="45720" rIns="91440" bIns="45720" rtlCol="0" anchor="ctr"/>
          <a:lstStyle>
            <a:lvl1pPr algn="r" eaLnBrk="1" hangingPunct="1">
              <a:defRPr sz="2000" smtClean="0">
                <a:solidFill>
                  <a:srgbClr val="FEFFFF"/>
                </a:solidFill>
              </a:defRPr>
            </a:lvl1pPr>
          </a:lstStyle>
          <a:p>
            <a:pPr>
              <a:defRPr/>
            </a:pPr>
            <a:fld id="{8EECC5D7-EC70-42FB-B822-003078C76D3B}" type="slidenum">
              <a:rPr lang="es-ES" altLang="es-MX"/>
              <a:pPr>
                <a:defRPr/>
              </a:pPr>
              <a:t>‹Nº›</a:t>
            </a:fld>
            <a:endParaRPr lang="es-ES" altLang="es-MX"/>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1" r:id="rId14"/>
    <p:sldLayoutId id="2147483772" r:id="rId15"/>
    <p:sldLayoutId id="2147483773" r:id="rId16"/>
    <p:sldLayoutId id="2147483774" r:id="rId17"/>
    <p:sldLayoutId id="2147483775" r:id="rId18"/>
    <p:sldLayoutId id="2147483776" r:id="rId19"/>
  </p:sldLayoutIdLst>
  <p:hf sldNum="0" hdr="0" dt="0"/>
  <p:txStyles>
    <p:titleStyle>
      <a:lvl1pPr algn="l" defTabSz="457200" rtl="0" fontAlgn="base">
        <a:spcBef>
          <a:spcPct val="0"/>
        </a:spcBef>
        <a:spcAft>
          <a:spcPct val="0"/>
        </a:spcAft>
        <a:defRPr sz="3600" kern="1200">
          <a:solidFill>
            <a:srgbClr val="262626"/>
          </a:solidFill>
          <a:latin typeface="+mj-lt"/>
          <a:ea typeface="+mj-ea"/>
          <a:cs typeface="+mj-cs"/>
        </a:defRPr>
      </a:lvl1pPr>
      <a:lvl2pPr algn="l" defTabSz="457200" rtl="0" fontAlgn="base">
        <a:spcBef>
          <a:spcPct val="0"/>
        </a:spcBef>
        <a:spcAft>
          <a:spcPct val="0"/>
        </a:spcAft>
        <a:defRPr sz="3600">
          <a:solidFill>
            <a:srgbClr val="262626"/>
          </a:solidFill>
          <a:latin typeface="Century Gothic" panose="020B0502020202020204" pitchFamily="34" charset="0"/>
        </a:defRPr>
      </a:lvl2pPr>
      <a:lvl3pPr algn="l" defTabSz="457200" rtl="0" fontAlgn="base">
        <a:spcBef>
          <a:spcPct val="0"/>
        </a:spcBef>
        <a:spcAft>
          <a:spcPct val="0"/>
        </a:spcAft>
        <a:defRPr sz="3600">
          <a:solidFill>
            <a:srgbClr val="262626"/>
          </a:solidFill>
          <a:latin typeface="Century Gothic" panose="020B0502020202020204" pitchFamily="34" charset="0"/>
        </a:defRPr>
      </a:lvl3pPr>
      <a:lvl4pPr algn="l" defTabSz="457200" rtl="0" fontAlgn="base">
        <a:spcBef>
          <a:spcPct val="0"/>
        </a:spcBef>
        <a:spcAft>
          <a:spcPct val="0"/>
        </a:spcAft>
        <a:defRPr sz="3600">
          <a:solidFill>
            <a:srgbClr val="262626"/>
          </a:solidFill>
          <a:latin typeface="Century Gothic" panose="020B0502020202020204" pitchFamily="34" charset="0"/>
        </a:defRPr>
      </a:lvl4pPr>
      <a:lvl5pPr algn="l" defTabSz="457200" rtl="0" fontAlgn="base">
        <a:spcBef>
          <a:spcPct val="0"/>
        </a:spcBef>
        <a:spcAft>
          <a:spcPct val="0"/>
        </a:spcAft>
        <a:defRPr sz="3600">
          <a:solidFill>
            <a:srgbClr val="262626"/>
          </a:solidFill>
          <a:latin typeface="Century Gothic" panose="020B0502020202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fontAlgn="base">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fontAlgn="base">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fontAlgn="base">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fontAlgn="base">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fontAlgn="base">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wmf"/></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8.xml"/><Relationship Id="rId5" Type="http://schemas.openxmlformats.org/officeDocument/2006/relationships/image" Target="../media/image21.jpeg"/><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8.xml"/><Relationship Id="rId5" Type="http://schemas.openxmlformats.org/officeDocument/2006/relationships/image" Target="../media/image27.jpeg"/><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7.xml"/><Relationship Id="rId1" Type="http://schemas.openxmlformats.org/officeDocument/2006/relationships/vmlDrawing" Target="../drawings/vmlDrawing1.v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a:extLst>
              <a:ext uri="{FF2B5EF4-FFF2-40B4-BE49-F238E27FC236}">
                <a16:creationId xmlns:a16="http://schemas.microsoft.com/office/drawing/2014/main" id="{D912F852-742A-44B9-A059-9564AF586C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386812"/>
            <a:ext cx="1823864" cy="1493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5" name="Picture 3">
            <a:extLst>
              <a:ext uri="{FF2B5EF4-FFF2-40B4-BE49-F238E27FC236}">
                <a16:creationId xmlns:a16="http://schemas.microsoft.com/office/drawing/2014/main" id="{1012AA12-37A4-4B4D-BDD2-CE85DD0F11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3005" y="457200"/>
            <a:ext cx="1676569" cy="1214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2517" name="Rectangle 5">
            <a:extLst>
              <a:ext uri="{FF2B5EF4-FFF2-40B4-BE49-F238E27FC236}">
                <a16:creationId xmlns:a16="http://schemas.microsoft.com/office/drawing/2014/main" id="{13E7A4B2-36A2-45B6-A24B-8E0A5808E741}"/>
              </a:ext>
            </a:extLst>
          </p:cNvPr>
          <p:cNvSpPr>
            <a:spLocks noGrp="1" noChangeArrowheads="1"/>
          </p:cNvSpPr>
          <p:nvPr>
            <p:ph idx="1"/>
          </p:nvPr>
        </p:nvSpPr>
        <p:spPr>
          <a:xfrm>
            <a:off x="1524000" y="2128838"/>
            <a:ext cx="6970712" cy="4114800"/>
          </a:xfrm>
        </p:spPr>
        <p:txBody>
          <a:bodyPr rtlCol="0">
            <a:normAutofit fontScale="77500" lnSpcReduction="20000"/>
          </a:bodyPr>
          <a:lstStyle/>
          <a:p>
            <a:pPr fontAlgn="auto">
              <a:spcAft>
                <a:spcPts val="0"/>
              </a:spcAft>
              <a:buFont typeface="Wingdings 3" charset="2"/>
              <a:buChar char=""/>
              <a:defRPr/>
            </a:pPr>
            <a:endParaRPr lang="es-MX" altLang="es-MX" sz="2400" dirty="0">
              <a:solidFill>
                <a:schemeClr val="tx1">
                  <a:lumMod val="75000"/>
                  <a:lumOff val="25000"/>
                </a:schemeClr>
              </a:solidFill>
              <a:latin typeface="Arial" panose="020B0604020202020204" pitchFamily="34" charset="0"/>
            </a:endParaRPr>
          </a:p>
          <a:p>
            <a:pPr fontAlgn="auto">
              <a:spcAft>
                <a:spcPts val="0"/>
              </a:spcAft>
              <a:buFont typeface="Wingdings 3" charset="2"/>
              <a:buChar char=""/>
              <a:defRPr/>
            </a:pPr>
            <a:endParaRPr lang="es-MX" altLang="es-MX" sz="2400" dirty="0">
              <a:solidFill>
                <a:schemeClr val="tx1">
                  <a:lumMod val="75000"/>
                  <a:lumOff val="25000"/>
                </a:schemeClr>
              </a:solidFill>
              <a:latin typeface="Arial" panose="020B0604020202020204" pitchFamily="34" charset="0"/>
            </a:endParaRPr>
          </a:p>
          <a:p>
            <a:pPr algn="r" fontAlgn="auto">
              <a:spcAft>
                <a:spcPts val="0"/>
              </a:spcAft>
              <a:buFont typeface="Wingdings" panose="05000000000000000000" pitchFamily="2" charset="2"/>
              <a:buNone/>
              <a:defRPr/>
            </a:pPr>
            <a:r>
              <a:rPr lang="es-MX" altLang="es-MX" sz="2400" dirty="0">
                <a:solidFill>
                  <a:schemeClr val="tx1">
                    <a:lumMod val="75000"/>
                    <a:lumOff val="25000"/>
                  </a:schemeClr>
                </a:solidFill>
                <a:latin typeface="Arial" panose="020B0604020202020204" pitchFamily="34" charset="0"/>
              </a:rPr>
              <a:t>	</a:t>
            </a:r>
            <a:r>
              <a:rPr lang="es-MX" altLang="es-MX" sz="3000" b="1" dirty="0">
                <a:solidFill>
                  <a:schemeClr val="tx2"/>
                </a:solidFill>
                <a:latin typeface="Arial" panose="020B0604020202020204" pitchFamily="34" charset="0"/>
              </a:rPr>
              <a:t>Elaboración de materia prima para el proceso artesanal de tejido textil de lana.</a:t>
            </a:r>
            <a:br>
              <a:rPr lang="es-ES" altLang="es-MX" sz="3000" b="1" dirty="0">
                <a:solidFill>
                  <a:schemeClr val="tx2"/>
                </a:solidFill>
                <a:latin typeface="Arial" panose="020B0604020202020204" pitchFamily="34" charset="0"/>
              </a:rPr>
            </a:br>
            <a:br>
              <a:rPr lang="es-MX" altLang="es-MX" sz="3000" b="1" dirty="0">
                <a:solidFill>
                  <a:schemeClr val="tx2"/>
                </a:solidFill>
                <a:latin typeface="Arial" panose="020B0604020202020204" pitchFamily="34" charset="0"/>
              </a:rPr>
            </a:br>
            <a:r>
              <a:rPr lang="es-MX" altLang="es-MX" sz="1600" dirty="0">
                <a:solidFill>
                  <a:schemeClr val="tx1">
                    <a:lumMod val="75000"/>
                    <a:lumOff val="25000"/>
                  </a:schemeClr>
                </a:solidFill>
              </a:rPr>
              <a:t>	</a:t>
            </a:r>
            <a:r>
              <a:rPr lang="es-MX" altLang="es-MX" dirty="0">
                <a:solidFill>
                  <a:schemeClr val="tx1">
                    <a:lumMod val="75000"/>
                    <a:lumOff val="25000"/>
                  </a:schemeClr>
                </a:solidFill>
              </a:rPr>
              <a:t>Material didáctico para la licenciatura en Diseño Industrial.</a:t>
            </a:r>
          </a:p>
          <a:p>
            <a:pPr algn="r" fontAlgn="auto">
              <a:spcAft>
                <a:spcPts val="0"/>
              </a:spcAft>
              <a:buFont typeface="Wingdings" panose="05000000000000000000" pitchFamily="2" charset="2"/>
              <a:buNone/>
              <a:defRPr/>
            </a:pPr>
            <a:r>
              <a:rPr lang="es-MX" altLang="es-MX" dirty="0">
                <a:solidFill>
                  <a:schemeClr val="tx1">
                    <a:lumMod val="75000"/>
                    <a:lumOff val="25000"/>
                  </a:schemeClr>
                </a:solidFill>
              </a:rPr>
              <a:t>Unidad de Aprendizaje: Procesos artesanales </a:t>
            </a:r>
          </a:p>
          <a:p>
            <a:pPr algn="r" fontAlgn="auto">
              <a:spcAft>
                <a:spcPts val="0"/>
              </a:spcAft>
              <a:buFont typeface="Wingdings" panose="05000000000000000000" pitchFamily="2" charset="2"/>
              <a:buNone/>
              <a:defRPr/>
            </a:pPr>
            <a:r>
              <a:rPr lang="es-MX" altLang="es-MX" dirty="0">
                <a:solidFill>
                  <a:schemeClr val="tx1">
                    <a:lumMod val="75000"/>
                    <a:lumOff val="25000"/>
                  </a:schemeClr>
                </a:solidFill>
              </a:rPr>
              <a:t>Plan de Estudios 2015</a:t>
            </a:r>
          </a:p>
          <a:p>
            <a:pPr algn="r" fontAlgn="auto">
              <a:spcAft>
                <a:spcPts val="0"/>
              </a:spcAft>
              <a:buFont typeface="Wingdings" panose="05000000000000000000" pitchFamily="2" charset="2"/>
              <a:buNone/>
              <a:defRPr/>
            </a:pPr>
            <a:r>
              <a:rPr lang="es-MX" altLang="es-MX" dirty="0">
                <a:solidFill>
                  <a:schemeClr val="tx1">
                    <a:lumMod val="75000"/>
                    <a:lumOff val="25000"/>
                  </a:schemeClr>
                </a:solidFill>
              </a:rPr>
              <a:t>	Facultad de Arquitectura y Diseño. </a:t>
            </a:r>
          </a:p>
          <a:p>
            <a:pPr algn="r" fontAlgn="auto">
              <a:spcAft>
                <a:spcPts val="0"/>
              </a:spcAft>
              <a:buFont typeface="Wingdings" panose="05000000000000000000" pitchFamily="2" charset="2"/>
              <a:buNone/>
              <a:defRPr/>
            </a:pPr>
            <a:r>
              <a:rPr lang="es-MX" altLang="es-MX" dirty="0">
                <a:solidFill>
                  <a:schemeClr val="tx1">
                    <a:lumMod val="75000"/>
                    <a:lumOff val="25000"/>
                  </a:schemeClr>
                </a:solidFill>
              </a:rPr>
              <a:t>	Universidad Autónoma del Estado de México</a:t>
            </a:r>
          </a:p>
          <a:p>
            <a:pPr algn="r" fontAlgn="auto">
              <a:spcAft>
                <a:spcPts val="0"/>
              </a:spcAft>
              <a:buFont typeface="Wingdings" panose="05000000000000000000" pitchFamily="2" charset="2"/>
              <a:buNone/>
              <a:defRPr/>
            </a:pPr>
            <a:r>
              <a:rPr lang="es-MX" altLang="es-MX" dirty="0">
                <a:solidFill>
                  <a:schemeClr val="tx1">
                    <a:lumMod val="75000"/>
                    <a:lumOff val="25000"/>
                  </a:schemeClr>
                </a:solidFill>
              </a:rPr>
              <a:t>Dra. María del Pilar Alejandra Mora Cantellano. </a:t>
            </a:r>
          </a:p>
          <a:p>
            <a:pPr algn="r" fontAlgn="auto">
              <a:spcAft>
                <a:spcPts val="0"/>
              </a:spcAft>
              <a:buFont typeface="Wingdings" panose="05000000000000000000" pitchFamily="2" charset="2"/>
              <a:buNone/>
              <a:defRPr/>
            </a:pPr>
            <a:r>
              <a:rPr lang="es-MX" altLang="es-MX" dirty="0">
                <a:solidFill>
                  <a:schemeClr val="tx1">
                    <a:lumMod val="75000"/>
                    <a:lumOff val="25000"/>
                  </a:schemeClr>
                </a:solidFill>
              </a:rPr>
              <a:t>2018	</a:t>
            </a:r>
            <a:endParaRPr lang="es-ES" altLang="es-MX" dirty="0">
              <a:solidFill>
                <a:schemeClr val="tx1">
                  <a:lumMod val="75000"/>
                  <a:lumOff val="25000"/>
                </a:schemeClr>
              </a:solidFill>
            </a:endParaRPr>
          </a:p>
          <a:p>
            <a:pPr fontAlgn="auto">
              <a:spcAft>
                <a:spcPts val="0"/>
              </a:spcAft>
              <a:buFont typeface="Wingdings" panose="05000000000000000000" pitchFamily="2" charset="2"/>
              <a:buNone/>
              <a:defRPr/>
            </a:pPr>
            <a:endParaRPr lang="es-MX" altLang="es-MX" sz="1600" dirty="0">
              <a:solidFill>
                <a:schemeClr val="tx1">
                  <a:lumMod val="75000"/>
                  <a:lumOff val="25000"/>
                </a:schemeClr>
              </a:solidFill>
              <a:latin typeface="Arial" panose="020B0604020202020204" pitchFamily="34" charset="0"/>
            </a:endParaRPr>
          </a:p>
          <a:p>
            <a:pPr fontAlgn="auto">
              <a:spcAft>
                <a:spcPts val="0"/>
              </a:spcAft>
              <a:buFont typeface="Wingdings" panose="05000000000000000000" pitchFamily="2" charset="2"/>
              <a:buNone/>
              <a:defRPr/>
            </a:pPr>
            <a:endParaRPr lang="es-ES" altLang="es-MX" sz="1600" dirty="0">
              <a:solidFill>
                <a:schemeClr val="tx1">
                  <a:lumMod val="75000"/>
                  <a:lumOff val="25000"/>
                </a:schemeClr>
              </a:solidFill>
              <a:latin typeface="Arial" panose="020B0604020202020204" pitchFamily="34" charset="0"/>
            </a:endParaRPr>
          </a:p>
        </p:txBody>
      </p:sp>
      <p:sp>
        <p:nvSpPr>
          <p:cNvPr id="2" name="Marcador de pie de página 1">
            <a:extLst>
              <a:ext uri="{FF2B5EF4-FFF2-40B4-BE49-F238E27FC236}">
                <a16:creationId xmlns:a16="http://schemas.microsoft.com/office/drawing/2014/main" id="{628BD16C-4BA1-4912-A09A-F1BCCC4A0228}"/>
              </a:ext>
            </a:extLst>
          </p:cNvPr>
          <p:cNvSpPr>
            <a:spLocks noGrp="1"/>
          </p:cNvSpPr>
          <p:nvPr>
            <p:ph type="ftr" sz="quarter" idx="11"/>
          </p:nvPr>
        </p:nvSpPr>
        <p:spPr>
          <a:xfrm>
            <a:off x="3657600" y="6243638"/>
            <a:ext cx="4010025" cy="457200"/>
          </a:xfrm>
        </p:spPr>
        <p:txBody>
          <a:bodyPr/>
          <a:lstStyle/>
          <a:p>
            <a:pPr algn="r">
              <a:defRPr/>
            </a:pPr>
            <a:r>
              <a:rPr lang="es-MX" altLang="es-MX" sz="1100" dirty="0"/>
              <a:t>Dra. María del Pilar Alejandra Mora </a:t>
            </a:r>
            <a:r>
              <a:rPr lang="es-MX" altLang="es-MX" sz="1100" dirty="0" err="1"/>
              <a:t>Cantellano</a:t>
            </a:r>
            <a:r>
              <a:rPr lang="es-MX" altLang="es-MX" sz="1100" dirty="0"/>
              <a:t>, 2018</a:t>
            </a:r>
            <a:endParaRPr lang="es-ES" altLang="es-MX" sz="11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5C6E3F-5E2D-48FC-8168-32D2DEDB9A6D}"/>
              </a:ext>
            </a:extLst>
          </p:cNvPr>
          <p:cNvSpPr>
            <a:spLocks noGrp="1"/>
          </p:cNvSpPr>
          <p:nvPr>
            <p:ph type="title"/>
          </p:nvPr>
        </p:nvSpPr>
        <p:spPr>
          <a:xfrm>
            <a:off x="1150938" y="214313"/>
            <a:ext cx="7793037" cy="838423"/>
          </a:xfrm>
        </p:spPr>
        <p:txBody>
          <a:bodyPr/>
          <a:lstStyle/>
          <a:p>
            <a:r>
              <a:rPr lang="es-MX" altLang="es-MX" sz="2400" b="1" dirty="0">
                <a:solidFill>
                  <a:srgbClr val="766F54"/>
                </a:solidFill>
                <a:latin typeface="Arial" panose="020B0604020202020204" pitchFamily="34" charset="0"/>
              </a:rPr>
              <a:t>Elaboración de materia prima para el proceso artesanal de tejido textil de lana.</a:t>
            </a:r>
            <a:br>
              <a:rPr lang="es-ES" altLang="es-MX" sz="2400" b="1" dirty="0">
                <a:solidFill>
                  <a:srgbClr val="766F54"/>
                </a:solidFill>
                <a:latin typeface="Arial" panose="020B0604020202020204" pitchFamily="34" charset="0"/>
              </a:rPr>
            </a:br>
            <a:br>
              <a:rPr lang="es-MX" altLang="es-MX" sz="3200" b="1" dirty="0">
                <a:solidFill>
                  <a:srgbClr val="766F54"/>
                </a:solidFill>
                <a:latin typeface="Arial" panose="020B0604020202020204" pitchFamily="34" charset="0"/>
              </a:rPr>
            </a:br>
            <a:endParaRPr lang="es-MX" dirty="0"/>
          </a:p>
        </p:txBody>
      </p:sp>
      <p:sp>
        <p:nvSpPr>
          <p:cNvPr id="3" name="Marcador de texto 2">
            <a:extLst>
              <a:ext uri="{FF2B5EF4-FFF2-40B4-BE49-F238E27FC236}">
                <a16:creationId xmlns:a16="http://schemas.microsoft.com/office/drawing/2014/main" id="{7E350EB9-483A-454C-82CE-FCDC02C5F6C0}"/>
              </a:ext>
            </a:extLst>
          </p:cNvPr>
          <p:cNvSpPr>
            <a:spLocks noGrp="1"/>
          </p:cNvSpPr>
          <p:nvPr>
            <p:ph type="body" sz="half" idx="1"/>
          </p:nvPr>
        </p:nvSpPr>
        <p:spPr>
          <a:xfrm>
            <a:off x="755576" y="2636912"/>
            <a:ext cx="7992888" cy="4063926"/>
          </a:xfrm>
        </p:spPr>
        <p:txBody>
          <a:bodyPr/>
          <a:lstStyle/>
          <a:p>
            <a:pPr fontAlgn="auto">
              <a:lnSpc>
                <a:spcPct val="80000"/>
              </a:lnSpc>
              <a:spcAft>
                <a:spcPts val="0"/>
              </a:spcAft>
              <a:buFont typeface="Wingdings" panose="05000000000000000000" pitchFamily="2" charset="2"/>
              <a:buNone/>
              <a:defRPr/>
            </a:pPr>
            <a:r>
              <a:rPr lang="es-ES_tradnl" altLang="es-MX" b="1" dirty="0">
                <a:solidFill>
                  <a:schemeClr val="tx1">
                    <a:lumMod val="75000"/>
                    <a:lumOff val="25000"/>
                  </a:schemeClr>
                </a:solidFill>
              </a:rPr>
              <a:t>6.- CARDADO</a:t>
            </a:r>
          </a:p>
          <a:p>
            <a:pPr fontAlgn="auto">
              <a:lnSpc>
                <a:spcPct val="80000"/>
              </a:lnSpc>
              <a:spcAft>
                <a:spcPts val="0"/>
              </a:spcAft>
              <a:buFont typeface="Wingdings" panose="05000000000000000000" pitchFamily="2" charset="2"/>
              <a:buNone/>
              <a:defRPr/>
            </a:pPr>
            <a:r>
              <a:rPr lang="es-ES_tradnl" altLang="es-MX" dirty="0">
                <a:solidFill>
                  <a:schemeClr val="tx1">
                    <a:lumMod val="75000"/>
                    <a:lumOff val="25000"/>
                  </a:schemeClr>
                </a:solidFill>
              </a:rPr>
              <a:t>	El cardado consiste en convertir la lana en una fina pelusa esponjosa, lista para ser hilada. Para realizar este proceso, las integrantes del grupo llevan la lana ya escarmenada a una cardadora .</a:t>
            </a:r>
          </a:p>
          <a:p>
            <a:pPr fontAlgn="auto">
              <a:lnSpc>
                <a:spcPct val="80000"/>
              </a:lnSpc>
              <a:spcAft>
                <a:spcPts val="0"/>
              </a:spcAft>
              <a:buFont typeface="Wingdings" panose="05000000000000000000" pitchFamily="2" charset="2"/>
              <a:buNone/>
              <a:defRPr/>
            </a:pPr>
            <a:r>
              <a:rPr lang="es-ES_tradnl" altLang="es-MX" dirty="0">
                <a:solidFill>
                  <a:schemeClr val="tx1">
                    <a:lumMod val="75000"/>
                    <a:lumOff val="25000"/>
                  </a:schemeClr>
                </a:solidFill>
              </a:rPr>
              <a:t>	</a:t>
            </a:r>
            <a:r>
              <a:rPr lang="es-ES_tradnl" altLang="es-MX" b="1" dirty="0">
                <a:solidFill>
                  <a:schemeClr val="tx1">
                    <a:lumMod val="75000"/>
                    <a:lumOff val="25000"/>
                  </a:schemeClr>
                </a:solidFill>
              </a:rPr>
              <a:t>7.- HILADO</a:t>
            </a:r>
          </a:p>
          <a:p>
            <a:pPr fontAlgn="auto">
              <a:lnSpc>
                <a:spcPct val="80000"/>
              </a:lnSpc>
              <a:spcAft>
                <a:spcPts val="0"/>
              </a:spcAft>
              <a:buFont typeface="Wingdings" panose="05000000000000000000" pitchFamily="2" charset="2"/>
              <a:buNone/>
              <a:defRPr/>
            </a:pPr>
            <a:r>
              <a:rPr lang="es-ES_tradnl" altLang="es-MX" dirty="0">
                <a:solidFill>
                  <a:schemeClr val="tx1">
                    <a:lumMod val="75000"/>
                    <a:lumOff val="25000"/>
                  </a:schemeClr>
                </a:solidFill>
              </a:rPr>
              <a:t>	Es la operación mediante la cual se forman hilos por estiramiento y torsión de las fibras. Para hilar utilizan el malacate, el cual está compuesto por un palo delgado y alargado de entre 25 y 30 cm. de largo conocido como huso, este lleva un volante que lo impulsa a girar. Al ir tensando el hilo, el huso se apoya sobre una jícara o tepalcate. Para hilar, la artesana toma porciones de lana que va torciendo con sus dedos de la mano derecha, mientras que con la izquierda mueve el malacate para tensar más el hilo y darle el grosor que requiera</a:t>
            </a:r>
            <a:r>
              <a:rPr lang="es-ES" altLang="es-MX" dirty="0">
                <a:solidFill>
                  <a:schemeClr val="tx1">
                    <a:lumMod val="75000"/>
                    <a:lumOff val="25000"/>
                  </a:schemeClr>
                </a:solidFill>
              </a:rPr>
              <a:t> </a:t>
            </a:r>
          </a:p>
          <a:p>
            <a:endParaRPr lang="es-MX" dirty="0"/>
          </a:p>
        </p:txBody>
      </p:sp>
      <p:sp>
        <p:nvSpPr>
          <p:cNvPr id="6" name="Marcador de pie de página 5">
            <a:extLst>
              <a:ext uri="{FF2B5EF4-FFF2-40B4-BE49-F238E27FC236}">
                <a16:creationId xmlns:a16="http://schemas.microsoft.com/office/drawing/2014/main" id="{0EF1DDA9-E887-40BA-BC3E-CA991F841216}"/>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pic>
        <p:nvPicPr>
          <p:cNvPr id="7" name="Picture 11" descr="DSC00766">
            <a:extLst>
              <a:ext uri="{FF2B5EF4-FFF2-40B4-BE49-F238E27FC236}">
                <a16:creationId xmlns:a16="http://schemas.microsoft.com/office/drawing/2014/main" id="{3D1FA50C-D035-4832-A586-CEC9DE65BBC6}"/>
              </a:ext>
            </a:extLst>
          </p:cNvPr>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1691680" y="1163861"/>
            <a:ext cx="7279408" cy="1473051"/>
          </a:xfrm>
        </p:spPr>
      </p:pic>
    </p:spTree>
    <p:extLst>
      <p:ext uri="{BB962C8B-B14F-4D97-AF65-F5344CB8AC3E}">
        <p14:creationId xmlns:p14="http://schemas.microsoft.com/office/powerpoint/2010/main" val="32527862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6">
            <a:extLst>
              <a:ext uri="{FF2B5EF4-FFF2-40B4-BE49-F238E27FC236}">
                <a16:creationId xmlns:a16="http://schemas.microsoft.com/office/drawing/2014/main" id="{281C48E3-F572-46CD-911D-B37875524417}"/>
              </a:ext>
            </a:extLst>
          </p:cNvPr>
          <p:cNvSpPr>
            <a:spLocks noGrp="1"/>
          </p:cNvSpPr>
          <p:nvPr>
            <p:ph idx="1"/>
          </p:nvPr>
        </p:nvSpPr>
        <p:spPr>
          <a:xfrm>
            <a:off x="1253373" y="692696"/>
            <a:ext cx="7096041" cy="4413862"/>
          </a:xfrm>
        </p:spPr>
        <p:txBody>
          <a:bodyPr/>
          <a:lstStyle/>
          <a:p>
            <a:r>
              <a:rPr lang="es-MX" sz="2000" b="1" dirty="0"/>
              <a:t>8. TEÑIDO</a:t>
            </a:r>
          </a:p>
          <a:p>
            <a:r>
              <a:rPr lang="es-MX" dirty="0">
                <a:latin typeface="Arial" panose="020B0604020202020204" pitchFamily="34" charset="0"/>
                <a:cs typeface="Arial" panose="020B0604020202020204" pitchFamily="34" charset="0"/>
              </a:rPr>
              <a:t>Para este proceso pueden emplearse anilinas comerciales o tintes naturales derivados de plantas y animales principalmente de las regiones cercanas a las comunidades mazahuas .</a:t>
            </a:r>
          </a:p>
          <a:p>
            <a:r>
              <a:rPr lang="es-MX" dirty="0">
                <a:latin typeface="Arial" panose="020B0604020202020204" pitchFamily="34" charset="0"/>
                <a:cs typeface="Arial" panose="020B0604020202020204" pitchFamily="34" charset="0"/>
              </a:rPr>
              <a:t>A continuación se describen los proceso de dos comunidades mazahuas, de relevante tradición textil:</a:t>
            </a:r>
          </a:p>
          <a:p>
            <a:r>
              <a:rPr lang="es-MX" dirty="0">
                <a:latin typeface="Arial" panose="020B0604020202020204" pitchFamily="34" charset="0"/>
                <a:cs typeface="Arial" panose="020B0604020202020204" pitchFamily="34" charset="0"/>
              </a:rPr>
              <a:t>El primer caso  se refiere a  San Felipe Santiago, barrio del municipio de Villa de Allende en el que se ubican las mejores bordadores de la región mazahua, que emplean aún algunos proceso de tintes naturales aunque en su mayoría ya emplean estambres comerciales que adquieren en comercios regionales. (Abraham et al , 2011)</a:t>
            </a:r>
          </a:p>
          <a:p>
            <a:r>
              <a:rPr lang="es-MX" dirty="0">
                <a:latin typeface="Arial" panose="020B0604020202020204" pitchFamily="34" charset="0"/>
                <a:cs typeface="Arial" panose="020B0604020202020204" pitchFamily="34" charset="0"/>
              </a:rPr>
              <a:t>El segundo proceso es el desarrollado por la comunidad de artesanas de Santa Rosa de Lima municipio del Oro que aun conservan técnicas tradicionales para el bordado del </a:t>
            </a:r>
            <a:r>
              <a:rPr lang="es-MX" dirty="0" err="1">
                <a:latin typeface="Arial" panose="020B0604020202020204" pitchFamily="34" charset="0"/>
                <a:cs typeface="Arial" panose="020B0604020202020204" pitchFamily="34" charset="0"/>
              </a:rPr>
              <a:t>questquemetl</a:t>
            </a:r>
            <a:r>
              <a:rPr lang="es-MX" dirty="0">
                <a:latin typeface="Arial" panose="020B0604020202020204" pitchFamily="34" charset="0"/>
                <a:cs typeface="Arial" panose="020B0604020202020204" pitchFamily="34" charset="0"/>
              </a:rPr>
              <a:t> , prenda tradicional de la región. (Mora, 2004)</a:t>
            </a:r>
          </a:p>
        </p:txBody>
      </p:sp>
      <p:sp>
        <p:nvSpPr>
          <p:cNvPr id="6" name="Marcador de pie de página 5">
            <a:extLst>
              <a:ext uri="{FF2B5EF4-FFF2-40B4-BE49-F238E27FC236}">
                <a16:creationId xmlns:a16="http://schemas.microsoft.com/office/drawing/2014/main" id="{4245D535-17F7-4D2D-A24D-9B8AD08DB274}"/>
              </a:ext>
            </a:extLst>
          </p:cNvPr>
          <p:cNvSpPr>
            <a:spLocks noGrp="1"/>
          </p:cNvSpPr>
          <p:nvPr>
            <p:ph type="ftr" sz="quarter" idx="11"/>
          </p:nvPr>
        </p:nvSpPr>
        <p:spPr/>
        <p:txBody>
          <a:bodyPr/>
          <a:lstStyle/>
          <a:p>
            <a:pPr>
              <a:defRPr/>
            </a:pPr>
            <a:r>
              <a:rPr lang="es-MX" altLang="es-MX" dirty="0"/>
              <a:t>Dra. María del Pilar Alejandra Mora Cantellano, 2018</a:t>
            </a:r>
            <a:endParaRPr lang="es-ES" altLang="es-MX" dirty="0"/>
          </a:p>
        </p:txBody>
      </p:sp>
    </p:spTree>
    <p:extLst>
      <p:ext uri="{BB962C8B-B14F-4D97-AF65-F5344CB8AC3E}">
        <p14:creationId xmlns:p14="http://schemas.microsoft.com/office/powerpoint/2010/main" val="13306916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5" name="Rectangle 17">
            <a:extLst>
              <a:ext uri="{FF2B5EF4-FFF2-40B4-BE49-F238E27FC236}">
                <a16:creationId xmlns:a16="http://schemas.microsoft.com/office/drawing/2014/main" id="{5346D252-FE63-4DE2-958D-C22B190FFE1C}"/>
              </a:ext>
            </a:extLst>
          </p:cNvPr>
          <p:cNvSpPr>
            <a:spLocks noGrp="1" noChangeArrowheads="1"/>
          </p:cNvSpPr>
          <p:nvPr>
            <p:ph type="body" sz="half" idx="1"/>
          </p:nvPr>
        </p:nvSpPr>
        <p:spPr>
          <a:xfrm>
            <a:off x="755650" y="980729"/>
            <a:ext cx="8280846" cy="3168351"/>
          </a:xfrm>
        </p:spPr>
        <p:txBody>
          <a:bodyPr rtlCol="0">
            <a:normAutofit/>
          </a:bodyPr>
          <a:lstStyle/>
          <a:p>
            <a:pPr algn="just" fontAlgn="auto">
              <a:lnSpc>
                <a:spcPct val="80000"/>
              </a:lnSpc>
              <a:spcAft>
                <a:spcPts val="0"/>
              </a:spcAft>
              <a:buFont typeface="Wingdings" panose="05000000000000000000" pitchFamily="2" charset="2"/>
              <a:buNone/>
              <a:defRPr/>
            </a:pPr>
            <a:r>
              <a:rPr lang="es-ES_tradnl" altLang="es-MX" sz="1200" dirty="0">
                <a:solidFill>
                  <a:schemeClr val="tx1">
                    <a:lumMod val="75000"/>
                    <a:lumOff val="25000"/>
                  </a:schemeClr>
                </a:solidFill>
              </a:rPr>
              <a:t>	</a:t>
            </a:r>
            <a:r>
              <a:rPr lang="es-ES_tradnl" altLang="es-MX" sz="2000" dirty="0">
                <a:solidFill>
                  <a:schemeClr val="tx1">
                    <a:lumMod val="75000"/>
                    <a:lumOff val="25000"/>
                  </a:schemeClr>
                </a:solidFill>
                <a:latin typeface="Arial" panose="020B0604020202020204" pitchFamily="34" charset="0"/>
                <a:cs typeface="Arial" panose="020B0604020202020204" pitchFamily="34" charset="0"/>
              </a:rPr>
              <a:t>Al iniciar el proceso de teñido, primero se busca un lugar donde no exista corriente de aire y que no se encierre el humo, pero que haya suficiente luz. De acuerdo a testimonios de las artesanas, esta actividad es muy  delicada, ya que sus abuelas se encerraban en un cuarto para teñir y no permitían que nadie estuviera presente, ya que podía salir mal el color. En la actualidad este proceso es  más sencillo, pues lo más complicado es encontrar las flores o plantas, ya que sólo en ciertas temporadas se pueden recolectar. Debe tomarse en cuenta que el tono de color que se quiera obtener en la lana, depende de la cantidad utilizada de flores o plantas, así como del tiempo de preparación.(Mora, 2004)</a:t>
            </a:r>
          </a:p>
          <a:p>
            <a:pPr fontAlgn="auto">
              <a:lnSpc>
                <a:spcPct val="80000"/>
              </a:lnSpc>
              <a:spcAft>
                <a:spcPts val="0"/>
              </a:spcAft>
              <a:buFont typeface="Wingdings" panose="05000000000000000000" pitchFamily="2" charset="2"/>
              <a:buNone/>
              <a:defRPr/>
            </a:pPr>
            <a:r>
              <a:rPr lang="es-ES_tradnl" altLang="es-MX" sz="2000" dirty="0">
                <a:solidFill>
                  <a:schemeClr val="tx1">
                    <a:lumMod val="75000"/>
                    <a:lumOff val="25000"/>
                  </a:schemeClr>
                </a:solidFill>
                <a:latin typeface="Arial" panose="020B0604020202020204" pitchFamily="34" charset="0"/>
                <a:cs typeface="Arial" panose="020B0604020202020204" pitchFamily="34" charset="0"/>
              </a:rPr>
              <a:t>	</a:t>
            </a:r>
          </a:p>
        </p:txBody>
      </p:sp>
      <p:pic>
        <p:nvPicPr>
          <p:cNvPr id="34820" name="Picture 21" descr="DSC00768">
            <a:extLst>
              <a:ext uri="{FF2B5EF4-FFF2-40B4-BE49-F238E27FC236}">
                <a16:creationId xmlns:a16="http://schemas.microsoft.com/office/drawing/2014/main" id="{02B1CB65-7887-45A3-AC36-705C86DC397D}"/>
              </a:ext>
            </a:extLst>
          </p:cNvPr>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1691680" y="4311803"/>
            <a:ext cx="6768752" cy="1981200"/>
          </a:xfrm>
        </p:spPr>
      </p:pic>
      <p:sp>
        <p:nvSpPr>
          <p:cNvPr id="2" name="Marcador de pie de página 1">
            <a:extLst>
              <a:ext uri="{FF2B5EF4-FFF2-40B4-BE49-F238E27FC236}">
                <a16:creationId xmlns:a16="http://schemas.microsoft.com/office/drawing/2014/main" id="{D9B29593-7897-4957-8B32-1225497902A8}"/>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34823" name="Text Box 24">
            <a:extLst>
              <a:ext uri="{FF2B5EF4-FFF2-40B4-BE49-F238E27FC236}">
                <a16:creationId xmlns:a16="http://schemas.microsoft.com/office/drawing/2014/main" id="{6BDA70B4-B12A-4FC2-8D85-CBC4CF91C97F}"/>
              </a:ext>
            </a:extLst>
          </p:cNvPr>
          <p:cNvSpPr txBox="1">
            <a:spLocks noChangeArrowheads="1"/>
          </p:cNvSpPr>
          <p:nvPr/>
        </p:nvSpPr>
        <p:spPr bwMode="auto">
          <a:xfrm>
            <a:off x="5724525" y="6381750"/>
            <a:ext cx="26638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r" eaLnBrk="1" hangingPunct="1">
              <a:spcBef>
                <a:spcPct val="50000"/>
              </a:spcBef>
            </a:pPr>
            <a:endParaRPr lang="es-MX" altLang="es-MX" sz="1000"/>
          </a:p>
        </p:txBody>
      </p:sp>
      <p:sp>
        <p:nvSpPr>
          <p:cNvPr id="10" name="Título 1">
            <a:extLst>
              <a:ext uri="{FF2B5EF4-FFF2-40B4-BE49-F238E27FC236}">
                <a16:creationId xmlns:a16="http://schemas.microsoft.com/office/drawing/2014/main" id="{796AD7BA-9460-40D2-B5D6-95B25B05F8A8}"/>
              </a:ext>
            </a:extLst>
          </p:cNvPr>
          <p:cNvSpPr>
            <a:spLocks noGrp="1"/>
          </p:cNvSpPr>
          <p:nvPr>
            <p:ph type="title"/>
          </p:nvPr>
        </p:nvSpPr>
        <p:spPr>
          <a:xfrm>
            <a:off x="1506794" y="182132"/>
            <a:ext cx="6589199" cy="798596"/>
          </a:xfrm>
        </p:spPr>
        <p:txBody>
          <a:bodyPr/>
          <a:lstStyle/>
          <a:p>
            <a:r>
              <a:rPr lang="es-MX" sz="2800" dirty="0">
                <a:solidFill>
                  <a:schemeClr val="tx2"/>
                </a:solidFill>
              </a:rPr>
              <a:t>Proceso de Teñido de la lana hilada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contenido 7">
            <a:extLst>
              <a:ext uri="{FF2B5EF4-FFF2-40B4-BE49-F238E27FC236}">
                <a16:creationId xmlns:a16="http://schemas.microsoft.com/office/drawing/2014/main" id="{47148E6C-AA0C-4342-B9D6-571CBED4B203}"/>
              </a:ext>
            </a:extLst>
          </p:cNvPr>
          <p:cNvSpPr>
            <a:spLocks noGrp="1"/>
          </p:cNvSpPr>
          <p:nvPr>
            <p:ph sz="half" idx="1"/>
          </p:nvPr>
        </p:nvSpPr>
        <p:spPr>
          <a:xfrm>
            <a:off x="755576" y="1196751"/>
            <a:ext cx="5472607" cy="3998982"/>
          </a:xfrm>
        </p:spPr>
        <p:txBody>
          <a:bodyPr>
            <a:noAutofit/>
          </a:bodyPr>
          <a:lstStyle/>
          <a:p>
            <a:r>
              <a:rPr lang="es-ES_tradnl" altLang="es-MX" dirty="0">
                <a:solidFill>
                  <a:prstClr val="black">
                    <a:lumMod val="75000"/>
                    <a:lumOff val="25000"/>
                  </a:prstClr>
                </a:solidFill>
                <a:latin typeface="Arial" panose="020B0604020202020204" pitchFamily="34" charset="0"/>
                <a:cs typeface="Arial" panose="020B0604020202020204" pitchFamily="34" charset="0"/>
              </a:rPr>
              <a:t>Cuando se pretende bordar un producto tradicional con madejas de lana, éstas se pigmentan con tintes naturales, éstos provienen de diversos productos naturales que pueden ser de origen vegetal en su mayoría, pero también animal y mineral. Se extraen macerando o hirviendo la parte de la planta que tiñe, pueden ser las flores, hojas, raíces, corteza o frutos, también se emplea comúnmente os a la nuez (hojas y fruto), saúco (fruto), cantúes (flor), palo </a:t>
            </a:r>
            <a:r>
              <a:rPr lang="es-ES_tradnl" altLang="es-MX" dirty="0" err="1">
                <a:solidFill>
                  <a:prstClr val="black">
                    <a:lumMod val="75000"/>
                    <a:lumOff val="25000"/>
                  </a:prstClr>
                </a:solidFill>
                <a:latin typeface="Arial" panose="020B0604020202020204" pitchFamily="34" charset="0"/>
                <a:cs typeface="Arial" panose="020B0604020202020204" pitchFamily="34" charset="0"/>
              </a:rPr>
              <a:t>brasil</a:t>
            </a:r>
            <a:r>
              <a:rPr lang="es-ES_tradnl" altLang="es-MX" dirty="0">
                <a:solidFill>
                  <a:prstClr val="black">
                    <a:lumMod val="75000"/>
                    <a:lumOff val="25000"/>
                  </a:prstClr>
                </a:solidFill>
                <a:latin typeface="Arial" panose="020B0604020202020204" pitchFamily="34" charset="0"/>
                <a:cs typeface="Arial" panose="020B0604020202020204" pitchFamily="34" charset="0"/>
              </a:rPr>
              <a:t>, entre otros.</a:t>
            </a:r>
          </a:p>
          <a:p>
            <a:r>
              <a:rPr lang="es-ES_tradnl" altLang="es-MX" dirty="0">
                <a:solidFill>
                  <a:prstClr val="black">
                    <a:lumMod val="75000"/>
                    <a:lumOff val="25000"/>
                  </a:prstClr>
                </a:solidFill>
                <a:latin typeface="Arial" panose="020B0604020202020204" pitchFamily="34" charset="0"/>
                <a:cs typeface="Arial" panose="020B0604020202020204" pitchFamily="34" charset="0"/>
              </a:rPr>
              <a:t> Todas estas flores y plantas se pueden recolectar y almacenar en su temporada, pues conservan sus propiedades de color aún cuando ya estén secas, es preferible usarlas frescas, ya que el tono de color puede variar. En cuanto a las de origen animal existe la grana cochinilla y el caracol púrpura (Mora, 2004).</a:t>
            </a:r>
            <a:endParaRPr lang="es-MX" dirty="0">
              <a:latin typeface="Arial" panose="020B0604020202020204" pitchFamily="34" charset="0"/>
              <a:cs typeface="Arial" panose="020B0604020202020204" pitchFamily="34" charset="0"/>
            </a:endParaRPr>
          </a:p>
        </p:txBody>
      </p:sp>
      <p:pic>
        <p:nvPicPr>
          <p:cNvPr id="10" name="Marcador de contenido 9">
            <a:extLst>
              <a:ext uri="{FF2B5EF4-FFF2-40B4-BE49-F238E27FC236}">
                <a16:creationId xmlns:a16="http://schemas.microsoft.com/office/drawing/2014/main" id="{15E284BB-52C5-4252-B5BD-B0D0C2E2F6CE}"/>
              </a:ext>
            </a:extLst>
          </p:cNvPr>
          <p:cNvPicPr>
            <a:picLocks noGrp="1" noChangeAspect="1"/>
          </p:cNvPicPr>
          <p:nvPr>
            <p:ph sz="half" idx="2"/>
          </p:nvPr>
        </p:nvPicPr>
        <p:blipFill>
          <a:blip r:embed="rId2"/>
          <a:stretch>
            <a:fillRect/>
          </a:stretch>
        </p:blipFill>
        <p:spPr>
          <a:xfrm>
            <a:off x="6444208" y="1196751"/>
            <a:ext cx="2492534" cy="5304061"/>
          </a:xfrm>
          <a:prstGeom prst="rect">
            <a:avLst/>
          </a:prstGeom>
        </p:spPr>
      </p:pic>
      <p:sp>
        <p:nvSpPr>
          <p:cNvPr id="6" name="Marcador de pie de página 5">
            <a:extLst>
              <a:ext uri="{FF2B5EF4-FFF2-40B4-BE49-F238E27FC236}">
                <a16:creationId xmlns:a16="http://schemas.microsoft.com/office/drawing/2014/main" id="{27552825-84C2-431F-8544-4E5C464C4CC7}"/>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11" name="Título 1">
            <a:extLst>
              <a:ext uri="{FF2B5EF4-FFF2-40B4-BE49-F238E27FC236}">
                <a16:creationId xmlns:a16="http://schemas.microsoft.com/office/drawing/2014/main" id="{0372C0F2-F20E-420C-B964-0ADA59734BF7}"/>
              </a:ext>
            </a:extLst>
          </p:cNvPr>
          <p:cNvSpPr>
            <a:spLocks noGrp="1"/>
          </p:cNvSpPr>
          <p:nvPr>
            <p:ph type="title"/>
          </p:nvPr>
        </p:nvSpPr>
        <p:spPr>
          <a:xfrm>
            <a:off x="1944688" y="623888"/>
            <a:ext cx="6589712" cy="716880"/>
          </a:xfrm>
        </p:spPr>
        <p:txBody>
          <a:bodyPr/>
          <a:lstStyle/>
          <a:p>
            <a:r>
              <a:rPr lang="es-MX" sz="2800" dirty="0">
                <a:solidFill>
                  <a:schemeClr val="tx2"/>
                </a:solidFill>
              </a:rPr>
              <a:t>Proceso de Teñido de la lana hilada</a:t>
            </a:r>
          </a:p>
        </p:txBody>
      </p:sp>
    </p:spTree>
    <p:extLst>
      <p:ext uri="{BB962C8B-B14F-4D97-AF65-F5344CB8AC3E}">
        <p14:creationId xmlns:p14="http://schemas.microsoft.com/office/powerpoint/2010/main" val="21348450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a:extLst>
              <a:ext uri="{FF2B5EF4-FFF2-40B4-BE49-F238E27FC236}">
                <a16:creationId xmlns:a16="http://schemas.microsoft.com/office/drawing/2014/main" id="{0F3A95D5-8AF8-4FB6-BD91-751DE4531D66}"/>
              </a:ext>
            </a:extLst>
          </p:cNvPr>
          <p:cNvSpPr>
            <a:spLocks noGrp="1" noChangeArrowheads="1"/>
          </p:cNvSpPr>
          <p:nvPr>
            <p:ph type="title"/>
          </p:nvPr>
        </p:nvSpPr>
        <p:spPr/>
        <p:txBody>
          <a:bodyPr/>
          <a:lstStyle/>
          <a:p>
            <a:r>
              <a:rPr lang="es-MX" altLang="es-MX" sz="2800"/>
              <a:t>Teñido con colorantes naturales en San Felipe Santiago, Villa de Allende</a:t>
            </a:r>
            <a:endParaRPr lang="es-ES" altLang="es-MX" sz="2800"/>
          </a:p>
        </p:txBody>
      </p:sp>
      <p:sp>
        <p:nvSpPr>
          <p:cNvPr id="35843" name="Rectangle 5">
            <a:extLst>
              <a:ext uri="{FF2B5EF4-FFF2-40B4-BE49-F238E27FC236}">
                <a16:creationId xmlns:a16="http://schemas.microsoft.com/office/drawing/2014/main" id="{CFD41492-D027-48A5-9B86-36EA53EBE748}"/>
              </a:ext>
            </a:extLst>
          </p:cNvPr>
          <p:cNvSpPr>
            <a:spLocks noGrp="1" noChangeArrowheads="1"/>
          </p:cNvSpPr>
          <p:nvPr>
            <p:ph type="body" sz="half" idx="1"/>
          </p:nvPr>
        </p:nvSpPr>
        <p:spPr>
          <a:xfrm>
            <a:off x="539552" y="980517"/>
            <a:ext cx="4824536" cy="4896966"/>
          </a:xfrm>
        </p:spPr>
        <p:txBody>
          <a:bodyPr/>
          <a:lstStyle/>
          <a:p>
            <a:pPr>
              <a:lnSpc>
                <a:spcPct val="80000"/>
              </a:lnSpc>
              <a:buFont typeface="Wingdings" panose="05000000000000000000" pitchFamily="2" charset="2"/>
              <a:buNone/>
            </a:pPr>
            <a:r>
              <a:rPr lang="es-ES_tradnl" altLang="es-MX" sz="1600" dirty="0"/>
              <a:t>	</a:t>
            </a:r>
          </a:p>
          <a:p>
            <a:pPr>
              <a:lnSpc>
                <a:spcPct val="80000"/>
              </a:lnSpc>
              <a:buFont typeface="Wingdings" panose="05000000000000000000" pitchFamily="2" charset="2"/>
              <a:buNone/>
            </a:pPr>
            <a:r>
              <a:rPr lang="es-ES_tradnl" altLang="es-MX" sz="1600" dirty="0"/>
              <a:t>	</a:t>
            </a:r>
            <a:r>
              <a:rPr lang="es-ES_tradnl" altLang="es-MX" dirty="0">
                <a:latin typeface="Arial" panose="020B0604020202020204" pitchFamily="34" charset="0"/>
                <a:cs typeface="Arial" panose="020B0604020202020204" pitchFamily="34" charset="0"/>
              </a:rPr>
              <a:t>Para lograr la fijación de los colores, es importante el uso de los mordentes, los que más usan son el alumbre, orina humana y agua de fierro, este último siendo el más común, se obtiene de la siguiente forma: Se pone a hervir agua natural durante 30 minutos, en un recipiente se coloca piloncillo, vinagre de caña, fierros oxidados y el agua hervida, dejando que fermente durante 15 días. </a:t>
            </a:r>
          </a:p>
          <a:p>
            <a:pPr>
              <a:lnSpc>
                <a:spcPct val="80000"/>
              </a:lnSpc>
              <a:buFont typeface="Wingdings" panose="05000000000000000000" pitchFamily="2" charset="2"/>
              <a:buNone/>
            </a:pPr>
            <a:r>
              <a:rPr lang="es-ES_tradnl" altLang="es-MX" dirty="0">
                <a:latin typeface="Arial" panose="020B0604020202020204" pitchFamily="34" charset="0"/>
                <a:cs typeface="Arial" panose="020B0604020202020204" pitchFamily="34" charset="0"/>
              </a:rPr>
              <a:t>	Generalmente la lana  se tiñe en forma de madeja.</a:t>
            </a:r>
          </a:p>
          <a:p>
            <a:pPr>
              <a:lnSpc>
                <a:spcPct val="80000"/>
              </a:lnSpc>
              <a:buFont typeface="Wingdings" panose="05000000000000000000" pitchFamily="2" charset="2"/>
              <a:buNone/>
            </a:pPr>
            <a:r>
              <a:rPr lang="es-ES_tradnl" altLang="es-MX" dirty="0">
                <a:latin typeface="Arial" panose="020B0604020202020204" pitchFamily="34" charset="0"/>
                <a:cs typeface="Arial" panose="020B0604020202020204" pitchFamily="34" charset="0"/>
              </a:rPr>
              <a:t>	Para llevar  a cabo el proceso , se colocan varios montículos de 3 tabiques, los cuales soportarán las cazuelas de barro, cacerolas de peltre o aluminio. </a:t>
            </a:r>
          </a:p>
          <a:p>
            <a:pPr>
              <a:lnSpc>
                <a:spcPct val="80000"/>
              </a:lnSpc>
              <a:buFont typeface="Wingdings" panose="05000000000000000000" pitchFamily="2" charset="2"/>
              <a:buNone/>
            </a:pPr>
            <a:r>
              <a:rPr lang="es-ES_tradnl" altLang="es-MX" dirty="0">
                <a:latin typeface="Arial" panose="020B0604020202020204" pitchFamily="34" charset="0"/>
                <a:cs typeface="Arial" panose="020B0604020202020204" pitchFamily="34" charset="0"/>
              </a:rPr>
              <a:t>	Para 1 madeja de lana, se  vierten  en una a cazuela de 4 a 6 litros de agua. </a:t>
            </a:r>
          </a:p>
          <a:p>
            <a:pPr>
              <a:lnSpc>
                <a:spcPct val="80000"/>
              </a:lnSpc>
              <a:buFont typeface="Wingdings" panose="05000000000000000000" pitchFamily="2" charset="2"/>
              <a:buNone/>
            </a:pPr>
            <a:r>
              <a:rPr lang="es-ES_tradnl" altLang="es-MX" dirty="0">
                <a:latin typeface="Arial" panose="020B0604020202020204" pitchFamily="34" charset="0"/>
                <a:cs typeface="Arial" panose="020B0604020202020204" pitchFamily="34" charset="0"/>
              </a:rPr>
              <a:t>	Dependiendo del color varían los ingredientes.</a:t>
            </a:r>
            <a:endParaRPr lang="es-ES" altLang="es-MX" dirty="0">
              <a:latin typeface="Arial" panose="020B0604020202020204" pitchFamily="34" charset="0"/>
              <a:cs typeface="Arial" panose="020B0604020202020204" pitchFamily="34" charset="0"/>
            </a:endParaRPr>
          </a:p>
          <a:p>
            <a:pPr>
              <a:lnSpc>
                <a:spcPct val="80000"/>
              </a:lnSpc>
            </a:pPr>
            <a:endParaRPr lang="es-ES" altLang="es-MX" sz="1200" dirty="0"/>
          </a:p>
        </p:txBody>
      </p:sp>
      <p:pic>
        <p:nvPicPr>
          <p:cNvPr id="35844" name="Picture 8" descr="DSC00771">
            <a:extLst>
              <a:ext uri="{FF2B5EF4-FFF2-40B4-BE49-F238E27FC236}">
                <a16:creationId xmlns:a16="http://schemas.microsoft.com/office/drawing/2014/main" id="{39D3679D-CF1A-4258-9489-95FB036F0E81}"/>
              </a:ext>
            </a:extLst>
          </p:cNvPr>
          <p:cNvPicPr>
            <a:picLocks noGrp="1" noChangeAspect="1" noChangeArrowheads="1"/>
          </p:cNvPicPr>
          <p:nvPr>
            <p:ph sz="quarter" idx="2"/>
          </p:nvPr>
        </p:nvPicPr>
        <p:blipFill>
          <a:blip r:embed="rId2">
            <a:lum bright="24000" contrast="18000"/>
            <a:extLst>
              <a:ext uri="{28A0092B-C50C-407E-A947-70E740481C1C}">
                <a14:useLocalDpi xmlns:a14="http://schemas.microsoft.com/office/drawing/2010/main" val="0"/>
              </a:ext>
            </a:extLst>
          </a:blip>
          <a:srcRect/>
          <a:stretch>
            <a:fillRect/>
          </a:stretch>
        </p:blipFill>
        <p:spPr>
          <a:xfrm>
            <a:off x="5678488" y="1340768"/>
            <a:ext cx="2743200" cy="2658145"/>
          </a:xfrm>
        </p:spPr>
      </p:pic>
      <p:pic>
        <p:nvPicPr>
          <p:cNvPr id="35845" name="Picture 9" descr="DSC00772">
            <a:extLst>
              <a:ext uri="{FF2B5EF4-FFF2-40B4-BE49-F238E27FC236}">
                <a16:creationId xmlns:a16="http://schemas.microsoft.com/office/drawing/2014/main" id="{E288E3B7-FD50-48C5-9876-9769A3E5EB3B}"/>
              </a:ext>
            </a:extLst>
          </p:cNvPr>
          <p:cNvPicPr>
            <a:picLocks noGrp="1" noChangeAspect="1" noChangeArrowheads="1"/>
          </p:cNvPicPr>
          <p:nvPr>
            <p:ph sz="quarter" idx="3"/>
          </p:nvPr>
        </p:nvPicPr>
        <p:blipFill>
          <a:blip r:embed="rId3">
            <a:lum bright="24000" contrast="18000"/>
            <a:extLst>
              <a:ext uri="{28A0092B-C50C-407E-A947-70E740481C1C}">
                <a14:useLocalDpi xmlns:a14="http://schemas.microsoft.com/office/drawing/2010/main" val="0"/>
              </a:ext>
            </a:extLst>
          </a:blip>
          <a:srcRect/>
          <a:stretch>
            <a:fillRect/>
          </a:stretch>
        </p:blipFill>
        <p:spPr>
          <a:xfrm>
            <a:off x="5670550" y="4141788"/>
            <a:ext cx="2755900" cy="1990725"/>
          </a:xfrm>
        </p:spPr>
      </p:pic>
      <p:sp>
        <p:nvSpPr>
          <p:cNvPr id="2" name="Marcador de pie de página 1">
            <a:extLst>
              <a:ext uri="{FF2B5EF4-FFF2-40B4-BE49-F238E27FC236}">
                <a16:creationId xmlns:a16="http://schemas.microsoft.com/office/drawing/2014/main" id="{08421532-FB05-4CF8-85CC-449B5B5AE83A}"/>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35847" name="Text Box 10">
            <a:extLst>
              <a:ext uri="{FF2B5EF4-FFF2-40B4-BE49-F238E27FC236}">
                <a16:creationId xmlns:a16="http://schemas.microsoft.com/office/drawing/2014/main" id="{EC4ACFB1-BD37-4E95-BC0E-B944AEEF10CD}"/>
              </a:ext>
            </a:extLst>
          </p:cNvPr>
          <p:cNvSpPr txBox="1">
            <a:spLocks noChangeArrowheads="1"/>
          </p:cNvSpPr>
          <p:nvPr/>
        </p:nvSpPr>
        <p:spPr bwMode="auto">
          <a:xfrm>
            <a:off x="5724525" y="6381750"/>
            <a:ext cx="2735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r" eaLnBrk="1" hangingPunct="1">
              <a:spcBef>
                <a:spcPct val="50000"/>
              </a:spcBef>
            </a:pPr>
            <a:endParaRPr lang="es-MX" altLang="es-MX" sz="10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4">
            <a:extLst>
              <a:ext uri="{FF2B5EF4-FFF2-40B4-BE49-F238E27FC236}">
                <a16:creationId xmlns:a16="http://schemas.microsoft.com/office/drawing/2014/main" id="{AB676748-9A8F-45CA-AE5D-0F9392FEA211}"/>
              </a:ext>
            </a:extLst>
          </p:cNvPr>
          <p:cNvSpPr>
            <a:spLocks noGrp="1" noChangeArrowheads="1"/>
          </p:cNvSpPr>
          <p:nvPr>
            <p:ph type="title"/>
          </p:nvPr>
        </p:nvSpPr>
        <p:spPr>
          <a:xfrm>
            <a:off x="1150938" y="214313"/>
            <a:ext cx="7793037" cy="694407"/>
          </a:xfrm>
        </p:spPr>
        <p:txBody>
          <a:bodyPr/>
          <a:lstStyle/>
          <a:p>
            <a:r>
              <a:rPr lang="es-MX" altLang="es-MX" sz="2800" dirty="0">
                <a:solidFill>
                  <a:schemeClr val="tx2"/>
                </a:solidFill>
              </a:rPr>
              <a:t>Proceso por colores:</a:t>
            </a:r>
            <a:endParaRPr lang="es-ES" altLang="es-MX" sz="2800" dirty="0">
              <a:solidFill>
                <a:schemeClr val="tx2"/>
              </a:solidFill>
            </a:endParaRPr>
          </a:p>
        </p:txBody>
      </p:sp>
      <p:sp>
        <p:nvSpPr>
          <p:cNvPr id="10245" name="Rectangle 5">
            <a:extLst>
              <a:ext uri="{FF2B5EF4-FFF2-40B4-BE49-F238E27FC236}">
                <a16:creationId xmlns:a16="http://schemas.microsoft.com/office/drawing/2014/main" id="{0E7A7654-7AB6-4A7D-A1FE-39129B3C01EE}"/>
              </a:ext>
            </a:extLst>
          </p:cNvPr>
          <p:cNvSpPr>
            <a:spLocks noGrp="1" noChangeArrowheads="1"/>
          </p:cNvSpPr>
          <p:nvPr>
            <p:ph type="body" sz="half" idx="1"/>
          </p:nvPr>
        </p:nvSpPr>
        <p:spPr>
          <a:xfrm>
            <a:off x="355390" y="764704"/>
            <a:ext cx="5659943" cy="5478933"/>
          </a:xfrm>
        </p:spPr>
        <p:txBody>
          <a:bodyPr rtlCol="0">
            <a:normAutofit fontScale="92500" lnSpcReduction="10000"/>
          </a:bodyPr>
          <a:lstStyle/>
          <a:p>
            <a:pPr fontAlgn="auto">
              <a:lnSpc>
                <a:spcPct val="80000"/>
              </a:lnSpc>
              <a:spcAft>
                <a:spcPts val="0"/>
              </a:spcAft>
              <a:buFont typeface="Wingdings" panose="05000000000000000000" pitchFamily="2" charset="2"/>
              <a:buNone/>
              <a:defRPr/>
            </a:pPr>
            <a:r>
              <a:rPr lang="es-ES_tradnl" altLang="es-MX" sz="500" dirty="0">
                <a:solidFill>
                  <a:schemeClr val="tx1">
                    <a:lumMod val="75000"/>
                    <a:lumOff val="25000"/>
                  </a:schemeClr>
                </a:solidFill>
              </a:rPr>
              <a:t>	</a:t>
            </a:r>
          </a:p>
          <a:p>
            <a:pPr fontAlgn="auto">
              <a:lnSpc>
                <a:spcPct val="80000"/>
              </a:lnSpc>
              <a:spcAft>
                <a:spcPts val="0"/>
              </a:spcAft>
              <a:buFont typeface="Wingdings" panose="05000000000000000000" pitchFamily="2" charset="2"/>
              <a:buNone/>
              <a:defRPr/>
            </a:pPr>
            <a:endParaRPr lang="es-ES_tradnl" altLang="es-MX" sz="500" dirty="0">
              <a:solidFill>
                <a:schemeClr val="tx1">
                  <a:lumMod val="75000"/>
                  <a:lumOff val="25000"/>
                </a:schemeClr>
              </a:solidFill>
            </a:endParaRPr>
          </a:p>
          <a:p>
            <a:pPr fontAlgn="auto">
              <a:lnSpc>
                <a:spcPct val="80000"/>
              </a:lnSpc>
              <a:spcAft>
                <a:spcPts val="0"/>
              </a:spcAft>
              <a:buFont typeface="Wingdings" panose="05000000000000000000" pitchFamily="2" charset="2"/>
              <a:buNone/>
              <a:defRPr/>
            </a:pPr>
            <a:r>
              <a:rPr lang="es-ES_tradnl" altLang="es-MX" sz="500" dirty="0">
                <a:solidFill>
                  <a:schemeClr val="tx1">
                    <a:lumMod val="75000"/>
                    <a:lumOff val="25000"/>
                  </a:schemeClr>
                </a:solidFill>
              </a:rPr>
              <a:t>	</a:t>
            </a:r>
            <a:r>
              <a:rPr lang="es-ES_tradnl" altLang="es-MX" sz="1700" b="1" dirty="0">
                <a:solidFill>
                  <a:srgbClr val="7030A0"/>
                </a:solidFill>
                <a:latin typeface="Arial" panose="020B0604020202020204" pitchFamily="34" charset="0"/>
                <a:cs typeface="Arial" panose="020B0604020202020204" pitchFamily="34" charset="0"/>
              </a:rPr>
              <a:t>LILA O VIOLETA</a:t>
            </a:r>
          </a:p>
          <a:p>
            <a:pPr fontAlgn="auto">
              <a:lnSpc>
                <a:spcPct val="80000"/>
              </a:lnSpc>
              <a:spcAft>
                <a:spcPts val="0"/>
              </a:spcAft>
              <a:buFont typeface="Wingdings" panose="05000000000000000000" pitchFamily="2" charset="2"/>
              <a:buNone/>
              <a:defRPr/>
            </a:pPr>
            <a:r>
              <a:rPr lang="es-ES_tradnl" altLang="es-MX" sz="1700" dirty="0">
                <a:solidFill>
                  <a:schemeClr val="tx1">
                    <a:lumMod val="75000"/>
                    <a:lumOff val="25000"/>
                  </a:schemeClr>
                </a:solidFill>
                <a:latin typeface="Arial" panose="020B0604020202020204" pitchFamily="34" charset="0"/>
                <a:cs typeface="Arial" panose="020B0604020202020204" pitchFamily="34" charset="0"/>
              </a:rPr>
              <a:t>	Ingredientes: 1/2 kilo de fruto de sauco, 1 puño de alumbre, 1 madeja de lana.</a:t>
            </a:r>
          </a:p>
          <a:p>
            <a:pPr fontAlgn="auto">
              <a:lnSpc>
                <a:spcPct val="80000"/>
              </a:lnSpc>
              <a:spcAft>
                <a:spcPts val="0"/>
              </a:spcAft>
              <a:buFont typeface="Wingdings" panose="05000000000000000000" pitchFamily="2" charset="2"/>
              <a:buNone/>
              <a:defRPr/>
            </a:pPr>
            <a:r>
              <a:rPr lang="es-ES_tradnl" altLang="es-MX" sz="1700" dirty="0">
                <a:solidFill>
                  <a:schemeClr val="tx1">
                    <a:lumMod val="75000"/>
                    <a:lumOff val="25000"/>
                  </a:schemeClr>
                </a:solidFill>
                <a:latin typeface="Arial" panose="020B0604020202020204" pitchFamily="34" charset="0"/>
                <a:cs typeface="Arial" panose="020B0604020202020204" pitchFamily="34" charset="0"/>
              </a:rPr>
              <a:t>	Procedimiento: Se lava la madeja con jabón de barra, se pone a hervir agua y se le agrega el alumbre, después de unos 5 minutos se colocan las bolitas de sauco previamente machacadas dejando hervir durante 35 minutos, después se coloca la madeja de lana totalmente suelta, es decir, que no este amarrada. Se deja hervir durante 30 minutos. Se saca y se deja enfriar en un recipiente, dejando reposar durante 1 día para posteriormente enjuagar, de esta forma se fija mejor  el color.</a:t>
            </a:r>
          </a:p>
          <a:p>
            <a:pPr fontAlgn="auto">
              <a:lnSpc>
                <a:spcPct val="80000"/>
              </a:lnSpc>
              <a:spcAft>
                <a:spcPts val="0"/>
              </a:spcAft>
              <a:buFont typeface="Wingdings" panose="05000000000000000000" pitchFamily="2" charset="2"/>
              <a:buNone/>
              <a:defRPr/>
            </a:pPr>
            <a:r>
              <a:rPr lang="es-ES_tradnl" altLang="es-MX" sz="1700" dirty="0">
                <a:solidFill>
                  <a:schemeClr val="tx1">
                    <a:lumMod val="75000"/>
                    <a:lumOff val="25000"/>
                  </a:schemeClr>
                </a:solidFill>
                <a:latin typeface="Arial" panose="020B0604020202020204" pitchFamily="34" charset="0"/>
                <a:cs typeface="Arial" panose="020B0604020202020204" pitchFamily="34" charset="0"/>
              </a:rPr>
              <a:t>	</a:t>
            </a:r>
            <a:r>
              <a:rPr lang="es-ES_tradnl" altLang="es-MX" sz="1700" b="1" dirty="0">
                <a:solidFill>
                  <a:srgbClr val="00B050"/>
                </a:solidFill>
                <a:latin typeface="Arial" panose="020B0604020202020204" pitchFamily="34" charset="0"/>
                <a:cs typeface="Arial" panose="020B0604020202020204" pitchFamily="34" charset="0"/>
              </a:rPr>
              <a:t>VERDE LIMON </a:t>
            </a:r>
          </a:p>
          <a:p>
            <a:pPr fontAlgn="auto">
              <a:lnSpc>
                <a:spcPct val="80000"/>
              </a:lnSpc>
              <a:spcAft>
                <a:spcPts val="0"/>
              </a:spcAft>
              <a:buFont typeface="Wingdings" panose="05000000000000000000" pitchFamily="2" charset="2"/>
              <a:buNone/>
              <a:defRPr/>
            </a:pPr>
            <a:r>
              <a:rPr lang="es-ES_tradnl" altLang="es-MX" sz="1700" dirty="0">
                <a:solidFill>
                  <a:schemeClr val="tx1">
                    <a:lumMod val="75000"/>
                    <a:lumOff val="25000"/>
                  </a:schemeClr>
                </a:solidFill>
                <a:latin typeface="Arial" panose="020B0604020202020204" pitchFamily="34" charset="0"/>
                <a:cs typeface="Arial" panose="020B0604020202020204" pitchFamily="34" charset="0"/>
              </a:rPr>
              <a:t>	Ingredientes: 1 kilo de flor de cantúes, 1 puño de alumbre, 1 madeja de lana.</a:t>
            </a:r>
          </a:p>
          <a:p>
            <a:pPr fontAlgn="auto">
              <a:lnSpc>
                <a:spcPct val="80000"/>
              </a:lnSpc>
              <a:spcAft>
                <a:spcPts val="0"/>
              </a:spcAft>
              <a:buFont typeface="Wingdings" panose="05000000000000000000" pitchFamily="2" charset="2"/>
              <a:buNone/>
              <a:defRPr/>
            </a:pPr>
            <a:r>
              <a:rPr lang="es-ES_tradnl" altLang="es-MX" sz="1700" dirty="0">
                <a:solidFill>
                  <a:schemeClr val="tx1">
                    <a:lumMod val="75000"/>
                    <a:lumOff val="25000"/>
                  </a:schemeClr>
                </a:solidFill>
                <a:latin typeface="Arial" panose="020B0604020202020204" pitchFamily="34" charset="0"/>
                <a:cs typeface="Arial" panose="020B0604020202020204" pitchFamily="34" charset="0"/>
              </a:rPr>
              <a:t>	Procedimiento: Se lava la lana, se pone a hervir el agua junto con la flor de cantúes aproximadamente 1 hora. En otra cazuela se coloca solamente el agua que hirvió con la flor, se deja que nuevamente hierva y se le coloca 1 puño de alumbre, se mueve durante 5-7 minutos, después se coloca la lana durante 30 minutos, Se saca y se deja enfriar en un recipiente, dejando reposar durante 1 día para posteriormente enjuagar, de esta forma se fija mejor el color.</a:t>
            </a:r>
          </a:p>
        </p:txBody>
      </p:sp>
      <p:pic>
        <p:nvPicPr>
          <p:cNvPr id="36868" name="Picture 8" descr="DSC00973">
            <a:extLst>
              <a:ext uri="{FF2B5EF4-FFF2-40B4-BE49-F238E27FC236}">
                <a16:creationId xmlns:a16="http://schemas.microsoft.com/office/drawing/2014/main" id="{AEB67791-658E-4100-A2E5-67F4247654A7}"/>
              </a:ext>
            </a:extLst>
          </p:cNvPr>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6142085" y="3648075"/>
            <a:ext cx="2641600" cy="2447925"/>
          </a:xfrm>
        </p:spPr>
      </p:pic>
      <p:sp>
        <p:nvSpPr>
          <p:cNvPr id="2" name="Marcador de pie de página 1">
            <a:extLst>
              <a:ext uri="{FF2B5EF4-FFF2-40B4-BE49-F238E27FC236}">
                <a16:creationId xmlns:a16="http://schemas.microsoft.com/office/drawing/2014/main" id="{3CB41466-ADE8-4BBE-A9A5-FC7C02C42009}"/>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36871" name="Text Box 16">
            <a:extLst>
              <a:ext uri="{FF2B5EF4-FFF2-40B4-BE49-F238E27FC236}">
                <a16:creationId xmlns:a16="http://schemas.microsoft.com/office/drawing/2014/main" id="{BF8CFC55-15B7-4318-8BFC-027035A57EA5}"/>
              </a:ext>
            </a:extLst>
          </p:cNvPr>
          <p:cNvSpPr txBox="1">
            <a:spLocks noChangeArrowheads="1"/>
          </p:cNvSpPr>
          <p:nvPr/>
        </p:nvSpPr>
        <p:spPr bwMode="auto">
          <a:xfrm>
            <a:off x="5724525" y="6308725"/>
            <a:ext cx="26638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r" eaLnBrk="1" hangingPunct="1">
              <a:spcBef>
                <a:spcPct val="50000"/>
              </a:spcBef>
            </a:pPr>
            <a:endParaRPr lang="es-MX" altLang="es-MX" sz="1000"/>
          </a:p>
        </p:txBody>
      </p:sp>
      <p:pic>
        <p:nvPicPr>
          <p:cNvPr id="5" name="Imagen 4">
            <a:extLst>
              <a:ext uri="{FF2B5EF4-FFF2-40B4-BE49-F238E27FC236}">
                <a16:creationId xmlns:a16="http://schemas.microsoft.com/office/drawing/2014/main" id="{2BB74BD7-0550-4D8A-9AA7-5AEA78D482FB}"/>
              </a:ext>
            </a:extLst>
          </p:cNvPr>
          <p:cNvPicPr>
            <a:picLocks noChangeAspect="1"/>
          </p:cNvPicPr>
          <p:nvPr/>
        </p:nvPicPr>
        <p:blipFill>
          <a:blip r:embed="rId3"/>
          <a:stretch>
            <a:fillRect/>
          </a:stretch>
        </p:blipFill>
        <p:spPr>
          <a:xfrm>
            <a:off x="6085070" y="419769"/>
            <a:ext cx="2755631" cy="2361159"/>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a:extLst>
              <a:ext uri="{FF2B5EF4-FFF2-40B4-BE49-F238E27FC236}">
                <a16:creationId xmlns:a16="http://schemas.microsoft.com/office/drawing/2014/main" id="{E5914332-E684-400F-80B4-1F7DF131A0C3}"/>
              </a:ext>
            </a:extLst>
          </p:cNvPr>
          <p:cNvSpPr>
            <a:spLocks noGrp="1" noChangeArrowheads="1"/>
          </p:cNvSpPr>
          <p:nvPr>
            <p:ph type="title"/>
          </p:nvPr>
        </p:nvSpPr>
        <p:spPr>
          <a:xfrm>
            <a:off x="1150938" y="214314"/>
            <a:ext cx="7793037" cy="511174"/>
          </a:xfrm>
        </p:spPr>
        <p:txBody>
          <a:bodyPr/>
          <a:lstStyle/>
          <a:p>
            <a:r>
              <a:rPr lang="es-MX" altLang="es-MX" sz="2800" dirty="0">
                <a:solidFill>
                  <a:schemeClr val="tx2"/>
                </a:solidFill>
              </a:rPr>
              <a:t>Proceso por colores:</a:t>
            </a:r>
            <a:endParaRPr lang="es-ES" altLang="es-MX" sz="2800" dirty="0"/>
          </a:p>
        </p:txBody>
      </p:sp>
      <p:sp>
        <p:nvSpPr>
          <p:cNvPr id="15365" name="Rectangle 5">
            <a:extLst>
              <a:ext uri="{FF2B5EF4-FFF2-40B4-BE49-F238E27FC236}">
                <a16:creationId xmlns:a16="http://schemas.microsoft.com/office/drawing/2014/main" id="{2E121877-D898-4FAE-ABCE-B59245706D73}"/>
              </a:ext>
            </a:extLst>
          </p:cNvPr>
          <p:cNvSpPr>
            <a:spLocks noGrp="1" noChangeArrowheads="1"/>
          </p:cNvSpPr>
          <p:nvPr>
            <p:ph type="body" sz="half" idx="1"/>
          </p:nvPr>
        </p:nvSpPr>
        <p:spPr>
          <a:xfrm>
            <a:off x="611560" y="688975"/>
            <a:ext cx="5308079" cy="5407025"/>
          </a:xfrm>
        </p:spPr>
        <p:txBody>
          <a:bodyPr rtlCol="0">
            <a:normAutofit fontScale="92500"/>
          </a:bodyPr>
          <a:lstStyle/>
          <a:p>
            <a:pPr fontAlgn="auto">
              <a:lnSpc>
                <a:spcPct val="80000"/>
              </a:lnSpc>
              <a:spcAft>
                <a:spcPts val="0"/>
              </a:spcAft>
              <a:buFont typeface="Wingdings" panose="05000000000000000000" pitchFamily="2" charset="2"/>
              <a:buNone/>
              <a:defRPr/>
            </a:pPr>
            <a:endParaRPr lang="es-ES_tradnl" altLang="es-MX" sz="1200" dirty="0">
              <a:solidFill>
                <a:schemeClr val="tx1">
                  <a:lumMod val="75000"/>
                  <a:lumOff val="25000"/>
                </a:schemeClr>
              </a:solidFill>
            </a:endParaRPr>
          </a:p>
          <a:p>
            <a:pPr fontAlgn="auto">
              <a:lnSpc>
                <a:spcPct val="80000"/>
              </a:lnSpc>
              <a:spcAft>
                <a:spcPts val="0"/>
              </a:spcAft>
              <a:buFont typeface="Wingdings" panose="05000000000000000000" pitchFamily="2" charset="2"/>
              <a:buNone/>
              <a:defRPr/>
            </a:pPr>
            <a:r>
              <a:rPr lang="es-ES_tradnl" altLang="es-MX" b="1" dirty="0">
                <a:solidFill>
                  <a:srgbClr val="7030A0"/>
                </a:solidFill>
                <a:latin typeface="Arial" panose="020B0604020202020204" pitchFamily="34" charset="0"/>
                <a:cs typeface="Arial" panose="020B0604020202020204" pitchFamily="34" charset="0"/>
              </a:rPr>
              <a:t>MORADO</a:t>
            </a:r>
          </a:p>
          <a:p>
            <a:pPr fontAlgn="auto">
              <a:lnSpc>
                <a:spcPct val="80000"/>
              </a:lnSpc>
              <a:spcAft>
                <a:spcPts val="0"/>
              </a:spcAft>
              <a:buFont typeface="Wingdings" panose="05000000000000000000" pitchFamily="2" charset="2"/>
              <a:buNone/>
              <a:defRPr/>
            </a:pPr>
            <a:r>
              <a:rPr lang="es-ES_tradnl" altLang="es-MX" dirty="0">
                <a:solidFill>
                  <a:schemeClr val="tx1">
                    <a:lumMod val="75000"/>
                    <a:lumOff val="25000"/>
                  </a:schemeClr>
                </a:solidFill>
                <a:latin typeface="Arial" panose="020B0604020202020204" pitchFamily="34" charset="0"/>
                <a:cs typeface="Arial" panose="020B0604020202020204" pitchFamily="34" charset="0"/>
              </a:rPr>
              <a:t>Ingredientes: 150 gramos. de Palo Brasil, 300 ml. de agua de fierro, 1 madeja de lana.</a:t>
            </a:r>
          </a:p>
          <a:p>
            <a:pPr fontAlgn="auto">
              <a:lnSpc>
                <a:spcPct val="80000"/>
              </a:lnSpc>
              <a:spcAft>
                <a:spcPts val="0"/>
              </a:spcAft>
              <a:buFont typeface="Wingdings" panose="05000000000000000000" pitchFamily="2" charset="2"/>
              <a:buNone/>
              <a:defRPr/>
            </a:pPr>
            <a:r>
              <a:rPr lang="es-ES_tradnl" altLang="es-MX" dirty="0">
                <a:solidFill>
                  <a:schemeClr val="tx1">
                    <a:lumMod val="75000"/>
                    <a:lumOff val="25000"/>
                  </a:schemeClr>
                </a:solidFill>
                <a:latin typeface="Arial" panose="020B0604020202020204" pitchFamily="34" charset="0"/>
                <a:cs typeface="Arial" panose="020B0604020202020204" pitchFamily="34" charset="0"/>
              </a:rPr>
              <a:t>      Procedimiento: Ya lavada la lana, se pone a hervir el agua con el Palo Brasil, después de que suelte un color rojo, se agrega el agua de fierro dejando hervir durante 10 minutos, se agrega la lana dejando hervir media hora a fuego alto o 1 hora a fuego lento. Se saca y se deja reposar todo un día, posteriormente se lava con agua.</a:t>
            </a:r>
          </a:p>
          <a:p>
            <a:pPr fontAlgn="auto">
              <a:lnSpc>
                <a:spcPct val="80000"/>
              </a:lnSpc>
              <a:spcAft>
                <a:spcPts val="0"/>
              </a:spcAft>
              <a:buFont typeface="Wingdings" panose="05000000000000000000" pitchFamily="2" charset="2"/>
              <a:buNone/>
              <a:defRPr/>
            </a:pPr>
            <a:endParaRPr lang="es-ES_tradnl" altLang="es-MX" dirty="0">
              <a:solidFill>
                <a:schemeClr val="tx1">
                  <a:lumMod val="75000"/>
                  <a:lumOff val="25000"/>
                </a:schemeClr>
              </a:solidFill>
              <a:latin typeface="Arial" panose="020B0604020202020204" pitchFamily="34" charset="0"/>
              <a:cs typeface="Arial" panose="020B0604020202020204" pitchFamily="34" charset="0"/>
            </a:endParaRPr>
          </a:p>
          <a:p>
            <a:pPr fontAlgn="auto">
              <a:lnSpc>
                <a:spcPct val="80000"/>
              </a:lnSpc>
              <a:spcAft>
                <a:spcPts val="0"/>
              </a:spcAft>
              <a:buFont typeface="Wingdings" panose="05000000000000000000" pitchFamily="2" charset="2"/>
              <a:buNone/>
              <a:defRPr/>
            </a:pPr>
            <a:endParaRPr lang="es-ES_tradnl" altLang="es-MX" dirty="0">
              <a:solidFill>
                <a:schemeClr val="tx1">
                  <a:lumMod val="75000"/>
                  <a:lumOff val="25000"/>
                </a:schemeClr>
              </a:solidFill>
              <a:latin typeface="Arial" panose="020B0604020202020204" pitchFamily="34" charset="0"/>
              <a:cs typeface="Arial" panose="020B0604020202020204" pitchFamily="34" charset="0"/>
            </a:endParaRPr>
          </a:p>
          <a:p>
            <a:pPr fontAlgn="auto">
              <a:lnSpc>
                <a:spcPct val="80000"/>
              </a:lnSpc>
              <a:spcAft>
                <a:spcPts val="0"/>
              </a:spcAft>
              <a:buFont typeface="Wingdings" panose="05000000000000000000" pitchFamily="2" charset="2"/>
              <a:buNone/>
              <a:defRPr/>
            </a:pPr>
            <a:r>
              <a:rPr lang="es-ES_tradnl" altLang="es-MX" b="1" dirty="0">
                <a:solidFill>
                  <a:schemeClr val="accent2">
                    <a:lumMod val="50000"/>
                  </a:schemeClr>
                </a:solidFill>
                <a:latin typeface="Arial" panose="020B0604020202020204" pitchFamily="34" charset="0"/>
                <a:cs typeface="Arial" panose="020B0604020202020204" pitchFamily="34" charset="0"/>
              </a:rPr>
              <a:t>CAFÉ</a:t>
            </a:r>
          </a:p>
          <a:p>
            <a:pPr fontAlgn="auto">
              <a:lnSpc>
                <a:spcPct val="80000"/>
              </a:lnSpc>
              <a:spcAft>
                <a:spcPts val="0"/>
              </a:spcAft>
              <a:buFont typeface="Wingdings" panose="05000000000000000000" pitchFamily="2" charset="2"/>
              <a:buNone/>
              <a:defRPr/>
            </a:pPr>
            <a:r>
              <a:rPr lang="es-ES_tradnl" altLang="es-MX" dirty="0">
                <a:solidFill>
                  <a:schemeClr val="tx1">
                    <a:lumMod val="75000"/>
                    <a:lumOff val="25000"/>
                  </a:schemeClr>
                </a:solidFill>
                <a:latin typeface="Arial" panose="020B0604020202020204" pitchFamily="34" charset="0"/>
                <a:cs typeface="Arial" panose="020B0604020202020204" pitchFamily="34" charset="0"/>
              </a:rPr>
              <a:t>Ingredientes: 1/2 kilo de nuez (cáscara verde y fruto), 1 madeja de lana.</a:t>
            </a:r>
          </a:p>
          <a:p>
            <a:pPr fontAlgn="auto">
              <a:lnSpc>
                <a:spcPct val="80000"/>
              </a:lnSpc>
              <a:spcAft>
                <a:spcPts val="0"/>
              </a:spcAft>
              <a:buFont typeface="Wingdings" panose="05000000000000000000" pitchFamily="2" charset="2"/>
              <a:buNone/>
              <a:defRPr/>
            </a:pPr>
            <a:r>
              <a:rPr lang="es-ES_tradnl" altLang="es-MX" dirty="0">
                <a:solidFill>
                  <a:schemeClr val="tx1">
                    <a:lumMod val="75000"/>
                    <a:lumOff val="25000"/>
                  </a:schemeClr>
                </a:solidFill>
                <a:latin typeface="Arial" panose="020B0604020202020204" pitchFamily="34" charset="0"/>
                <a:cs typeface="Arial" panose="020B0604020202020204" pitchFamily="34" charset="0"/>
              </a:rPr>
              <a:t>      Procedimiento: Se pone a hervir la nuez en agua durante 30 minutos, se coloca la lana dejándola hervir aproximadamente 40 minutos, se saca y se deja enfriar, dejando posteriormente reposar durante 1 día y por ultimo se enjuaga con agua.</a:t>
            </a:r>
            <a:endParaRPr lang="es-ES" altLang="es-MX" dirty="0">
              <a:solidFill>
                <a:schemeClr val="tx1">
                  <a:lumMod val="75000"/>
                  <a:lumOff val="25000"/>
                </a:schemeClr>
              </a:solidFill>
              <a:latin typeface="Arial" panose="020B0604020202020204" pitchFamily="34" charset="0"/>
              <a:cs typeface="Arial" panose="020B0604020202020204" pitchFamily="34" charset="0"/>
            </a:endParaRPr>
          </a:p>
        </p:txBody>
      </p:sp>
      <p:pic>
        <p:nvPicPr>
          <p:cNvPr id="38916" name="Picture 8" descr="DSC00974">
            <a:extLst>
              <a:ext uri="{FF2B5EF4-FFF2-40B4-BE49-F238E27FC236}">
                <a16:creationId xmlns:a16="http://schemas.microsoft.com/office/drawing/2014/main" id="{370E4DD5-D48E-4FDB-ACEC-D459436D658B}"/>
              </a:ext>
            </a:extLst>
          </p:cNvPr>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6084168" y="803966"/>
            <a:ext cx="2641600" cy="1981200"/>
          </a:xfrm>
        </p:spPr>
      </p:pic>
      <p:pic>
        <p:nvPicPr>
          <p:cNvPr id="38917" name="Picture 9" descr="DSC00975">
            <a:extLst>
              <a:ext uri="{FF2B5EF4-FFF2-40B4-BE49-F238E27FC236}">
                <a16:creationId xmlns:a16="http://schemas.microsoft.com/office/drawing/2014/main" id="{C4EFF9F3-2EAE-4510-84CC-3FE7DA3DFD5D}"/>
              </a:ext>
            </a:extLst>
          </p:cNvPr>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6052526" y="3640932"/>
            <a:ext cx="2755900" cy="1990725"/>
          </a:xfrm>
        </p:spPr>
      </p:pic>
      <p:sp>
        <p:nvSpPr>
          <p:cNvPr id="2" name="Marcador de pie de página 1">
            <a:extLst>
              <a:ext uri="{FF2B5EF4-FFF2-40B4-BE49-F238E27FC236}">
                <a16:creationId xmlns:a16="http://schemas.microsoft.com/office/drawing/2014/main" id="{A0257C54-CE4C-4568-8339-AE19F9F23D58}"/>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38919" name="Text Box 10">
            <a:extLst>
              <a:ext uri="{FF2B5EF4-FFF2-40B4-BE49-F238E27FC236}">
                <a16:creationId xmlns:a16="http://schemas.microsoft.com/office/drawing/2014/main" id="{C723D45A-0B76-471A-A1A1-76EC1BD3F665}"/>
              </a:ext>
            </a:extLst>
          </p:cNvPr>
          <p:cNvSpPr txBox="1">
            <a:spLocks noChangeArrowheads="1"/>
          </p:cNvSpPr>
          <p:nvPr/>
        </p:nvSpPr>
        <p:spPr bwMode="auto">
          <a:xfrm>
            <a:off x="5651500" y="6308725"/>
            <a:ext cx="27368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r" eaLnBrk="1" hangingPunct="1">
              <a:spcBef>
                <a:spcPct val="50000"/>
              </a:spcBef>
            </a:pPr>
            <a:endParaRPr lang="es-MX" altLang="es-MX" sz="10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a:extLst>
              <a:ext uri="{FF2B5EF4-FFF2-40B4-BE49-F238E27FC236}">
                <a16:creationId xmlns:a16="http://schemas.microsoft.com/office/drawing/2014/main" id="{E084281D-1E97-422E-B8C5-B11A2A1F9318}"/>
              </a:ext>
            </a:extLst>
          </p:cNvPr>
          <p:cNvSpPr>
            <a:spLocks noGrp="1" noChangeArrowheads="1"/>
          </p:cNvSpPr>
          <p:nvPr>
            <p:ph type="title" sz="quarter"/>
          </p:nvPr>
        </p:nvSpPr>
        <p:spPr>
          <a:xfrm>
            <a:off x="1150938" y="214313"/>
            <a:ext cx="7793037" cy="1126455"/>
          </a:xfrm>
        </p:spPr>
        <p:txBody>
          <a:bodyPr/>
          <a:lstStyle/>
          <a:p>
            <a:r>
              <a:rPr lang="es-MX" altLang="es-MX" sz="2800" dirty="0"/>
              <a:t>Teñido con colorantes naturales en San Felipe Santiago, Villa de Allende</a:t>
            </a:r>
            <a:endParaRPr lang="es-ES" altLang="es-MX" sz="2800" dirty="0"/>
          </a:p>
        </p:txBody>
      </p:sp>
      <p:pic>
        <p:nvPicPr>
          <p:cNvPr id="39939" name="Picture 10" descr="DSC00994">
            <a:extLst>
              <a:ext uri="{FF2B5EF4-FFF2-40B4-BE49-F238E27FC236}">
                <a16:creationId xmlns:a16="http://schemas.microsoft.com/office/drawing/2014/main" id="{0286EF87-EFD8-452A-912D-2BA3446E035E}"/>
              </a:ext>
            </a:extLst>
          </p:cNvPr>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245974" y="1372518"/>
            <a:ext cx="2754312" cy="1989137"/>
          </a:xfrm>
        </p:spPr>
      </p:pic>
      <p:pic>
        <p:nvPicPr>
          <p:cNvPr id="39940" name="Picture 11" descr="DSC00995">
            <a:extLst>
              <a:ext uri="{FF2B5EF4-FFF2-40B4-BE49-F238E27FC236}">
                <a16:creationId xmlns:a16="http://schemas.microsoft.com/office/drawing/2014/main" id="{4C5EAB6E-3356-4261-8704-FF4E382C3550}"/>
              </a:ext>
            </a:extLst>
          </p:cNvPr>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5580112" y="1403716"/>
            <a:ext cx="2754313" cy="1989137"/>
          </a:xfrm>
        </p:spPr>
      </p:pic>
      <p:pic>
        <p:nvPicPr>
          <p:cNvPr id="39941" name="Picture 12" descr="DSC00997">
            <a:extLst>
              <a:ext uri="{FF2B5EF4-FFF2-40B4-BE49-F238E27FC236}">
                <a16:creationId xmlns:a16="http://schemas.microsoft.com/office/drawing/2014/main" id="{0F949ACF-A4CF-4B77-A6F6-64690FD2280B}"/>
              </a:ext>
            </a:extLst>
          </p:cNvPr>
          <p:cNvPicPr>
            <a:picLocks noGrp="1" noChangeAspect="1" noChangeArrowheads="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1258888" y="4149725"/>
            <a:ext cx="2755900" cy="1990725"/>
          </a:xfrm>
        </p:spPr>
      </p:pic>
      <p:pic>
        <p:nvPicPr>
          <p:cNvPr id="39942" name="Picture 13" descr="DSC00998">
            <a:extLst>
              <a:ext uri="{FF2B5EF4-FFF2-40B4-BE49-F238E27FC236}">
                <a16:creationId xmlns:a16="http://schemas.microsoft.com/office/drawing/2014/main" id="{CC47D340-4187-4639-B319-8C991A6EF6B9}"/>
              </a:ext>
            </a:extLst>
          </p:cNvPr>
          <p:cNvPicPr>
            <a:picLocks noGrp="1" noChangeAspect="1" noChangeArrowheads="1"/>
          </p:cNvPicPr>
          <p:nvPr>
            <p:ph sz="quarter" idx="4"/>
          </p:nvPr>
        </p:nvPicPr>
        <p:blipFill>
          <a:blip r:embed="rId5">
            <a:extLst>
              <a:ext uri="{28A0092B-C50C-407E-A947-70E740481C1C}">
                <a14:useLocalDpi xmlns:a14="http://schemas.microsoft.com/office/drawing/2010/main" val="0"/>
              </a:ext>
            </a:extLst>
          </a:blip>
          <a:srcRect/>
          <a:stretch>
            <a:fillRect/>
          </a:stretch>
        </p:blipFill>
        <p:spPr>
          <a:xfrm>
            <a:off x="5435600" y="4221163"/>
            <a:ext cx="2755900" cy="1990725"/>
          </a:xfrm>
        </p:spPr>
      </p:pic>
      <p:sp>
        <p:nvSpPr>
          <p:cNvPr id="2" name="Marcador de pie de página 1">
            <a:extLst>
              <a:ext uri="{FF2B5EF4-FFF2-40B4-BE49-F238E27FC236}">
                <a16:creationId xmlns:a16="http://schemas.microsoft.com/office/drawing/2014/main" id="{30AFBC59-96A4-4F9E-B6AD-F1D212284233}"/>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39944" name="Text Box 15">
            <a:extLst>
              <a:ext uri="{FF2B5EF4-FFF2-40B4-BE49-F238E27FC236}">
                <a16:creationId xmlns:a16="http://schemas.microsoft.com/office/drawing/2014/main" id="{8567A6A8-1DC5-41A2-AAEF-3FBCE89218F0}"/>
              </a:ext>
            </a:extLst>
          </p:cNvPr>
          <p:cNvSpPr txBox="1">
            <a:spLocks noChangeArrowheads="1"/>
          </p:cNvSpPr>
          <p:nvPr/>
        </p:nvSpPr>
        <p:spPr bwMode="auto">
          <a:xfrm>
            <a:off x="5435600" y="6232525"/>
            <a:ext cx="27368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r" eaLnBrk="1" hangingPunct="1">
              <a:spcBef>
                <a:spcPct val="50000"/>
              </a:spcBef>
            </a:pPr>
            <a:endParaRPr lang="es-MX" altLang="es-MX" sz="10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a:extLst>
              <a:ext uri="{FF2B5EF4-FFF2-40B4-BE49-F238E27FC236}">
                <a16:creationId xmlns:a16="http://schemas.microsoft.com/office/drawing/2014/main" id="{F76D3601-1BBE-417C-8603-E21CD0EB78E6}"/>
              </a:ext>
            </a:extLst>
          </p:cNvPr>
          <p:cNvSpPr>
            <a:spLocks noGrp="1" noChangeArrowheads="1"/>
          </p:cNvSpPr>
          <p:nvPr>
            <p:ph type="title"/>
          </p:nvPr>
        </p:nvSpPr>
        <p:spPr>
          <a:xfrm>
            <a:off x="1150938" y="214314"/>
            <a:ext cx="7793037" cy="511174"/>
          </a:xfrm>
        </p:spPr>
        <p:txBody>
          <a:bodyPr/>
          <a:lstStyle/>
          <a:p>
            <a:r>
              <a:rPr lang="es-MX" altLang="es-MX" sz="2800" dirty="0">
                <a:solidFill>
                  <a:srgbClr val="766F54"/>
                </a:solidFill>
              </a:rPr>
              <a:t>Proceso por colores:</a:t>
            </a:r>
            <a:endParaRPr lang="es-ES" altLang="es-MX" sz="2800" dirty="0"/>
          </a:p>
        </p:txBody>
      </p:sp>
      <p:sp>
        <p:nvSpPr>
          <p:cNvPr id="19461" name="Rectangle 5">
            <a:extLst>
              <a:ext uri="{FF2B5EF4-FFF2-40B4-BE49-F238E27FC236}">
                <a16:creationId xmlns:a16="http://schemas.microsoft.com/office/drawing/2014/main" id="{87BF9CD3-6612-432F-9F8C-6BC565042623}"/>
              </a:ext>
            </a:extLst>
          </p:cNvPr>
          <p:cNvSpPr>
            <a:spLocks noGrp="1" noChangeArrowheads="1"/>
          </p:cNvSpPr>
          <p:nvPr>
            <p:ph type="body" sz="half" idx="1"/>
          </p:nvPr>
        </p:nvSpPr>
        <p:spPr>
          <a:xfrm>
            <a:off x="395536" y="725488"/>
            <a:ext cx="5112568" cy="5518149"/>
          </a:xfrm>
        </p:spPr>
        <p:txBody>
          <a:bodyPr rtlCol="0">
            <a:noAutofit/>
          </a:bodyPr>
          <a:lstStyle/>
          <a:p>
            <a:pPr fontAlgn="auto">
              <a:lnSpc>
                <a:spcPct val="80000"/>
              </a:lnSpc>
              <a:spcAft>
                <a:spcPts val="0"/>
              </a:spcAft>
              <a:buFont typeface="Wingdings" panose="05000000000000000000" pitchFamily="2" charset="2"/>
              <a:buNone/>
              <a:defRPr/>
            </a:pPr>
            <a:r>
              <a:rPr lang="es-ES_tradnl" altLang="es-MX" sz="1600" b="1" dirty="0">
                <a:solidFill>
                  <a:schemeClr val="accent1"/>
                </a:solidFill>
                <a:latin typeface="Arial" panose="020B0604020202020204" pitchFamily="34" charset="0"/>
                <a:cs typeface="Arial" panose="020B0604020202020204" pitchFamily="34" charset="0"/>
              </a:rPr>
              <a:t>ROJO</a:t>
            </a:r>
          </a:p>
          <a:p>
            <a:pPr fontAlgn="auto">
              <a:lnSpc>
                <a:spcPct val="80000"/>
              </a:lnSpc>
              <a:spcAft>
                <a:spcPts val="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Ingredientes: 250 gramos. de Palo Brasil, 1 1/2 puño de alumbre, 1 madeja de lana.</a:t>
            </a:r>
          </a:p>
          <a:p>
            <a:pPr fontAlgn="auto">
              <a:lnSpc>
                <a:spcPct val="80000"/>
              </a:lnSpc>
              <a:spcAft>
                <a:spcPts val="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Procedimiento: Se pone a hervir agua con el Palo Brasil hasta que suelte el color, posteriormente se coloca la lana a que hierva durante 30 minutos, se saca y se deja enfriar, dejándola reposar durante 1 día y por ultimo se enjuaga con agua.</a:t>
            </a:r>
          </a:p>
          <a:p>
            <a:pPr fontAlgn="auto">
              <a:lnSpc>
                <a:spcPct val="80000"/>
              </a:lnSpc>
              <a:spcAft>
                <a:spcPts val="0"/>
              </a:spcAft>
              <a:buFont typeface="Wingdings" panose="05000000000000000000" pitchFamily="2" charset="2"/>
              <a:buNone/>
              <a:defRPr/>
            </a:pPr>
            <a:r>
              <a:rPr lang="es-ES_tradnl" altLang="es-MX" sz="1600" b="1" dirty="0">
                <a:solidFill>
                  <a:schemeClr val="accent2"/>
                </a:solidFill>
                <a:latin typeface="Arial" panose="020B0604020202020204" pitchFamily="34" charset="0"/>
                <a:cs typeface="Arial" panose="020B0604020202020204" pitchFamily="34" charset="0"/>
              </a:rPr>
              <a:t>AMARILLO SECO</a:t>
            </a:r>
          </a:p>
          <a:p>
            <a:pPr fontAlgn="auto">
              <a:lnSpc>
                <a:spcPct val="80000"/>
              </a:lnSpc>
              <a:spcAft>
                <a:spcPts val="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Ingredientes: 1/4 de kilo de hojas de nuez, 300 ml. de agua de fierro, 1 madeja de lana.</a:t>
            </a:r>
          </a:p>
          <a:p>
            <a:pPr fontAlgn="auto">
              <a:lnSpc>
                <a:spcPct val="80000"/>
              </a:lnSpc>
              <a:spcAft>
                <a:spcPts val="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Procedimiento: Se ponen a hervir las hojas de nuez en agua, se le agrega el agua de fierro dejando hervir 10 minutos; se coloca la lana a que hierva 30 minutos, después se saca y ya que esté frío se lava con agua.</a:t>
            </a:r>
          </a:p>
          <a:p>
            <a:pPr fontAlgn="auto">
              <a:lnSpc>
                <a:spcPct val="80000"/>
              </a:lnSpc>
              <a:spcAft>
                <a:spcPts val="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Para pigmentar el color azul utilizan el añil y en algunas ocasiones para el rojo la cochinilla, el proceso que realizan es muy similar al que desarrollan en Santa Rosa de Lima, actualmente  no lo realizan debido a los altos costos y a la escasez de los materiales, y es en el Estado de Oaxaca uno de los lugares donde se producen y distribuyen.</a:t>
            </a:r>
            <a:endParaRPr lang="es-ES" altLang="es-MX" sz="1600" dirty="0">
              <a:solidFill>
                <a:schemeClr val="tx1">
                  <a:lumMod val="75000"/>
                  <a:lumOff val="25000"/>
                </a:schemeClr>
              </a:solidFill>
              <a:latin typeface="Arial" panose="020B0604020202020204" pitchFamily="34" charset="0"/>
              <a:cs typeface="Arial" panose="020B0604020202020204" pitchFamily="34" charset="0"/>
            </a:endParaRPr>
          </a:p>
        </p:txBody>
      </p:sp>
      <p:pic>
        <p:nvPicPr>
          <p:cNvPr id="40964" name="Picture 8" descr="DSC00988">
            <a:extLst>
              <a:ext uri="{FF2B5EF4-FFF2-40B4-BE49-F238E27FC236}">
                <a16:creationId xmlns:a16="http://schemas.microsoft.com/office/drawing/2014/main" id="{F8B6EBD8-6FBE-4966-982C-6C93EBD35462}"/>
              </a:ext>
            </a:extLst>
          </p:cNvPr>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5729288" y="2017713"/>
            <a:ext cx="2641600" cy="1981200"/>
          </a:xfrm>
        </p:spPr>
      </p:pic>
      <p:pic>
        <p:nvPicPr>
          <p:cNvPr id="40965" name="Picture 9" descr="DSC00984">
            <a:extLst>
              <a:ext uri="{FF2B5EF4-FFF2-40B4-BE49-F238E27FC236}">
                <a16:creationId xmlns:a16="http://schemas.microsoft.com/office/drawing/2014/main" id="{1C6E52FA-A8A3-4C6A-88B7-FA592BE3F44A}"/>
              </a:ext>
            </a:extLst>
          </p:cNvPr>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5670550" y="4141788"/>
            <a:ext cx="2755900" cy="1990725"/>
          </a:xfrm>
        </p:spPr>
      </p:pic>
      <p:sp>
        <p:nvSpPr>
          <p:cNvPr id="2" name="Marcador de pie de página 1">
            <a:extLst>
              <a:ext uri="{FF2B5EF4-FFF2-40B4-BE49-F238E27FC236}">
                <a16:creationId xmlns:a16="http://schemas.microsoft.com/office/drawing/2014/main" id="{65D41EA1-B205-4A24-9C75-BE87829EFCD5}"/>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40967" name="Text Box 10">
            <a:extLst>
              <a:ext uri="{FF2B5EF4-FFF2-40B4-BE49-F238E27FC236}">
                <a16:creationId xmlns:a16="http://schemas.microsoft.com/office/drawing/2014/main" id="{7D4E5ED7-0075-4D06-87DE-A9F971C75BBC}"/>
              </a:ext>
            </a:extLst>
          </p:cNvPr>
          <p:cNvSpPr txBox="1">
            <a:spLocks noChangeArrowheads="1"/>
          </p:cNvSpPr>
          <p:nvPr/>
        </p:nvSpPr>
        <p:spPr bwMode="auto">
          <a:xfrm>
            <a:off x="5795963" y="6381750"/>
            <a:ext cx="26638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r" eaLnBrk="1" hangingPunct="1">
              <a:spcBef>
                <a:spcPct val="50000"/>
              </a:spcBef>
            </a:pPr>
            <a:endParaRPr lang="es-MX" altLang="es-MX" sz="10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a:extLst>
              <a:ext uri="{FF2B5EF4-FFF2-40B4-BE49-F238E27FC236}">
                <a16:creationId xmlns:a16="http://schemas.microsoft.com/office/drawing/2014/main" id="{9FF9E3DA-1FED-45A1-8B47-19B018A75B78}"/>
              </a:ext>
            </a:extLst>
          </p:cNvPr>
          <p:cNvSpPr>
            <a:spLocks noGrp="1" noChangeArrowheads="1"/>
          </p:cNvSpPr>
          <p:nvPr>
            <p:ph type="title" sz="quarter"/>
          </p:nvPr>
        </p:nvSpPr>
        <p:spPr/>
        <p:txBody>
          <a:bodyPr/>
          <a:lstStyle/>
          <a:p>
            <a:r>
              <a:rPr lang="es-MX" altLang="es-MX" sz="2800" dirty="0">
                <a:solidFill>
                  <a:schemeClr val="accent3">
                    <a:lumMod val="50000"/>
                  </a:schemeClr>
                </a:solidFill>
              </a:rPr>
              <a:t>Teñido con colorantes naturales en San Felipe Santiago, Villa de Allende</a:t>
            </a:r>
            <a:endParaRPr lang="es-ES" altLang="es-MX" sz="2800" dirty="0">
              <a:solidFill>
                <a:schemeClr val="accent3">
                  <a:lumMod val="50000"/>
                </a:schemeClr>
              </a:solidFill>
            </a:endParaRPr>
          </a:p>
        </p:txBody>
      </p:sp>
      <p:pic>
        <p:nvPicPr>
          <p:cNvPr id="41987" name="Picture 12" descr="DSC00989">
            <a:extLst>
              <a:ext uri="{FF2B5EF4-FFF2-40B4-BE49-F238E27FC236}">
                <a16:creationId xmlns:a16="http://schemas.microsoft.com/office/drawing/2014/main" id="{C70BBEBD-B308-4802-AF15-1D8A96F25D5D}"/>
              </a:ext>
            </a:extLst>
          </p:cNvPr>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150938" y="1555750"/>
            <a:ext cx="3257550" cy="2443163"/>
          </a:xfrm>
        </p:spPr>
      </p:pic>
      <p:pic>
        <p:nvPicPr>
          <p:cNvPr id="41988" name="Picture 15" descr="DSC00981">
            <a:extLst>
              <a:ext uri="{FF2B5EF4-FFF2-40B4-BE49-F238E27FC236}">
                <a16:creationId xmlns:a16="http://schemas.microsoft.com/office/drawing/2014/main" id="{1F6B53BB-3720-49C5-894A-BC279F9FB413}"/>
              </a:ext>
            </a:extLst>
          </p:cNvPr>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5113337" y="1555750"/>
            <a:ext cx="3257551" cy="2443163"/>
          </a:xfrm>
        </p:spPr>
      </p:pic>
      <p:pic>
        <p:nvPicPr>
          <p:cNvPr id="41989" name="Picture 16" descr="DSC00991">
            <a:extLst>
              <a:ext uri="{FF2B5EF4-FFF2-40B4-BE49-F238E27FC236}">
                <a16:creationId xmlns:a16="http://schemas.microsoft.com/office/drawing/2014/main" id="{6F94001E-BF1A-4A5E-93E5-149930BB02B8}"/>
              </a:ext>
            </a:extLst>
          </p:cNvPr>
          <p:cNvPicPr>
            <a:picLocks noGrp="1" noChangeAspect="1" noChangeArrowheads="1"/>
          </p:cNvPicPr>
          <p:nvPr>
            <p:ph sz="quarter" idx="3"/>
          </p:nvPr>
        </p:nvPicPr>
        <p:blipFill>
          <a:blip r:embed="rId4">
            <a:lum bright="12000" contrast="12000"/>
            <a:extLst>
              <a:ext uri="{28A0092B-C50C-407E-A947-70E740481C1C}">
                <a14:useLocalDpi xmlns:a14="http://schemas.microsoft.com/office/drawing/2010/main" val="0"/>
              </a:ext>
            </a:extLst>
          </a:blip>
          <a:srcRect/>
          <a:stretch>
            <a:fillRect/>
          </a:stretch>
        </p:blipFill>
        <p:spPr>
          <a:xfrm>
            <a:off x="1150938" y="4141788"/>
            <a:ext cx="3314700" cy="2394374"/>
          </a:xfrm>
        </p:spPr>
      </p:pic>
      <p:pic>
        <p:nvPicPr>
          <p:cNvPr id="41990" name="Picture 19" descr="DSC00993">
            <a:extLst>
              <a:ext uri="{FF2B5EF4-FFF2-40B4-BE49-F238E27FC236}">
                <a16:creationId xmlns:a16="http://schemas.microsoft.com/office/drawing/2014/main" id="{A83CAD47-373D-46D9-93E2-45DDFC084AAB}"/>
              </a:ext>
            </a:extLst>
          </p:cNvPr>
          <p:cNvPicPr>
            <a:picLocks noGrp="1" noChangeAspect="1" noChangeArrowheads="1"/>
          </p:cNvPicPr>
          <p:nvPr>
            <p:ph sz="quarter" idx="4"/>
          </p:nvPr>
        </p:nvPicPr>
        <p:blipFill>
          <a:blip r:embed="rId5">
            <a:lum bright="18000" contrast="18000"/>
            <a:extLst>
              <a:ext uri="{28A0092B-C50C-407E-A947-70E740481C1C}">
                <a14:useLocalDpi xmlns:a14="http://schemas.microsoft.com/office/drawing/2010/main" val="0"/>
              </a:ext>
            </a:extLst>
          </a:blip>
          <a:srcRect/>
          <a:stretch>
            <a:fillRect/>
          </a:stretch>
        </p:blipFill>
        <p:spPr>
          <a:xfrm>
            <a:off x="5101462" y="4063321"/>
            <a:ext cx="3314700" cy="2394374"/>
          </a:xfrm>
        </p:spPr>
      </p:pic>
      <p:sp>
        <p:nvSpPr>
          <p:cNvPr id="2" name="Marcador de pie de página 1">
            <a:extLst>
              <a:ext uri="{FF2B5EF4-FFF2-40B4-BE49-F238E27FC236}">
                <a16:creationId xmlns:a16="http://schemas.microsoft.com/office/drawing/2014/main" id="{40B966B5-39E4-467B-9651-5E2175C9CF7E}"/>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41992" name="Text Box 20">
            <a:extLst>
              <a:ext uri="{FF2B5EF4-FFF2-40B4-BE49-F238E27FC236}">
                <a16:creationId xmlns:a16="http://schemas.microsoft.com/office/drawing/2014/main" id="{68DF0BC1-2207-44DE-975F-6A4786CEDEFA}"/>
              </a:ext>
            </a:extLst>
          </p:cNvPr>
          <p:cNvSpPr txBox="1">
            <a:spLocks noChangeArrowheads="1"/>
          </p:cNvSpPr>
          <p:nvPr/>
        </p:nvSpPr>
        <p:spPr bwMode="auto">
          <a:xfrm>
            <a:off x="5724525" y="6381750"/>
            <a:ext cx="2735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r" eaLnBrk="1" hangingPunct="1">
              <a:spcBef>
                <a:spcPct val="50000"/>
              </a:spcBef>
            </a:pPr>
            <a:endParaRPr lang="es-MX" altLang="es-MX" sz="1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ítulo 1">
            <a:extLst>
              <a:ext uri="{FF2B5EF4-FFF2-40B4-BE49-F238E27FC236}">
                <a16:creationId xmlns:a16="http://schemas.microsoft.com/office/drawing/2014/main" id="{C6D145BD-9497-4B88-AB80-0C094188606A}"/>
              </a:ext>
            </a:extLst>
          </p:cNvPr>
          <p:cNvSpPr>
            <a:spLocks noGrp="1"/>
          </p:cNvSpPr>
          <p:nvPr>
            <p:ph type="title"/>
          </p:nvPr>
        </p:nvSpPr>
        <p:spPr>
          <a:xfrm>
            <a:off x="1944688" y="623888"/>
            <a:ext cx="6589712" cy="788987"/>
          </a:xfrm>
        </p:spPr>
        <p:txBody>
          <a:bodyPr/>
          <a:lstStyle/>
          <a:p>
            <a:r>
              <a:rPr lang="es-MX" altLang="es-MX" sz="2400"/>
              <a:t>Producción Artesanal</a:t>
            </a:r>
          </a:p>
        </p:txBody>
      </p:sp>
      <p:sp>
        <p:nvSpPr>
          <p:cNvPr id="25603" name="Marcador de contenido 2">
            <a:extLst>
              <a:ext uri="{FF2B5EF4-FFF2-40B4-BE49-F238E27FC236}">
                <a16:creationId xmlns:a16="http://schemas.microsoft.com/office/drawing/2014/main" id="{60B10E48-AC2C-41CD-9EC6-EB0D66BF1CB8}"/>
              </a:ext>
            </a:extLst>
          </p:cNvPr>
          <p:cNvSpPr>
            <a:spLocks noGrp="1"/>
          </p:cNvSpPr>
          <p:nvPr>
            <p:ph idx="1"/>
          </p:nvPr>
        </p:nvSpPr>
        <p:spPr>
          <a:xfrm>
            <a:off x="1943100" y="1628775"/>
            <a:ext cx="6591300" cy="3778250"/>
          </a:xfrm>
        </p:spPr>
        <p:txBody>
          <a:bodyPr/>
          <a:lstStyle/>
          <a:p>
            <a:r>
              <a:rPr lang="es-MX" altLang="es-MX" sz="2000" dirty="0"/>
              <a:t>Objetivo de la Unidad de Aprendizaje :</a:t>
            </a:r>
          </a:p>
          <a:p>
            <a:r>
              <a:rPr lang="es-MX" altLang="es-MX" sz="2000" dirty="0"/>
              <a:t>Analizar los factores que conforman la producción artesanal</a:t>
            </a:r>
          </a:p>
          <a:p>
            <a:r>
              <a:rPr lang="es-MX" altLang="es-MX" b="1" dirty="0"/>
              <a:t>Unidad 2. Identificar las zonas artesanales del Estado de México y productos  que se elaboran, mediante la técnica propia de cada taller estudiado. </a:t>
            </a:r>
          </a:p>
          <a:p>
            <a:pPr lvl="1"/>
            <a:r>
              <a:rPr lang="es-MX" altLang="es-MX" dirty="0"/>
              <a:t>Tipos de talleres de producción artesanal</a:t>
            </a:r>
          </a:p>
          <a:p>
            <a:pPr lvl="1"/>
            <a:r>
              <a:rPr lang="es-MX" altLang="es-MX" b="1" dirty="0"/>
              <a:t>Procedimientos de fabricación artesanal. </a:t>
            </a:r>
          </a:p>
          <a:p>
            <a:pPr lvl="1"/>
            <a:r>
              <a:rPr lang="es-MX" altLang="es-MX" dirty="0"/>
              <a:t>Vinculación entre artesano y diseñador industrial.</a:t>
            </a:r>
          </a:p>
        </p:txBody>
      </p:sp>
      <p:sp>
        <p:nvSpPr>
          <p:cNvPr id="4" name="Marcador de pie de página 3">
            <a:extLst>
              <a:ext uri="{FF2B5EF4-FFF2-40B4-BE49-F238E27FC236}">
                <a16:creationId xmlns:a16="http://schemas.microsoft.com/office/drawing/2014/main" id="{482C723E-878D-473E-ABE5-45F76BE29739}"/>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a:extLst>
              <a:ext uri="{FF2B5EF4-FFF2-40B4-BE49-F238E27FC236}">
                <a16:creationId xmlns:a16="http://schemas.microsoft.com/office/drawing/2014/main" id="{F30A1B46-43E0-4F4C-9EC4-D70E2A9B4C08}"/>
              </a:ext>
            </a:extLst>
          </p:cNvPr>
          <p:cNvSpPr>
            <a:spLocks noGrp="1" noChangeArrowheads="1"/>
          </p:cNvSpPr>
          <p:nvPr>
            <p:ph type="title"/>
          </p:nvPr>
        </p:nvSpPr>
        <p:spPr/>
        <p:txBody>
          <a:bodyPr/>
          <a:lstStyle/>
          <a:p>
            <a:r>
              <a:rPr lang="es-MX" altLang="es-MX" sz="2800" dirty="0">
                <a:solidFill>
                  <a:schemeClr val="accent3">
                    <a:lumMod val="50000"/>
                  </a:schemeClr>
                </a:solidFill>
              </a:rPr>
              <a:t>Teñido con colorantes naturales en Santa Rosa de Lima, El Oro de Hidalgo</a:t>
            </a:r>
            <a:endParaRPr lang="es-ES" altLang="es-MX" sz="2800" dirty="0">
              <a:solidFill>
                <a:schemeClr val="accent3">
                  <a:lumMod val="50000"/>
                </a:schemeClr>
              </a:solidFill>
            </a:endParaRPr>
          </a:p>
        </p:txBody>
      </p:sp>
      <p:sp>
        <p:nvSpPr>
          <p:cNvPr id="26629" name="Rectangle 5">
            <a:extLst>
              <a:ext uri="{FF2B5EF4-FFF2-40B4-BE49-F238E27FC236}">
                <a16:creationId xmlns:a16="http://schemas.microsoft.com/office/drawing/2014/main" id="{AA667F9E-192E-465F-BEF5-56CD91E19B94}"/>
              </a:ext>
            </a:extLst>
          </p:cNvPr>
          <p:cNvSpPr>
            <a:spLocks noGrp="1" noChangeArrowheads="1"/>
          </p:cNvSpPr>
          <p:nvPr>
            <p:ph type="body" sz="half" idx="1"/>
          </p:nvPr>
        </p:nvSpPr>
        <p:spPr>
          <a:xfrm>
            <a:off x="717551" y="1340767"/>
            <a:ext cx="8226424" cy="4967957"/>
          </a:xfrm>
        </p:spPr>
        <p:txBody>
          <a:bodyPr rtlCol="0">
            <a:normAutofit/>
          </a:bodyPr>
          <a:lstStyle/>
          <a:p>
            <a:pPr fontAlgn="auto">
              <a:lnSpc>
                <a:spcPct val="80000"/>
              </a:lnSpc>
              <a:spcAft>
                <a:spcPts val="0"/>
              </a:spcAft>
              <a:buFont typeface="Wingdings" panose="05000000000000000000" pitchFamily="2" charset="2"/>
              <a:buNone/>
              <a:defRPr/>
            </a:pPr>
            <a:r>
              <a:rPr lang="es-ES_tradnl" altLang="es-MX" dirty="0">
                <a:solidFill>
                  <a:schemeClr val="tx1">
                    <a:lumMod val="75000"/>
                    <a:lumOff val="25000"/>
                  </a:schemeClr>
                </a:solidFill>
              </a:rPr>
              <a:t> 	</a:t>
            </a:r>
          </a:p>
          <a:p>
            <a:pPr fontAlgn="auto">
              <a:lnSpc>
                <a:spcPct val="80000"/>
              </a:lnSpc>
              <a:spcAft>
                <a:spcPts val="0"/>
              </a:spcAft>
              <a:buFont typeface="Wingdings" panose="05000000000000000000" pitchFamily="2" charset="2"/>
              <a:buNone/>
              <a:defRPr/>
            </a:pPr>
            <a:r>
              <a:rPr lang="es-ES_tradnl" altLang="es-MX" dirty="0">
                <a:solidFill>
                  <a:schemeClr val="tx1">
                    <a:lumMod val="75000"/>
                    <a:lumOff val="25000"/>
                  </a:schemeClr>
                </a:solidFill>
              </a:rPr>
              <a:t>	</a:t>
            </a:r>
            <a:r>
              <a:rPr lang="es-ES_tradnl" altLang="es-MX" dirty="0">
                <a:solidFill>
                  <a:schemeClr val="tx1">
                    <a:lumMod val="75000"/>
                    <a:lumOff val="25000"/>
                  </a:schemeClr>
                </a:solidFill>
                <a:latin typeface="Arial" panose="020B0604020202020204" pitchFamily="34" charset="0"/>
                <a:cs typeface="Arial" panose="020B0604020202020204" pitchFamily="34" charset="0"/>
              </a:rPr>
              <a:t>En Santa Rosa de Lima, municipio El Oro de Hidalgo, Estado de México existe una comunidad mazahua  donde un grupo de mujeres, entusiastas no han querido olvidar sus principales prendas tradicionales de vestir, como el </a:t>
            </a:r>
            <a:r>
              <a:rPr lang="es-ES_tradnl" altLang="es-MX" dirty="0" err="1">
                <a:solidFill>
                  <a:schemeClr val="tx1">
                    <a:lumMod val="75000"/>
                    <a:lumOff val="25000"/>
                  </a:schemeClr>
                </a:solidFill>
                <a:latin typeface="Arial" panose="020B0604020202020204" pitchFamily="34" charset="0"/>
                <a:cs typeface="Arial" panose="020B0604020202020204" pitchFamily="34" charset="0"/>
              </a:rPr>
              <a:t>questquemetl</a:t>
            </a:r>
            <a:r>
              <a:rPr lang="es-ES_tradnl" altLang="es-MX" dirty="0">
                <a:solidFill>
                  <a:schemeClr val="tx1">
                    <a:lumMod val="75000"/>
                    <a:lumOff val="25000"/>
                  </a:schemeClr>
                </a:solidFill>
                <a:latin typeface="Arial" panose="020B0604020202020204" pitchFamily="34" charset="0"/>
                <a:cs typeface="Arial" panose="020B0604020202020204" pitchFamily="34" charset="0"/>
              </a:rPr>
              <a:t>, prenda de gran colorido y belleza, que distingue a la mujer que la porta, cada </a:t>
            </a:r>
            <a:r>
              <a:rPr lang="es-ES_tradnl" altLang="es-MX" dirty="0" err="1">
                <a:solidFill>
                  <a:schemeClr val="tx1">
                    <a:lumMod val="75000"/>
                    <a:lumOff val="25000"/>
                  </a:schemeClr>
                </a:solidFill>
                <a:latin typeface="Arial" panose="020B0604020202020204" pitchFamily="34" charset="0"/>
                <a:cs typeface="Arial" panose="020B0604020202020204" pitchFamily="34" charset="0"/>
              </a:rPr>
              <a:t>questquemetl</a:t>
            </a:r>
            <a:r>
              <a:rPr lang="es-ES_tradnl" altLang="es-MX" dirty="0">
                <a:solidFill>
                  <a:schemeClr val="tx1">
                    <a:lumMod val="75000"/>
                    <a:lumOff val="25000"/>
                  </a:schemeClr>
                </a:solidFill>
                <a:latin typeface="Arial" panose="020B0604020202020204" pitchFamily="34" charset="0"/>
                <a:cs typeface="Arial" panose="020B0604020202020204" pitchFamily="34" charset="0"/>
              </a:rPr>
              <a:t>, se elabora durante un año compitiendo en destreza y colorido para portarlo en las fiestas tradicionales de la región (Mora, 2004).</a:t>
            </a:r>
            <a:endParaRPr lang="es-ES" altLang="es-MX" dirty="0">
              <a:solidFill>
                <a:schemeClr val="tx1">
                  <a:lumMod val="75000"/>
                  <a:lumOff val="25000"/>
                </a:schemeClr>
              </a:solidFill>
              <a:latin typeface="Arial" panose="020B0604020202020204" pitchFamily="34" charset="0"/>
              <a:cs typeface="Arial" panose="020B0604020202020204" pitchFamily="34" charset="0"/>
            </a:endParaRPr>
          </a:p>
        </p:txBody>
      </p:sp>
      <p:pic>
        <p:nvPicPr>
          <p:cNvPr id="43012" name="Picture 14" descr="DSC01036">
            <a:extLst>
              <a:ext uri="{FF2B5EF4-FFF2-40B4-BE49-F238E27FC236}">
                <a16:creationId xmlns:a16="http://schemas.microsoft.com/office/drawing/2014/main" id="{E8413F07-CFE2-4E33-8D2C-E710FA2EBEA6}"/>
              </a:ext>
            </a:extLst>
          </p:cNvPr>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1150938" y="3358493"/>
            <a:ext cx="3565078" cy="2673809"/>
          </a:xfrm>
        </p:spPr>
      </p:pic>
      <p:pic>
        <p:nvPicPr>
          <p:cNvPr id="43013" name="Picture 10" descr="DSC01016">
            <a:extLst>
              <a:ext uri="{FF2B5EF4-FFF2-40B4-BE49-F238E27FC236}">
                <a16:creationId xmlns:a16="http://schemas.microsoft.com/office/drawing/2014/main" id="{94F8A109-F326-4757-BE70-2490725AA908}"/>
              </a:ext>
            </a:extLst>
          </p:cNvPr>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4983938" y="3361897"/>
            <a:ext cx="3692115" cy="2667000"/>
          </a:xfrm>
        </p:spPr>
      </p:pic>
      <p:sp>
        <p:nvSpPr>
          <p:cNvPr id="2" name="Marcador de pie de página 1">
            <a:extLst>
              <a:ext uri="{FF2B5EF4-FFF2-40B4-BE49-F238E27FC236}">
                <a16:creationId xmlns:a16="http://schemas.microsoft.com/office/drawing/2014/main" id="{4A1E5387-A738-4E3A-B9FA-A4780BEF8B5F}"/>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43015" name="Text Box 15">
            <a:extLst>
              <a:ext uri="{FF2B5EF4-FFF2-40B4-BE49-F238E27FC236}">
                <a16:creationId xmlns:a16="http://schemas.microsoft.com/office/drawing/2014/main" id="{07068BA8-F67E-43FB-A2FD-7DD52DB945F2}"/>
              </a:ext>
            </a:extLst>
          </p:cNvPr>
          <p:cNvSpPr txBox="1">
            <a:spLocks noChangeArrowheads="1"/>
          </p:cNvSpPr>
          <p:nvPr/>
        </p:nvSpPr>
        <p:spPr bwMode="auto">
          <a:xfrm>
            <a:off x="5651500" y="6308725"/>
            <a:ext cx="28082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r" eaLnBrk="1" hangingPunct="1">
              <a:spcBef>
                <a:spcPct val="50000"/>
              </a:spcBef>
            </a:pPr>
            <a:endParaRPr lang="es-MX" altLang="es-MX" sz="10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4">
            <a:extLst>
              <a:ext uri="{FF2B5EF4-FFF2-40B4-BE49-F238E27FC236}">
                <a16:creationId xmlns:a16="http://schemas.microsoft.com/office/drawing/2014/main" id="{C4C68B47-7FD0-4437-B28E-B017AB31DB6A}"/>
              </a:ext>
            </a:extLst>
          </p:cNvPr>
          <p:cNvSpPr>
            <a:spLocks noGrp="1" noChangeArrowheads="1"/>
          </p:cNvSpPr>
          <p:nvPr>
            <p:ph type="title"/>
          </p:nvPr>
        </p:nvSpPr>
        <p:spPr>
          <a:xfrm>
            <a:off x="1150938" y="214313"/>
            <a:ext cx="7793037" cy="1271587"/>
          </a:xfrm>
        </p:spPr>
        <p:txBody>
          <a:bodyPr/>
          <a:lstStyle/>
          <a:p>
            <a:r>
              <a:rPr lang="es-MX" altLang="es-MX" sz="2800" dirty="0">
                <a:solidFill>
                  <a:schemeClr val="accent3">
                    <a:lumMod val="50000"/>
                  </a:schemeClr>
                </a:solidFill>
              </a:rPr>
              <a:t>Teñido con colorantes naturales en Santa Rosa de Lima, El Oro de Hidalgo</a:t>
            </a:r>
            <a:endParaRPr lang="es-ES" altLang="es-MX" sz="2800" dirty="0">
              <a:solidFill>
                <a:schemeClr val="accent3">
                  <a:lumMod val="50000"/>
                </a:schemeClr>
              </a:solidFill>
            </a:endParaRPr>
          </a:p>
        </p:txBody>
      </p:sp>
      <p:sp>
        <p:nvSpPr>
          <p:cNvPr id="29701" name="Rectangle 5">
            <a:extLst>
              <a:ext uri="{FF2B5EF4-FFF2-40B4-BE49-F238E27FC236}">
                <a16:creationId xmlns:a16="http://schemas.microsoft.com/office/drawing/2014/main" id="{DD09C1B4-1ED9-49A4-82B1-FF61DCD07D5A}"/>
              </a:ext>
            </a:extLst>
          </p:cNvPr>
          <p:cNvSpPr>
            <a:spLocks noGrp="1" noChangeArrowheads="1"/>
          </p:cNvSpPr>
          <p:nvPr>
            <p:ph type="body" sz="half" idx="1"/>
          </p:nvPr>
        </p:nvSpPr>
        <p:spPr>
          <a:xfrm>
            <a:off x="200025" y="1196752"/>
            <a:ext cx="8743950" cy="2860897"/>
          </a:xfrm>
        </p:spPr>
        <p:txBody>
          <a:bodyPr rtlCol="0">
            <a:normAutofit fontScale="92500" lnSpcReduction="10000"/>
          </a:bodyPr>
          <a:lstStyle/>
          <a:p>
            <a:pPr fontAlgn="auto">
              <a:lnSpc>
                <a:spcPct val="80000"/>
              </a:lnSpc>
              <a:spcAft>
                <a:spcPts val="0"/>
              </a:spcAft>
              <a:buFont typeface="Wingdings" panose="05000000000000000000" pitchFamily="2" charset="2"/>
              <a:buNone/>
              <a:defRPr/>
            </a:pPr>
            <a:r>
              <a:rPr lang="es-ES_tradnl" altLang="es-MX" sz="1200" dirty="0">
                <a:solidFill>
                  <a:schemeClr val="tx1">
                    <a:lumMod val="75000"/>
                    <a:lumOff val="25000"/>
                  </a:schemeClr>
                </a:solidFill>
              </a:rPr>
              <a:t>	</a:t>
            </a:r>
            <a:r>
              <a:rPr lang="es-ES_tradnl" altLang="es-MX" sz="1700" dirty="0">
                <a:solidFill>
                  <a:schemeClr val="tx1">
                    <a:lumMod val="75000"/>
                    <a:lumOff val="25000"/>
                  </a:schemeClr>
                </a:solidFill>
                <a:latin typeface="Arial" panose="020B0604020202020204" pitchFamily="34" charset="0"/>
                <a:cs typeface="Arial" panose="020B0604020202020204" pitchFamily="34" charset="0"/>
              </a:rPr>
              <a:t>Los colorantes que comúnmente se han utilizado son: la cochinilla, el añil y diferentes flores o plantas que crecen en el campo.</a:t>
            </a:r>
          </a:p>
          <a:p>
            <a:pPr fontAlgn="auto">
              <a:lnSpc>
                <a:spcPct val="80000"/>
              </a:lnSpc>
              <a:spcAft>
                <a:spcPts val="0"/>
              </a:spcAft>
              <a:buFont typeface="Wingdings" panose="05000000000000000000" pitchFamily="2" charset="2"/>
              <a:buNone/>
              <a:defRPr/>
            </a:pPr>
            <a:r>
              <a:rPr lang="es-ES_tradnl" altLang="es-MX" sz="1700" dirty="0">
                <a:solidFill>
                  <a:schemeClr val="tx1">
                    <a:lumMod val="75000"/>
                    <a:lumOff val="25000"/>
                  </a:schemeClr>
                </a:solidFill>
                <a:latin typeface="Arial" panose="020B0604020202020204" pitchFamily="34" charset="0"/>
                <a:cs typeface="Arial" panose="020B0604020202020204" pitchFamily="34" charset="0"/>
              </a:rPr>
              <a:t>	La cochinilla, es un parásito o plaga que se reproduce en el nopal; de las hembras se obtiene el tinte. La variedad de colores como el rojo brillante, rosa, guinda y naranja entre otros, se obtienen al combinar el tinte de cochinilla con el tinte de los pétalos de distintas flores o plantas.</a:t>
            </a:r>
          </a:p>
          <a:p>
            <a:pPr fontAlgn="auto">
              <a:lnSpc>
                <a:spcPct val="80000"/>
              </a:lnSpc>
              <a:spcAft>
                <a:spcPts val="0"/>
              </a:spcAft>
              <a:buFont typeface="Wingdings" panose="05000000000000000000" pitchFamily="2" charset="2"/>
              <a:buNone/>
              <a:defRPr/>
            </a:pPr>
            <a:r>
              <a:rPr lang="es-ES_tradnl" altLang="es-MX" sz="1700" dirty="0">
                <a:solidFill>
                  <a:schemeClr val="tx1">
                    <a:lumMod val="75000"/>
                    <a:lumOff val="25000"/>
                  </a:schemeClr>
                </a:solidFill>
                <a:latin typeface="Arial" panose="020B0604020202020204" pitchFamily="34" charset="0"/>
                <a:cs typeface="Arial" panose="020B0604020202020204" pitchFamily="34" charset="0"/>
              </a:rPr>
              <a:t>	Otro de los colorantes indispensables para la elaboración de la vestimenta es el añil; éste se extrae de una planta llamada </a:t>
            </a:r>
            <a:r>
              <a:rPr lang="es-ES_tradnl" altLang="es-MX" sz="1700" dirty="0" err="1">
                <a:solidFill>
                  <a:schemeClr val="tx1">
                    <a:lumMod val="75000"/>
                    <a:lumOff val="25000"/>
                  </a:schemeClr>
                </a:solidFill>
                <a:latin typeface="Arial" panose="020B0604020202020204" pitchFamily="34" charset="0"/>
                <a:cs typeface="Arial" panose="020B0604020202020204" pitchFamily="34" charset="0"/>
              </a:rPr>
              <a:t>indigófera</a:t>
            </a:r>
            <a:r>
              <a:rPr lang="es-ES_tradnl" altLang="es-MX" sz="1700" dirty="0">
                <a:solidFill>
                  <a:schemeClr val="tx1">
                    <a:lumMod val="75000"/>
                    <a:lumOff val="25000"/>
                  </a:schemeClr>
                </a:solidFill>
                <a:latin typeface="Arial" panose="020B0604020202020204" pitchFamily="34" charset="0"/>
                <a:cs typeface="Arial" panose="020B0604020202020204" pitchFamily="34" charset="0"/>
              </a:rPr>
              <a:t>, crece en clima cálido, mediante el proceso de precipitación los productores de añil obtienen una pasta que al diluirse y aplicarse a la lana, resulta el tono de azul que se desee.</a:t>
            </a:r>
          </a:p>
          <a:p>
            <a:pPr fontAlgn="auto">
              <a:lnSpc>
                <a:spcPct val="80000"/>
              </a:lnSpc>
              <a:spcAft>
                <a:spcPts val="0"/>
              </a:spcAft>
              <a:buFont typeface="Wingdings" panose="05000000000000000000" pitchFamily="2" charset="2"/>
              <a:buNone/>
              <a:defRPr/>
            </a:pPr>
            <a:r>
              <a:rPr lang="es-ES_tradnl" altLang="es-MX" sz="1700" dirty="0">
                <a:solidFill>
                  <a:schemeClr val="tx1">
                    <a:lumMod val="75000"/>
                    <a:lumOff val="25000"/>
                  </a:schemeClr>
                </a:solidFill>
                <a:latin typeface="Arial" panose="020B0604020202020204" pitchFamily="34" charset="0"/>
                <a:cs typeface="Arial" panose="020B0604020202020204" pitchFamily="34" charset="0"/>
              </a:rPr>
              <a:t>	Actualmente la grana cochinilla y el añil se compran en Oaxaca, que es uno de los lugares en donde se cultivan y producen.</a:t>
            </a:r>
          </a:p>
          <a:p>
            <a:pPr fontAlgn="auto">
              <a:lnSpc>
                <a:spcPct val="80000"/>
              </a:lnSpc>
              <a:spcAft>
                <a:spcPts val="0"/>
              </a:spcAft>
              <a:buFont typeface="Wingdings" panose="05000000000000000000" pitchFamily="2" charset="2"/>
              <a:buNone/>
              <a:defRPr/>
            </a:pPr>
            <a:r>
              <a:rPr lang="es-ES_tradnl" altLang="es-MX" sz="1700" dirty="0">
                <a:solidFill>
                  <a:schemeClr val="tx1">
                    <a:lumMod val="75000"/>
                    <a:lumOff val="25000"/>
                  </a:schemeClr>
                </a:solidFill>
                <a:latin typeface="Arial" panose="020B0604020202020204" pitchFamily="34" charset="0"/>
                <a:cs typeface="Arial" panose="020B0604020202020204" pitchFamily="34" charset="0"/>
              </a:rPr>
              <a:t>	</a:t>
            </a:r>
            <a:endParaRPr lang="es-ES" altLang="es-MX" sz="17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2" name="Marcador de pie de página 1">
            <a:extLst>
              <a:ext uri="{FF2B5EF4-FFF2-40B4-BE49-F238E27FC236}">
                <a16:creationId xmlns:a16="http://schemas.microsoft.com/office/drawing/2014/main" id="{1083B57A-6E91-4947-97E4-92F8DCC0BB88}"/>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44039" name="Text Box 16">
            <a:extLst>
              <a:ext uri="{FF2B5EF4-FFF2-40B4-BE49-F238E27FC236}">
                <a16:creationId xmlns:a16="http://schemas.microsoft.com/office/drawing/2014/main" id="{DBA3763E-AD42-43E8-864D-EFB7EDD29889}"/>
              </a:ext>
            </a:extLst>
          </p:cNvPr>
          <p:cNvSpPr txBox="1">
            <a:spLocks noChangeArrowheads="1"/>
          </p:cNvSpPr>
          <p:nvPr/>
        </p:nvSpPr>
        <p:spPr bwMode="auto">
          <a:xfrm>
            <a:off x="5724525" y="6308725"/>
            <a:ext cx="2735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r" eaLnBrk="1" hangingPunct="1">
              <a:spcBef>
                <a:spcPct val="50000"/>
              </a:spcBef>
            </a:pPr>
            <a:endParaRPr lang="es-MX" altLang="es-MX" sz="1000"/>
          </a:p>
        </p:txBody>
      </p:sp>
      <p:pic>
        <p:nvPicPr>
          <p:cNvPr id="6" name="Imagen 5">
            <a:extLst>
              <a:ext uri="{FF2B5EF4-FFF2-40B4-BE49-F238E27FC236}">
                <a16:creationId xmlns:a16="http://schemas.microsoft.com/office/drawing/2014/main" id="{339E6445-571A-44FB-AC66-08B3DDEAC062}"/>
              </a:ext>
            </a:extLst>
          </p:cNvPr>
          <p:cNvPicPr>
            <a:picLocks noChangeAspect="1"/>
          </p:cNvPicPr>
          <p:nvPr/>
        </p:nvPicPr>
        <p:blipFill>
          <a:blip r:embed="rId2"/>
          <a:stretch>
            <a:fillRect/>
          </a:stretch>
        </p:blipFill>
        <p:spPr>
          <a:xfrm>
            <a:off x="1907705" y="4262266"/>
            <a:ext cx="5688632" cy="1981372"/>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6B87D06E-722A-4DBE-BBAC-53C812FF0B85}"/>
              </a:ext>
            </a:extLst>
          </p:cNvPr>
          <p:cNvSpPr>
            <a:spLocks noGrp="1"/>
          </p:cNvSpPr>
          <p:nvPr>
            <p:ph type="body" sz="half" idx="1"/>
          </p:nvPr>
        </p:nvSpPr>
        <p:spPr>
          <a:xfrm>
            <a:off x="354494" y="1484784"/>
            <a:ext cx="5297626" cy="4680520"/>
          </a:xfrm>
        </p:spPr>
        <p:txBody>
          <a:bodyPr/>
          <a:lstStyle/>
          <a:p>
            <a:pPr fontAlgn="auto">
              <a:lnSpc>
                <a:spcPct val="80000"/>
              </a:lnSpc>
              <a:spcAft>
                <a:spcPts val="0"/>
              </a:spcAft>
              <a:buFont typeface="Wingdings" panose="05000000000000000000" pitchFamily="2" charset="2"/>
              <a:buNone/>
              <a:defRPr/>
            </a:pPr>
            <a:r>
              <a:rPr lang="es-ES_tradnl" altLang="es-MX" dirty="0">
                <a:solidFill>
                  <a:schemeClr val="tx1">
                    <a:lumMod val="75000"/>
                    <a:lumOff val="25000"/>
                  </a:schemeClr>
                </a:solidFill>
              </a:rPr>
              <a:t>      </a:t>
            </a:r>
            <a:r>
              <a:rPr lang="es-ES_tradnl" altLang="es-MX" dirty="0">
                <a:solidFill>
                  <a:schemeClr val="tx1">
                    <a:lumMod val="75000"/>
                    <a:lumOff val="25000"/>
                  </a:schemeClr>
                </a:solidFill>
                <a:latin typeface="Arial" panose="020B0604020202020204" pitchFamily="34" charset="0"/>
                <a:cs typeface="Arial" panose="020B0604020202020204" pitchFamily="34" charset="0"/>
              </a:rPr>
              <a:t>En cuanto a las flores y plantas silvestres, se utilizan: el girasol, la </a:t>
            </a:r>
            <a:r>
              <a:rPr lang="es-ES_tradnl" altLang="es-MX" dirty="0" err="1">
                <a:solidFill>
                  <a:schemeClr val="tx1">
                    <a:lumMod val="75000"/>
                    <a:lumOff val="25000"/>
                  </a:schemeClr>
                </a:solidFill>
                <a:latin typeface="Arial" panose="020B0604020202020204" pitchFamily="34" charset="0"/>
                <a:cs typeface="Arial" panose="020B0604020202020204" pitchFamily="34" charset="0"/>
              </a:rPr>
              <a:t>reatita</a:t>
            </a:r>
            <a:r>
              <a:rPr lang="es-ES_tradnl" altLang="es-MX" dirty="0">
                <a:solidFill>
                  <a:schemeClr val="tx1">
                    <a:lumMod val="75000"/>
                    <a:lumOff val="25000"/>
                  </a:schemeClr>
                </a:solidFill>
                <a:latin typeface="Arial" panose="020B0604020202020204" pitchFamily="34" charset="0"/>
                <a:cs typeface="Arial" panose="020B0604020202020204" pitchFamily="34" charset="0"/>
              </a:rPr>
              <a:t>, también conocida como fideo o musgo (crece sobre las plantas o matorrales y árboles de Encino, pino y otros; se recolecta en mayo), el té de milpa o conocido también como acahual (crece en los campos, barrancas, solares, terrenos baldíos y en los caminos; aparece en época de lluvias y se acaba con el inicio de las heladas de diciembre) y el cempaxúchitl, conocido como clavel de las indias o flor de los muertos .</a:t>
            </a:r>
          </a:p>
          <a:p>
            <a:pPr fontAlgn="auto">
              <a:lnSpc>
                <a:spcPct val="80000"/>
              </a:lnSpc>
              <a:spcAft>
                <a:spcPts val="0"/>
              </a:spcAft>
              <a:buFont typeface="Wingdings" panose="05000000000000000000" pitchFamily="2" charset="2"/>
              <a:buNone/>
              <a:defRPr/>
            </a:pPr>
            <a:r>
              <a:rPr lang="es-ES_tradnl" altLang="es-MX" dirty="0">
                <a:solidFill>
                  <a:schemeClr val="tx1">
                    <a:lumMod val="75000"/>
                    <a:lumOff val="25000"/>
                  </a:schemeClr>
                </a:solidFill>
                <a:latin typeface="Arial" panose="020B0604020202020204" pitchFamily="34" charset="0"/>
                <a:cs typeface="Arial" panose="020B0604020202020204" pitchFamily="34" charset="0"/>
              </a:rPr>
              <a:t>	Todas estas flores se pueden recolectar y guardar, pues conservan sus propiedades aunque estén secas, pero es preferible usarlas frescas (Mora, 2004).</a:t>
            </a:r>
            <a:endParaRPr lang="es-ES" altLang="es-MX" dirty="0">
              <a:solidFill>
                <a:schemeClr val="tx1">
                  <a:lumMod val="75000"/>
                  <a:lumOff val="25000"/>
                </a:schemeClr>
              </a:solidFill>
              <a:latin typeface="Arial" panose="020B0604020202020204" pitchFamily="34" charset="0"/>
              <a:cs typeface="Arial" panose="020B0604020202020204" pitchFamily="34" charset="0"/>
            </a:endParaRPr>
          </a:p>
          <a:p>
            <a:endParaRPr lang="es-MX" dirty="0"/>
          </a:p>
        </p:txBody>
      </p:sp>
      <p:sp>
        <p:nvSpPr>
          <p:cNvPr id="6" name="Marcador de pie de página 5">
            <a:extLst>
              <a:ext uri="{FF2B5EF4-FFF2-40B4-BE49-F238E27FC236}">
                <a16:creationId xmlns:a16="http://schemas.microsoft.com/office/drawing/2014/main" id="{F7FE4B3C-9D97-4B5D-8F72-B2B726B03870}"/>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8" name="Rectangle 4">
            <a:extLst>
              <a:ext uri="{FF2B5EF4-FFF2-40B4-BE49-F238E27FC236}">
                <a16:creationId xmlns:a16="http://schemas.microsoft.com/office/drawing/2014/main" id="{A560C278-3E42-4CD2-89F8-16E6290E17CE}"/>
              </a:ext>
            </a:extLst>
          </p:cNvPr>
          <p:cNvSpPr>
            <a:spLocks noGrp="1" noChangeArrowheads="1"/>
          </p:cNvSpPr>
          <p:nvPr>
            <p:ph type="title"/>
          </p:nvPr>
        </p:nvSpPr>
        <p:spPr>
          <a:xfrm>
            <a:off x="1150938" y="214313"/>
            <a:ext cx="7793037" cy="766415"/>
          </a:xfrm>
        </p:spPr>
        <p:txBody>
          <a:bodyPr/>
          <a:lstStyle/>
          <a:p>
            <a:r>
              <a:rPr lang="es-ES" altLang="es-MX" sz="2800" dirty="0">
                <a:solidFill>
                  <a:schemeClr val="accent3">
                    <a:lumMod val="50000"/>
                  </a:schemeClr>
                </a:solidFill>
              </a:rPr>
              <a:t>Proceso por colores</a:t>
            </a:r>
          </a:p>
        </p:txBody>
      </p:sp>
      <p:pic>
        <p:nvPicPr>
          <p:cNvPr id="10" name="Marcador de contenido 9">
            <a:extLst>
              <a:ext uri="{FF2B5EF4-FFF2-40B4-BE49-F238E27FC236}">
                <a16:creationId xmlns:a16="http://schemas.microsoft.com/office/drawing/2014/main" id="{633513B4-6054-4200-8737-073D22A557DA}"/>
              </a:ext>
            </a:extLst>
          </p:cNvPr>
          <p:cNvPicPr>
            <a:picLocks noGrp="1" noChangeAspect="1"/>
          </p:cNvPicPr>
          <p:nvPr>
            <p:ph sz="quarter" idx="2"/>
          </p:nvPr>
        </p:nvPicPr>
        <p:blipFill>
          <a:blip r:embed="rId2"/>
          <a:stretch>
            <a:fillRect/>
          </a:stretch>
        </p:blipFill>
        <p:spPr>
          <a:xfrm>
            <a:off x="5868144" y="2132856"/>
            <a:ext cx="3213314" cy="3083281"/>
          </a:xfrm>
          <a:prstGeom prst="rect">
            <a:avLst/>
          </a:prstGeom>
        </p:spPr>
      </p:pic>
    </p:spTree>
    <p:extLst>
      <p:ext uri="{BB962C8B-B14F-4D97-AF65-F5344CB8AC3E}">
        <p14:creationId xmlns:p14="http://schemas.microsoft.com/office/powerpoint/2010/main" val="27463322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8">
            <a:extLst>
              <a:ext uri="{FF2B5EF4-FFF2-40B4-BE49-F238E27FC236}">
                <a16:creationId xmlns:a16="http://schemas.microsoft.com/office/drawing/2014/main" id="{022292B9-6255-4D3B-AD67-6F80F9C9D6DC}"/>
              </a:ext>
            </a:extLst>
          </p:cNvPr>
          <p:cNvSpPr>
            <a:spLocks noGrp="1" noChangeArrowheads="1"/>
          </p:cNvSpPr>
          <p:nvPr>
            <p:ph type="title"/>
          </p:nvPr>
        </p:nvSpPr>
        <p:spPr>
          <a:xfrm>
            <a:off x="1150938" y="214313"/>
            <a:ext cx="7793037" cy="766415"/>
          </a:xfrm>
        </p:spPr>
        <p:txBody>
          <a:bodyPr/>
          <a:lstStyle/>
          <a:p>
            <a:r>
              <a:rPr lang="es-MX" altLang="es-MX" sz="2800" dirty="0">
                <a:solidFill>
                  <a:schemeClr val="accent3">
                    <a:lumMod val="50000"/>
                  </a:schemeClr>
                </a:solidFill>
              </a:rPr>
              <a:t>Proceso por colores:</a:t>
            </a:r>
            <a:endParaRPr lang="es-ES" altLang="es-MX" sz="2800" dirty="0">
              <a:solidFill>
                <a:schemeClr val="accent3">
                  <a:lumMod val="50000"/>
                </a:schemeClr>
              </a:solidFill>
            </a:endParaRPr>
          </a:p>
        </p:txBody>
      </p:sp>
      <p:sp>
        <p:nvSpPr>
          <p:cNvPr id="31753" name="Rectangle 9">
            <a:extLst>
              <a:ext uri="{FF2B5EF4-FFF2-40B4-BE49-F238E27FC236}">
                <a16:creationId xmlns:a16="http://schemas.microsoft.com/office/drawing/2014/main" id="{A52D5EFE-89D0-4673-878E-3952587FEA4F}"/>
              </a:ext>
            </a:extLst>
          </p:cNvPr>
          <p:cNvSpPr>
            <a:spLocks noGrp="1" noChangeArrowheads="1"/>
          </p:cNvSpPr>
          <p:nvPr>
            <p:ph type="body" sz="half" idx="1"/>
          </p:nvPr>
        </p:nvSpPr>
        <p:spPr>
          <a:xfrm>
            <a:off x="395288" y="630237"/>
            <a:ext cx="5712584" cy="5545038"/>
          </a:xfrm>
        </p:spPr>
        <p:txBody>
          <a:bodyPr rtlCol="0">
            <a:normAutofit fontScale="92500" lnSpcReduction="20000"/>
          </a:bodyPr>
          <a:lstStyle/>
          <a:p>
            <a:pPr fontAlgn="auto">
              <a:lnSpc>
                <a:spcPct val="80000"/>
              </a:lnSpc>
              <a:spcAft>
                <a:spcPts val="0"/>
              </a:spcAft>
              <a:buFont typeface="Wingdings" panose="05000000000000000000" pitchFamily="2" charset="2"/>
              <a:buNone/>
              <a:defRPr/>
            </a:pPr>
            <a:r>
              <a:rPr lang="es-ES_tradnl" altLang="es-MX" sz="1200" dirty="0">
                <a:solidFill>
                  <a:schemeClr val="tx1">
                    <a:lumMod val="75000"/>
                    <a:lumOff val="25000"/>
                  </a:schemeClr>
                </a:solidFill>
              </a:rPr>
              <a:t>	</a:t>
            </a:r>
          </a:p>
          <a:p>
            <a:pPr fontAlgn="auto">
              <a:lnSpc>
                <a:spcPct val="80000"/>
              </a:lnSpc>
              <a:spcBef>
                <a:spcPts val="600"/>
              </a:spcBef>
              <a:spcAft>
                <a:spcPts val="600"/>
              </a:spcAft>
              <a:buFont typeface="Wingdings" panose="05000000000000000000" pitchFamily="2" charset="2"/>
              <a:buNone/>
              <a:defRPr/>
            </a:pPr>
            <a:r>
              <a:rPr lang="es-ES_tradnl" altLang="es-MX" sz="1200" dirty="0">
                <a:solidFill>
                  <a:schemeClr val="tx1">
                    <a:lumMod val="75000"/>
                    <a:lumOff val="25000"/>
                  </a:schemeClr>
                </a:solidFill>
              </a:rPr>
              <a:t>	</a:t>
            </a: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INGREDIENTES, UTENSILIOS Y </a:t>
            </a:r>
          </a:p>
          <a:p>
            <a:pPr fontAlgn="auto">
              <a:lnSpc>
                <a:spcPct val="80000"/>
              </a:lnSpc>
              <a:spcBef>
                <a:spcPts val="600"/>
              </a:spcBef>
              <a:spcAft>
                <a:spcPts val="60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RECOMENDACIONES PARA TEÑIR</a:t>
            </a:r>
          </a:p>
          <a:p>
            <a:pPr fontAlgn="auto">
              <a:lnSpc>
                <a:spcPct val="80000"/>
              </a:lnSpc>
              <a:spcBef>
                <a:spcPts val="600"/>
              </a:spcBef>
              <a:spcAft>
                <a:spcPts val="60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3 cazuelas de barro.</a:t>
            </a:r>
          </a:p>
          <a:p>
            <a:pPr fontAlgn="auto">
              <a:lnSpc>
                <a:spcPct val="80000"/>
              </a:lnSpc>
              <a:spcBef>
                <a:spcPts val="600"/>
              </a:spcBef>
              <a:spcAft>
                <a:spcPts val="60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1 </a:t>
            </a:r>
            <a:r>
              <a:rPr lang="es-ES_tradnl" altLang="es-MX" sz="1600" dirty="0" err="1">
                <a:solidFill>
                  <a:schemeClr val="tx1">
                    <a:lumMod val="75000"/>
                    <a:lumOff val="25000"/>
                  </a:schemeClr>
                </a:solidFill>
                <a:latin typeface="Arial" panose="020B0604020202020204" pitchFamily="34" charset="0"/>
                <a:cs typeface="Arial" panose="020B0604020202020204" pitchFamily="34" charset="0"/>
              </a:rPr>
              <a:t>ó</a:t>
            </a: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2 fogones de leña.</a:t>
            </a:r>
          </a:p>
          <a:p>
            <a:pPr fontAlgn="auto">
              <a:lnSpc>
                <a:spcPct val="80000"/>
              </a:lnSpc>
              <a:spcBef>
                <a:spcPts val="600"/>
              </a:spcBef>
              <a:spcAft>
                <a:spcPts val="60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100 </a:t>
            </a:r>
            <a:r>
              <a:rPr lang="es-ES_tradnl" altLang="es-MX" sz="1600" dirty="0" err="1">
                <a:solidFill>
                  <a:schemeClr val="tx1">
                    <a:lumMod val="75000"/>
                    <a:lumOff val="25000"/>
                  </a:schemeClr>
                </a:solidFill>
                <a:latin typeface="Arial" panose="020B0604020202020204" pitchFamily="34" charset="0"/>
                <a:cs typeface="Arial" panose="020B0604020202020204" pitchFamily="34" charset="0"/>
              </a:rPr>
              <a:t>grs</a:t>
            </a: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de grana de cochinilla por cada kilo de lana.</a:t>
            </a:r>
          </a:p>
          <a:p>
            <a:pPr fontAlgn="auto">
              <a:lnSpc>
                <a:spcPct val="80000"/>
              </a:lnSpc>
              <a:spcBef>
                <a:spcPts val="600"/>
              </a:spcBef>
              <a:spcAft>
                <a:spcPts val="60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100 </a:t>
            </a:r>
            <a:r>
              <a:rPr lang="es-ES_tradnl" altLang="es-MX" sz="1600" dirty="0" err="1">
                <a:solidFill>
                  <a:schemeClr val="tx1">
                    <a:lumMod val="75000"/>
                    <a:lumOff val="25000"/>
                  </a:schemeClr>
                </a:solidFill>
                <a:latin typeface="Arial" panose="020B0604020202020204" pitchFamily="34" charset="0"/>
                <a:cs typeface="Arial" panose="020B0604020202020204" pitchFamily="34" charset="0"/>
              </a:rPr>
              <a:t>grs</a:t>
            </a: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azul añil por cada kilo de lana.</a:t>
            </a:r>
          </a:p>
          <a:p>
            <a:pPr fontAlgn="auto">
              <a:lnSpc>
                <a:spcPct val="80000"/>
              </a:lnSpc>
              <a:spcBef>
                <a:spcPts val="600"/>
              </a:spcBef>
              <a:spcAft>
                <a:spcPts val="60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50 </a:t>
            </a:r>
            <a:r>
              <a:rPr lang="es-ES_tradnl" altLang="es-MX" sz="1600" dirty="0" err="1">
                <a:solidFill>
                  <a:schemeClr val="tx1">
                    <a:lumMod val="75000"/>
                    <a:lumOff val="25000"/>
                  </a:schemeClr>
                </a:solidFill>
                <a:latin typeface="Arial" panose="020B0604020202020204" pitchFamily="34" charset="0"/>
                <a:cs typeface="Arial" panose="020B0604020202020204" pitchFamily="34" charset="0"/>
              </a:rPr>
              <a:t>grs</a:t>
            </a: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de pétalos de girasol, equivalente a 2 puños.</a:t>
            </a:r>
          </a:p>
          <a:p>
            <a:pPr fontAlgn="auto">
              <a:lnSpc>
                <a:spcPct val="80000"/>
              </a:lnSpc>
              <a:spcBef>
                <a:spcPts val="600"/>
              </a:spcBef>
              <a:spcAft>
                <a:spcPts val="60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50 </a:t>
            </a:r>
            <a:r>
              <a:rPr lang="es-ES_tradnl" altLang="es-MX" sz="1600" dirty="0" err="1">
                <a:solidFill>
                  <a:schemeClr val="tx1">
                    <a:lumMod val="75000"/>
                    <a:lumOff val="25000"/>
                  </a:schemeClr>
                </a:solidFill>
                <a:latin typeface="Arial" panose="020B0604020202020204" pitchFamily="34" charset="0"/>
                <a:cs typeface="Arial" panose="020B0604020202020204" pitchFamily="34" charset="0"/>
              </a:rPr>
              <a:t>grs</a:t>
            </a: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de fideo (planta), equivalente a dos puños.</a:t>
            </a:r>
          </a:p>
          <a:p>
            <a:pPr fontAlgn="auto">
              <a:lnSpc>
                <a:spcPct val="80000"/>
              </a:lnSpc>
              <a:spcBef>
                <a:spcPts val="600"/>
              </a:spcBef>
              <a:spcAft>
                <a:spcPts val="60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30 </a:t>
            </a:r>
            <a:r>
              <a:rPr lang="es-ES_tradnl" altLang="es-MX" sz="1600" dirty="0" err="1">
                <a:solidFill>
                  <a:schemeClr val="tx1">
                    <a:lumMod val="75000"/>
                    <a:lumOff val="25000"/>
                  </a:schemeClr>
                </a:solidFill>
                <a:latin typeface="Arial" panose="020B0604020202020204" pitchFamily="34" charset="0"/>
                <a:cs typeface="Arial" panose="020B0604020202020204" pitchFamily="34" charset="0"/>
              </a:rPr>
              <a:t>grs</a:t>
            </a: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de sal de estaño, o 1 cucharada sopera por cada kilo de lana.</a:t>
            </a:r>
          </a:p>
          <a:p>
            <a:pPr fontAlgn="auto">
              <a:lnSpc>
                <a:spcPct val="80000"/>
              </a:lnSpc>
              <a:spcBef>
                <a:spcPts val="600"/>
              </a:spcBef>
              <a:spcAft>
                <a:spcPts val="60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1 </a:t>
            </a:r>
            <a:r>
              <a:rPr lang="es-ES_tradnl" altLang="es-MX" sz="1600" dirty="0" err="1">
                <a:solidFill>
                  <a:schemeClr val="tx1">
                    <a:lumMod val="75000"/>
                    <a:lumOff val="25000"/>
                  </a:schemeClr>
                </a:solidFill>
                <a:latin typeface="Arial" panose="020B0604020202020204" pitchFamily="34" charset="0"/>
                <a:cs typeface="Arial" panose="020B0604020202020204" pitchFamily="34" charset="0"/>
              </a:rPr>
              <a:t>lt</a:t>
            </a: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De jugo de limones por cada kilo de lana (rosa o rojo) y medio litro para el resto de los colores.</a:t>
            </a:r>
          </a:p>
          <a:p>
            <a:pPr fontAlgn="auto">
              <a:lnSpc>
                <a:spcPct val="80000"/>
              </a:lnSpc>
              <a:spcBef>
                <a:spcPts val="600"/>
              </a:spcBef>
              <a:spcAft>
                <a:spcPts val="60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3 </a:t>
            </a:r>
            <a:r>
              <a:rPr lang="es-ES_tradnl" altLang="es-MX" sz="1600" dirty="0" err="1">
                <a:solidFill>
                  <a:schemeClr val="tx1">
                    <a:lumMod val="75000"/>
                    <a:lumOff val="25000"/>
                  </a:schemeClr>
                </a:solidFill>
                <a:latin typeface="Arial" panose="020B0604020202020204" pitchFamily="34" charset="0"/>
                <a:cs typeface="Arial" panose="020B0604020202020204" pitchFamily="34" charset="0"/>
              </a:rPr>
              <a:t>lts</a:t>
            </a: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De orina humana por cada kilo de lana.</a:t>
            </a:r>
          </a:p>
          <a:p>
            <a:pPr fontAlgn="auto">
              <a:lnSpc>
                <a:spcPct val="80000"/>
              </a:lnSpc>
              <a:spcBef>
                <a:spcPts val="600"/>
              </a:spcBef>
              <a:spcAft>
                <a:spcPts val="60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1 cuchara de palo grande o palos de escoba.</a:t>
            </a:r>
          </a:p>
          <a:p>
            <a:pPr fontAlgn="auto">
              <a:lnSpc>
                <a:spcPct val="80000"/>
              </a:lnSpc>
              <a:spcBef>
                <a:spcPts val="600"/>
              </a:spcBef>
              <a:spcAft>
                <a:spcPts val="60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1 metate.</a:t>
            </a:r>
          </a:p>
          <a:p>
            <a:pPr fontAlgn="auto">
              <a:lnSpc>
                <a:spcPct val="80000"/>
              </a:lnSpc>
              <a:spcBef>
                <a:spcPts val="600"/>
              </a:spcBef>
              <a:spcAft>
                <a:spcPts val="60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Los ingredientes señalados anteriormente son un aproximado de lo que utilizan el grupo de mujeres de Santa Rosa de Lima para teñir 1 Kilo de lana.</a:t>
            </a:r>
          </a:p>
          <a:p>
            <a:pPr fontAlgn="auto">
              <a:lnSpc>
                <a:spcPct val="80000"/>
              </a:lnSpc>
              <a:spcBef>
                <a:spcPts val="600"/>
              </a:spcBef>
              <a:spcAft>
                <a:spcPts val="60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Para lograr la fijación de los colores es importante el uso de los mordentes. El mordente es el que fija el color en la fibra, permite que el tinte no se despinte con el lavado de la tela.</a:t>
            </a:r>
          </a:p>
          <a:p>
            <a:pPr fontAlgn="auto">
              <a:lnSpc>
                <a:spcPct val="80000"/>
              </a:lnSpc>
              <a:spcBef>
                <a:spcPts val="600"/>
              </a:spcBef>
              <a:spcAft>
                <a:spcPts val="600"/>
              </a:spcAft>
              <a:buFont typeface="Wingdings" panose="05000000000000000000" pitchFamily="2" charset="2"/>
              <a:buNone/>
              <a:defRPr/>
            </a:pPr>
            <a:r>
              <a:rPr lang="es-ES_tradnl" altLang="es-MX" sz="1200" dirty="0">
                <a:solidFill>
                  <a:schemeClr val="tx1">
                    <a:lumMod val="75000"/>
                    <a:lumOff val="25000"/>
                  </a:schemeClr>
                </a:solidFill>
              </a:rPr>
              <a:t>	</a:t>
            </a:r>
          </a:p>
        </p:txBody>
      </p:sp>
      <p:pic>
        <p:nvPicPr>
          <p:cNvPr id="45060" name="Picture 12" descr="DSC00827">
            <a:extLst>
              <a:ext uri="{FF2B5EF4-FFF2-40B4-BE49-F238E27FC236}">
                <a16:creationId xmlns:a16="http://schemas.microsoft.com/office/drawing/2014/main" id="{16637CC5-4D99-4C63-98B8-2DA3D3099661}"/>
              </a:ext>
            </a:extLst>
          </p:cNvPr>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6113842" y="258009"/>
            <a:ext cx="2824163" cy="2038350"/>
          </a:xfrm>
        </p:spPr>
      </p:pic>
      <p:pic>
        <p:nvPicPr>
          <p:cNvPr id="45061" name="Picture 13" descr="DSC00828">
            <a:extLst>
              <a:ext uri="{FF2B5EF4-FFF2-40B4-BE49-F238E27FC236}">
                <a16:creationId xmlns:a16="http://schemas.microsoft.com/office/drawing/2014/main" id="{F33D9E7F-8094-4058-8F1A-F522C536A508}"/>
              </a:ext>
            </a:extLst>
          </p:cNvPr>
          <p:cNvPicPr>
            <a:picLocks noGrp="1" noChangeAspect="1" noChangeArrowheads="1"/>
          </p:cNvPicPr>
          <p:nvPr>
            <p:ph sz="quarter" idx="3"/>
          </p:nvPr>
        </p:nvPicPr>
        <p:blipFill>
          <a:blip r:embed="rId3">
            <a:lum contrast="24000"/>
            <a:extLst>
              <a:ext uri="{28A0092B-C50C-407E-A947-70E740481C1C}">
                <a14:useLocalDpi xmlns:a14="http://schemas.microsoft.com/office/drawing/2010/main" val="0"/>
              </a:ext>
            </a:extLst>
          </a:blip>
          <a:srcRect/>
          <a:stretch>
            <a:fillRect/>
          </a:stretch>
        </p:blipFill>
        <p:spPr>
          <a:xfrm>
            <a:off x="6113842" y="4303712"/>
            <a:ext cx="2879725" cy="2078038"/>
          </a:xfrm>
        </p:spPr>
      </p:pic>
      <p:sp>
        <p:nvSpPr>
          <p:cNvPr id="2" name="Marcador de pie de página 1">
            <a:extLst>
              <a:ext uri="{FF2B5EF4-FFF2-40B4-BE49-F238E27FC236}">
                <a16:creationId xmlns:a16="http://schemas.microsoft.com/office/drawing/2014/main" id="{88FF448C-FA44-49E7-8844-B4D0E335E720}"/>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45063" name="Text Box 14">
            <a:extLst>
              <a:ext uri="{FF2B5EF4-FFF2-40B4-BE49-F238E27FC236}">
                <a16:creationId xmlns:a16="http://schemas.microsoft.com/office/drawing/2014/main" id="{22455BC1-6E64-4718-9880-3A0DF41390B3}"/>
              </a:ext>
            </a:extLst>
          </p:cNvPr>
          <p:cNvSpPr txBox="1">
            <a:spLocks noChangeArrowheads="1"/>
          </p:cNvSpPr>
          <p:nvPr/>
        </p:nvSpPr>
        <p:spPr bwMode="auto">
          <a:xfrm>
            <a:off x="5364163" y="6381750"/>
            <a:ext cx="28082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r" eaLnBrk="1" hangingPunct="1">
              <a:spcBef>
                <a:spcPct val="50000"/>
              </a:spcBef>
            </a:pPr>
            <a:endParaRPr lang="es-MX" altLang="es-MX" sz="10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4">
            <a:extLst>
              <a:ext uri="{FF2B5EF4-FFF2-40B4-BE49-F238E27FC236}">
                <a16:creationId xmlns:a16="http://schemas.microsoft.com/office/drawing/2014/main" id="{3FC644CC-A5E2-4872-A084-FB8C07A66DCD}"/>
              </a:ext>
            </a:extLst>
          </p:cNvPr>
          <p:cNvSpPr>
            <a:spLocks noGrp="1" noChangeArrowheads="1"/>
          </p:cNvSpPr>
          <p:nvPr>
            <p:ph type="title"/>
          </p:nvPr>
        </p:nvSpPr>
        <p:spPr>
          <a:xfrm>
            <a:off x="1150938" y="214313"/>
            <a:ext cx="7793037" cy="472057"/>
          </a:xfrm>
        </p:spPr>
        <p:txBody>
          <a:bodyPr/>
          <a:lstStyle/>
          <a:p>
            <a:r>
              <a:rPr lang="es-MX" altLang="es-MX" sz="2800" dirty="0"/>
              <a:t>Proceso por colores:</a:t>
            </a:r>
            <a:endParaRPr lang="es-ES" altLang="es-MX" sz="2800" dirty="0"/>
          </a:p>
        </p:txBody>
      </p:sp>
      <p:sp>
        <p:nvSpPr>
          <p:cNvPr id="34821" name="Rectangle 5">
            <a:extLst>
              <a:ext uri="{FF2B5EF4-FFF2-40B4-BE49-F238E27FC236}">
                <a16:creationId xmlns:a16="http://schemas.microsoft.com/office/drawing/2014/main" id="{F5272CC9-C7D1-4629-9CBC-BAF4A076E8E4}"/>
              </a:ext>
            </a:extLst>
          </p:cNvPr>
          <p:cNvSpPr>
            <a:spLocks noGrp="1" noChangeArrowheads="1"/>
          </p:cNvSpPr>
          <p:nvPr>
            <p:ph type="body" sz="half" idx="1"/>
          </p:nvPr>
        </p:nvSpPr>
        <p:spPr>
          <a:xfrm>
            <a:off x="323527" y="1124744"/>
            <a:ext cx="5831283" cy="5576094"/>
          </a:xfrm>
        </p:spPr>
        <p:txBody>
          <a:bodyPr rtlCol="0">
            <a:normAutofit lnSpcReduction="10000"/>
          </a:bodyPr>
          <a:lstStyle/>
          <a:p>
            <a:pPr fontAlgn="auto">
              <a:lnSpc>
                <a:spcPct val="80000"/>
              </a:lnSpc>
              <a:spcAft>
                <a:spcPts val="0"/>
              </a:spcAft>
              <a:buFont typeface="Wingdings" panose="05000000000000000000" pitchFamily="2" charset="2"/>
              <a:buNone/>
              <a:defRPr/>
            </a:pPr>
            <a:r>
              <a:rPr lang="es-ES_tradnl" altLang="es-MX" sz="1200" dirty="0">
                <a:solidFill>
                  <a:schemeClr val="tx1">
                    <a:lumMod val="75000"/>
                    <a:lumOff val="25000"/>
                  </a:schemeClr>
                </a:solidFill>
              </a:rPr>
              <a:t>	</a:t>
            </a: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Los mordentes que usan en Santa Rosa de Lima son: </a:t>
            </a:r>
          </a:p>
          <a:p>
            <a:pPr fontAlgn="auto">
              <a:lnSpc>
                <a:spcPct val="80000"/>
              </a:lnSpc>
              <a:spcAft>
                <a:spcPts val="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Sal de estaño: se usa para teñir con cochinilla. Es un polvo blanco, cristalino, venenoso, volátil e higroscópico y produce colorantes más brillantes.</a:t>
            </a:r>
          </a:p>
          <a:p>
            <a:pPr fontAlgn="auto">
              <a:lnSpc>
                <a:spcPct val="80000"/>
              </a:lnSpc>
              <a:spcAft>
                <a:spcPts val="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Alumbre: es un sulfato doble de alúmina y potasa.</a:t>
            </a:r>
          </a:p>
          <a:p>
            <a:pPr fontAlgn="auto">
              <a:lnSpc>
                <a:spcPct val="80000"/>
              </a:lnSpc>
              <a:spcAft>
                <a:spcPts val="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Orina Humana: se utiliza para teñir con añil.</a:t>
            </a:r>
          </a:p>
          <a:p>
            <a:pPr fontAlgn="auto">
              <a:lnSpc>
                <a:spcPct val="80000"/>
              </a:lnSpc>
              <a:spcAft>
                <a:spcPts val="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Sal y limón: se usan junto con otros mordentes o solos.</a:t>
            </a:r>
          </a:p>
          <a:p>
            <a:pPr fontAlgn="auto">
              <a:lnSpc>
                <a:spcPct val="80000"/>
              </a:lnSpc>
              <a:spcAft>
                <a:spcPts val="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Con este proceso de teñido se puede obtener lana en una variedad de tonos de rojo, guinda, rosa mexicano, anaranjado, azul cielo, azul marino, verde y amarillo; utilizando además los colores naturales de la lana  que son el blanco, café y negro.</a:t>
            </a:r>
          </a:p>
          <a:p>
            <a:pPr fontAlgn="auto">
              <a:lnSpc>
                <a:spcPct val="80000"/>
              </a:lnSpc>
              <a:spcAft>
                <a:spcPts val="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En cuanto al teñido, hay que aclarar que la lana se puede teñir en greña, en mecha, en hilo o ya tejida. La forma más conveniente según las mujeres del grupo de Santa Rosa, es teñir en greña porque el tinte penetra con mayor homogeneidad; sin embargo, también tiñen en hilo por lo que es necesario hacer madejas para que no se enrede.</a:t>
            </a:r>
          </a:p>
          <a:p>
            <a:pPr fontAlgn="auto">
              <a:lnSpc>
                <a:spcPct val="80000"/>
              </a:lnSpc>
              <a:spcAft>
                <a:spcPts val="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Al iniciar el proceso del teñido, se localiza primero el lugar más apropiado, de preferencia el patio trasero donde no se encierre el humo y exista suficiente luz, si se ubica al aire libre, se levantan paredes de rastrojo para proteger al fuego del viento y así evitar que la cocción dure más.</a:t>
            </a:r>
            <a:endParaRPr lang="es-ES" altLang="es-MX" sz="1600" dirty="0">
              <a:solidFill>
                <a:schemeClr val="tx1">
                  <a:lumMod val="75000"/>
                  <a:lumOff val="25000"/>
                </a:schemeClr>
              </a:solidFill>
              <a:latin typeface="Arial" panose="020B0604020202020204" pitchFamily="34" charset="0"/>
              <a:cs typeface="Arial" panose="020B0604020202020204" pitchFamily="34" charset="0"/>
            </a:endParaRPr>
          </a:p>
        </p:txBody>
      </p:sp>
      <p:pic>
        <p:nvPicPr>
          <p:cNvPr id="46085" name="Picture 9" descr="DSC00842">
            <a:extLst>
              <a:ext uri="{FF2B5EF4-FFF2-40B4-BE49-F238E27FC236}">
                <a16:creationId xmlns:a16="http://schemas.microsoft.com/office/drawing/2014/main" id="{D97611F7-CA3E-401D-8161-EC7DBFB78C02}"/>
              </a:ext>
            </a:extLst>
          </p:cNvPr>
          <p:cNvPicPr>
            <a:picLocks noGrp="1" noChangeAspect="1" noChangeArrowheads="1"/>
          </p:cNvPicPr>
          <p:nvPr>
            <p:ph sz="quarter" idx="3"/>
          </p:nvPr>
        </p:nvPicPr>
        <p:blipFill>
          <a:blip r:embed="rId2">
            <a:extLst>
              <a:ext uri="{28A0092B-C50C-407E-A947-70E740481C1C}">
                <a14:useLocalDpi xmlns:a14="http://schemas.microsoft.com/office/drawing/2010/main" val="0"/>
              </a:ext>
            </a:extLst>
          </a:blip>
          <a:srcRect/>
          <a:stretch>
            <a:fillRect/>
          </a:stretch>
        </p:blipFill>
        <p:spPr>
          <a:xfrm>
            <a:off x="6171443" y="1438275"/>
            <a:ext cx="2755900" cy="4366989"/>
          </a:xfrm>
        </p:spPr>
      </p:pic>
      <p:sp>
        <p:nvSpPr>
          <p:cNvPr id="2" name="Marcador de pie de página 1">
            <a:extLst>
              <a:ext uri="{FF2B5EF4-FFF2-40B4-BE49-F238E27FC236}">
                <a16:creationId xmlns:a16="http://schemas.microsoft.com/office/drawing/2014/main" id="{0E9097C7-C9A9-4BBD-B265-AAB07F48CBB1}"/>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5">
            <a:extLst>
              <a:ext uri="{FF2B5EF4-FFF2-40B4-BE49-F238E27FC236}">
                <a16:creationId xmlns:a16="http://schemas.microsoft.com/office/drawing/2014/main" id="{56BAB90E-306F-4757-BEDA-A8B7CE2F1EDD}"/>
              </a:ext>
            </a:extLst>
          </p:cNvPr>
          <p:cNvSpPr>
            <a:spLocks noGrp="1" noChangeArrowheads="1"/>
          </p:cNvSpPr>
          <p:nvPr>
            <p:ph type="body" sz="half" idx="1"/>
          </p:nvPr>
        </p:nvSpPr>
        <p:spPr>
          <a:xfrm>
            <a:off x="827088" y="919431"/>
            <a:ext cx="7993384" cy="3445673"/>
          </a:xfrm>
        </p:spPr>
        <p:txBody>
          <a:bodyPr/>
          <a:lstStyle/>
          <a:p>
            <a:pPr>
              <a:lnSpc>
                <a:spcPct val="80000"/>
              </a:lnSpc>
              <a:buFont typeface="Wingdings" panose="05000000000000000000" pitchFamily="2" charset="2"/>
              <a:buNone/>
            </a:pPr>
            <a:r>
              <a:rPr lang="es-ES_tradnl" altLang="es-MX" sz="2400" dirty="0"/>
              <a:t>	</a:t>
            </a:r>
            <a:r>
              <a:rPr lang="es-ES_tradnl" altLang="es-MX" sz="1600" dirty="0">
                <a:latin typeface="Arial" panose="020B0604020202020204" pitchFamily="34" charset="0"/>
                <a:cs typeface="Arial" panose="020B0604020202020204" pitchFamily="34" charset="0"/>
              </a:rPr>
              <a:t>Cabe señalar que años atrás, esta actividad era considerada como algo muy especial a la que no todos tenían acceso. De acuerdo a testimonio de la artesana Antonia, (Mora, 2004), su abuela se encerraba en un cuarto para teñir y no permitía que nadie se acercara porque podían perjudicar el teñido.</a:t>
            </a:r>
          </a:p>
          <a:p>
            <a:pPr>
              <a:lnSpc>
                <a:spcPct val="80000"/>
              </a:lnSpc>
              <a:buFont typeface="Wingdings" panose="05000000000000000000" pitchFamily="2" charset="2"/>
              <a:buNone/>
            </a:pPr>
            <a:r>
              <a:rPr lang="es-ES_tradnl" altLang="es-MX" sz="1600" dirty="0">
                <a:latin typeface="Arial" panose="020B0604020202020204" pitchFamily="34" charset="0"/>
                <a:cs typeface="Arial" panose="020B0604020202020204" pitchFamily="34" charset="0"/>
              </a:rPr>
              <a:t>	</a:t>
            </a:r>
          </a:p>
          <a:p>
            <a:pPr>
              <a:lnSpc>
                <a:spcPct val="80000"/>
              </a:lnSpc>
              <a:buFont typeface="Wingdings" panose="05000000000000000000" pitchFamily="2" charset="2"/>
              <a:buNone/>
            </a:pPr>
            <a:r>
              <a:rPr lang="es-ES_tradnl" altLang="es-MX" sz="1600" dirty="0">
                <a:latin typeface="Arial" panose="020B0604020202020204" pitchFamily="34" charset="0"/>
                <a:cs typeface="Arial" panose="020B0604020202020204" pitchFamily="34" charset="0"/>
              </a:rPr>
              <a:t>	En este proceso se conservan tradiciones que las mujeres siguen, para cuidar  la calidad del teñido, según testimonios de la localidad cuando se va a usar el añil, es necesario recolectar orina humana, ésta puede ser de cualquier persona, siempre y cuando no se encuentre enferma, esté tomando medicamento o haya ingerido bebidas alcohólicas (a excepción del pulque, que inclusive afianza más el tinte); las mujeres no deben estar menstruando o tomando pastillas anticonceptivas, cuando se va a teñir se evitan las relaciones sexuales desde la noche anterior.(Mora, 2004).</a:t>
            </a:r>
            <a:endParaRPr lang="es-ES" altLang="es-MX" sz="1600" dirty="0">
              <a:latin typeface="Arial" panose="020B0604020202020204" pitchFamily="34" charset="0"/>
              <a:cs typeface="Arial" panose="020B0604020202020204" pitchFamily="34" charset="0"/>
            </a:endParaRPr>
          </a:p>
        </p:txBody>
      </p:sp>
      <p:pic>
        <p:nvPicPr>
          <p:cNvPr id="47108" name="Picture 8" descr="DSC00830">
            <a:extLst>
              <a:ext uri="{FF2B5EF4-FFF2-40B4-BE49-F238E27FC236}">
                <a16:creationId xmlns:a16="http://schemas.microsoft.com/office/drawing/2014/main" id="{70CAD2F2-4604-4C1C-8A7E-47A9F6566CD0}"/>
              </a:ext>
            </a:extLst>
          </p:cNvPr>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2339753" y="4365104"/>
            <a:ext cx="3888432" cy="2081213"/>
          </a:xfrm>
        </p:spPr>
      </p:pic>
      <p:sp>
        <p:nvSpPr>
          <p:cNvPr id="2" name="Marcador de pie de página 1">
            <a:extLst>
              <a:ext uri="{FF2B5EF4-FFF2-40B4-BE49-F238E27FC236}">
                <a16:creationId xmlns:a16="http://schemas.microsoft.com/office/drawing/2014/main" id="{2017A8B6-67F2-4498-9FFD-BAA35BDDBE03}"/>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47111" name="Text Box 10">
            <a:extLst>
              <a:ext uri="{FF2B5EF4-FFF2-40B4-BE49-F238E27FC236}">
                <a16:creationId xmlns:a16="http://schemas.microsoft.com/office/drawing/2014/main" id="{3DE370E7-265D-4E09-A8D1-8248486D1160}"/>
              </a:ext>
            </a:extLst>
          </p:cNvPr>
          <p:cNvSpPr txBox="1">
            <a:spLocks noChangeArrowheads="1"/>
          </p:cNvSpPr>
          <p:nvPr/>
        </p:nvSpPr>
        <p:spPr bwMode="auto">
          <a:xfrm>
            <a:off x="5219700" y="6453188"/>
            <a:ext cx="28813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r" eaLnBrk="1" hangingPunct="1">
              <a:spcBef>
                <a:spcPct val="50000"/>
              </a:spcBef>
            </a:pPr>
            <a:endParaRPr lang="es-MX" altLang="es-MX" sz="1000"/>
          </a:p>
        </p:txBody>
      </p:sp>
      <p:sp>
        <p:nvSpPr>
          <p:cNvPr id="5" name="Título 4">
            <a:extLst>
              <a:ext uri="{FF2B5EF4-FFF2-40B4-BE49-F238E27FC236}">
                <a16:creationId xmlns:a16="http://schemas.microsoft.com/office/drawing/2014/main" id="{BF30A5D5-D28C-41B4-B1BF-3C0E4FBDC7E2}"/>
              </a:ext>
            </a:extLst>
          </p:cNvPr>
          <p:cNvSpPr>
            <a:spLocks noGrp="1"/>
          </p:cNvSpPr>
          <p:nvPr>
            <p:ph type="title"/>
          </p:nvPr>
        </p:nvSpPr>
        <p:spPr>
          <a:xfrm>
            <a:off x="1150938" y="214313"/>
            <a:ext cx="7793037" cy="694407"/>
          </a:xfrm>
        </p:spPr>
        <p:txBody>
          <a:bodyPr/>
          <a:lstStyle/>
          <a:p>
            <a:r>
              <a:rPr lang="es-MX" dirty="0"/>
              <a:t>Proceso por colores: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4">
            <a:extLst>
              <a:ext uri="{FF2B5EF4-FFF2-40B4-BE49-F238E27FC236}">
                <a16:creationId xmlns:a16="http://schemas.microsoft.com/office/drawing/2014/main" id="{B997CE34-77AD-41FF-BC40-F5698D69654E}"/>
              </a:ext>
            </a:extLst>
          </p:cNvPr>
          <p:cNvSpPr>
            <a:spLocks noGrp="1" noChangeArrowheads="1"/>
          </p:cNvSpPr>
          <p:nvPr>
            <p:ph type="title"/>
          </p:nvPr>
        </p:nvSpPr>
        <p:spPr>
          <a:xfrm>
            <a:off x="1150938" y="214314"/>
            <a:ext cx="7793037" cy="517524"/>
          </a:xfrm>
        </p:spPr>
        <p:txBody>
          <a:bodyPr/>
          <a:lstStyle/>
          <a:p>
            <a:r>
              <a:rPr lang="es-MX" altLang="es-MX" sz="2800" dirty="0"/>
              <a:t>Proceso por color:</a:t>
            </a:r>
            <a:endParaRPr lang="es-ES" altLang="es-MX" sz="2800" dirty="0"/>
          </a:p>
        </p:txBody>
      </p:sp>
      <p:sp>
        <p:nvSpPr>
          <p:cNvPr id="48131" name="Rectangle 8">
            <a:extLst>
              <a:ext uri="{FF2B5EF4-FFF2-40B4-BE49-F238E27FC236}">
                <a16:creationId xmlns:a16="http://schemas.microsoft.com/office/drawing/2014/main" id="{D0FEA585-53AA-41AC-AF5E-E2BABC932C23}"/>
              </a:ext>
            </a:extLst>
          </p:cNvPr>
          <p:cNvSpPr>
            <a:spLocks noGrp="1" noChangeArrowheads="1"/>
          </p:cNvSpPr>
          <p:nvPr>
            <p:ph type="body" sz="half" idx="1"/>
          </p:nvPr>
        </p:nvSpPr>
        <p:spPr>
          <a:xfrm>
            <a:off x="467544" y="731838"/>
            <a:ext cx="5040559" cy="5511800"/>
          </a:xfrm>
        </p:spPr>
        <p:txBody>
          <a:bodyPr/>
          <a:lstStyle/>
          <a:p>
            <a:pPr>
              <a:lnSpc>
                <a:spcPct val="80000"/>
              </a:lnSpc>
              <a:buFont typeface="Wingdings" panose="05000000000000000000" pitchFamily="2" charset="2"/>
              <a:buNone/>
            </a:pPr>
            <a:r>
              <a:rPr lang="es-ES_tradnl" altLang="es-MX" sz="2800" dirty="0"/>
              <a:t>	</a:t>
            </a:r>
            <a:r>
              <a:rPr lang="es-ES_tradnl" altLang="es-MX" dirty="0">
                <a:latin typeface="Arial" panose="020B0604020202020204" pitchFamily="34" charset="0"/>
                <a:cs typeface="Arial" panose="020B0604020202020204" pitchFamily="34" charset="0"/>
              </a:rPr>
              <a:t>La lumbre se prepara con la leña de Encino o roble de preferencia, pues este tipo de Madera dura más y no produce cenizas que puedan caer en el tinte. Se toman 3 montículos de tabiques o piedras donde se coloca la cazuela de barro.</a:t>
            </a:r>
          </a:p>
          <a:p>
            <a:pPr>
              <a:lnSpc>
                <a:spcPct val="80000"/>
              </a:lnSpc>
              <a:buFont typeface="Wingdings" panose="05000000000000000000" pitchFamily="2" charset="2"/>
              <a:buNone/>
            </a:pPr>
            <a:r>
              <a:rPr lang="es-ES_tradnl" altLang="es-MX" dirty="0">
                <a:latin typeface="Arial" panose="020B0604020202020204" pitchFamily="34" charset="0"/>
                <a:cs typeface="Arial" panose="020B0604020202020204" pitchFamily="34" charset="0"/>
              </a:rPr>
              <a:t>	Antes de iniciar el teñido se acostumbra poner un chile cascabel en una hoja de maíz seco y con esto limpiar la cazuela para que no “le hagan el mal”,  posteriormente, se tira lejos. Cuando la cazuela es nueva y para el teñido en rojo y rosa, se realiza el mismo proceso.</a:t>
            </a:r>
          </a:p>
          <a:p>
            <a:pPr>
              <a:lnSpc>
                <a:spcPct val="80000"/>
              </a:lnSpc>
              <a:buFont typeface="Wingdings" panose="05000000000000000000" pitchFamily="2" charset="2"/>
              <a:buNone/>
            </a:pPr>
            <a:r>
              <a:rPr lang="es-ES_tradnl" altLang="es-MX" dirty="0">
                <a:latin typeface="Arial" panose="020B0604020202020204" pitchFamily="34" charset="0"/>
                <a:cs typeface="Arial" panose="020B0604020202020204" pitchFamily="34" charset="0"/>
              </a:rPr>
              <a:t>	Si las mujeres detectan que el mal “ya está hecho”, hacen una limpia con hierba de ruda, santa maría o un huevo, además de rezar e invocar a Dios, pidiendo que deshaga la maldad; una vez que se limpió se tiran las hierbas y el huevo lejos del lugar donde se está tiñendo (Mora, 2004).</a:t>
            </a:r>
            <a:endParaRPr lang="es-ES" altLang="es-MX" dirty="0">
              <a:latin typeface="Arial" panose="020B0604020202020204" pitchFamily="34" charset="0"/>
              <a:cs typeface="Arial" panose="020B0604020202020204" pitchFamily="34" charset="0"/>
            </a:endParaRPr>
          </a:p>
        </p:txBody>
      </p:sp>
      <p:pic>
        <p:nvPicPr>
          <p:cNvPr id="48132" name="Picture 17" descr="DSC00837">
            <a:extLst>
              <a:ext uri="{FF2B5EF4-FFF2-40B4-BE49-F238E27FC236}">
                <a16:creationId xmlns:a16="http://schemas.microsoft.com/office/drawing/2014/main" id="{DF6E0C5D-9412-4312-B09A-E2719D658906}"/>
              </a:ext>
            </a:extLst>
          </p:cNvPr>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5704165" y="383050"/>
            <a:ext cx="3230532" cy="2333162"/>
          </a:xfrm>
        </p:spPr>
      </p:pic>
      <p:pic>
        <p:nvPicPr>
          <p:cNvPr id="48133" name="Picture 20" descr="DSC00835">
            <a:extLst>
              <a:ext uri="{FF2B5EF4-FFF2-40B4-BE49-F238E27FC236}">
                <a16:creationId xmlns:a16="http://schemas.microsoft.com/office/drawing/2014/main" id="{EEC17E81-A3DE-40A1-B1BD-648E1E6A5BB9}"/>
              </a:ext>
            </a:extLst>
          </p:cNvPr>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5742375" y="3476582"/>
            <a:ext cx="3264147" cy="2357857"/>
          </a:xfrm>
        </p:spPr>
      </p:pic>
      <p:sp>
        <p:nvSpPr>
          <p:cNvPr id="2" name="Marcador de pie de página 1">
            <a:extLst>
              <a:ext uri="{FF2B5EF4-FFF2-40B4-BE49-F238E27FC236}">
                <a16:creationId xmlns:a16="http://schemas.microsoft.com/office/drawing/2014/main" id="{4764A48D-5345-4F8F-B444-ED567C46AAA5}"/>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48136" name="Text Box 21">
            <a:extLst>
              <a:ext uri="{FF2B5EF4-FFF2-40B4-BE49-F238E27FC236}">
                <a16:creationId xmlns:a16="http://schemas.microsoft.com/office/drawing/2014/main" id="{CECF36CA-DFF7-4460-B969-FC7213447C14}"/>
              </a:ext>
            </a:extLst>
          </p:cNvPr>
          <p:cNvSpPr txBox="1">
            <a:spLocks noChangeArrowheads="1"/>
          </p:cNvSpPr>
          <p:nvPr/>
        </p:nvSpPr>
        <p:spPr bwMode="auto">
          <a:xfrm>
            <a:off x="5724525" y="6308725"/>
            <a:ext cx="2735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r" eaLnBrk="1" hangingPunct="1">
              <a:spcBef>
                <a:spcPct val="50000"/>
              </a:spcBef>
            </a:pPr>
            <a:endParaRPr lang="es-MX" altLang="es-MX" sz="10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4">
            <a:extLst>
              <a:ext uri="{FF2B5EF4-FFF2-40B4-BE49-F238E27FC236}">
                <a16:creationId xmlns:a16="http://schemas.microsoft.com/office/drawing/2014/main" id="{F27EBFCF-066B-46F9-B640-43940BA7159F}"/>
              </a:ext>
            </a:extLst>
          </p:cNvPr>
          <p:cNvSpPr>
            <a:spLocks noGrp="1" noChangeArrowheads="1"/>
          </p:cNvSpPr>
          <p:nvPr>
            <p:ph type="title"/>
          </p:nvPr>
        </p:nvSpPr>
        <p:spPr>
          <a:xfrm>
            <a:off x="1150938" y="214313"/>
            <a:ext cx="7793037" cy="622399"/>
          </a:xfrm>
        </p:spPr>
        <p:txBody>
          <a:bodyPr/>
          <a:lstStyle/>
          <a:p>
            <a:r>
              <a:rPr lang="es-MX" altLang="es-MX" sz="2800" dirty="0"/>
              <a:t>Proceso por color:</a:t>
            </a:r>
            <a:endParaRPr lang="es-ES" altLang="es-MX" sz="2800" dirty="0"/>
          </a:p>
        </p:txBody>
      </p:sp>
      <p:sp>
        <p:nvSpPr>
          <p:cNvPr id="49155" name="Rectangle 5">
            <a:extLst>
              <a:ext uri="{FF2B5EF4-FFF2-40B4-BE49-F238E27FC236}">
                <a16:creationId xmlns:a16="http://schemas.microsoft.com/office/drawing/2014/main" id="{A1537FF0-917F-4E0A-8432-C1FA1537CD38}"/>
              </a:ext>
            </a:extLst>
          </p:cNvPr>
          <p:cNvSpPr>
            <a:spLocks noGrp="1" noChangeArrowheads="1"/>
          </p:cNvSpPr>
          <p:nvPr>
            <p:ph type="body" sz="half" idx="1"/>
          </p:nvPr>
        </p:nvSpPr>
        <p:spPr>
          <a:xfrm>
            <a:off x="685103" y="836712"/>
            <a:ext cx="8226147" cy="2945927"/>
          </a:xfrm>
        </p:spPr>
        <p:txBody>
          <a:bodyPr/>
          <a:lstStyle/>
          <a:p>
            <a:pPr>
              <a:lnSpc>
                <a:spcPct val="80000"/>
              </a:lnSpc>
              <a:buFont typeface="Wingdings" panose="05000000000000000000" pitchFamily="2" charset="2"/>
              <a:buNone/>
            </a:pPr>
            <a:r>
              <a:rPr lang="es-ES_tradnl" altLang="es-MX" sz="1200" dirty="0"/>
              <a:t>	</a:t>
            </a:r>
          </a:p>
          <a:p>
            <a:pPr>
              <a:lnSpc>
                <a:spcPct val="80000"/>
              </a:lnSpc>
              <a:buFont typeface="Wingdings" panose="05000000000000000000" pitchFamily="2" charset="2"/>
              <a:buNone/>
            </a:pPr>
            <a:r>
              <a:rPr lang="es-ES_tradnl" altLang="es-MX" sz="1200" dirty="0"/>
              <a:t>	</a:t>
            </a:r>
            <a:r>
              <a:rPr lang="es-ES_tradnl" altLang="es-MX" sz="1600" dirty="0">
                <a:latin typeface="Arial" panose="020B0604020202020204" pitchFamily="34" charset="0"/>
                <a:cs typeface="Arial" panose="020B0604020202020204" pitchFamily="34" charset="0"/>
              </a:rPr>
              <a:t>A la cazuela en la que se va a teñir con cochinilla se le ponen 2 </a:t>
            </a:r>
            <a:r>
              <a:rPr lang="es-ES_tradnl" altLang="es-MX" sz="1600" dirty="0" err="1">
                <a:latin typeface="Arial" panose="020B0604020202020204" pitchFamily="34" charset="0"/>
                <a:cs typeface="Arial" panose="020B0604020202020204" pitchFamily="34" charset="0"/>
              </a:rPr>
              <a:t>ó</a:t>
            </a:r>
            <a:r>
              <a:rPr lang="es-ES_tradnl" altLang="es-MX" sz="1600" dirty="0">
                <a:latin typeface="Arial" panose="020B0604020202020204" pitchFamily="34" charset="0"/>
                <a:cs typeface="Arial" panose="020B0604020202020204" pitchFamily="34" charset="0"/>
              </a:rPr>
              <a:t> 3 litros de agua, al hervir se le agrega el agua donde se enjuagaron las cáscaras de los limones que se exprimieron, lo que hace que se completen aproximadamente 10 litros; cuando se suelta el hervor, se le incorporan 5 litros de jugo de limón, esta cantidad debe alcanzar para teñir 4 </a:t>
            </a:r>
            <a:r>
              <a:rPr lang="es-ES_tradnl" altLang="es-MX" sz="1600" dirty="0" err="1">
                <a:latin typeface="Arial" panose="020B0604020202020204" pitchFamily="34" charset="0"/>
                <a:cs typeface="Arial" panose="020B0604020202020204" pitchFamily="34" charset="0"/>
              </a:rPr>
              <a:t>ó</a:t>
            </a:r>
            <a:r>
              <a:rPr lang="es-ES_tradnl" altLang="es-MX" sz="1600" dirty="0">
                <a:latin typeface="Arial" panose="020B0604020202020204" pitchFamily="34" charset="0"/>
                <a:cs typeface="Arial" panose="020B0604020202020204" pitchFamily="34" charset="0"/>
              </a:rPr>
              <a:t> 5 </a:t>
            </a:r>
            <a:r>
              <a:rPr lang="es-ES_tradnl" altLang="es-MX" sz="1600" dirty="0" err="1">
                <a:latin typeface="Arial" panose="020B0604020202020204" pitchFamily="34" charset="0"/>
                <a:cs typeface="Arial" panose="020B0604020202020204" pitchFamily="34" charset="0"/>
              </a:rPr>
              <a:t>kgs</a:t>
            </a:r>
            <a:r>
              <a:rPr lang="es-ES_tradnl" altLang="es-MX" sz="1600" dirty="0">
                <a:latin typeface="Arial" panose="020B0604020202020204" pitchFamily="34" charset="0"/>
                <a:cs typeface="Arial" panose="020B0604020202020204" pitchFamily="34" charset="0"/>
              </a:rPr>
              <a:t>. de lana.</a:t>
            </a:r>
          </a:p>
          <a:p>
            <a:pPr>
              <a:lnSpc>
                <a:spcPct val="80000"/>
              </a:lnSpc>
              <a:buFont typeface="Wingdings" panose="05000000000000000000" pitchFamily="2" charset="2"/>
              <a:buNone/>
            </a:pPr>
            <a:r>
              <a:rPr lang="es-ES_tradnl" altLang="es-MX" sz="1600" dirty="0">
                <a:latin typeface="Arial" panose="020B0604020202020204" pitchFamily="34" charset="0"/>
                <a:cs typeface="Arial" panose="020B0604020202020204" pitchFamily="34" charset="0"/>
              </a:rPr>
              <a:t>	Para teñir el rosa y el rojo, por cada kilo de lana se le pone 1 litro de jugo de limón, para los demás colores se necesita medio litro por kilo.</a:t>
            </a:r>
          </a:p>
          <a:p>
            <a:pPr>
              <a:lnSpc>
                <a:spcPct val="80000"/>
              </a:lnSpc>
              <a:buFont typeface="Wingdings" panose="05000000000000000000" pitchFamily="2" charset="2"/>
              <a:buNone/>
            </a:pPr>
            <a:r>
              <a:rPr lang="es-ES_tradnl" altLang="es-MX" sz="1600" dirty="0">
                <a:latin typeface="Arial" panose="020B0604020202020204" pitchFamily="34" charset="0"/>
                <a:cs typeface="Arial" panose="020B0604020202020204" pitchFamily="34" charset="0"/>
              </a:rPr>
              <a:t>	Una vez que están listos los ingredientes anteriores, se procede a teñir con la cochinilla para obtener los colores que se emplean en la elaboración del traje mazahua de Santa Rosa de Lima.</a:t>
            </a:r>
            <a:endParaRPr lang="es-ES" altLang="es-MX" sz="1600" dirty="0">
              <a:latin typeface="Arial" panose="020B0604020202020204" pitchFamily="34" charset="0"/>
              <a:cs typeface="Arial" panose="020B0604020202020204" pitchFamily="34" charset="0"/>
            </a:endParaRPr>
          </a:p>
          <a:p>
            <a:pPr>
              <a:lnSpc>
                <a:spcPct val="80000"/>
              </a:lnSpc>
            </a:pPr>
            <a:endParaRPr lang="es-ES" altLang="es-MX" sz="1200" dirty="0"/>
          </a:p>
        </p:txBody>
      </p:sp>
      <p:pic>
        <p:nvPicPr>
          <p:cNvPr id="49156" name="Picture 18" descr="DSC01024">
            <a:extLst>
              <a:ext uri="{FF2B5EF4-FFF2-40B4-BE49-F238E27FC236}">
                <a16:creationId xmlns:a16="http://schemas.microsoft.com/office/drawing/2014/main" id="{64B3C330-E554-435D-9FAC-A8EEAB9643DD}"/>
              </a:ext>
            </a:extLst>
          </p:cNvPr>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1185759" y="4179887"/>
            <a:ext cx="6853436" cy="1981200"/>
          </a:xfrm>
        </p:spPr>
      </p:pic>
      <p:sp>
        <p:nvSpPr>
          <p:cNvPr id="2" name="Marcador de pie de página 1">
            <a:extLst>
              <a:ext uri="{FF2B5EF4-FFF2-40B4-BE49-F238E27FC236}">
                <a16:creationId xmlns:a16="http://schemas.microsoft.com/office/drawing/2014/main" id="{01051783-9D82-4305-830E-1BDCBE0F9CED}"/>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49159" name="Text Box 19">
            <a:extLst>
              <a:ext uri="{FF2B5EF4-FFF2-40B4-BE49-F238E27FC236}">
                <a16:creationId xmlns:a16="http://schemas.microsoft.com/office/drawing/2014/main" id="{ACA81174-964E-4AF6-B329-D45715AF32B1}"/>
              </a:ext>
            </a:extLst>
          </p:cNvPr>
          <p:cNvSpPr txBox="1">
            <a:spLocks noChangeArrowheads="1"/>
          </p:cNvSpPr>
          <p:nvPr/>
        </p:nvSpPr>
        <p:spPr bwMode="auto">
          <a:xfrm>
            <a:off x="5651500" y="6308725"/>
            <a:ext cx="28082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r" eaLnBrk="1" hangingPunct="1">
              <a:spcBef>
                <a:spcPct val="50000"/>
              </a:spcBef>
            </a:pPr>
            <a:endParaRPr lang="es-MX" altLang="es-MX" sz="10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4">
            <a:extLst>
              <a:ext uri="{FF2B5EF4-FFF2-40B4-BE49-F238E27FC236}">
                <a16:creationId xmlns:a16="http://schemas.microsoft.com/office/drawing/2014/main" id="{345E3125-7B11-4A21-BE5D-B506530BA594}"/>
              </a:ext>
            </a:extLst>
          </p:cNvPr>
          <p:cNvSpPr>
            <a:spLocks noGrp="1" noChangeArrowheads="1"/>
          </p:cNvSpPr>
          <p:nvPr>
            <p:ph type="title"/>
          </p:nvPr>
        </p:nvSpPr>
        <p:spPr>
          <a:xfrm>
            <a:off x="1150938" y="214314"/>
            <a:ext cx="7793037" cy="627310"/>
          </a:xfrm>
        </p:spPr>
        <p:txBody>
          <a:bodyPr/>
          <a:lstStyle/>
          <a:p>
            <a:r>
              <a:rPr lang="es-MX" altLang="es-MX" sz="2800" dirty="0"/>
              <a:t>Proceso por color:</a:t>
            </a:r>
            <a:endParaRPr lang="es-ES" altLang="es-MX" sz="2800" dirty="0"/>
          </a:p>
        </p:txBody>
      </p:sp>
      <p:sp>
        <p:nvSpPr>
          <p:cNvPr id="41989" name="Rectangle 5">
            <a:extLst>
              <a:ext uri="{FF2B5EF4-FFF2-40B4-BE49-F238E27FC236}">
                <a16:creationId xmlns:a16="http://schemas.microsoft.com/office/drawing/2014/main" id="{EED7AA4C-15C4-497B-B291-06A6B85F21D5}"/>
              </a:ext>
            </a:extLst>
          </p:cNvPr>
          <p:cNvSpPr>
            <a:spLocks noGrp="1" noChangeArrowheads="1"/>
          </p:cNvSpPr>
          <p:nvPr>
            <p:ph type="body" sz="half" idx="1"/>
          </p:nvPr>
        </p:nvSpPr>
        <p:spPr>
          <a:xfrm>
            <a:off x="200025" y="841623"/>
            <a:ext cx="5380087" cy="5640139"/>
          </a:xfrm>
        </p:spPr>
        <p:txBody>
          <a:bodyPr rtlCol="0">
            <a:normAutofit/>
          </a:bodyPr>
          <a:lstStyle/>
          <a:p>
            <a:pPr fontAlgn="auto">
              <a:lnSpc>
                <a:spcPct val="80000"/>
              </a:lnSpc>
              <a:spcAft>
                <a:spcPts val="0"/>
              </a:spcAft>
              <a:buFont typeface="Wingdings" panose="05000000000000000000" pitchFamily="2" charset="2"/>
              <a:buNone/>
              <a:defRPr/>
            </a:pPr>
            <a:r>
              <a:rPr lang="es-ES_tradnl" altLang="es-MX" sz="1200" b="1" dirty="0">
                <a:solidFill>
                  <a:schemeClr val="tx1">
                    <a:lumMod val="75000"/>
                    <a:lumOff val="25000"/>
                  </a:schemeClr>
                </a:solidFill>
              </a:rPr>
              <a:t>	</a:t>
            </a:r>
            <a:r>
              <a:rPr lang="es-ES_tradnl" altLang="es-MX" sz="1600" b="1" dirty="0">
                <a:solidFill>
                  <a:schemeClr val="accent1">
                    <a:lumMod val="60000"/>
                    <a:lumOff val="40000"/>
                  </a:schemeClr>
                </a:solidFill>
                <a:latin typeface="Arial" panose="020B0604020202020204" pitchFamily="34" charset="0"/>
                <a:cs typeface="Arial" panose="020B0604020202020204" pitchFamily="34" charset="0"/>
              </a:rPr>
              <a:t>COLOR ROSA</a:t>
            </a:r>
          </a:p>
          <a:p>
            <a:pPr fontAlgn="auto">
              <a:lnSpc>
                <a:spcPct val="80000"/>
              </a:lnSpc>
              <a:spcAft>
                <a:spcPts val="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Se usa la cochinilla, se muele en un metate hasta dejarla hecha polvo, quedando de color rojo óxido. Una vez que está hirviendo el agua, se le ponen 2 cucharadas soperas de cochinilla y 1 de sal de estaño; se mezcla con un palo y se deja que hierva, se toma un puño de semillas y venas de chile cascabel que se avientan a la lumbre para que empiece a soltar chispas, es para evitar “el mal de ojo”, una vez hecho esto, se introducen las madejas a la cazuela, trazando con ellas la señal de la cruz y se pide a Dios que todo salga bien; con los palos se sumerge la lana, se mueve y voltean constantemente durante 15 minutos para obtener un tono claro.</a:t>
            </a:r>
          </a:p>
          <a:p>
            <a:pPr fontAlgn="auto">
              <a:lnSpc>
                <a:spcPct val="80000"/>
              </a:lnSpc>
              <a:spcAft>
                <a:spcPts val="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El siguiente paso se debe tomar en cuenta para cualquier teñido en lana: para saber si ya adquirió el color que se quiere, se saca una hebra, se enjuaga y se seca con un trapo, si tiene el color deseado, se retiran las madejas y se colocan en una cubeta; una vez que se enfriaron, se lavan, se ponen a secar y listo. En caso de que la lana no haya logrado el tono deseado, se vuelve a sumergir en el tinte y se dejan otros minutos, el tiempo lo calculan de acuerdo al color que se quiere. Una vez que se obtuvo el color, se procede a enjuagarla, y se pone a secar.</a:t>
            </a:r>
            <a:endParaRPr lang="es-ES" altLang="es-MX" sz="1600" dirty="0">
              <a:solidFill>
                <a:schemeClr val="tx1">
                  <a:lumMod val="75000"/>
                  <a:lumOff val="25000"/>
                </a:schemeClr>
              </a:solidFill>
              <a:latin typeface="Arial" panose="020B0604020202020204" pitchFamily="34" charset="0"/>
              <a:cs typeface="Arial" panose="020B0604020202020204" pitchFamily="34" charset="0"/>
            </a:endParaRPr>
          </a:p>
        </p:txBody>
      </p:sp>
      <p:pic>
        <p:nvPicPr>
          <p:cNvPr id="50181" name="Picture 11" descr="DSC00829">
            <a:extLst>
              <a:ext uri="{FF2B5EF4-FFF2-40B4-BE49-F238E27FC236}">
                <a16:creationId xmlns:a16="http://schemas.microsoft.com/office/drawing/2014/main" id="{D9C8557E-0668-4810-8BD8-573ECC497B71}"/>
              </a:ext>
            </a:extLst>
          </p:cNvPr>
          <p:cNvPicPr>
            <a:picLocks noGrp="1" noChangeAspect="1" noChangeArrowheads="1"/>
          </p:cNvPicPr>
          <p:nvPr>
            <p:ph sz="quarter" idx="3"/>
          </p:nvPr>
        </p:nvPicPr>
        <p:blipFill>
          <a:blip r:embed="rId2">
            <a:extLst>
              <a:ext uri="{28A0092B-C50C-407E-A947-70E740481C1C}">
                <a14:useLocalDpi xmlns:a14="http://schemas.microsoft.com/office/drawing/2010/main" val="0"/>
              </a:ext>
            </a:extLst>
          </a:blip>
          <a:srcRect/>
          <a:stretch>
            <a:fillRect/>
          </a:stretch>
        </p:blipFill>
        <p:spPr>
          <a:xfrm>
            <a:off x="5560775" y="631202"/>
            <a:ext cx="3321876" cy="2399558"/>
          </a:xfrm>
        </p:spPr>
      </p:pic>
      <p:sp>
        <p:nvSpPr>
          <p:cNvPr id="2" name="Marcador de pie de página 1">
            <a:extLst>
              <a:ext uri="{FF2B5EF4-FFF2-40B4-BE49-F238E27FC236}">
                <a16:creationId xmlns:a16="http://schemas.microsoft.com/office/drawing/2014/main" id="{23FFFE18-ED43-4DD6-86C2-46C27F7E91B9}"/>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50183" name="Text Box 12">
            <a:extLst>
              <a:ext uri="{FF2B5EF4-FFF2-40B4-BE49-F238E27FC236}">
                <a16:creationId xmlns:a16="http://schemas.microsoft.com/office/drawing/2014/main" id="{75D98951-1E49-4ECF-836B-4D05FD89274F}"/>
              </a:ext>
            </a:extLst>
          </p:cNvPr>
          <p:cNvSpPr txBox="1">
            <a:spLocks noChangeArrowheads="1"/>
          </p:cNvSpPr>
          <p:nvPr/>
        </p:nvSpPr>
        <p:spPr bwMode="auto">
          <a:xfrm>
            <a:off x="5651500" y="6237288"/>
            <a:ext cx="28082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r" eaLnBrk="1" hangingPunct="1">
              <a:spcBef>
                <a:spcPct val="50000"/>
              </a:spcBef>
            </a:pPr>
            <a:endParaRPr lang="es-MX" altLang="es-MX" sz="1000"/>
          </a:p>
        </p:txBody>
      </p:sp>
      <p:pic>
        <p:nvPicPr>
          <p:cNvPr id="5" name="Imagen 4">
            <a:extLst>
              <a:ext uri="{FF2B5EF4-FFF2-40B4-BE49-F238E27FC236}">
                <a16:creationId xmlns:a16="http://schemas.microsoft.com/office/drawing/2014/main" id="{4B51D5DB-8BB6-4789-9EE8-9A7357F6E34A}"/>
              </a:ext>
            </a:extLst>
          </p:cNvPr>
          <p:cNvPicPr>
            <a:picLocks noChangeAspect="1"/>
          </p:cNvPicPr>
          <p:nvPr/>
        </p:nvPicPr>
        <p:blipFill>
          <a:blip r:embed="rId3"/>
          <a:stretch>
            <a:fillRect/>
          </a:stretch>
        </p:blipFill>
        <p:spPr>
          <a:xfrm>
            <a:off x="5677530" y="3827240"/>
            <a:ext cx="3322463" cy="2399557"/>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4">
            <a:extLst>
              <a:ext uri="{FF2B5EF4-FFF2-40B4-BE49-F238E27FC236}">
                <a16:creationId xmlns:a16="http://schemas.microsoft.com/office/drawing/2014/main" id="{A840CBAE-52E9-4A19-8695-D9EC6A84582C}"/>
              </a:ext>
            </a:extLst>
          </p:cNvPr>
          <p:cNvSpPr>
            <a:spLocks noGrp="1" noChangeArrowheads="1"/>
          </p:cNvSpPr>
          <p:nvPr>
            <p:ph type="title"/>
          </p:nvPr>
        </p:nvSpPr>
        <p:spPr>
          <a:xfrm>
            <a:off x="1150938" y="214313"/>
            <a:ext cx="7793037" cy="622399"/>
          </a:xfrm>
        </p:spPr>
        <p:txBody>
          <a:bodyPr/>
          <a:lstStyle/>
          <a:p>
            <a:r>
              <a:rPr lang="es-MX" altLang="es-MX" sz="2800" dirty="0"/>
              <a:t>Proceso por color:</a:t>
            </a:r>
            <a:endParaRPr lang="es-ES" altLang="es-MX" sz="2800" dirty="0"/>
          </a:p>
        </p:txBody>
      </p:sp>
      <p:sp>
        <p:nvSpPr>
          <p:cNvPr id="44037" name="Rectangle 5">
            <a:extLst>
              <a:ext uri="{FF2B5EF4-FFF2-40B4-BE49-F238E27FC236}">
                <a16:creationId xmlns:a16="http://schemas.microsoft.com/office/drawing/2014/main" id="{F6749039-4B1E-4728-96C4-674D928CD1CE}"/>
              </a:ext>
            </a:extLst>
          </p:cNvPr>
          <p:cNvSpPr>
            <a:spLocks noGrp="1" noChangeArrowheads="1"/>
          </p:cNvSpPr>
          <p:nvPr>
            <p:ph type="body" sz="half" idx="1"/>
          </p:nvPr>
        </p:nvSpPr>
        <p:spPr>
          <a:xfrm>
            <a:off x="395536" y="843063"/>
            <a:ext cx="5112568" cy="5638700"/>
          </a:xfrm>
        </p:spPr>
        <p:txBody>
          <a:bodyPr rtlCol="0">
            <a:normAutofit fontScale="77500" lnSpcReduction="20000"/>
          </a:bodyPr>
          <a:lstStyle/>
          <a:p>
            <a:pPr fontAlgn="auto">
              <a:lnSpc>
                <a:spcPct val="80000"/>
              </a:lnSpc>
              <a:spcAft>
                <a:spcPts val="0"/>
              </a:spcAft>
              <a:buFont typeface="Wingdings" panose="05000000000000000000" pitchFamily="2" charset="2"/>
              <a:buNone/>
              <a:defRPr/>
            </a:pPr>
            <a:r>
              <a:rPr lang="es-ES_tradnl" altLang="es-MX" sz="1200" b="1" dirty="0">
                <a:solidFill>
                  <a:schemeClr val="accent1">
                    <a:lumMod val="60000"/>
                    <a:lumOff val="40000"/>
                  </a:schemeClr>
                </a:solidFill>
              </a:rPr>
              <a:t>	</a:t>
            </a:r>
            <a:r>
              <a:rPr lang="es-ES_tradnl" altLang="es-MX" sz="2100" b="1" dirty="0">
                <a:solidFill>
                  <a:schemeClr val="accent1">
                    <a:lumMod val="60000"/>
                    <a:lumOff val="40000"/>
                  </a:schemeClr>
                </a:solidFill>
                <a:latin typeface="Arial" panose="020B0604020202020204" pitchFamily="34" charset="0"/>
                <a:cs typeface="Arial" panose="020B0604020202020204" pitchFamily="34" charset="0"/>
              </a:rPr>
              <a:t>ROJO</a:t>
            </a:r>
          </a:p>
          <a:p>
            <a:pPr fontAlgn="auto">
              <a:lnSpc>
                <a:spcPct val="80000"/>
              </a:lnSpc>
              <a:spcAft>
                <a:spcPts val="0"/>
              </a:spcAft>
              <a:buFont typeface="Wingdings" panose="05000000000000000000" pitchFamily="2" charset="2"/>
              <a:buNone/>
              <a:defRPr/>
            </a:pPr>
            <a:r>
              <a:rPr lang="es-ES_tradnl" altLang="es-MX" sz="2100" dirty="0">
                <a:solidFill>
                  <a:schemeClr val="tx1">
                    <a:lumMod val="75000"/>
                    <a:lumOff val="25000"/>
                  </a:schemeClr>
                </a:solidFill>
                <a:latin typeface="Arial" panose="020B0604020202020204" pitchFamily="34" charset="0"/>
                <a:cs typeface="Arial" panose="020B0604020202020204" pitchFamily="34" charset="0"/>
              </a:rPr>
              <a:t>	Después de haber sacado la lana teñida en rosa, se agrega al tinte que se encontraba en la cazuela otras 4 cucharadas de cochinilla y media de sal de estaño.</a:t>
            </a:r>
          </a:p>
          <a:p>
            <a:pPr fontAlgn="auto">
              <a:lnSpc>
                <a:spcPct val="80000"/>
              </a:lnSpc>
              <a:spcAft>
                <a:spcPts val="0"/>
              </a:spcAft>
              <a:buFont typeface="Wingdings" panose="05000000000000000000" pitchFamily="2" charset="2"/>
              <a:buNone/>
              <a:defRPr/>
            </a:pPr>
            <a:r>
              <a:rPr lang="es-ES_tradnl" altLang="es-MX" sz="2100" dirty="0">
                <a:solidFill>
                  <a:schemeClr val="tx1">
                    <a:lumMod val="75000"/>
                    <a:lumOff val="25000"/>
                  </a:schemeClr>
                </a:solidFill>
                <a:latin typeface="Arial" panose="020B0604020202020204" pitchFamily="34" charset="0"/>
                <a:cs typeface="Arial" panose="020B0604020202020204" pitchFamily="34" charset="0"/>
              </a:rPr>
              <a:t>	En caso de que el teñido se realice en una cazuela diferente, primero hay que limpiarla para evitar el “mal de ojo”. El proceso para teñir es similar al anterior, solo que lleva un total de seis cucharadas de cochinilla, una y media de sal de estaño y se le colocan 3 puños de pétalos de flor de girasol también formando una cruz.</a:t>
            </a:r>
          </a:p>
          <a:p>
            <a:pPr fontAlgn="auto">
              <a:lnSpc>
                <a:spcPct val="80000"/>
              </a:lnSpc>
              <a:spcAft>
                <a:spcPts val="0"/>
              </a:spcAft>
              <a:buFont typeface="Wingdings" panose="05000000000000000000" pitchFamily="2" charset="2"/>
              <a:buNone/>
              <a:defRPr/>
            </a:pPr>
            <a:r>
              <a:rPr lang="es-ES_tradnl" altLang="es-MX" sz="2100" dirty="0">
                <a:solidFill>
                  <a:schemeClr val="tx1">
                    <a:lumMod val="75000"/>
                    <a:lumOff val="25000"/>
                  </a:schemeClr>
                </a:solidFill>
                <a:latin typeface="Arial" panose="020B0604020202020204" pitchFamily="34" charset="0"/>
                <a:cs typeface="Arial" panose="020B0604020202020204" pitchFamily="34" charset="0"/>
              </a:rPr>
              <a:t>	</a:t>
            </a:r>
            <a:r>
              <a:rPr lang="es-ES_tradnl" altLang="es-MX" sz="2100" b="1" dirty="0">
                <a:solidFill>
                  <a:schemeClr val="accent1">
                    <a:lumMod val="75000"/>
                  </a:schemeClr>
                </a:solidFill>
                <a:latin typeface="Arial" panose="020B0604020202020204" pitchFamily="34" charset="0"/>
                <a:cs typeface="Arial" panose="020B0604020202020204" pitchFamily="34" charset="0"/>
              </a:rPr>
              <a:t>GUINDA</a:t>
            </a:r>
          </a:p>
          <a:p>
            <a:pPr fontAlgn="auto">
              <a:lnSpc>
                <a:spcPct val="80000"/>
              </a:lnSpc>
              <a:spcAft>
                <a:spcPts val="0"/>
              </a:spcAft>
              <a:buFont typeface="Wingdings" panose="05000000000000000000" pitchFamily="2" charset="2"/>
              <a:buNone/>
              <a:defRPr/>
            </a:pPr>
            <a:r>
              <a:rPr lang="es-ES_tradnl" altLang="es-MX" sz="2100" dirty="0">
                <a:solidFill>
                  <a:schemeClr val="tx1">
                    <a:lumMod val="75000"/>
                    <a:lumOff val="25000"/>
                  </a:schemeClr>
                </a:solidFill>
                <a:latin typeface="Arial" panose="020B0604020202020204" pitchFamily="34" charset="0"/>
                <a:cs typeface="Arial" panose="020B0604020202020204" pitchFamily="34" charset="0"/>
              </a:rPr>
              <a:t>	Este es uno de los experimentos que hicieron las mujeres del grupo de Santa Rosa de Lima: como tiñen simultáneamente en diferentes cazuelas el tono rojo y el rosa, al terminar éste ultimo le colocan un poco más de cochinilla (una cucharada y media) y se hace el mismo procedimiento, solo que se introduce lana de color café natural y se deja durante 10 a 15 minutos para obtener el color guinda.</a:t>
            </a:r>
          </a:p>
          <a:p>
            <a:pPr fontAlgn="auto">
              <a:lnSpc>
                <a:spcPct val="80000"/>
              </a:lnSpc>
              <a:spcAft>
                <a:spcPts val="0"/>
              </a:spcAft>
              <a:buFont typeface="Wingdings" panose="05000000000000000000" pitchFamily="2" charset="2"/>
              <a:buNone/>
              <a:defRPr/>
            </a:pPr>
            <a:r>
              <a:rPr lang="es-ES_tradnl" altLang="es-MX" sz="2100" b="1" dirty="0">
                <a:solidFill>
                  <a:srgbClr val="FF0000"/>
                </a:solidFill>
                <a:latin typeface="Arial" panose="020B0604020202020204" pitchFamily="34" charset="0"/>
                <a:cs typeface="Arial" panose="020B0604020202020204" pitchFamily="34" charset="0"/>
              </a:rPr>
              <a:t>	NARANJA</a:t>
            </a:r>
          </a:p>
          <a:p>
            <a:pPr fontAlgn="auto">
              <a:lnSpc>
                <a:spcPct val="80000"/>
              </a:lnSpc>
              <a:spcAft>
                <a:spcPts val="0"/>
              </a:spcAft>
              <a:buFont typeface="Wingdings" panose="05000000000000000000" pitchFamily="2" charset="2"/>
              <a:buNone/>
              <a:defRPr/>
            </a:pPr>
            <a:r>
              <a:rPr lang="es-ES_tradnl" altLang="es-MX" sz="2100" dirty="0">
                <a:solidFill>
                  <a:schemeClr val="tx1">
                    <a:lumMod val="75000"/>
                    <a:lumOff val="25000"/>
                  </a:schemeClr>
                </a:solidFill>
                <a:latin typeface="Arial" panose="020B0604020202020204" pitchFamily="34" charset="0"/>
                <a:cs typeface="Arial" panose="020B0604020202020204" pitchFamily="34" charset="0"/>
              </a:rPr>
              <a:t>	El tinte que quedó del color rojo, se le agrega una cucharada más de sal de estaño y dos puños de flor amarilla, que puede ser de flor de girasol o la flor de té de milpa; al hacer esto se forma nuevamente la señal de la cruz y se coloca lana blanca; el tiempo que se debe dejar en el tinte es de 10 a 15 minutos.</a:t>
            </a:r>
            <a:endParaRPr lang="es-ES" altLang="es-MX" sz="2100" dirty="0">
              <a:solidFill>
                <a:schemeClr val="tx1">
                  <a:lumMod val="75000"/>
                  <a:lumOff val="25000"/>
                </a:schemeClr>
              </a:solidFill>
              <a:latin typeface="Arial" panose="020B0604020202020204" pitchFamily="34" charset="0"/>
              <a:cs typeface="Arial" panose="020B0604020202020204" pitchFamily="34" charset="0"/>
            </a:endParaRPr>
          </a:p>
        </p:txBody>
      </p:sp>
      <p:pic>
        <p:nvPicPr>
          <p:cNvPr id="51204" name="Picture 13" descr="DSC01015">
            <a:extLst>
              <a:ext uri="{FF2B5EF4-FFF2-40B4-BE49-F238E27FC236}">
                <a16:creationId xmlns:a16="http://schemas.microsoft.com/office/drawing/2014/main" id="{0A4358C6-F2EA-4B95-867A-29E744E487C1}"/>
              </a:ext>
            </a:extLst>
          </p:cNvPr>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6229488" y="511696"/>
            <a:ext cx="2641600" cy="1981200"/>
          </a:xfrm>
        </p:spPr>
      </p:pic>
      <p:pic>
        <p:nvPicPr>
          <p:cNvPr id="51205" name="Picture 11" descr="DSC00744">
            <a:extLst>
              <a:ext uri="{FF2B5EF4-FFF2-40B4-BE49-F238E27FC236}">
                <a16:creationId xmlns:a16="http://schemas.microsoft.com/office/drawing/2014/main" id="{7CABEF77-40A9-4DB6-BA16-02B17459B424}"/>
              </a:ext>
            </a:extLst>
          </p:cNvPr>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6188075" y="4149080"/>
            <a:ext cx="2755900" cy="1990725"/>
          </a:xfrm>
        </p:spPr>
      </p:pic>
      <p:sp>
        <p:nvSpPr>
          <p:cNvPr id="2" name="Marcador de pie de página 1">
            <a:extLst>
              <a:ext uri="{FF2B5EF4-FFF2-40B4-BE49-F238E27FC236}">
                <a16:creationId xmlns:a16="http://schemas.microsoft.com/office/drawing/2014/main" id="{7689805E-D905-450B-834F-E33AAE9B14A1}"/>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51207" name="Text Box 14">
            <a:extLst>
              <a:ext uri="{FF2B5EF4-FFF2-40B4-BE49-F238E27FC236}">
                <a16:creationId xmlns:a16="http://schemas.microsoft.com/office/drawing/2014/main" id="{5E07FD71-D0EB-46C4-B03F-2DF2D3553825}"/>
              </a:ext>
            </a:extLst>
          </p:cNvPr>
          <p:cNvSpPr txBox="1">
            <a:spLocks noChangeArrowheads="1"/>
          </p:cNvSpPr>
          <p:nvPr/>
        </p:nvSpPr>
        <p:spPr bwMode="auto">
          <a:xfrm>
            <a:off x="5651500" y="6237288"/>
            <a:ext cx="28082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r" eaLnBrk="1" hangingPunct="1">
              <a:spcBef>
                <a:spcPct val="50000"/>
              </a:spcBef>
            </a:pPr>
            <a:endParaRPr lang="es-MX" altLang="es-MX" sz="10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CA995390-3DA6-40A8-B740-23534E90AB7F}"/>
              </a:ext>
            </a:extLst>
          </p:cNvPr>
          <p:cNvSpPr>
            <a:spLocks noGrp="1"/>
          </p:cNvSpPr>
          <p:nvPr>
            <p:ph type="title"/>
          </p:nvPr>
        </p:nvSpPr>
        <p:spPr>
          <a:xfrm>
            <a:off x="1944688" y="623888"/>
            <a:ext cx="6589712" cy="1281112"/>
          </a:xfrm>
        </p:spPr>
        <p:txBody>
          <a:bodyPr rtlCol="0">
            <a:normAutofit fontScale="90000"/>
          </a:bodyPr>
          <a:lstStyle/>
          <a:p>
            <a:pPr marL="342900" indent="-342900" fontAlgn="auto">
              <a:spcBef>
                <a:spcPts val="1000"/>
              </a:spcBef>
              <a:spcAft>
                <a:spcPts val="0"/>
              </a:spcAft>
              <a:buClr>
                <a:srgbClr val="A53010"/>
              </a:buClr>
              <a:buFont typeface="Wingdings 3" charset="2"/>
              <a:buChar char=""/>
              <a:defRPr/>
            </a:pPr>
            <a:r>
              <a:rPr lang="es-MX" sz="2100" dirty="0">
                <a:solidFill>
                  <a:prstClr val="black">
                    <a:lumMod val="85000"/>
                    <a:lumOff val="15000"/>
                  </a:prstClr>
                </a:solidFill>
                <a:latin typeface="Arial" panose="020B0604020202020204" pitchFamily="34" charset="0"/>
                <a:cs typeface="Arial" panose="020B0604020202020204" pitchFamily="34" charset="0"/>
              </a:rPr>
              <a:t>Descripción del Material Didáctico para la U.A. Producción Artesanal </a:t>
            </a:r>
            <a:br>
              <a:rPr lang="es-MX" sz="2100" dirty="0">
                <a:solidFill>
                  <a:prstClr val="black">
                    <a:lumMod val="85000"/>
                    <a:lumOff val="15000"/>
                  </a:prstClr>
                </a:solidFill>
                <a:latin typeface="Arial" panose="020B0604020202020204" pitchFamily="34" charset="0"/>
                <a:cs typeface="Arial" panose="020B0604020202020204" pitchFamily="34" charset="0"/>
              </a:rPr>
            </a:br>
            <a:r>
              <a:rPr lang="es-MX" sz="2100" dirty="0">
                <a:solidFill>
                  <a:prstClr val="black">
                    <a:lumMod val="85000"/>
                    <a:lumOff val="15000"/>
                  </a:prstClr>
                </a:solidFill>
                <a:latin typeface="Arial" panose="020B0604020202020204" pitchFamily="34" charset="0"/>
                <a:cs typeface="Arial" panose="020B0604020202020204" pitchFamily="34" charset="0"/>
              </a:rPr>
              <a:t>Unidad 2.</a:t>
            </a:r>
            <a:r>
              <a:rPr lang="es-MX" sz="1800" b="1" dirty="0">
                <a:solidFill>
                  <a:prstClr val="black">
                    <a:lumMod val="75000"/>
                    <a:lumOff val="25000"/>
                  </a:prstClr>
                </a:solidFill>
                <a:ea typeface="+mn-ea"/>
                <a:cs typeface="+mn-cs"/>
              </a:rPr>
              <a:t> Identificar las zonas artesanales del Estado de México y productos  que se elaboran, mediante la técnica propia de cada taller estudiado. </a:t>
            </a:r>
            <a:br>
              <a:rPr lang="es-MX" sz="1800" b="1" dirty="0">
                <a:solidFill>
                  <a:prstClr val="black">
                    <a:lumMod val="75000"/>
                    <a:lumOff val="25000"/>
                  </a:prstClr>
                </a:solidFill>
                <a:ea typeface="+mn-ea"/>
                <a:cs typeface="+mn-cs"/>
              </a:rPr>
            </a:br>
            <a:endParaRPr lang="es-MX" dirty="0">
              <a:solidFill>
                <a:schemeClr val="tx1">
                  <a:lumMod val="85000"/>
                  <a:lumOff val="15000"/>
                </a:schemeClr>
              </a:solidFill>
            </a:endParaRPr>
          </a:p>
        </p:txBody>
      </p:sp>
      <p:sp>
        <p:nvSpPr>
          <p:cNvPr id="26627" name="Marcador de contenido 3">
            <a:extLst>
              <a:ext uri="{FF2B5EF4-FFF2-40B4-BE49-F238E27FC236}">
                <a16:creationId xmlns:a16="http://schemas.microsoft.com/office/drawing/2014/main" id="{38C1B5AF-1E0A-474C-A461-59D5C6221200}"/>
              </a:ext>
            </a:extLst>
          </p:cNvPr>
          <p:cNvSpPr>
            <a:spLocks noGrp="1"/>
          </p:cNvSpPr>
          <p:nvPr>
            <p:ph idx="1"/>
          </p:nvPr>
        </p:nvSpPr>
        <p:spPr>
          <a:xfrm>
            <a:off x="1692275" y="2349500"/>
            <a:ext cx="6591300" cy="3776663"/>
          </a:xfrm>
        </p:spPr>
        <p:txBody>
          <a:bodyPr/>
          <a:lstStyle/>
          <a:p>
            <a:r>
              <a:rPr lang="es-ES_tradnl" altLang="es-MX" sz="1600" b="1" dirty="0">
                <a:solidFill>
                  <a:srgbClr val="000000"/>
                </a:solidFill>
                <a:latin typeface="Arial" panose="020B0604020202020204" pitchFamily="34" charset="0"/>
              </a:rPr>
              <a:t>El presente material tiene el objetivo de ser empleado como una herramienta didáctica que posibilite a los estudiantes de la licenciatura en diseño industrial comprender experiencias artesanales durante el proceso de elaboración de la materia prima, en este caso la lana y los colorantes que en ella se aplican, para la posterior elaboración de los textiles, proceso, identificado en la región mazahua del Estado de México, con le propósito de  valorar la  riqueza tradicional de este proceso de producción artesanal y poder ser aplicado en la configuración de sus proyectos de diseño.</a:t>
            </a:r>
          </a:p>
          <a:p>
            <a:r>
              <a:rPr lang="es-ES_tradnl" altLang="es-MX" sz="1600" b="1" dirty="0">
                <a:solidFill>
                  <a:srgbClr val="000000"/>
                </a:solidFill>
                <a:latin typeface="Arial" panose="020B0604020202020204" pitchFamily="34" charset="0"/>
              </a:rPr>
              <a:t>Cabe comentar que la información corresponde a procesos artesanales, documentados  a través de herramientas de la investigación cualitativa como entrevistas semiestructuradas e historias de vida, documentadas fotográficamente de autoría propia.</a:t>
            </a:r>
            <a:endParaRPr lang="es-MX" altLang="es-MX" dirty="0"/>
          </a:p>
        </p:txBody>
      </p:sp>
      <p:sp>
        <p:nvSpPr>
          <p:cNvPr id="5" name="Marcador de pie de página 4">
            <a:extLst>
              <a:ext uri="{FF2B5EF4-FFF2-40B4-BE49-F238E27FC236}">
                <a16:creationId xmlns:a16="http://schemas.microsoft.com/office/drawing/2014/main" id="{5691E02C-7941-415F-9D25-EFD9F791F89A}"/>
              </a:ext>
            </a:extLst>
          </p:cNvPr>
          <p:cNvSpPr>
            <a:spLocks noGrp="1"/>
          </p:cNvSpPr>
          <p:nvPr>
            <p:ph type="ftr" sz="quarter" idx="11"/>
          </p:nvPr>
        </p:nvSpPr>
        <p:spPr>
          <a:xfrm>
            <a:off x="3657600" y="6243638"/>
            <a:ext cx="4083050" cy="457200"/>
          </a:xfrm>
        </p:spPr>
        <p:txBody>
          <a:bodyPr/>
          <a:lstStyle/>
          <a:p>
            <a:pPr algn="r">
              <a:defRPr/>
            </a:pPr>
            <a:r>
              <a:rPr lang="es-MX" altLang="es-MX" sz="1000" dirty="0"/>
              <a:t>Dra. María del Pilar Alejandra Mora </a:t>
            </a:r>
            <a:r>
              <a:rPr lang="es-MX" altLang="es-MX" sz="1000" dirty="0" err="1"/>
              <a:t>Cantellano</a:t>
            </a:r>
            <a:r>
              <a:rPr lang="es-MX" altLang="es-MX" sz="1000" dirty="0"/>
              <a:t>, 2018</a:t>
            </a:r>
            <a:endParaRPr lang="es-ES" altLang="es-MX" sz="10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4">
            <a:extLst>
              <a:ext uri="{FF2B5EF4-FFF2-40B4-BE49-F238E27FC236}">
                <a16:creationId xmlns:a16="http://schemas.microsoft.com/office/drawing/2014/main" id="{986D5740-3FC0-4F97-BA27-DE302137A3F0}"/>
              </a:ext>
            </a:extLst>
          </p:cNvPr>
          <p:cNvSpPr>
            <a:spLocks noGrp="1" noChangeArrowheads="1"/>
          </p:cNvSpPr>
          <p:nvPr>
            <p:ph type="title"/>
          </p:nvPr>
        </p:nvSpPr>
        <p:spPr>
          <a:xfrm>
            <a:off x="1150938" y="214314"/>
            <a:ext cx="7793037" cy="612774"/>
          </a:xfrm>
        </p:spPr>
        <p:txBody>
          <a:bodyPr/>
          <a:lstStyle/>
          <a:p>
            <a:r>
              <a:rPr lang="es-MX" altLang="es-MX" sz="2800" dirty="0"/>
              <a:t>Proceso por color:</a:t>
            </a:r>
            <a:endParaRPr lang="es-ES" altLang="es-MX" sz="2800" dirty="0"/>
          </a:p>
        </p:txBody>
      </p:sp>
      <p:sp>
        <p:nvSpPr>
          <p:cNvPr id="46085" name="Rectangle 5">
            <a:extLst>
              <a:ext uri="{FF2B5EF4-FFF2-40B4-BE49-F238E27FC236}">
                <a16:creationId xmlns:a16="http://schemas.microsoft.com/office/drawing/2014/main" id="{0A819E08-7D43-46A1-96A5-C71398EE5BD7}"/>
              </a:ext>
            </a:extLst>
          </p:cNvPr>
          <p:cNvSpPr>
            <a:spLocks noGrp="1" noChangeArrowheads="1"/>
          </p:cNvSpPr>
          <p:nvPr>
            <p:ph type="body" sz="half" idx="1"/>
          </p:nvPr>
        </p:nvSpPr>
        <p:spPr>
          <a:xfrm>
            <a:off x="467544" y="827088"/>
            <a:ext cx="5040560" cy="5954712"/>
          </a:xfrm>
        </p:spPr>
        <p:txBody>
          <a:bodyPr rtlCol="0">
            <a:normAutofit/>
          </a:bodyPr>
          <a:lstStyle/>
          <a:p>
            <a:pPr fontAlgn="auto">
              <a:lnSpc>
                <a:spcPct val="80000"/>
              </a:lnSpc>
              <a:spcAft>
                <a:spcPts val="0"/>
              </a:spcAft>
              <a:buFont typeface="Wingdings" panose="05000000000000000000" pitchFamily="2" charset="2"/>
              <a:buNone/>
              <a:defRPr/>
            </a:pPr>
            <a:r>
              <a:rPr lang="es-ES_tradnl" altLang="es-MX" sz="1200" dirty="0">
                <a:solidFill>
                  <a:schemeClr val="tx1">
                    <a:lumMod val="75000"/>
                    <a:lumOff val="25000"/>
                  </a:schemeClr>
                </a:solidFill>
              </a:rPr>
              <a:t>	</a:t>
            </a:r>
            <a:r>
              <a:rPr lang="es-ES_tradnl" altLang="es-MX" sz="1600" b="1" dirty="0">
                <a:solidFill>
                  <a:srgbClr val="0070C0"/>
                </a:solidFill>
                <a:latin typeface="Arial" panose="020B0604020202020204" pitchFamily="34" charset="0"/>
                <a:cs typeface="Arial" panose="020B0604020202020204" pitchFamily="34" charset="0"/>
              </a:rPr>
              <a:t>AZUL</a:t>
            </a:r>
          </a:p>
          <a:p>
            <a:pPr fontAlgn="auto">
              <a:lnSpc>
                <a:spcPct val="80000"/>
              </a:lnSpc>
              <a:spcAft>
                <a:spcPts val="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El teñido con añil no se hace al fuego: se recolectan de 10 a 15 litros de orina humana durante 2 </a:t>
            </a:r>
            <a:r>
              <a:rPr lang="es-ES_tradnl" altLang="es-MX" sz="1600" dirty="0" err="1">
                <a:solidFill>
                  <a:schemeClr val="tx1">
                    <a:lumMod val="75000"/>
                    <a:lumOff val="25000"/>
                  </a:schemeClr>
                </a:solidFill>
                <a:latin typeface="Arial" panose="020B0604020202020204" pitchFamily="34" charset="0"/>
                <a:cs typeface="Arial" panose="020B0604020202020204" pitchFamily="34" charset="0"/>
              </a:rPr>
              <a:t>ó</a:t>
            </a: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3 días, cuidando las características mencionadas anteriormente; se dejan reposar por 15 días en barriles de barro con capacidad de 20 litros. El añil (del que se requieren 100 </a:t>
            </a:r>
            <a:r>
              <a:rPr lang="es-ES_tradnl" altLang="es-MX" sz="1600" dirty="0" err="1">
                <a:solidFill>
                  <a:schemeClr val="tx1">
                    <a:lumMod val="75000"/>
                    <a:lumOff val="25000"/>
                  </a:schemeClr>
                </a:solidFill>
                <a:latin typeface="Arial" panose="020B0604020202020204" pitchFamily="34" charset="0"/>
                <a:cs typeface="Arial" panose="020B0604020202020204" pitchFamily="34" charset="0"/>
              </a:rPr>
              <a:t>grs</a:t>
            </a: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por cada Kg. de lana) se pone a remojar en agua simple por 3 días, se muele en un metate hasta hacer una pasta suave y se disuelve en un recipiente con orina para diluirlo completamente.</a:t>
            </a:r>
          </a:p>
          <a:p>
            <a:pPr fontAlgn="auto">
              <a:lnSpc>
                <a:spcPct val="80000"/>
              </a:lnSpc>
              <a:spcAft>
                <a:spcPts val="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a:t>
            </a:r>
          </a:p>
          <a:p>
            <a:pPr fontAlgn="auto">
              <a:lnSpc>
                <a:spcPct val="80000"/>
              </a:lnSpc>
              <a:spcAft>
                <a:spcPts val="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El añil se vacía en el barril, se aprovecha el tinte que queda embarrado en el metate o en las piedras de moler, se enjuaga todo con orina y se devuelve al recipiente. Por ultimo, se procede a meter la lana, en forma de madejas (3 </a:t>
            </a:r>
            <a:r>
              <a:rPr lang="es-ES_tradnl" altLang="es-MX" sz="1600" dirty="0" err="1">
                <a:solidFill>
                  <a:schemeClr val="tx1">
                    <a:lumMod val="75000"/>
                    <a:lumOff val="25000"/>
                  </a:schemeClr>
                </a:solidFill>
                <a:latin typeface="Arial" panose="020B0604020202020204" pitchFamily="34" charset="0"/>
                <a:cs typeface="Arial" panose="020B0604020202020204" pitchFamily="34" charset="0"/>
              </a:rPr>
              <a:t>kgs</a:t>
            </a: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Al igual que en los procesos anteriores al introducir la lana se forma la señal de la cruz y se le pide a Dios que salga todo bien, con un palo se sumerge y se mueve la lana, se deja reposar durante 3 días, pero por lo menos una vez al día se remueve para que el teñido sea uniforme. (Mora, 2004).</a:t>
            </a:r>
            <a:endParaRPr lang="es-ES" altLang="es-MX" sz="1600" dirty="0">
              <a:solidFill>
                <a:schemeClr val="tx1">
                  <a:lumMod val="75000"/>
                  <a:lumOff val="25000"/>
                </a:schemeClr>
              </a:solidFill>
              <a:latin typeface="Arial" panose="020B0604020202020204" pitchFamily="34" charset="0"/>
              <a:cs typeface="Arial" panose="020B0604020202020204" pitchFamily="34" charset="0"/>
            </a:endParaRPr>
          </a:p>
        </p:txBody>
      </p:sp>
      <p:pic>
        <p:nvPicPr>
          <p:cNvPr id="52228" name="Picture 8" descr="DSC00843">
            <a:extLst>
              <a:ext uri="{FF2B5EF4-FFF2-40B4-BE49-F238E27FC236}">
                <a16:creationId xmlns:a16="http://schemas.microsoft.com/office/drawing/2014/main" id="{7A4686AC-F172-40CF-A0AA-F6A080592FF8}"/>
              </a:ext>
            </a:extLst>
          </p:cNvPr>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6195164" y="1052736"/>
            <a:ext cx="2743200" cy="1981200"/>
          </a:xfrm>
        </p:spPr>
      </p:pic>
      <p:pic>
        <p:nvPicPr>
          <p:cNvPr id="52229" name="Picture 9" descr="DSC00845">
            <a:extLst>
              <a:ext uri="{FF2B5EF4-FFF2-40B4-BE49-F238E27FC236}">
                <a16:creationId xmlns:a16="http://schemas.microsoft.com/office/drawing/2014/main" id="{712448AC-79A7-4921-BAF8-4F8C5B088042}"/>
              </a:ext>
            </a:extLst>
          </p:cNvPr>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6108396" y="4262749"/>
            <a:ext cx="2755900" cy="1990725"/>
          </a:xfrm>
        </p:spPr>
      </p:pic>
      <p:sp>
        <p:nvSpPr>
          <p:cNvPr id="2" name="Marcador de pie de página 1">
            <a:extLst>
              <a:ext uri="{FF2B5EF4-FFF2-40B4-BE49-F238E27FC236}">
                <a16:creationId xmlns:a16="http://schemas.microsoft.com/office/drawing/2014/main" id="{DD7E26B0-6CED-48F3-802E-139B48074C73}"/>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52231" name="Text Box 10">
            <a:extLst>
              <a:ext uri="{FF2B5EF4-FFF2-40B4-BE49-F238E27FC236}">
                <a16:creationId xmlns:a16="http://schemas.microsoft.com/office/drawing/2014/main" id="{BC8C1042-C2C6-4F37-980E-DC55B2A6137F}"/>
              </a:ext>
            </a:extLst>
          </p:cNvPr>
          <p:cNvSpPr txBox="1">
            <a:spLocks noChangeArrowheads="1"/>
          </p:cNvSpPr>
          <p:nvPr/>
        </p:nvSpPr>
        <p:spPr bwMode="auto">
          <a:xfrm>
            <a:off x="5724525" y="6308725"/>
            <a:ext cx="2735263"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r" eaLnBrk="1" hangingPunct="1"/>
            <a:endParaRPr lang="es-ES" altLang="es-MX" sz="1000"/>
          </a:p>
          <a:p>
            <a:pPr algn="r" eaLnBrk="1" hangingPunct="1">
              <a:spcBef>
                <a:spcPct val="50000"/>
              </a:spcBef>
            </a:pPr>
            <a:endParaRPr lang="es-ES" altLang="es-MX" sz="10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4">
            <a:extLst>
              <a:ext uri="{FF2B5EF4-FFF2-40B4-BE49-F238E27FC236}">
                <a16:creationId xmlns:a16="http://schemas.microsoft.com/office/drawing/2014/main" id="{2B7DCA10-4983-4633-80A0-75BE84E7CEF4}"/>
              </a:ext>
            </a:extLst>
          </p:cNvPr>
          <p:cNvSpPr>
            <a:spLocks noGrp="1" noChangeArrowheads="1"/>
          </p:cNvSpPr>
          <p:nvPr>
            <p:ph type="title"/>
          </p:nvPr>
        </p:nvSpPr>
        <p:spPr>
          <a:xfrm>
            <a:off x="1150938" y="214314"/>
            <a:ext cx="7793037" cy="511174"/>
          </a:xfrm>
        </p:spPr>
        <p:txBody>
          <a:bodyPr/>
          <a:lstStyle/>
          <a:p>
            <a:r>
              <a:rPr lang="es-MX" altLang="es-MX" sz="2800" dirty="0"/>
              <a:t>Proceso por color:</a:t>
            </a:r>
            <a:endParaRPr lang="es-ES" altLang="es-MX" sz="2800" dirty="0"/>
          </a:p>
        </p:txBody>
      </p:sp>
      <p:sp>
        <p:nvSpPr>
          <p:cNvPr id="48133" name="Rectangle 5">
            <a:extLst>
              <a:ext uri="{FF2B5EF4-FFF2-40B4-BE49-F238E27FC236}">
                <a16:creationId xmlns:a16="http://schemas.microsoft.com/office/drawing/2014/main" id="{9714B603-5642-4456-AEF5-72623BF670DE}"/>
              </a:ext>
            </a:extLst>
          </p:cNvPr>
          <p:cNvSpPr>
            <a:spLocks noGrp="1" noChangeArrowheads="1"/>
          </p:cNvSpPr>
          <p:nvPr>
            <p:ph type="body" sz="half" idx="1"/>
          </p:nvPr>
        </p:nvSpPr>
        <p:spPr>
          <a:xfrm>
            <a:off x="827088" y="725488"/>
            <a:ext cx="4681016" cy="5522912"/>
          </a:xfrm>
        </p:spPr>
        <p:txBody>
          <a:bodyPr rtlCol="0">
            <a:normAutofit lnSpcReduction="10000"/>
          </a:bodyPr>
          <a:lstStyle/>
          <a:p>
            <a:pPr fontAlgn="auto">
              <a:lnSpc>
                <a:spcPct val="80000"/>
              </a:lnSpc>
              <a:spcAft>
                <a:spcPts val="0"/>
              </a:spcAft>
              <a:buFont typeface="Wingdings" panose="05000000000000000000" pitchFamily="2" charset="2"/>
              <a:buNone/>
              <a:defRPr/>
            </a:pPr>
            <a:r>
              <a:rPr lang="es-ES_tradnl" altLang="es-MX" sz="1200" dirty="0">
                <a:solidFill>
                  <a:schemeClr val="tx1">
                    <a:lumMod val="75000"/>
                    <a:lumOff val="25000"/>
                  </a:schemeClr>
                </a:solidFill>
              </a:rPr>
              <a:t>	</a:t>
            </a:r>
          </a:p>
          <a:p>
            <a:pPr fontAlgn="auto">
              <a:lnSpc>
                <a:spcPct val="80000"/>
              </a:lnSpc>
              <a:spcAft>
                <a:spcPts val="0"/>
              </a:spcAft>
              <a:buFont typeface="Wingdings" panose="05000000000000000000" pitchFamily="2" charset="2"/>
              <a:buNone/>
              <a:defRPr/>
            </a:pPr>
            <a:r>
              <a:rPr lang="es-ES_tradnl" altLang="es-MX" sz="1200" dirty="0">
                <a:solidFill>
                  <a:schemeClr val="tx1">
                    <a:lumMod val="75000"/>
                    <a:lumOff val="25000"/>
                  </a:schemeClr>
                </a:solidFill>
              </a:rPr>
              <a:t>	</a:t>
            </a:r>
            <a:r>
              <a:rPr lang="es-ES_tradnl" altLang="es-MX" sz="1600" dirty="0">
                <a:solidFill>
                  <a:schemeClr val="tx1">
                    <a:lumMod val="75000"/>
                    <a:lumOff val="25000"/>
                  </a:schemeClr>
                </a:solidFill>
              </a:rPr>
              <a:t>Después de los 3 días de reposo, se saca un pedazo de hilo, se enjuaga en agua limpia para ver si ya tomó el color deseado, de no ser así se deja más tiempo, después se vacía la lana en una cazuela de barro y se empieza a enjuagar con más orina para aprovechar el exceso de añil que tengan las madejas; una vez que ya no salgan residuos del color azul, el tinte que se recogió, se devuelve al barril. La pintura de añil dura un mes y se puede utilizar hasta 4 veces, después se tiene que tirar. Una vez teñida la lana, se lava con agua y jabón de barra, se enjuaga y se pone a secar. Cabe mencionar que los diferentes tonos de azul se adquieren de acuerdo al tiempo en que se deje la lana en el añil.</a:t>
            </a:r>
          </a:p>
          <a:p>
            <a:pPr fontAlgn="auto">
              <a:lnSpc>
                <a:spcPct val="80000"/>
              </a:lnSpc>
              <a:spcAft>
                <a:spcPts val="0"/>
              </a:spcAft>
              <a:buFont typeface="Wingdings" panose="05000000000000000000" pitchFamily="2" charset="2"/>
              <a:buNone/>
              <a:defRPr/>
            </a:pPr>
            <a:endParaRPr lang="es-ES_tradnl" altLang="es-MX" sz="1600" dirty="0">
              <a:solidFill>
                <a:schemeClr val="tx1">
                  <a:lumMod val="75000"/>
                  <a:lumOff val="25000"/>
                </a:schemeClr>
              </a:solidFill>
            </a:endParaRPr>
          </a:p>
          <a:p>
            <a:pPr fontAlgn="auto">
              <a:lnSpc>
                <a:spcPct val="80000"/>
              </a:lnSpc>
              <a:spcAft>
                <a:spcPts val="0"/>
              </a:spcAft>
              <a:buFont typeface="Wingdings" panose="05000000000000000000" pitchFamily="2" charset="2"/>
              <a:buNone/>
              <a:defRPr/>
            </a:pPr>
            <a:r>
              <a:rPr lang="es-ES_tradnl" altLang="es-MX" sz="1600" dirty="0">
                <a:solidFill>
                  <a:schemeClr val="tx1">
                    <a:lumMod val="75000"/>
                    <a:lumOff val="25000"/>
                  </a:schemeClr>
                </a:solidFill>
              </a:rPr>
              <a:t>	Después del proceso del teñido con añil, las mujeres acostumbran lavarse con la planta conocida en la comunidad como “hierba de burro”, que al restregarse en las manos produce una espuma como jabón, que sirve para quitar la pintura y la grasa, esta planta es silvestre.</a:t>
            </a:r>
            <a:endParaRPr lang="es-ES" altLang="es-MX" sz="1600" dirty="0">
              <a:solidFill>
                <a:schemeClr val="tx1">
                  <a:lumMod val="75000"/>
                  <a:lumOff val="25000"/>
                </a:schemeClr>
              </a:solidFill>
            </a:endParaRPr>
          </a:p>
        </p:txBody>
      </p:sp>
      <p:pic>
        <p:nvPicPr>
          <p:cNvPr id="53252" name="Picture 8" descr="DSC00844">
            <a:extLst>
              <a:ext uri="{FF2B5EF4-FFF2-40B4-BE49-F238E27FC236}">
                <a16:creationId xmlns:a16="http://schemas.microsoft.com/office/drawing/2014/main" id="{99B4738C-7552-4F40-A7D6-FB94A03143D0}"/>
              </a:ext>
            </a:extLst>
          </p:cNvPr>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5589366" y="735011"/>
            <a:ext cx="3354609" cy="2422773"/>
          </a:xfrm>
        </p:spPr>
      </p:pic>
      <p:pic>
        <p:nvPicPr>
          <p:cNvPr id="53253" name="Picture 9" descr="DSC00846">
            <a:extLst>
              <a:ext uri="{FF2B5EF4-FFF2-40B4-BE49-F238E27FC236}">
                <a16:creationId xmlns:a16="http://schemas.microsoft.com/office/drawing/2014/main" id="{F86B1C3D-7716-41BD-8D2C-03A9C9DA69C7}"/>
              </a:ext>
            </a:extLst>
          </p:cNvPr>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5603270" y="3573016"/>
            <a:ext cx="3354014" cy="2422773"/>
          </a:xfrm>
        </p:spPr>
      </p:pic>
      <p:sp>
        <p:nvSpPr>
          <p:cNvPr id="2" name="Marcador de pie de página 1">
            <a:extLst>
              <a:ext uri="{FF2B5EF4-FFF2-40B4-BE49-F238E27FC236}">
                <a16:creationId xmlns:a16="http://schemas.microsoft.com/office/drawing/2014/main" id="{72E8969F-A8AD-4AAB-BD09-D0FC99D0997F}"/>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53255" name="Text Box 10">
            <a:extLst>
              <a:ext uri="{FF2B5EF4-FFF2-40B4-BE49-F238E27FC236}">
                <a16:creationId xmlns:a16="http://schemas.microsoft.com/office/drawing/2014/main" id="{CBB3C527-8114-4217-BC75-689DC70DB1DC}"/>
              </a:ext>
            </a:extLst>
          </p:cNvPr>
          <p:cNvSpPr txBox="1">
            <a:spLocks noChangeArrowheads="1"/>
          </p:cNvSpPr>
          <p:nvPr/>
        </p:nvSpPr>
        <p:spPr bwMode="auto">
          <a:xfrm>
            <a:off x="5651500" y="6308725"/>
            <a:ext cx="28082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r" eaLnBrk="1" hangingPunct="1">
              <a:spcBef>
                <a:spcPct val="50000"/>
              </a:spcBef>
            </a:pPr>
            <a:endParaRPr lang="es-MX" altLang="es-MX" sz="10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4">
            <a:extLst>
              <a:ext uri="{FF2B5EF4-FFF2-40B4-BE49-F238E27FC236}">
                <a16:creationId xmlns:a16="http://schemas.microsoft.com/office/drawing/2014/main" id="{D8A81DC2-E80B-4B41-8CFA-285882ABA3FF}"/>
              </a:ext>
            </a:extLst>
          </p:cNvPr>
          <p:cNvSpPr>
            <a:spLocks noGrp="1" noChangeArrowheads="1"/>
          </p:cNvSpPr>
          <p:nvPr>
            <p:ph type="title"/>
          </p:nvPr>
        </p:nvSpPr>
        <p:spPr>
          <a:xfrm>
            <a:off x="1150938" y="214314"/>
            <a:ext cx="7793037" cy="511174"/>
          </a:xfrm>
        </p:spPr>
        <p:txBody>
          <a:bodyPr/>
          <a:lstStyle/>
          <a:p>
            <a:r>
              <a:rPr lang="es-MX" altLang="es-MX" sz="2800" dirty="0"/>
              <a:t>Proceso por color:</a:t>
            </a:r>
            <a:endParaRPr lang="es-ES" altLang="es-MX" sz="2800" dirty="0"/>
          </a:p>
        </p:txBody>
      </p:sp>
      <p:sp>
        <p:nvSpPr>
          <p:cNvPr id="50181" name="Rectangle 5">
            <a:extLst>
              <a:ext uri="{FF2B5EF4-FFF2-40B4-BE49-F238E27FC236}">
                <a16:creationId xmlns:a16="http://schemas.microsoft.com/office/drawing/2014/main" id="{0C5004E4-A8A3-4634-9C5C-B33719945A36}"/>
              </a:ext>
            </a:extLst>
          </p:cNvPr>
          <p:cNvSpPr>
            <a:spLocks noGrp="1" noChangeArrowheads="1"/>
          </p:cNvSpPr>
          <p:nvPr>
            <p:ph type="body" sz="half" idx="1"/>
          </p:nvPr>
        </p:nvSpPr>
        <p:spPr>
          <a:xfrm>
            <a:off x="323528" y="786987"/>
            <a:ext cx="5112568" cy="5345526"/>
          </a:xfrm>
        </p:spPr>
        <p:txBody>
          <a:bodyPr rtlCol="0">
            <a:normAutofit/>
          </a:bodyPr>
          <a:lstStyle/>
          <a:p>
            <a:pPr fontAlgn="auto">
              <a:lnSpc>
                <a:spcPct val="80000"/>
              </a:lnSpc>
              <a:spcAft>
                <a:spcPts val="0"/>
              </a:spcAft>
              <a:buFont typeface="Wingdings" panose="05000000000000000000" pitchFamily="2" charset="2"/>
              <a:buNone/>
              <a:defRPr/>
            </a:pPr>
            <a:endParaRPr lang="es-ES_tradnl" altLang="es-MX" sz="1200" dirty="0">
              <a:solidFill>
                <a:schemeClr val="tx1">
                  <a:lumMod val="75000"/>
                  <a:lumOff val="25000"/>
                </a:schemeClr>
              </a:solidFill>
            </a:endParaRPr>
          </a:p>
          <a:p>
            <a:pPr fontAlgn="auto">
              <a:lnSpc>
                <a:spcPct val="80000"/>
              </a:lnSpc>
              <a:spcAft>
                <a:spcPts val="0"/>
              </a:spcAft>
              <a:buFont typeface="Wingdings" panose="05000000000000000000" pitchFamily="2" charset="2"/>
              <a:buNone/>
              <a:defRPr/>
            </a:pPr>
            <a:r>
              <a:rPr lang="es-ES_tradnl" altLang="es-MX" sz="1200" dirty="0">
                <a:solidFill>
                  <a:schemeClr val="tx1">
                    <a:lumMod val="75000"/>
                    <a:lumOff val="25000"/>
                  </a:schemeClr>
                </a:solidFill>
              </a:rPr>
              <a:t>	</a:t>
            </a:r>
            <a:r>
              <a:rPr lang="es-ES_tradnl" altLang="es-MX" sz="1600" b="1" dirty="0">
                <a:solidFill>
                  <a:srgbClr val="00B050"/>
                </a:solidFill>
                <a:latin typeface="Arial" panose="020B0604020202020204" pitchFamily="34" charset="0"/>
                <a:cs typeface="Arial" panose="020B0604020202020204" pitchFamily="34" charset="0"/>
              </a:rPr>
              <a:t>VERDE</a:t>
            </a:r>
          </a:p>
          <a:p>
            <a:pPr fontAlgn="auto">
              <a:lnSpc>
                <a:spcPct val="80000"/>
              </a:lnSpc>
              <a:spcAft>
                <a:spcPts val="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Se pone al fogón una cazuela con 4 litros de agua, se espera a que hierva y se le agrega el jugo de 4 kilos de limón con todo y la cáscara; posteriormente, se le incorporan 2 puños de la planta que llaman fideo o reata, media cucharada de sal de estaño y un puño de flor de girasol y se deja que siga hirviendo. Se introducen las madejas de lana previamente teñidas de azul añil, permanecer por 10 minutos, se hace la prueba para verificar el tono y se procede igual que en los colores anteriores.</a:t>
            </a:r>
          </a:p>
          <a:p>
            <a:pPr fontAlgn="auto">
              <a:lnSpc>
                <a:spcPct val="80000"/>
              </a:lnSpc>
              <a:spcAft>
                <a:spcPts val="0"/>
              </a:spcAft>
              <a:buFont typeface="Wingdings" panose="05000000000000000000" pitchFamily="2" charset="2"/>
              <a:buNone/>
              <a:defRPr/>
            </a:pPr>
            <a:endParaRPr lang="es-ES_tradnl" altLang="es-MX" sz="1600" dirty="0">
              <a:solidFill>
                <a:schemeClr val="tx1">
                  <a:lumMod val="75000"/>
                  <a:lumOff val="25000"/>
                </a:schemeClr>
              </a:solidFill>
              <a:latin typeface="Arial" panose="020B0604020202020204" pitchFamily="34" charset="0"/>
              <a:cs typeface="Arial" panose="020B0604020202020204" pitchFamily="34" charset="0"/>
            </a:endParaRPr>
          </a:p>
          <a:p>
            <a:pPr fontAlgn="auto">
              <a:lnSpc>
                <a:spcPct val="80000"/>
              </a:lnSpc>
              <a:spcAft>
                <a:spcPts val="0"/>
              </a:spcAft>
              <a:buFont typeface="Wingdings" panose="05000000000000000000" pitchFamily="2" charset="2"/>
              <a:buNone/>
              <a:defRPr/>
            </a:pPr>
            <a:r>
              <a:rPr lang="es-ES_tradnl" altLang="es-MX" sz="1600" b="1" dirty="0">
                <a:solidFill>
                  <a:srgbClr val="FFFF00"/>
                </a:solidFill>
                <a:latin typeface="Arial" panose="020B0604020202020204" pitchFamily="34" charset="0"/>
                <a:cs typeface="Arial" panose="020B0604020202020204" pitchFamily="34" charset="0"/>
              </a:rPr>
              <a:t>	</a:t>
            </a:r>
            <a:r>
              <a:rPr lang="es-ES_tradnl" altLang="es-MX" sz="1600" b="1" dirty="0">
                <a:solidFill>
                  <a:srgbClr val="FFC000"/>
                </a:solidFill>
                <a:latin typeface="Arial" panose="020B0604020202020204" pitchFamily="34" charset="0"/>
                <a:cs typeface="Arial" panose="020B0604020202020204" pitchFamily="34" charset="0"/>
              </a:rPr>
              <a:t>AMARILLO</a:t>
            </a:r>
          </a:p>
          <a:p>
            <a:pPr fontAlgn="auto">
              <a:lnSpc>
                <a:spcPct val="80000"/>
              </a:lnSpc>
              <a:spcAft>
                <a:spcPts val="0"/>
              </a:spcAft>
              <a:buFont typeface="Wingdings" panose="05000000000000000000" pitchFamily="2" charset="2"/>
              <a:buNone/>
              <a:defRPr/>
            </a:pPr>
            <a:r>
              <a:rPr lang="es-ES_tradnl" altLang="es-MX" sz="1600" dirty="0">
                <a:solidFill>
                  <a:schemeClr val="tx1">
                    <a:lumMod val="75000"/>
                    <a:lumOff val="25000"/>
                  </a:schemeClr>
                </a:solidFill>
                <a:latin typeface="Arial" panose="020B0604020202020204" pitchFamily="34" charset="0"/>
                <a:cs typeface="Arial" panose="020B0604020202020204" pitchFamily="34" charset="0"/>
              </a:rPr>
              <a:t>	En la misma cazuela donde se tiñó el color verde se agrega jugo de limón, se le ponen otros dos puños de flor de girasol y media cucharada de sal de estaño, se pone a hervir y se incorporan las madejas de lana durante 10 minutos, para finalizar se debe realizar el proceso de la misma forma a los anteriores.</a:t>
            </a:r>
            <a:endParaRPr lang="es-ES" altLang="es-MX" sz="1600" dirty="0">
              <a:solidFill>
                <a:schemeClr val="tx1">
                  <a:lumMod val="75000"/>
                  <a:lumOff val="25000"/>
                </a:schemeClr>
              </a:solidFill>
              <a:latin typeface="Arial" panose="020B0604020202020204" pitchFamily="34" charset="0"/>
              <a:cs typeface="Arial" panose="020B0604020202020204" pitchFamily="34" charset="0"/>
            </a:endParaRPr>
          </a:p>
        </p:txBody>
      </p:sp>
      <p:pic>
        <p:nvPicPr>
          <p:cNvPr id="54276" name="Picture 8" descr="DSC00836">
            <a:extLst>
              <a:ext uri="{FF2B5EF4-FFF2-40B4-BE49-F238E27FC236}">
                <a16:creationId xmlns:a16="http://schemas.microsoft.com/office/drawing/2014/main" id="{78D31512-6BFE-443E-BD4C-2F3F4246A115}"/>
              </a:ext>
            </a:extLst>
          </p:cNvPr>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5516892" y="440170"/>
            <a:ext cx="3440455" cy="2484773"/>
          </a:xfrm>
        </p:spPr>
      </p:pic>
      <p:pic>
        <p:nvPicPr>
          <p:cNvPr id="54277" name="Picture 9" descr="DSC00840">
            <a:extLst>
              <a:ext uri="{FF2B5EF4-FFF2-40B4-BE49-F238E27FC236}">
                <a16:creationId xmlns:a16="http://schemas.microsoft.com/office/drawing/2014/main" id="{6A705D9B-CD64-496C-A4DE-397527C3CB69}"/>
              </a:ext>
            </a:extLst>
          </p:cNvPr>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5505520" y="3907409"/>
            <a:ext cx="3440456" cy="2485214"/>
          </a:xfrm>
        </p:spPr>
      </p:pic>
      <p:sp>
        <p:nvSpPr>
          <p:cNvPr id="2" name="Marcador de pie de página 1">
            <a:extLst>
              <a:ext uri="{FF2B5EF4-FFF2-40B4-BE49-F238E27FC236}">
                <a16:creationId xmlns:a16="http://schemas.microsoft.com/office/drawing/2014/main" id="{B04727BE-78D9-4EA3-9966-64E96D49A974}"/>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54279" name="Text Box 10">
            <a:extLst>
              <a:ext uri="{FF2B5EF4-FFF2-40B4-BE49-F238E27FC236}">
                <a16:creationId xmlns:a16="http://schemas.microsoft.com/office/drawing/2014/main" id="{3CF77217-1D8A-4017-A592-64204A183A6E}"/>
              </a:ext>
            </a:extLst>
          </p:cNvPr>
          <p:cNvSpPr txBox="1">
            <a:spLocks noChangeArrowheads="1"/>
          </p:cNvSpPr>
          <p:nvPr/>
        </p:nvSpPr>
        <p:spPr bwMode="auto">
          <a:xfrm>
            <a:off x="5651500" y="6381750"/>
            <a:ext cx="28082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r" eaLnBrk="1" hangingPunct="1">
              <a:spcBef>
                <a:spcPct val="50000"/>
              </a:spcBef>
            </a:pPr>
            <a:endParaRPr lang="es-MX" altLang="es-MX" sz="10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4">
            <a:extLst>
              <a:ext uri="{FF2B5EF4-FFF2-40B4-BE49-F238E27FC236}">
                <a16:creationId xmlns:a16="http://schemas.microsoft.com/office/drawing/2014/main" id="{B3371618-FEFD-4A9D-931A-4F4A3078BDEF}"/>
              </a:ext>
            </a:extLst>
          </p:cNvPr>
          <p:cNvSpPr>
            <a:spLocks noGrp="1" noChangeArrowheads="1"/>
          </p:cNvSpPr>
          <p:nvPr>
            <p:ph type="title"/>
          </p:nvPr>
        </p:nvSpPr>
        <p:spPr>
          <a:xfrm>
            <a:off x="1150938" y="214313"/>
            <a:ext cx="7793037" cy="1462087"/>
          </a:xfrm>
        </p:spPr>
        <p:txBody>
          <a:bodyPr/>
          <a:lstStyle/>
          <a:p>
            <a:r>
              <a:rPr lang="es-MX" altLang="es-MX" sz="2800" dirty="0"/>
              <a:t>Proceso por color:</a:t>
            </a:r>
            <a:endParaRPr lang="es-ES" altLang="es-MX" sz="2800" dirty="0"/>
          </a:p>
        </p:txBody>
      </p:sp>
      <p:sp>
        <p:nvSpPr>
          <p:cNvPr id="55299" name="Rectangle 5">
            <a:extLst>
              <a:ext uri="{FF2B5EF4-FFF2-40B4-BE49-F238E27FC236}">
                <a16:creationId xmlns:a16="http://schemas.microsoft.com/office/drawing/2014/main" id="{8008E55C-FA14-42E5-B203-837A697F16A7}"/>
              </a:ext>
            </a:extLst>
          </p:cNvPr>
          <p:cNvSpPr>
            <a:spLocks noGrp="1" noChangeArrowheads="1"/>
          </p:cNvSpPr>
          <p:nvPr>
            <p:ph type="body" sz="half" idx="1"/>
          </p:nvPr>
        </p:nvSpPr>
        <p:spPr>
          <a:xfrm>
            <a:off x="792870" y="978620"/>
            <a:ext cx="4571218" cy="5265017"/>
          </a:xfrm>
        </p:spPr>
        <p:txBody>
          <a:bodyPr/>
          <a:lstStyle/>
          <a:p>
            <a:pPr>
              <a:lnSpc>
                <a:spcPct val="80000"/>
              </a:lnSpc>
              <a:buFont typeface="Wingdings" panose="05000000000000000000" pitchFamily="2" charset="2"/>
              <a:buNone/>
            </a:pPr>
            <a:endParaRPr lang="es-ES_tradnl" altLang="es-MX" sz="1200" dirty="0"/>
          </a:p>
          <a:p>
            <a:pPr>
              <a:lnSpc>
                <a:spcPct val="80000"/>
              </a:lnSpc>
              <a:buFont typeface="Wingdings" panose="05000000000000000000" pitchFamily="2" charset="2"/>
              <a:buNone/>
            </a:pPr>
            <a:r>
              <a:rPr lang="es-ES_tradnl" altLang="es-MX" sz="1200" dirty="0"/>
              <a:t>	</a:t>
            </a:r>
            <a:r>
              <a:rPr lang="es-ES_tradnl" altLang="es-MX" sz="1600" b="1" dirty="0">
                <a:latin typeface="Arial" panose="020B0604020202020204" pitchFamily="34" charset="0"/>
                <a:cs typeface="Arial" panose="020B0604020202020204" pitchFamily="34" charset="0"/>
              </a:rPr>
              <a:t>NEGRO</a:t>
            </a:r>
          </a:p>
          <a:p>
            <a:pPr>
              <a:lnSpc>
                <a:spcPct val="80000"/>
              </a:lnSpc>
              <a:buFont typeface="Wingdings" panose="05000000000000000000" pitchFamily="2" charset="2"/>
              <a:buNone/>
            </a:pPr>
            <a:r>
              <a:rPr lang="es-ES_tradnl" altLang="es-MX" sz="1600" dirty="0">
                <a:latin typeface="Arial" panose="020B0604020202020204" pitchFamily="34" charset="0"/>
                <a:cs typeface="Arial" panose="020B0604020202020204" pitchFamily="34" charset="0"/>
              </a:rPr>
              <a:t>	Para que el tono de la lana negra sea más firme, se coloca en el añil preparado; algunas veces lo sacan y lo lavan, pero es mejor que también se le apliqué el tinte de cochinilla, para esto se pone a hervir agua, se agrega una cucharada de cochinilla, una pizca (lo que se agarra en 3 dedos) de sal de estaño y un pedazo de alumbre; una vez que está hirviendo, se introduce la lana previamente teñida con añil durante 15 minutos, finalmente se saca en una cubeta, se deja enfriar, se lava y se pone a secar.</a:t>
            </a:r>
          </a:p>
          <a:p>
            <a:pPr>
              <a:lnSpc>
                <a:spcPct val="80000"/>
              </a:lnSpc>
              <a:buFont typeface="Wingdings" panose="05000000000000000000" pitchFamily="2" charset="2"/>
              <a:buNone/>
            </a:pPr>
            <a:r>
              <a:rPr lang="es-ES_tradnl" altLang="es-MX" sz="1600" dirty="0">
                <a:latin typeface="Arial" panose="020B0604020202020204" pitchFamily="34" charset="0"/>
                <a:cs typeface="Arial" panose="020B0604020202020204" pitchFamily="34" charset="0"/>
              </a:rPr>
              <a:t>	</a:t>
            </a:r>
          </a:p>
          <a:p>
            <a:pPr>
              <a:lnSpc>
                <a:spcPct val="80000"/>
              </a:lnSpc>
              <a:buFont typeface="Wingdings" panose="05000000000000000000" pitchFamily="2" charset="2"/>
              <a:buNone/>
            </a:pPr>
            <a:r>
              <a:rPr lang="es-ES_tradnl" altLang="es-MX" sz="1600" dirty="0">
                <a:latin typeface="Arial" panose="020B0604020202020204" pitchFamily="34" charset="0"/>
                <a:cs typeface="Arial" panose="020B0604020202020204" pitchFamily="34" charset="0"/>
              </a:rPr>
              <a:t>	. </a:t>
            </a:r>
            <a:endParaRPr lang="es-ES" altLang="es-MX" sz="1600" dirty="0">
              <a:latin typeface="Arial" panose="020B0604020202020204" pitchFamily="34" charset="0"/>
              <a:cs typeface="Arial" panose="020B0604020202020204" pitchFamily="34" charset="0"/>
            </a:endParaRPr>
          </a:p>
        </p:txBody>
      </p:sp>
      <p:sp>
        <p:nvSpPr>
          <p:cNvPr id="2" name="Marcador de pie de página 1">
            <a:extLst>
              <a:ext uri="{FF2B5EF4-FFF2-40B4-BE49-F238E27FC236}">
                <a16:creationId xmlns:a16="http://schemas.microsoft.com/office/drawing/2014/main" id="{9F929E48-F450-4A08-93D7-94D2F1CB78EE}"/>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55303" name="Text Box 10">
            <a:extLst>
              <a:ext uri="{FF2B5EF4-FFF2-40B4-BE49-F238E27FC236}">
                <a16:creationId xmlns:a16="http://schemas.microsoft.com/office/drawing/2014/main" id="{45080794-C7D7-4A27-AF47-9B72B84F526F}"/>
              </a:ext>
            </a:extLst>
          </p:cNvPr>
          <p:cNvSpPr txBox="1">
            <a:spLocks noChangeArrowheads="1"/>
          </p:cNvSpPr>
          <p:nvPr/>
        </p:nvSpPr>
        <p:spPr bwMode="auto">
          <a:xfrm>
            <a:off x="5651500" y="6308725"/>
            <a:ext cx="28082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r" eaLnBrk="1" hangingPunct="1">
              <a:spcBef>
                <a:spcPct val="50000"/>
              </a:spcBef>
            </a:pPr>
            <a:endParaRPr lang="es-MX" altLang="es-MX" sz="1000"/>
          </a:p>
        </p:txBody>
      </p:sp>
      <p:pic>
        <p:nvPicPr>
          <p:cNvPr id="4" name="Imagen 3">
            <a:extLst>
              <a:ext uri="{FF2B5EF4-FFF2-40B4-BE49-F238E27FC236}">
                <a16:creationId xmlns:a16="http://schemas.microsoft.com/office/drawing/2014/main" id="{CBF3F250-62B7-413F-ABAE-A8C265A2ED5B}"/>
              </a:ext>
            </a:extLst>
          </p:cNvPr>
          <p:cNvPicPr>
            <a:picLocks noChangeAspect="1"/>
          </p:cNvPicPr>
          <p:nvPr/>
        </p:nvPicPr>
        <p:blipFill>
          <a:blip r:embed="rId2"/>
          <a:stretch>
            <a:fillRect/>
          </a:stretch>
        </p:blipFill>
        <p:spPr>
          <a:xfrm>
            <a:off x="5275870" y="3448809"/>
            <a:ext cx="3884223" cy="2789957"/>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3FD6840F-62EA-41DA-AE9A-2EFF43764820}"/>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6" name="Rectángulo 5">
            <a:extLst>
              <a:ext uri="{FF2B5EF4-FFF2-40B4-BE49-F238E27FC236}">
                <a16:creationId xmlns:a16="http://schemas.microsoft.com/office/drawing/2014/main" id="{134264EF-C864-424A-B582-547F6E990DF4}"/>
              </a:ext>
            </a:extLst>
          </p:cNvPr>
          <p:cNvSpPr/>
          <p:nvPr/>
        </p:nvSpPr>
        <p:spPr>
          <a:xfrm>
            <a:off x="1043608" y="3750817"/>
            <a:ext cx="7560840" cy="1846659"/>
          </a:xfrm>
          <a:prstGeom prst="rect">
            <a:avLst/>
          </a:prstGeom>
        </p:spPr>
        <p:txBody>
          <a:bodyPr wrap="square">
            <a:spAutoFit/>
          </a:bodyPr>
          <a:lstStyle/>
          <a:p>
            <a:r>
              <a:rPr lang="es-ES_tradnl" altLang="es-MX" sz="1600" dirty="0">
                <a:solidFill>
                  <a:srgbClr val="404040"/>
                </a:solidFill>
                <a:latin typeface="Arial" panose="020B0604020202020204" pitchFamily="34" charset="0"/>
                <a:cs typeface="Arial" panose="020B0604020202020204" pitchFamily="34" charset="0"/>
              </a:rPr>
              <a:t>Estos colores son los que el grupo de mujeres de Santa Rosa de Lima obtienen de las plantas naturales así como del añil y de la cochinilla; la variedad en los tonos depende de la cantidad de lana que se introduzca en cada teñido y del tiempo que se deje en el tinte (Mora, 2004).</a:t>
            </a:r>
          </a:p>
          <a:p>
            <a:endParaRPr lang="es-ES_tradnl" sz="1600" dirty="0">
              <a:solidFill>
                <a:srgbClr val="404040"/>
              </a:solidFill>
              <a:latin typeface="Arial" panose="020B0604020202020204" pitchFamily="34" charset="0"/>
              <a:cs typeface="Arial" panose="020B0604020202020204" pitchFamily="34" charset="0"/>
            </a:endParaRPr>
          </a:p>
          <a:p>
            <a:endParaRPr lang="es-ES_tradnl" sz="1600" dirty="0">
              <a:solidFill>
                <a:srgbClr val="404040"/>
              </a:solidFill>
              <a:latin typeface="Arial" panose="020B0604020202020204" pitchFamily="34" charset="0"/>
              <a:cs typeface="Arial" panose="020B0604020202020204" pitchFamily="34" charset="0"/>
            </a:endParaRPr>
          </a:p>
          <a:p>
            <a:endParaRPr lang="es-MX" dirty="0"/>
          </a:p>
        </p:txBody>
      </p:sp>
      <p:pic>
        <p:nvPicPr>
          <p:cNvPr id="7" name="Imagen 6">
            <a:extLst>
              <a:ext uri="{FF2B5EF4-FFF2-40B4-BE49-F238E27FC236}">
                <a16:creationId xmlns:a16="http://schemas.microsoft.com/office/drawing/2014/main" id="{6BE7B31C-0F6B-429B-B871-30F77A1AA5E7}"/>
              </a:ext>
            </a:extLst>
          </p:cNvPr>
          <p:cNvPicPr>
            <a:picLocks noChangeAspect="1"/>
          </p:cNvPicPr>
          <p:nvPr/>
        </p:nvPicPr>
        <p:blipFill>
          <a:blip r:embed="rId2"/>
          <a:stretch>
            <a:fillRect/>
          </a:stretch>
        </p:blipFill>
        <p:spPr>
          <a:xfrm>
            <a:off x="1211284" y="157162"/>
            <a:ext cx="6778624" cy="2935267"/>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a:extLst>
              <a:ext uri="{FF2B5EF4-FFF2-40B4-BE49-F238E27FC236}">
                <a16:creationId xmlns:a16="http://schemas.microsoft.com/office/drawing/2014/main" id="{A196BF92-3FF8-4720-8A04-D425C9B1AA81}"/>
              </a:ext>
            </a:extLst>
          </p:cNvPr>
          <p:cNvSpPr>
            <a:spLocks noGrp="1"/>
          </p:cNvSpPr>
          <p:nvPr>
            <p:ph type="title"/>
          </p:nvPr>
        </p:nvSpPr>
        <p:spPr>
          <a:xfrm>
            <a:off x="1945201" y="624110"/>
            <a:ext cx="6589199" cy="500634"/>
          </a:xfrm>
        </p:spPr>
        <p:txBody>
          <a:bodyPr/>
          <a:lstStyle/>
          <a:p>
            <a:r>
              <a:rPr lang="es-MX" sz="2400" dirty="0"/>
              <a:t>Referencias bibliográficas</a:t>
            </a:r>
          </a:p>
        </p:txBody>
      </p:sp>
      <p:sp>
        <p:nvSpPr>
          <p:cNvPr id="7" name="Marcador de contenido 6">
            <a:extLst>
              <a:ext uri="{FF2B5EF4-FFF2-40B4-BE49-F238E27FC236}">
                <a16:creationId xmlns:a16="http://schemas.microsoft.com/office/drawing/2014/main" id="{3534419F-F87F-48B0-8686-E2CB8E6EE9AC}"/>
              </a:ext>
            </a:extLst>
          </p:cNvPr>
          <p:cNvSpPr>
            <a:spLocks noGrp="1"/>
          </p:cNvSpPr>
          <p:nvPr>
            <p:ph idx="1"/>
          </p:nvPr>
        </p:nvSpPr>
        <p:spPr>
          <a:xfrm>
            <a:off x="1619672" y="1540189"/>
            <a:ext cx="6591985" cy="3777622"/>
          </a:xfrm>
        </p:spPr>
        <p:txBody>
          <a:bodyPr/>
          <a:lstStyle/>
          <a:p>
            <a:r>
              <a:rPr lang="es-MX" sz="1400" dirty="0">
                <a:latin typeface="Arial" panose="020B0604020202020204" pitchFamily="34" charset="0"/>
                <a:cs typeface="Arial" panose="020B0604020202020204" pitchFamily="34" charset="0"/>
              </a:rPr>
              <a:t>Abraham, J y otros. (2011). Diseño y Vida  en el Arte Popular. Cerámica y textiles mexiquenses. Gobierno del estado de México.</a:t>
            </a:r>
          </a:p>
          <a:p>
            <a:r>
              <a:rPr lang="es-MX" sz="1400" dirty="0">
                <a:latin typeface="Arial" panose="020B0604020202020204" pitchFamily="34" charset="0"/>
                <a:cs typeface="Arial" panose="020B0604020202020204" pitchFamily="34" charset="0"/>
              </a:rPr>
              <a:t>Espejel, C. ( 2014). Arte popular o artesanías . UNAM, México</a:t>
            </a:r>
          </a:p>
          <a:p>
            <a:r>
              <a:rPr lang="es-MX" sz="1400" dirty="0">
                <a:latin typeface="Arial" panose="020B0604020202020204" pitchFamily="34" charset="0"/>
                <a:cs typeface="Arial" panose="020B0604020202020204" pitchFamily="34" charset="0"/>
              </a:rPr>
              <a:t>IIFAEM.(2018). Ramas Artesanales.</a:t>
            </a:r>
            <a:r>
              <a:rPr lang="es-ES" altLang="es-MX" sz="1400" dirty="0">
                <a:solidFill>
                  <a:schemeClr val="tx1">
                    <a:lumMod val="75000"/>
                    <a:lumOff val="25000"/>
                  </a:schemeClr>
                </a:solidFill>
                <a:latin typeface="Arial" panose="020B0604020202020204" pitchFamily="34" charset="0"/>
                <a:cs typeface="Arial" panose="020B0604020202020204" pitchFamily="34" charset="0"/>
              </a:rPr>
              <a:t> http://iifaem.edomex.gob.mx/)</a:t>
            </a:r>
            <a:endParaRPr lang="es-MX" sz="1400" dirty="0">
              <a:latin typeface="Arial" panose="020B0604020202020204" pitchFamily="34" charset="0"/>
              <a:cs typeface="Arial" panose="020B0604020202020204" pitchFamily="34" charset="0"/>
            </a:endParaRPr>
          </a:p>
          <a:p>
            <a:r>
              <a:rPr lang="es-MX" sz="1400" dirty="0">
                <a:latin typeface="Arial" panose="020B0604020202020204" pitchFamily="34" charset="0"/>
                <a:cs typeface="Arial" panose="020B0604020202020204" pitchFamily="34" charset="0"/>
              </a:rPr>
              <a:t>Mora, Pilar (2013). La Apropiación De Identidad Iconográfica Prehispánica como un Factor Intangible Para El Desarrollo Local En Comunidades Indígenas: Mundo de La Vida De Las Artesanas De San Felipe Santiago, Estado De México. Tesis doctoral UAEM.</a:t>
            </a:r>
          </a:p>
          <a:p>
            <a:r>
              <a:rPr lang="es-MX" sz="1400" dirty="0">
                <a:latin typeface="Arial" panose="020B0604020202020204" pitchFamily="34" charset="0"/>
                <a:cs typeface="Arial" panose="020B0604020202020204" pitchFamily="34" charset="0"/>
              </a:rPr>
              <a:t>Mora, Pilar. (2004) </a:t>
            </a:r>
            <a:r>
              <a:rPr lang="es-ES_tradnl" altLang="es-MX" sz="1400" dirty="0">
                <a:latin typeface="Arial" panose="020B0604020202020204" pitchFamily="34" charset="0"/>
                <a:cs typeface="Arial" panose="020B0604020202020204" pitchFamily="34" charset="0"/>
              </a:rPr>
              <a:t>Importancia social y económica de la mujer indígena del Valle de Toluca dentro del sector artesanal; artesanías textiles mazahuas. Reporte de Investigación. UAEM </a:t>
            </a:r>
          </a:p>
          <a:p>
            <a:r>
              <a:rPr lang="es-ES_tradnl" sz="1400" dirty="0">
                <a:latin typeface="Arial" panose="020B0604020202020204" pitchFamily="34" charset="0"/>
                <a:cs typeface="Arial" panose="020B0604020202020204" pitchFamily="34" charset="0"/>
              </a:rPr>
              <a:t>UAEM,. (2015). Plan de Estudios de la Licenciatura en Diseño Industrial versión 2015.</a:t>
            </a:r>
            <a:endParaRPr lang="es-MX" sz="1400" dirty="0">
              <a:latin typeface="Arial" panose="020B0604020202020204" pitchFamily="34" charset="0"/>
              <a:cs typeface="Arial" panose="020B0604020202020204" pitchFamily="34" charset="0"/>
            </a:endParaRPr>
          </a:p>
        </p:txBody>
      </p:sp>
      <p:sp>
        <p:nvSpPr>
          <p:cNvPr id="5" name="Marcador de pie de página 4">
            <a:extLst>
              <a:ext uri="{FF2B5EF4-FFF2-40B4-BE49-F238E27FC236}">
                <a16:creationId xmlns:a16="http://schemas.microsoft.com/office/drawing/2014/main" id="{EF32C6DC-82FA-4F2E-AE61-A55701CE669F}"/>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Tree>
    <p:extLst>
      <p:ext uri="{BB962C8B-B14F-4D97-AF65-F5344CB8AC3E}">
        <p14:creationId xmlns:p14="http://schemas.microsoft.com/office/powerpoint/2010/main" val="35479972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5918" y="1194135"/>
            <a:ext cx="7543800" cy="520967"/>
          </a:xfrm>
        </p:spPr>
        <p:txBody>
          <a:bodyPr>
            <a:normAutofit fontScale="90000"/>
          </a:bodyPr>
          <a:lstStyle/>
          <a:p>
            <a:r>
              <a:rPr lang="es-MX" dirty="0"/>
              <a:t>Recomendaciones para Evaluación:</a:t>
            </a:r>
          </a:p>
        </p:txBody>
      </p:sp>
      <p:sp>
        <p:nvSpPr>
          <p:cNvPr id="3" name="Marcador de contenido 2"/>
          <p:cNvSpPr>
            <a:spLocks noGrp="1"/>
          </p:cNvSpPr>
          <p:nvPr>
            <p:ph idx="1"/>
          </p:nvPr>
        </p:nvSpPr>
        <p:spPr/>
        <p:txBody>
          <a:bodyPr>
            <a:normAutofit/>
          </a:bodyPr>
          <a:lstStyle/>
          <a:p>
            <a:pPr marL="0" indent="0">
              <a:buNone/>
            </a:pPr>
            <a:endParaRPr lang="es-MX" dirty="0">
              <a:solidFill>
                <a:schemeClr val="tx1"/>
              </a:solidFill>
            </a:endParaRPr>
          </a:p>
          <a:p>
            <a:r>
              <a:rPr lang="es-MX" dirty="0">
                <a:latin typeface="Arial" panose="020B0604020202020204" pitchFamily="34" charset="0"/>
                <a:cs typeface="Arial" panose="020B0604020202020204" pitchFamily="34" charset="0"/>
              </a:rPr>
              <a:t>I. Desarrollar un diagrama de flujo de las fases del proceso de  elaboración de la lana como materia prima. </a:t>
            </a:r>
          </a:p>
          <a:p>
            <a:r>
              <a:rPr lang="es-MX" dirty="0">
                <a:latin typeface="Arial" panose="020B0604020202020204" pitchFamily="34" charset="0"/>
                <a:cs typeface="Arial" panose="020B0604020202020204" pitchFamily="34" charset="0"/>
              </a:rPr>
              <a:t>2. Elaborar un mapa conceptual con las características del proceso de teñido.</a:t>
            </a:r>
          </a:p>
          <a:p>
            <a:r>
              <a:rPr lang="es-MX" dirty="0">
                <a:latin typeface="Arial" panose="020B0604020202020204" pitchFamily="34" charset="0"/>
                <a:cs typeface="Arial" panose="020B0604020202020204" pitchFamily="34" charset="0"/>
              </a:rPr>
              <a:t>3. Establecer comparaciones con los procesos de teñido por región. </a:t>
            </a:r>
          </a:p>
          <a:p>
            <a:r>
              <a:rPr lang="es-MX" dirty="0">
                <a:latin typeface="Arial" panose="020B0604020202020204" pitchFamily="34" charset="0"/>
                <a:cs typeface="Arial" panose="020B0604020202020204" pitchFamily="34" charset="0"/>
              </a:rPr>
              <a:t>4. Identificar procesos artesanales de la obtención de la lana y del teñido  que pudieran ser retomados para la configuración de objetos de diseño</a:t>
            </a:r>
            <a:endParaRPr lang="es-MX" dirty="0">
              <a:solidFill>
                <a:schemeClr val="tx1"/>
              </a:solidFill>
            </a:endParaRPr>
          </a:p>
        </p:txBody>
      </p:sp>
    </p:spTree>
    <p:extLst>
      <p:ext uri="{BB962C8B-B14F-4D97-AF65-F5344CB8AC3E}">
        <p14:creationId xmlns:p14="http://schemas.microsoft.com/office/powerpoint/2010/main" val="22150568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a:extLst>
              <a:ext uri="{FF2B5EF4-FFF2-40B4-BE49-F238E27FC236}">
                <a16:creationId xmlns:a16="http://schemas.microsoft.com/office/drawing/2014/main" id="{AE99FDC7-3BB6-447B-9F7D-54AF4B1BCDBD}"/>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pic>
        <p:nvPicPr>
          <p:cNvPr id="5" name="Imagen 4">
            <a:extLst>
              <a:ext uri="{FF2B5EF4-FFF2-40B4-BE49-F238E27FC236}">
                <a16:creationId xmlns:a16="http://schemas.microsoft.com/office/drawing/2014/main" id="{EE0EA3B8-88A9-4C0A-8DF3-CD6A2734690C}"/>
              </a:ext>
            </a:extLst>
          </p:cNvPr>
          <p:cNvPicPr>
            <a:picLocks noChangeAspect="1"/>
          </p:cNvPicPr>
          <p:nvPr/>
        </p:nvPicPr>
        <p:blipFill>
          <a:blip r:embed="rId2"/>
          <a:stretch>
            <a:fillRect/>
          </a:stretch>
        </p:blipFill>
        <p:spPr>
          <a:xfrm>
            <a:off x="1187624" y="380736"/>
            <a:ext cx="7776864" cy="6096528"/>
          </a:xfrm>
          <a:prstGeom prst="rect">
            <a:avLst/>
          </a:prstGeom>
        </p:spPr>
      </p:pic>
      <p:sp>
        <p:nvSpPr>
          <p:cNvPr id="7" name="Elipse 6">
            <a:extLst>
              <a:ext uri="{FF2B5EF4-FFF2-40B4-BE49-F238E27FC236}">
                <a16:creationId xmlns:a16="http://schemas.microsoft.com/office/drawing/2014/main" id="{E77862DA-5DE4-4E7B-BF68-04B8F676B0D5}"/>
              </a:ext>
            </a:extLst>
          </p:cNvPr>
          <p:cNvSpPr/>
          <p:nvPr/>
        </p:nvSpPr>
        <p:spPr>
          <a:xfrm>
            <a:off x="4211960" y="4149080"/>
            <a:ext cx="170306"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99081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a:extLst>
              <a:ext uri="{FF2B5EF4-FFF2-40B4-BE49-F238E27FC236}">
                <a16:creationId xmlns:a16="http://schemas.microsoft.com/office/drawing/2014/main" id="{967F3806-3C28-4380-9C0B-724810919020}"/>
              </a:ext>
            </a:extLst>
          </p:cNvPr>
          <p:cNvSpPr>
            <a:spLocks noChangeArrowheads="1"/>
          </p:cNvSpPr>
          <p:nvPr/>
        </p:nvSpPr>
        <p:spPr bwMode="auto">
          <a:xfrm>
            <a:off x="1331913" y="3234547"/>
            <a:ext cx="7272337" cy="2262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r" eaLnBrk="1" hangingPunct="1"/>
            <a:r>
              <a:rPr lang="es-ES_tradnl" altLang="es-MX" sz="1600" b="1" dirty="0">
                <a:latin typeface="Arial" panose="020B0604020202020204" pitchFamily="34" charset="0"/>
              </a:rPr>
              <a:t>El proceso artesanal de la producción de textiles en lana, es una tradición  que forma parte del patrimonio cultural de los artesanos y artesanas del Estado de México</a:t>
            </a:r>
          </a:p>
          <a:p>
            <a:pPr algn="r" eaLnBrk="1" hangingPunct="1"/>
            <a:r>
              <a:rPr lang="es-ES_tradnl" altLang="es-MX" sz="1600" b="1" dirty="0">
                <a:latin typeface="Arial" panose="020B0604020202020204" pitchFamily="34" charset="0"/>
              </a:rPr>
              <a:t>Esta actividad es principalmente desarrollada por grupos étnicos entre los que se encuentran las mujeres mazahuas que desempeñan esta actividad como un importante quehacer dentro de sus comunidades (Mora, 2013).</a:t>
            </a:r>
          </a:p>
          <a:p>
            <a:pPr algn="r" eaLnBrk="1" hangingPunct="1"/>
            <a:endParaRPr lang="es-MX" altLang="es-MX" sz="1600" b="1" dirty="0">
              <a:latin typeface="Arial" panose="020B0604020202020204" pitchFamily="34" charset="0"/>
            </a:endParaRPr>
          </a:p>
          <a:p>
            <a:endParaRPr lang="es-MX" altLang="es-MX" sz="1600" dirty="0">
              <a:latin typeface="Arial" panose="020B0604020202020204" pitchFamily="34" charset="0"/>
            </a:endParaRPr>
          </a:p>
        </p:txBody>
      </p:sp>
      <p:sp>
        <p:nvSpPr>
          <p:cNvPr id="27651" name="Text Box 5">
            <a:extLst>
              <a:ext uri="{FF2B5EF4-FFF2-40B4-BE49-F238E27FC236}">
                <a16:creationId xmlns:a16="http://schemas.microsoft.com/office/drawing/2014/main" id="{E57551F5-DED0-4D79-958B-7111F3ADDDFC}"/>
              </a:ext>
            </a:extLst>
          </p:cNvPr>
          <p:cNvSpPr txBox="1">
            <a:spLocks noChangeArrowheads="1"/>
          </p:cNvSpPr>
          <p:nvPr/>
        </p:nvSpPr>
        <p:spPr bwMode="auto">
          <a:xfrm>
            <a:off x="755650" y="1989138"/>
            <a:ext cx="77041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spcBef>
                <a:spcPct val="50000"/>
              </a:spcBef>
            </a:pPr>
            <a:endParaRPr lang="es-MX" altLang="es-MX">
              <a:latin typeface="Arial" panose="020B0604020202020204" pitchFamily="34" charset="0"/>
            </a:endParaRPr>
          </a:p>
        </p:txBody>
      </p:sp>
      <p:sp>
        <p:nvSpPr>
          <p:cNvPr id="27652" name="Text Box 6">
            <a:extLst>
              <a:ext uri="{FF2B5EF4-FFF2-40B4-BE49-F238E27FC236}">
                <a16:creationId xmlns:a16="http://schemas.microsoft.com/office/drawing/2014/main" id="{AB4B0C0D-E536-4E4A-8EB3-35AF6258C4CB}"/>
              </a:ext>
            </a:extLst>
          </p:cNvPr>
          <p:cNvSpPr txBox="1">
            <a:spLocks noChangeArrowheads="1"/>
          </p:cNvSpPr>
          <p:nvPr/>
        </p:nvSpPr>
        <p:spPr bwMode="auto">
          <a:xfrm>
            <a:off x="1331913" y="1039813"/>
            <a:ext cx="7632700" cy="181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spcBef>
                <a:spcPct val="50000"/>
              </a:spcBef>
            </a:pPr>
            <a:r>
              <a:rPr lang="es-MX" altLang="es-MX" sz="2800" b="1">
                <a:solidFill>
                  <a:schemeClr val="tx2"/>
                </a:solidFill>
                <a:latin typeface="Arial" panose="020B0604020202020204" pitchFamily="34" charset="0"/>
              </a:rPr>
              <a:t>Elaboración de materia prima para el proceso artesanal de tejido textil de lana.</a:t>
            </a:r>
            <a:br>
              <a:rPr lang="es-ES" altLang="es-MX" sz="2800" b="1">
                <a:solidFill>
                  <a:schemeClr val="tx2"/>
                </a:solidFill>
                <a:latin typeface="Arial" panose="020B0604020202020204" pitchFamily="34" charset="0"/>
              </a:rPr>
            </a:br>
            <a:br>
              <a:rPr lang="es-MX" altLang="es-MX" sz="2800" b="1">
                <a:solidFill>
                  <a:schemeClr val="tx2"/>
                </a:solidFill>
                <a:latin typeface="Arial" panose="020B0604020202020204" pitchFamily="34" charset="0"/>
              </a:rPr>
            </a:br>
            <a:endParaRPr lang="es-ES" altLang="es-MX" sz="2800">
              <a:solidFill>
                <a:schemeClr val="tx2"/>
              </a:solidFill>
              <a:latin typeface="Arial" panose="020B0604020202020204" pitchFamily="34" charset="0"/>
            </a:endParaRPr>
          </a:p>
        </p:txBody>
      </p:sp>
      <p:sp>
        <p:nvSpPr>
          <p:cNvPr id="3" name="Marcador de pie de página 2">
            <a:extLst>
              <a:ext uri="{FF2B5EF4-FFF2-40B4-BE49-F238E27FC236}">
                <a16:creationId xmlns:a16="http://schemas.microsoft.com/office/drawing/2014/main" id="{A9B5BA17-95C1-4DF1-A8D6-58EE24A69231}"/>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ítulo 4">
            <a:extLst>
              <a:ext uri="{FF2B5EF4-FFF2-40B4-BE49-F238E27FC236}">
                <a16:creationId xmlns:a16="http://schemas.microsoft.com/office/drawing/2014/main" id="{6A1F6925-FEE9-413D-BAF0-1F77378741DE}"/>
              </a:ext>
            </a:extLst>
          </p:cNvPr>
          <p:cNvSpPr>
            <a:spLocks noGrp="1"/>
          </p:cNvSpPr>
          <p:nvPr>
            <p:ph type="title"/>
          </p:nvPr>
        </p:nvSpPr>
        <p:spPr/>
        <p:txBody>
          <a:bodyPr/>
          <a:lstStyle/>
          <a:p>
            <a:r>
              <a:rPr lang="es-MX" altLang="es-MX" sz="2400">
                <a:solidFill>
                  <a:schemeClr val="tx2"/>
                </a:solidFill>
              </a:rPr>
              <a:t>Ubicación geográfica de la zona mazahua</a:t>
            </a:r>
          </a:p>
        </p:txBody>
      </p:sp>
      <p:sp>
        <p:nvSpPr>
          <p:cNvPr id="29699" name="Marcador de contenido 5">
            <a:extLst>
              <a:ext uri="{FF2B5EF4-FFF2-40B4-BE49-F238E27FC236}">
                <a16:creationId xmlns:a16="http://schemas.microsoft.com/office/drawing/2014/main" id="{06A60CB9-0D5F-4773-A03A-5B5E491E0CF5}"/>
              </a:ext>
            </a:extLst>
          </p:cNvPr>
          <p:cNvSpPr>
            <a:spLocks noGrp="1"/>
          </p:cNvSpPr>
          <p:nvPr>
            <p:ph sz="half" idx="1"/>
          </p:nvPr>
        </p:nvSpPr>
        <p:spPr>
          <a:xfrm>
            <a:off x="5218837" y="1556792"/>
            <a:ext cx="3440112" cy="4211638"/>
          </a:xfrm>
        </p:spPr>
        <p:txBody>
          <a:bodyPr/>
          <a:lstStyle/>
          <a:p>
            <a:pPr>
              <a:lnSpc>
                <a:spcPct val="80000"/>
              </a:lnSpc>
              <a:buClr>
                <a:srgbClr val="A53010"/>
              </a:buClr>
              <a:buFont typeface="Wingdings 3" panose="05040102010807070707" pitchFamily="18" charset="2"/>
              <a:buNone/>
            </a:pPr>
            <a:r>
              <a:rPr lang="es-ES" altLang="es-MX" sz="1100" dirty="0"/>
              <a:t>	</a:t>
            </a:r>
            <a:r>
              <a:rPr lang="es-ES" altLang="es-MX" sz="1400" dirty="0"/>
              <a:t>La región mazahua está situada en la parte noroeste del Estado de México y en una pequeña área del oriente del estado de Michoacán. Se ubica entre los meridianos 19 30 y 20 05 latitud norte y los 99 22 y 100 19 longitud oeste del meridiano de Greenwich; su altura varía entre los 2100 y 2701 msnm. Su topografía se caracteriza por contar con un sistema montañoso de mediana altura. Los municipios que componen la región mazahua son 11, de los cuales 10 se localizan en el Estado de México: Almoloya de Juárez, Atlacomulco, Donato Guerra, </a:t>
            </a:r>
            <a:r>
              <a:rPr lang="es-ES" altLang="es-MX" sz="1400" b="1" dirty="0"/>
              <a:t>El Oro de Hidalgo</a:t>
            </a:r>
            <a:r>
              <a:rPr lang="es-ES" altLang="es-MX" sz="1400" dirty="0"/>
              <a:t>, Ixtlahuaca, Jocotitlán, San Felipe del Progreso, Temascalcingo, </a:t>
            </a:r>
            <a:r>
              <a:rPr lang="es-ES" altLang="es-MX" sz="1400" b="1" dirty="0"/>
              <a:t>Villa de Allende</a:t>
            </a:r>
            <a:r>
              <a:rPr lang="es-ES" altLang="es-MX" sz="1400" dirty="0"/>
              <a:t> y Villa Victoria, y uno, Zitácuaro, en el Estado de Michoacán.</a:t>
            </a:r>
          </a:p>
          <a:p>
            <a:endParaRPr lang="es-MX" altLang="es-MX" sz="1400" dirty="0"/>
          </a:p>
        </p:txBody>
      </p:sp>
      <p:pic>
        <p:nvPicPr>
          <p:cNvPr id="29700" name="Picture 2" descr="http://cedipiem.edomex.gob.mx/sites/cedipiem.edomex.gob.mx/files/images/Pueblos%20indigenas/Mazahua/ced_jpg_mazahua1.jpg">
            <a:extLst>
              <a:ext uri="{FF2B5EF4-FFF2-40B4-BE49-F238E27FC236}">
                <a16:creationId xmlns:a16="http://schemas.microsoft.com/office/drawing/2014/main" id="{236A78DA-7EA0-4759-909F-5C0331FD2FD7}"/>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l="61722"/>
          <a:stretch>
            <a:fillRect/>
          </a:stretch>
        </p:blipFill>
        <p:spPr>
          <a:xfrm>
            <a:off x="609600" y="1484784"/>
            <a:ext cx="4278312" cy="3095625"/>
          </a:xfrm>
          <a:noFill/>
        </p:spPr>
      </p:pic>
      <p:sp>
        <p:nvSpPr>
          <p:cNvPr id="8" name="Marcador de pie de página 7">
            <a:extLst>
              <a:ext uri="{FF2B5EF4-FFF2-40B4-BE49-F238E27FC236}">
                <a16:creationId xmlns:a16="http://schemas.microsoft.com/office/drawing/2014/main" id="{6DF82752-B7A7-40B5-88F1-059E75A761E6}"/>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a:extLst>
              <a:ext uri="{FF2B5EF4-FFF2-40B4-BE49-F238E27FC236}">
                <a16:creationId xmlns:a16="http://schemas.microsoft.com/office/drawing/2014/main" id="{0B3B7D51-144D-411C-AB8C-62AB2529ABD8}"/>
              </a:ext>
            </a:extLst>
          </p:cNvPr>
          <p:cNvSpPr>
            <a:spLocks noGrp="1" noChangeArrowheads="1"/>
          </p:cNvSpPr>
          <p:nvPr>
            <p:ph type="title"/>
          </p:nvPr>
        </p:nvSpPr>
        <p:spPr/>
        <p:txBody>
          <a:bodyPr rtlCol="0">
            <a:normAutofit fontScale="90000"/>
          </a:bodyPr>
          <a:lstStyle/>
          <a:p>
            <a:pPr fontAlgn="auto">
              <a:spcAft>
                <a:spcPts val="0"/>
              </a:spcAft>
              <a:defRPr/>
            </a:pPr>
            <a:r>
              <a:rPr lang="es-MX" altLang="es-MX" sz="2800" b="1">
                <a:solidFill>
                  <a:schemeClr val="tx2"/>
                </a:solidFill>
                <a:latin typeface="Arial" panose="020B0604020202020204" pitchFamily="34" charset="0"/>
              </a:rPr>
              <a:t>Elaboración de materia prima para el proceso artesanal de tejido textil de lana.</a:t>
            </a:r>
            <a:br>
              <a:rPr lang="es-ES" altLang="es-MX" sz="2800" b="1">
                <a:solidFill>
                  <a:schemeClr val="tx2"/>
                </a:solidFill>
                <a:latin typeface="Arial" panose="020B0604020202020204" pitchFamily="34" charset="0"/>
              </a:rPr>
            </a:br>
            <a:br>
              <a:rPr lang="es-MX" altLang="es-MX" sz="2800" b="1">
                <a:solidFill>
                  <a:schemeClr val="tx2"/>
                </a:solidFill>
                <a:latin typeface="Arial" panose="020B0604020202020204" pitchFamily="34" charset="0"/>
              </a:rPr>
            </a:br>
            <a:endParaRPr lang="es-ES" altLang="es-MX" sz="2800" b="1">
              <a:solidFill>
                <a:schemeClr val="tx2"/>
              </a:solidFill>
              <a:latin typeface="Arial" panose="020B0604020202020204" pitchFamily="34" charset="0"/>
            </a:endParaRPr>
          </a:p>
        </p:txBody>
      </p:sp>
      <p:sp>
        <p:nvSpPr>
          <p:cNvPr id="8197" name="Rectangle 5">
            <a:extLst>
              <a:ext uri="{FF2B5EF4-FFF2-40B4-BE49-F238E27FC236}">
                <a16:creationId xmlns:a16="http://schemas.microsoft.com/office/drawing/2014/main" id="{DBCC25A4-C64D-4130-BD84-823B1F761066}"/>
              </a:ext>
            </a:extLst>
          </p:cNvPr>
          <p:cNvSpPr>
            <a:spLocks noGrp="1" noChangeArrowheads="1"/>
          </p:cNvSpPr>
          <p:nvPr>
            <p:ph type="body" sz="half" idx="1"/>
          </p:nvPr>
        </p:nvSpPr>
        <p:spPr>
          <a:xfrm>
            <a:off x="755650" y="1052513"/>
            <a:ext cx="4429125" cy="5080000"/>
          </a:xfrm>
        </p:spPr>
        <p:txBody>
          <a:bodyPr rtlCol="0">
            <a:normAutofit fontScale="92500" lnSpcReduction="10000"/>
          </a:bodyPr>
          <a:lstStyle/>
          <a:p>
            <a:pPr fontAlgn="auto">
              <a:lnSpc>
                <a:spcPct val="80000"/>
              </a:lnSpc>
              <a:spcAft>
                <a:spcPts val="0"/>
              </a:spcAft>
              <a:buFont typeface="Wingdings" panose="05000000000000000000" pitchFamily="2" charset="2"/>
              <a:buNone/>
              <a:defRPr/>
            </a:pPr>
            <a:r>
              <a:rPr lang="es-ES" altLang="es-MX" sz="900" dirty="0">
                <a:solidFill>
                  <a:schemeClr val="tx1">
                    <a:lumMod val="75000"/>
                    <a:lumOff val="25000"/>
                  </a:schemeClr>
                </a:solidFill>
              </a:rPr>
              <a:t>	</a:t>
            </a:r>
          </a:p>
          <a:p>
            <a:pPr lvl="2" fontAlgn="auto">
              <a:lnSpc>
                <a:spcPct val="80000"/>
              </a:lnSpc>
              <a:spcAft>
                <a:spcPts val="0"/>
              </a:spcAft>
              <a:buFont typeface="Wingdings" panose="05000000000000000000" pitchFamily="2" charset="2"/>
              <a:buNone/>
              <a:defRPr/>
            </a:pPr>
            <a:r>
              <a:rPr lang="es-ES" altLang="es-MX" sz="1200" dirty="0">
                <a:solidFill>
                  <a:schemeClr val="tx1">
                    <a:lumMod val="75000"/>
                    <a:lumOff val="25000"/>
                  </a:schemeClr>
                </a:solidFill>
              </a:rPr>
              <a:t>: </a:t>
            </a:r>
          </a:p>
          <a:p>
            <a:pPr fontAlgn="auto">
              <a:lnSpc>
                <a:spcPct val="80000"/>
              </a:lnSpc>
              <a:spcAft>
                <a:spcPts val="0"/>
              </a:spcAft>
              <a:buFont typeface="Wingdings" panose="05000000000000000000" pitchFamily="2" charset="2"/>
              <a:buNone/>
              <a:defRPr/>
            </a:pPr>
            <a:r>
              <a:rPr lang="es-ES" altLang="es-MX" sz="1600" dirty="0">
                <a:solidFill>
                  <a:schemeClr val="tx1">
                    <a:lumMod val="75000"/>
                    <a:lumOff val="25000"/>
                  </a:schemeClr>
                </a:solidFill>
              </a:rPr>
              <a:t>	</a:t>
            </a:r>
            <a:r>
              <a:rPr lang="es-ES" altLang="es-MX" sz="1700" dirty="0">
                <a:solidFill>
                  <a:schemeClr val="tx1">
                    <a:lumMod val="75000"/>
                    <a:lumOff val="25000"/>
                  </a:schemeClr>
                </a:solidFill>
                <a:latin typeface="Arial" panose="020B0604020202020204" pitchFamily="34" charset="0"/>
                <a:cs typeface="Arial" panose="020B0604020202020204" pitchFamily="34" charset="0"/>
              </a:rPr>
              <a:t>La producción artesanal en el Estado de México se clasifica en 17  Ramas  con diversas y </a:t>
            </a:r>
            <a:r>
              <a:rPr lang="es-ES" altLang="es-MX" sz="1700" dirty="0" err="1">
                <a:solidFill>
                  <a:schemeClr val="tx1">
                    <a:lumMod val="75000"/>
                    <a:lumOff val="25000"/>
                  </a:schemeClr>
                </a:solidFill>
                <a:latin typeface="Arial" panose="020B0604020202020204" pitchFamily="34" charset="0"/>
                <a:cs typeface="Arial" panose="020B0604020202020204" pitchFamily="34" charset="0"/>
              </a:rPr>
              <a:t>sub-ramas</a:t>
            </a:r>
            <a:r>
              <a:rPr lang="es-ES" altLang="es-MX" sz="1700" dirty="0">
                <a:solidFill>
                  <a:schemeClr val="tx1">
                    <a:lumMod val="75000"/>
                    <a:lumOff val="25000"/>
                  </a:schemeClr>
                </a:solidFill>
                <a:latin typeface="Arial" panose="020B0604020202020204" pitchFamily="34" charset="0"/>
                <a:cs typeface="Arial" panose="020B0604020202020204" pitchFamily="34" charset="0"/>
              </a:rPr>
              <a:t>, dentro de la Rama Textil se encuentran:</a:t>
            </a:r>
          </a:p>
          <a:p>
            <a:pPr fontAlgn="auto">
              <a:lnSpc>
                <a:spcPct val="80000"/>
              </a:lnSpc>
              <a:spcAft>
                <a:spcPts val="0"/>
              </a:spcAft>
              <a:defRPr/>
            </a:pPr>
            <a:r>
              <a:rPr lang="es-ES" altLang="es-MX" sz="1700" dirty="0">
                <a:solidFill>
                  <a:schemeClr val="tx1">
                    <a:lumMod val="75000"/>
                    <a:lumOff val="25000"/>
                  </a:schemeClr>
                </a:solidFill>
                <a:latin typeface="Arial" panose="020B0604020202020204" pitchFamily="34" charset="0"/>
                <a:cs typeface="Arial" panose="020B0604020202020204" pitchFamily="34" charset="0"/>
              </a:rPr>
              <a:t>	</a:t>
            </a:r>
            <a:r>
              <a:rPr lang="es-ES" altLang="es-MX" sz="1700" b="1" dirty="0">
                <a:solidFill>
                  <a:schemeClr val="tx1">
                    <a:lumMod val="75000"/>
                    <a:lumOff val="25000"/>
                  </a:schemeClr>
                </a:solidFill>
                <a:latin typeface="Arial" panose="020B0604020202020204" pitchFamily="34" charset="0"/>
                <a:cs typeface="Arial" panose="020B0604020202020204" pitchFamily="34" charset="0"/>
              </a:rPr>
              <a:t>Bordado</a:t>
            </a:r>
          </a:p>
          <a:p>
            <a:pPr fontAlgn="auto">
              <a:lnSpc>
                <a:spcPct val="80000"/>
              </a:lnSpc>
              <a:spcAft>
                <a:spcPts val="0"/>
              </a:spcAft>
              <a:defRPr/>
            </a:pPr>
            <a:r>
              <a:rPr lang="es-ES" altLang="es-MX" sz="1700" dirty="0">
                <a:solidFill>
                  <a:schemeClr val="tx1">
                    <a:lumMod val="75000"/>
                    <a:lumOff val="25000"/>
                  </a:schemeClr>
                </a:solidFill>
                <a:latin typeface="Arial" panose="020B0604020202020204" pitchFamily="34" charset="0"/>
                <a:cs typeface="Arial" panose="020B0604020202020204" pitchFamily="34" charset="0"/>
              </a:rPr>
              <a:t>	Brocado </a:t>
            </a:r>
          </a:p>
          <a:p>
            <a:pPr fontAlgn="auto">
              <a:lnSpc>
                <a:spcPct val="80000"/>
              </a:lnSpc>
              <a:spcAft>
                <a:spcPts val="0"/>
              </a:spcAft>
              <a:defRPr/>
            </a:pPr>
            <a:r>
              <a:rPr lang="es-ES" altLang="es-MX" sz="1700" dirty="0">
                <a:solidFill>
                  <a:schemeClr val="tx1">
                    <a:lumMod val="75000"/>
                    <a:lumOff val="25000"/>
                  </a:schemeClr>
                </a:solidFill>
                <a:latin typeface="Arial" panose="020B0604020202020204" pitchFamily="34" charset="0"/>
                <a:cs typeface="Arial" panose="020B0604020202020204" pitchFamily="34" charset="0"/>
              </a:rPr>
              <a:t>	Deshilado  e </a:t>
            </a:r>
          </a:p>
          <a:p>
            <a:pPr fontAlgn="auto">
              <a:lnSpc>
                <a:spcPct val="80000"/>
              </a:lnSpc>
              <a:spcAft>
                <a:spcPts val="0"/>
              </a:spcAft>
              <a:defRPr/>
            </a:pPr>
            <a:r>
              <a:rPr lang="es-ES" altLang="es-MX" sz="1700" dirty="0">
                <a:solidFill>
                  <a:schemeClr val="tx1">
                    <a:lumMod val="75000"/>
                    <a:lumOff val="25000"/>
                  </a:schemeClr>
                </a:solidFill>
                <a:latin typeface="Arial" panose="020B0604020202020204" pitchFamily="34" charset="0"/>
                <a:cs typeface="Arial" panose="020B0604020202020204" pitchFamily="34" charset="0"/>
              </a:rPr>
              <a:t>	Indumentaria Tradicional (http://iifaem.edomex.gob.mx/)</a:t>
            </a:r>
          </a:p>
          <a:p>
            <a:pPr fontAlgn="auto">
              <a:lnSpc>
                <a:spcPct val="80000"/>
              </a:lnSpc>
              <a:spcAft>
                <a:spcPts val="0"/>
              </a:spcAft>
              <a:buFont typeface="Wingdings" panose="05000000000000000000" pitchFamily="2" charset="2"/>
              <a:buNone/>
              <a:defRPr/>
            </a:pPr>
            <a:r>
              <a:rPr lang="es-ES" altLang="es-MX" sz="1700" dirty="0">
                <a:solidFill>
                  <a:schemeClr val="tx1">
                    <a:lumMod val="75000"/>
                    <a:lumOff val="25000"/>
                  </a:schemeClr>
                </a:solidFill>
                <a:latin typeface="Arial" panose="020B0604020202020204" pitchFamily="34" charset="0"/>
                <a:cs typeface="Arial" panose="020B0604020202020204" pitchFamily="34" charset="0"/>
              </a:rPr>
              <a:t> 	La producción de artesanías adquiere una especial importancia en el momento presente, no sólo porque son auténticas  expresiones culturales del pueblo mexicano sino también, y de manera fundamental, porque constituyen una fuente permanente de trabajo y de ingresos  para amplios sectores de la población  que vive en zonas rurales”(Espejel,2014) </a:t>
            </a:r>
          </a:p>
          <a:p>
            <a:pPr fontAlgn="auto">
              <a:lnSpc>
                <a:spcPct val="80000"/>
              </a:lnSpc>
              <a:spcAft>
                <a:spcPts val="0"/>
              </a:spcAft>
              <a:buFont typeface="Wingdings" panose="05000000000000000000" pitchFamily="2" charset="2"/>
              <a:buNone/>
              <a:defRPr/>
            </a:pPr>
            <a:r>
              <a:rPr lang="es-ES" altLang="es-MX" sz="1700" dirty="0">
                <a:solidFill>
                  <a:schemeClr val="tx1">
                    <a:lumMod val="75000"/>
                    <a:lumOff val="25000"/>
                  </a:schemeClr>
                </a:solidFill>
                <a:latin typeface="Arial" panose="020B0604020202020204" pitchFamily="34" charset="0"/>
                <a:cs typeface="Arial" panose="020B0604020202020204" pitchFamily="34" charset="0"/>
              </a:rPr>
              <a:t>	</a:t>
            </a:r>
            <a:endParaRPr lang="es-MX" altLang="es-MX" sz="1700" dirty="0">
              <a:solidFill>
                <a:schemeClr val="tx1">
                  <a:lumMod val="75000"/>
                  <a:lumOff val="25000"/>
                </a:schemeClr>
              </a:solidFill>
              <a:latin typeface="Arial" panose="020B0604020202020204" pitchFamily="34" charset="0"/>
              <a:cs typeface="Arial" panose="020B0604020202020204" pitchFamily="34" charset="0"/>
            </a:endParaRPr>
          </a:p>
          <a:p>
            <a:pPr algn="r" fontAlgn="auto">
              <a:lnSpc>
                <a:spcPct val="80000"/>
              </a:lnSpc>
              <a:spcAft>
                <a:spcPts val="0"/>
              </a:spcAft>
              <a:buFont typeface="Wingdings" panose="05000000000000000000" pitchFamily="2" charset="2"/>
              <a:buNone/>
              <a:defRPr/>
            </a:pPr>
            <a:endParaRPr lang="es-MX" altLang="es-MX" sz="900" dirty="0">
              <a:solidFill>
                <a:schemeClr val="tx1">
                  <a:lumMod val="75000"/>
                  <a:lumOff val="25000"/>
                </a:schemeClr>
              </a:solidFill>
            </a:endParaRPr>
          </a:p>
          <a:p>
            <a:pPr algn="r" fontAlgn="auto">
              <a:lnSpc>
                <a:spcPct val="80000"/>
              </a:lnSpc>
              <a:spcAft>
                <a:spcPts val="0"/>
              </a:spcAft>
              <a:buFont typeface="Wingdings" panose="05000000000000000000" pitchFamily="2" charset="2"/>
              <a:buNone/>
              <a:defRPr/>
            </a:pPr>
            <a:endParaRPr lang="es-MX" altLang="es-MX" sz="900" dirty="0">
              <a:solidFill>
                <a:schemeClr val="tx1">
                  <a:lumMod val="75000"/>
                  <a:lumOff val="25000"/>
                </a:schemeClr>
              </a:solidFill>
            </a:endParaRPr>
          </a:p>
          <a:p>
            <a:pPr algn="r" fontAlgn="auto">
              <a:lnSpc>
                <a:spcPct val="80000"/>
              </a:lnSpc>
              <a:spcAft>
                <a:spcPts val="0"/>
              </a:spcAft>
              <a:buFont typeface="Wingdings" panose="05000000000000000000" pitchFamily="2" charset="2"/>
              <a:buNone/>
              <a:defRPr/>
            </a:pPr>
            <a:endParaRPr lang="es-MX" altLang="es-MX" sz="900" dirty="0">
              <a:solidFill>
                <a:schemeClr val="tx1">
                  <a:lumMod val="75000"/>
                  <a:lumOff val="25000"/>
                </a:schemeClr>
              </a:solidFill>
            </a:endParaRPr>
          </a:p>
          <a:p>
            <a:pPr algn="r" fontAlgn="auto">
              <a:lnSpc>
                <a:spcPct val="80000"/>
              </a:lnSpc>
              <a:spcAft>
                <a:spcPts val="0"/>
              </a:spcAft>
              <a:buFont typeface="Wingdings" panose="05000000000000000000" pitchFamily="2" charset="2"/>
              <a:buNone/>
              <a:defRPr/>
            </a:pPr>
            <a:endParaRPr lang="es-ES" altLang="es-MX" sz="900" dirty="0">
              <a:solidFill>
                <a:schemeClr val="tx1">
                  <a:lumMod val="75000"/>
                  <a:lumOff val="25000"/>
                </a:schemeClr>
              </a:solidFill>
            </a:endParaRPr>
          </a:p>
        </p:txBody>
      </p:sp>
      <p:graphicFrame>
        <p:nvGraphicFramePr>
          <p:cNvPr id="30724" name="Object 16">
            <a:extLst>
              <a:ext uri="{FF2B5EF4-FFF2-40B4-BE49-F238E27FC236}">
                <a16:creationId xmlns:a16="http://schemas.microsoft.com/office/drawing/2014/main" id="{D7606442-0243-4B48-9B8A-E373C690DF91}"/>
              </a:ext>
            </a:extLst>
          </p:cNvPr>
          <p:cNvGraphicFramePr>
            <a:graphicFrameLocks noGrp="1" noChangeAspect="1"/>
          </p:cNvGraphicFramePr>
          <p:nvPr>
            <p:ph sz="quarter" idx="2"/>
          </p:nvPr>
        </p:nvGraphicFramePr>
        <p:xfrm>
          <a:off x="5729288" y="2017713"/>
          <a:ext cx="3214687" cy="3067050"/>
        </p:xfrm>
        <a:graphic>
          <a:graphicData uri="http://schemas.openxmlformats.org/presentationml/2006/ole">
            <mc:AlternateContent xmlns:mc="http://schemas.openxmlformats.org/markup-compatibility/2006">
              <mc:Choice xmlns:v="urn:schemas-microsoft-com:vml" Requires="v">
                <p:oleObj spid="_x0000_s30731" name="Imagen de mapa de bits" r:id="rId3" imgW="6096044" imgH="4572033" progId="Paint.Picture">
                  <p:embed/>
                </p:oleObj>
              </mc:Choice>
              <mc:Fallback>
                <p:oleObj name="Imagen de mapa de bits" r:id="rId3" imgW="6096044" imgH="4572033" progId="Paint.Picture">
                  <p:embed/>
                  <p:pic>
                    <p:nvPicPr>
                      <p:cNvPr id="0" name="Object 16"/>
                      <p:cNvPicPr>
                        <a:picLocks noGrp="1" noChangeAspect="1" noChangeArrowheads="1"/>
                      </p:cNvPicPr>
                      <p:nvPr/>
                    </p:nvPicPr>
                    <p:blipFill>
                      <a:blip r:embed="rId4">
                        <a:lum contrast="24000"/>
                        <a:extLst>
                          <a:ext uri="{28A0092B-C50C-407E-A947-70E740481C1C}">
                            <a14:useLocalDpi xmlns:a14="http://schemas.microsoft.com/office/drawing/2010/main" val="0"/>
                          </a:ext>
                        </a:extLst>
                      </a:blip>
                      <a:srcRect/>
                      <a:stretch>
                        <a:fillRect/>
                      </a:stretch>
                    </p:blipFill>
                    <p:spPr bwMode="auto">
                      <a:xfrm>
                        <a:off x="5729288" y="2017713"/>
                        <a:ext cx="3214687" cy="306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Marcador de pie de página 1">
            <a:extLst>
              <a:ext uri="{FF2B5EF4-FFF2-40B4-BE49-F238E27FC236}">
                <a16:creationId xmlns:a16="http://schemas.microsoft.com/office/drawing/2014/main" id="{7FFC41FA-A841-449B-8CAC-F121A44FB780}"/>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30726" name="Rectangle 15">
            <a:extLst>
              <a:ext uri="{FF2B5EF4-FFF2-40B4-BE49-F238E27FC236}">
                <a16:creationId xmlns:a16="http://schemas.microsoft.com/office/drawing/2014/main" id="{D4CE9A3E-8B6D-46BB-A133-B23253F0029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endParaRPr lang="es-MX" altLang="es-MX"/>
          </a:p>
        </p:txBody>
      </p:sp>
      <p:sp>
        <p:nvSpPr>
          <p:cNvPr id="30727" name="Text Box 18">
            <a:extLst>
              <a:ext uri="{FF2B5EF4-FFF2-40B4-BE49-F238E27FC236}">
                <a16:creationId xmlns:a16="http://schemas.microsoft.com/office/drawing/2014/main" id="{7475CB60-4A8B-4ABB-967A-77FC9C09FE72}"/>
              </a:ext>
            </a:extLst>
          </p:cNvPr>
          <p:cNvSpPr txBox="1">
            <a:spLocks noChangeArrowheads="1"/>
          </p:cNvSpPr>
          <p:nvPr/>
        </p:nvSpPr>
        <p:spPr bwMode="auto">
          <a:xfrm>
            <a:off x="5580063" y="6381750"/>
            <a:ext cx="2879725"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r" eaLnBrk="1" hangingPunct="1"/>
            <a:endParaRPr lang="es-ES" altLang="es-MX" sz="1000"/>
          </a:p>
          <a:p>
            <a:pPr eaLnBrk="1" hangingPunct="1">
              <a:spcBef>
                <a:spcPct val="50000"/>
              </a:spcBef>
            </a:pPr>
            <a:endParaRPr lang="es-ES" altLang="es-MX" sz="1000"/>
          </a:p>
        </p:txBody>
      </p:sp>
      <p:sp>
        <p:nvSpPr>
          <p:cNvPr id="30728" name="Text Box 19">
            <a:extLst>
              <a:ext uri="{FF2B5EF4-FFF2-40B4-BE49-F238E27FC236}">
                <a16:creationId xmlns:a16="http://schemas.microsoft.com/office/drawing/2014/main" id="{DEC2EF03-8F73-403C-95CA-7AD5DAD6E085}"/>
              </a:ext>
            </a:extLst>
          </p:cNvPr>
          <p:cNvSpPr txBox="1">
            <a:spLocks noChangeArrowheads="1"/>
          </p:cNvSpPr>
          <p:nvPr/>
        </p:nvSpPr>
        <p:spPr bwMode="auto">
          <a:xfrm>
            <a:off x="7467600" y="6553200"/>
            <a:ext cx="12954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spcBef>
                <a:spcPct val="50000"/>
              </a:spcBef>
            </a:pPr>
            <a:r>
              <a:rPr lang="es-MX" altLang="es-MX"/>
              <a:t>			</a:t>
            </a:r>
            <a:endParaRPr lang="es-ES" altLang="es-MX"/>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Rectangle 4">
            <a:extLst>
              <a:ext uri="{FF2B5EF4-FFF2-40B4-BE49-F238E27FC236}">
                <a16:creationId xmlns:a16="http://schemas.microsoft.com/office/drawing/2014/main" id="{BACE58B8-920C-42E6-953D-41A933188874}"/>
              </a:ext>
            </a:extLst>
          </p:cNvPr>
          <p:cNvSpPr>
            <a:spLocks noGrp="1" noChangeArrowheads="1"/>
          </p:cNvSpPr>
          <p:nvPr>
            <p:ph type="title"/>
          </p:nvPr>
        </p:nvSpPr>
        <p:spPr/>
        <p:txBody>
          <a:bodyPr rtlCol="0">
            <a:normAutofit fontScale="90000"/>
          </a:bodyPr>
          <a:lstStyle/>
          <a:p>
            <a:pPr fontAlgn="auto">
              <a:spcAft>
                <a:spcPts val="0"/>
              </a:spcAft>
              <a:defRPr/>
            </a:pPr>
            <a:r>
              <a:rPr lang="es-MX" altLang="es-MX" sz="3200" b="1">
                <a:solidFill>
                  <a:schemeClr val="tx2"/>
                </a:solidFill>
                <a:latin typeface="Arial" panose="020B0604020202020204" pitchFamily="34" charset="0"/>
              </a:rPr>
              <a:t>Elaboración de materia prima para el proceso artesanal de tejido textil de lana.</a:t>
            </a:r>
            <a:br>
              <a:rPr lang="es-ES" altLang="es-MX" sz="3200" b="1">
                <a:solidFill>
                  <a:schemeClr val="tx2"/>
                </a:solidFill>
                <a:latin typeface="Arial" panose="020B0604020202020204" pitchFamily="34" charset="0"/>
              </a:rPr>
            </a:br>
            <a:br>
              <a:rPr lang="es-MX" altLang="es-MX" sz="3200" b="1">
                <a:solidFill>
                  <a:schemeClr val="tx2"/>
                </a:solidFill>
                <a:latin typeface="Arial" panose="020B0604020202020204" pitchFamily="34" charset="0"/>
              </a:rPr>
            </a:br>
            <a:br>
              <a:rPr lang="es-ES" altLang="es-MX" sz="3200">
                <a:solidFill>
                  <a:schemeClr val="tx2"/>
                </a:solidFill>
                <a:latin typeface="Arial" panose="020B0604020202020204" pitchFamily="34" charset="0"/>
              </a:rPr>
            </a:br>
            <a:endParaRPr lang="es-ES" altLang="es-MX" sz="3200" dirty="0">
              <a:solidFill>
                <a:schemeClr val="tx1">
                  <a:lumMod val="85000"/>
                  <a:lumOff val="15000"/>
                </a:schemeClr>
              </a:solidFill>
            </a:endParaRPr>
          </a:p>
        </p:txBody>
      </p:sp>
      <p:sp>
        <p:nvSpPr>
          <p:cNvPr id="31747" name="Rectangle 5">
            <a:extLst>
              <a:ext uri="{FF2B5EF4-FFF2-40B4-BE49-F238E27FC236}">
                <a16:creationId xmlns:a16="http://schemas.microsoft.com/office/drawing/2014/main" id="{BC375D3C-A9E7-411E-9452-5CFF128B44D1}"/>
              </a:ext>
            </a:extLst>
          </p:cNvPr>
          <p:cNvSpPr>
            <a:spLocks noGrp="1" noChangeArrowheads="1"/>
          </p:cNvSpPr>
          <p:nvPr>
            <p:ph type="body" sz="half" idx="1"/>
          </p:nvPr>
        </p:nvSpPr>
        <p:spPr>
          <a:xfrm>
            <a:off x="251520" y="1484784"/>
            <a:ext cx="5040560" cy="4968403"/>
          </a:xfrm>
        </p:spPr>
        <p:txBody>
          <a:bodyPr/>
          <a:lstStyle/>
          <a:p>
            <a:pPr>
              <a:lnSpc>
                <a:spcPct val="80000"/>
              </a:lnSpc>
              <a:buFont typeface="Wingdings" panose="05000000000000000000" pitchFamily="2" charset="2"/>
              <a:buNone/>
            </a:pPr>
            <a:r>
              <a:rPr lang="es-ES_tradnl" altLang="es-MX" sz="1600" dirty="0">
                <a:latin typeface="Arial" panose="020B0604020202020204" pitchFamily="34" charset="0"/>
                <a:cs typeface="Arial" panose="020B0604020202020204" pitchFamily="34" charset="0"/>
              </a:rPr>
              <a:t>	Para la obtención de la lana  como la materia prima para el proceso de bordado y elaboración de prendas en lana se efectúan diversos pasos, comenzando con el manejo del borrego como se describe a continuación: </a:t>
            </a:r>
          </a:p>
          <a:p>
            <a:pPr>
              <a:lnSpc>
                <a:spcPct val="80000"/>
              </a:lnSpc>
              <a:buFont typeface="Wingdings" panose="05000000000000000000" pitchFamily="2" charset="2"/>
              <a:buNone/>
            </a:pPr>
            <a:r>
              <a:rPr lang="es-ES_tradnl" altLang="es-MX" sz="1600" dirty="0">
                <a:latin typeface="Arial" panose="020B0604020202020204" pitchFamily="34" charset="0"/>
                <a:cs typeface="Arial" panose="020B0604020202020204" pitchFamily="34" charset="0"/>
              </a:rPr>
              <a:t>	</a:t>
            </a:r>
            <a:r>
              <a:rPr lang="es-ES_tradnl" altLang="es-MX" sz="1600" b="1" dirty="0">
                <a:latin typeface="Arial" panose="020B0604020202020204" pitchFamily="34" charset="0"/>
                <a:cs typeface="Arial" panose="020B0604020202020204" pitchFamily="34" charset="0"/>
              </a:rPr>
              <a:t>1.- TRASQUILA DE BORREGO</a:t>
            </a:r>
          </a:p>
          <a:p>
            <a:pPr>
              <a:lnSpc>
                <a:spcPct val="80000"/>
              </a:lnSpc>
              <a:buFont typeface="Wingdings" panose="05000000000000000000" pitchFamily="2" charset="2"/>
              <a:buNone/>
            </a:pPr>
            <a:r>
              <a:rPr lang="es-ES_tradnl" altLang="es-MX" sz="1600" dirty="0">
                <a:latin typeface="Arial" panose="020B0604020202020204" pitchFamily="34" charset="0"/>
                <a:cs typeface="Arial" panose="020B0604020202020204" pitchFamily="34" charset="0"/>
              </a:rPr>
              <a:t>	El Borrego que se va a trasquilar debe ser mayor de 4 meses, no se le debe permitir que coma desde la tarde anterior para evitar el estallamiento de las vísceras y si es hembra detectar que no esté preñada.</a:t>
            </a:r>
          </a:p>
          <a:p>
            <a:pPr>
              <a:lnSpc>
                <a:spcPct val="80000"/>
              </a:lnSpc>
              <a:buFont typeface="Wingdings" panose="05000000000000000000" pitchFamily="2" charset="2"/>
              <a:buNone/>
            </a:pPr>
            <a:r>
              <a:rPr lang="es-ES_tradnl" altLang="es-MX" sz="1600" dirty="0">
                <a:latin typeface="Arial" panose="020B0604020202020204" pitchFamily="34" charset="0"/>
                <a:cs typeface="Arial" panose="020B0604020202020204" pitchFamily="34" charset="0"/>
              </a:rPr>
              <a:t>	Como resultado de la trasquila, se obtiene un vellón, que equivale normalmente a 600 gramos. de lana, la cual se pone a asolear por 3 días para que se mueran las garrapatas, se seque la suciedad y se elimine la grasa que tiene.</a:t>
            </a:r>
          </a:p>
          <a:p>
            <a:pPr>
              <a:lnSpc>
                <a:spcPct val="80000"/>
              </a:lnSpc>
              <a:buFont typeface="Wingdings" panose="05000000000000000000" pitchFamily="2" charset="2"/>
              <a:buNone/>
            </a:pPr>
            <a:r>
              <a:rPr lang="es-ES_tradnl" altLang="es-MX" sz="1600" dirty="0">
                <a:latin typeface="Arial" panose="020B0604020202020204" pitchFamily="34" charset="0"/>
                <a:cs typeface="Arial" panose="020B0604020202020204" pitchFamily="34" charset="0"/>
              </a:rPr>
              <a:t>	El tiempo para que el Borrego crezca la lana nuevamente es aproximadamente de 6 meses.</a:t>
            </a:r>
          </a:p>
          <a:p>
            <a:pPr>
              <a:lnSpc>
                <a:spcPct val="80000"/>
              </a:lnSpc>
              <a:buFont typeface="Wingdings" panose="05000000000000000000" pitchFamily="2" charset="2"/>
              <a:buNone/>
            </a:pPr>
            <a:r>
              <a:rPr lang="es-ES_tradnl" altLang="es-MX" sz="1600" dirty="0">
                <a:latin typeface="Arial" panose="020B0604020202020204" pitchFamily="34" charset="0"/>
                <a:cs typeface="Arial" panose="020B0604020202020204" pitchFamily="34" charset="0"/>
              </a:rPr>
              <a:t>	</a:t>
            </a:r>
            <a:endParaRPr lang="es-ES" altLang="es-MX" sz="1600" dirty="0">
              <a:latin typeface="Arial" panose="020B0604020202020204" pitchFamily="34" charset="0"/>
              <a:cs typeface="Arial" panose="020B0604020202020204" pitchFamily="34" charset="0"/>
            </a:endParaRPr>
          </a:p>
        </p:txBody>
      </p:sp>
      <p:pic>
        <p:nvPicPr>
          <p:cNvPr id="31748" name="Picture 9" descr="DSC00294">
            <a:extLst>
              <a:ext uri="{FF2B5EF4-FFF2-40B4-BE49-F238E27FC236}">
                <a16:creationId xmlns:a16="http://schemas.microsoft.com/office/drawing/2014/main" id="{5A41E43B-168B-4F9C-8FB5-B9D63C21640D}"/>
              </a:ext>
            </a:extLst>
          </p:cNvPr>
          <p:cNvPicPr>
            <a:picLocks noGrp="1" noChangeAspect="1" noChangeArrowheads="1"/>
          </p:cNvPicPr>
          <p:nvPr>
            <p:ph sz="quarter" idx="2"/>
          </p:nvPr>
        </p:nvPicPr>
        <p:blipFill>
          <a:blip r:embed="rId2">
            <a:lum contrast="48000"/>
            <a:extLst>
              <a:ext uri="{28A0092B-C50C-407E-A947-70E740481C1C}">
                <a14:useLocalDpi xmlns:a14="http://schemas.microsoft.com/office/drawing/2010/main" val="0"/>
              </a:ext>
            </a:extLst>
          </a:blip>
          <a:srcRect/>
          <a:stretch>
            <a:fillRect/>
          </a:stretch>
        </p:blipFill>
        <p:spPr>
          <a:xfrm>
            <a:off x="5219700" y="2047875"/>
            <a:ext cx="3514725" cy="2635250"/>
          </a:xfrm>
        </p:spPr>
      </p:pic>
      <p:sp>
        <p:nvSpPr>
          <p:cNvPr id="2" name="Marcador de pie de página 1">
            <a:extLst>
              <a:ext uri="{FF2B5EF4-FFF2-40B4-BE49-F238E27FC236}">
                <a16:creationId xmlns:a16="http://schemas.microsoft.com/office/drawing/2014/main" id="{CB2DEB1E-C63B-47E7-91F4-93D8829CBA28}"/>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31750" name="Text Box 11">
            <a:extLst>
              <a:ext uri="{FF2B5EF4-FFF2-40B4-BE49-F238E27FC236}">
                <a16:creationId xmlns:a16="http://schemas.microsoft.com/office/drawing/2014/main" id="{6D45156A-6837-4857-AC9B-FEBA5584C02E}"/>
              </a:ext>
            </a:extLst>
          </p:cNvPr>
          <p:cNvSpPr txBox="1">
            <a:spLocks noChangeArrowheads="1"/>
          </p:cNvSpPr>
          <p:nvPr/>
        </p:nvSpPr>
        <p:spPr bwMode="auto">
          <a:xfrm>
            <a:off x="5724525" y="6453188"/>
            <a:ext cx="2735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spcBef>
                <a:spcPct val="50000"/>
              </a:spcBef>
            </a:pPr>
            <a:endParaRPr lang="es-MX" altLang="es-MX" sz="10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D8CEBA8-08C3-4EDF-B5D2-1B68425AD8E5}"/>
              </a:ext>
            </a:extLst>
          </p:cNvPr>
          <p:cNvSpPr>
            <a:spLocks noGrp="1"/>
          </p:cNvSpPr>
          <p:nvPr>
            <p:ph type="title"/>
          </p:nvPr>
        </p:nvSpPr>
        <p:spPr>
          <a:xfrm>
            <a:off x="1403350" y="309563"/>
            <a:ext cx="7275513" cy="1281112"/>
          </a:xfrm>
        </p:spPr>
        <p:txBody>
          <a:bodyPr rtlCol="0">
            <a:normAutofit fontScale="90000"/>
          </a:bodyPr>
          <a:lstStyle/>
          <a:p>
            <a:pPr fontAlgn="auto">
              <a:spcAft>
                <a:spcPts val="0"/>
              </a:spcAft>
              <a:defRPr/>
            </a:pPr>
            <a:r>
              <a:rPr lang="es-MX" altLang="es-MX" sz="2700" b="1" dirty="0">
                <a:solidFill>
                  <a:schemeClr val="tx2"/>
                </a:solidFill>
                <a:latin typeface="Arial" panose="020B0604020202020204" pitchFamily="34" charset="0"/>
              </a:rPr>
              <a:t>Elaboración de materia prima para el proceso artesanal de tejido textil de lana.</a:t>
            </a:r>
            <a:br>
              <a:rPr lang="es-ES" altLang="es-MX" sz="2700" b="1" dirty="0">
                <a:solidFill>
                  <a:schemeClr val="tx2"/>
                </a:solidFill>
                <a:latin typeface="Arial" panose="020B0604020202020204" pitchFamily="34" charset="0"/>
              </a:rPr>
            </a:br>
            <a:br>
              <a:rPr lang="es-MX" altLang="es-MX" b="1" dirty="0">
                <a:solidFill>
                  <a:schemeClr val="tx2"/>
                </a:solidFill>
                <a:latin typeface="Arial" panose="020B0604020202020204" pitchFamily="34" charset="0"/>
              </a:rPr>
            </a:br>
            <a:br>
              <a:rPr lang="es-ES" altLang="es-MX" dirty="0">
                <a:solidFill>
                  <a:schemeClr val="tx2"/>
                </a:solidFill>
                <a:latin typeface="Arial" panose="020B0604020202020204" pitchFamily="34" charset="0"/>
              </a:rPr>
            </a:br>
            <a:endParaRPr lang="es-MX" dirty="0">
              <a:solidFill>
                <a:schemeClr val="tx1">
                  <a:lumMod val="85000"/>
                  <a:lumOff val="15000"/>
                </a:schemeClr>
              </a:solidFill>
            </a:endParaRPr>
          </a:p>
        </p:txBody>
      </p:sp>
      <p:sp>
        <p:nvSpPr>
          <p:cNvPr id="3" name="Marcador de contenido 2">
            <a:extLst>
              <a:ext uri="{FF2B5EF4-FFF2-40B4-BE49-F238E27FC236}">
                <a16:creationId xmlns:a16="http://schemas.microsoft.com/office/drawing/2014/main" id="{A047BF2B-DF28-4C7C-9E3E-A93189E10825}"/>
              </a:ext>
            </a:extLst>
          </p:cNvPr>
          <p:cNvSpPr>
            <a:spLocks noGrp="1"/>
          </p:cNvSpPr>
          <p:nvPr>
            <p:ph sz="half" idx="1"/>
          </p:nvPr>
        </p:nvSpPr>
        <p:spPr>
          <a:xfrm>
            <a:off x="1258888" y="1916113"/>
            <a:ext cx="3817168" cy="4219575"/>
          </a:xfrm>
        </p:spPr>
        <p:txBody>
          <a:bodyPr rtlCol="0">
            <a:normAutofit fontScale="92500" lnSpcReduction="10000"/>
          </a:bodyPr>
          <a:lstStyle/>
          <a:p>
            <a:pPr fontAlgn="auto">
              <a:lnSpc>
                <a:spcPct val="80000"/>
              </a:lnSpc>
              <a:spcAft>
                <a:spcPts val="0"/>
              </a:spcAft>
              <a:buFont typeface="Wingdings" panose="05000000000000000000" pitchFamily="2" charset="2"/>
              <a:buNone/>
              <a:defRPr/>
            </a:pPr>
            <a:r>
              <a:rPr lang="es-ES_tradnl" altLang="es-MX" sz="1900" b="1" dirty="0">
                <a:solidFill>
                  <a:schemeClr val="tx1">
                    <a:lumMod val="75000"/>
                    <a:lumOff val="25000"/>
                  </a:schemeClr>
                </a:solidFill>
                <a:latin typeface="Arial" panose="020B0604020202020204" pitchFamily="34" charset="0"/>
                <a:cs typeface="Arial" panose="020B0604020202020204" pitchFamily="34" charset="0"/>
              </a:rPr>
              <a:t>2.- LAVADO</a:t>
            </a:r>
          </a:p>
          <a:p>
            <a:pPr fontAlgn="auto">
              <a:lnSpc>
                <a:spcPct val="80000"/>
              </a:lnSpc>
              <a:spcAft>
                <a:spcPts val="0"/>
              </a:spcAft>
              <a:buFont typeface="Wingdings" panose="05000000000000000000" pitchFamily="2" charset="2"/>
              <a:buNone/>
              <a:defRPr/>
            </a:pPr>
            <a:r>
              <a:rPr lang="es-ES_tradnl" altLang="es-MX" sz="1900" dirty="0">
                <a:solidFill>
                  <a:schemeClr val="tx1">
                    <a:lumMod val="75000"/>
                    <a:lumOff val="25000"/>
                  </a:schemeClr>
                </a:solidFill>
                <a:latin typeface="Arial" panose="020B0604020202020204" pitchFamily="34" charset="0"/>
                <a:cs typeface="Arial" panose="020B0604020202020204" pitchFamily="34" charset="0"/>
              </a:rPr>
              <a:t>	Previo al lavado de la lana, el vellón se desenreda y se le quita la basura, después se coloca en una cubeta, se le agrega jabón neutro; se remoja medio día, se enjuaga y si es necesario se repite el mismo procedimiento, al finalizar el agua debe salir limpia. La lana no se talla porque se hace “correosa”. </a:t>
            </a:r>
          </a:p>
          <a:p>
            <a:pPr fontAlgn="auto">
              <a:lnSpc>
                <a:spcPct val="80000"/>
              </a:lnSpc>
              <a:spcAft>
                <a:spcPts val="0"/>
              </a:spcAft>
              <a:buFont typeface="Wingdings" panose="05000000000000000000" pitchFamily="2" charset="2"/>
              <a:buNone/>
              <a:defRPr/>
            </a:pPr>
            <a:r>
              <a:rPr lang="es-ES_tradnl" altLang="es-MX" sz="1900" b="1" dirty="0">
                <a:solidFill>
                  <a:schemeClr val="tx1">
                    <a:lumMod val="75000"/>
                    <a:lumOff val="25000"/>
                  </a:schemeClr>
                </a:solidFill>
                <a:latin typeface="Arial" panose="020B0604020202020204" pitchFamily="34" charset="0"/>
                <a:cs typeface="Arial" panose="020B0604020202020204" pitchFamily="34" charset="0"/>
              </a:rPr>
              <a:t>3.- SECADO</a:t>
            </a:r>
          </a:p>
          <a:p>
            <a:pPr fontAlgn="auto">
              <a:lnSpc>
                <a:spcPct val="80000"/>
              </a:lnSpc>
              <a:spcAft>
                <a:spcPts val="0"/>
              </a:spcAft>
              <a:buFont typeface="Wingdings" panose="05000000000000000000" pitchFamily="2" charset="2"/>
              <a:buNone/>
              <a:defRPr/>
            </a:pPr>
            <a:r>
              <a:rPr lang="es-ES_tradnl" altLang="es-MX" sz="1900" dirty="0">
                <a:solidFill>
                  <a:schemeClr val="tx1">
                    <a:lumMod val="75000"/>
                    <a:lumOff val="25000"/>
                  </a:schemeClr>
                </a:solidFill>
                <a:latin typeface="Arial" panose="020B0604020202020204" pitchFamily="34" charset="0"/>
                <a:cs typeface="Arial" panose="020B0604020202020204" pitchFamily="34" charset="0"/>
              </a:rPr>
              <a:t>	Una vez que la lana ha sido lavada, se pone a escurrir sobre matorrales o en lazos, cuando hay suficiente calor tarda 1 hora en secarse, y en tiempo húmedo de 2 a 3 horas.</a:t>
            </a:r>
          </a:p>
          <a:p>
            <a:pPr fontAlgn="auto">
              <a:lnSpc>
                <a:spcPct val="80000"/>
              </a:lnSpc>
              <a:spcAft>
                <a:spcPts val="0"/>
              </a:spcAft>
              <a:buFont typeface="Wingdings" panose="05000000000000000000" pitchFamily="2" charset="2"/>
              <a:buNone/>
              <a:defRPr/>
            </a:pPr>
            <a:endParaRPr lang="es-ES" altLang="es-MX" dirty="0">
              <a:solidFill>
                <a:schemeClr val="tx1">
                  <a:lumMod val="75000"/>
                  <a:lumOff val="25000"/>
                </a:schemeClr>
              </a:solidFill>
            </a:endParaRPr>
          </a:p>
          <a:p>
            <a:pPr fontAlgn="auto">
              <a:spcAft>
                <a:spcPts val="0"/>
              </a:spcAft>
              <a:buFont typeface="Wingdings 3" charset="2"/>
              <a:buChar char=""/>
              <a:defRPr/>
            </a:pPr>
            <a:endParaRPr lang="es-MX" dirty="0">
              <a:solidFill>
                <a:schemeClr val="tx1">
                  <a:lumMod val="75000"/>
                  <a:lumOff val="25000"/>
                </a:schemeClr>
              </a:solidFill>
            </a:endParaRPr>
          </a:p>
        </p:txBody>
      </p:sp>
      <p:pic>
        <p:nvPicPr>
          <p:cNvPr id="32772" name="Marcador de contenido 5">
            <a:extLst>
              <a:ext uri="{FF2B5EF4-FFF2-40B4-BE49-F238E27FC236}">
                <a16:creationId xmlns:a16="http://schemas.microsoft.com/office/drawing/2014/main" id="{95AEBC69-D076-499C-BD3B-00245270594E}"/>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292725" y="2276872"/>
            <a:ext cx="3401506" cy="3168351"/>
          </a:xfrm>
        </p:spPr>
      </p:pic>
      <p:sp>
        <p:nvSpPr>
          <p:cNvPr id="5" name="Marcador de pie de página 4">
            <a:extLst>
              <a:ext uri="{FF2B5EF4-FFF2-40B4-BE49-F238E27FC236}">
                <a16:creationId xmlns:a16="http://schemas.microsoft.com/office/drawing/2014/main" id="{5CBAA6CF-0A90-47D0-A1C8-707E642C7707}"/>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8" name="Rectangle 4">
            <a:extLst>
              <a:ext uri="{FF2B5EF4-FFF2-40B4-BE49-F238E27FC236}">
                <a16:creationId xmlns:a16="http://schemas.microsoft.com/office/drawing/2014/main" id="{2FF36DC4-C6BC-4F6B-BE74-C2B700A95736}"/>
              </a:ext>
            </a:extLst>
          </p:cNvPr>
          <p:cNvSpPr>
            <a:spLocks noGrp="1" noChangeArrowheads="1"/>
          </p:cNvSpPr>
          <p:nvPr>
            <p:ph type="title"/>
          </p:nvPr>
        </p:nvSpPr>
        <p:spPr/>
        <p:txBody>
          <a:bodyPr rtlCol="0">
            <a:normAutofit fontScale="90000"/>
          </a:bodyPr>
          <a:lstStyle/>
          <a:p>
            <a:pPr fontAlgn="auto">
              <a:spcAft>
                <a:spcPts val="0"/>
              </a:spcAft>
              <a:defRPr/>
            </a:pPr>
            <a:r>
              <a:rPr lang="es-MX" altLang="es-MX" sz="2800" b="1">
                <a:solidFill>
                  <a:schemeClr val="tx2"/>
                </a:solidFill>
                <a:latin typeface="Arial" panose="020B0604020202020204" pitchFamily="34" charset="0"/>
              </a:rPr>
              <a:t>Elaboración de materia prima para el proceso artesanal de tejido textil de lana.</a:t>
            </a:r>
            <a:br>
              <a:rPr lang="es-ES" altLang="es-MX" sz="2800" b="1">
                <a:solidFill>
                  <a:schemeClr val="tx2"/>
                </a:solidFill>
                <a:latin typeface="Arial" panose="020B0604020202020204" pitchFamily="34" charset="0"/>
              </a:rPr>
            </a:br>
            <a:br>
              <a:rPr lang="es-MX" altLang="es-MX" sz="2800" b="1">
                <a:solidFill>
                  <a:schemeClr val="tx2"/>
                </a:solidFill>
                <a:latin typeface="Arial" panose="020B0604020202020204" pitchFamily="34" charset="0"/>
              </a:rPr>
            </a:br>
            <a:br>
              <a:rPr lang="es-ES" altLang="es-MX" sz="2800">
                <a:solidFill>
                  <a:schemeClr val="tx2"/>
                </a:solidFill>
                <a:latin typeface="Arial" panose="020B0604020202020204" pitchFamily="34" charset="0"/>
              </a:rPr>
            </a:br>
            <a:endParaRPr lang="es-ES" altLang="es-MX" sz="2800">
              <a:solidFill>
                <a:schemeClr val="tx1">
                  <a:lumMod val="85000"/>
                  <a:lumOff val="15000"/>
                </a:schemeClr>
              </a:solidFill>
            </a:endParaRPr>
          </a:p>
        </p:txBody>
      </p:sp>
      <p:sp>
        <p:nvSpPr>
          <p:cNvPr id="62469" name="Rectangle 5">
            <a:extLst>
              <a:ext uri="{FF2B5EF4-FFF2-40B4-BE49-F238E27FC236}">
                <a16:creationId xmlns:a16="http://schemas.microsoft.com/office/drawing/2014/main" id="{9C638968-B531-47EC-9367-76F1DC9C4D71}"/>
              </a:ext>
            </a:extLst>
          </p:cNvPr>
          <p:cNvSpPr>
            <a:spLocks noGrp="1" noChangeArrowheads="1"/>
          </p:cNvSpPr>
          <p:nvPr>
            <p:ph type="body" sz="half" idx="1"/>
          </p:nvPr>
        </p:nvSpPr>
        <p:spPr>
          <a:xfrm>
            <a:off x="942181" y="1997022"/>
            <a:ext cx="4105275" cy="5257006"/>
          </a:xfrm>
        </p:spPr>
        <p:txBody>
          <a:bodyPr rtlCol="0">
            <a:normAutofit/>
          </a:bodyPr>
          <a:lstStyle/>
          <a:p>
            <a:pPr fontAlgn="auto">
              <a:lnSpc>
                <a:spcPct val="80000"/>
              </a:lnSpc>
              <a:spcAft>
                <a:spcPts val="0"/>
              </a:spcAft>
              <a:buFont typeface="Wingdings" panose="05000000000000000000" pitchFamily="2" charset="2"/>
              <a:buNone/>
              <a:defRPr/>
            </a:pPr>
            <a:r>
              <a:rPr lang="es-ES_tradnl" altLang="es-MX" sz="1200" dirty="0">
                <a:solidFill>
                  <a:schemeClr val="tx1">
                    <a:lumMod val="75000"/>
                    <a:lumOff val="25000"/>
                  </a:schemeClr>
                </a:solidFill>
              </a:rPr>
              <a:t>	</a:t>
            </a:r>
            <a:r>
              <a:rPr lang="es-ES_tradnl" altLang="es-MX" b="1" dirty="0">
                <a:solidFill>
                  <a:schemeClr val="tx1">
                    <a:lumMod val="75000"/>
                    <a:lumOff val="25000"/>
                  </a:schemeClr>
                </a:solidFill>
                <a:latin typeface="Arial" panose="020B0604020202020204" pitchFamily="34" charset="0"/>
                <a:cs typeface="Arial" panose="020B0604020202020204" pitchFamily="34" charset="0"/>
              </a:rPr>
              <a:t>4.- VAREADO</a:t>
            </a:r>
          </a:p>
          <a:p>
            <a:pPr fontAlgn="auto">
              <a:lnSpc>
                <a:spcPct val="80000"/>
              </a:lnSpc>
              <a:spcAft>
                <a:spcPts val="0"/>
              </a:spcAft>
              <a:buFont typeface="Wingdings" panose="05000000000000000000" pitchFamily="2" charset="2"/>
              <a:buNone/>
              <a:defRPr/>
            </a:pPr>
            <a:r>
              <a:rPr lang="es-ES_tradnl" altLang="es-MX" dirty="0">
                <a:solidFill>
                  <a:schemeClr val="tx1">
                    <a:lumMod val="75000"/>
                    <a:lumOff val="25000"/>
                  </a:schemeClr>
                </a:solidFill>
                <a:latin typeface="Arial" panose="020B0604020202020204" pitchFamily="34" charset="0"/>
                <a:cs typeface="Arial" panose="020B0604020202020204" pitchFamily="34" charset="0"/>
              </a:rPr>
              <a:t>	Antes de que se seque la lana por completo, se extiende sobre un hule o petate para que se lleve a cabo el vareado, este consiste en golpear la lana con una vara para que se le salga la basura y espinas que todavía guarde.</a:t>
            </a:r>
          </a:p>
          <a:p>
            <a:pPr fontAlgn="auto">
              <a:lnSpc>
                <a:spcPct val="80000"/>
              </a:lnSpc>
              <a:spcAft>
                <a:spcPts val="0"/>
              </a:spcAft>
              <a:buFont typeface="Wingdings" panose="05000000000000000000" pitchFamily="2" charset="2"/>
              <a:buNone/>
              <a:defRPr/>
            </a:pPr>
            <a:r>
              <a:rPr lang="es-ES_tradnl" altLang="es-MX" dirty="0">
                <a:solidFill>
                  <a:schemeClr val="tx1">
                    <a:lumMod val="75000"/>
                    <a:lumOff val="25000"/>
                  </a:schemeClr>
                </a:solidFill>
                <a:latin typeface="Arial" panose="020B0604020202020204" pitchFamily="34" charset="0"/>
                <a:cs typeface="Arial" panose="020B0604020202020204" pitchFamily="34" charset="0"/>
              </a:rPr>
              <a:t>	</a:t>
            </a:r>
            <a:r>
              <a:rPr lang="es-ES_tradnl" altLang="es-MX" b="1" dirty="0">
                <a:solidFill>
                  <a:schemeClr val="tx1">
                    <a:lumMod val="75000"/>
                    <a:lumOff val="25000"/>
                  </a:schemeClr>
                </a:solidFill>
                <a:latin typeface="Arial" panose="020B0604020202020204" pitchFamily="34" charset="0"/>
                <a:cs typeface="Arial" panose="020B0604020202020204" pitchFamily="34" charset="0"/>
              </a:rPr>
              <a:t>5.- ESCARMENADO</a:t>
            </a:r>
          </a:p>
          <a:p>
            <a:pPr fontAlgn="auto">
              <a:lnSpc>
                <a:spcPct val="80000"/>
              </a:lnSpc>
              <a:spcAft>
                <a:spcPts val="0"/>
              </a:spcAft>
              <a:buFont typeface="Wingdings" panose="05000000000000000000" pitchFamily="2" charset="2"/>
              <a:buNone/>
              <a:defRPr/>
            </a:pPr>
            <a:r>
              <a:rPr lang="es-ES_tradnl" altLang="es-MX" dirty="0">
                <a:solidFill>
                  <a:schemeClr val="tx1">
                    <a:lumMod val="75000"/>
                    <a:lumOff val="25000"/>
                  </a:schemeClr>
                </a:solidFill>
                <a:latin typeface="Arial" panose="020B0604020202020204" pitchFamily="34" charset="0"/>
                <a:cs typeface="Arial" panose="020B0604020202020204" pitchFamily="34" charset="0"/>
              </a:rPr>
              <a:t>	Una vez vareada la lana, se pone nuevamente al sol para que se termine de secar y se inicie el escarmenado, este consiste en quitarle la basura restante y la lana amarilla que tenga.</a:t>
            </a:r>
          </a:p>
          <a:p>
            <a:pPr fontAlgn="auto">
              <a:lnSpc>
                <a:spcPct val="80000"/>
              </a:lnSpc>
              <a:spcAft>
                <a:spcPts val="0"/>
              </a:spcAft>
              <a:buFont typeface="Wingdings" panose="05000000000000000000" pitchFamily="2" charset="2"/>
              <a:buNone/>
              <a:defRPr/>
            </a:pPr>
            <a:r>
              <a:rPr lang="es-ES_tradnl" altLang="es-MX" dirty="0">
                <a:solidFill>
                  <a:schemeClr val="tx1">
                    <a:lumMod val="75000"/>
                    <a:lumOff val="25000"/>
                  </a:schemeClr>
                </a:solidFill>
                <a:latin typeface="Arial" panose="020B0604020202020204" pitchFamily="34" charset="0"/>
                <a:cs typeface="Arial" panose="020B0604020202020204" pitchFamily="34" charset="0"/>
              </a:rPr>
              <a:t>	</a:t>
            </a:r>
            <a:endParaRPr lang="es-ES" altLang="es-MX" dirty="0">
              <a:solidFill>
                <a:schemeClr val="tx1">
                  <a:lumMod val="75000"/>
                  <a:lumOff val="25000"/>
                </a:schemeClr>
              </a:solidFill>
              <a:latin typeface="Arial" panose="020B0604020202020204" pitchFamily="34" charset="0"/>
              <a:cs typeface="Arial" panose="020B0604020202020204" pitchFamily="34" charset="0"/>
            </a:endParaRPr>
          </a:p>
        </p:txBody>
      </p:sp>
      <p:pic>
        <p:nvPicPr>
          <p:cNvPr id="33796" name="Picture 10" descr="DSC00767">
            <a:extLst>
              <a:ext uri="{FF2B5EF4-FFF2-40B4-BE49-F238E27FC236}">
                <a16:creationId xmlns:a16="http://schemas.microsoft.com/office/drawing/2014/main" id="{F08ACDA2-61CA-46AE-816D-2033213C6B0C}"/>
              </a:ext>
            </a:extLst>
          </p:cNvPr>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5678487" y="2017712"/>
            <a:ext cx="3349937" cy="2851448"/>
          </a:xfrm>
        </p:spPr>
      </p:pic>
      <p:sp>
        <p:nvSpPr>
          <p:cNvPr id="2" name="Marcador de pie de página 1">
            <a:extLst>
              <a:ext uri="{FF2B5EF4-FFF2-40B4-BE49-F238E27FC236}">
                <a16:creationId xmlns:a16="http://schemas.microsoft.com/office/drawing/2014/main" id="{18662127-E4F6-4F6C-BD21-0F2D91EAA797}"/>
              </a:ext>
            </a:extLst>
          </p:cNvPr>
          <p:cNvSpPr>
            <a:spLocks noGrp="1"/>
          </p:cNvSpPr>
          <p:nvPr>
            <p:ph type="ftr" sz="quarter" idx="11"/>
          </p:nvPr>
        </p:nvSpPr>
        <p:spPr/>
        <p:txBody>
          <a:bodyPr/>
          <a:lstStyle/>
          <a:p>
            <a:pPr>
              <a:defRPr/>
            </a:pPr>
            <a:r>
              <a:rPr lang="es-MX" altLang="es-MX"/>
              <a:t>Dra. María del Pilar Alejandra Mora Cantellano, 2018</a:t>
            </a:r>
            <a:endParaRPr lang="es-ES" altLang="es-MX"/>
          </a:p>
        </p:txBody>
      </p:sp>
      <p:sp>
        <p:nvSpPr>
          <p:cNvPr id="33799" name="Text Box 12">
            <a:extLst>
              <a:ext uri="{FF2B5EF4-FFF2-40B4-BE49-F238E27FC236}">
                <a16:creationId xmlns:a16="http://schemas.microsoft.com/office/drawing/2014/main" id="{358FF095-55B0-4DBB-9C30-F1B35D5AD83D}"/>
              </a:ext>
            </a:extLst>
          </p:cNvPr>
          <p:cNvSpPr txBox="1">
            <a:spLocks noChangeArrowheads="1"/>
          </p:cNvSpPr>
          <p:nvPr/>
        </p:nvSpPr>
        <p:spPr bwMode="auto">
          <a:xfrm>
            <a:off x="5724525" y="6381750"/>
            <a:ext cx="2735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r" eaLnBrk="1" hangingPunct="1">
              <a:spcBef>
                <a:spcPct val="50000"/>
              </a:spcBef>
            </a:pPr>
            <a:endParaRPr lang="es-MX" altLang="es-MX" sz="1000"/>
          </a:p>
        </p:txBody>
      </p:sp>
    </p:spTree>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954</TotalTime>
  <Words>1932</Words>
  <Application>Microsoft Office PowerPoint</Application>
  <PresentationFormat>Presentación en pantalla (4:3)</PresentationFormat>
  <Paragraphs>248</Paragraphs>
  <Slides>37</Slides>
  <Notes>3</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37</vt:i4>
      </vt:variant>
    </vt:vector>
  </HeadingPairs>
  <TitlesOfParts>
    <vt:vector size="45" baseType="lpstr">
      <vt:lpstr>Tahoma</vt:lpstr>
      <vt:lpstr>Arial</vt:lpstr>
      <vt:lpstr>Century Gothic</vt:lpstr>
      <vt:lpstr>Wingdings 3</vt:lpstr>
      <vt:lpstr>Wingdings</vt:lpstr>
      <vt:lpstr>Times New Roman</vt:lpstr>
      <vt:lpstr>Espiral</vt:lpstr>
      <vt:lpstr>Imagen de mapa de bits</vt:lpstr>
      <vt:lpstr>Presentación de PowerPoint</vt:lpstr>
      <vt:lpstr>Producción Artesanal</vt:lpstr>
      <vt:lpstr>Descripción del Material Didáctico para la U.A. Producción Artesanal  Unidad 2. Identificar las zonas artesanales del Estado de México y productos  que se elaboran, mediante la técnica propia de cada taller estudiado.  </vt:lpstr>
      <vt:lpstr>Presentación de PowerPoint</vt:lpstr>
      <vt:lpstr>Ubicación geográfica de la zona mazahua</vt:lpstr>
      <vt:lpstr>Elaboración de materia prima para el proceso artesanal de tejido textil de lana.  </vt:lpstr>
      <vt:lpstr>Elaboración de materia prima para el proceso artesanal de tejido textil de lana.   </vt:lpstr>
      <vt:lpstr>Elaboración de materia prima para el proceso artesanal de tejido textil de lana.   </vt:lpstr>
      <vt:lpstr>Elaboración de materia prima para el proceso artesanal de tejido textil de lana.   </vt:lpstr>
      <vt:lpstr>Elaboración de materia prima para el proceso artesanal de tejido textil de lana.  </vt:lpstr>
      <vt:lpstr>Presentación de PowerPoint</vt:lpstr>
      <vt:lpstr>Proceso de Teñido de la lana hilada</vt:lpstr>
      <vt:lpstr>Proceso de Teñido de la lana hilada</vt:lpstr>
      <vt:lpstr>Teñido con colorantes naturales en San Felipe Santiago, Villa de Allende</vt:lpstr>
      <vt:lpstr>Proceso por colores:</vt:lpstr>
      <vt:lpstr>Proceso por colores:</vt:lpstr>
      <vt:lpstr>Teñido con colorantes naturales en San Felipe Santiago, Villa de Allende</vt:lpstr>
      <vt:lpstr>Proceso por colores:</vt:lpstr>
      <vt:lpstr>Teñido con colorantes naturales en San Felipe Santiago, Villa de Allende</vt:lpstr>
      <vt:lpstr>Teñido con colorantes naturales en Santa Rosa de Lima, El Oro de Hidalgo</vt:lpstr>
      <vt:lpstr>Teñido con colorantes naturales en Santa Rosa de Lima, El Oro de Hidalgo</vt:lpstr>
      <vt:lpstr>Proceso por colores</vt:lpstr>
      <vt:lpstr>Proceso por colores:</vt:lpstr>
      <vt:lpstr>Proceso por colores:</vt:lpstr>
      <vt:lpstr>Proceso por colores:</vt:lpstr>
      <vt:lpstr>Proceso por color:</vt:lpstr>
      <vt:lpstr>Proceso por color:</vt:lpstr>
      <vt:lpstr>Proceso por color:</vt:lpstr>
      <vt:lpstr>Proceso por color:</vt:lpstr>
      <vt:lpstr>Proceso por color:</vt:lpstr>
      <vt:lpstr>Proceso por color:</vt:lpstr>
      <vt:lpstr>Proceso por color:</vt:lpstr>
      <vt:lpstr>Proceso por color:</vt:lpstr>
      <vt:lpstr>Presentación de PowerPoint</vt:lpstr>
      <vt:lpstr>Referencias bibliográficas</vt:lpstr>
      <vt:lpstr>Recomendaciones para Evaluación:</vt:lpstr>
      <vt:lpstr>Presentación de PowerPoint</vt:lpstr>
    </vt:vector>
  </TitlesOfParts>
  <Company>Optima technology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Teñido con colorantes naturales</dc:title>
  <dc:creator>Pilar Mora</dc:creator>
  <cp:lastModifiedBy>pilar mora</cp:lastModifiedBy>
  <cp:revision>49</cp:revision>
  <cp:lastPrinted>2018-09-29T01:59:31Z</cp:lastPrinted>
  <dcterms:created xsi:type="dcterms:W3CDTF">2004-12-01T16:50:30Z</dcterms:created>
  <dcterms:modified xsi:type="dcterms:W3CDTF">2018-09-29T03:22:04Z</dcterms:modified>
</cp:coreProperties>
</file>