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quickStyle13.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layout13.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quickStyle7.xml" ContentType="application/vnd.openxmlformats-officedocument.drawingml.diagramStyle+xml"/>
  <Override PartName="/ppt/diagrams/layout11.xml" ContentType="application/vnd.openxmlformats-officedocument.drawingml.diagram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colors1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3"/>
  </p:notesMasterIdLst>
  <p:sldIdLst>
    <p:sldId id="266" r:id="rId2"/>
    <p:sldId id="271" r:id="rId3"/>
    <p:sldId id="275" r:id="rId4"/>
    <p:sldId id="272" r:id="rId5"/>
    <p:sldId id="274" r:id="rId6"/>
    <p:sldId id="276" r:id="rId7"/>
    <p:sldId id="267" r:id="rId8"/>
    <p:sldId id="284" r:id="rId9"/>
    <p:sldId id="290" r:id="rId10"/>
    <p:sldId id="289" r:id="rId11"/>
    <p:sldId id="291" r:id="rId12"/>
    <p:sldId id="292" r:id="rId13"/>
    <p:sldId id="259" r:id="rId14"/>
    <p:sldId id="293" r:id="rId15"/>
    <p:sldId id="294" r:id="rId16"/>
    <p:sldId id="296" r:id="rId17"/>
    <p:sldId id="297" r:id="rId18"/>
    <p:sldId id="299" r:id="rId19"/>
    <p:sldId id="300" r:id="rId20"/>
    <p:sldId id="302" r:id="rId21"/>
    <p:sldId id="305" r:id="rId22"/>
    <p:sldId id="307" r:id="rId23"/>
    <p:sldId id="306" r:id="rId24"/>
    <p:sldId id="279" r:id="rId25"/>
    <p:sldId id="261" r:id="rId26"/>
    <p:sldId id="288" r:id="rId27"/>
    <p:sldId id="286" r:id="rId28"/>
    <p:sldId id="287" r:id="rId29"/>
    <p:sldId id="280" r:id="rId30"/>
    <p:sldId id="304" r:id="rId31"/>
    <p:sldId id="301" r:id="rId3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BC59"/>
    <a:srgbClr val="B628AC"/>
    <a:srgbClr val="3366FF"/>
    <a:srgbClr val="B05530"/>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330" autoAdjust="0"/>
    <p:restoredTop sz="94660"/>
  </p:normalViewPr>
  <p:slideViewPr>
    <p:cSldViewPr>
      <p:cViewPr>
        <p:scale>
          <a:sx n="75" d="100"/>
          <a:sy n="75" d="100"/>
        </p:scale>
        <p:origin x="-1152" y="60"/>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85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2309DE-7FF1-4B98-885E-ED33D1A19EB6}"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s-MX"/>
        </a:p>
      </dgm:t>
    </dgm:pt>
    <dgm:pt modelId="{D9B98DB1-5DC9-4F43-952B-7D4AC01DFD47}">
      <dgm:prSet phldrT="[Texto]"/>
      <dgm:spPr>
        <a:solidFill>
          <a:srgbClr val="00B0F0"/>
        </a:solidFill>
      </dgm:spPr>
      <dgm:t>
        <a:bodyPr/>
        <a:lstStyle/>
        <a:p>
          <a:r>
            <a:rPr lang="es-MX" dirty="0" smtClean="0"/>
            <a:t>Teorías sobre el origen del Municipio</a:t>
          </a:r>
          <a:endParaRPr lang="es-MX" dirty="0"/>
        </a:p>
      </dgm:t>
    </dgm:pt>
    <dgm:pt modelId="{3D83E97E-8A24-4060-A1D9-6F08B0054525}" type="parTrans" cxnId="{09CD8CE8-5DD2-41EA-983D-0AF7C36E8DF9}">
      <dgm:prSet/>
      <dgm:spPr/>
      <dgm:t>
        <a:bodyPr/>
        <a:lstStyle/>
        <a:p>
          <a:endParaRPr lang="es-MX"/>
        </a:p>
      </dgm:t>
    </dgm:pt>
    <dgm:pt modelId="{E3D2680D-0459-489F-B57A-246EAA30555A}" type="sibTrans" cxnId="{09CD8CE8-5DD2-41EA-983D-0AF7C36E8DF9}">
      <dgm:prSet/>
      <dgm:spPr/>
      <dgm:t>
        <a:bodyPr/>
        <a:lstStyle/>
        <a:p>
          <a:endParaRPr lang="es-MX"/>
        </a:p>
      </dgm:t>
    </dgm:pt>
    <dgm:pt modelId="{7BC222AB-0AFB-4829-A7BF-B35FB98A9358}">
      <dgm:prSet phldrT="[Texto]"/>
      <dgm:spPr/>
      <dgm:t>
        <a:bodyPr/>
        <a:lstStyle/>
        <a:p>
          <a:r>
            <a:rPr lang="es-MX" dirty="0" smtClean="0"/>
            <a:t>Tesis sociológica </a:t>
          </a:r>
          <a:endParaRPr lang="es-MX" dirty="0"/>
        </a:p>
      </dgm:t>
    </dgm:pt>
    <dgm:pt modelId="{11218CA4-31BB-4785-99D5-BC520A4A5B58}" type="parTrans" cxnId="{64E3CBCD-0F89-48EB-8E14-A7E4A589A091}">
      <dgm:prSet/>
      <dgm:spPr/>
      <dgm:t>
        <a:bodyPr/>
        <a:lstStyle/>
        <a:p>
          <a:endParaRPr lang="es-MX"/>
        </a:p>
      </dgm:t>
    </dgm:pt>
    <dgm:pt modelId="{BFD3240B-37B8-44C0-A66A-E5B486B9BEFB}" type="sibTrans" cxnId="{64E3CBCD-0F89-48EB-8E14-A7E4A589A091}">
      <dgm:prSet/>
      <dgm:spPr/>
      <dgm:t>
        <a:bodyPr/>
        <a:lstStyle/>
        <a:p>
          <a:endParaRPr lang="es-MX"/>
        </a:p>
      </dgm:t>
    </dgm:pt>
    <dgm:pt modelId="{985F6913-A50D-42E4-AA7C-5875036C567E}">
      <dgm:prSet phldrT="[Texto]"/>
      <dgm:spPr>
        <a:solidFill>
          <a:srgbClr val="FF0000"/>
        </a:solidFill>
      </dgm:spPr>
      <dgm:t>
        <a:bodyPr/>
        <a:lstStyle/>
        <a:p>
          <a:r>
            <a:rPr lang="es-MX" dirty="0" smtClean="0"/>
            <a:t>Tesis jurídica </a:t>
          </a:r>
          <a:endParaRPr lang="es-MX" dirty="0"/>
        </a:p>
      </dgm:t>
    </dgm:pt>
    <dgm:pt modelId="{D1A80186-D28F-45E6-95F6-F0500E2A8805}" type="parTrans" cxnId="{FB4897DF-32CB-4697-AE41-D5DF33CDFEEC}">
      <dgm:prSet/>
      <dgm:spPr/>
      <dgm:t>
        <a:bodyPr/>
        <a:lstStyle/>
        <a:p>
          <a:endParaRPr lang="es-MX"/>
        </a:p>
      </dgm:t>
    </dgm:pt>
    <dgm:pt modelId="{9C415BCD-3A29-4752-B85F-BA1BD927A496}" type="sibTrans" cxnId="{FB4897DF-32CB-4697-AE41-D5DF33CDFEEC}">
      <dgm:prSet/>
      <dgm:spPr/>
      <dgm:t>
        <a:bodyPr/>
        <a:lstStyle/>
        <a:p>
          <a:endParaRPr lang="es-MX"/>
        </a:p>
      </dgm:t>
    </dgm:pt>
    <dgm:pt modelId="{85196DED-08A5-44AA-B2A3-5487D555F014}">
      <dgm:prSet phldrT="[Texto]"/>
      <dgm:spPr>
        <a:solidFill>
          <a:srgbClr val="B628AC"/>
        </a:solidFill>
      </dgm:spPr>
      <dgm:t>
        <a:bodyPr/>
        <a:lstStyle/>
        <a:p>
          <a:r>
            <a:rPr lang="es-MX" dirty="0" smtClean="0"/>
            <a:t>Tesis ecléctica </a:t>
          </a:r>
          <a:endParaRPr lang="es-MX" dirty="0"/>
        </a:p>
      </dgm:t>
    </dgm:pt>
    <dgm:pt modelId="{C0713DCC-E8F7-406D-843D-7F2C9A6C144E}" type="parTrans" cxnId="{9E5ABFA6-39AA-40BF-B0B0-0FFE5A51A369}">
      <dgm:prSet/>
      <dgm:spPr/>
      <dgm:t>
        <a:bodyPr/>
        <a:lstStyle/>
        <a:p>
          <a:endParaRPr lang="es-MX"/>
        </a:p>
      </dgm:t>
    </dgm:pt>
    <dgm:pt modelId="{78AE832D-173F-4323-A9A4-9921AA3984B8}" type="sibTrans" cxnId="{9E5ABFA6-39AA-40BF-B0B0-0FFE5A51A369}">
      <dgm:prSet/>
      <dgm:spPr/>
      <dgm:t>
        <a:bodyPr/>
        <a:lstStyle/>
        <a:p>
          <a:endParaRPr lang="es-MX"/>
        </a:p>
      </dgm:t>
    </dgm:pt>
    <dgm:pt modelId="{E945C564-5ABA-4EE2-BBB9-4EFF853F2FF5}" type="pres">
      <dgm:prSet presAssocID="{C52309DE-7FF1-4B98-885E-ED33D1A19EB6}" presName="cycle" presStyleCnt="0">
        <dgm:presLayoutVars>
          <dgm:chMax val="1"/>
          <dgm:dir/>
          <dgm:animLvl val="ctr"/>
          <dgm:resizeHandles val="exact"/>
        </dgm:presLayoutVars>
      </dgm:prSet>
      <dgm:spPr/>
      <dgm:t>
        <a:bodyPr/>
        <a:lstStyle/>
        <a:p>
          <a:endParaRPr lang="es-MX"/>
        </a:p>
      </dgm:t>
    </dgm:pt>
    <dgm:pt modelId="{B11441F4-0B37-41BD-95B3-E330F321D3E1}" type="pres">
      <dgm:prSet presAssocID="{D9B98DB1-5DC9-4F43-952B-7D4AC01DFD47}" presName="centerShape" presStyleLbl="node0" presStyleIdx="0" presStyleCnt="1"/>
      <dgm:spPr/>
      <dgm:t>
        <a:bodyPr/>
        <a:lstStyle/>
        <a:p>
          <a:endParaRPr lang="es-MX"/>
        </a:p>
      </dgm:t>
    </dgm:pt>
    <dgm:pt modelId="{F1DF41B4-BF75-4F83-AA6E-CB0085DC9144}" type="pres">
      <dgm:prSet presAssocID="{11218CA4-31BB-4785-99D5-BC520A4A5B58}" presName="parTrans" presStyleLbl="bgSibTrans2D1" presStyleIdx="0" presStyleCnt="3"/>
      <dgm:spPr/>
      <dgm:t>
        <a:bodyPr/>
        <a:lstStyle/>
        <a:p>
          <a:endParaRPr lang="es-MX"/>
        </a:p>
      </dgm:t>
    </dgm:pt>
    <dgm:pt modelId="{988DF2BD-36F9-46FE-8689-439D44781958}" type="pres">
      <dgm:prSet presAssocID="{7BC222AB-0AFB-4829-A7BF-B35FB98A9358}" presName="node" presStyleLbl="node1" presStyleIdx="0" presStyleCnt="3">
        <dgm:presLayoutVars>
          <dgm:bulletEnabled val="1"/>
        </dgm:presLayoutVars>
      </dgm:prSet>
      <dgm:spPr/>
      <dgm:t>
        <a:bodyPr/>
        <a:lstStyle/>
        <a:p>
          <a:endParaRPr lang="es-MX"/>
        </a:p>
      </dgm:t>
    </dgm:pt>
    <dgm:pt modelId="{58FFA9A4-E300-4355-AA1E-039A1699B597}" type="pres">
      <dgm:prSet presAssocID="{D1A80186-D28F-45E6-95F6-F0500E2A8805}" presName="parTrans" presStyleLbl="bgSibTrans2D1" presStyleIdx="1" presStyleCnt="3"/>
      <dgm:spPr/>
      <dgm:t>
        <a:bodyPr/>
        <a:lstStyle/>
        <a:p>
          <a:endParaRPr lang="es-MX"/>
        </a:p>
      </dgm:t>
    </dgm:pt>
    <dgm:pt modelId="{63F039E7-FDF0-43C9-AF9C-7744179C00C5}" type="pres">
      <dgm:prSet presAssocID="{985F6913-A50D-42E4-AA7C-5875036C567E}" presName="node" presStyleLbl="node1" presStyleIdx="1" presStyleCnt="3">
        <dgm:presLayoutVars>
          <dgm:bulletEnabled val="1"/>
        </dgm:presLayoutVars>
      </dgm:prSet>
      <dgm:spPr/>
      <dgm:t>
        <a:bodyPr/>
        <a:lstStyle/>
        <a:p>
          <a:endParaRPr lang="es-MX"/>
        </a:p>
      </dgm:t>
    </dgm:pt>
    <dgm:pt modelId="{F03C3D05-6683-45CA-B5BD-79AC6AFE2B26}" type="pres">
      <dgm:prSet presAssocID="{C0713DCC-E8F7-406D-843D-7F2C9A6C144E}" presName="parTrans" presStyleLbl="bgSibTrans2D1" presStyleIdx="2" presStyleCnt="3"/>
      <dgm:spPr/>
      <dgm:t>
        <a:bodyPr/>
        <a:lstStyle/>
        <a:p>
          <a:endParaRPr lang="es-MX"/>
        </a:p>
      </dgm:t>
    </dgm:pt>
    <dgm:pt modelId="{2D43E645-DE6D-4D54-9D12-C03C60CA9A08}" type="pres">
      <dgm:prSet presAssocID="{85196DED-08A5-44AA-B2A3-5487D555F014}" presName="node" presStyleLbl="node1" presStyleIdx="2" presStyleCnt="3">
        <dgm:presLayoutVars>
          <dgm:bulletEnabled val="1"/>
        </dgm:presLayoutVars>
      </dgm:prSet>
      <dgm:spPr/>
      <dgm:t>
        <a:bodyPr/>
        <a:lstStyle/>
        <a:p>
          <a:endParaRPr lang="es-MX"/>
        </a:p>
      </dgm:t>
    </dgm:pt>
  </dgm:ptLst>
  <dgm:cxnLst>
    <dgm:cxn modelId="{5317BE6E-B8F5-423D-BB20-63E5208D7935}" type="presOf" srcId="{985F6913-A50D-42E4-AA7C-5875036C567E}" destId="{63F039E7-FDF0-43C9-AF9C-7744179C00C5}" srcOrd="0" destOrd="0" presId="urn:microsoft.com/office/officeart/2005/8/layout/radial4"/>
    <dgm:cxn modelId="{09CD8CE8-5DD2-41EA-983D-0AF7C36E8DF9}" srcId="{C52309DE-7FF1-4B98-885E-ED33D1A19EB6}" destId="{D9B98DB1-5DC9-4F43-952B-7D4AC01DFD47}" srcOrd="0" destOrd="0" parTransId="{3D83E97E-8A24-4060-A1D9-6F08B0054525}" sibTransId="{E3D2680D-0459-489F-B57A-246EAA30555A}"/>
    <dgm:cxn modelId="{1E0E6255-0ADC-4F6F-A015-3ADA2316756B}" type="presOf" srcId="{D9B98DB1-5DC9-4F43-952B-7D4AC01DFD47}" destId="{B11441F4-0B37-41BD-95B3-E330F321D3E1}" srcOrd="0" destOrd="0" presId="urn:microsoft.com/office/officeart/2005/8/layout/radial4"/>
    <dgm:cxn modelId="{FB4897DF-32CB-4697-AE41-D5DF33CDFEEC}" srcId="{D9B98DB1-5DC9-4F43-952B-7D4AC01DFD47}" destId="{985F6913-A50D-42E4-AA7C-5875036C567E}" srcOrd="1" destOrd="0" parTransId="{D1A80186-D28F-45E6-95F6-F0500E2A8805}" sibTransId="{9C415BCD-3A29-4752-B85F-BA1BD927A496}"/>
    <dgm:cxn modelId="{7DEEAF26-3D13-4532-9BEF-F3DAD20D5030}" type="presOf" srcId="{D1A80186-D28F-45E6-95F6-F0500E2A8805}" destId="{58FFA9A4-E300-4355-AA1E-039A1699B597}" srcOrd="0" destOrd="0" presId="urn:microsoft.com/office/officeart/2005/8/layout/radial4"/>
    <dgm:cxn modelId="{77CAEA8C-9541-4D16-B536-B87190C90034}" type="presOf" srcId="{C52309DE-7FF1-4B98-885E-ED33D1A19EB6}" destId="{E945C564-5ABA-4EE2-BBB9-4EFF853F2FF5}" srcOrd="0" destOrd="0" presId="urn:microsoft.com/office/officeart/2005/8/layout/radial4"/>
    <dgm:cxn modelId="{E5696679-2E49-4293-9E40-5127E478A11C}" type="presOf" srcId="{11218CA4-31BB-4785-99D5-BC520A4A5B58}" destId="{F1DF41B4-BF75-4F83-AA6E-CB0085DC9144}" srcOrd="0" destOrd="0" presId="urn:microsoft.com/office/officeart/2005/8/layout/radial4"/>
    <dgm:cxn modelId="{AFF5BCC7-7287-445C-B22B-251EE2A855CB}" type="presOf" srcId="{85196DED-08A5-44AA-B2A3-5487D555F014}" destId="{2D43E645-DE6D-4D54-9D12-C03C60CA9A08}" srcOrd="0" destOrd="0" presId="urn:microsoft.com/office/officeart/2005/8/layout/radial4"/>
    <dgm:cxn modelId="{64E3CBCD-0F89-48EB-8E14-A7E4A589A091}" srcId="{D9B98DB1-5DC9-4F43-952B-7D4AC01DFD47}" destId="{7BC222AB-0AFB-4829-A7BF-B35FB98A9358}" srcOrd="0" destOrd="0" parTransId="{11218CA4-31BB-4785-99D5-BC520A4A5B58}" sibTransId="{BFD3240B-37B8-44C0-A66A-E5B486B9BEFB}"/>
    <dgm:cxn modelId="{09D2BF75-E5C1-4D43-B760-40D344BE4795}" type="presOf" srcId="{7BC222AB-0AFB-4829-A7BF-B35FB98A9358}" destId="{988DF2BD-36F9-46FE-8689-439D44781958}" srcOrd="0" destOrd="0" presId="urn:microsoft.com/office/officeart/2005/8/layout/radial4"/>
    <dgm:cxn modelId="{9E5ABFA6-39AA-40BF-B0B0-0FFE5A51A369}" srcId="{D9B98DB1-5DC9-4F43-952B-7D4AC01DFD47}" destId="{85196DED-08A5-44AA-B2A3-5487D555F014}" srcOrd="2" destOrd="0" parTransId="{C0713DCC-E8F7-406D-843D-7F2C9A6C144E}" sibTransId="{78AE832D-173F-4323-A9A4-9921AA3984B8}"/>
    <dgm:cxn modelId="{3EC30A23-6AB3-42B3-B855-77C8035DE982}" type="presOf" srcId="{C0713DCC-E8F7-406D-843D-7F2C9A6C144E}" destId="{F03C3D05-6683-45CA-B5BD-79AC6AFE2B26}" srcOrd="0" destOrd="0" presId="urn:microsoft.com/office/officeart/2005/8/layout/radial4"/>
    <dgm:cxn modelId="{A295945C-44B0-4F7A-9C06-930401AEA7A9}" type="presParOf" srcId="{E945C564-5ABA-4EE2-BBB9-4EFF853F2FF5}" destId="{B11441F4-0B37-41BD-95B3-E330F321D3E1}" srcOrd="0" destOrd="0" presId="urn:microsoft.com/office/officeart/2005/8/layout/radial4"/>
    <dgm:cxn modelId="{4B1C822A-C4A6-4B5F-B883-102A2E341D24}" type="presParOf" srcId="{E945C564-5ABA-4EE2-BBB9-4EFF853F2FF5}" destId="{F1DF41B4-BF75-4F83-AA6E-CB0085DC9144}" srcOrd="1" destOrd="0" presId="urn:microsoft.com/office/officeart/2005/8/layout/radial4"/>
    <dgm:cxn modelId="{A84C8F3D-277F-428D-8486-B207D350CEE3}" type="presParOf" srcId="{E945C564-5ABA-4EE2-BBB9-4EFF853F2FF5}" destId="{988DF2BD-36F9-46FE-8689-439D44781958}" srcOrd="2" destOrd="0" presId="urn:microsoft.com/office/officeart/2005/8/layout/radial4"/>
    <dgm:cxn modelId="{3D9D51E3-68DF-4784-9AFC-472205C0CBE8}" type="presParOf" srcId="{E945C564-5ABA-4EE2-BBB9-4EFF853F2FF5}" destId="{58FFA9A4-E300-4355-AA1E-039A1699B597}" srcOrd="3" destOrd="0" presId="urn:microsoft.com/office/officeart/2005/8/layout/radial4"/>
    <dgm:cxn modelId="{646A57E2-7919-464A-A07E-3C3659BBB1AB}" type="presParOf" srcId="{E945C564-5ABA-4EE2-BBB9-4EFF853F2FF5}" destId="{63F039E7-FDF0-43C9-AF9C-7744179C00C5}" srcOrd="4" destOrd="0" presId="urn:microsoft.com/office/officeart/2005/8/layout/radial4"/>
    <dgm:cxn modelId="{228CBCF6-984D-4FB0-918A-02B45EACEC7B}" type="presParOf" srcId="{E945C564-5ABA-4EE2-BBB9-4EFF853F2FF5}" destId="{F03C3D05-6683-45CA-B5BD-79AC6AFE2B26}" srcOrd="5" destOrd="0" presId="urn:microsoft.com/office/officeart/2005/8/layout/radial4"/>
    <dgm:cxn modelId="{9B68A2D3-57EC-44C4-AD55-3B24DDBD6F99}" type="presParOf" srcId="{E945C564-5ABA-4EE2-BBB9-4EFF853F2FF5}" destId="{2D43E645-DE6D-4D54-9D12-C03C60CA9A08}" srcOrd="6" destOrd="0" presId="urn:microsoft.com/office/officeart/2005/8/layout/radial4"/>
  </dgm:cxnLst>
  <dgm:bg/>
  <dgm:whole/>
</dgm:dataModel>
</file>

<file path=ppt/diagrams/data10.xml><?xml version="1.0" encoding="utf-8"?>
<dgm:dataModel xmlns:dgm="http://schemas.openxmlformats.org/drawingml/2006/diagram" xmlns:a="http://schemas.openxmlformats.org/drawingml/2006/main">
  <dgm:ptLst>
    <dgm:pt modelId="{7A4CE9E3-6F47-4A7D-BBC9-CD970A600FEC}" type="doc">
      <dgm:prSet loTypeId="urn:microsoft.com/office/officeart/2008/layout/HorizontalMultiLevelHierarchy" loCatId="hierarchy" qsTypeId="urn:microsoft.com/office/officeart/2005/8/quickstyle/3d5" qsCatId="3D" csTypeId="urn:microsoft.com/office/officeart/2005/8/colors/colorful5" csCatId="colorful" phldr="1"/>
      <dgm:spPr/>
      <dgm:t>
        <a:bodyPr/>
        <a:lstStyle/>
        <a:p>
          <a:endParaRPr lang="es-MX"/>
        </a:p>
      </dgm:t>
    </dgm:pt>
    <dgm:pt modelId="{D2E208AD-9457-45DF-B007-B963920D534F}">
      <dgm:prSet phldrT="[Texto]"/>
      <dgm:spPr>
        <a:solidFill>
          <a:srgbClr val="FFC000"/>
        </a:solidFill>
      </dgm:spPr>
      <dgm:t>
        <a:bodyPr/>
        <a:lstStyle/>
        <a:p>
          <a:r>
            <a:rPr lang="es-ES" dirty="0" smtClean="0"/>
            <a:t>Las diversas formas que puede asumir el gobierno municipal, según el maestro Quintana Roldán, son :</a:t>
          </a:r>
          <a:endParaRPr lang="es-MX" dirty="0"/>
        </a:p>
      </dgm:t>
    </dgm:pt>
    <dgm:pt modelId="{CDC60616-624A-4C48-B426-AA1B2546AECA}" type="parTrans" cxnId="{F0FAE363-31CB-435E-89BE-6698B8C34463}">
      <dgm:prSet/>
      <dgm:spPr/>
      <dgm:t>
        <a:bodyPr/>
        <a:lstStyle/>
        <a:p>
          <a:endParaRPr lang="es-MX"/>
        </a:p>
      </dgm:t>
    </dgm:pt>
    <dgm:pt modelId="{374D3CF9-D352-4F7F-9458-B6747A853847}" type="sibTrans" cxnId="{F0FAE363-31CB-435E-89BE-6698B8C34463}">
      <dgm:prSet/>
      <dgm:spPr/>
      <dgm:t>
        <a:bodyPr/>
        <a:lstStyle/>
        <a:p>
          <a:endParaRPr lang="es-MX"/>
        </a:p>
      </dgm:t>
    </dgm:pt>
    <dgm:pt modelId="{B1B3FC5F-8EAC-49E0-BF4B-9C44B19E90CA}">
      <dgm:prSet phldrT="[Texto]" custT="1"/>
      <dgm:spPr/>
      <dgm:t>
        <a:bodyPr/>
        <a:lstStyle/>
        <a:p>
          <a:r>
            <a:rPr lang="es-ES" sz="2000" dirty="0" smtClean="0"/>
            <a:t>Gobierno por comisión</a:t>
          </a:r>
          <a:endParaRPr lang="es-MX" sz="2000" dirty="0"/>
        </a:p>
      </dgm:t>
    </dgm:pt>
    <dgm:pt modelId="{CFE8A05B-5A44-4D58-94CA-319AFD18886E}" type="parTrans" cxnId="{CCA28987-AB81-4B2A-801C-54AB07B7AC03}">
      <dgm:prSet/>
      <dgm:spPr/>
      <dgm:t>
        <a:bodyPr/>
        <a:lstStyle/>
        <a:p>
          <a:endParaRPr lang="es-MX"/>
        </a:p>
      </dgm:t>
    </dgm:pt>
    <dgm:pt modelId="{E7FC47F1-0D8A-4797-938F-8692E22AF15C}" type="sibTrans" cxnId="{CCA28987-AB81-4B2A-801C-54AB07B7AC03}">
      <dgm:prSet/>
      <dgm:spPr/>
      <dgm:t>
        <a:bodyPr/>
        <a:lstStyle/>
        <a:p>
          <a:endParaRPr lang="es-MX"/>
        </a:p>
      </dgm:t>
    </dgm:pt>
    <dgm:pt modelId="{C2044D2B-0B4C-4B3F-A601-193B7C37A607}">
      <dgm:prSet phldrT="[Texto]" custT="1"/>
      <dgm:spPr>
        <a:solidFill>
          <a:srgbClr val="3366FF"/>
        </a:solidFill>
      </dgm:spPr>
      <dgm:t>
        <a:bodyPr/>
        <a:lstStyle/>
        <a:p>
          <a:r>
            <a:rPr lang="es-ES" sz="2000" dirty="0" smtClean="0"/>
            <a:t>Sistema de Gerente</a:t>
          </a:r>
          <a:endParaRPr lang="es-MX" sz="2000" dirty="0"/>
        </a:p>
      </dgm:t>
    </dgm:pt>
    <dgm:pt modelId="{89A89081-9164-4F3D-B943-EDA6A4BF8F19}" type="parTrans" cxnId="{AFDAD796-628E-4E04-8C33-415512B40654}">
      <dgm:prSet/>
      <dgm:spPr/>
      <dgm:t>
        <a:bodyPr/>
        <a:lstStyle/>
        <a:p>
          <a:endParaRPr lang="es-MX"/>
        </a:p>
      </dgm:t>
    </dgm:pt>
    <dgm:pt modelId="{A87BE555-7FEB-4E03-9307-38F0787EDDAE}" type="sibTrans" cxnId="{AFDAD796-628E-4E04-8C33-415512B40654}">
      <dgm:prSet/>
      <dgm:spPr/>
      <dgm:t>
        <a:bodyPr/>
        <a:lstStyle/>
        <a:p>
          <a:endParaRPr lang="es-MX"/>
        </a:p>
      </dgm:t>
    </dgm:pt>
    <dgm:pt modelId="{BFE7C015-1E0E-4A4B-AFB1-A7C4C573A045}">
      <dgm:prSet phldrT="[Texto]" custT="1"/>
      <dgm:spPr>
        <a:solidFill>
          <a:srgbClr val="B628AC"/>
        </a:solidFill>
      </dgm:spPr>
      <dgm:t>
        <a:bodyPr/>
        <a:lstStyle/>
        <a:p>
          <a:r>
            <a:rPr lang="es-ES" sz="2000" dirty="0" smtClean="0"/>
            <a:t>Gobierno municipal por órganos duales</a:t>
          </a:r>
          <a:endParaRPr lang="es-MX" sz="2000" dirty="0"/>
        </a:p>
      </dgm:t>
    </dgm:pt>
    <dgm:pt modelId="{7DB031FB-1B19-42AA-ACB0-F71BFE5BD3AF}" type="parTrans" cxnId="{7F919D71-3F06-4D9C-AB17-8499DAD756B9}">
      <dgm:prSet/>
      <dgm:spPr/>
      <dgm:t>
        <a:bodyPr/>
        <a:lstStyle/>
        <a:p>
          <a:endParaRPr lang="es-MX"/>
        </a:p>
      </dgm:t>
    </dgm:pt>
    <dgm:pt modelId="{41409DA9-A173-4136-AC2D-F5698404CBA3}" type="sibTrans" cxnId="{7F919D71-3F06-4D9C-AB17-8499DAD756B9}">
      <dgm:prSet/>
      <dgm:spPr/>
      <dgm:t>
        <a:bodyPr/>
        <a:lstStyle/>
        <a:p>
          <a:endParaRPr lang="es-MX"/>
        </a:p>
      </dgm:t>
    </dgm:pt>
    <dgm:pt modelId="{2DC5640C-C6BF-4588-8847-5087775F9269}">
      <dgm:prSet phldrT="[Texto]" custT="1"/>
      <dgm:spPr>
        <a:solidFill>
          <a:srgbClr val="28BC59"/>
        </a:solidFill>
      </dgm:spPr>
      <dgm:t>
        <a:bodyPr/>
        <a:lstStyle/>
        <a:p>
          <a:r>
            <a:rPr lang="es-MX" sz="2000" dirty="0" smtClean="0"/>
            <a:t>Sistema Unipersonal</a:t>
          </a:r>
          <a:endParaRPr lang="es-MX" sz="2000" dirty="0"/>
        </a:p>
      </dgm:t>
    </dgm:pt>
    <dgm:pt modelId="{10A73503-B660-40E5-B53D-FFCD400176D1}" type="parTrans" cxnId="{21228D62-AE00-4AE3-8647-7BF965F679DD}">
      <dgm:prSet/>
      <dgm:spPr/>
      <dgm:t>
        <a:bodyPr/>
        <a:lstStyle/>
        <a:p>
          <a:endParaRPr lang="es-MX"/>
        </a:p>
      </dgm:t>
    </dgm:pt>
    <dgm:pt modelId="{837703BD-1F98-455A-A499-789769ACD7BD}" type="sibTrans" cxnId="{21228D62-AE00-4AE3-8647-7BF965F679DD}">
      <dgm:prSet/>
      <dgm:spPr/>
      <dgm:t>
        <a:bodyPr/>
        <a:lstStyle/>
        <a:p>
          <a:endParaRPr lang="es-MX"/>
        </a:p>
      </dgm:t>
    </dgm:pt>
    <dgm:pt modelId="{FA993D8A-CF90-47DF-92FF-817EA717461A}" type="pres">
      <dgm:prSet presAssocID="{7A4CE9E3-6F47-4A7D-BBC9-CD970A600FEC}" presName="Name0" presStyleCnt="0">
        <dgm:presLayoutVars>
          <dgm:chPref val="1"/>
          <dgm:dir/>
          <dgm:animOne val="branch"/>
          <dgm:animLvl val="lvl"/>
          <dgm:resizeHandles val="exact"/>
        </dgm:presLayoutVars>
      </dgm:prSet>
      <dgm:spPr/>
      <dgm:t>
        <a:bodyPr/>
        <a:lstStyle/>
        <a:p>
          <a:endParaRPr lang="es-MX"/>
        </a:p>
      </dgm:t>
    </dgm:pt>
    <dgm:pt modelId="{E09808C3-190C-486F-AFB1-3C66E0137BA4}" type="pres">
      <dgm:prSet presAssocID="{D2E208AD-9457-45DF-B007-B963920D534F}" presName="root1" presStyleCnt="0"/>
      <dgm:spPr/>
      <dgm:t>
        <a:bodyPr/>
        <a:lstStyle/>
        <a:p>
          <a:endParaRPr lang="es-MX"/>
        </a:p>
      </dgm:t>
    </dgm:pt>
    <dgm:pt modelId="{C7FF3985-6E4C-4E69-A6AA-46939974B3EA}" type="pres">
      <dgm:prSet presAssocID="{D2E208AD-9457-45DF-B007-B963920D534F}" presName="LevelOneTextNode" presStyleLbl="node0" presStyleIdx="0" presStyleCnt="1" custLinFactNeighborX="-35216" custLinFactNeighborY="6409">
        <dgm:presLayoutVars>
          <dgm:chPref val="3"/>
        </dgm:presLayoutVars>
      </dgm:prSet>
      <dgm:spPr/>
      <dgm:t>
        <a:bodyPr/>
        <a:lstStyle/>
        <a:p>
          <a:endParaRPr lang="es-MX"/>
        </a:p>
      </dgm:t>
    </dgm:pt>
    <dgm:pt modelId="{C78CE985-FDF3-4E60-A3DD-525FB47C88E0}" type="pres">
      <dgm:prSet presAssocID="{D2E208AD-9457-45DF-B007-B963920D534F}" presName="level2hierChild" presStyleCnt="0"/>
      <dgm:spPr/>
      <dgm:t>
        <a:bodyPr/>
        <a:lstStyle/>
        <a:p>
          <a:endParaRPr lang="es-MX"/>
        </a:p>
      </dgm:t>
    </dgm:pt>
    <dgm:pt modelId="{FCBB2849-CB4B-4E02-B631-BA3E1DCAD344}" type="pres">
      <dgm:prSet presAssocID="{CFE8A05B-5A44-4D58-94CA-319AFD18886E}" presName="conn2-1" presStyleLbl="parChTrans1D2" presStyleIdx="0" presStyleCnt="4"/>
      <dgm:spPr/>
      <dgm:t>
        <a:bodyPr/>
        <a:lstStyle/>
        <a:p>
          <a:endParaRPr lang="es-MX"/>
        </a:p>
      </dgm:t>
    </dgm:pt>
    <dgm:pt modelId="{7DAF2B7E-6F71-45B4-B05F-190035EF39FD}" type="pres">
      <dgm:prSet presAssocID="{CFE8A05B-5A44-4D58-94CA-319AFD18886E}" presName="connTx" presStyleLbl="parChTrans1D2" presStyleIdx="0" presStyleCnt="4"/>
      <dgm:spPr/>
      <dgm:t>
        <a:bodyPr/>
        <a:lstStyle/>
        <a:p>
          <a:endParaRPr lang="es-MX"/>
        </a:p>
      </dgm:t>
    </dgm:pt>
    <dgm:pt modelId="{877508B6-09CC-498D-B33A-70E8D69E1889}" type="pres">
      <dgm:prSet presAssocID="{B1B3FC5F-8EAC-49E0-BF4B-9C44B19E90CA}" presName="root2" presStyleCnt="0"/>
      <dgm:spPr/>
      <dgm:t>
        <a:bodyPr/>
        <a:lstStyle/>
        <a:p>
          <a:endParaRPr lang="es-MX"/>
        </a:p>
      </dgm:t>
    </dgm:pt>
    <dgm:pt modelId="{BE12A291-A317-4B44-A87B-10D422698411}" type="pres">
      <dgm:prSet presAssocID="{B1B3FC5F-8EAC-49E0-BF4B-9C44B19E90CA}" presName="LevelTwoTextNode" presStyleLbl="node2" presStyleIdx="0" presStyleCnt="4" custLinFactNeighborX="3544" custLinFactNeighborY="4987">
        <dgm:presLayoutVars>
          <dgm:chPref val="3"/>
        </dgm:presLayoutVars>
      </dgm:prSet>
      <dgm:spPr/>
      <dgm:t>
        <a:bodyPr/>
        <a:lstStyle/>
        <a:p>
          <a:endParaRPr lang="es-MX"/>
        </a:p>
      </dgm:t>
    </dgm:pt>
    <dgm:pt modelId="{2A540569-6B1B-440D-B556-E0BF4FD43475}" type="pres">
      <dgm:prSet presAssocID="{B1B3FC5F-8EAC-49E0-BF4B-9C44B19E90CA}" presName="level3hierChild" presStyleCnt="0"/>
      <dgm:spPr/>
      <dgm:t>
        <a:bodyPr/>
        <a:lstStyle/>
        <a:p>
          <a:endParaRPr lang="es-MX"/>
        </a:p>
      </dgm:t>
    </dgm:pt>
    <dgm:pt modelId="{9587EB41-7699-4CFF-A232-3032924C3ED2}" type="pres">
      <dgm:prSet presAssocID="{89A89081-9164-4F3D-B943-EDA6A4BF8F19}" presName="conn2-1" presStyleLbl="parChTrans1D2" presStyleIdx="1" presStyleCnt="4"/>
      <dgm:spPr/>
      <dgm:t>
        <a:bodyPr/>
        <a:lstStyle/>
        <a:p>
          <a:endParaRPr lang="es-MX"/>
        </a:p>
      </dgm:t>
    </dgm:pt>
    <dgm:pt modelId="{76F547AF-AE94-4448-81A3-6B40136A7A3D}" type="pres">
      <dgm:prSet presAssocID="{89A89081-9164-4F3D-B943-EDA6A4BF8F19}" presName="connTx" presStyleLbl="parChTrans1D2" presStyleIdx="1" presStyleCnt="4"/>
      <dgm:spPr/>
      <dgm:t>
        <a:bodyPr/>
        <a:lstStyle/>
        <a:p>
          <a:endParaRPr lang="es-MX"/>
        </a:p>
      </dgm:t>
    </dgm:pt>
    <dgm:pt modelId="{DE6B63E7-524B-4B32-BD82-CB325CF46569}" type="pres">
      <dgm:prSet presAssocID="{C2044D2B-0B4C-4B3F-A601-193B7C37A607}" presName="root2" presStyleCnt="0"/>
      <dgm:spPr/>
      <dgm:t>
        <a:bodyPr/>
        <a:lstStyle/>
        <a:p>
          <a:endParaRPr lang="es-MX"/>
        </a:p>
      </dgm:t>
    </dgm:pt>
    <dgm:pt modelId="{FE33DEAA-8D11-4E5B-A857-BDC9126EE2B2}" type="pres">
      <dgm:prSet presAssocID="{C2044D2B-0B4C-4B3F-A601-193B7C37A607}" presName="LevelTwoTextNode" presStyleLbl="node2" presStyleIdx="1" presStyleCnt="4">
        <dgm:presLayoutVars>
          <dgm:chPref val="3"/>
        </dgm:presLayoutVars>
      </dgm:prSet>
      <dgm:spPr/>
      <dgm:t>
        <a:bodyPr/>
        <a:lstStyle/>
        <a:p>
          <a:endParaRPr lang="es-MX"/>
        </a:p>
      </dgm:t>
    </dgm:pt>
    <dgm:pt modelId="{5FA2F579-D794-414D-A5AE-158195BAF540}" type="pres">
      <dgm:prSet presAssocID="{C2044D2B-0B4C-4B3F-A601-193B7C37A607}" presName="level3hierChild" presStyleCnt="0"/>
      <dgm:spPr/>
      <dgm:t>
        <a:bodyPr/>
        <a:lstStyle/>
        <a:p>
          <a:endParaRPr lang="es-MX"/>
        </a:p>
      </dgm:t>
    </dgm:pt>
    <dgm:pt modelId="{B3495A5A-0551-41E8-BD54-779F9818CE5D}" type="pres">
      <dgm:prSet presAssocID="{7DB031FB-1B19-42AA-ACB0-F71BFE5BD3AF}" presName="conn2-1" presStyleLbl="parChTrans1D2" presStyleIdx="2" presStyleCnt="4"/>
      <dgm:spPr/>
      <dgm:t>
        <a:bodyPr/>
        <a:lstStyle/>
        <a:p>
          <a:endParaRPr lang="es-MX"/>
        </a:p>
      </dgm:t>
    </dgm:pt>
    <dgm:pt modelId="{5BF47E31-F96E-41AF-814C-94AD0265AC6B}" type="pres">
      <dgm:prSet presAssocID="{7DB031FB-1B19-42AA-ACB0-F71BFE5BD3AF}" presName="connTx" presStyleLbl="parChTrans1D2" presStyleIdx="2" presStyleCnt="4"/>
      <dgm:spPr/>
      <dgm:t>
        <a:bodyPr/>
        <a:lstStyle/>
        <a:p>
          <a:endParaRPr lang="es-MX"/>
        </a:p>
      </dgm:t>
    </dgm:pt>
    <dgm:pt modelId="{8C2B9DC3-73A2-4724-A5C0-AF4BC8269598}" type="pres">
      <dgm:prSet presAssocID="{BFE7C015-1E0E-4A4B-AFB1-A7C4C573A045}" presName="root2" presStyleCnt="0"/>
      <dgm:spPr/>
      <dgm:t>
        <a:bodyPr/>
        <a:lstStyle/>
        <a:p>
          <a:endParaRPr lang="es-MX"/>
        </a:p>
      </dgm:t>
    </dgm:pt>
    <dgm:pt modelId="{227AA6ED-0056-4F95-9695-A5FF31EBCA83}" type="pres">
      <dgm:prSet presAssocID="{BFE7C015-1E0E-4A4B-AFB1-A7C4C573A045}" presName="LevelTwoTextNode" presStyleLbl="node2" presStyleIdx="2" presStyleCnt="4" custLinFactNeighborX="1644" custLinFactNeighborY="10497">
        <dgm:presLayoutVars>
          <dgm:chPref val="3"/>
        </dgm:presLayoutVars>
      </dgm:prSet>
      <dgm:spPr/>
      <dgm:t>
        <a:bodyPr/>
        <a:lstStyle/>
        <a:p>
          <a:endParaRPr lang="es-MX"/>
        </a:p>
      </dgm:t>
    </dgm:pt>
    <dgm:pt modelId="{C75A7263-7544-43F0-9352-DC21A2AD038E}" type="pres">
      <dgm:prSet presAssocID="{BFE7C015-1E0E-4A4B-AFB1-A7C4C573A045}" presName="level3hierChild" presStyleCnt="0"/>
      <dgm:spPr/>
      <dgm:t>
        <a:bodyPr/>
        <a:lstStyle/>
        <a:p>
          <a:endParaRPr lang="es-MX"/>
        </a:p>
      </dgm:t>
    </dgm:pt>
    <dgm:pt modelId="{C828AA50-4B72-4B28-8D0D-71A0CF5EB84E}" type="pres">
      <dgm:prSet presAssocID="{10A73503-B660-40E5-B53D-FFCD400176D1}" presName="conn2-1" presStyleLbl="parChTrans1D2" presStyleIdx="3" presStyleCnt="4"/>
      <dgm:spPr/>
      <dgm:t>
        <a:bodyPr/>
        <a:lstStyle/>
        <a:p>
          <a:endParaRPr lang="es-MX"/>
        </a:p>
      </dgm:t>
    </dgm:pt>
    <dgm:pt modelId="{AC406A54-7E77-41D4-9AE8-5AF1C5FE7004}" type="pres">
      <dgm:prSet presAssocID="{10A73503-B660-40E5-B53D-FFCD400176D1}" presName="connTx" presStyleLbl="parChTrans1D2" presStyleIdx="3" presStyleCnt="4"/>
      <dgm:spPr/>
      <dgm:t>
        <a:bodyPr/>
        <a:lstStyle/>
        <a:p>
          <a:endParaRPr lang="es-MX"/>
        </a:p>
      </dgm:t>
    </dgm:pt>
    <dgm:pt modelId="{AFBD2447-C450-49C6-BE3E-C2FA8C9B205E}" type="pres">
      <dgm:prSet presAssocID="{2DC5640C-C6BF-4588-8847-5087775F9269}" presName="root2" presStyleCnt="0"/>
      <dgm:spPr/>
    </dgm:pt>
    <dgm:pt modelId="{C05952F5-C2AD-4713-B2A1-11211327BC7E}" type="pres">
      <dgm:prSet presAssocID="{2DC5640C-C6BF-4588-8847-5087775F9269}" presName="LevelTwoTextNode" presStyleLbl="node2" presStyleIdx="3" presStyleCnt="4">
        <dgm:presLayoutVars>
          <dgm:chPref val="3"/>
        </dgm:presLayoutVars>
      </dgm:prSet>
      <dgm:spPr/>
      <dgm:t>
        <a:bodyPr/>
        <a:lstStyle/>
        <a:p>
          <a:endParaRPr lang="es-MX"/>
        </a:p>
      </dgm:t>
    </dgm:pt>
    <dgm:pt modelId="{02F7E874-76DA-4F69-A23B-C3252A8137F2}" type="pres">
      <dgm:prSet presAssocID="{2DC5640C-C6BF-4588-8847-5087775F9269}" presName="level3hierChild" presStyleCnt="0"/>
      <dgm:spPr/>
    </dgm:pt>
  </dgm:ptLst>
  <dgm:cxnLst>
    <dgm:cxn modelId="{7D04F212-8F2E-4908-B847-73786E0391D0}" type="presOf" srcId="{BFE7C015-1E0E-4A4B-AFB1-A7C4C573A045}" destId="{227AA6ED-0056-4F95-9695-A5FF31EBCA83}" srcOrd="0" destOrd="0" presId="urn:microsoft.com/office/officeart/2008/layout/HorizontalMultiLevelHierarchy"/>
    <dgm:cxn modelId="{AFDAD796-628E-4E04-8C33-415512B40654}" srcId="{D2E208AD-9457-45DF-B007-B963920D534F}" destId="{C2044D2B-0B4C-4B3F-A601-193B7C37A607}" srcOrd="1" destOrd="0" parTransId="{89A89081-9164-4F3D-B943-EDA6A4BF8F19}" sibTransId="{A87BE555-7FEB-4E03-9307-38F0787EDDAE}"/>
    <dgm:cxn modelId="{7D210597-2A74-44CC-B90C-09DFA7DDBC81}" type="presOf" srcId="{10A73503-B660-40E5-B53D-FFCD400176D1}" destId="{AC406A54-7E77-41D4-9AE8-5AF1C5FE7004}" srcOrd="1" destOrd="0" presId="urn:microsoft.com/office/officeart/2008/layout/HorizontalMultiLevelHierarchy"/>
    <dgm:cxn modelId="{F0FAE363-31CB-435E-89BE-6698B8C34463}" srcId="{7A4CE9E3-6F47-4A7D-BBC9-CD970A600FEC}" destId="{D2E208AD-9457-45DF-B007-B963920D534F}" srcOrd="0" destOrd="0" parTransId="{CDC60616-624A-4C48-B426-AA1B2546AECA}" sibTransId="{374D3CF9-D352-4F7F-9458-B6747A853847}"/>
    <dgm:cxn modelId="{7F919D71-3F06-4D9C-AB17-8499DAD756B9}" srcId="{D2E208AD-9457-45DF-B007-B963920D534F}" destId="{BFE7C015-1E0E-4A4B-AFB1-A7C4C573A045}" srcOrd="2" destOrd="0" parTransId="{7DB031FB-1B19-42AA-ACB0-F71BFE5BD3AF}" sibTransId="{41409DA9-A173-4136-AC2D-F5698404CBA3}"/>
    <dgm:cxn modelId="{C01E3B72-02E8-431E-9524-CCF941888213}" type="presOf" srcId="{7DB031FB-1B19-42AA-ACB0-F71BFE5BD3AF}" destId="{5BF47E31-F96E-41AF-814C-94AD0265AC6B}" srcOrd="1" destOrd="0" presId="urn:microsoft.com/office/officeart/2008/layout/HorizontalMultiLevelHierarchy"/>
    <dgm:cxn modelId="{3A79D612-9565-4D15-8748-2DD63AEC4192}" type="presOf" srcId="{CFE8A05B-5A44-4D58-94CA-319AFD18886E}" destId="{FCBB2849-CB4B-4E02-B631-BA3E1DCAD344}" srcOrd="0" destOrd="0" presId="urn:microsoft.com/office/officeart/2008/layout/HorizontalMultiLevelHierarchy"/>
    <dgm:cxn modelId="{134256A5-7461-4288-9A74-4E1DB493B487}" type="presOf" srcId="{89A89081-9164-4F3D-B943-EDA6A4BF8F19}" destId="{76F547AF-AE94-4448-81A3-6B40136A7A3D}" srcOrd="1" destOrd="0" presId="urn:microsoft.com/office/officeart/2008/layout/HorizontalMultiLevelHierarchy"/>
    <dgm:cxn modelId="{3B8ABFD6-9B9A-4749-93E2-DA1C51159C8F}" type="presOf" srcId="{7DB031FB-1B19-42AA-ACB0-F71BFE5BD3AF}" destId="{B3495A5A-0551-41E8-BD54-779F9818CE5D}" srcOrd="0" destOrd="0" presId="urn:microsoft.com/office/officeart/2008/layout/HorizontalMultiLevelHierarchy"/>
    <dgm:cxn modelId="{CCA28987-AB81-4B2A-801C-54AB07B7AC03}" srcId="{D2E208AD-9457-45DF-B007-B963920D534F}" destId="{B1B3FC5F-8EAC-49E0-BF4B-9C44B19E90CA}" srcOrd="0" destOrd="0" parTransId="{CFE8A05B-5A44-4D58-94CA-319AFD18886E}" sibTransId="{E7FC47F1-0D8A-4797-938F-8692E22AF15C}"/>
    <dgm:cxn modelId="{7FBC12CB-368F-49DF-9A00-88237AFF4C3E}" type="presOf" srcId="{CFE8A05B-5A44-4D58-94CA-319AFD18886E}" destId="{7DAF2B7E-6F71-45B4-B05F-190035EF39FD}" srcOrd="1" destOrd="0" presId="urn:microsoft.com/office/officeart/2008/layout/HorizontalMultiLevelHierarchy"/>
    <dgm:cxn modelId="{AAFEAC6F-0FB8-49EA-8A27-57E76F8E6591}" type="presOf" srcId="{7A4CE9E3-6F47-4A7D-BBC9-CD970A600FEC}" destId="{FA993D8A-CF90-47DF-92FF-817EA717461A}" srcOrd="0" destOrd="0" presId="urn:microsoft.com/office/officeart/2008/layout/HorizontalMultiLevelHierarchy"/>
    <dgm:cxn modelId="{3A840A14-7531-4FE6-95F2-F26399FC913F}" type="presOf" srcId="{C2044D2B-0B4C-4B3F-A601-193B7C37A607}" destId="{FE33DEAA-8D11-4E5B-A857-BDC9126EE2B2}" srcOrd="0" destOrd="0" presId="urn:microsoft.com/office/officeart/2008/layout/HorizontalMultiLevelHierarchy"/>
    <dgm:cxn modelId="{21228D62-AE00-4AE3-8647-7BF965F679DD}" srcId="{D2E208AD-9457-45DF-B007-B963920D534F}" destId="{2DC5640C-C6BF-4588-8847-5087775F9269}" srcOrd="3" destOrd="0" parTransId="{10A73503-B660-40E5-B53D-FFCD400176D1}" sibTransId="{837703BD-1F98-455A-A499-789769ACD7BD}"/>
    <dgm:cxn modelId="{809C4AD2-7143-4AF9-B322-D1FAD43ED9DE}" type="presOf" srcId="{B1B3FC5F-8EAC-49E0-BF4B-9C44B19E90CA}" destId="{BE12A291-A317-4B44-A87B-10D422698411}" srcOrd="0" destOrd="0" presId="urn:microsoft.com/office/officeart/2008/layout/HorizontalMultiLevelHierarchy"/>
    <dgm:cxn modelId="{53F049FC-09E5-4022-B075-C232048CB9E8}" type="presOf" srcId="{89A89081-9164-4F3D-B943-EDA6A4BF8F19}" destId="{9587EB41-7699-4CFF-A232-3032924C3ED2}" srcOrd="0" destOrd="0" presId="urn:microsoft.com/office/officeart/2008/layout/HorizontalMultiLevelHierarchy"/>
    <dgm:cxn modelId="{8160498F-CBD5-4F85-B2F5-B5EE1BE0C1EB}" type="presOf" srcId="{2DC5640C-C6BF-4588-8847-5087775F9269}" destId="{C05952F5-C2AD-4713-B2A1-11211327BC7E}" srcOrd="0" destOrd="0" presId="urn:microsoft.com/office/officeart/2008/layout/HorizontalMultiLevelHierarchy"/>
    <dgm:cxn modelId="{2AD8F0FD-A735-4822-BCDD-4BC04CF5D824}" type="presOf" srcId="{D2E208AD-9457-45DF-B007-B963920D534F}" destId="{C7FF3985-6E4C-4E69-A6AA-46939974B3EA}" srcOrd="0" destOrd="0" presId="urn:microsoft.com/office/officeart/2008/layout/HorizontalMultiLevelHierarchy"/>
    <dgm:cxn modelId="{87B334CC-3EED-4B29-9098-B9F9C3CEDB42}" type="presOf" srcId="{10A73503-B660-40E5-B53D-FFCD400176D1}" destId="{C828AA50-4B72-4B28-8D0D-71A0CF5EB84E}" srcOrd="0" destOrd="0" presId="urn:microsoft.com/office/officeart/2008/layout/HorizontalMultiLevelHierarchy"/>
    <dgm:cxn modelId="{DEA6BD5C-7897-4BD4-A147-622634C56519}" type="presParOf" srcId="{FA993D8A-CF90-47DF-92FF-817EA717461A}" destId="{E09808C3-190C-486F-AFB1-3C66E0137BA4}" srcOrd="0" destOrd="0" presId="urn:microsoft.com/office/officeart/2008/layout/HorizontalMultiLevelHierarchy"/>
    <dgm:cxn modelId="{BF9CD5B3-D89D-42E6-B9A2-6420F7F30364}" type="presParOf" srcId="{E09808C3-190C-486F-AFB1-3C66E0137BA4}" destId="{C7FF3985-6E4C-4E69-A6AA-46939974B3EA}" srcOrd="0" destOrd="0" presId="urn:microsoft.com/office/officeart/2008/layout/HorizontalMultiLevelHierarchy"/>
    <dgm:cxn modelId="{3E7C975B-ED0F-4D47-99BB-D3E591E6AB52}" type="presParOf" srcId="{E09808C3-190C-486F-AFB1-3C66E0137BA4}" destId="{C78CE985-FDF3-4E60-A3DD-525FB47C88E0}" srcOrd="1" destOrd="0" presId="urn:microsoft.com/office/officeart/2008/layout/HorizontalMultiLevelHierarchy"/>
    <dgm:cxn modelId="{9EA33CA5-5062-4D51-8E7D-6EDF431E598D}" type="presParOf" srcId="{C78CE985-FDF3-4E60-A3DD-525FB47C88E0}" destId="{FCBB2849-CB4B-4E02-B631-BA3E1DCAD344}" srcOrd="0" destOrd="0" presId="urn:microsoft.com/office/officeart/2008/layout/HorizontalMultiLevelHierarchy"/>
    <dgm:cxn modelId="{AAE853B3-299B-42A8-9639-8169B330DE4B}" type="presParOf" srcId="{FCBB2849-CB4B-4E02-B631-BA3E1DCAD344}" destId="{7DAF2B7E-6F71-45B4-B05F-190035EF39FD}" srcOrd="0" destOrd="0" presId="urn:microsoft.com/office/officeart/2008/layout/HorizontalMultiLevelHierarchy"/>
    <dgm:cxn modelId="{A03C5D08-D028-4CE1-B009-2C6144E636D7}" type="presParOf" srcId="{C78CE985-FDF3-4E60-A3DD-525FB47C88E0}" destId="{877508B6-09CC-498D-B33A-70E8D69E1889}" srcOrd="1" destOrd="0" presId="urn:microsoft.com/office/officeart/2008/layout/HorizontalMultiLevelHierarchy"/>
    <dgm:cxn modelId="{2D78A456-7727-4E81-AB5A-15DFC4547B99}" type="presParOf" srcId="{877508B6-09CC-498D-B33A-70E8D69E1889}" destId="{BE12A291-A317-4B44-A87B-10D422698411}" srcOrd="0" destOrd="0" presId="urn:microsoft.com/office/officeart/2008/layout/HorizontalMultiLevelHierarchy"/>
    <dgm:cxn modelId="{4CCFF9AE-250B-49BD-8C4E-832041B4F732}" type="presParOf" srcId="{877508B6-09CC-498D-B33A-70E8D69E1889}" destId="{2A540569-6B1B-440D-B556-E0BF4FD43475}" srcOrd="1" destOrd="0" presId="urn:microsoft.com/office/officeart/2008/layout/HorizontalMultiLevelHierarchy"/>
    <dgm:cxn modelId="{CB97B6B1-E05A-402D-9CE2-6F37B13D8491}" type="presParOf" srcId="{C78CE985-FDF3-4E60-A3DD-525FB47C88E0}" destId="{9587EB41-7699-4CFF-A232-3032924C3ED2}" srcOrd="2" destOrd="0" presId="urn:microsoft.com/office/officeart/2008/layout/HorizontalMultiLevelHierarchy"/>
    <dgm:cxn modelId="{18092291-6724-4E69-AE63-0F0A7C27B199}" type="presParOf" srcId="{9587EB41-7699-4CFF-A232-3032924C3ED2}" destId="{76F547AF-AE94-4448-81A3-6B40136A7A3D}" srcOrd="0" destOrd="0" presId="urn:microsoft.com/office/officeart/2008/layout/HorizontalMultiLevelHierarchy"/>
    <dgm:cxn modelId="{16B45FC7-B6F1-4470-99FF-C9F52F88037E}" type="presParOf" srcId="{C78CE985-FDF3-4E60-A3DD-525FB47C88E0}" destId="{DE6B63E7-524B-4B32-BD82-CB325CF46569}" srcOrd="3" destOrd="0" presId="urn:microsoft.com/office/officeart/2008/layout/HorizontalMultiLevelHierarchy"/>
    <dgm:cxn modelId="{40743592-7C1F-4D2D-95B6-EB481CF9BF16}" type="presParOf" srcId="{DE6B63E7-524B-4B32-BD82-CB325CF46569}" destId="{FE33DEAA-8D11-4E5B-A857-BDC9126EE2B2}" srcOrd="0" destOrd="0" presId="urn:microsoft.com/office/officeart/2008/layout/HorizontalMultiLevelHierarchy"/>
    <dgm:cxn modelId="{31C5D5EF-5FFC-4206-A0B8-69A2CA38E0C2}" type="presParOf" srcId="{DE6B63E7-524B-4B32-BD82-CB325CF46569}" destId="{5FA2F579-D794-414D-A5AE-158195BAF540}" srcOrd="1" destOrd="0" presId="urn:microsoft.com/office/officeart/2008/layout/HorizontalMultiLevelHierarchy"/>
    <dgm:cxn modelId="{F29D59C8-5542-488F-BCEB-95172CEA4F8D}" type="presParOf" srcId="{C78CE985-FDF3-4E60-A3DD-525FB47C88E0}" destId="{B3495A5A-0551-41E8-BD54-779F9818CE5D}" srcOrd="4" destOrd="0" presId="urn:microsoft.com/office/officeart/2008/layout/HorizontalMultiLevelHierarchy"/>
    <dgm:cxn modelId="{4D390B0D-2060-4864-AFF2-2F3B1304C826}" type="presParOf" srcId="{B3495A5A-0551-41E8-BD54-779F9818CE5D}" destId="{5BF47E31-F96E-41AF-814C-94AD0265AC6B}" srcOrd="0" destOrd="0" presId="urn:microsoft.com/office/officeart/2008/layout/HorizontalMultiLevelHierarchy"/>
    <dgm:cxn modelId="{41AB7BC8-4D4D-467E-8FB4-163B31A5EB9C}" type="presParOf" srcId="{C78CE985-FDF3-4E60-A3DD-525FB47C88E0}" destId="{8C2B9DC3-73A2-4724-A5C0-AF4BC8269598}" srcOrd="5" destOrd="0" presId="urn:microsoft.com/office/officeart/2008/layout/HorizontalMultiLevelHierarchy"/>
    <dgm:cxn modelId="{0CEFFD54-4154-45AE-8E21-179C9C921788}" type="presParOf" srcId="{8C2B9DC3-73A2-4724-A5C0-AF4BC8269598}" destId="{227AA6ED-0056-4F95-9695-A5FF31EBCA83}" srcOrd="0" destOrd="0" presId="urn:microsoft.com/office/officeart/2008/layout/HorizontalMultiLevelHierarchy"/>
    <dgm:cxn modelId="{8850BE38-089C-44BB-AB09-B4D03215645E}" type="presParOf" srcId="{8C2B9DC3-73A2-4724-A5C0-AF4BC8269598}" destId="{C75A7263-7544-43F0-9352-DC21A2AD038E}" srcOrd="1" destOrd="0" presId="urn:microsoft.com/office/officeart/2008/layout/HorizontalMultiLevelHierarchy"/>
    <dgm:cxn modelId="{B3B8061F-EB96-45B9-B6BC-A685B54D801D}" type="presParOf" srcId="{C78CE985-FDF3-4E60-A3DD-525FB47C88E0}" destId="{C828AA50-4B72-4B28-8D0D-71A0CF5EB84E}" srcOrd="6" destOrd="0" presId="urn:microsoft.com/office/officeart/2008/layout/HorizontalMultiLevelHierarchy"/>
    <dgm:cxn modelId="{09A85694-D223-42D5-9C2B-46E04A4F9661}" type="presParOf" srcId="{C828AA50-4B72-4B28-8D0D-71A0CF5EB84E}" destId="{AC406A54-7E77-41D4-9AE8-5AF1C5FE7004}" srcOrd="0" destOrd="0" presId="urn:microsoft.com/office/officeart/2008/layout/HorizontalMultiLevelHierarchy"/>
    <dgm:cxn modelId="{5986466F-968D-4AEA-A363-4840FB099894}" type="presParOf" srcId="{C78CE985-FDF3-4E60-A3DD-525FB47C88E0}" destId="{AFBD2447-C450-49C6-BE3E-C2FA8C9B205E}" srcOrd="7" destOrd="0" presId="urn:microsoft.com/office/officeart/2008/layout/HorizontalMultiLevelHierarchy"/>
    <dgm:cxn modelId="{C0A34149-9CC1-42AA-BEC1-7B043B746DDF}" type="presParOf" srcId="{AFBD2447-C450-49C6-BE3E-C2FA8C9B205E}" destId="{C05952F5-C2AD-4713-B2A1-11211327BC7E}" srcOrd="0" destOrd="0" presId="urn:microsoft.com/office/officeart/2008/layout/HorizontalMultiLevelHierarchy"/>
    <dgm:cxn modelId="{5B6E24C7-4C04-4A0C-A631-7B40F2A71AA6}" type="presParOf" srcId="{AFBD2447-C450-49C6-BE3E-C2FA8C9B205E}" destId="{02F7E874-76DA-4F69-A23B-C3252A8137F2}" srcOrd="1" destOrd="0" presId="urn:microsoft.com/office/officeart/2008/layout/HorizontalMultiLevelHierarchy"/>
  </dgm:cxnLst>
  <dgm:bg/>
  <dgm:whole/>
</dgm:dataModel>
</file>

<file path=ppt/diagrams/data11.xml><?xml version="1.0" encoding="utf-8"?>
<dgm:dataModel xmlns:dgm="http://schemas.openxmlformats.org/drawingml/2006/diagram" xmlns:a="http://schemas.openxmlformats.org/drawingml/2006/main">
  <dgm:ptLst>
    <dgm:pt modelId="{73555716-A8BF-42AA-8B37-85D9C9506E26}"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MX"/>
        </a:p>
      </dgm:t>
    </dgm:pt>
    <dgm:pt modelId="{DDD53F0B-0C1D-4CBA-9EAD-C025A6B47D6C}">
      <dgm:prSet phldrT="[Texto]"/>
      <dgm:spPr/>
      <dgm:t>
        <a:bodyPr/>
        <a:lstStyle/>
        <a:p>
          <a:r>
            <a:rPr lang="es-MX" dirty="0" smtClean="0"/>
            <a:t>1</a:t>
          </a:r>
          <a:endParaRPr lang="es-MX" dirty="0"/>
        </a:p>
      </dgm:t>
    </dgm:pt>
    <dgm:pt modelId="{742AF45E-110C-4C66-842B-0D8930C99D73}" type="parTrans" cxnId="{834B2F57-2AFC-467A-B572-E43A2D77E5C4}">
      <dgm:prSet/>
      <dgm:spPr/>
      <dgm:t>
        <a:bodyPr/>
        <a:lstStyle/>
        <a:p>
          <a:endParaRPr lang="es-MX"/>
        </a:p>
      </dgm:t>
    </dgm:pt>
    <dgm:pt modelId="{94037BEF-7D3A-4468-B3E5-C59EBFFBDDC3}" type="sibTrans" cxnId="{834B2F57-2AFC-467A-B572-E43A2D77E5C4}">
      <dgm:prSet/>
      <dgm:spPr/>
      <dgm:t>
        <a:bodyPr/>
        <a:lstStyle/>
        <a:p>
          <a:endParaRPr lang="es-MX"/>
        </a:p>
      </dgm:t>
    </dgm:pt>
    <dgm:pt modelId="{3316561A-A464-4DE1-B871-BC4B55CB6D6B}">
      <dgm:prSet phldrT="[Texto]"/>
      <dgm:spPr>
        <a:solidFill>
          <a:srgbClr val="FFC000">
            <a:alpha val="90000"/>
          </a:srgbClr>
        </a:solidFill>
      </dgm:spPr>
      <dgm:t>
        <a:bodyPr/>
        <a:lstStyle/>
        <a:p>
          <a:r>
            <a:rPr lang="es-ES" dirty="0" smtClean="0"/>
            <a:t>Órgano de carácter ejecutivo (alcalde, mayor o prefecto)</a:t>
          </a:r>
          <a:endParaRPr lang="es-MX" dirty="0"/>
        </a:p>
      </dgm:t>
    </dgm:pt>
    <dgm:pt modelId="{7CD58A86-2650-4CC1-AE7F-2FD0115BAA99}" type="parTrans" cxnId="{2179C4B3-A8F5-4AC6-9D50-C4F214A848EF}">
      <dgm:prSet/>
      <dgm:spPr/>
      <dgm:t>
        <a:bodyPr/>
        <a:lstStyle/>
        <a:p>
          <a:endParaRPr lang="es-MX"/>
        </a:p>
      </dgm:t>
    </dgm:pt>
    <dgm:pt modelId="{C199A656-5DB7-4E31-B12E-A8F593350DF5}" type="sibTrans" cxnId="{2179C4B3-A8F5-4AC6-9D50-C4F214A848EF}">
      <dgm:prSet/>
      <dgm:spPr/>
      <dgm:t>
        <a:bodyPr/>
        <a:lstStyle/>
        <a:p>
          <a:endParaRPr lang="es-MX"/>
        </a:p>
      </dgm:t>
    </dgm:pt>
    <dgm:pt modelId="{C712B84D-ACAB-4F04-8A25-DE7E20479876}">
      <dgm:prSet phldrT="[Texto]"/>
      <dgm:spPr/>
      <dgm:t>
        <a:bodyPr/>
        <a:lstStyle/>
        <a:p>
          <a:r>
            <a:rPr lang="es-MX" dirty="0" smtClean="0"/>
            <a:t>2</a:t>
          </a:r>
          <a:endParaRPr lang="es-MX" dirty="0"/>
        </a:p>
      </dgm:t>
    </dgm:pt>
    <dgm:pt modelId="{580B5180-C56E-4DF7-B801-D741F8F99B5C}" type="parTrans" cxnId="{08A35B87-2501-4D60-BBC5-627C9EED236D}">
      <dgm:prSet/>
      <dgm:spPr/>
      <dgm:t>
        <a:bodyPr/>
        <a:lstStyle/>
        <a:p>
          <a:endParaRPr lang="es-MX"/>
        </a:p>
      </dgm:t>
    </dgm:pt>
    <dgm:pt modelId="{73E39FEB-3378-4A6C-9253-E96BC93EC1D2}" type="sibTrans" cxnId="{08A35B87-2501-4D60-BBC5-627C9EED236D}">
      <dgm:prSet/>
      <dgm:spPr/>
      <dgm:t>
        <a:bodyPr/>
        <a:lstStyle/>
        <a:p>
          <a:endParaRPr lang="es-MX"/>
        </a:p>
      </dgm:t>
    </dgm:pt>
    <dgm:pt modelId="{3EAF0C65-8B05-4BEA-A326-25B28B641F12}">
      <dgm:prSet phldrT="[Texto]"/>
      <dgm:spPr>
        <a:solidFill>
          <a:srgbClr val="FFC000">
            <a:alpha val="90000"/>
          </a:srgbClr>
        </a:solidFill>
      </dgm:spPr>
      <dgm:t>
        <a:bodyPr/>
        <a:lstStyle/>
        <a:p>
          <a:r>
            <a:rPr lang="es-ES" dirty="0" smtClean="0"/>
            <a:t>Órgano de carácter deliberante denominado Consejo, Junta o Cámara municipal. </a:t>
          </a:r>
          <a:endParaRPr lang="es-MX" dirty="0"/>
        </a:p>
      </dgm:t>
    </dgm:pt>
    <dgm:pt modelId="{7DB01089-891C-4EA3-BD0A-CD7EAD0E3594}" type="parTrans" cxnId="{22879E5D-18EA-4D76-9D61-F2489A2F581B}">
      <dgm:prSet/>
      <dgm:spPr/>
      <dgm:t>
        <a:bodyPr/>
        <a:lstStyle/>
        <a:p>
          <a:endParaRPr lang="es-MX"/>
        </a:p>
      </dgm:t>
    </dgm:pt>
    <dgm:pt modelId="{402C359B-DA85-4D25-860D-1C8E89970F5F}" type="sibTrans" cxnId="{22879E5D-18EA-4D76-9D61-F2489A2F581B}">
      <dgm:prSet/>
      <dgm:spPr/>
      <dgm:t>
        <a:bodyPr/>
        <a:lstStyle/>
        <a:p>
          <a:endParaRPr lang="es-MX"/>
        </a:p>
      </dgm:t>
    </dgm:pt>
    <dgm:pt modelId="{97757F17-9E40-4495-A28E-C0337696740A}" type="pres">
      <dgm:prSet presAssocID="{73555716-A8BF-42AA-8B37-85D9C9506E26}" presName="list" presStyleCnt="0">
        <dgm:presLayoutVars>
          <dgm:dir/>
          <dgm:animLvl val="lvl"/>
        </dgm:presLayoutVars>
      </dgm:prSet>
      <dgm:spPr/>
      <dgm:t>
        <a:bodyPr/>
        <a:lstStyle/>
        <a:p>
          <a:endParaRPr lang="es-MX"/>
        </a:p>
      </dgm:t>
    </dgm:pt>
    <dgm:pt modelId="{821F2B93-8649-4409-8013-9936180C7BE5}" type="pres">
      <dgm:prSet presAssocID="{DDD53F0B-0C1D-4CBA-9EAD-C025A6B47D6C}" presName="posSpace" presStyleCnt="0"/>
      <dgm:spPr/>
    </dgm:pt>
    <dgm:pt modelId="{6F879004-E68D-492A-95CF-5951BB5944BF}" type="pres">
      <dgm:prSet presAssocID="{DDD53F0B-0C1D-4CBA-9EAD-C025A6B47D6C}" presName="vertFlow" presStyleCnt="0"/>
      <dgm:spPr/>
    </dgm:pt>
    <dgm:pt modelId="{3ABBBA29-878D-47CB-BFEC-FBB39A1B249B}" type="pres">
      <dgm:prSet presAssocID="{DDD53F0B-0C1D-4CBA-9EAD-C025A6B47D6C}" presName="topSpace" presStyleCnt="0"/>
      <dgm:spPr/>
    </dgm:pt>
    <dgm:pt modelId="{2BF76899-8194-4715-B94C-216D77683922}" type="pres">
      <dgm:prSet presAssocID="{DDD53F0B-0C1D-4CBA-9EAD-C025A6B47D6C}" presName="firstComp" presStyleCnt="0"/>
      <dgm:spPr/>
    </dgm:pt>
    <dgm:pt modelId="{A8242845-4E48-4E84-B5DF-00F8D3AC7110}" type="pres">
      <dgm:prSet presAssocID="{DDD53F0B-0C1D-4CBA-9EAD-C025A6B47D6C}" presName="firstChild" presStyleLbl="bgAccFollowNode1" presStyleIdx="0" presStyleCnt="2"/>
      <dgm:spPr/>
      <dgm:t>
        <a:bodyPr/>
        <a:lstStyle/>
        <a:p>
          <a:endParaRPr lang="es-MX"/>
        </a:p>
      </dgm:t>
    </dgm:pt>
    <dgm:pt modelId="{93A9427F-0D05-4743-B9BE-0E5F973E22AB}" type="pres">
      <dgm:prSet presAssocID="{DDD53F0B-0C1D-4CBA-9EAD-C025A6B47D6C}" presName="firstChildTx" presStyleLbl="bgAccFollowNode1" presStyleIdx="0" presStyleCnt="2">
        <dgm:presLayoutVars>
          <dgm:bulletEnabled val="1"/>
        </dgm:presLayoutVars>
      </dgm:prSet>
      <dgm:spPr/>
      <dgm:t>
        <a:bodyPr/>
        <a:lstStyle/>
        <a:p>
          <a:endParaRPr lang="es-MX"/>
        </a:p>
      </dgm:t>
    </dgm:pt>
    <dgm:pt modelId="{7397EC35-D42B-4163-BA9D-756D00E1ACD4}" type="pres">
      <dgm:prSet presAssocID="{DDD53F0B-0C1D-4CBA-9EAD-C025A6B47D6C}" presName="negSpace" presStyleCnt="0"/>
      <dgm:spPr/>
    </dgm:pt>
    <dgm:pt modelId="{6BA3ADD7-7432-42DB-9436-F31288C5E443}" type="pres">
      <dgm:prSet presAssocID="{DDD53F0B-0C1D-4CBA-9EAD-C025A6B47D6C}" presName="circle" presStyleLbl="node1" presStyleIdx="0" presStyleCnt="2"/>
      <dgm:spPr/>
      <dgm:t>
        <a:bodyPr/>
        <a:lstStyle/>
        <a:p>
          <a:endParaRPr lang="es-MX"/>
        </a:p>
      </dgm:t>
    </dgm:pt>
    <dgm:pt modelId="{B4EA3953-AD87-4B5B-A382-C9F0DF4A0B49}" type="pres">
      <dgm:prSet presAssocID="{94037BEF-7D3A-4468-B3E5-C59EBFFBDDC3}" presName="transSpace" presStyleCnt="0"/>
      <dgm:spPr/>
    </dgm:pt>
    <dgm:pt modelId="{40C5F89A-52D2-47C4-855E-23075A087937}" type="pres">
      <dgm:prSet presAssocID="{C712B84D-ACAB-4F04-8A25-DE7E20479876}" presName="posSpace" presStyleCnt="0"/>
      <dgm:spPr/>
    </dgm:pt>
    <dgm:pt modelId="{6D889F98-E884-4CEC-86B7-60240E9C04D1}" type="pres">
      <dgm:prSet presAssocID="{C712B84D-ACAB-4F04-8A25-DE7E20479876}" presName="vertFlow" presStyleCnt="0"/>
      <dgm:spPr/>
    </dgm:pt>
    <dgm:pt modelId="{A7EED1E7-45C0-4ACB-B382-BD27BBBCACE3}" type="pres">
      <dgm:prSet presAssocID="{C712B84D-ACAB-4F04-8A25-DE7E20479876}" presName="topSpace" presStyleCnt="0"/>
      <dgm:spPr/>
    </dgm:pt>
    <dgm:pt modelId="{1106FF02-9EC9-4056-A375-E9A438C5E247}" type="pres">
      <dgm:prSet presAssocID="{C712B84D-ACAB-4F04-8A25-DE7E20479876}" presName="firstComp" presStyleCnt="0"/>
      <dgm:spPr/>
    </dgm:pt>
    <dgm:pt modelId="{9F6D4689-0B01-4E20-B748-D0A6611A8C2B}" type="pres">
      <dgm:prSet presAssocID="{C712B84D-ACAB-4F04-8A25-DE7E20479876}" presName="firstChild" presStyleLbl="bgAccFollowNode1" presStyleIdx="1" presStyleCnt="2"/>
      <dgm:spPr/>
      <dgm:t>
        <a:bodyPr/>
        <a:lstStyle/>
        <a:p>
          <a:endParaRPr lang="es-MX"/>
        </a:p>
      </dgm:t>
    </dgm:pt>
    <dgm:pt modelId="{6890BD6C-B3F9-47AE-9BF5-C9F96B773887}" type="pres">
      <dgm:prSet presAssocID="{C712B84D-ACAB-4F04-8A25-DE7E20479876}" presName="firstChildTx" presStyleLbl="bgAccFollowNode1" presStyleIdx="1" presStyleCnt="2">
        <dgm:presLayoutVars>
          <dgm:bulletEnabled val="1"/>
        </dgm:presLayoutVars>
      </dgm:prSet>
      <dgm:spPr/>
      <dgm:t>
        <a:bodyPr/>
        <a:lstStyle/>
        <a:p>
          <a:endParaRPr lang="es-MX"/>
        </a:p>
      </dgm:t>
    </dgm:pt>
    <dgm:pt modelId="{FAE9D63D-CFF9-4B5D-8D0D-FE1968F12868}" type="pres">
      <dgm:prSet presAssocID="{C712B84D-ACAB-4F04-8A25-DE7E20479876}" presName="negSpace" presStyleCnt="0"/>
      <dgm:spPr/>
    </dgm:pt>
    <dgm:pt modelId="{B70838A3-8817-40A4-B399-C1943E19062C}" type="pres">
      <dgm:prSet presAssocID="{C712B84D-ACAB-4F04-8A25-DE7E20479876}" presName="circle" presStyleLbl="node1" presStyleIdx="1" presStyleCnt="2"/>
      <dgm:spPr/>
      <dgm:t>
        <a:bodyPr/>
        <a:lstStyle/>
        <a:p>
          <a:endParaRPr lang="es-MX"/>
        </a:p>
      </dgm:t>
    </dgm:pt>
  </dgm:ptLst>
  <dgm:cxnLst>
    <dgm:cxn modelId="{EC215B5F-DA5B-469B-8077-34E067720BC7}" type="presOf" srcId="{3316561A-A464-4DE1-B871-BC4B55CB6D6B}" destId="{93A9427F-0D05-4743-B9BE-0E5F973E22AB}" srcOrd="1" destOrd="0" presId="urn:microsoft.com/office/officeart/2005/8/layout/hList9"/>
    <dgm:cxn modelId="{2179C4B3-A8F5-4AC6-9D50-C4F214A848EF}" srcId="{DDD53F0B-0C1D-4CBA-9EAD-C025A6B47D6C}" destId="{3316561A-A464-4DE1-B871-BC4B55CB6D6B}" srcOrd="0" destOrd="0" parTransId="{7CD58A86-2650-4CC1-AE7F-2FD0115BAA99}" sibTransId="{C199A656-5DB7-4E31-B12E-A8F593350DF5}"/>
    <dgm:cxn modelId="{08A35B87-2501-4D60-BBC5-627C9EED236D}" srcId="{73555716-A8BF-42AA-8B37-85D9C9506E26}" destId="{C712B84D-ACAB-4F04-8A25-DE7E20479876}" srcOrd="1" destOrd="0" parTransId="{580B5180-C56E-4DF7-B801-D741F8F99B5C}" sibTransId="{73E39FEB-3378-4A6C-9253-E96BC93EC1D2}"/>
    <dgm:cxn modelId="{C5BBC76F-33DE-456B-B966-6586352E1143}" type="presOf" srcId="{3EAF0C65-8B05-4BEA-A326-25B28B641F12}" destId="{9F6D4689-0B01-4E20-B748-D0A6611A8C2B}" srcOrd="0" destOrd="0" presId="urn:microsoft.com/office/officeart/2005/8/layout/hList9"/>
    <dgm:cxn modelId="{E9E103C4-DFEF-4D60-8F5F-927E5E21665D}" type="presOf" srcId="{3EAF0C65-8B05-4BEA-A326-25B28B641F12}" destId="{6890BD6C-B3F9-47AE-9BF5-C9F96B773887}" srcOrd="1" destOrd="0" presId="urn:microsoft.com/office/officeart/2005/8/layout/hList9"/>
    <dgm:cxn modelId="{9C8282C0-A339-4560-B8A8-DDC7FF4BF76D}" type="presOf" srcId="{DDD53F0B-0C1D-4CBA-9EAD-C025A6B47D6C}" destId="{6BA3ADD7-7432-42DB-9436-F31288C5E443}" srcOrd="0" destOrd="0" presId="urn:microsoft.com/office/officeart/2005/8/layout/hList9"/>
    <dgm:cxn modelId="{22879E5D-18EA-4D76-9D61-F2489A2F581B}" srcId="{C712B84D-ACAB-4F04-8A25-DE7E20479876}" destId="{3EAF0C65-8B05-4BEA-A326-25B28B641F12}" srcOrd="0" destOrd="0" parTransId="{7DB01089-891C-4EA3-BD0A-CD7EAD0E3594}" sibTransId="{402C359B-DA85-4D25-860D-1C8E89970F5F}"/>
    <dgm:cxn modelId="{E5F27F72-41E3-4F53-8385-4BCD98ABAF64}" type="presOf" srcId="{3316561A-A464-4DE1-B871-BC4B55CB6D6B}" destId="{A8242845-4E48-4E84-B5DF-00F8D3AC7110}" srcOrd="0" destOrd="0" presId="urn:microsoft.com/office/officeart/2005/8/layout/hList9"/>
    <dgm:cxn modelId="{29793F51-DBB0-4618-B6BC-27D9B0BC05AF}" type="presOf" srcId="{73555716-A8BF-42AA-8B37-85D9C9506E26}" destId="{97757F17-9E40-4495-A28E-C0337696740A}" srcOrd="0" destOrd="0" presId="urn:microsoft.com/office/officeart/2005/8/layout/hList9"/>
    <dgm:cxn modelId="{834B2F57-2AFC-467A-B572-E43A2D77E5C4}" srcId="{73555716-A8BF-42AA-8B37-85D9C9506E26}" destId="{DDD53F0B-0C1D-4CBA-9EAD-C025A6B47D6C}" srcOrd="0" destOrd="0" parTransId="{742AF45E-110C-4C66-842B-0D8930C99D73}" sibTransId="{94037BEF-7D3A-4468-B3E5-C59EBFFBDDC3}"/>
    <dgm:cxn modelId="{BC2AEB20-EED7-43D9-BBB9-4F5DA3FCFDC7}" type="presOf" srcId="{C712B84D-ACAB-4F04-8A25-DE7E20479876}" destId="{B70838A3-8817-40A4-B399-C1943E19062C}" srcOrd="0" destOrd="0" presId="urn:microsoft.com/office/officeart/2005/8/layout/hList9"/>
    <dgm:cxn modelId="{33A21D16-9C84-4A9F-A7BC-D7BF44DE9B83}" type="presParOf" srcId="{97757F17-9E40-4495-A28E-C0337696740A}" destId="{821F2B93-8649-4409-8013-9936180C7BE5}" srcOrd="0" destOrd="0" presId="urn:microsoft.com/office/officeart/2005/8/layout/hList9"/>
    <dgm:cxn modelId="{EF520E2B-13AD-49CF-B933-C7AE20940AE7}" type="presParOf" srcId="{97757F17-9E40-4495-A28E-C0337696740A}" destId="{6F879004-E68D-492A-95CF-5951BB5944BF}" srcOrd="1" destOrd="0" presId="urn:microsoft.com/office/officeart/2005/8/layout/hList9"/>
    <dgm:cxn modelId="{7515C5AD-6065-4BA5-966F-64EC1BB6D757}" type="presParOf" srcId="{6F879004-E68D-492A-95CF-5951BB5944BF}" destId="{3ABBBA29-878D-47CB-BFEC-FBB39A1B249B}" srcOrd="0" destOrd="0" presId="urn:microsoft.com/office/officeart/2005/8/layout/hList9"/>
    <dgm:cxn modelId="{6C605DE6-C4EE-4C2D-AA90-997F05ACB0B6}" type="presParOf" srcId="{6F879004-E68D-492A-95CF-5951BB5944BF}" destId="{2BF76899-8194-4715-B94C-216D77683922}" srcOrd="1" destOrd="0" presId="urn:microsoft.com/office/officeart/2005/8/layout/hList9"/>
    <dgm:cxn modelId="{4FA24929-6949-472D-AD32-0CF0546CA264}" type="presParOf" srcId="{2BF76899-8194-4715-B94C-216D77683922}" destId="{A8242845-4E48-4E84-B5DF-00F8D3AC7110}" srcOrd="0" destOrd="0" presId="urn:microsoft.com/office/officeart/2005/8/layout/hList9"/>
    <dgm:cxn modelId="{75B5BB39-0FE1-469E-BA76-531FEF8B346F}" type="presParOf" srcId="{2BF76899-8194-4715-B94C-216D77683922}" destId="{93A9427F-0D05-4743-B9BE-0E5F973E22AB}" srcOrd="1" destOrd="0" presId="urn:microsoft.com/office/officeart/2005/8/layout/hList9"/>
    <dgm:cxn modelId="{A3CF4660-0253-4E28-B024-524F84838AF0}" type="presParOf" srcId="{97757F17-9E40-4495-A28E-C0337696740A}" destId="{7397EC35-D42B-4163-BA9D-756D00E1ACD4}" srcOrd="2" destOrd="0" presId="urn:microsoft.com/office/officeart/2005/8/layout/hList9"/>
    <dgm:cxn modelId="{18EC7777-A48B-4DB2-8A08-EA52A6C84ED0}" type="presParOf" srcId="{97757F17-9E40-4495-A28E-C0337696740A}" destId="{6BA3ADD7-7432-42DB-9436-F31288C5E443}" srcOrd="3" destOrd="0" presId="urn:microsoft.com/office/officeart/2005/8/layout/hList9"/>
    <dgm:cxn modelId="{60F0AC11-F6EF-4977-843E-8D825656B422}" type="presParOf" srcId="{97757F17-9E40-4495-A28E-C0337696740A}" destId="{B4EA3953-AD87-4B5B-A382-C9F0DF4A0B49}" srcOrd="4" destOrd="0" presId="urn:microsoft.com/office/officeart/2005/8/layout/hList9"/>
    <dgm:cxn modelId="{A071DC5C-C855-4ADD-A26F-1AB5F0CD69DB}" type="presParOf" srcId="{97757F17-9E40-4495-A28E-C0337696740A}" destId="{40C5F89A-52D2-47C4-855E-23075A087937}" srcOrd="5" destOrd="0" presId="urn:microsoft.com/office/officeart/2005/8/layout/hList9"/>
    <dgm:cxn modelId="{1DFD9A7E-F05B-46A5-9ADC-40E8603C81F5}" type="presParOf" srcId="{97757F17-9E40-4495-A28E-C0337696740A}" destId="{6D889F98-E884-4CEC-86B7-60240E9C04D1}" srcOrd="6" destOrd="0" presId="urn:microsoft.com/office/officeart/2005/8/layout/hList9"/>
    <dgm:cxn modelId="{BAD380E8-79D0-4ACE-AF2F-A3892907CC5F}" type="presParOf" srcId="{6D889F98-E884-4CEC-86B7-60240E9C04D1}" destId="{A7EED1E7-45C0-4ACB-B382-BD27BBBCACE3}" srcOrd="0" destOrd="0" presId="urn:microsoft.com/office/officeart/2005/8/layout/hList9"/>
    <dgm:cxn modelId="{CF9284A4-FC0B-47DD-B83D-02F39B9151FF}" type="presParOf" srcId="{6D889F98-E884-4CEC-86B7-60240E9C04D1}" destId="{1106FF02-9EC9-4056-A375-E9A438C5E247}" srcOrd="1" destOrd="0" presId="urn:microsoft.com/office/officeart/2005/8/layout/hList9"/>
    <dgm:cxn modelId="{7B35BCDF-8EDD-4F37-9E90-AA08C45C00FE}" type="presParOf" srcId="{1106FF02-9EC9-4056-A375-E9A438C5E247}" destId="{9F6D4689-0B01-4E20-B748-D0A6611A8C2B}" srcOrd="0" destOrd="0" presId="urn:microsoft.com/office/officeart/2005/8/layout/hList9"/>
    <dgm:cxn modelId="{DF53D064-6A29-4116-9D31-DDA06B527B8D}" type="presParOf" srcId="{1106FF02-9EC9-4056-A375-E9A438C5E247}" destId="{6890BD6C-B3F9-47AE-9BF5-C9F96B773887}" srcOrd="1" destOrd="0" presId="urn:microsoft.com/office/officeart/2005/8/layout/hList9"/>
    <dgm:cxn modelId="{D6D496B4-5E44-44F5-9A50-FC8233143F49}" type="presParOf" srcId="{97757F17-9E40-4495-A28E-C0337696740A}" destId="{FAE9D63D-CFF9-4B5D-8D0D-FE1968F12868}" srcOrd="7" destOrd="0" presId="urn:microsoft.com/office/officeart/2005/8/layout/hList9"/>
    <dgm:cxn modelId="{33127E37-AE1A-4BB3-8407-0AD8CF6D786B}" type="presParOf" srcId="{97757F17-9E40-4495-A28E-C0337696740A}" destId="{B70838A3-8817-40A4-B399-C1943E19062C}" srcOrd="8" destOrd="0" presId="urn:microsoft.com/office/officeart/2005/8/layout/hList9"/>
  </dgm:cxnLst>
  <dgm:bg/>
  <dgm:whole/>
</dgm:dataModel>
</file>

<file path=ppt/diagrams/data12.xml><?xml version="1.0" encoding="utf-8"?>
<dgm:dataModel xmlns:dgm="http://schemas.openxmlformats.org/drawingml/2006/diagram" xmlns:a="http://schemas.openxmlformats.org/drawingml/2006/main">
  <dgm:ptLst>
    <dgm:pt modelId="{8DF901E9-0711-4366-AD22-370D98094A0C}"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MX"/>
        </a:p>
      </dgm:t>
    </dgm:pt>
    <dgm:pt modelId="{54A640BB-9712-47C9-AEDC-0E140499B41D}">
      <dgm:prSet phldrT="[Texto]" custT="1"/>
      <dgm:spPr>
        <a:solidFill>
          <a:srgbClr val="3366FF"/>
        </a:solidFill>
      </dgm:spPr>
      <dgm:t>
        <a:bodyPr/>
        <a:lstStyle/>
        <a:p>
          <a:r>
            <a:rPr lang="es-MX" sz="3200" dirty="0" smtClean="0"/>
            <a:t>Sistema Unipersonal</a:t>
          </a:r>
          <a:endParaRPr lang="es-MX" sz="3200" dirty="0"/>
        </a:p>
      </dgm:t>
    </dgm:pt>
    <dgm:pt modelId="{B2A1E529-CCC7-4FF7-A789-098575D89EF2}" type="parTrans" cxnId="{44136480-41E4-458F-B226-D617EBFE0869}">
      <dgm:prSet/>
      <dgm:spPr/>
      <dgm:t>
        <a:bodyPr/>
        <a:lstStyle/>
        <a:p>
          <a:endParaRPr lang="es-MX"/>
        </a:p>
      </dgm:t>
    </dgm:pt>
    <dgm:pt modelId="{084230A5-6815-4246-99EF-47A0ED98A9C6}" type="sibTrans" cxnId="{44136480-41E4-458F-B226-D617EBFE0869}">
      <dgm:prSet/>
      <dgm:spPr/>
      <dgm:t>
        <a:bodyPr/>
        <a:lstStyle/>
        <a:p>
          <a:endParaRPr lang="es-MX"/>
        </a:p>
      </dgm:t>
    </dgm:pt>
    <dgm:pt modelId="{6A7A7683-25C9-46B3-B1F6-0E9537E9AD5F}">
      <dgm:prSet phldrT="[Texto]"/>
      <dgm:spPr>
        <a:solidFill>
          <a:srgbClr val="B628AC"/>
        </a:solidFill>
      </dgm:spPr>
      <dgm:t>
        <a:bodyPr/>
        <a:lstStyle/>
        <a:p>
          <a:r>
            <a:rPr lang="es-ES" dirty="0" smtClean="0"/>
            <a:t>Este sistema obedece a regímenes dictatoriales y su finalidad es centralizar en un solo individuo todas las facultades de dirección y control de la municipalidad   </a:t>
          </a:r>
          <a:endParaRPr lang="es-MX" dirty="0"/>
        </a:p>
      </dgm:t>
    </dgm:pt>
    <dgm:pt modelId="{F6A3F9DE-8A73-4D93-AEC1-637C51F256FE}" type="parTrans" cxnId="{D7D0CD79-566E-4710-BD03-4CE13A3FE8C0}">
      <dgm:prSet/>
      <dgm:spPr/>
      <dgm:t>
        <a:bodyPr/>
        <a:lstStyle/>
        <a:p>
          <a:endParaRPr lang="es-MX"/>
        </a:p>
      </dgm:t>
    </dgm:pt>
    <dgm:pt modelId="{1C7D7AB0-55B1-4885-9DE4-B039C2E91751}" type="sibTrans" cxnId="{D7D0CD79-566E-4710-BD03-4CE13A3FE8C0}">
      <dgm:prSet/>
      <dgm:spPr/>
      <dgm:t>
        <a:bodyPr/>
        <a:lstStyle/>
        <a:p>
          <a:endParaRPr lang="es-MX"/>
        </a:p>
      </dgm:t>
    </dgm:pt>
    <dgm:pt modelId="{F688E0FB-C8E6-4783-B042-5CA7A2593043}" type="pres">
      <dgm:prSet presAssocID="{8DF901E9-0711-4366-AD22-370D98094A0C}" presName="outerComposite" presStyleCnt="0">
        <dgm:presLayoutVars>
          <dgm:chMax val="5"/>
          <dgm:dir/>
          <dgm:resizeHandles val="exact"/>
        </dgm:presLayoutVars>
      </dgm:prSet>
      <dgm:spPr/>
      <dgm:t>
        <a:bodyPr/>
        <a:lstStyle/>
        <a:p>
          <a:endParaRPr lang="es-MX"/>
        </a:p>
      </dgm:t>
    </dgm:pt>
    <dgm:pt modelId="{99A1B9B9-C6A5-4F4F-BD83-366D35E89AE1}" type="pres">
      <dgm:prSet presAssocID="{8DF901E9-0711-4366-AD22-370D98094A0C}" presName="dummyMaxCanvas" presStyleCnt="0">
        <dgm:presLayoutVars/>
      </dgm:prSet>
      <dgm:spPr/>
    </dgm:pt>
    <dgm:pt modelId="{44AED30C-6609-4C28-8706-38825C180EEA}" type="pres">
      <dgm:prSet presAssocID="{8DF901E9-0711-4366-AD22-370D98094A0C}" presName="TwoNodes_1" presStyleLbl="node1" presStyleIdx="0" presStyleCnt="2">
        <dgm:presLayoutVars>
          <dgm:bulletEnabled val="1"/>
        </dgm:presLayoutVars>
      </dgm:prSet>
      <dgm:spPr/>
      <dgm:t>
        <a:bodyPr/>
        <a:lstStyle/>
        <a:p>
          <a:endParaRPr lang="es-MX"/>
        </a:p>
      </dgm:t>
    </dgm:pt>
    <dgm:pt modelId="{1FC3B340-AA0D-4BFC-85AD-BCF9CFE15A1B}" type="pres">
      <dgm:prSet presAssocID="{8DF901E9-0711-4366-AD22-370D98094A0C}" presName="TwoNodes_2" presStyleLbl="node1" presStyleIdx="1" presStyleCnt="2">
        <dgm:presLayoutVars>
          <dgm:bulletEnabled val="1"/>
        </dgm:presLayoutVars>
      </dgm:prSet>
      <dgm:spPr/>
      <dgm:t>
        <a:bodyPr/>
        <a:lstStyle/>
        <a:p>
          <a:endParaRPr lang="es-MX"/>
        </a:p>
      </dgm:t>
    </dgm:pt>
    <dgm:pt modelId="{4E25958F-BA9C-4FFD-9CF6-751D3523E243}" type="pres">
      <dgm:prSet presAssocID="{8DF901E9-0711-4366-AD22-370D98094A0C}" presName="TwoConn_1-2" presStyleLbl="fgAccFollowNode1" presStyleIdx="0" presStyleCnt="1">
        <dgm:presLayoutVars>
          <dgm:bulletEnabled val="1"/>
        </dgm:presLayoutVars>
      </dgm:prSet>
      <dgm:spPr/>
      <dgm:t>
        <a:bodyPr/>
        <a:lstStyle/>
        <a:p>
          <a:endParaRPr lang="es-MX"/>
        </a:p>
      </dgm:t>
    </dgm:pt>
    <dgm:pt modelId="{0A6E0334-9EA6-4137-881B-CE62A259E30F}" type="pres">
      <dgm:prSet presAssocID="{8DF901E9-0711-4366-AD22-370D98094A0C}" presName="TwoNodes_1_text" presStyleLbl="node1" presStyleIdx="1" presStyleCnt="2">
        <dgm:presLayoutVars>
          <dgm:bulletEnabled val="1"/>
        </dgm:presLayoutVars>
      </dgm:prSet>
      <dgm:spPr/>
      <dgm:t>
        <a:bodyPr/>
        <a:lstStyle/>
        <a:p>
          <a:endParaRPr lang="es-MX"/>
        </a:p>
      </dgm:t>
    </dgm:pt>
    <dgm:pt modelId="{E20D1F2E-3558-4F6A-8370-5C9F64F8639E}" type="pres">
      <dgm:prSet presAssocID="{8DF901E9-0711-4366-AD22-370D98094A0C}" presName="TwoNodes_2_text" presStyleLbl="node1" presStyleIdx="1" presStyleCnt="2">
        <dgm:presLayoutVars>
          <dgm:bulletEnabled val="1"/>
        </dgm:presLayoutVars>
      </dgm:prSet>
      <dgm:spPr/>
      <dgm:t>
        <a:bodyPr/>
        <a:lstStyle/>
        <a:p>
          <a:endParaRPr lang="es-MX"/>
        </a:p>
      </dgm:t>
    </dgm:pt>
  </dgm:ptLst>
  <dgm:cxnLst>
    <dgm:cxn modelId="{8BCB35C7-843F-4D83-A7D3-D883D5F4F53D}" type="presOf" srcId="{6A7A7683-25C9-46B3-B1F6-0E9537E9AD5F}" destId="{1FC3B340-AA0D-4BFC-85AD-BCF9CFE15A1B}" srcOrd="0" destOrd="0" presId="urn:microsoft.com/office/officeart/2005/8/layout/vProcess5"/>
    <dgm:cxn modelId="{42F741DE-8692-4F53-B181-A7AC8576A978}" type="presOf" srcId="{54A640BB-9712-47C9-AEDC-0E140499B41D}" destId="{0A6E0334-9EA6-4137-881B-CE62A259E30F}" srcOrd="1" destOrd="0" presId="urn:microsoft.com/office/officeart/2005/8/layout/vProcess5"/>
    <dgm:cxn modelId="{7C71EF20-3AFC-4863-9CFF-791609AF23F4}" type="presOf" srcId="{6A7A7683-25C9-46B3-B1F6-0E9537E9AD5F}" destId="{E20D1F2E-3558-4F6A-8370-5C9F64F8639E}" srcOrd="1" destOrd="0" presId="urn:microsoft.com/office/officeart/2005/8/layout/vProcess5"/>
    <dgm:cxn modelId="{790C016E-D288-4587-AB70-58E7A5336C1E}" type="presOf" srcId="{084230A5-6815-4246-99EF-47A0ED98A9C6}" destId="{4E25958F-BA9C-4FFD-9CF6-751D3523E243}" srcOrd="0" destOrd="0" presId="urn:microsoft.com/office/officeart/2005/8/layout/vProcess5"/>
    <dgm:cxn modelId="{9636D8D6-6CC8-4508-B5ED-5C52442EE4EE}" type="presOf" srcId="{54A640BB-9712-47C9-AEDC-0E140499B41D}" destId="{44AED30C-6609-4C28-8706-38825C180EEA}" srcOrd="0" destOrd="0" presId="urn:microsoft.com/office/officeart/2005/8/layout/vProcess5"/>
    <dgm:cxn modelId="{D7D0CD79-566E-4710-BD03-4CE13A3FE8C0}" srcId="{8DF901E9-0711-4366-AD22-370D98094A0C}" destId="{6A7A7683-25C9-46B3-B1F6-0E9537E9AD5F}" srcOrd="1" destOrd="0" parTransId="{F6A3F9DE-8A73-4D93-AEC1-637C51F256FE}" sibTransId="{1C7D7AB0-55B1-4885-9DE4-B039C2E91751}"/>
    <dgm:cxn modelId="{44136480-41E4-458F-B226-D617EBFE0869}" srcId="{8DF901E9-0711-4366-AD22-370D98094A0C}" destId="{54A640BB-9712-47C9-AEDC-0E140499B41D}" srcOrd="0" destOrd="0" parTransId="{B2A1E529-CCC7-4FF7-A789-098575D89EF2}" sibTransId="{084230A5-6815-4246-99EF-47A0ED98A9C6}"/>
    <dgm:cxn modelId="{D6D096B2-8D67-4D6E-BA10-DA0CD4FDBD5D}" type="presOf" srcId="{8DF901E9-0711-4366-AD22-370D98094A0C}" destId="{F688E0FB-C8E6-4783-B042-5CA7A2593043}" srcOrd="0" destOrd="0" presId="urn:microsoft.com/office/officeart/2005/8/layout/vProcess5"/>
    <dgm:cxn modelId="{0C49952D-B573-41CC-9555-DAAFF893D32E}" type="presParOf" srcId="{F688E0FB-C8E6-4783-B042-5CA7A2593043}" destId="{99A1B9B9-C6A5-4F4F-BD83-366D35E89AE1}" srcOrd="0" destOrd="0" presId="urn:microsoft.com/office/officeart/2005/8/layout/vProcess5"/>
    <dgm:cxn modelId="{7D009C48-2E16-4FAA-8066-860A407FC2DC}" type="presParOf" srcId="{F688E0FB-C8E6-4783-B042-5CA7A2593043}" destId="{44AED30C-6609-4C28-8706-38825C180EEA}" srcOrd="1" destOrd="0" presId="urn:microsoft.com/office/officeart/2005/8/layout/vProcess5"/>
    <dgm:cxn modelId="{2C7DEE8E-BE79-4758-9BE4-2F1357108A56}" type="presParOf" srcId="{F688E0FB-C8E6-4783-B042-5CA7A2593043}" destId="{1FC3B340-AA0D-4BFC-85AD-BCF9CFE15A1B}" srcOrd="2" destOrd="0" presId="urn:microsoft.com/office/officeart/2005/8/layout/vProcess5"/>
    <dgm:cxn modelId="{F67C614A-A53F-4D07-9E93-9A7184851A81}" type="presParOf" srcId="{F688E0FB-C8E6-4783-B042-5CA7A2593043}" destId="{4E25958F-BA9C-4FFD-9CF6-751D3523E243}" srcOrd="3" destOrd="0" presId="urn:microsoft.com/office/officeart/2005/8/layout/vProcess5"/>
    <dgm:cxn modelId="{12DBC381-D94E-4B39-B0C5-9B3FB21D87CE}" type="presParOf" srcId="{F688E0FB-C8E6-4783-B042-5CA7A2593043}" destId="{0A6E0334-9EA6-4137-881B-CE62A259E30F}" srcOrd="4" destOrd="0" presId="urn:microsoft.com/office/officeart/2005/8/layout/vProcess5"/>
    <dgm:cxn modelId="{90B35168-E591-4D2C-A1D3-B26998B5BF7A}" type="presParOf" srcId="{F688E0FB-C8E6-4783-B042-5CA7A2593043}" destId="{E20D1F2E-3558-4F6A-8370-5C9F64F8639E}" srcOrd="5" destOrd="0" presId="urn:microsoft.com/office/officeart/2005/8/layout/vProcess5"/>
  </dgm:cxnLst>
  <dgm:bg/>
  <dgm:whole/>
</dgm:dataModel>
</file>

<file path=ppt/diagrams/data13.xml><?xml version="1.0" encoding="utf-8"?>
<dgm:dataModel xmlns:dgm="http://schemas.openxmlformats.org/drawingml/2006/diagram" xmlns:a="http://schemas.openxmlformats.org/drawingml/2006/main">
  <dgm:ptLst>
    <dgm:pt modelId="{D4529845-22F3-4757-9039-5CAE57F609B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97964DFE-9ED4-4C4D-ADA1-DE190939F975}">
      <dgm:prSet phldrT="[Texto]"/>
      <dgm:spPr/>
      <dgm:t>
        <a:bodyPr/>
        <a:lstStyle/>
        <a:p>
          <a:r>
            <a:rPr lang="es-MX" dirty="0" smtClean="0"/>
            <a:t>EL MUNICIPIO</a:t>
          </a:r>
          <a:endParaRPr lang="es-MX" dirty="0"/>
        </a:p>
      </dgm:t>
    </dgm:pt>
    <dgm:pt modelId="{A5192C30-A51E-4286-B0A3-66054ADD61BF}" type="parTrans" cxnId="{8F813B40-8696-4E68-96B3-2F555BB3ED98}">
      <dgm:prSet/>
      <dgm:spPr/>
      <dgm:t>
        <a:bodyPr/>
        <a:lstStyle/>
        <a:p>
          <a:endParaRPr lang="es-MX"/>
        </a:p>
      </dgm:t>
    </dgm:pt>
    <dgm:pt modelId="{CF8BD324-8358-4EB1-9EA8-0C1B9C68FFE1}" type="sibTrans" cxnId="{8F813B40-8696-4E68-96B3-2F555BB3ED98}">
      <dgm:prSet/>
      <dgm:spPr/>
      <dgm:t>
        <a:bodyPr/>
        <a:lstStyle/>
        <a:p>
          <a:endParaRPr lang="es-MX"/>
        </a:p>
      </dgm:t>
    </dgm:pt>
    <dgm:pt modelId="{DF59DCCC-F380-47AD-9622-4AD3703E5D96}">
      <dgm:prSet phldrT="[Texto]"/>
      <dgm:spPr/>
      <dgm:t>
        <a:bodyPr/>
        <a:lstStyle/>
        <a:p>
          <a:r>
            <a:rPr lang="es-ES" smtClean="0"/>
            <a:t>1. No es un organismo descentralizado por región</a:t>
          </a:r>
          <a:endParaRPr lang="es-MX" dirty="0"/>
        </a:p>
      </dgm:t>
    </dgm:pt>
    <dgm:pt modelId="{A0472FEA-93A5-4724-9DC7-5A79E59B8857}" type="parTrans" cxnId="{F1AF7CCB-46EC-45BB-A420-F0B85ED266B3}">
      <dgm:prSet/>
      <dgm:spPr/>
      <dgm:t>
        <a:bodyPr/>
        <a:lstStyle/>
        <a:p>
          <a:endParaRPr lang="es-MX"/>
        </a:p>
      </dgm:t>
    </dgm:pt>
    <dgm:pt modelId="{BBEF9B8F-3FC2-49BA-AAB4-2B93E074BAE6}" type="sibTrans" cxnId="{F1AF7CCB-46EC-45BB-A420-F0B85ED266B3}">
      <dgm:prSet/>
      <dgm:spPr/>
      <dgm:t>
        <a:bodyPr/>
        <a:lstStyle/>
        <a:p>
          <a:endParaRPr lang="es-MX"/>
        </a:p>
      </dgm:t>
    </dgm:pt>
    <dgm:pt modelId="{4C156DC2-06C5-4971-A297-9882B77DF295}">
      <dgm:prSet/>
      <dgm:spPr/>
      <dgm:t>
        <a:bodyPr/>
        <a:lstStyle/>
        <a:p>
          <a:r>
            <a:rPr lang="es-ES" smtClean="0"/>
            <a:t>2. No es un órgano que ejerza poderes concesionados</a:t>
          </a:r>
          <a:endParaRPr lang="es-MX"/>
        </a:p>
      </dgm:t>
    </dgm:pt>
    <dgm:pt modelId="{A23ACD9C-936C-4462-8200-BB55AC9A63BE}" type="parTrans" cxnId="{8E19A984-49B1-4360-AD44-CDBE0FBD3FB1}">
      <dgm:prSet/>
      <dgm:spPr/>
      <dgm:t>
        <a:bodyPr/>
        <a:lstStyle/>
        <a:p>
          <a:endParaRPr lang="es-MX"/>
        </a:p>
      </dgm:t>
    </dgm:pt>
    <dgm:pt modelId="{8419CF53-3374-49CD-BBB9-D425068F0BE2}" type="sibTrans" cxnId="{8E19A984-49B1-4360-AD44-CDBE0FBD3FB1}">
      <dgm:prSet/>
      <dgm:spPr/>
      <dgm:t>
        <a:bodyPr/>
        <a:lstStyle/>
        <a:p>
          <a:endParaRPr lang="es-MX"/>
        </a:p>
      </dgm:t>
    </dgm:pt>
    <dgm:pt modelId="{5BE87D50-65A4-4BB1-87E4-0EB95D38344D}">
      <dgm:prSet/>
      <dgm:spPr/>
      <dgm:t>
        <a:bodyPr/>
        <a:lstStyle/>
        <a:p>
          <a:r>
            <a:rPr lang="es-ES" smtClean="0"/>
            <a:t>3. De facto es un ente autárquico territorial</a:t>
          </a:r>
          <a:endParaRPr lang="es-MX"/>
        </a:p>
      </dgm:t>
    </dgm:pt>
    <dgm:pt modelId="{87E19CE5-E635-4BCB-A3C8-39D1BA814F9A}" type="parTrans" cxnId="{E334EEFC-5E1B-44A1-8124-136AC8BD72C5}">
      <dgm:prSet/>
      <dgm:spPr/>
      <dgm:t>
        <a:bodyPr/>
        <a:lstStyle/>
        <a:p>
          <a:endParaRPr lang="es-MX"/>
        </a:p>
      </dgm:t>
    </dgm:pt>
    <dgm:pt modelId="{66D1983A-B5C8-4003-8182-5233E8648FCA}" type="sibTrans" cxnId="{E334EEFC-5E1B-44A1-8124-136AC8BD72C5}">
      <dgm:prSet/>
      <dgm:spPr/>
      <dgm:t>
        <a:bodyPr/>
        <a:lstStyle/>
        <a:p>
          <a:endParaRPr lang="es-MX"/>
        </a:p>
      </dgm:t>
    </dgm:pt>
    <dgm:pt modelId="{7B0FBC94-477A-44AA-BE88-353296D389B0}">
      <dgm:prSet/>
      <dgm:spPr/>
      <dgm:t>
        <a:bodyPr/>
        <a:lstStyle/>
        <a:p>
          <a:r>
            <a:rPr lang="es-ES" smtClean="0"/>
            <a:t>4. De jure es y debe ser autónomo</a:t>
          </a:r>
          <a:endParaRPr lang="es-MX"/>
        </a:p>
      </dgm:t>
    </dgm:pt>
    <dgm:pt modelId="{AECE8387-6502-4843-8B4E-825D671E4080}" type="parTrans" cxnId="{5A9384AF-35C4-420F-8999-9675960F793F}">
      <dgm:prSet/>
      <dgm:spPr/>
      <dgm:t>
        <a:bodyPr/>
        <a:lstStyle/>
        <a:p>
          <a:endParaRPr lang="es-MX"/>
        </a:p>
      </dgm:t>
    </dgm:pt>
    <dgm:pt modelId="{E557F13A-D7DB-434A-B9B8-C9ABB6DD6B95}" type="sibTrans" cxnId="{5A9384AF-35C4-420F-8999-9675960F793F}">
      <dgm:prSet/>
      <dgm:spPr/>
      <dgm:t>
        <a:bodyPr/>
        <a:lstStyle/>
        <a:p>
          <a:endParaRPr lang="es-MX"/>
        </a:p>
      </dgm:t>
    </dgm:pt>
    <dgm:pt modelId="{1E20EE3C-C92D-4A97-9699-ECC1B3EC2CDD}">
      <dgm:prSet/>
      <dgm:spPr/>
      <dgm:t>
        <a:bodyPr/>
        <a:lstStyle/>
        <a:p>
          <a:r>
            <a:rPr lang="es-ES" smtClean="0"/>
            <a:t>5. Constitucionalmente es libre</a:t>
          </a:r>
          <a:endParaRPr lang="es-MX"/>
        </a:p>
      </dgm:t>
    </dgm:pt>
    <dgm:pt modelId="{E0ABCAB6-7855-460C-B8AA-C46BCFC7EDC9}" type="parTrans" cxnId="{E05282A4-DAC0-486E-9A0E-90803C39486A}">
      <dgm:prSet/>
      <dgm:spPr/>
      <dgm:t>
        <a:bodyPr/>
        <a:lstStyle/>
        <a:p>
          <a:endParaRPr lang="es-MX"/>
        </a:p>
      </dgm:t>
    </dgm:pt>
    <dgm:pt modelId="{DB70F8E7-3DF1-4231-90A2-AB25F8097D01}" type="sibTrans" cxnId="{E05282A4-DAC0-486E-9A0E-90803C39486A}">
      <dgm:prSet/>
      <dgm:spPr/>
      <dgm:t>
        <a:bodyPr/>
        <a:lstStyle/>
        <a:p>
          <a:endParaRPr lang="es-MX"/>
        </a:p>
      </dgm:t>
    </dgm:pt>
    <dgm:pt modelId="{C6199FDC-7DAA-4263-A9EF-450278233D7D}">
      <dgm:prSet/>
      <dgm:spPr/>
      <dgm:t>
        <a:bodyPr/>
        <a:lstStyle/>
        <a:p>
          <a:r>
            <a:rPr lang="es-ES" dirty="0" smtClean="0"/>
            <a:t>6. De hecho y de derecho es un orden de gobierno</a:t>
          </a:r>
          <a:endParaRPr lang="es-MX" dirty="0"/>
        </a:p>
      </dgm:t>
    </dgm:pt>
    <dgm:pt modelId="{C8E693EC-881A-45D6-8B9F-0439F37E0245}" type="parTrans" cxnId="{5F1E90C1-AD00-41EF-8DEC-D72038C2ABFD}">
      <dgm:prSet/>
      <dgm:spPr/>
      <dgm:t>
        <a:bodyPr/>
        <a:lstStyle/>
        <a:p>
          <a:endParaRPr lang="es-MX"/>
        </a:p>
      </dgm:t>
    </dgm:pt>
    <dgm:pt modelId="{7C64F09E-8DAE-4FFA-8AD8-54B759249168}" type="sibTrans" cxnId="{5F1E90C1-AD00-41EF-8DEC-D72038C2ABFD}">
      <dgm:prSet/>
      <dgm:spPr/>
      <dgm:t>
        <a:bodyPr/>
        <a:lstStyle/>
        <a:p>
          <a:endParaRPr lang="es-MX"/>
        </a:p>
      </dgm:t>
    </dgm:pt>
    <dgm:pt modelId="{EF73C4B5-FC16-4A9C-949B-385D11CC3C77}" type="pres">
      <dgm:prSet presAssocID="{D4529845-22F3-4757-9039-5CAE57F609B2}" presName="Name0" presStyleCnt="0">
        <dgm:presLayoutVars>
          <dgm:dir/>
          <dgm:animLvl val="lvl"/>
          <dgm:resizeHandles val="exact"/>
        </dgm:presLayoutVars>
      </dgm:prSet>
      <dgm:spPr/>
      <dgm:t>
        <a:bodyPr/>
        <a:lstStyle/>
        <a:p>
          <a:endParaRPr lang="es-MX"/>
        </a:p>
      </dgm:t>
    </dgm:pt>
    <dgm:pt modelId="{F48B9CB4-45F8-4FBC-A9E1-4D2CA5005E99}" type="pres">
      <dgm:prSet presAssocID="{97964DFE-9ED4-4C4D-ADA1-DE190939F975}" presName="linNode" presStyleCnt="0"/>
      <dgm:spPr/>
    </dgm:pt>
    <dgm:pt modelId="{D7311EA0-025F-4387-8B74-C76E96DC2435}" type="pres">
      <dgm:prSet presAssocID="{97964DFE-9ED4-4C4D-ADA1-DE190939F975}" presName="parentText" presStyleLbl="node1" presStyleIdx="0" presStyleCnt="1">
        <dgm:presLayoutVars>
          <dgm:chMax val="1"/>
          <dgm:bulletEnabled val="1"/>
        </dgm:presLayoutVars>
      </dgm:prSet>
      <dgm:spPr/>
      <dgm:t>
        <a:bodyPr/>
        <a:lstStyle/>
        <a:p>
          <a:endParaRPr lang="es-MX"/>
        </a:p>
      </dgm:t>
    </dgm:pt>
    <dgm:pt modelId="{5C487F09-CCCC-4E87-B20C-7B3375A033FD}" type="pres">
      <dgm:prSet presAssocID="{97964DFE-9ED4-4C4D-ADA1-DE190939F975}" presName="descendantText" presStyleLbl="alignAccFollowNode1" presStyleIdx="0" presStyleCnt="1">
        <dgm:presLayoutVars>
          <dgm:bulletEnabled val="1"/>
        </dgm:presLayoutVars>
      </dgm:prSet>
      <dgm:spPr/>
      <dgm:t>
        <a:bodyPr/>
        <a:lstStyle/>
        <a:p>
          <a:endParaRPr lang="es-MX"/>
        </a:p>
      </dgm:t>
    </dgm:pt>
  </dgm:ptLst>
  <dgm:cxnLst>
    <dgm:cxn modelId="{5A9384AF-35C4-420F-8999-9675960F793F}" srcId="{97964DFE-9ED4-4C4D-ADA1-DE190939F975}" destId="{7B0FBC94-477A-44AA-BE88-353296D389B0}" srcOrd="3" destOrd="0" parTransId="{AECE8387-6502-4843-8B4E-825D671E4080}" sibTransId="{E557F13A-D7DB-434A-B9B8-C9ABB6DD6B95}"/>
    <dgm:cxn modelId="{E05282A4-DAC0-486E-9A0E-90803C39486A}" srcId="{97964DFE-9ED4-4C4D-ADA1-DE190939F975}" destId="{1E20EE3C-C92D-4A97-9699-ECC1B3EC2CDD}" srcOrd="4" destOrd="0" parTransId="{E0ABCAB6-7855-460C-B8AA-C46BCFC7EDC9}" sibTransId="{DB70F8E7-3DF1-4231-90A2-AB25F8097D01}"/>
    <dgm:cxn modelId="{8E19A984-49B1-4360-AD44-CDBE0FBD3FB1}" srcId="{97964DFE-9ED4-4C4D-ADA1-DE190939F975}" destId="{4C156DC2-06C5-4971-A297-9882B77DF295}" srcOrd="1" destOrd="0" parTransId="{A23ACD9C-936C-4462-8200-BB55AC9A63BE}" sibTransId="{8419CF53-3374-49CD-BBB9-D425068F0BE2}"/>
    <dgm:cxn modelId="{E1DA8A87-0DD5-438B-9C10-E149F4A48053}" type="presOf" srcId="{97964DFE-9ED4-4C4D-ADA1-DE190939F975}" destId="{D7311EA0-025F-4387-8B74-C76E96DC2435}" srcOrd="0" destOrd="0" presId="urn:microsoft.com/office/officeart/2005/8/layout/vList5"/>
    <dgm:cxn modelId="{F1AF7CCB-46EC-45BB-A420-F0B85ED266B3}" srcId="{97964DFE-9ED4-4C4D-ADA1-DE190939F975}" destId="{DF59DCCC-F380-47AD-9622-4AD3703E5D96}" srcOrd="0" destOrd="0" parTransId="{A0472FEA-93A5-4724-9DC7-5A79E59B8857}" sibTransId="{BBEF9B8F-3FC2-49BA-AAB4-2B93E074BAE6}"/>
    <dgm:cxn modelId="{DA12AA06-6D10-465C-B7FD-59CEB5F039AA}" type="presOf" srcId="{DF59DCCC-F380-47AD-9622-4AD3703E5D96}" destId="{5C487F09-CCCC-4E87-B20C-7B3375A033FD}" srcOrd="0" destOrd="0" presId="urn:microsoft.com/office/officeart/2005/8/layout/vList5"/>
    <dgm:cxn modelId="{5F1E90C1-AD00-41EF-8DEC-D72038C2ABFD}" srcId="{97964DFE-9ED4-4C4D-ADA1-DE190939F975}" destId="{C6199FDC-7DAA-4263-A9EF-450278233D7D}" srcOrd="5" destOrd="0" parTransId="{C8E693EC-881A-45D6-8B9F-0439F37E0245}" sibTransId="{7C64F09E-8DAE-4FFA-8AD8-54B759249168}"/>
    <dgm:cxn modelId="{60ECE6F4-B0A6-4E19-81C8-45FF4A0425A2}" type="presOf" srcId="{5BE87D50-65A4-4BB1-87E4-0EB95D38344D}" destId="{5C487F09-CCCC-4E87-B20C-7B3375A033FD}" srcOrd="0" destOrd="2" presId="urn:microsoft.com/office/officeart/2005/8/layout/vList5"/>
    <dgm:cxn modelId="{485519B1-B58F-4555-BC70-A8870A38E92C}" type="presOf" srcId="{7B0FBC94-477A-44AA-BE88-353296D389B0}" destId="{5C487F09-CCCC-4E87-B20C-7B3375A033FD}" srcOrd="0" destOrd="3" presId="urn:microsoft.com/office/officeart/2005/8/layout/vList5"/>
    <dgm:cxn modelId="{382F3134-E2A7-4522-BFF2-A4688C3B87FB}" type="presOf" srcId="{1E20EE3C-C92D-4A97-9699-ECC1B3EC2CDD}" destId="{5C487F09-CCCC-4E87-B20C-7B3375A033FD}" srcOrd="0" destOrd="4" presId="urn:microsoft.com/office/officeart/2005/8/layout/vList5"/>
    <dgm:cxn modelId="{B70313A9-B39A-4A30-A648-B34E665E3A8D}" type="presOf" srcId="{D4529845-22F3-4757-9039-5CAE57F609B2}" destId="{EF73C4B5-FC16-4A9C-949B-385D11CC3C77}" srcOrd="0" destOrd="0" presId="urn:microsoft.com/office/officeart/2005/8/layout/vList5"/>
    <dgm:cxn modelId="{8F813B40-8696-4E68-96B3-2F555BB3ED98}" srcId="{D4529845-22F3-4757-9039-5CAE57F609B2}" destId="{97964DFE-9ED4-4C4D-ADA1-DE190939F975}" srcOrd="0" destOrd="0" parTransId="{A5192C30-A51E-4286-B0A3-66054ADD61BF}" sibTransId="{CF8BD324-8358-4EB1-9EA8-0C1B9C68FFE1}"/>
    <dgm:cxn modelId="{E334EEFC-5E1B-44A1-8124-136AC8BD72C5}" srcId="{97964DFE-9ED4-4C4D-ADA1-DE190939F975}" destId="{5BE87D50-65A4-4BB1-87E4-0EB95D38344D}" srcOrd="2" destOrd="0" parTransId="{87E19CE5-E635-4BCB-A3C8-39D1BA814F9A}" sibTransId="{66D1983A-B5C8-4003-8182-5233E8648FCA}"/>
    <dgm:cxn modelId="{2977F89C-A43D-4502-9E5B-9CBE25CB2E78}" type="presOf" srcId="{4C156DC2-06C5-4971-A297-9882B77DF295}" destId="{5C487F09-CCCC-4E87-B20C-7B3375A033FD}" srcOrd="0" destOrd="1" presId="urn:microsoft.com/office/officeart/2005/8/layout/vList5"/>
    <dgm:cxn modelId="{44E32F1B-4FC9-4BD7-ACAB-7160054EE1AE}" type="presOf" srcId="{C6199FDC-7DAA-4263-A9EF-450278233D7D}" destId="{5C487F09-CCCC-4E87-B20C-7B3375A033FD}" srcOrd="0" destOrd="5" presId="urn:microsoft.com/office/officeart/2005/8/layout/vList5"/>
    <dgm:cxn modelId="{78FDA9B7-CF96-47D5-BD3A-7F947F1A1B15}" type="presParOf" srcId="{EF73C4B5-FC16-4A9C-949B-385D11CC3C77}" destId="{F48B9CB4-45F8-4FBC-A9E1-4D2CA5005E99}" srcOrd="0" destOrd="0" presId="urn:microsoft.com/office/officeart/2005/8/layout/vList5"/>
    <dgm:cxn modelId="{AB6E571E-2422-4828-9D27-4A3C712E9383}" type="presParOf" srcId="{F48B9CB4-45F8-4FBC-A9E1-4D2CA5005E99}" destId="{D7311EA0-025F-4387-8B74-C76E96DC2435}" srcOrd="0" destOrd="0" presId="urn:microsoft.com/office/officeart/2005/8/layout/vList5"/>
    <dgm:cxn modelId="{AF6D0397-67B4-4B67-9329-5ED2A6361261}" type="presParOf" srcId="{F48B9CB4-45F8-4FBC-A9E1-4D2CA5005E99}" destId="{5C487F09-CCCC-4E87-B20C-7B3375A033FD}" srcOrd="1" destOrd="0" presId="urn:microsoft.com/office/officeart/2005/8/layout/vList5"/>
  </dgm:cxnLst>
  <dgm:bg/>
  <dgm:whole/>
</dgm:dataModel>
</file>

<file path=ppt/diagrams/data2.xml><?xml version="1.0" encoding="utf-8"?>
<dgm:dataModel xmlns:dgm="http://schemas.openxmlformats.org/drawingml/2006/diagram" xmlns:a="http://schemas.openxmlformats.org/drawingml/2006/main">
  <dgm:ptLst>
    <dgm:pt modelId="{D43BDCD1-8293-4498-8E36-0B1A575A7FF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FB5CCD65-47F7-4FC5-9827-F50B4371C0BE}">
      <dgm:prSet phldrT="[Texto]"/>
      <dgm:spPr/>
      <dgm:t>
        <a:bodyPr/>
        <a:lstStyle/>
        <a:p>
          <a:r>
            <a:rPr lang="es-ES" dirty="0" smtClean="0"/>
            <a:t>Esta tesis sostiene que antes que la ley declare al municipio como tal, solo existen congregaciones humanas asentadas en un territorio determinado.</a:t>
          </a:r>
          <a:endParaRPr lang="es-MX" dirty="0"/>
        </a:p>
      </dgm:t>
    </dgm:pt>
    <dgm:pt modelId="{57A3E555-E438-4B1A-A2AE-CC95222BA38A}" type="parTrans" cxnId="{BC8F80F0-C544-4787-988B-C35E0F2E1BD2}">
      <dgm:prSet/>
      <dgm:spPr/>
      <dgm:t>
        <a:bodyPr/>
        <a:lstStyle/>
        <a:p>
          <a:endParaRPr lang="es-MX"/>
        </a:p>
      </dgm:t>
    </dgm:pt>
    <dgm:pt modelId="{338FD219-A4F8-4DC4-A9C7-EAF2AA737196}" type="sibTrans" cxnId="{BC8F80F0-C544-4787-988B-C35E0F2E1BD2}">
      <dgm:prSet/>
      <dgm:spPr/>
      <dgm:t>
        <a:bodyPr/>
        <a:lstStyle/>
        <a:p>
          <a:endParaRPr lang="es-MX"/>
        </a:p>
      </dgm:t>
    </dgm:pt>
    <dgm:pt modelId="{F6A8437F-928F-4FB8-8B7D-4BC8029E4C03}">
      <dgm:prSet phldrT="[Texto]"/>
      <dgm:spPr>
        <a:solidFill>
          <a:srgbClr val="B05530"/>
        </a:solidFill>
      </dgm:spPr>
      <dgm:t>
        <a:bodyPr/>
        <a:lstStyle/>
        <a:p>
          <a:r>
            <a:rPr lang="es-ES" dirty="0" smtClean="0"/>
            <a:t>Por lo tanto, el municipio es una entidad territorial humana y jurídica creada por la ley, ya que antes de que la ley denomine municipio a un conglomerado social, éste no existe como municipio, es simplemente un centro de población, es la ley la que le da tal carácter y la que le señala sus requisitos, así como su forma de ser.</a:t>
          </a:r>
          <a:endParaRPr lang="es-MX" dirty="0"/>
        </a:p>
      </dgm:t>
    </dgm:pt>
    <dgm:pt modelId="{DA862550-A876-4D1B-84DB-6BD1BBC8BD42}" type="parTrans" cxnId="{795DEE80-D61C-48BB-9A4C-21413E084EF5}">
      <dgm:prSet/>
      <dgm:spPr/>
      <dgm:t>
        <a:bodyPr/>
        <a:lstStyle/>
        <a:p>
          <a:endParaRPr lang="es-MX"/>
        </a:p>
      </dgm:t>
    </dgm:pt>
    <dgm:pt modelId="{88B8406F-B0AA-4B56-8DA0-990F1385DB53}" type="sibTrans" cxnId="{795DEE80-D61C-48BB-9A4C-21413E084EF5}">
      <dgm:prSet/>
      <dgm:spPr/>
      <dgm:t>
        <a:bodyPr/>
        <a:lstStyle/>
        <a:p>
          <a:endParaRPr lang="es-MX"/>
        </a:p>
      </dgm:t>
    </dgm:pt>
    <dgm:pt modelId="{1E5C1D5A-E001-4D67-9C56-0DE9EC876080}">
      <dgm:prSet phldrT="[Texto]"/>
      <dgm:spPr>
        <a:solidFill>
          <a:schemeClr val="bg2">
            <a:lumMod val="50000"/>
          </a:schemeClr>
        </a:solidFill>
      </dgm:spPr>
      <dgm:t>
        <a:bodyPr/>
        <a:lstStyle/>
        <a:p>
          <a:r>
            <a:rPr lang="es-ES" dirty="0" smtClean="0"/>
            <a:t>El municipio entraña una entidad jurídico-política que tiene como elementos en su estructura formal a una determinada comunidad humana radicada en un cierto espacio territorial. </a:t>
          </a:r>
          <a:endParaRPr lang="es-MX" dirty="0"/>
        </a:p>
      </dgm:t>
    </dgm:pt>
    <dgm:pt modelId="{EEB6600E-D174-4900-B085-B9C120FB3011}" type="parTrans" cxnId="{E2ACD834-4BD5-4498-96B5-964F633FF4BA}">
      <dgm:prSet/>
      <dgm:spPr/>
      <dgm:t>
        <a:bodyPr/>
        <a:lstStyle/>
        <a:p>
          <a:endParaRPr lang="es-MX"/>
        </a:p>
      </dgm:t>
    </dgm:pt>
    <dgm:pt modelId="{76AE7F39-181D-4C8C-9173-9C41BB609A64}" type="sibTrans" cxnId="{E2ACD834-4BD5-4498-96B5-964F633FF4BA}">
      <dgm:prSet/>
      <dgm:spPr/>
      <dgm:t>
        <a:bodyPr/>
        <a:lstStyle/>
        <a:p>
          <a:endParaRPr lang="es-MX"/>
        </a:p>
      </dgm:t>
    </dgm:pt>
    <dgm:pt modelId="{8EC7D304-9D15-4F2A-A947-CBB97E68D351}" type="pres">
      <dgm:prSet presAssocID="{D43BDCD1-8293-4498-8E36-0B1A575A7FFC}" presName="diagram" presStyleCnt="0">
        <dgm:presLayoutVars>
          <dgm:dir/>
          <dgm:resizeHandles val="exact"/>
        </dgm:presLayoutVars>
      </dgm:prSet>
      <dgm:spPr/>
      <dgm:t>
        <a:bodyPr/>
        <a:lstStyle/>
        <a:p>
          <a:endParaRPr lang="es-MX"/>
        </a:p>
      </dgm:t>
    </dgm:pt>
    <dgm:pt modelId="{E8B339E4-001D-48EB-B3CF-E83FA3446D11}" type="pres">
      <dgm:prSet presAssocID="{FB5CCD65-47F7-4FC5-9827-F50B4371C0BE}" presName="node" presStyleLbl="node1" presStyleIdx="0" presStyleCnt="3">
        <dgm:presLayoutVars>
          <dgm:bulletEnabled val="1"/>
        </dgm:presLayoutVars>
      </dgm:prSet>
      <dgm:spPr/>
      <dgm:t>
        <a:bodyPr/>
        <a:lstStyle/>
        <a:p>
          <a:endParaRPr lang="es-MX"/>
        </a:p>
      </dgm:t>
    </dgm:pt>
    <dgm:pt modelId="{14D40869-C726-46DD-903E-1E71F51E9713}" type="pres">
      <dgm:prSet presAssocID="{338FD219-A4F8-4DC4-A9C7-EAF2AA737196}" presName="sibTrans" presStyleCnt="0"/>
      <dgm:spPr/>
    </dgm:pt>
    <dgm:pt modelId="{2928E60B-9C27-4537-8265-3B786AC7DCDD}" type="pres">
      <dgm:prSet presAssocID="{F6A8437F-928F-4FB8-8B7D-4BC8029E4C03}" presName="node" presStyleLbl="node1" presStyleIdx="1" presStyleCnt="3">
        <dgm:presLayoutVars>
          <dgm:bulletEnabled val="1"/>
        </dgm:presLayoutVars>
      </dgm:prSet>
      <dgm:spPr/>
      <dgm:t>
        <a:bodyPr/>
        <a:lstStyle/>
        <a:p>
          <a:endParaRPr lang="es-MX"/>
        </a:p>
      </dgm:t>
    </dgm:pt>
    <dgm:pt modelId="{95C8FF48-42CC-40F3-8C46-878CB0B51047}" type="pres">
      <dgm:prSet presAssocID="{88B8406F-B0AA-4B56-8DA0-990F1385DB53}" presName="sibTrans" presStyleCnt="0"/>
      <dgm:spPr/>
    </dgm:pt>
    <dgm:pt modelId="{FBF8A6FE-D4FE-4AF6-9218-7129CC177CA4}" type="pres">
      <dgm:prSet presAssocID="{1E5C1D5A-E001-4D67-9C56-0DE9EC876080}" presName="node" presStyleLbl="node1" presStyleIdx="2" presStyleCnt="3">
        <dgm:presLayoutVars>
          <dgm:bulletEnabled val="1"/>
        </dgm:presLayoutVars>
      </dgm:prSet>
      <dgm:spPr/>
      <dgm:t>
        <a:bodyPr/>
        <a:lstStyle/>
        <a:p>
          <a:endParaRPr lang="es-MX"/>
        </a:p>
      </dgm:t>
    </dgm:pt>
  </dgm:ptLst>
  <dgm:cxnLst>
    <dgm:cxn modelId="{795DEE80-D61C-48BB-9A4C-21413E084EF5}" srcId="{D43BDCD1-8293-4498-8E36-0B1A575A7FFC}" destId="{F6A8437F-928F-4FB8-8B7D-4BC8029E4C03}" srcOrd="1" destOrd="0" parTransId="{DA862550-A876-4D1B-84DB-6BD1BBC8BD42}" sibTransId="{88B8406F-B0AA-4B56-8DA0-990F1385DB53}"/>
    <dgm:cxn modelId="{E2ACD834-4BD5-4498-96B5-964F633FF4BA}" srcId="{D43BDCD1-8293-4498-8E36-0B1A575A7FFC}" destId="{1E5C1D5A-E001-4D67-9C56-0DE9EC876080}" srcOrd="2" destOrd="0" parTransId="{EEB6600E-D174-4900-B085-B9C120FB3011}" sibTransId="{76AE7F39-181D-4C8C-9173-9C41BB609A64}"/>
    <dgm:cxn modelId="{4673095F-F38B-484B-96CA-8207C06DA6E7}" type="presOf" srcId="{D43BDCD1-8293-4498-8E36-0B1A575A7FFC}" destId="{8EC7D304-9D15-4F2A-A947-CBB97E68D351}" srcOrd="0" destOrd="0" presId="urn:microsoft.com/office/officeart/2005/8/layout/default"/>
    <dgm:cxn modelId="{C690732C-3A6B-4230-9875-0F2E56FD1068}" type="presOf" srcId="{FB5CCD65-47F7-4FC5-9827-F50B4371C0BE}" destId="{E8B339E4-001D-48EB-B3CF-E83FA3446D11}" srcOrd="0" destOrd="0" presId="urn:microsoft.com/office/officeart/2005/8/layout/default"/>
    <dgm:cxn modelId="{BC8F80F0-C544-4787-988B-C35E0F2E1BD2}" srcId="{D43BDCD1-8293-4498-8E36-0B1A575A7FFC}" destId="{FB5CCD65-47F7-4FC5-9827-F50B4371C0BE}" srcOrd="0" destOrd="0" parTransId="{57A3E555-E438-4B1A-A2AE-CC95222BA38A}" sibTransId="{338FD219-A4F8-4DC4-A9C7-EAF2AA737196}"/>
    <dgm:cxn modelId="{B579A85E-0805-4EAB-88AD-6D6C8135CCC3}" type="presOf" srcId="{F6A8437F-928F-4FB8-8B7D-4BC8029E4C03}" destId="{2928E60B-9C27-4537-8265-3B786AC7DCDD}" srcOrd="0" destOrd="0" presId="urn:microsoft.com/office/officeart/2005/8/layout/default"/>
    <dgm:cxn modelId="{4558E5C6-D229-4235-9652-3F4BCF98AAD0}" type="presOf" srcId="{1E5C1D5A-E001-4D67-9C56-0DE9EC876080}" destId="{FBF8A6FE-D4FE-4AF6-9218-7129CC177CA4}" srcOrd="0" destOrd="0" presId="urn:microsoft.com/office/officeart/2005/8/layout/default"/>
    <dgm:cxn modelId="{096C9A5F-F74D-4E43-AEB9-3C2CDC0E6DC9}" type="presParOf" srcId="{8EC7D304-9D15-4F2A-A947-CBB97E68D351}" destId="{E8B339E4-001D-48EB-B3CF-E83FA3446D11}" srcOrd="0" destOrd="0" presId="urn:microsoft.com/office/officeart/2005/8/layout/default"/>
    <dgm:cxn modelId="{EB458665-FEA5-4F0D-9F8D-55C78229C6FC}" type="presParOf" srcId="{8EC7D304-9D15-4F2A-A947-CBB97E68D351}" destId="{14D40869-C726-46DD-903E-1E71F51E9713}" srcOrd="1" destOrd="0" presId="urn:microsoft.com/office/officeart/2005/8/layout/default"/>
    <dgm:cxn modelId="{F36CCD37-F3C6-4F2A-A185-1D2895F4D1F4}" type="presParOf" srcId="{8EC7D304-9D15-4F2A-A947-CBB97E68D351}" destId="{2928E60B-9C27-4537-8265-3B786AC7DCDD}" srcOrd="2" destOrd="0" presId="urn:microsoft.com/office/officeart/2005/8/layout/default"/>
    <dgm:cxn modelId="{2C29837B-3154-42E8-9F5A-8E6626E730E2}" type="presParOf" srcId="{8EC7D304-9D15-4F2A-A947-CBB97E68D351}" destId="{95C8FF48-42CC-40F3-8C46-878CB0B51047}" srcOrd="3" destOrd="0" presId="urn:microsoft.com/office/officeart/2005/8/layout/default"/>
    <dgm:cxn modelId="{0B735D10-25F9-4D27-BF31-698A3222C7CE}" type="presParOf" srcId="{8EC7D304-9D15-4F2A-A947-CBB97E68D351}" destId="{FBF8A6FE-D4FE-4AF6-9218-7129CC177CA4}" srcOrd="4" destOrd="0" presId="urn:microsoft.com/office/officeart/2005/8/layout/default"/>
  </dgm:cxnLst>
  <dgm:bg/>
  <dgm:whole/>
</dgm:dataModel>
</file>

<file path=ppt/diagrams/data3.xml><?xml version="1.0" encoding="utf-8"?>
<dgm:dataModel xmlns:dgm="http://schemas.openxmlformats.org/drawingml/2006/diagram" xmlns:a="http://schemas.openxmlformats.org/drawingml/2006/main">
  <dgm:ptLst>
    <dgm:pt modelId="{D43BDCD1-8293-4498-8E36-0B1A575A7FF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FB5CCD65-47F7-4FC5-9827-F50B4371C0BE}">
      <dgm:prSet phldrT="[Texto]"/>
      <dgm:spPr>
        <a:solidFill>
          <a:srgbClr val="B628AC"/>
        </a:solidFill>
      </dgm:spPr>
      <dgm:t>
        <a:bodyPr/>
        <a:lstStyle/>
        <a:p>
          <a:r>
            <a:rPr lang="es-ES" dirty="0" smtClean="0"/>
            <a:t>Estas teorías señalan que efectivamente, a pesar de que algunas agrupaciones vecinales pueden reunir las características de lo que se denomina municipio, éste no existe mientras no es reconocido por la ley como tal, por lo que requiere los dos elementos: el sociológico y el jurídico.</a:t>
          </a:r>
          <a:endParaRPr lang="es-MX" dirty="0"/>
        </a:p>
      </dgm:t>
    </dgm:pt>
    <dgm:pt modelId="{57A3E555-E438-4B1A-A2AE-CC95222BA38A}" type="parTrans" cxnId="{BC8F80F0-C544-4787-988B-C35E0F2E1BD2}">
      <dgm:prSet/>
      <dgm:spPr/>
      <dgm:t>
        <a:bodyPr/>
        <a:lstStyle/>
        <a:p>
          <a:endParaRPr lang="es-MX"/>
        </a:p>
      </dgm:t>
    </dgm:pt>
    <dgm:pt modelId="{338FD219-A4F8-4DC4-A9C7-EAF2AA737196}" type="sibTrans" cxnId="{BC8F80F0-C544-4787-988B-C35E0F2E1BD2}">
      <dgm:prSet/>
      <dgm:spPr/>
      <dgm:t>
        <a:bodyPr/>
        <a:lstStyle/>
        <a:p>
          <a:endParaRPr lang="es-MX"/>
        </a:p>
      </dgm:t>
    </dgm:pt>
    <dgm:pt modelId="{F6A8437F-928F-4FB8-8B7D-4BC8029E4C03}">
      <dgm:prSet phldrT="[Texto]"/>
      <dgm:spPr>
        <a:solidFill>
          <a:srgbClr val="B628AC"/>
        </a:solidFill>
      </dgm:spPr>
      <dgm:t>
        <a:bodyPr/>
        <a:lstStyle/>
        <a:p>
          <a:r>
            <a:rPr lang="es-ES" dirty="0" smtClean="0"/>
            <a:t>Cabe mencionar que ésta postura es aceptada por autores como Acosta Romero, Tena Ramírez, entre otros.</a:t>
          </a:r>
          <a:endParaRPr lang="es-MX" dirty="0"/>
        </a:p>
      </dgm:t>
    </dgm:pt>
    <dgm:pt modelId="{DA862550-A876-4D1B-84DB-6BD1BBC8BD42}" type="parTrans" cxnId="{795DEE80-D61C-48BB-9A4C-21413E084EF5}">
      <dgm:prSet/>
      <dgm:spPr/>
      <dgm:t>
        <a:bodyPr/>
        <a:lstStyle/>
        <a:p>
          <a:endParaRPr lang="es-MX"/>
        </a:p>
      </dgm:t>
    </dgm:pt>
    <dgm:pt modelId="{88B8406F-B0AA-4B56-8DA0-990F1385DB53}" type="sibTrans" cxnId="{795DEE80-D61C-48BB-9A4C-21413E084EF5}">
      <dgm:prSet/>
      <dgm:spPr/>
      <dgm:t>
        <a:bodyPr/>
        <a:lstStyle/>
        <a:p>
          <a:endParaRPr lang="es-MX"/>
        </a:p>
      </dgm:t>
    </dgm:pt>
    <dgm:pt modelId="{8EC7D304-9D15-4F2A-A947-CBB97E68D351}" type="pres">
      <dgm:prSet presAssocID="{D43BDCD1-8293-4498-8E36-0B1A575A7FFC}" presName="diagram" presStyleCnt="0">
        <dgm:presLayoutVars>
          <dgm:dir/>
          <dgm:resizeHandles val="exact"/>
        </dgm:presLayoutVars>
      </dgm:prSet>
      <dgm:spPr/>
      <dgm:t>
        <a:bodyPr/>
        <a:lstStyle/>
        <a:p>
          <a:endParaRPr lang="es-MX"/>
        </a:p>
      </dgm:t>
    </dgm:pt>
    <dgm:pt modelId="{E8B339E4-001D-48EB-B3CF-E83FA3446D11}" type="pres">
      <dgm:prSet presAssocID="{FB5CCD65-47F7-4FC5-9827-F50B4371C0BE}" presName="node" presStyleLbl="node1" presStyleIdx="0" presStyleCnt="2">
        <dgm:presLayoutVars>
          <dgm:bulletEnabled val="1"/>
        </dgm:presLayoutVars>
      </dgm:prSet>
      <dgm:spPr/>
      <dgm:t>
        <a:bodyPr/>
        <a:lstStyle/>
        <a:p>
          <a:endParaRPr lang="es-MX"/>
        </a:p>
      </dgm:t>
    </dgm:pt>
    <dgm:pt modelId="{14D40869-C726-46DD-903E-1E71F51E9713}" type="pres">
      <dgm:prSet presAssocID="{338FD219-A4F8-4DC4-A9C7-EAF2AA737196}" presName="sibTrans" presStyleCnt="0"/>
      <dgm:spPr/>
    </dgm:pt>
    <dgm:pt modelId="{2928E60B-9C27-4537-8265-3B786AC7DCDD}" type="pres">
      <dgm:prSet presAssocID="{F6A8437F-928F-4FB8-8B7D-4BC8029E4C03}" presName="node" presStyleLbl="node1" presStyleIdx="1" presStyleCnt="2">
        <dgm:presLayoutVars>
          <dgm:bulletEnabled val="1"/>
        </dgm:presLayoutVars>
      </dgm:prSet>
      <dgm:spPr/>
      <dgm:t>
        <a:bodyPr/>
        <a:lstStyle/>
        <a:p>
          <a:endParaRPr lang="es-MX"/>
        </a:p>
      </dgm:t>
    </dgm:pt>
  </dgm:ptLst>
  <dgm:cxnLst>
    <dgm:cxn modelId="{795DEE80-D61C-48BB-9A4C-21413E084EF5}" srcId="{D43BDCD1-8293-4498-8E36-0B1A575A7FFC}" destId="{F6A8437F-928F-4FB8-8B7D-4BC8029E4C03}" srcOrd="1" destOrd="0" parTransId="{DA862550-A876-4D1B-84DB-6BD1BBC8BD42}" sibTransId="{88B8406F-B0AA-4B56-8DA0-990F1385DB53}"/>
    <dgm:cxn modelId="{3AE9BED2-27C5-4783-801D-52B211B515DD}" type="presOf" srcId="{FB5CCD65-47F7-4FC5-9827-F50B4371C0BE}" destId="{E8B339E4-001D-48EB-B3CF-E83FA3446D11}" srcOrd="0" destOrd="0" presId="urn:microsoft.com/office/officeart/2005/8/layout/default"/>
    <dgm:cxn modelId="{F7FF9DED-7B3D-450F-8016-A6F9C0E698FF}" type="presOf" srcId="{D43BDCD1-8293-4498-8E36-0B1A575A7FFC}" destId="{8EC7D304-9D15-4F2A-A947-CBB97E68D351}" srcOrd="0" destOrd="0" presId="urn:microsoft.com/office/officeart/2005/8/layout/default"/>
    <dgm:cxn modelId="{BEC18A8E-C042-411B-BE08-F08DEE860C4F}" type="presOf" srcId="{F6A8437F-928F-4FB8-8B7D-4BC8029E4C03}" destId="{2928E60B-9C27-4537-8265-3B786AC7DCDD}" srcOrd="0" destOrd="0" presId="urn:microsoft.com/office/officeart/2005/8/layout/default"/>
    <dgm:cxn modelId="{BC8F80F0-C544-4787-988B-C35E0F2E1BD2}" srcId="{D43BDCD1-8293-4498-8E36-0B1A575A7FFC}" destId="{FB5CCD65-47F7-4FC5-9827-F50B4371C0BE}" srcOrd="0" destOrd="0" parTransId="{57A3E555-E438-4B1A-A2AE-CC95222BA38A}" sibTransId="{338FD219-A4F8-4DC4-A9C7-EAF2AA737196}"/>
    <dgm:cxn modelId="{37790E9C-A87C-406B-8063-D00E59E525FD}" type="presParOf" srcId="{8EC7D304-9D15-4F2A-A947-CBB97E68D351}" destId="{E8B339E4-001D-48EB-B3CF-E83FA3446D11}" srcOrd="0" destOrd="0" presId="urn:microsoft.com/office/officeart/2005/8/layout/default"/>
    <dgm:cxn modelId="{4D05A136-6A76-422D-B174-CF77BF3D4E78}" type="presParOf" srcId="{8EC7D304-9D15-4F2A-A947-CBB97E68D351}" destId="{14D40869-C726-46DD-903E-1E71F51E9713}" srcOrd="1" destOrd="0" presId="urn:microsoft.com/office/officeart/2005/8/layout/default"/>
    <dgm:cxn modelId="{6E58F7AC-50F1-4379-BD4E-A280F82E6DC1}" type="presParOf" srcId="{8EC7D304-9D15-4F2A-A947-CBB97E68D351}" destId="{2928E60B-9C27-4537-8265-3B786AC7DCDD}" srcOrd="2" destOrd="0" presId="urn:microsoft.com/office/officeart/2005/8/layout/default"/>
  </dgm:cxnLst>
  <dgm:bg/>
  <dgm:whole/>
</dgm:dataModel>
</file>

<file path=ppt/diagrams/data4.xml><?xml version="1.0" encoding="utf-8"?>
<dgm:dataModel xmlns:dgm="http://schemas.openxmlformats.org/drawingml/2006/diagram" xmlns:a="http://schemas.openxmlformats.org/drawingml/2006/main">
  <dgm:ptLst>
    <dgm:pt modelId="{2B68451C-94AD-4DD5-8616-F3E28C7C9E0F}" type="doc">
      <dgm:prSet loTypeId="urn:microsoft.com/office/officeart/2005/8/layout/venn1" loCatId="relationship" qsTypeId="urn:microsoft.com/office/officeart/2005/8/quickstyle/3d1" qsCatId="3D" csTypeId="urn:microsoft.com/office/officeart/2005/8/colors/colorful2" csCatId="colorful" phldr="1"/>
      <dgm:spPr/>
      <dgm:t>
        <a:bodyPr/>
        <a:lstStyle/>
        <a:p>
          <a:endParaRPr lang="es-MX"/>
        </a:p>
      </dgm:t>
    </dgm:pt>
    <dgm:pt modelId="{685598F6-8683-40C4-9667-36FC413520BC}">
      <dgm:prSet phldrT="[Texto]"/>
      <dgm:spPr>
        <a:solidFill>
          <a:srgbClr val="3366FF"/>
        </a:solidFill>
      </dgm:spPr>
      <dgm:t>
        <a:bodyPr/>
        <a:lstStyle/>
        <a:p>
          <a:r>
            <a:rPr lang="es-MX" b="1" dirty="0" smtClean="0"/>
            <a:t>ORGANISMO DESCENTRALIZADO DE LA ADMINISTRACIÓN PÚBLICA</a:t>
          </a:r>
          <a:endParaRPr lang="es-MX" dirty="0"/>
        </a:p>
      </dgm:t>
    </dgm:pt>
    <dgm:pt modelId="{68B5C8BB-15D9-493C-85DE-9221D90CC74C}" type="parTrans" cxnId="{FA908FAA-2196-4849-A342-A725C66780D1}">
      <dgm:prSet/>
      <dgm:spPr/>
      <dgm:t>
        <a:bodyPr/>
        <a:lstStyle/>
        <a:p>
          <a:endParaRPr lang="es-MX"/>
        </a:p>
      </dgm:t>
    </dgm:pt>
    <dgm:pt modelId="{3B472722-FF93-4B48-A209-B93460C5CF52}" type="sibTrans" cxnId="{FA908FAA-2196-4849-A342-A725C66780D1}">
      <dgm:prSet/>
      <dgm:spPr/>
      <dgm:t>
        <a:bodyPr/>
        <a:lstStyle/>
        <a:p>
          <a:endParaRPr lang="es-MX"/>
        </a:p>
      </dgm:t>
    </dgm:pt>
    <dgm:pt modelId="{E9D3B9F5-8869-4717-BCF9-5A4D3B93D218}">
      <dgm:prSet phldrT="[Texto]"/>
      <dgm:spPr>
        <a:solidFill>
          <a:srgbClr val="B628AC">
            <a:alpha val="50000"/>
          </a:srgbClr>
        </a:solidFill>
      </dgm:spPr>
      <dgm:t>
        <a:bodyPr/>
        <a:lstStyle/>
        <a:p>
          <a:r>
            <a:rPr lang="es-MX" b="1" dirty="0" smtClean="0"/>
            <a:t>DESCENTRALIZACIÓN POLÍTICA ÓRGANO POLÍTICO </a:t>
          </a:r>
          <a:endParaRPr lang="es-MX" b="1" dirty="0"/>
        </a:p>
      </dgm:t>
    </dgm:pt>
    <dgm:pt modelId="{6D5B3639-E91C-4D42-A3BF-E424D14EFA45}" type="parTrans" cxnId="{E6493C97-406D-4426-ADAE-BA05AB6ED2DA}">
      <dgm:prSet/>
      <dgm:spPr/>
      <dgm:t>
        <a:bodyPr/>
        <a:lstStyle/>
        <a:p>
          <a:endParaRPr lang="es-MX"/>
        </a:p>
      </dgm:t>
    </dgm:pt>
    <dgm:pt modelId="{D2B143F6-D41E-497C-9494-57308DA777B2}" type="sibTrans" cxnId="{E6493C97-406D-4426-ADAE-BA05AB6ED2DA}">
      <dgm:prSet/>
      <dgm:spPr/>
      <dgm:t>
        <a:bodyPr/>
        <a:lstStyle/>
        <a:p>
          <a:endParaRPr lang="es-MX"/>
        </a:p>
      </dgm:t>
    </dgm:pt>
    <dgm:pt modelId="{EDC1FDE9-3EB4-45B8-8ECA-6C9771C56BDE}">
      <dgm:prSet phldrT="[Texto]"/>
      <dgm:spPr/>
      <dgm:t>
        <a:bodyPr/>
        <a:lstStyle/>
        <a:p>
          <a:r>
            <a:rPr lang="es-MX" dirty="0" smtClean="0"/>
            <a:t>NIVEL DE GOBIERNO</a:t>
          </a:r>
          <a:endParaRPr lang="es-MX" dirty="0"/>
        </a:p>
      </dgm:t>
    </dgm:pt>
    <dgm:pt modelId="{7EC02234-76E7-458A-888E-A51161B6D4FB}" type="parTrans" cxnId="{31119E0D-7C75-45E8-915C-9FE865A5DE6C}">
      <dgm:prSet/>
      <dgm:spPr/>
      <dgm:t>
        <a:bodyPr/>
        <a:lstStyle/>
        <a:p>
          <a:endParaRPr lang="es-MX"/>
        </a:p>
      </dgm:t>
    </dgm:pt>
    <dgm:pt modelId="{59F9FB4F-4E00-480B-87DE-0A117768BBB1}" type="sibTrans" cxnId="{31119E0D-7C75-45E8-915C-9FE865A5DE6C}">
      <dgm:prSet/>
      <dgm:spPr/>
      <dgm:t>
        <a:bodyPr/>
        <a:lstStyle/>
        <a:p>
          <a:endParaRPr lang="es-MX"/>
        </a:p>
      </dgm:t>
    </dgm:pt>
    <dgm:pt modelId="{F3186A0F-2B54-4F17-881D-431B53944423}">
      <dgm:prSet phldrT="[Texto]"/>
      <dgm:spPr>
        <a:solidFill>
          <a:srgbClr val="28BC59">
            <a:alpha val="49804"/>
          </a:srgbClr>
        </a:solidFill>
      </dgm:spPr>
      <dgm:t>
        <a:bodyPr/>
        <a:lstStyle/>
        <a:p>
          <a:r>
            <a:rPr lang="es-MX" b="1" u="sng" dirty="0" smtClean="0"/>
            <a:t>CORRIENTES</a:t>
          </a:r>
          <a:endParaRPr lang="es-MX" b="1" u="sng" dirty="0"/>
        </a:p>
      </dgm:t>
    </dgm:pt>
    <dgm:pt modelId="{2856CEFF-4367-43E5-9545-1DED3C354DC1}" type="parTrans" cxnId="{5CDA3B62-0CB0-429C-A788-1F4830F1B469}">
      <dgm:prSet/>
      <dgm:spPr/>
      <dgm:t>
        <a:bodyPr/>
        <a:lstStyle/>
        <a:p>
          <a:endParaRPr lang="es-MX"/>
        </a:p>
      </dgm:t>
    </dgm:pt>
    <dgm:pt modelId="{F44C4056-9247-45A3-B4F7-56B86B126D64}" type="sibTrans" cxnId="{5CDA3B62-0CB0-429C-A788-1F4830F1B469}">
      <dgm:prSet/>
      <dgm:spPr/>
      <dgm:t>
        <a:bodyPr/>
        <a:lstStyle/>
        <a:p>
          <a:endParaRPr lang="es-MX"/>
        </a:p>
      </dgm:t>
    </dgm:pt>
    <dgm:pt modelId="{A0804CB0-BC1B-485D-BFAD-819C9E9673B5}" type="pres">
      <dgm:prSet presAssocID="{2B68451C-94AD-4DD5-8616-F3E28C7C9E0F}" presName="compositeShape" presStyleCnt="0">
        <dgm:presLayoutVars>
          <dgm:chMax val="7"/>
          <dgm:dir/>
          <dgm:resizeHandles val="exact"/>
        </dgm:presLayoutVars>
      </dgm:prSet>
      <dgm:spPr/>
      <dgm:t>
        <a:bodyPr/>
        <a:lstStyle/>
        <a:p>
          <a:endParaRPr lang="es-ES"/>
        </a:p>
      </dgm:t>
    </dgm:pt>
    <dgm:pt modelId="{B5C0F2B7-6319-4162-837A-3A997CF1161E}" type="pres">
      <dgm:prSet presAssocID="{685598F6-8683-40C4-9667-36FC413520BC}" presName="circ1" presStyleLbl="vennNode1" presStyleIdx="0" presStyleCnt="4" custScaleX="151578"/>
      <dgm:spPr/>
      <dgm:t>
        <a:bodyPr/>
        <a:lstStyle/>
        <a:p>
          <a:endParaRPr lang="es-MX"/>
        </a:p>
      </dgm:t>
    </dgm:pt>
    <dgm:pt modelId="{529817A3-57FD-44AB-BC01-AA7D7499FD54}" type="pres">
      <dgm:prSet presAssocID="{685598F6-8683-40C4-9667-36FC413520BC}" presName="circ1Tx" presStyleLbl="revTx" presStyleIdx="0" presStyleCnt="0">
        <dgm:presLayoutVars>
          <dgm:chMax val="0"/>
          <dgm:chPref val="0"/>
          <dgm:bulletEnabled val="1"/>
        </dgm:presLayoutVars>
      </dgm:prSet>
      <dgm:spPr/>
      <dgm:t>
        <a:bodyPr/>
        <a:lstStyle/>
        <a:p>
          <a:endParaRPr lang="es-MX"/>
        </a:p>
      </dgm:t>
    </dgm:pt>
    <dgm:pt modelId="{15EF9859-7FFC-4A2D-945F-667B0D1037B4}" type="pres">
      <dgm:prSet presAssocID="{E9D3B9F5-8869-4717-BCF9-5A4D3B93D218}" presName="circ2" presStyleLbl="vennNode1" presStyleIdx="1" presStyleCnt="4" custScaleX="168472" custLinFactNeighborX="2535" custLinFactNeighborY="1647"/>
      <dgm:spPr/>
      <dgm:t>
        <a:bodyPr/>
        <a:lstStyle/>
        <a:p>
          <a:endParaRPr lang="es-MX"/>
        </a:p>
      </dgm:t>
    </dgm:pt>
    <dgm:pt modelId="{FB0EEF09-D96B-40BD-8D14-3DB1B207177E}" type="pres">
      <dgm:prSet presAssocID="{E9D3B9F5-8869-4717-BCF9-5A4D3B93D218}" presName="circ2Tx" presStyleLbl="revTx" presStyleIdx="0" presStyleCnt="0">
        <dgm:presLayoutVars>
          <dgm:chMax val="0"/>
          <dgm:chPref val="0"/>
          <dgm:bulletEnabled val="1"/>
        </dgm:presLayoutVars>
      </dgm:prSet>
      <dgm:spPr/>
      <dgm:t>
        <a:bodyPr/>
        <a:lstStyle/>
        <a:p>
          <a:endParaRPr lang="es-MX"/>
        </a:p>
      </dgm:t>
    </dgm:pt>
    <dgm:pt modelId="{11BC7BBC-58FC-4C36-B995-BDE3F14A99F5}" type="pres">
      <dgm:prSet presAssocID="{EDC1FDE9-3EB4-45B8-8ECA-6C9771C56BDE}" presName="circ3" presStyleLbl="vennNode1" presStyleIdx="2" presStyleCnt="4" custScaleX="139372"/>
      <dgm:spPr/>
      <dgm:t>
        <a:bodyPr/>
        <a:lstStyle/>
        <a:p>
          <a:endParaRPr lang="es-ES"/>
        </a:p>
      </dgm:t>
    </dgm:pt>
    <dgm:pt modelId="{EE76BEDD-F3DA-4472-B1E0-91E8FC6BAC93}" type="pres">
      <dgm:prSet presAssocID="{EDC1FDE9-3EB4-45B8-8ECA-6C9771C56BDE}" presName="circ3Tx" presStyleLbl="revTx" presStyleIdx="0" presStyleCnt="0">
        <dgm:presLayoutVars>
          <dgm:chMax val="0"/>
          <dgm:chPref val="0"/>
          <dgm:bulletEnabled val="1"/>
        </dgm:presLayoutVars>
      </dgm:prSet>
      <dgm:spPr/>
      <dgm:t>
        <a:bodyPr/>
        <a:lstStyle/>
        <a:p>
          <a:endParaRPr lang="es-ES"/>
        </a:p>
      </dgm:t>
    </dgm:pt>
    <dgm:pt modelId="{0588D411-D1A1-4EB3-BBAB-5A60371D6EF3}" type="pres">
      <dgm:prSet presAssocID="{F3186A0F-2B54-4F17-881D-431B53944423}" presName="circ4" presStyleLbl="vennNode1" presStyleIdx="3" presStyleCnt="4" custScaleX="154370" custLinFactNeighborX="-23502" custLinFactNeighborY="1226"/>
      <dgm:spPr/>
      <dgm:t>
        <a:bodyPr/>
        <a:lstStyle/>
        <a:p>
          <a:endParaRPr lang="es-ES"/>
        </a:p>
      </dgm:t>
    </dgm:pt>
    <dgm:pt modelId="{F79A9820-D97C-4A9C-89DE-06FB864AE899}" type="pres">
      <dgm:prSet presAssocID="{F3186A0F-2B54-4F17-881D-431B53944423}" presName="circ4Tx" presStyleLbl="revTx" presStyleIdx="0" presStyleCnt="0">
        <dgm:presLayoutVars>
          <dgm:chMax val="0"/>
          <dgm:chPref val="0"/>
          <dgm:bulletEnabled val="1"/>
        </dgm:presLayoutVars>
      </dgm:prSet>
      <dgm:spPr/>
      <dgm:t>
        <a:bodyPr/>
        <a:lstStyle/>
        <a:p>
          <a:endParaRPr lang="es-ES"/>
        </a:p>
      </dgm:t>
    </dgm:pt>
  </dgm:ptLst>
  <dgm:cxnLst>
    <dgm:cxn modelId="{EBDDA9DD-8BD6-4618-9749-5B7A2484A2A9}" type="presOf" srcId="{F3186A0F-2B54-4F17-881D-431B53944423}" destId="{0588D411-D1A1-4EB3-BBAB-5A60371D6EF3}" srcOrd="0" destOrd="0" presId="urn:microsoft.com/office/officeart/2005/8/layout/venn1"/>
    <dgm:cxn modelId="{6F332B78-AB06-425F-907E-D2D8392F2168}" type="presOf" srcId="{E9D3B9F5-8869-4717-BCF9-5A4D3B93D218}" destId="{FB0EEF09-D96B-40BD-8D14-3DB1B207177E}" srcOrd="1" destOrd="0" presId="urn:microsoft.com/office/officeart/2005/8/layout/venn1"/>
    <dgm:cxn modelId="{C422E7AE-C33F-4D16-8121-94143EEDA041}" type="presOf" srcId="{EDC1FDE9-3EB4-45B8-8ECA-6C9771C56BDE}" destId="{EE76BEDD-F3DA-4472-B1E0-91E8FC6BAC93}" srcOrd="1" destOrd="0" presId="urn:microsoft.com/office/officeart/2005/8/layout/venn1"/>
    <dgm:cxn modelId="{422DF320-69E2-4272-A24C-5C0BF446485D}" type="presOf" srcId="{F3186A0F-2B54-4F17-881D-431B53944423}" destId="{F79A9820-D97C-4A9C-89DE-06FB864AE899}" srcOrd="1" destOrd="0" presId="urn:microsoft.com/office/officeart/2005/8/layout/venn1"/>
    <dgm:cxn modelId="{9C2B9E99-902E-43A7-8DBE-09E7E6C4B6B4}" type="presOf" srcId="{685598F6-8683-40C4-9667-36FC413520BC}" destId="{529817A3-57FD-44AB-BC01-AA7D7499FD54}" srcOrd="1" destOrd="0" presId="urn:microsoft.com/office/officeart/2005/8/layout/venn1"/>
    <dgm:cxn modelId="{5CDA3B62-0CB0-429C-A788-1F4830F1B469}" srcId="{2B68451C-94AD-4DD5-8616-F3E28C7C9E0F}" destId="{F3186A0F-2B54-4F17-881D-431B53944423}" srcOrd="3" destOrd="0" parTransId="{2856CEFF-4367-43E5-9545-1DED3C354DC1}" sibTransId="{F44C4056-9247-45A3-B4F7-56B86B126D64}"/>
    <dgm:cxn modelId="{31119E0D-7C75-45E8-915C-9FE865A5DE6C}" srcId="{2B68451C-94AD-4DD5-8616-F3E28C7C9E0F}" destId="{EDC1FDE9-3EB4-45B8-8ECA-6C9771C56BDE}" srcOrd="2" destOrd="0" parTransId="{7EC02234-76E7-458A-888E-A51161B6D4FB}" sibTransId="{59F9FB4F-4E00-480B-87DE-0A117768BBB1}"/>
    <dgm:cxn modelId="{CAAC1845-393E-4006-B9D4-7927739A1556}" type="presOf" srcId="{685598F6-8683-40C4-9667-36FC413520BC}" destId="{B5C0F2B7-6319-4162-837A-3A997CF1161E}" srcOrd="0" destOrd="0" presId="urn:microsoft.com/office/officeart/2005/8/layout/venn1"/>
    <dgm:cxn modelId="{4666C66B-2501-4B9E-A232-B84DFA2FE128}" type="presOf" srcId="{2B68451C-94AD-4DD5-8616-F3E28C7C9E0F}" destId="{A0804CB0-BC1B-485D-BFAD-819C9E9673B5}" srcOrd="0" destOrd="0" presId="urn:microsoft.com/office/officeart/2005/8/layout/venn1"/>
    <dgm:cxn modelId="{4C612DC8-F7B2-44D5-9C0D-6E436DC65A43}" type="presOf" srcId="{EDC1FDE9-3EB4-45B8-8ECA-6C9771C56BDE}" destId="{11BC7BBC-58FC-4C36-B995-BDE3F14A99F5}" srcOrd="0" destOrd="0" presId="urn:microsoft.com/office/officeart/2005/8/layout/venn1"/>
    <dgm:cxn modelId="{6DC3E4E2-D821-4A38-979F-3340477C9A00}" type="presOf" srcId="{E9D3B9F5-8869-4717-BCF9-5A4D3B93D218}" destId="{15EF9859-7FFC-4A2D-945F-667B0D1037B4}" srcOrd="0" destOrd="0" presId="urn:microsoft.com/office/officeart/2005/8/layout/venn1"/>
    <dgm:cxn modelId="{FA908FAA-2196-4849-A342-A725C66780D1}" srcId="{2B68451C-94AD-4DD5-8616-F3E28C7C9E0F}" destId="{685598F6-8683-40C4-9667-36FC413520BC}" srcOrd="0" destOrd="0" parTransId="{68B5C8BB-15D9-493C-85DE-9221D90CC74C}" sibTransId="{3B472722-FF93-4B48-A209-B93460C5CF52}"/>
    <dgm:cxn modelId="{E6493C97-406D-4426-ADAE-BA05AB6ED2DA}" srcId="{2B68451C-94AD-4DD5-8616-F3E28C7C9E0F}" destId="{E9D3B9F5-8869-4717-BCF9-5A4D3B93D218}" srcOrd="1" destOrd="0" parTransId="{6D5B3639-E91C-4D42-A3BF-E424D14EFA45}" sibTransId="{D2B143F6-D41E-497C-9494-57308DA777B2}"/>
    <dgm:cxn modelId="{45D42310-025D-4562-BEBB-AB383DEC49C7}" type="presParOf" srcId="{A0804CB0-BC1B-485D-BFAD-819C9E9673B5}" destId="{B5C0F2B7-6319-4162-837A-3A997CF1161E}" srcOrd="0" destOrd="0" presId="urn:microsoft.com/office/officeart/2005/8/layout/venn1"/>
    <dgm:cxn modelId="{716926D0-FF1C-40BD-9059-CA758CC36A6D}" type="presParOf" srcId="{A0804CB0-BC1B-485D-BFAD-819C9E9673B5}" destId="{529817A3-57FD-44AB-BC01-AA7D7499FD54}" srcOrd="1" destOrd="0" presId="urn:microsoft.com/office/officeart/2005/8/layout/venn1"/>
    <dgm:cxn modelId="{8521A097-8DFD-4E3D-BE36-D4AE7B2AE131}" type="presParOf" srcId="{A0804CB0-BC1B-485D-BFAD-819C9E9673B5}" destId="{15EF9859-7FFC-4A2D-945F-667B0D1037B4}" srcOrd="2" destOrd="0" presId="urn:microsoft.com/office/officeart/2005/8/layout/venn1"/>
    <dgm:cxn modelId="{9FC4BF41-0994-46F8-9E2F-3BC0E63B9700}" type="presParOf" srcId="{A0804CB0-BC1B-485D-BFAD-819C9E9673B5}" destId="{FB0EEF09-D96B-40BD-8D14-3DB1B207177E}" srcOrd="3" destOrd="0" presId="urn:microsoft.com/office/officeart/2005/8/layout/venn1"/>
    <dgm:cxn modelId="{0503617F-6724-40FA-8100-E3E916FA6346}" type="presParOf" srcId="{A0804CB0-BC1B-485D-BFAD-819C9E9673B5}" destId="{11BC7BBC-58FC-4C36-B995-BDE3F14A99F5}" srcOrd="4" destOrd="0" presId="urn:microsoft.com/office/officeart/2005/8/layout/venn1"/>
    <dgm:cxn modelId="{F4A18F44-7CC5-4235-B673-18F343AD8706}" type="presParOf" srcId="{A0804CB0-BC1B-485D-BFAD-819C9E9673B5}" destId="{EE76BEDD-F3DA-4472-B1E0-91E8FC6BAC93}" srcOrd="5" destOrd="0" presId="urn:microsoft.com/office/officeart/2005/8/layout/venn1"/>
    <dgm:cxn modelId="{25C854D7-76EF-41F0-8776-E2234A0B958F}" type="presParOf" srcId="{A0804CB0-BC1B-485D-BFAD-819C9E9673B5}" destId="{0588D411-D1A1-4EB3-BBAB-5A60371D6EF3}" srcOrd="6" destOrd="0" presId="urn:microsoft.com/office/officeart/2005/8/layout/venn1"/>
    <dgm:cxn modelId="{601EABE9-E559-43AC-B0B5-58EB4675AE87}" type="presParOf" srcId="{A0804CB0-BC1B-485D-BFAD-819C9E9673B5}" destId="{F79A9820-D97C-4A9C-89DE-06FB864AE899}" srcOrd="7"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3555716-A8BF-42AA-8B37-85D9C9506E26}"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MX"/>
        </a:p>
      </dgm:t>
    </dgm:pt>
    <dgm:pt modelId="{DDD53F0B-0C1D-4CBA-9EAD-C025A6B47D6C}">
      <dgm:prSet phldrT="[Texto]"/>
      <dgm:spPr/>
      <dgm:t>
        <a:bodyPr/>
        <a:lstStyle/>
        <a:p>
          <a:r>
            <a:rPr lang="es-MX" dirty="0" smtClean="0"/>
            <a:t>1</a:t>
          </a:r>
          <a:endParaRPr lang="es-MX" dirty="0"/>
        </a:p>
      </dgm:t>
    </dgm:pt>
    <dgm:pt modelId="{742AF45E-110C-4C66-842B-0D8930C99D73}" type="parTrans" cxnId="{834B2F57-2AFC-467A-B572-E43A2D77E5C4}">
      <dgm:prSet/>
      <dgm:spPr/>
      <dgm:t>
        <a:bodyPr/>
        <a:lstStyle/>
        <a:p>
          <a:endParaRPr lang="es-MX"/>
        </a:p>
      </dgm:t>
    </dgm:pt>
    <dgm:pt modelId="{94037BEF-7D3A-4468-B3E5-C59EBFFBDDC3}" type="sibTrans" cxnId="{834B2F57-2AFC-467A-B572-E43A2D77E5C4}">
      <dgm:prSet/>
      <dgm:spPr/>
      <dgm:t>
        <a:bodyPr/>
        <a:lstStyle/>
        <a:p>
          <a:endParaRPr lang="es-MX"/>
        </a:p>
      </dgm:t>
    </dgm:pt>
    <dgm:pt modelId="{3316561A-A464-4DE1-B871-BC4B55CB6D6B}">
      <dgm:prSet phldrT="[Texto]" custT="1"/>
      <dgm:spPr>
        <a:solidFill>
          <a:srgbClr val="FFC000">
            <a:alpha val="90000"/>
          </a:srgbClr>
        </a:solidFill>
      </dgm:spPr>
      <dgm:t>
        <a:bodyPr/>
        <a:lstStyle/>
        <a:p>
          <a:r>
            <a:rPr lang="es-MX" sz="2000" dirty="0" smtClean="0"/>
            <a:t>Los municipios están investidos de personalidad jurídica </a:t>
          </a:r>
          <a:endParaRPr lang="es-MX" sz="2000" dirty="0"/>
        </a:p>
      </dgm:t>
    </dgm:pt>
    <dgm:pt modelId="{7CD58A86-2650-4CC1-AE7F-2FD0115BAA99}" type="parTrans" cxnId="{2179C4B3-A8F5-4AC6-9D50-C4F214A848EF}">
      <dgm:prSet/>
      <dgm:spPr/>
      <dgm:t>
        <a:bodyPr/>
        <a:lstStyle/>
        <a:p>
          <a:endParaRPr lang="es-MX"/>
        </a:p>
      </dgm:t>
    </dgm:pt>
    <dgm:pt modelId="{C199A656-5DB7-4E31-B12E-A8F593350DF5}" type="sibTrans" cxnId="{2179C4B3-A8F5-4AC6-9D50-C4F214A848EF}">
      <dgm:prSet/>
      <dgm:spPr/>
      <dgm:t>
        <a:bodyPr/>
        <a:lstStyle/>
        <a:p>
          <a:endParaRPr lang="es-MX"/>
        </a:p>
      </dgm:t>
    </dgm:pt>
    <dgm:pt modelId="{C712B84D-ACAB-4F04-8A25-DE7E20479876}">
      <dgm:prSet phldrT="[Texto]"/>
      <dgm:spPr/>
      <dgm:t>
        <a:bodyPr/>
        <a:lstStyle/>
        <a:p>
          <a:r>
            <a:rPr lang="es-MX" dirty="0" smtClean="0"/>
            <a:t>2</a:t>
          </a:r>
          <a:endParaRPr lang="es-MX" dirty="0"/>
        </a:p>
      </dgm:t>
    </dgm:pt>
    <dgm:pt modelId="{580B5180-C56E-4DF7-B801-D741F8F99B5C}" type="parTrans" cxnId="{08A35B87-2501-4D60-BBC5-627C9EED236D}">
      <dgm:prSet/>
      <dgm:spPr/>
      <dgm:t>
        <a:bodyPr/>
        <a:lstStyle/>
        <a:p>
          <a:endParaRPr lang="es-MX"/>
        </a:p>
      </dgm:t>
    </dgm:pt>
    <dgm:pt modelId="{73E39FEB-3378-4A6C-9253-E96BC93EC1D2}" type="sibTrans" cxnId="{08A35B87-2501-4D60-BBC5-627C9EED236D}">
      <dgm:prSet/>
      <dgm:spPr/>
      <dgm:t>
        <a:bodyPr/>
        <a:lstStyle/>
        <a:p>
          <a:endParaRPr lang="es-MX"/>
        </a:p>
      </dgm:t>
    </dgm:pt>
    <dgm:pt modelId="{3EAF0C65-8B05-4BEA-A326-25B28B641F12}">
      <dgm:prSet phldrT="[Texto]" custT="1"/>
      <dgm:spPr>
        <a:solidFill>
          <a:srgbClr val="FFC000">
            <a:alpha val="90000"/>
          </a:srgbClr>
        </a:solidFill>
      </dgm:spPr>
      <dgm:t>
        <a:bodyPr/>
        <a:lstStyle/>
        <a:p>
          <a:r>
            <a:rPr lang="es-MX" sz="1800" dirty="0" smtClean="0"/>
            <a:t>El municipio libre constituye la base de la división territorial, de los Estados y de la Federación y de su organización política y administrativa</a:t>
          </a:r>
          <a:r>
            <a:rPr lang="es-ES" sz="1800" dirty="0" smtClean="0"/>
            <a:t>. </a:t>
          </a:r>
          <a:endParaRPr lang="es-MX" sz="1800" dirty="0"/>
        </a:p>
      </dgm:t>
    </dgm:pt>
    <dgm:pt modelId="{7DB01089-891C-4EA3-BD0A-CD7EAD0E3594}" type="parTrans" cxnId="{22879E5D-18EA-4D76-9D61-F2489A2F581B}">
      <dgm:prSet/>
      <dgm:spPr/>
      <dgm:t>
        <a:bodyPr/>
        <a:lstStyle/>
        <a:p>
          <a:endParaRPr lang="es-MX"/>
        </a:p>
      </dgm:t>
    </dgm:pt>
    <dgm:pt modelId="{402C359B-DA85-4D25-860D-1C8E89970F5F}" type="sibTrans" cxnId="{22879E5D-18EA-4D76-9D61-F2489A2F581B}">
      <dgm:prSet/>
      <dgm:spPr/>
      <dgm:t>
        <a:bodyPr/>
        <a:lstStyle/>
        <a:p>
          <a:endParaRPr lang="es-MX"/>
        </a:p>
      </dgm:t>
    </dgm:pt>
    <dgm:pt modelId="{97757F17-9E40-4495-A28E-C0337696740A}" type="pres">
      <dgm:prSet presAssocID="{73555716-A8BF-42AA-8B37-85D9C9506E26}" presName="list" presStyleCnt="0">
        <dgm:presLayoutVars>
          <dgm:dir/>
          <dgm:animLvl val="lvl"/>
        </dgm:presLayoutVars>
      </dgm:prSet>
      <dgm:spPr/>
      <dgm:t>
        <a:bodyPr/>
        <a:lstStyle/>
        <a:p>
          <a:endParaRPr lang="es-MX"/>
        </a:p>
      </dgm:t>
    </dgm:pt>
    <dgm:pt modelId="{821F2B93-8649-4409-8013-9936180C7BE5}" type="pres">
      <dgm:prSet presAssocID="{DDD53F0B-0C1D-4CBA-9EAD-C025A6B47D6C}" presName="posSpace" presStyleCnt="0"/>
      <dgm:spPr/>
    </dgm:pt>
    <dgm:pt modelId="{6F879004-E68D-492A-95CF-5951BB5944BF}" type="pres">
      <dgm:prSet presAssocID="{DDD53F0B-0C1D-4CBA-9EAD-C025A6B47D6C}" presName="vertFlow" presStyleCnt="0"/>
      <dgm:spPr/>
    </dgm:pt>
    <dgm:pt modelId="{3ABBBA29-878D-47CB-BFEC-FBB39A1B249B}" type="pres">
      <dgm:prSet presAssocID="{DDD53F0B-0C1D-4CBA-9EAD-C025A6B47D6C}" presName="topSpace" presStyleCnt="0"/>
      <dgm:spPr/>
    </dgm:pt>
    <dgm:pt modelId="{2BF76899-8194-4715-B94C-216D77683922}" type="pres">
      <dgm:prSet presAssocID="{DDD53F0B-0C1D-4CBA-9EAD-C025A6B47D6C}" presName="firstComp" presStyleCnt="0"/>
      <dgm:spPr/>
    </dgm:pt>
    <dgm:pt modelId="{A8242845-4E48-4E84-B5DF-00F8D3AC7110}" type="pres">
      <dgm:prSet presAssocID="{DDD53F0B-0C1D-4CBA-9EAD-C025A6B47D6C}" presName="firstChild" presStyleLbl="bgAccFollowNode1" presStyleIdx="0" presStyleCnt="2"/>
      <dgm:spPr/>
      <dgm:t>
        <a:bodyPr/>
        <a:lstStyle/>
        <a:p>
          <a:endParaRPr lang="es-MX"/>
        </a:p>
      </dgm:t>
    </dgm:pt>
    <dgm:pt modelId="{93A9427F-0D05-4743-B9BE-0E5F973E22AB}" type="pres">
      <dgm:prSet presAssocID="{DDD53F0B-0C1D-4CBA-9EAD-C025A6B47D6C}" presName="firstChildTx" presStyleLbl="bgAccFollowNode1" presStyleIdx="0" presStyleCnt="2">
        <dgm:presLayoutVars>
          <dgm:bulletEnabled val="1"/>
        </dgm:presLayoutVars>
      </dgm:prSet>
      <dgm:spPr/>
      <dgm:t>
        <a:bodyPr/>
        <a:lstStyle/>
        <a:p>
          <a:endParaRPr lang="es-MX"/>
        </a:p>
      </dgm:t>
    </dgm:pt>
    <dgm:pt modelId="{7397EC35-D42B-4163-BA9D-756D00E1ACD4}" type="pres">
      <dgm:prSet presAssocID="{DDD53F0B-0C1D-4CBA-9EAD-C025A6B47D6C}" presName="negSpace" presStyleCnt="0"/>
      <dgm:spPr/>
    </dgm:pt>
    <dgm:pt modelId="{6BA3ADD7-7432-42DB-9436-F31288C5E443}" type="pres">
      <dgm:prSet presAssocID="{DDD53F0B-0C1D-4CBA-9EAD-C025A6B47D6C}" presName="circle" presStyleLbl="node1" presStyleIdx="0" presStyleCnt="2"/>
      <dgm:spPr/>
      <dgm:t>
        <a:bodyPr/>
        <a:lstStyle/>
        <a:p>
          <a:endParaRPr lang="es-MX"/>
        </a:p>
      </dgm:t>
    </dgm:pt>
    <dgm:pt modelId="{B4EA3953-AD87-4B5B-A382-C9F0DF4A0B49}" type="pres">
      <dgm:prSet presAssocID="{94037BEF-7D3A-4468-B3E5-C59EBFFBDDC3}" presName="transSpace" presStyleCnt="0"/>
      <dgm:spPr/>
    </dgm:pt>
    <dgm:pt modelId="{40C5F89A-52D2-47C4-855E-23075A087937}" type="pres">
      <dgm:prSet presAssocID="{C712B84D-ACAB-4F04-8A25-DE7E20479876}" presName="posSpace" presStyleCnt="0"/>
      <dgm:spPr/>
    </dgm:pt>
    <dgm:pt modelId="{6D889F98-E884-4CEC-86B7-60240E9C04D1}" type="pres">
      <dgm:prSet presAssocID="{C712B84D-ACAB-4F04-8A25-DE7E20479876}" presName="vertFlow" presStyleCnt="0"/>
      <dgm:spPr/>
    </dgm:pt>
    <dgm:pt modelId="{A7EED1E7-45C0-4ACB-B382-BD27BBBCACE3}" type="pres">
      <dgm:prSet presAssocID="{C712B84D-ACAB-4F04-8A25-DE7E20479876}" presName="topSpace" presStyleCnt="0"/>
      <dgm:spPr/>
    </dgm:pt>
    <dgm:pt modelId="{1106FF02-9EC9-4056-A375-E9A438C5E247}" type="pres">
      <dgm:prSet presAssocID="{C712B84D-ACAB-4F04-8A25-DE7E20479876}" presName="firstComp" presStyleCnt="0"/>
      <dgm:spPr/>
    </dgm:pt>
    <dgm:pt modelId="{9F6D4689-0B01-4E20-B748-D0A6611A8C2B}" type="pres">
      <dgm:prSet presAssocID="{C712B84D-ACAB-4F04-8A25-DE7E20479876}" presName="firstChild" presStyleLbl="bgAccFollowNode1" presStyleIdx="1" presStyleCnt="2" custScaleY="207943"/>
      <dgm:spPr/>
      <dgm:t>
        <a:bodyPr/>
        <a:lstStyle/>
        <a:p>
          <a:endParaRPr lang="es-MX"/>
        </a:p>
      </dgm:t>
    </dgm:pt>
    <dgm:pt modelId="{6890BD6C-B3F9-47AE-9BF5-C9F96B773887}" type="pres">
      <dgm:prSet presAssocID="{C712B84D-ACAB-4F04-8A25-DE7E20479876}" presName="firstChildTx" presStyleLbl="bgAccFollowNode1" presStyleIdx="1" presStyleCnt="2">
        <dgm:presLayoutVars>
          <dgm:bulletEnabled val="1"/>
        </dgm:presLayoutVars>
      </dgm:prSet>
      <dgm:spPr/>
      <dgm:t>
        <a:bodyPr/>
        <a:lstStyle/>
        <a:p>
          <a:endParaRPr lang="es-MX"/>
        </a:p>
      </dgm:t>
    </dgm:pt>
    <dgm:pt modelId="{FAE9D63D-CFF9-4B5D-8D0D-FE1968F12868}" type="pres">
      <dgm:prSet presAssocID="{C712B84D-ACAB-4F04-8A25-DE7E20479876}" presName="negSpace" presStyleCnt="0"/>
      <dgm:spPr/>
    </dgm:pt>
    <dgm:pt modelId="{B70838A3-8817-40A4-B399-C1943E19062C}" type="pres">
      <dgm:prSet presAssocID="{C712B84D-ACAB-4F04-8A25-DE7E20479876}" presName="circle" presStyleLbl="node1" presStyleIdx="1" presStyleCnt="2"/>
      <dgm:spPr/>
      <dgm:t>
        <a:bodyPr/>
        <a:lstStyle/>
        <a:p>
          <a:endParaRPr lang="es-MX"/>
        </a:p>
      </dgm:t>
    </dgm:pt>
  </dgm:ptLst>
  <dgm:cxnLst>
    <dgm:cxn modelId="{6F95C1FF-07F0-4BBE-96AE-2DDC46892B90}" type="presOf" srcId="{3316561A-A464-4DE1-B871-BC4B55CB6D6B}" destId="{93A9427F-0D05-4743-B9BE-0E5F973E22AB}" srcOrd="1" destOrd="0" presId="urn:microsoft.com/office/officeart/2005/8/layout/hList9"/>
    <dgm:cxn modelId="{08A35B87-2501-4D60-BBC5-627C9EED236D}" srcId="{73555716-A8BF-42AA-8B37-85D9C9506E26}" destId="{C712B84D-ACAB-4F04-8A25-DE7E20479876}" srcOrd="1" destOrd="0" parTransId="{580B5180-C56E-4DF7-B801-D741F8F99B5C}" sibTransId="{73E39FEB-3378-4A6C-9253-E96BC93EC1D2}"/>
    <dgm:cxn modelId="{2179C4B3-A8F5-4AC6-9D50-C4F214A848EF}" srcId="{DDD53F0B-0C1D-4CBA-9EAD-C025A6B47D6C}" destId="{3316561A-A464-4DE1-B871-BC4B55CB6D6B}" srcOrd="0" destOrd="0" parTransId="{7CD58A86-2650-4CC1-AE7F-2FD0115BAA99}" sibTransId="{C199A656-5DB7-4E31-B12E-A8F593350DF5}"/>
    <dgm:cxn modelId="{32777AEB-DAE5-48C6-BDFE-5C5697155ECA}" type="presOf" srcId="{DDD53F0B-0C1D-4CBA-9EAD-C025A6B47D6C}" destId="{6BA3ADD7-7432-42DB-9436-F31288C5E443}" srcOrd="0" destOrd="0" presId="urn:microsoft.com/office/officeart/2005/8/layout/hList9"/>
    <dgm:cxn modelId="{22879E5D-18EA-4D76-9D61-F2489A2F581B}" srcId="{C712B84D-ACAB-4F04-8A25-DE7E20479876}" destId="{3EAF0C65-8B05-4BEA-A326-25B28B641F12}" srcOrd="0" destOrd="0" parTransId="{7DB01089-891C-4EA3-BD0A-CD7EAD0E3594}" sibTransId="{402C359B-DA85-4D25-860D-1C8E89970F5F}"/>
    <dgm:cxn modelId="{FC4CEDCD-B843-4D92-B7CE-A5650BBE911D}" type="presOf" srcId="{73555716-A8BF-42AA-8B37-85D9C9506E26}" destId="{97757F17-9E40-4495-A28E-C0337696740A}" srcOrd="0" destOrd="0" presId="urn:microsoft.com/office/officeart/2005/8/layout/hList9"/>
    <dgm:cxn modelId="{834B2F57-2AFC-467A-B572-E43A2D77E5C4}" srcId="{73555716-A8BF-42AA-8B37-85D9C9506E26}" destId="{DDD53F0B-0C1D-4CBA-9EAD-C025A6B47D6C}" srcOrd="0" destOrd="0" parTransId="{742AF45E-110C-4C66-842B-0D8930C99D73}" sibTransId="{94037BEF-7D3A-4468-B3E5-C59EBFFBDDC3}"/>
    <dgm:cxn modelId="{FF85A752-F01E-486A-8730-1961D097C429}" type="presOf" srcId="{3EAF0C65-8B05-4BEA-A326-25B28B641F12}" destId="{6890BD6C-B3F9-47AE-9BF5-C9F96B773887}" srcOrd="1" destOrd="0" presId="urn:microsoft.com/office/officeart/2005/8/layout/hList9"/>
    <dgm:cxn modelId="{DAC30D9F-0871-4284-B492-208B50451065}" type="presOf" srcId="{3316561A-A464-4DE1-B871-BC4B55CB6D6B}" destId="{A8242845-4E48-4E84-B5DF-00F8D3AC7110}" srcOrd="0" destOrd="0" presId="urn:microsoft.com/office/officeart/2005/8/layout/hList9"/>
    <dgm:cxn modelId="{2B6E7374-D927-49AD-9196-A118ADAEAE11}" type="presOf" srcId="{C712B84D-ACAB-4F04-8A25-DE7E20479876}" destId="{B70838A3-8817-40A4-B399-C1943E19062C}" srcOrd="0" destOrd="0" presId="urn:microsoft.com/office/officeart/2005/8/layout/hList9"/>
    <dgm:cxn modelId="{6F6F11EC-3B79-4363-8B41-FC6DE8653002}" type="presOf" srcId="{3EAF0C65-8B05-4BEA-A326-25B28B641F12}" destId="{9F6D4689-0B01-4E20-B748-D0A6611A8C2B}" srcOrd="0" destOrd="0" presId="urn:microsoft.com/office/officeart/2005/8/layout/hList9"/>
    <dgm:cxn modelId="{A8EE0206-2936-42CA-9147-D1C1A61086B6}" type="presParOf" srcId="{97757F17-9E40-4495-A28E-C0337696740A}" destId="{821F2B93-8649-4409-8013-9936180C7BE5}" srcOrd="0" destOrd="0" presId="urn:microsoft.com/office/officeart/2005/8/layout/hList9"/>
    <dgm:cxn modelId="{237CD1A8-06D6-4865-8AAF-E2985045D673}" type="presParOf" srcId="{97757F17-9E40-4495-A28E-C0337696740A}" destId="{6F879004-E68D-492A-95CF-5951BB5944BF}" srcOrd="1" destOrd="0" presId="urn:microsoft.com/office/officeart/2005/8/layout/hList9"/>
    <dgm:cxn modelId="{32B3F78B-3F59-4CDA-8CD0-3D28DD978DBC}" type="presParOf" srcId="{6F879004-E68D-492A-95CF-5951BB5944BF}" destId="{3ABBBA29-878D-47CB-BFEC-FBB39A1B249B}" srcOrd="0" destOrd="0" presId="urn:microsoft.com/office/officeart/2005/8/layout/hList9"/>
    <dgm:cxn modelId="{08EBF1BB-9D78-43B3-885F-0B52A4EFED48}" type="presParOf" srcId="{6F879004-E68D-492A-95CF-5951BB5944BF}" destId="{2BF76899-8194-4715-B94C-216D77683922}" srcOrd="1" destOrd="0" presId="urn:microsoft.com/office/officeart/2005/8/layout/hList9"/>
    <dgm:cxn modelId="{A33F4D7B-133E-4612-BA37-66865F823993}" type="presParOf" srcId="{2BF76899-8194-4715-B94C-216D77683922}" destId="{A8242845-4E48-4E84-B5DF-00F8D3AC7110}" srcOrd="0" destOrd="0" presId="urn:microsoft.com/office/officeart/2005/8/layout/hList9"/>
    <dgm:cxn modelId="{EF8D6894-84E5-4EE9-9856-9E30D046B3BD}" type="presParOf" srcId="{2BF76899-8194-4715-B94C-216D77683922}" destId="{93A9427F-0D05-4743-B9BE-0E5F973E22AB}" srcOrd="1" destOrd="0" presId="urn:microsoft.com/office/officeart/2005/8/layout/hList9"/>
    <dgm:cxn modelId="{20950803-EC3D-4141-A3E4-9776555EDCEB}" type="presParOf" srcId="{97757F17-9E40-4495-A28E-C0337696740A}" destId="{7397EC35-D42B-4163-BA9D-756D00E1ACD4}" srcOrd="2" destOrd="0" presId="urn:microsoft.com/office/officeart/2005/8/layout/hList9"/>
    <dgm:cxn modelId="{93CC8310-7DBD-4959-898E-47B96F82CACF}" type="presParOf" srcId="{97757F17-9E40-4495-A28E-C0337696740A}" destId="{6BA3ADD7-7432-42DB-9436-F31288C5E443}" srcOrd="3" destOrd="0" presId="urn:microsoft.com/office/officeart/2005/8/layout/hList9"/>
    <dgm:cxn modelId="{9F33AA28-D868-42C2-80BC-D6C8DAF628A9}" type="presParOf" srcId="{97757F17-9E40-4495-A28E-C0337696740A}" destId="{B4EA3953-AD87-4B5B-A382-C9F0DF4A0B49}" srcOrd="4" destOrd="0" presId="urn:microsoft.com/office/officeart/2005/8/layout/hList9"/>
    <dgm:cxn modelId="{CF694AD7-69BA-4E0A-8428-2891E69DCD73}" type="presParOf" srcId="{97757F17-9E40-4495-A28E-C0337696740A}" destId="{40C5F89A-52D2-47C4-855E-23075A087937}" srcOrd="5" destOrd="0" presId="urn:microsoft.com/office/officeart/2005/8/layout/hList9"/>
    <dgm:cxn modelId="{7F994235-6F1D-4CB9-93EE-D77F978D88CC}" type="presParOf" srcId="{97757F17-9E40-4495-A28E-C0337696740A}" destId="{6D889F98-E884-4CEC-86B7-60240E9C04D1}" srcOrd="6" destOrd="0" presId="urn:microsoft.com/office/officeart/2005/8/layout/hList9"/>
    <dgm:cxn modelId="{39C59BB5-9811-441D-9093-69390CB4537A}" type="presParOf" srcId="{6D889F98-E884-4CEC-86B7-60240E9C04D1}" destId="{A7EED1E7-45C0-4ACB-B382-BD27BBBCACE3}" srcOrd="0" destOrd="0" presId="urn:microsoft.com/office/officeart/2005/8/layout/hList9"/>
    <dgm:cxn modelId="{9D0C0753-4D81-49E8-9EEB-CB5FDC744F3B}" type="presParOf" srcId="{6D889F98-E884-4CEC-86B7-60240E9C04D1}" destId="{1106FF02-9EC9-4056-A375-E9A438C5E247}" srcOrd="1" destOrd="0" presId="urn:microsoft.com/office/officeart/2005/8/layout/hList9"/>
    <dgm:cxn modelId="{1FF21814-379F-41AD-8A60-25B9C99DEF93}" type="presParOf" srcId="{1106FF02-9EC9-4056-A375-E9A438C5E247}" destId="{9F6D4689-0B01-4E20-B748-D0A6611A8C2B}" srcOrd="0" destOrd="0" presId="urn:microsoft.com/office/officeart/2005/8/layout/hList9"/>
    <dgm:cxn modelId="{069101C6-B7F6-4C1D-AEC0-4F5220042E0A}" type="presParOf" srcId="{1106FF02-9EC9-4056-A375-E9A438C5E247}" destId="{6890BD6C-B3F9-47AE-9BF5-C9F96B773887}" srcOrd="1" destOrd="0" presId="urn:microsoft.com/office/officeart/2005/8/layout/hList9"/>
    <dgm:cxn modelId="{3406F989-8B05-492B-BEAE-3ABA0F530D68}" type="presParOf" srcId="{97757F17-9E40-4495-A28E-C0337696740A}" destId="{FAE9D63D-CFF9-4B5D-8D0D-FE1968F12868}" srcOrd="7" destOrd="0" presId="urn:microsoft.com/office/officeart/2005/8/layout/hList9"/>
    <dgm:cxn modelId="{0FD72FB8-E433-4D65-B172-5FFECB16AA71}" type="presParOf" srcId="{97757F17-9E40-4495-A28E-C0337696740A}" destId="{B70838A3-8817-40A4-B399-C1943E19062C}" srcOrd="8" destOrd="0" presId="urn:microsoft.com/office/officeart/2005/8/layout/hList9"/>
  </dgm:cxnLst>
  <dgm:bg/>
  <dgm:whole/>
</dgm:dataModel>
</file>

<file path=ppt/diagrams/data6.xml><?xml version="1.0" encoding="utf-8"?>
<dgm:dataModel xmlns:dgm="http://schemas.openxmlformats.org/drawingml/2006/diagram" xmlns:a="http://schemas.openxmlformats.org/drawingml/2006/main">
  <dgm:ptLst>
    <dgm:pt modelId="{73555716-A8BF-42AA-8B37-85D9C9506E26}"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MX"/>
        </a:p>
      </dgm:t>
    </dgm:pt>
    <dgm:pt modelId="{DDD53F0B-0C1D-4CBA-9EAD-C025A6B47D6C}">
      <dgm:prSet phldrT="[Texto]"/>
      <dgm:spPr/>
      <dgm:t>
        <a:bodyPr/>
        <a:lstStyle/>
        <a:p>
          <a:r>
            <a:rPr lang="es-MX" dirty="0" smtClean="0"/>
            <a:t>3</a:t>
          </a:r>
          <a:endParaRPr lang="es-MX" dirty="0"/>
        </a:p>
      </dgm:t>
    </dgm:pt>
    <dgm:pt modelId="{742AF45E-110C-4C66-842B-0D8930C99D73}" type="parTrans" cxnId="{834B2F57-2AFC-467A-B572-E43A2D77E5C4}">
      <dgm:prSet/>
      <dgm:spPr/>
      <dgm:t>
        <a:bodyPr/>
        <a:lstStyle/>
        <a:p>
          <a:endParaRPr lang="es-MX"/>
        </a:p>
      </dgm:t>
    </dgm:pt>
    <dgm:pt modelId="{94037BEF-7D3A-4468-B3E5-C59EBFFBDDC3}" type="sibTrans" cxnId="{834B2F57-2AFC-467A-B572-E43A2D77E5C4}">
      <dgm:prSet/>
      <dgm:spPr/>
      <dgm:t>
        <a:bodyPr/>
        <a:lstStyle/>
        <a:p>
          <a:endParaRPr lang="es-MX"/>
        </a:p>
      </dgm:t>
    </dgm:pt>
    <dgm:pt modelId="{3316561A-A464-4DE1-B871-BC4B55CB6D6B}">
      <dgm:prSet phldrT="[Texto]" custT="1"/>
      <dgm:spPr>
        <a:solidFill>
          <a:srgbClr val="FFC000">
            <a:alpha val="90000"/>
          </a:srgbClr>
        </a:solidFill>
      </dgm:spPr>
      <dgm:t>
        <a:bodyPr/>
        <a:lstStyle/>
        <a:p>
          <a:r>
            <a:rPr lang="es-MX" sz="1800" dirty="0" smtClean="0"/>
            <a:t>Los municipios administrarán libremente su hacienda, la cual se formará de las contribuciones que señalen las Legislaturas de los Estados y que en todo caso serán suficientes para atender a las necesidades municipales</a:t>
          </a:r>
          <a:endParaRPr lang="es-MX" sz="1800" dirty="0"/>
        </a:p>
      </dgm:t>
    </dgm:pt>
    <dgm:pt modelId="{7CD58A86-2650-4CC1-AE7F-2FD0115BAA99}" type="parTrans" cxnId="{2179C4B3-A8F5-4AC6-9D50-C4F214A848EF}">
      <dgm:prSet/>
      <dgm:spPr/>
      <dgm:t>
        <a:bodyPr/>
        <a:lstStyle/>
        <a:p>
          <a:endParaRPr lang="es-MX"/>
        </a:p>
      </dgm:t>
    </dgm:pt>
    <dgm:pt modelId="{C199A656-5DB7-4E31-B12E-A8F593350DF5}" type="sibTrans" cxnId="{2179C4B3-A8F5-4AC6-9D50-C4F214A848EF}">
      <dgm:prSet/>
      <dgm:spPr/>
      <dgm:t>
        <a:bodyPr/>
        <a:lstStyle/>
        <a:p>
          <a:endParaRPr lang="es-MX"/>
        </a:p>
      </dgm:t>
    </dgm:pt>
    <dgm:pt modelId="{C712B84D-ACAB-4F04-8A25-DE7E20479876}">
      <dgm:prSet phldrT="[Texto]"/>
      <dgm:spPr/>
      <dgm:t>
        <a:bodyPr/>
        <a:lstStyle/>
        <a:p>
          <a:r>
            <a:rPr lang="es-MX" dirty="0" smtClean="0"/>
            <a:t>4</a:t>
          </a:r>
          <a:endParaRPr lang="es-MX" dirty="0"/>
        </a:p>
      </dgm:t>
    </dgm:pt>
    <dgm:pt modelId="{580B5180-C56E-4DF7-B801-D741F8F99B5C}" type="parTrans" cxnId="{08A35B87-2501-4D60-BBC5-627C9EED236D}">
      <dgm:prSet/>
      <dgm:spPr/>
      <dgm:t>
        <a:bodyPr/>
        <a:lstStyle/>
        <a:p>
          <a:endParaRPr lang="es-MX"/>
        </a:p>
      </dgm:t>
    </dgm:pt>
    <dgm:pt modelId="{73E39FEB-3378-4A6C-9253-E96BC93EC1D2}" type="sibTrans" cxnId="{08A35B87-2501-4D60-BBC5-627C9EED236D}">
      <dgm:prSet/>
      <dgm:spPr/>
      <dgm:t>
        <a:bodyPr/>
        <a:lstStyle/>
        <a:p>
          <a:endParaRPr lang="es-MX"/>
        </a:p>
      </dgm:t>
    </dgm:pt>
    <dgm:pt modelId="{3EAF0C65-8B05-4BEA-A326-25B28B641F12}">
      <dgm:prSet phldrT="[Texto]" custT="1"/>
      <dgm:spPr>
        <a:solidFill>
          <a:srgbClr val="FFC000">
            <a:alpha val="90000"/>
          </a:srgbClr>
        </a:solidFill>
      </dgm:spPr>
      <dgm:t>
        <a:bodyPr/>
        <a:lstStyle/>
        <a:p>
          <a:r>
            <a:rPr lang="es-MX" sz="2000" dirty="0" smtClean="0"/>
            <a:t>Cada municipio será administrado por un ayuntamiento de elección directa</a:t>
          </a:r>
          <a:endParaRPr lang="es-MX" sz="2000" dirty="0"/>
        </a:p>
      </dgm:t>
    </dgm:pt>
    <dgm:pt modelId="{7DB01089-891C-4EA3-BD0A-CD7EAD0E3594}" type="parTrans" cxnId="{22879E5D-18EA-4D76-9D61-F2489A2F581B}">
      <dgm:prSet/>
      <dgm:spPr/>
      <dgm:t>
        <a:bodyPr/>
        <a:lstStyle/>
        <a:p>
          <a:endParaRPr lang="es-MX"/>
        </a:p>
      </dgm:t>
    </dgm:pt>
    <dgm:pt modelId="{402C359B-DA85-4D25-860D-1C8E89970F5F}" type="sibTrans" cxnId="{22879E5D-18EA-4D76-9D61-F2489A2F581B}">
      <dgm:prSet/>
      <dgm:spPr/>
      <dgm:t>
        <a:bodyPr/>
        <a:lstStyle/>
        <a:p>
          <a:endParaRPr lang="es-MX"/>
        </a:p>
      </dgm:t>
    </dgm:pt>
    <dgm:pt modelId="{97757F17-9E40-4495-A28E-C0337696740A}" type="pres">
      <dgm:prSet presAssocID="{73555716-A8BF-42AA-8B37-85D9C9506E26}" presName="list" presStyleCnt="0">
        <dgm:presLayoutVars>
          <dgm:dir/>
          <dgm:animLvl val="lvl"/>
        </dgm:presLayoutVars>
      </dgm:prSet>
      <dgm:spPr/>
      <dgm:t>
        <a:bodyPr/>
        <a:lstStyle/>
        <a:p>
          <a:endParaRPr lang="es-MX"/>
        </a:p>
      </dgm:t>
    </dgm:pt>
    <dgm:pt modelId="{821F2B93-8649-4409-8013-9936180C7BE5}" type="pres">
      <dgm:prSet presAssocID="{DDD53F0B-0C1D-4CBA-9EAD-C025A6B47D6C}" presName="posSpace" presStyleCnt="0"/>
      <dgm:spPr/>
    </dgm:pt>
    <dgm:pt modelId="{6F879004-E68D-492A-95CF-5951BB5944BF}" type="pres">
      <dgm:prSet presAssocID="{DDD53F0B-0C1D-4CBA-9EAD-C025A6B47D6C}" presName="vertFlow" presStyleCnt="0"/>
      <dgm:spPr/>
    </dgm:pt>
    <dgm:pt modelId="{3ABBBA29-878D-47CB-BFEC-FBB39A1B249B}" type="pres">
      <dgm:prSet presAssocID="{DDD53F0B-0C1D-4CBA-9EAD-C025A6B47D6C}" presName="topSpace" presStyleCnt="0"/>
      <dgm:spPr/>
    </dgm:pt>
    <dgm:pt modelId="{2BF76899-8194-4715-B94C-216D77683922}" type="pres">
      <dgm:prSet presAssocID="{DDD53F0B-0C1D-4CBA-9EAD-C025A6B47D6C}" presName="firstComp" presStyleCnt="0"/>
      <dgm:spPr/>
    </dgm:pt>
    <dgm:pt modelId="{A8242845-4E48-4E84-B5DF-00F8D3AC7110}" type="pres">
      <dgm:prSet presAssocID="{DDD53F0B-0C1D-4CBA-9EAD-C025A6B47D6C}" presName="firstChild" presStyleLbl="bgAccFollowNode1" presStyleIdx="0" presStyleCnt="2" custScaleY="258673"/>
      <dgm:spPr/>
      <dgm:t>
        <a:bodyPr/>
        <a:lstStyle/>
        <a:p>
          <a:endParaRPr lang="es-MX"/>
        </a:p>
      </dgm:t>
    </dgm:pt>
    <dgm:pt modelId="{93A9427F-0D05-4743-B9BE-0E5F973E22AB}" type="pres">
      <dgm:prSet presAssocID="{DDD53F0B-0C1D-4CBA-9EAD-C025A6B47D6C}" presName="firstChildTx" presStyleLbl="bgAccFollowNode1" presStyleIdx="0" presStyleCnt="2">
        <dgm:presLayoutVars>
          <dgm:bulletEnabled val="1"/>
        </dgm:presLayoutVars>
      </dgm:prSet>
      <dgm:spPr/>
      <dgm:t>
        <a:bodyPr/>
        <a:lstStyle/>
        <a:p>
          <a:endParaRPr lang="es-MX"/>
        </a:p>
      </dgm:t>
    </dgm:pt>
    <dgm:pt modelId="{7397EC35-D42B-4163-BA9D-756D00E1ACD4}" type="pres">
      <dgm:prSet presAssocID="{DDD53F0B-0C1D-4CBA-9EAD-C025A6B47D6C}" presName="negSpace" presStyleCnt="0"/>
      <dgm:spPr/>
    </dgm:pt>
    <dgm:pt modelId="{6BA3ADD7-7432-42DB-9436-F31288C5E443}" type="pres">
      <dgm:prSet presAssocID="{DDD53F0B-0C1D-4CBA-9EAD-C025A6B47D6C}" presName="circle" presStyleLbl="node1" presStyleIdx="0" presStyleCnt="2"/>
      <dgm:spPr/>
      <dgm:t>
        <a:bodyPr/>
        <a:lstStyle/>
        <a:p>
          <a:endParaRPr lang="es-MX"/>
        </a:p>
      </dgm:t>
    </dgm:pt>
    <dgm:pt modelId="{B4EA3953-AD87-4B5B-A382-C9F0DF4A0B49}" type="pres">
      <dgm:prSet presAssocID="{94037BEF-7D3A-4468-B3E5-C59EBFFBDDC3}" presName="transSpace" presStyleCnt="0"/>
      <dgm:spPr/>
    </dgm:pt>
    <dgm:pt modelId="{40C5F89A-52D2-47C4-855E-23075A087937}" type="pres">
      <dgm:prSet presAssocID="{C712B84D-ACAB-4F04-8A25-DE7E20479876}" presName="posSpace" presStyleCnt="0"/>
      <dgm:spPr/>
    </dgm:pt>
    <dgm:pt modelId="{6D889F98-E884-4CEC-86B7-60240E9C04D1}" type="pres">
      <dgm:prSet presAssocID="{C712B84D-ACAB-4F04-8A25-DE7E20479876}" presName="vertFlow" presStyleCnt="0"/>
      <dgm:spPr/>
    </dgm:pt>
    <dgm:pt modelId="{A7EED1E7-45C0-4ACB-B382-BD27BBBCACE3}" type="pres">
      <dgm:prSet presAssocID="{C712B84D-ACAB-4F04-8A25-DE7E20479876}" presName="topSpace" presStyleCnt="0"/>
      <dgm:spPr/>
    </dgm:pt>
    <dgm:pt modelId="{1106FF02-9EC9-4056-A375-E9A438C5E247}" type="pres">
      <dgm:prSet presAssocID="{C712B84D-ACAB-4F04-8A25-DE7E20479876}" presName="firstComp" presStyleCnt="0"/>
      <dgm:spPr/>
    </dgm:pt>
    <dgm:pt modelId="{9F6D4689-0B01-4E20-B748-D0A6611A8C2B}" type="pres">
      <dgm:prSet presAssocID="{C712B84D-ACAB-4F04-8A25-DE7E20479876}" presName="firstChild" presStyleLbl="bgAccFollowNode1" presStyleIdx="1" presStyleCnt="2" custScaleY="207943"/>
      <dgm:spPr/>
      <dgm:t>
        <a:bodyPr/>
        <a:lstStyle/>
        <a:p>
          <a:endParaRPr lang="es-MX"/>
        </a:p>
      </dgm:t>
    </dgm:pt>
    <dgm:pt modelId="{6890BD6C-B3F9-47AE-9BF5-C9F96B773887}" type="pres">
      <dgm:prSet presAssocID="{C712B84D-ACAB-4F04-8A25-DE7E20479876}" presName="firstChildTx" presStyleLbl="bgAccFollowNode1" presStyleIdx="1" presStyleCnt="2">
        <dgm:presLayoutVars>
          <dgm:bulletEnabled val="1"/>
        </dgm:presLayoutVars>
      </dgm:prSet>
      <dgm:spPr/>
      <dgm:t>
        <a:bodyPr/>
        <a:lstStyle/>
        <a:p>
          <a:endParaRPr lang="es-MX"/>
        </a:p>
      </dgm:t>
    </dgm:pt>
    <dgm:pt modelId="{FAE9D63D-CFF9-4B5D-8D0D-FE1968F12868}" type="pres">
      <dgm:prSet presAssocID="{C712B84D-ACAB-4F04-8A25-DE7E20479876}" presName="negSpace" presStyleCnt="0"/>
      <dgm:spPr/>
    </dgm:pt>
    <dgm:pt modelId="{B70838A3-8817-40A4-B399-C1943E19062C}" type="pres">
      <dgm:prSet presAssocID="{C712B84D-ACAB-4F04-8A25-DE7E20479876}" presName="circle" presStyleLbl="node1" presStyleIdx="1" presStyleCnt="2"/>
      <dgm:spPr/>
      <dgm:t>
        <a:bodyPr/>
        <a:lstStyle/>
        <a:p>
          <a:endParaRPr lang="es-MX"/>
        </a:p>
      </dgm:t>
    </dgm:pt>
  </dgm:ptLst>
  <dgm:cxnLst>
    <dgm:cxn modelId="{AAB8C761-E018-4453-A60D-A5AE285864E4}" type="presOf" srcId="{73555716-A8BF-42AA-8B37-85D9C9506E26}" destId="{97757F17-9E40-4495-A28E-C0337696740A}" srcOrd="0" destOrd="0" presId="urn:microsoft.com/office/officeart/2005/8/layout/hList9"/>
    <dgm:cxn modelId="{94FD26A2-D108-442D-96EF-28CD1D591C34}" type="presOf" srcId="{3316561A-A464-4DE1-B871-BC4B55CB6D6B}" destId="{93A9427F-0D05-4743-B9BE-0E5F973E22AB}" srcOrd="1" destOrd="0" presId="urn:microsoft.com/office/officeart/2005/8/layout/hList9"/>
    <dgm:cxn modelId="{20B63173-03A7-4301-9BD0-3681C37BE2F0}" type="presOf" srcId="{3EAF0C65-8B05-4BEA-A326-25B28B641F12}" destId="{6890BD6C-B3F9-47AE-9BF5-C9F96B773887}" srcOrd="1" destOrd="0" presId="urn:microsoft.com/office/officeart/2005/8/layout/hList9"/>
    <dgm:cxn modelId="{2179C4B3-A8F5-4AC6-9D50-C4F214A848EF}" srcId="{DDD53F0B-0C1D-4CBA-9EAD-C025A6B47D6C}" destId="{3316561A-A464-4DE1-B871-BC4B55CB6D6B}" srcOrd="0" destOrd="0" parTransId="{7CD58A86-2650-4CC1-AE7F-2FD0115BAA99}" sibTransId="{C199A656-5DB7-4E31-B12E-A8F593350DF5}"/>
    <dgm:cxn modelId="{08A35B87-2501-4D60-BBC5-627C9EED236D}" srcId="{73555716-A8BF-42AA-8B37-85D9C9506E26}" destId="{C712B84D-ACAB-4F04-8A25-DE7E20479876}" srcOrd="1" destOrd="0" parTransId="{580B5180-C56E-4DF7-B801-D741F8F99B5C}" sibTransId="{73E39FEB-3378-4A6C-9253-E96BC93EC1D2}"/>
    <dgm:cxn modelId="{22879E5D-18EA-4D76-9D61-F2489A2F581B}" srcId="{C712B84D-ACAB-4F04-8A25-DE7E20479876}" destId="{3EAF0C65-8B05-4BEA-A326-25B28B641F12}" srcOrd="0" destOrd="0" parTransId="{7DB01089-891C-4EA3-BD0A-CD7EAD0E3594}" sibTransId="{402C359B-DA85-4D25-860D-1C8E89970F5F}"/>
    <dgm:cxn modelId="{60B2F88A-F397-4F5A-83A3-CB854B998145}" type="presOf" srcId="{3EAF0C65-8B05-4BEA-A326-25B28B641F12}" destId="{9F6D4689-0B01-4E20-B748-D0A6611A8C2B}" srcOrd="0" destOrd="0" presId="urn:microsoft.com/office/officeart/2005/8/layout/hList9"/>
    <dgm:cxn modelId="{52C4F0A2-337B-4822-96CE-1DBCABE713D0}" type="presOf" srcId="{DDD53F0B-0C1D-4CBA-9EAD-C025A6B47D6C}" destId="{6BA3ADD7-7432-42DB-9436-F31288C5E443}" srcOrd="0" destOrd="0" presId="urn:microsoft.com/office/officeart/2005/8/layout/hList9"/>
    <dgm:cxn modelId="{834B2F57-2AFC-467A-B572-E43A2D77E5C4}" srcId="{73555716-A8BF-42AA-8B37-85D9C9506E26}" destId="{DDD53F0B-0C1D-4CBA-9EAD-C025A6B47D6C}" srcOrd="0" destOrd="0" parTransId="{742AF45E-110C-4C66-842B-0D8930C99D73}" sibTransId="{94037BEF-7D3A-4468-B3E5-C59EBFFBDDC3}"/>
    <dgm:cxn modelId="{704F15DA-48CF-4971-B1B6-B2146D09BE28}" type="presOf" srcId="{3316561A-A464-4DE1-B871-BC4B55CB6D6B}" destId="{A8242845-4E48-4E84-B5DF-00F8D3AC7110}" srcOrd="0" destOrd="0" presId="urn:microsoft.com/office/officeart/2005/8/layout/hList9"/>
    <dgm:cxn modelId="{2B65EAE8-5030-498F-8CE8-1163516992F3}" type="presOf" srcId="{C712B84D-ACAB-4F04-8A25-DE7E20479876}" destId="{B70838A3-8817-40A4-B399-C1943E19062C}" srcOrd="0" destOrd="0" presId="urn:microsoft.com/office/officeart/2005/8/layout/hList9"/>
    <dgm:cxn modelId="{060D7BC5-5403-4F19-B498-A931EB58F7F6}" type="presParOf" srcId="{97757F17-9E40-4495-A28E-C0337696740A}" destId="{821F2B93-8649-4409-8013-9936180C7BE5}" srcOrd="0" destOrd="0" presId="urn:microsoft.com/office/officeart/2005/8/layout/hList9"/>
    <dgm:cxn modelId="{1C671440-5B88-4047-992F-6AC643B4AC69}" type="presParOf" srcId="{97757F17-9E40-4495-A28E-C0337696740A}" destId="{6F879004-E68D-492A-95CF-5951BB5944BF}" srcOrd="1" destOrd="0" presId="urn:microsoft.com/office/officeart/2005/8/layout/hList9"/>
    <dgm:cxn modelId="{073599EA-9964-48FD-AB7B-A7155A9C753D}" type="presParOf" srcId="{6F879004-E68D-492A-95CF-5951BB5944BF}" destId="{3ABBBA29-878D-47CB-BFEC-FBB39A1B249B}" srcOrd="0" destOrd="0" presId="urn:microsoft.com/office/officeart/2005/8/layout/hList9"/>
    <dgm:cxn modelId="{C0435520-B710-4D03-8DAC-4B2D634303F1}" type="presParOf" srcId="{6F879004-E68D-492A-95CF-5951BB5944BF}" destId="{2BF76899-8194-4715-B94C-216D77683922}" srcOrd="1" destOrd="0" presId="urn:microsoft.com/office/officeart/2005/8/layout/hList9"/>
    <dgm:cxn modelId="{668547BE-188A-4DEC-8EC6-1759645CCB1E}" type="presParOf" srcId="{2BF76899-8194-4715-B94C-216D77683922}" destId="{A8242845-4E48-4E84-B5DF-00F8D3AC7110}" srcOrd="0" destOrd="0" presId="urn:microsoft.com/office/officeart/2005/8/layout/hList9"/>
    <dgm:cxn modelId="{37FA7E12-4117-4362-90E0-8963CFE11E46}" type="presParOf" srcId="{2BF76899-8194-4715-B94C-216D77683922}" destId="{93A9427F-0D05-4743-B9BE-0E5F973E22AB}" srcOrd="1" destOrd="0" presId="urn:microsoft.com/office/officeart/2005/8/layout/hList9"/>
    <dgm:cxn modelId="{46274951-E2F8-4E1F-8C8B-B33E7D3C5FED}" type="presParOf" srcId="{97757F17-9E40-4495-A28E-C0337696740A}" destId="{7397EC35-D42B-4163-BA9D-756D00E1ACD4}" srcOrd="2" destOrd="0" presId="urn:microsoft.com/office/officeart/2005/8/layout/hList9"/>
    <dgm:cxn modelId="{E296E6D0-871B-4301-95C7-34232C028E8F}" type="presParOf" srcId="{97757F17-9E40-4495-A28E-C0337696740A}" destId="{6BA3ADD7-7432-42DB-9436-F31288C5E443}" srcOrd="3" destOrd="0" presId="urn:microsoft.com/office/officeart/2005/8/layout/hList9"/>
    <dgm:cxn modelId="{03476B7D-5E33-4985-A97E-8B0CDBAF50F5}" type="presParOf" srcId="{97757F17-9E40-4495-A28E-C0337696740A}" destId="{B4EA3953-AD87-4B5B-A382-C9F0DF4A0B49}" srcOrd="4" destOrd="0" presId="urn:microsoft.com/office/officeart/2005/8/layout/hList9"/>
    <dgm:cxn modelId="{0781DCB0-98D2-42EF-81A3-F0583031E93D}" type="presParOf" srcId="{97757F17-9E40-4495-A28E-C0337696740A}" destId="{40C5F89A-52D2-47C4-855E-23075A087937}" srcOrd="5" destOrd="0" presId="urn:microsoft.com/office/officeart/2005/8/layout/hList9"/>
    <dgm:cxn modelId="{9CB3D78F-21E1-455D-B24E-788B603F7EC7}" type="presParOf" srcId="{97757F17-9E40-4495-A28E-C0337696740A}" destId="{6D889F98-E884-4CEC-86B7-60240E9C04D1}" srcOrd="6" destOrd="0" presId="urn:microsoft.com/office/officeart/2005/8/layout/hList9"/>
    <dgm:cxn modelId="{5E9DB5E5-CF8D-4CD9-B7EC-28CF1AB07F1F}" type="presParOf" srcId="{6D889F98-E884-4CEC-86B7-60240E9C04D1}" destId="{A7EED1E7-45C0-4ACB-B382-BD27BBBCACE3}" srcOrd="0" destOrd="0" presId="urn:microsoft.com/office/officeart/2005/8/layout/hList9"/>
    <dgm:cxn modelId="{DF52CC0E-98EC-432F-832C-B0380DA1DEB4}" type="presParOf" srcId="{6D889F98-E884-4CEC-86B7-60240E9C04D1}" destId="{1106FF02-9EC9-4056-A375-E9A438C5E247}" srcOrd="1" destOrd="0" presId="urn:microsoft.com/office/officeart/2005/8/layout/hList9"/>
    <dgm:cxn modelId="{DB040F5F-DAC9-4DCD-B9E2-DDBC54C3F1E5}" type="presParOf" srcId="{1106FF02-9EC9-4056-A375-E9A438C5E247}" destId="{9F6D4689-0B01-4E20-B748-D0A6611A8C2B}" srcOrd="0" destOrd="0" presId="urn:microsoft.com/office/officeart/2005/8/layout/hList9"/>
    <dgm:cxn modelId="{04A9A31D-148C-49F4-B687-0049F7C7C60A}" type="presParOf" srcId="{1106FF02-9EC9-4056-A375-E9A438C5E247}" destId="{6890BD6C-B3F9-47AE-9BF5-C9F96B773887}" srcOrd="1" destOrd="0" presId="urn:microsoft.com/office/officeart/2005/8/layout/hList9"/>
    <dgm:cxn modelId="{06C0939C-0591-41CB-B059-9BBBB207977E}" type="presParOf" srcId="{97757F17-9E40-4495-A28E-C0337696740A}" destId="{FAE9D63D-CFF9-4B5D-8D0D-FE1968F12868}" srcOrd="7" destOrd="0" presId="urn:microsoft.com/office/officeart/2005/8/layout/hList9"/>
    <dgm:cxn modelId="{454D0F87-C955-4FC1-8E32-C0E16173ECDA}" type="presParOf" srcId="{97757F17-9E40-4495-A28E-C0337696740A}" destId="{B70838A3-8817-40A4-B399-C1943E19062C}" srcOrd="8" destOrd="0" presId="urn:microsoft.com/office/officeart/2005/8/layout/hList9"/>
  </dgm:cxnLst>
  <dgm:bg/>
  <dgm:whole/>
</dgm:dataModel>
</file>

<file path=ppt/diagrams/data7.xml><?xml version="1.0" encoding="utf-8"?>
<dgm:dataModel xmlns:dgm="http://schemas.openxmlformats.org/drawingml/2006/diagram" xmlns:a="http://schemas.openxmlformats.org/drawingml/2006/main">
  <dgm:ptLst>
    <dgm:pt modelId="{8DF901E9-0711-4366-AD22-370D98094A0C}"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MX"/>
        </a:p>
      </dgm:t>
    </dgm:pt>
    <dgm:pt modelId="{54A640BB-9712-47C9-AEDC-0E140499B41D}">
      <dgm:prSet phldrT="[Texto]" custT="1"/>
      <dgm:spPr>
        <a:solidFill>
          <a:srgbClr val="C00000"/>
        </a:solidFill>
      </dgm:spPr>
      <dgm:t>
        <a:bodyPr/>
        <a:lstStyle/>
        <a:p>
          <a:r>
            <a:rPr lang="es-MX" sz="1600" dirty="0" smtClean="0"/>
            <a:t>En contraposición a Gabino Fraga, la doctora </a:t>
          </a:r>
          <a:r>
            <a:rPr lang="es-ES" sz="1600" dirty="0" smtClean="0"/>
            <a:t>Teresita Rendón Huerta, señala que es un desacierto el adjetivo de descentralización por región, ya que en todo caso debería por servicio o colaboración; sin embargo, tampoco coincide en ello; por las consideraciones siguientes:</a:t>
          </a:r>
          <a:endParaRPr lang="es-MX" sz="1600" dirty="0"/>
        </a:p>
      </dgm:t>
    </dgm:pt>
    <dgm:pt modelId="{B2A1E529-CCC7-4FF7-A789-098575D89EF2}" type="parTrans" cxnId="{44136480-41E4-458F-B226-D617EBFE0869}">
      <dgm:prSet/>
      <dgm:spPr/>
      <dgm:t>
        <a:bodyPr/>
        <a:lstStyle/>
        <a:p>
          <a:endParaRPr lang="es-MX"/>
        </a:p>
      </dgm:t>
    </dgm:pt>
    <dgm:pt modelId="{084230A5-6815-4246-99EF-47A0ED98A9C6}" type="sibTrans" cxnId="{44136480-41E4-458F-B226-D617EBFE0869}">
      <dgm:prSet/>
      <dgm:spPr/>
      <dgm:t>
        <a:bodyPr/>
        <a:lstStyle/>
        <a:p>
          <a:endParaRPr lang="es-MX"/>
        </a:p>
      </dgm:t>
    </dgm:pt>
    <dgm:pt modelId="{6A7A7683-25C9-46B3-B1F6-0E9537E9AD5F}">
      <dgm:prSet phldrT="[Texto]" custT="1"/>
      <dgm:spPr>
        <a:solidFill>
          <a:srgbClr val="3366FF"/>
        </a:solidFill>
      </dgm:spPr>
      <dgm:t>
        <a:bodyPr/>
        <a:lstStyle/>
        <a:p>
          <a:r>
            <a:rPr lang="es-ES" sz="1400" dirty="0" smtClean="0"/>
            <a:t>a) Los organismos descentralizados se crean por decreto o ley</a:t>
          </a:r>
          <a:endParaRPr lang="es-MX" sz="1400" dirty="0"/>
        </a:p>
      </dgm:t>
    </dgm:pt>
    <dgm:pt modelId="{F6A3F9DE-8A73-4D93-AEC1-637C51F256FE}" type="parTrans" cxnId="{D7D0CD79-566E-4710-BD03-4CE13A3FE8C0}">
      <dgm:prSet/>
      <dgm:spPr/>
      <dgm:t>
        <a:bodyPr/>
        <a:lstStyle/>
        <a:p>
          <a:endParaRPr lang="es-MX"/>
        </a:p>
      </dgm:t>
    </dgm:pt>
    <dgm:pt modelId="{1C7D7AB0-55B1-4885-9DE4-B039C2E91751}" type="sibTrans" cxnId="{D7D0CD79-566E-4710-BD03-4CE13A3FE8C0}">
      <dgm:prSet/>
      <dgm:spPr/>
      <dgm:t>
        <a:bodyPr/>
        <a:lstStyle/>
        <a:p>
          <a:endParaRPr lang="es-MX"/>
        </a:p>
      </dgm:t>
    </dgm:pt>
    <dgm:pt modelId="{1DAA66B1-B051-4EAA-811E-C5BA793F145D}">
      <dgm:prSet phldrT="[Texto]" custT="1"/>
      <dgm:spPr>
        <a:solidFill>
          <a:srgbClr val="3366FF"/>
        </a:solidFill>
      </dgm:spPr>
      <dgm:t>
        <a:bodyPr/>
        <a:lstStyle/>
        <a:p>
          <a:r>
            <a:rPr lang="es-ES" sz="1400" dirty="0" smtClean="0"/>
            <a:t>b) Los funcionarios de un organismo descentralizado se vinculan al ejercicio de la actividad mediante nombramiento o designación</a:t>
          </a:r>
          <a:endParaRPr lang="es-MX" sz="1400" dirty="0"/>
        </a:p>
      </dgm:t>
    </dgm:pt>
    <dgm:pt modelId="{86690885-AF51-4670-93D2-AB9393FF5305}" type="parTrans" cxnId="{BFF61D16-D2E8-43DE-9EA5-3CEF9371250F}">
      <dgm:prSet/>
      <dgm:spPr/>
      <dgm:t>
        <a:bodyPr/>
        <a:lstStyle/>
        <a:p>
          <a:endParaRPr lang="es-MX"/>
        </a:p>
      </dgm:t>
    </dgm:pt>
    <dgm:pt modelId="{0EEA519A-042C-4EDF-9ED2-E4519AFEA66E}" type="sibTrans" cxnId="{BFF61D16-D2E8-43DE-9EA5-3CEF9371250F}">
      <dgm:prSet/>
      <dgm:spPr/>
      <dgm:t>
        <a:bodyPr/>
        <a:lstStyle/>
        <a:p>
          <a:endParaRPr lang="es-MX"/>
        </a:p>
      </dgm:t>
    </dgm:pt>
    <dgm:pt modelId="{61FD4703-9477-4EAA-AEA3-79D8B1A6F357}">
      <dgm:prSet phldrT="[Texto]" custT="1"/>
      <dgm:spPr>
        <a:solidFill>
          <a:srgbClr val="3366FF"/>
        </a:solidFill>
      </dgm:spPr>
      <dgm:t>
        <a:bodyPr/>
        <a:lstStyle/>
        <a:p>
          <a:r>
            <a:rPr lang="es-ES" sz="1400" dirty="0" smtClean="0"/>
            <a:t>c)  Su patrimonio contiene sustanciales diferencias, tanto en su origen, constitución, como en su aplicación.</a:t>
          </a:r>
          <a:endParaRPr lang="es-MX" sz="1400" dirty="0"/>
        </a:p>
      </dgm:t>
    </dgm:pt>
    <dgm:pt modelId="{11F15A5B-D102-48B8-AA08-829264B13F79}" type="parTrans" cxnId="{A8398686-27B5-418E-B3AA-C585D324A4B5}">
      <dgm:prSet/>
      <dgm:spPr/>
      <dgm:t>
        <a:bodyPr/>
        <a:lstStyle/>
        <a:p>
          <a:endParaRPr lang="es-MX"/>
        </a:p>
      </dgm:t>
    </dgm:pt>
    <dgm:pt modelId="{B759601C-4D67-45A3-9D38-A535C05DD1F3}" type="sibTrans" cxnId="{A8398686-27B5-418E-B3AA-C585D324A4B5}">
      <dgm:prSet/>
      <dgm:spPr/>
      <dgm:t>
        <a:bodyPr/>
        <a:lstStyle/>
        <a:p>
          <a:endParaRPr lang="es-MX"/>
        </a:p>
      </dgm:t>
    </dgm:pt>
    <dgm:pt modelId="{F688E0FB-C8E6-4783-B042-5CA7A2593043}" type="pres">
      <dgm:prSet presAssocID="{8DF901E9-0711-4366-AD22-370D98094A0C}" presName="outerComposite" presStyleCnt="0">
        <dgm:presLayoutVars>
          <dgm:chMax val="5"/>
          <dgm:dir/>
          <dgm:resizeHandles val="exact"/>
        </dgm:presLayoutVars>
      </dgm:prSet>
      <dgm:spPr/>
      <dgm:t>
        <a:bodyPr/>
        <a:lstStyle/>
        <a:p>
          <a:endParaRPr lang="es-MX"/>
        </a:p>
      </dgm:t>
    </dgm:pt>
    <dgm:pt modelId="{99A1B9B9-C6A5-4F4F-BD83-366D35E89AE1}" type="pres">
      <dgm:prSet presAssocID="{8DF901E9-0711-4366-AD22-370D98094A0C}" presName="dummyMaxCanvas" presStyleCnt="0">
        <dgm:presLayoutVars/>
      </dgm:prSet>
      <dgm:spPr/>
    </dgm:pt>
    <dgm:pt modelId="{6FC909BD-E4AA-4FCE-A3C1-B91FB5543753}" type="pres">
      <dgm:prSet presAssocID="{8DF901E9-0711-4366-AD22-370D98094A0C}" presName="FourNodes_1" presStyleLbl="node1" presStyleIdx="0" presStyleCnt="4">
        <dgm:presLayoutVars>
          <dgm:bulletEnabled val="1"/>
        </dgm:presLayoutVars>
      </dgm:prSet>
      <dgm:spPr/>
      <dgm:t>
        <a:bodyPr/>
        <a:lstStyle/>
        <a:p>
          <a:endParaRPr lang="es-MX"/>
        </a:p>
      </dgm:t>
    </dgm:pt>
    <dgm:pt modelId="{E4EE2338-8888-4141-8D8F-4469E3AF6E68}" type="pres">
      <dgm:prSet presAssocID="{8DF901E9-0711-4366-AD22-370D98094A0C}" presName="FourNodes_2" presStyleLbl="node1" presStyleIdx="1" presStyleCnt="4">
        <dgm:presLayoutVars>
          <dgm:bulletEnabled val="1"/>
        </dgm:presLayoutVars>
      </dgm:prSet>
      <dgm:spPr/>
      <dgm:t>
        <a:bodyPr/>
        <a:lstStyle/>
        <a:p>
          <a:endParaRPr lang="es-MX"/>
        </a:p>
      </dgm:t>
    </dgm:pt>
    <dgm:pt modelId="{130B5E11-20CD-436A-8A2D-B69332A99DF9}" type="pres">
      <dgm:prSet presAssocID="{8DF901E9-0711-4366-AD22-370D98094A0C}" presName="FourNodes_3" presStyleLbl="node1" presStyleIdx="2" presStyleCnt="4">
        <dgm:presLayoutVars>
          <dgm:bulletEnabled val="1"/>
        </dgm:presLayoutVars>
      </dgm:prSet>
      <dgm:spPr/>
      <dgm:t>
        <a:bodyPr/>
        <a:lstStyle/>
        <a:p>
          <a:endParaRPr lang="es-MX"/>
        </a:p>
      </dgm:t>
    </dgm:pt>
    <dgm:pt modelId="{A7418073-CEB5-4CE5-A1C1-F5198F6F7194}" type="pres">
      <dgm:prSet presAssocID="{8DF901E9-0711-4366-AD22-370D98094A0C}" presName="FourNodes_4" presStyleLbl="node1" presStyleIdx="3" presStyleCnt="4">
        <dgm:presLayoutVars>
          <dgm:bulletEnabled val="1"/>
        </dgm:presLayoutVars>
      </dgm:prSet>
      <dgm:spPr/>
      <dgm:t>
        <a:bodyPr/>
        <a:lstStyle/>
        <a:p>
          <a:endParaRPr lang="es-MX"/>
        </a:p>
      </dgm:t>
    </dgm:pt>
    <dgm:pt modelId="{1DDD594A-61E6-49BA-9CD6-FAE6BBAC718D}" type="pres">
      <dgm:prSet presAssocID="{8DF901E9-0711-4366-AD22-370D98094A0C}" presName="FourConn_1-2" presStyleLbl="fgAccFollowNode1" presStyleIdx="0" presStyleCnt="3">
        <dgm:presLayoutVars>
          <dgm:bulletEnabled val="1"/>
        </dgm:presLayoutVars>
      </dgm:prSet>
      <dgm:spPr/>
      <dgm:t>
        <a:bodyPr/>
        <a:lstStyle/>
        <a:p>
          <a:endParaRPr lang="es-MX"/>
        </a:p>
      </dgm:t>
    </dgm:pt>
    <dgm:pt modelId="{ECAFE25B-D7D6-4A9F-8143-216AAD126A76}" type="pres">
      <dgm:prSet presAssocID="{8DF901E9-0711-4366-AD22-370D98094A0C}" presName="FourConn_2-3" presStyleLbl="fgAccFollowNode1" presStyleIdx="1" presStyleCnt="3">
        <dgm:presLayoutVars>
          <dgm:bulletEnabled val="1"/>
        </dgm:presLayoutVars>
      </dgm:prSet>
      <dgm:spPr/>
      <dgm:t>
        <a:bodyPr/>
        <a:lstStyle/>
        <a:p>
          <a:endParaRPr lang="es-MX"/>
        </a:p>
      </dgm:t>
    </dgm:pt>
    <dgm:pt modelId="{DFC43D75-84BA-4C50-BE8F-9E0263F4F631}" type="pres">
      <dgm:prSet presAssocID="{8DF901E9-0711-4366-AD22-370D98094A0C}" presName="FourConn_3-4" presStyleLbl="fgAccFollowNode1" presStyleIdx="2" presStyleCnt="3">
        <dgm:presLayoutVars>
          <dgm:bulletEnabled val="1"/>
        </dgm:presLayoutVars>
      </dgm:prSet>
      <dgm:spPr/>
      <dgm:t>
        <a:bodyPr/>
        <a:lstStyle/>
        <a:p>
          <a:endParaRPr lang="es-MX"/>
        </a:p>
      </dgm:t>
    </dgm:pt>
    <dgm:pt modelId="{EA44F720-72D4-4E50-B70F-4014D001C93F}" type="pres">
      <dgm:prSet presAssocID="{8DF901E9-0711-4366-AD22-370D98094A0C}" presName="FourNodes_1_text" presStyleLbl="node1" presStyleIdx="3" presStyleCnt="4">
        <dgm:presLayoutVars>
          <dgm:bulletEnabled val="1"/>
        </dgm:presLayoutVars>
      </dgm:prSet>
      <dgm:spPr/>
      <dgm:t>
        <a:bodyPr/>
        <a:lstStyle/>
        <a:p>
          <a:endParaRPr lang="es-MX"/>
        </a:p>
      </dgm:t>
    </dgm:pt>
    <dgm:pt modelId="{DC7AE786-9634-457A-A4A4-1C53D6BC5266}" type="pres">
      <dgm:prSet presAssocID="{8DF901E9-0711-4366-AD22-370D98094A0C}" presName="FourNodes_2_text" presStyleLbl="node1" presStyleIdx="3" presStyleCnt="4">
        <dgm:presLayoutVars>
          <dgm:bulletEnabled val="1"/>
        </dgm:presLayoutVars>
      </dgm:prSet>
      <dgm:spPr/>
      <dgm:t>
        <a:bodyPr/>
        <a:lstStyle/>
        <a:p>
          <a:endParaRPr lang="es-MX"/>
        </a:p>
      </dgm:t>
    </dgm:pt>
    <dgm:pt modelId="{17499FB2-0024-4829-A57E-B8CB0C96AE32}" type="pres">
      <dgm:prSet presAssocID="{8DF901E9-0711-4366-AD22-370D98094A0C}" presName="FourNodes_3_text" presStyleLbl="node1" presStyleIdx="3" presStyleCnt="4">
        <dgm:presLayoutVars>
          <dgm:bulletEnabled val="1"/>
        </dgm:presLayoutVars>
      </dgm:prSet>
      <dgm:spPr/>
      <dgm:t>
        <a:bodyPr/>
        <a:lstStyle/>
        <a:p>
          <a:endParaRPr lang="es-MX"/>
        </a:p>
      </dgm:t>
    </dgm:pt>
    <dgm:pt modelId="{91999161-6B95-4150-916A-9EADE9980759}" type="pres">
      <dgm:prSet presAssocID="{8DF901E9-0711-4366-AD22-370D98094A0C}" presName="FourNodes_4_text" presStyleLbl="node1" presStyleIdx="3" presStyleCnt="4">
        <dgm:presLayoutVars>
          <dgm:bulletEnabled val="1"/>
        </dgm:presLayoutVars>
      </dgm:prSet>
      <dgm:spPr/>
      <dgm:t>
        <a:bodyPr/>
        <a:lstStyle/>
        <a:p>
          <a:endParaRPr lang="es-MX"/>
        </a:p>
      </dgm:t>
    </dgm:pt>
  </dgm:ptLst>
  <dgm:cxnLst>
    <dgm:cxn modelId="{981E9EF6-4E33-40DA-9217-0FA52CF0EF2D}" type="presOf" srcId="{084230A5-6815-4246-99EF-47A0ED98A9C6}" destId="{1DDD594A-61E6-49BA-9CD6-FAE6BBAC718D}" srcOrd="0" destOrd="0" presId="urn:microsoft.com/office/officeart/2005/8/layout/vProcess5"/>
    <dgm:cxn modelId="{C94EED17-5B0F-4622-8279-FD017E784EF5}" type="presOf" srcId="{61FD4703-9477-4EAA-AEA3-79D8B1A6F357}" destId="{91999161-6B95-4150-916A-9EADE9980759}" srcOrd="1" destOrd="0" presId="urn:microsoft.com/office/officeart/2005/8/layout/vProcess5"/>
    <dgm:cxn modelId="{656D8FC9-888E-484C-A394-69F1B2FC2744}" type="presOf" srcId="{54A640BB-9712-47C9-AEDC-0E140499B41D}" destId="{EA44F720-72D4-4E50-B70F-4014D001C93F}" srcOrd="1" destOrd="0" presId="urn:microsoft.com/office/officeart/2005/8/layout/vProcess5"/>
    <dgm:cxn modelId="{BFF61D16-D2E8-43DE-9EA5-3CEF9371250F}" srcId="{8DF901E9-0711-4366-AD22-370D98094A0C}" destId="{1DAA66B1-B051-4EAA-811E-C5BA793F145D}" srcOrd="2" destOrd="0" parTransId="{86690885-AF51-4670-93D2-AB9393FF5305}" sibTransId="{0EEA519A-042C-4EDF-9ED2-E4519AFEA66E}"/>
    <dgm:cxn modelId="{D7D0CD79-566E-4710-BD03-4CE13A3FE8C0}" srcId="{8DF901E9-0711-4366-AD22-370D98094A0C}" destId="{6A7A7683-25C9-46B3-B1F6-0E9537E9AD5F}" srcOrd="1" destOrd="0" parTransId="{F6A3F9DE-8A73-4D93-AEC1-637C51F256FE}" sibTransId="{1C7D7AB0-55B1-4885-9DE4-B039C2E91751}"/>
    <dgm:cxn modelId="{16C1FF1F-DE93-4D65-846F-6FD756499E6B}" type="presOf" srcId="{1DAA66B1-B051-4EAA-811E-C5BA793F145D}" destId="{130B5E11-20CD-436A-8A2D-B69332A99DF9}" srcOrd="0" destOrd="0" presId="urn:microsoft.com/office/officeart/2005/8/layout/vProcess5"/>
    <dgm:cxn modelId="{49433566-0974-439B-84A0-07936C32BEEE}" type="presOf" srcId="{54A640BB-9712-47C9-AEDC-0E140499B41D}" destId="{6FC909BD-E4AA-4FCE-A3C1-B91FB5543753}" srcOrd="0" destOrd="0" presId="urn:microsoft.com/office/officeart/2005/8/layout/vProcess5"/>
    <dgm:cxn modelId="{BB2B42B3-5C06-41C4-8CCD-36E83D1597EC}" type="presOf" srcId="{0EEA519A-042C-4EDF-9ED2-E4519AFEA66E}" destId="{DFC43D75-84BA-4C50-BE8F-9E0263F4F631}" srcOrd="0" destOrd="0" presId="urn:microsoft.com/office/officeart/2005/8/layout/vProcess5"/>
    <dgm:cxn modelId="{10CA5C51-172C-45E2-BEEB-FDF5EBC6A878}" type="presOf" srcId="{6A7A7683-25C9-46B3-B1F6-0E9537E9AD5F}" destId="{DC7AE786-9634-457A-A4A4-1C53D6BC5266}" srcOrd="1" destOrd="0" presId="urn:microsoft.com/office/officeart/2005/8/layout/vProcess5"/>
    <dgm:cxn modelId="{44136480-41E4-458F-B226-D617EBFE0869}" srcId="{8DF901E9-0711-4366-AD22-370D98094A0C}" destId="{54A640BB-9712-47C9-AEDC-0E140499B41D}" srcOrd="0" destOrd="0" parTransId="{B2A1E529-CCC7-4FF7-A789-098575D89EF2}" sibTransId="{084230A5-6815-4246-99EF-47A0ED98A9C6}"/>
    <dgm:cxn modelId="{A8398686-27B5-418E-B3AA-C585D324A4B5}" srcId="{8DF901E9-0711-4366-AD22-370D98094A0C}" destId="{61FD4703-9477-4EAA-AEA3-79D8B1A6F357}" srcOrd="3" destOrd="0" parTransId="{11F15A5B-D102-48B8-AA08-829264B13F79}" sibTransId="{B759601C-4D67-45A3-9D38-A535C05DD1F3}"/>
    <dgm:cxn modelId="{8FCC3E80-4D84-495B-8179-497E5B2AE15B}" type="presOf" srcId="{1C7D7AB0-55B1-4885-9DE4-B039C2E91751}" destId="{ECAFE25B-D7D6-4A9F-8143-216AAD126A76}" srcOrd="0" destOrd="0" presId="urn:microsoft.com/office/officeart/2005/8/layout/vProcess5"/>
    <dgm:cxn modelId="{048536B9-A7DA-4752-9E27-719AAE41F710}" type="presOf" srcId="{61FD4703-9477-4EAA-AEA3-79D8B1A6F357}" destId="{A7418073-CEB5-4CE5-A1C1-F5198F6F7194}" srcOrd="0" destOrd="0" presId="urn:microsoft.com/office/officeart/2005/8/layout/vProcess5"/>
    <dgm:cxn modelId="{A6EE8F6A-09AF-4FA2-B90A-466519D4A461}" type="presOf" srcId="{6A7A7683-25C9-46B3-B1F6-0E9537E9AD5F}" destId="{E4EE2338-8888-4141-8D8F-4469E3AF6E68}" srcOrd="0" destOrd="0" presId="urn:microsoft.com/office/officeart/2005/8/layout/vProcess5"/>
    <dgm:cxn modelId="{7545822F-6009-4A73-9E59-829B05036475}" type="presOf" srcId="{1DAA66B1-B051-4EAA-811E-C5BA793F145D}" destId="{17499FB2-0024-4829-A57E-B8CB0C96AE32}" srcOrd="1" destOrd="0" presId="urn:microsoft.com/office/officeart/2005/8/layout/vProcess5"/>
    <dgm:cxn modelId="{3F18DB63-8929-4204-B0F8-252639D7B4EA}" type="presOf" srcId="{8DF901E9-0711-4366-AD22-370D98094A0C}" destId="{F688E0FB-C8E6-4783-B042-5CA7A2593043}" srcOrd="0" destOrd="0" presId="urn:microsoft.com/office/officeart/2005/8/layout/vProcess5"/>
    <dgm:cxn modelId="{BF9A6538-59A8-4B61-824C-0F0E2F822BDE}" type="presParOf" srcId="{F688E0FB-C8E6-4783-B042-5CA7A2593043}" destId="{99A1B9B9-C6A5-4F4F-BD83-366D35E89AE1}" srcOrd="0" destOrd="0" presId="urn:microsoft.com/office/officeart/2005/8/layout/vProcess5"/>
    <dgm:cxn modelId="{92435E5C-AC91-429F-933D-96977D156668}" type="presParOf" srcId="{F688E0FB-C8E6-4783-B042-5CA7A2593043}" destId="{6FC909BD-E4AA-4FCE-A3C1-B91FB5543753}" srcOrd="1" destOrd="0" presId="urn:microsoft.com/office/officeart/2005/8/layout/vProcess5"/>
    <dgm:cxn modelId="{F308846E-88DF-4BA3-9522-20DF168933D9}" type="presParOf" srcId="{F688E0FB-C8E6-4783-B042-5CA7A2593043}" destId="{E4EE2338-8888-4141-8D8F-4469E3AF6E68}" srcOrd="2" destOrd="0" presId="urn:microsoft.com/office/officeart/2005/8/layout/vProcess5"/>
    <dgm:cxn modelId="{9B6CE613-2FBC-4E9E-AF4F-D4E579309560}" type="presParOf" srcId="{F688E0FB-C8E6-4783-B042-5CA7A2593043}" destId="{130B5E11-20CD-436A-8A2D-B69332A99DF9}" srcOrd="3" destOrd="0" presId="urn:microsoft.com/office/officeart/2005/8/layout/vProcess5"/>
    <dgm:cxn modelId="{51097A36-A96A-4B80-A7C3-9B68EA8B79CE}" type="presParOf" srcId="{F688E0FB-C8E6-4783-B042-5CA7A2593043}" destId="{A7418073-CEB5-4CE5-A1C1-F5198F6F7194}" srcOrd="4" destOrd="0" presId="urn:microsoft.com/office/officeart/2005/8/layout/vProcess5"/>
    <dgm:cxn modelId="{85A23CFA-CB20-4C15-82A4-8E0C76C234A0}" type="presParOf" srcId="{F688E0FB-C8E6-4783-B042-5CA7A2593043}" destId="{1DDD594A-61E6-49BA-9CD6-FAE6BBAC718D}" srcOrd="5" destOrd="0" presId="urn:microsoft.com/office/officeart/2005/8/layout/vProcess5"/>
    <dgm:cxn modelId="{266949B2-B747-46C4-B76E-BB9454BF3B93}" type="presParOf" srcId="{F688E0FB-C8E6-4783-B042-5CA7A2593043}" destId="{ECAFE25B-D7D6-4A9F-8143-216AAD126A76}" srcOrd="6" destOrd="0" presId="urn:microsoft.com/office/officeart/2005/8/layout/vProcess5"/>
    <dgm:cxn modelId="{683B1CDC-3B91-4C7A-BDF8-6F1CA771CB9B}" type="presParOf" srcId="{F688E0FB-C8E6-4783-B042-5CA7A2593043}" destId="{DFC43D75-84BA-4C50-BE8F-9E0263F4F631}" srcOrd="7" destOrd="0" presId="urn:microsoft.com/office/officeart/2005/8/layout/vProcess5"/>
    <dgm:cxn modelId="{7D129E9F-5902-4077-8B95-5713A1336EC2}" type="presParOf" srcId="{F688E0FB-C8E6-4783-B042-5CA7A2593043}" destId="{EA44F720-72D4-4E50-B70F-4014D001C93F}" srcOrd="8" destOrd="0" presId="urn:microsoft.com/office/officeart/2005/8/layout/vProcess5"/>
    <dgm:cxn modelId="{2D95FF07-12F5-4971-A8EC-1CA16A96EAAD}" type="presParOf" srcId="{F688E0FB-C8E6-4783-B042-5CA7A2593043}" destId="{DC7AE786-9634-457A-A4A4-1C53D6BC5266}" srcOrd="9" destOrd="0" presId="urn:microsoft.com/office/officeart/2005/8/layout/vProcess5"/>
    <dgm:cxn modelId="{960EC22D-1591-4DE8-89D1-A9108047280E}" type="presParOf" srcId="{F688E0FB-C8E6-4783-B042-5CA7A2593043}" destId="{17499FB2-0024-4829-A57E-B8CB0C96AE32}" srcOrd="10" destOrd="0" presId="urn:microsoft.com/office/officeart/2005/8/layout/vProcess5"/>
    <dgm:cxn modelId="{54057AAE-F4F0-48E6-8E13-06481EDE0054}" type="presParOf" srcId="{F688E0FB-C8E6-4783-B042-5CA7A2593043}" destId="{91999161-6B95-4150-916A-9EADE9980759}" srcOrd="11" destOrd="0" presId="urn:microsoft.com/office/officeart/2005/8/layout/vProcess5"/>
  </dgm:cxnLst>
  <dgm:bg/>
  <dgm:whole/>
</dgm:dataModel>
</file>

<file path=ppt/diagrams/data8.xml><?xml version="1.0" encoding="utf-8"?>
<dgm:dataModel xmlns:dgm="http://schemas.openxmlformats.org/drawingml/2006/diagram" xmlns:a="http://schemas.openxmlformats.org/drawingml/2006/main">
  <dgm:ptLst>
    <dgm:pt modelId="{8DF901E9-0711-4366-AD22-370D98094A0C}"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MX"/>
        </a:p>
      </dgm:t>
    </dgm:pt>
    <dgm:pt modelId="{54A640BB-9712-47C9-AEDC-0E140499B41D}">
      <dgm:prSet phldrT="[Texto]" custT="1"/>
      <dgm:spPr>
        <a:solidFill>
          <a:srgbClr val="3366FF"/>
        </a:solidFill>
      </dgm:spPr>
      <dgm:t>
        <a:bodyPr/>
        <a:lstStyle/>
        <a:p>
          <a:r>
            <a:rPr lang="es-ES" sz="1600" dirty="0" smtClean="0"/>
            <a:t>d) Los organismo descentralizados desarrollan las actividades que se traducen en  servicio público o servicio al público, pero nunca ejercen funciones públicas, no tienen legitimidad para hacerlo.</a:t>
          </a:r>
          <a:endParaRPr lang="es-MX" sz="1600" dirty="0"/>
        </a:p>
      </dgm:t>
    </dgm:pt>
    <dgm:pt modelId="{B2A1E529-CCC7-4FF7-A789-098575D89EF2}" type="parTrans" cxnId="{44136480-41E4-458F-B226-D617EBFE0869}">
      <dgm:prSet/>
      <dgm:spPr/>
      <dgm:t>
        <a:bodyPr/>
        <a:lstStyle/>
        <a:p>
          <a:endParaRPr lang="es-MX"/>
        </a:p>
      </dgm:t>
    </dgm:pt>
    <dgm:pt modelId="{084230A5-6815-4246-99EF-47A0ED98A9C6}" type="sibTrans" cxnId="{44136480-41E4-458F-B226-D617EBFE0869}">
      <dgm:prSet/>
      <dgm:spPr/>
      <dgm:t>
        <a:bodyPr/>
        <a:lstStyle/>
        <a:p>
          <a:endParaRPr lang="es-MX"/>
        </a:p>
      </dgm:t>
    </dgm:pt>
    <dgm:pt modelId="{6A7A7683-25C9-46B3-B1F6-0E9537E9AD5F}">
      <dgm:prSet phldrT="[Texto]" custT="1"/>
      <dgm:spPr>
        <a:solidFill>
          <a:srgbClr val="3366FF"/>
        </a:solidFill>
      </dgm:spPr>
      <dgm:t>
        <a:bodyPr/>
        <a:lstStyle/>
        <a:p>
          <a:r>
            <a:rPr lang="es-ES" sz="1400" dirty="0" smtClean="0"/>
            <a:t>e) El sector paraestatal está regulado por la Ley Orgánica de la Administración Pública</a:t>
          </a:r>
          <a:endParaRPr lang="es-MX" sz="1400" dirty="0"/>
        </a:p>
      </dgm:t>
    </dgm:pt>
    <dgm:pt modelId="{F6A3F9DE-8A73-4D93-AEC1-637C51F256FE}" type="parTrans" cxnId="{D7D0CD79-566E-4710-BD03-4CE13A3FE8C0}">
      <dgm:prSet/>
      <dgm:spPr/>
      <dgm:t>
        <a:bodyPr/>
        <a:lstStyle/>
        <a:p>
          <a:endParaRPr lang="es-MX"/>
        </a:p>
      </dgm:t>
    </dgm:pt>
    <dgm:pt modelId="{1C7D7AB0-55B1-4885-9DE4-B039C2E91751}" type="sibTrans" cxnId="{D7D0CD79-566E-4710-BD03-4CE13A3FE8C0}">
      <dgm:prSet/>
      <dgm:spPr/>
      <dgm:t>
        <a:bodyPr/>
        <a:lstStyle/>
        <a:p>
          <a:endParaRPr lang="es-MX"/>
        </a:p>
      </dgm:t>
    </dgm:pt>
    <dgm:pt modelId="{1DAA66B1-B051-4EAA-811E-C5BA793F145D}">
      <dgm:prSet phldrT="[Texto]" custT="1"/>
      <dgm:spPr>
        <a:solidFill>
          <a:srgbClr val="3366FF"/>
        </a:solidFill>
      </dgm:spPr>
      <dgm:t>
        <a:bodyPr/>
        <a:lstStyle/>
        <a:p>
          <a:r>
            <a:rPr lang="es-ES" sz="1400" dirty="0" smtClean="0"/>
            <a:t>Y en virtud de que todo lo anterior no es aplicable al municipio no es un organismo descentralizado.</a:t>
          </a:r>
          <a:endParaRPr lang="es-MX" sz="1400" dirty="0"/>
        </a:p>
      </dgm:t>
    </dgm:pt>
    <dgm:pt modelId="{86690885-AF51-4670-93D2-AB9393FF5305}" type="parTrans" cxnId="{BFF61D16-D2E8-43DE-9EA5-3CEF9371250F}">
      <dgm:prSet/>
      <dgm:spPr/>
      <dgm:t>
        <a:bodyPr/>
        <a:lstStyle/>
        <a:p>
          <a:endParaRPr lang="es-MX"/>
        </a:p>
      </dgm:t>
    </dgm:pt>
    <dgm:pt modelId="{0EEA519A-042C-4EDF-9ED2-E4519AFEA66E}" type="sibTrans" cxnId="{BFF61D16-D2E8-43DE-9EA5-3CEF9371250F}">
      <dgm:prSet/>
      <dgm:spPr/>
      <dgm:t>
        <a:bodyPr/>
        <a:lstStyle/>
        <a:p>
          <a:endParaRPr lang="es-MX"/>
        </a:p>
      </dgm:t>
    </dgm:pt>
    <dgm:pt modelId="{F688E0FB-C8E6-4783-B042-5CA7A2593043}" type="pres">
      <dgm:prSet presAssocID="{8DF901E9-0711-4366-AD22-370D98094A0C}" presName="outerComposite" presStyleCnt="0">
        <dgm:presLayoutVars>
          <dgm:chMax val="5"/>
          <dgm:dir/>
          <dgm:resizeHandles val="exact"/>
        </dgm:presLayoutVars>
      </dgm:prSet>
      <dgm:spPr/>
      <dgm:t>
        <a:bodyPr/>
        <a:lstStyle/>
        <a:p>
          <a:endParaRPr lang="es-MX"/>
        </a:p>
      </dgm:t>
    </dgm:pt>
    <dgm:pt modelId="{99A1B9B9-C6A5-4F4F-BD83-366D35E89AE1}" type="pres">
      <dgm:prSet presAssocID="{8DF901E9-0711-4366-AD22-370D98094A0C}" presName="dummyMaxCanvas" presStyleCnt="0">
        <dgm:presLayoutVars/>
      </dgm:prSet>
      <dgm:spPr/>
    </dgm:pt>
    <dgm:pt modelId="{43D518B9-CA25-4400-8FE0-7BA66E973775}" type="pres">
      <dgm:prSet presAssocID="{8DF901E9-0711-4366-AD22-370D98094A0C}" presName="ThreeNodes_1" presStyleLbl="node1" presStyleIdx="0" presStyleCnt="3">
        <dgm:presLayoutVars>
          <dgm:bulletEnabled val="1"/>
        </dgm:presLayoutVars>
      </dgm:prSet>
      <dgm:spPr/>
      <dgm:t>
        <a:bodyPr/>
        <a:lstStyle/>
        <a:p>
          <a:endParaRPr lang="es-MX"/>
        </a:p>
      </dgm:t>
    </dgm:pt>
    <dgm:pt modelId="{250D8655-7EE7-4395-9732-131BF78A7E38}" type="pres">
      <dgm:prSet presAssocID="{8DF901E9-0711-4366-AD22-370D98094A0C}" presName="ThreeNodes_2" presStyleLbl="node1" presStyleIdx="1" presStyleCnt="3">
        <dgm:presLayoutVars>
          <dgm:bulletEnabled val="1"/>
        </dgm:presLayoutVars>
      </dgm:prSet>
      <dgm:spPr/>
      <dgm:t>
        <a:bodyPr/>
        <a:lstStyle/>
        <a:p>
          <a:endParaRPr lang="es-MX"/>
        </a:p>
      </dgm:t>
    </dgm:pt>
    <dgm:pt modelId="{49E364D2-D514-4BDF-B4D4-A18EE81D2E9A}" type="pres">
      <dgm:prSet presAssocID="{8DF901E9-0711-4366-AD22-370D98094A0C}" presName="ThreeNodes_3" presStyleLbl="node1" presStyleIdx="2" presStyleCnt="3">
        <dgm:presLayoutVars>
          <dgm:bulletEnabled val="1"/>
        </dgm:presLayoutVars>
      </dgm:prSet>
      <dgm:spPr/>
      <dgm:t>
        <a:bodyPr/>
        <a:lstStyle/>
        <a:p>
          <a:endParaRPr lang="es-MX"/>
        </a:p>
      </dgm:t>
    </dgm:pt>
    <dgm:pt modelId="{E1708768-6991-4DCB-9ADF-C14D33646AB9}" type="pres">
      <dgm:prSet presAssocID="{8DF901E9-0711-4366-AD22-370D98094A0C}" presName="ThreeConn_1-2" presStyleLbl="fgAccFollowNode1" presStyleIdx="0" presStyleCnt="2">
        <dgm:presLayoutVars>
          <dgm:bulletEnabled val="1"/>
        </dgm:presLayoutVars>
      </dgm:prSet>
      <dgm:spPr/>
      <dgm:t>
        <a:bodyPr/>
        <a:lstStyle/>
        <a:p>
          <a:endParaRPr lang="es-MX"/>
        </a:p>
      </dgm:t>
    </dgm:pt>
    <dgm:pt modelId="{19B07034-6A45-4BC9-94DB-CA0D219B65E1}" type="pres">
      <dgm:prSet presAssocID="{8DF901E9-0711-4366-AD22-370D98094A0C}" presName="ThreeConn_2-3" presStyleLbl="fgAccFollowNode1" presStyleIdx="1" presStyleCnt="2">
        <dgm:presLayoutVars>
          <dgm:bulletEnabled val="1"/>
        </dgm:presLayoutVars>
      </dgm:prSet>
      <dgm:spPr/>
      <dgm:t>
        <a:bodyPr/>
        <a:lstStyle/>
        <a:p>
          <a:endParaRPr lang="es-MX"/>
        </a:p>
      </dgm:t>
    </dgm:pt>
    <dgm:pt modelId="{7E1C00C0-70EC-4F35-A62E-0C7AA1A36CC1}" type="pres">
      <dgm:prSet presAssocID="{8DF901E9-0711-4366-AD22-370D98094A0C}" presName="ThreeNodes_1_text" presStyleLbl="node1" presStyleIdx="2" presStyleCnt="3">
        <dgm:presLayoutVars>
          <dgm:bulletEnabled val="1"/>
        </dgm:presLayoutVars>
      </dgm:prSet>
      <dgm:spPr/>
      <dgm:t>
        <a:bodyPr/>
        <a:lstStyle/>
        <a:p>
          <a:endParaRPr lang="es-MX"/>
        </a:p>
      </dgm:t>
    </dgm:pt>
    <dgm:pt modelId="{3F3AEF34-6CF4-48E3-8CD7-DD20442EA08B}" type="pres">
      <dgm:prSet presAssocID="{8DF901E9-0711-4366-AD22-370D98094A0C}" presName="ThreeNodes_2_text" presStyleLbl="node1" presStyleIdx="2" presStyleCnt="3">
        <dgm:presLayoutVars>
          <dgm:bulletEnabled val="1"/>
        </dgm:presLayoutVars>
      </dgm:prSet>
      <dgm:spPr/>
      <dgm:t>
        <a:bodyPr/>
        <a:lstStyle/>
        <a:p>
          <a:endParaRPr lang="es-MX"/>
        </a:p>
      </dgm:t>
    </dgm:pt>
    <dgm:pt modelId="{6AAAE593-B530-4B03-8751-4DACC7B6FF30}" type="pres">
      <dgm:prSet presAssocID="{8DF901E9-0711-4366-AD22-370D98094A0C}" presName="ThreeNodes_3_text" presStyleLbl="node1" presStyleIdx="2" presStyleCnt="3">
        <dgm:presLayoutVars>
          <dgm:bulletEnabled val="1"/>
        </dgm:presLayoutVars>
      </dgm:prSet>
      <dgm:spPr/>
      <dgm:t>
        <a:bodyPr/>
        <a:lstStyle/>
        <a:p>
          <a:endParaRPr lang="es-MX"/>
        </a:p>
      </dgm:t>
    </dgm:pt>
  </dgm:ptLst>
  <dgm:cxnLst>
    <dgm:cxn modelId="{0EA08457-87AB-4624-B0D2-FE8DC69FFF4F}" type="presOf" srcId="{1C7D7AB0-55B1-4885-9DE4-B039C2E91751}" destId="{19B07034-6A45-4BC9-94DB-CA0D219B65E1}" srcOrd="0" destOrd="0" presId="urn:microsoft.com/office/officeart/2005/8/layout/vProcess5"/>
    <dgm:cxn modelId="{BFF61D16-D2E8-43DE-9EA5-3CEF9371250F}" srcId="{8DF901E9-0711-4366-AD22-370D98094A0C}" destId="{1DAA66B1-B051-4EAA-811E-C5BA793F145D}" srcOrd="2" destOrd="0" parTransId="{86690885-AF51-4670-93D2-AB9393FF5305}" sibTransId="{0EEA519A-042C-4EDF-9ED2-E4519AFEA66E}"/>
    <dgm:cxn modelId="{E2A6FD16-B0AB-4599-856C-94F1372DA053}" type="presOf" srcId="{6A7A7683-25C9-46B3-B1F6-0E9537E9AD5F}" destId="{250D8655-7EE7-4395-9732-131BF78A7E38}" srcOrd="0" destOrd="0" presId="urn:microsoft.com/office/officeart/2005/8/layout/vProcess5"/>
    <dgm:cxn modelId="{6865D63F-7AA7-4915-8B41-1CA1974D7C07}" type="presOf" srcId="{1DAA66B1-B051-4EAA-811E-C5BA793F145D}" destId="{6AAAE593-B530-4B03-8751-4DACC7B6FF30}" srcOrd="1" destOrd="0" presId="urn:microsoft.com/office/officeart/2005/8/layout/vProcess5"/>
    <dgm:cxn modelId="{0D14DB53-5C7F-4BD6-8361-E59D2C6E5749}" type="presOf" srcId="{54A640BB-9712-47C9-AEDC-0E140499B41D}" destId="{7E1C00C0-70EC-4F35-A62E-0C7AA1A36CC1}" srcOrd="1" destOrd="0" presId="urn:microsoft.com/office/officeart/2005/8/layout/vProcess5"/>
    <dgm:cxn modelId="{04E01D33-D283-4C3D-AD67-D31F81B5283D}" type="presOf" srcId="{6A7A7683-25C9-46B3-B1F6-0E9537E9AD5F}" destId="{3F3AEF34-6CF4-48E3-8CD7-DD20442EA08B}" srcOrd="1" destOrd="0" presId="urn:microsoft.com/office/officeart/2005/8/layout/vProcess5"/>
    <dgm:cxn modelId="{E2565EBF-DB79-4BD3-9F13-728C0E69E568}" type="presOf" srcId="{54A640BB-9712-47C9-AEDC-0E140499B41D}" destId="{43D518B9-CA25-4400-8FE0-7BA66E973775}" srcOrd="0" destOrd="0" presId="urn:microsoft.com/office/officeart/2005/8/layout/vProcess5"/>
    <dgm:cxn modelId="{40773CE8-C022-4748-B177-6899F17C72C3}" type="presOf" srcId="{8DF901E9-0711-4366-AD22-370D98094A0C}" destId="{F688E0FB-C8E6-4783-B042-5CA7A2593043}" srcOrd="0" destOrd="0" presId="urn:microsoft.com/office/officeart/2005/8/layout/vProcess5"/>
    <dgm:cxn modelId="{C959F24D-B4D5-4EE7-96F0-B416D48FBDC8}" type="presOf" srcId="{1DAA66B1-B051-4EAA-811E-C5BA793F145D}" destId="{49E364D2-D514-4BDF-B4D4-A18EE81D2E9A}" srcOrd="0" destOrd="0" presId="urn:microsoft.com/office/officeart/2005/8/layout/vProcess5"/>
    <dgm:cxn modelId="{D7D0CD79-566E-4710-BD03-4CE13A3FE8C0}" srcId="{8DF901E9-0711-4366-AD22-370D98094A0C}" destId="{6A7A7683-25C9-46B3-B1F6-0E9537E9AD5F}" srcOrd="1" destOrd="0" parTransId="{F6A3F9DE-8A73-4D93-AEC1-637C51F256FE}" sibTransId="{1C7D7AB0-55B1-4885-9DE4-B039C2E91751}"/>
    <dgm:cxn modelId="{44136480-41E4-458F-B226-D617EBFE0869}" srcId="{8DF901E9-0711-4366-AD22-370D98094A0C}" destId="{54A640BB-9712-47C9-AEDC-0E140499B41D}" srcOrd="0" destOrd="0" parTransId="{B2A1E529-CCC7-4FF7-A789-098575D89EF2}" sibTransId="{084230A5-6815-4246-99EF-47A0ED98A9C6}"/>
    <dgm:cxn modelId="{5BB43750-1957-4322-9EE6-1EE70A9362F7}" type="presOf" srcId="{084230A5-6815-4246-99EF-47A0ED98A9C6}" destId="{E1708768-6991-4DCB-9ADF-C14D33646AB9}" srcOrd="0" destOrd="0" presId="urn:microsoft.com/office/officeart/2005/8/layout/vProcess5"/>
    <dgm:cxn modelId="{0FE7C8AB-39D5-45C3-A78E-606919A86E64}" type="presParOf" srcId="{F688E0FB-C8E6-4783-B042-5CA7A2593043}" destId="{99A1B9B9-C6A5-4F4F-BD83-366D35E89AE1}" srcOrd="0" destOrd="0" presId="urn:microsoft.com/office/officeart/2005/8/layout/vProcess5"/>
    <dgm:cxn modelId="{A0971275-6B1D-4AB7-9485-A8336A3EC990}" type="presParOf" srcId="{F688E0FB-C8E6-4783-B042-5CA7A2593043}" destId="{43D518B9-CA25-4400-8FE0-7BA66E973775}" srcOrd="1" destOrd="0" presId="urn:microsoft.com/office/officeart/2005/8/layout/vProcess5"/>
    <dgm:cxn modelId="{86B82385-4100-424E-90F1-C4DE14725523}" type="presParOf" srcId="{F688E0FB-C8E6-4783-B042-5CA7A2593043}" destId="{250D8655-7EE7-4395-9732-131BF78A7E38}" srcOrd="2" destOrd="0" presId="urn:microsoft.com/office/officeart/2005/8/layout/vProcess5"/>
    <dgm:cxn modelId="{58B25589-E263-4222-AD66-94339CED064D}" type="presParOf" srcId="{F688E0FB-C8E6-4783-B042-5CA7A2593043}" destId="{49E364D2-D514-4BDF-B4D4-A18EE81D2E9A}" srcOrd="3" destOrd="0" presId="urn:microsoft.com/office/officeart/2005/8/layout/vProcess5"/>
    <dgm:cxn modelId="{F6C5621A-8EC7-4114-A2D4-9A02EAA9AA4E}" type="presParOf" srcId="{F688E0FB-C8E6-4783-B042-5CA7A2593043}" destId="{E1708768-6991-4DCB-9ADF-C14D33646AB9}" srcOrd="4" destOrd="0" presId="urn:microsoft.com/office/officeart/2005/8/layout/vProcess5"/>
    <dgm:cxn modelId="{11F21BC8-632E-4ED6-AB68-C06FC7AA87B6}" type="presParOf" srcId="{F688E0FB-C8E6-4783-B042-5CA7A2593043}" destId="{19B07034-6A45-4BC9-94DB-CA0D219B65E1}" srcOrd="5" destOrd="0" presId="urn:microsoft.com/office/officeart/2005/8/layout/vProcess5"/>
    <dgm:cxn modelId="{CBE9E47B-287B-4FF0-9805-359F4E62DDFE}" type="presParOf" srcId="{F688E0FB-C8E6-4783-B042-5CA7A2593043}" destId="{7E1C00C0-70EC-4F35-A62E-0C7AA1A36CC1}" srcOrd="6" destOrd="0" presId="urn:microsoft.com/office/officeart/2005/8/layout/vProcess5"/>
    <dgm:cxn modelId="{BF796930-C6D4-4381-B70D-6EFC67A1960F}" type="presParOf" srcId="{F688E0FB-C8E6-4783-B042-5CA7A2593043}" destId="{3F3AEF34-6CF4-48E3-8CD7-DD20442EA08B}" srcOrd="7" destOrd="0" presId="urn:microsoft.com/office/officeart/2005/8/layout/vProcess5"/>
    <dgm:cxn modelId="{B747107B-06B1-4836-9885-F62B222EF1A8}" type="presParOf" srcId="{F688E0FB-C8E6-4783-B042-5CA7A2593043}" destId="{6AAAE593-B530-4B03-8751-4DACC7B6FF30}" srcOrd="8" destOrd="0" presId="urn:microsoft.com/office/officeart/2005/8/layout/vProcess5"/>
  </dgm:cxnLst>
  <dgm:bg/>
  <dgm:whole/>
</dgm:dataModel>
</file>

<file path=ppt/diagrams/data9.xml><?xml version="1.0" encoding="utf-8"?>
<dgm:dataModel xmlns:dgm="http://schemas.openxmlformats.org/drawingml/2006/diagram" xmlns:a="http://schemas.openxmlformats.org/drawingml/2006/main">
  <dgm:ptLst>
    <dgm:pt modelId="{D43BDCD1-8293-4498-8E36-0B1A575A7FF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FB5CCD65-47F7-4FC5-9827-F50B4371C0BE}">
      <dgm:prSet phldrT="[Texto]"/>
      <dgm:spPr>
        <a:solidFill>
          <a:srgbClr val="B628AC"/>
        </a:solidFill>
      </dgm:spPr>
      <dgm:t>
        <a:bodyPr/>
        <a:lstStyle/>
        <a:p>
          <a:r>
            <a:rPr lang="es-ES" dirty="0" smtClean="0"/>
            <a:t>Esta doctrina menos afortunada señala al municipio como un órgano que ejerce poderes concesionados.</a:t>
          </a:r>
          <a:endParaRPr lang="es-MX" dirty="0"/>
        </a:p>
      </dgm:t>
    </dgm:pt>
    <dgm:pt modelId="{57A3E555-E438-4B1A-A2AE-CC95222BA38A}" type="parTrans" cxnId="{BC8F80F0-C544-4787-988B-C35E0F2E1BD2}">
      <dgm:prSet/>
      <dgm:spPr/>
      <dgm:t>
        <a:bodyPr/>
        <a:lstStyle/>
        <a:p>
          <a:endParaRPr lang="es-MX"/>
        </a:p>
      </dgm:t>
    </dgm:pt>
    <dgm:pt modelId="{338FD219-A4F8-4DC4-A9C7-EAF2AA737196}" type="sibTrans" cxnId="{BC8F80F0-C544-4787-988B-C35E0F2E1BD2}">
      <dgm:prSet/>
      <dgm:spPr/>
      <dgm:t>
        <a:bodyPr/>
        <a:lstStyle/>
        <a:p>
          <a:endParaRPr lang="es-MX"/>
        </a:p>
      </dgm:t>
    </dgm:pt>
    <dgm:pt modelId="{F6A8437F-928F-4FB8-8B7D-4BC8029E4C03}">
      <dgm:prSet phldrT="[Texto]"/>
      <dgm:spPr>
        <a:solidFill>
          <a:srgbClr val="FFC000"/>
        </a:solidFill>
      </dgm:spPr>
      <dgm:t>
        <a:bodyPr/>
        <a:lstStyle/>
        <a:p>
          <a:r>
            <a:rPr lang="es-ES" dirty="0" smtClean="0"/>
            <a:t>La concesión es una figura jurídica que tiene dos modalidades: </a:t>
          </a:r>
          <a:endParaRPr lang="es-MX" dirty="0" smtClean="0"/>
        </a:p>
        <a:p>
          <a:r>
            <a:rPr lang="es-ES" dirty="0" smtClean="0"/>
            <a:t>a) De servicio público y</a:t>
          </a:r>
          <a:endParaRPr lang="es-MX" dirty="0" smtClean="0"/>
        </a:p>
        <a:p>
          <a:r>
            <a:rPr lang="es-ES" dirty="0" smtClean="0"/>
            <a:t>b) Para la explotación de bienes del Estado</a:t>
          </a:r>
          <a:endParaRPr lang="es-MX" dirty="0"/>
        </a:p>
      </dgm:t>
    </dgm:pt>
    <dgm:pt modelId="{DA862550-A876-4D1B-84DB-6BD1BBC8BD42}" type="parTrans" cxnId="{795DEE80-D61C-48BB-9A4C-21413E084EF5}">
      <dgm:prSet/>
      <dgm:spPr/>
      <dgm:t>
        <a:bodyPr/>
        <a:lstStyle/>
        <a:p>
          <a:endParaRPr lang="es-MX"/>
        </a:p>
      </dgm:t>
    </dgm:pt>
    <dgm:pt modelId="{88B8406F-B0AA-4B56-8DA0-990F1385DB53}" type="sibTrans" cxnId="{795DEE80-D61C-48BB-9A4C-21413E084EF5}">
      <dgm:prSet/>
      <dgm:spPr/>
      <dgm:t>
        <a:bodyPr/>
        <a:lstStyle/>
        <a:p>
          <a:endParaRPr lang="es-MX"/>
        </a:p>
      </dgm:t>
    </dgm:pt>
    <dgm:pt modelId="{1E5C1D5A-E001-4D67-9C56-0DE9EC876080}">
      <dgm:prSet phldrT="[Texto]"/>
      <dgm:spPr>
        <a:solidFill>
          <a:srgbClr val="28BC59"/>
        </a:solidFill>
      </dgm:spPr>
      <dgm:t>
        <a:bodyPr/>
        <a:lstStyle/>
        <a:p>
          <a:r>
            <a:rPr lang="es-ES" dirty="0" smtClean="0"/>
            <a:t>El acto que da origen a la concesión es de naturaleza compleja, pues en el intervienen en ciertos casos, elementos contractuales y siempre la voluntad del Estado, manifiesta en forma unilateral, discrecional y reglada. En el caso de los municipios no ocurre así. Ni tampoco es posible encuadrarlo en algunas de las modalidades antes referidas, ya que no solamente es un órgano prestador de servicios, sino que además de hacerlo, realiza funciones públicas.</a:t>
          </a:r>
          <a:endParaRPr lang="es-MX" dirty="0"/>
        </a:p>
      </dgm:t>
    </dgm:pt>
    <dgm:pt modelId="{EEB6600E-D174-4900-B085-B9C120FB3011}" type="parTrans" cxnId="{E2ACD834-4BD5-4498-96B5-964F633FF4BA}">
      <dgm:prSet/>
      <dgm:spPr/>
      <dgm:t>
        <a:bodyPr/>
        <a:lstStyle/>
        <a:p>
          <a:endParaRPr lang="es-MX"/>
        </a:p>
      </dgm:t>
    </dgm:pt>
    <dgm:pt modelId="{76AE7F39-181D-4C8C-9173-9C41BB609A64}" type="sibTrans" cxnId="{E2ACD834-4BD5-4498-96B5-964F633FF4BA}">
      <dgm:prSet/>
      <dgm:spPr/>
      <dgm:t>
        <a:bodyPr/>
        <a:lstStyle/>
        <a:p>
          <a:endParaRPr lang="es-MX"/>
        </a:p>
      </dgm:t>
    </dgm:pt>
    <dgm:pt modelId="{8EC7D304-9D15-4F2A-A947-CBB97E68D351}" type="pres">
      <dgm:prSet presAssocID="{D43BDCD1-8293-4498-8E36-0B1A575A7FFC}" presName="diagram" presStyleCnt="0">
        <dgm:presLayoutVars>
          <dgm:dir/>
          <dgm:resizeHandles val="exact"/>
        </dgm:presLayoutVars>
      </dgm:prSet>
      <dgm:spPr/>
      <dgm:t>
        <a:bodyPr/>
        <a:lstStyle/>
        <a:p>
          <a:endParaRPr lang="es-MX"/>
        </a:p>
      </dgm:t>
    </dgm:pt>
    <dgm:pt modelId="{E8B339E4-001D-48EB-B3CF-E83FA3446D11}" type="pres">
      <dgm:prSet presAssocID="{FB5CCD65-47F7-4FC5-9827-F50B4371C0BE}" presName="node" presStyleLbl="node1" presStyleIdx="0" presStyleCnt="3" custScaleY="72062">
        <dgm:presLayoutVars>
          <dgm:bulletEnabled val="1"/>
        </dgm:presLayoutVars>
      </dgm:prSet>
      <dgm:spPr/>
      <dgm:t>
        <a:bodyPr/>
        <a:lstStyle/>
        <a:p>
          <a:endParaRPr lang="es-MX"/>
        </a:p>
      </dgm:t>
    </dgm:pt>
    <dgm:pt modelId="{14D40869-C726-46DD-903E-1E71F51E9713}" type="pres">
      <dgm:prSet presAssocID="{338FD219-A4F8-4DC4-A9C7-EAF2AA737196}" presName="sibTrans" presStyleCnt="0"/>
      <dgm:spPr/>
    </dgm:pt>
    <dgm:pt modelId="{2928E60B-9C27-4537-8265-3B786AC7DCDD}" type="pres">
      <dgm:prSet presAssocID="{F6A8437F-928F-4FB8-8B7D-4BC8029E4C03}" presName="node" presStyleLbl="node1" presStyleIdx="1" presStyleCnt="3" custScaleY="65152">
        <dgm:presLayoutVars>
          <dgm:bulletEnabled val="1"/>
        </dgm:presLayoutVars>
      </dgm:prSet>
      <dgm:spPr/>
      <dgm:t>
        <a:bodyPr/>
        <a:lstStyle/>
        <a:p>
          <a:endParaRPr lang="es-MX"/>
        </a:p>
      </dgm:t>
    </dgm:pt>
    <dgm:pt modelId="{95C8FF48-42CC-40F3-8C46-878CB0B51047}" type="pres">
      <dgm:prSet presAssocID="{88B8406F-B0AA-4B56-8DA0-990F1385DB53}" presName="sibTrans" presStyleCnt="0"/>
      <dgm:spPr/>
    </dgm:pt>
    <dgm:pt modelId="{FBF8A6FE-D4FE-4AF6-9218-7129CC177CA4}" type="pres">
      <dgm:prSet presAssocID="{1E5C1D5A-E001-4D67-9C56-0DE9EC876080}" presName="node" presStyleLbl="node1" presStyleIdx="2" presStyleCnt="3" custScaleX="149525" custScaleY="131075">
        <dgm:presLayoutVars>
          <dgm:bulletEnabled val="1"/>
        </dgm:presLayoutVars>
      </dgm:prSet>
      <dgm:spPr/>
      <dgm:t>
        <a:bodyPr/>
        <a:lstStyle/>
        <a:p>
          <a:endParaRPr lang="es-MX"/>
        </a:p>
      </dgm:t>
    </dgm:pt>
  </dgm:ptLst>
  <dgm:cxnLst>
    <dgm:cxn modelId="{795DEE80-D61C-48BB-9A4C-21413E084EF5}" srcId="{D43BDCD1-8293-4498-8E36-0B1A575A7FFC}" destId="{F6A8437F-928F-4FB8-8B7D-4BC8029E4C03}" srcOrd="1" destOrd="0" parTransId="{DA862550-A876-4D1B-84DB-6BD1BBC8BD42}" sibTransId="{88B8406F-B0AA-4B56-8DA0-990F1385DB53}"/>
    <dgm:cxn modelId="{E2ACD834-4BD5-4498-96B5-964F633FF4BA}" srcId="{D43BDCD1-8293-4498-8E36-0B1A575A7FFC}" destId="{1E5C1D5A-E001-4D67-9C56-0DE9EC876080}" srcOrd="2" destOrd="0" parTransId="{EEB6600E-D174-4900-B085-B9C120FB3011}" sibTransId="{76AE7F39-181D-4C8C-9173-9C41BB609A64}"/>
    <dgm:cxn modelId="{7786D703-FE2B-42F9-974C-EB9BF21A29B1}" type="presOf" srcId="{FB5CCD65-47F7-4FC5-9827-F50B4371C0BE}" destId="{E8B339E4-001D-48EB-B3CF-E83FA3446D11}" srcOrd="0" destOrd="0" presId="urn:microsoft.com/office/officeart/2005/8/layout/default"/>
    <dgm:cxn modelId="{BC8F80F0-C544-4787-988B-C35E0F2E1BD2}" srcId="{D43BDCD1-8293-4498-8E36-0B1A575A7FFC}" destId="{FB5CCD65-47F7-4FC5-9827-F50B4371C0BE}" srcOrd="0" destOrd="0" parTransId="{57A3E555-E438-4B1A-A2AE-CC95222BA38A}" sibTransId="{338FD219-A4F8-4DC4-A9C7-EAF2AA737196}"/>
    <dgm:cxn modelId="{74F7227F-CEB1-48F4-8E59-F8FA542D538A}" type="presOf" srcId="{D43BDCD1-8293-4498-8E36-0B1A575A7FFC}" destId="{8EC7D304-9D15-4F2A-A947-CBB97E68D351}" srcOrd="0" destOrd="0" presId="urn:microsoft.com/office/officeart/2005/8/layout/default"/>
    <dgm:cxn modelId="{377E6191-C643-440D-ABC6-F95B6E85065F}" type="presOf" srcId="{1E5C1D5A-E001-4D67-9C56-0DE9EC876080}" destId="{FBF8A6FE-D4FE-4AF6-9218-7129CC177CA4}" srcOrd="0" destOrd="0" presId="urn:microsoft.com/office/officeart/2005/8/layout/default"/>
    <dgm:cxn modelId="{8607EC19-FD2F-4ED3-B31B-D362156826E9}" type="presOf" srcId="{F6A8437F-928F-4FB8-8B7D-4BC8029E4C03}" destId="{2928E60B-9C27-4537-8265-3B786AC7DCDD}" srcOrd="0" destOrd="0" presId="urn:microsoft.com/office/officeart/2005/8/layout/default"/>
    <dgm:cxn modelId="{ECE7CF5F-A428-47AC-9CDF-C66BDD7F6CCA}" type="presParOf" srcId="{8EC7D304-9D15-4F2A-A947-CBB97E68D351}" destId="{E8B339E4-001D-48EB-B3CF-E83FA3446D11}" srcOrd="0" destOrd="0" presId="urn:microsoft.com/office/officeart/2005/8/layout/default"/>
    <dgm:cxn modelId="{6A5DCEF0-7CA0-4A97-A492-A6AAB45403DB}" type="presParOf" srcId="{8EC7D304-9D15-4F2A-A947-CBB97E68D351}" destId="{14D40869-C726-46DD-903E-1E71F51E9713}" srcOrd="1" destOrd="0" presId="urn:microsoft.com/office/officeart/2005/8/layout/default"/>
    <dgm:cxn modelId="{332EF53C-DE8D-48FE-AB75-B06A6948BFD6}" type="presParOf" srcId="{8EC7D304-9D15-4F2A-A947-CBB97E68D351}" destId="{2928E60B-9C27-4537-8265-3B786AC7DCDD}" srcOrd="2" destOrd="0" presId="urn:microsoft.com/office/officeart/2005/8/layout/default"/>
    <dgm:cxn modelId="{49EC49F5-D6A4-4D89-A007-12083F1ECFC3}" type="presParOf" srcId="{8EC7D304-9D15-4F2A-A947-CBB97E68D351}" destId="{95C8FF48-42CC-40F3-8C46-878CB0B51047}" srcOrd="3" destOrd="0" presId="urn:microsoft.com/office/officeart/2005/8/layout/default"/>
    <dgm:cxn modelId="{7A051328-664A-4841-9487-1706B8EF6967}" type="presParOf" srcId="{8EC7D304-9D15-4F2A-A947-CBB97E68D351}" destId="{FBF8A6FE-D4FE-4AF6-9218-7129CC177CA4}" srcOrd="4" destOrd="0" presId="urn:microsoft.com/office/officeart/2005/8/layout/default"/>
  </dgm:cxnLst>
  <dgm:bg/>
  <dgm:whole/>
</dgm:dataModel>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5C0F2B7-6319-4162-837A-3A997CF1161E}">
      <dsp:nvSpPr>
        <dsp:cNvPr id="0" name=""/>
        <dsp:cNvSpPr/>
      </dsp:nvSpPr>
      <dsp:spPr>
        <a:xfrm>
          <a:off x="1988412" y="49685"/>
          <a:ext cx="3916241" cy="2583647"/>
        </a:xfrm>
        <a:prstGeom prst="ellipse">
          <a:avLst/>
        </a:prstGeom>
        <a:solidFill>
          <a:srgbClr val="3366FF"/>
        </a:solidFill>
        <a:ln>
          <a:noFill/>
        </a:ln>
        <a:effectLst>
          <a:outerShdw blurRad="57150" dist="38100" dir="5400000" algn="ctr" rotWithShape="0">
            <a:schemeClr val="accent2">
              <a:alpha val="50000"/>
              <a:hueOff val="0"/>
              <a:satOff val="0"/>
              <a:lumOff val="0"/>
              <a:alphaOff val="0"/>
              <a:shade val="9000"/>
              <a:satMod val="105000"/>
              <a:alpha val="48000"/>
            </a:scheme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r>
            <a:rPr lang="es-ES" sz="1300" kern="1200" dirty="0" smtClean="0"/>
            <a:t>64</a:t>
          </a:r>
        </a:p>
        <a:p>
          <a:pPr lvl="0" algn="ctr" defTabSz="577850">
            <a:lnSpc>
              <a:spcPct val="90000"/>
            </a:lnSpc>
            <a:spcBef>
              <a:spcPct val="0"/>
            </a:spcBef>
            <a:spcAft>
              <a:spcPct val="35000"/>
            </a:spcAft>
          </a:pPr>
          <a:r>
            <a:rPr lang="es-ES" sz="1300" kern="1200" dirty="0" smtClean="0"/>
            <a:t>MAYORÍA RELATIVA</a:t>
          </a:r>
        </a:p>
        <a:p>
          <a:pPr lvl="0" algn="ctr" defTabSz="577850">
            <a:lnSpc>
              <a:spcPct val="90000"/>
            </a:lnSpc>
            <a:spcBef>
              <a:spcPct val="0"/>
            </a:spcBef>
            <a:spcAft>
              <a:spcPct val="35000"/>
            </a:spcAft>
          </a:pPr>
          <a:r>
            <a:rPr lang="es-ES" sz="1300" kern="1200" dirty="0" smtClean="0"/>
            <a:t>2  X  C/ESTADO </a:t>
          </a:r>
          <a:endParaRPr lang="es-MX" sz="1300" kern="1200" dirty="0"/>
        </a:p>
      </dsp:txBody>
      <dsp:txXfrm>
        <a:off x="2440286" y="397484"/>
        <a:ext cx="3012493" cy="819811"/>
      </dsp:txXfrm>
    </dsp:sp>
    <dsp:sp modelId="{15EF9859-7FFC-4A2D-945F-667B0D1037B4}">
      <dsp:nvSpPr>
        <dsp:cNvPr id="0" name=""/>
        <dsp:cNvSpPr/>
      </dsp:nvSpPr>
      <dsp:spPr>
        <a:xfrm>
          <a:off x="2978434" y="1235005"/>
          <a:ext cx="4352722" cy="2583647"/>
        </a:xfrm>
        <a:prstGeom prst="ellipse">
          <a:avLst/>
        </a:prstGeom>
        <a:solidFill>
          <a:srgbClr val="B628AC">
            <a:alpha val="50000"/>
          </a:srgbClr>
        </a:solidFill>
        <a:ln>
          <a:noFill/>
        </a:ln>
        <a:effectLst>
          <a:outerShdw blurRad="57150" dist="38100" dir="5400000" algn="ctr" rotWithShape="0">
            <a:schemeClr val="accent2">
              <a:alpha val="50000"/>
              <a:hueOff val="-279374"/>
              <a:satOff val="-3219"/>
              <a:lumOff val="720"/>
              <a:alphaOff val="0"/>
              <a:shade val="9000"/>
              <a:satMod val="105000"/>
              <a:alpha val="48000"/>
            </a:scheme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r>
            <a:rPr lang="es-ES" sz="1300" kern="1200" dirty="0" smtClean="0"/>
            <a:t>32</a:t>
          </a:r>
        </a:p>
        <a:p>
          <a:pPr lvl="0" algn="ctr" defTabSz="577850">
            <a:lnSpc>
              <a:spcPct val="90000"/>
            </a:lnSpc>
            <a:spcBef>
              <a:spcPct val="0"/>
            </a:spcBef>
            <a:spcAft>
              <a:spcPct val="35000"/>
            </a:spcAft>
          </a:pPr>
          <a:r>
            <a:rPr lang="es-ES" sz="1300" kern="1200" dirty="0" smtClean="0"/>
            <a:t>PRIMERA  MINORÍA</a:t>
          </a:r>
        </a:p>
        <a:p>
          <a:pPr lvl="0" algn="ctr" defTabSz="577850">
            <a:lnSpc>
              <a:spcPct val="90000"/>
            </a:lnSpc>
            <a:spcBef>
              <a:spcPct val="0"/>
            </a:spcBef>
            <a:spcAft>
              <a:spcPct val="35000"/>
            </a:spcAft>
          </a:pPr>
          <a:r>
            <a:rPr lang="es-ES" sz="1300" kern="1200" dirty="0" smtClean="0"/>
            <a:t>1  X  C/ESTADO </a:t>
          </a:r>
          <a:endParaRPr lang="es-MX" sz="1300" kern="1200" dirty="0"/>
        </a:p>
      </dsp:txBody>
      <dsp:txXfrm>
        <a:off x="5322208" y="1533118"/>
        <a:ext cx="1674124" cy="1987421"/>
      </dsp:txXfrm>
    </dsp:sp>
    <dsp:sp modelId="{11BC7BBC-58FC-4C36-B995-BDE3F14A99F5}">
      <dsp:nvSpPr>
        <dsp:cNvPr id="0" name=""/>
        <dsp:cNvSpPr/>
      </dsp:nvSpPr>
      <dsp:spPr>
        <a:xfrm>
          <a:off x="2146092" y="2335219"/>
          <a:ext cx="3600881" cy="2583647"/>
        </a:xfrm>
        <a:prstGeom prst="ellipse">
          <a:avLst/>
        </a:prstGeom>
        <a:solidFill>
          <a:schemeClr val="accent2">
            <a:alpha val="50000"/>
            <a:hueOff val="-558749"/>
            <a:satOff val="-6439"/>
            <a:lumOff val="1439"/>
            <a:alphaOff val="0"/>
          </a:schemeClr>
        </a:solidFill>
        <a:ln>
          <a:noFill/>
        </a:ln>
        <a:effectLst>
          <a:outerShdw blurRad="57150" dist="38100" dir="5400000" algn="ctr" rotWithShape="0">
            <a:schemeClr val="accent2">
              <a:alpha val="50000"/>
              <a:hueOff val="-558749"/>
              <a:satOff val="-6439"/>
              <a:lumOff val="1439"/>
              <a:alphaOff val="0"/>
              <a:shade val="9000"/>
              <a:satMod val="105000"/>
              <a:alpha val="48000"/>
            </a:scheme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r>
            <a:rPr lang="es-MX" sz="1300" kern="1200" dirty="0" smtClean="0"/>
            <a:t>32</a:t>
          </a:r>
        </a:p>
        <a:p>
          <a:pPr lvl="0" algn="ctr" defTabSz="577850">
            <a:lnSpc>
              <a:spcPct val="90000"/>
            </a:lnSpc>
            <a:spcBef>
              <a:spcPct val="0"/>
            </a:spcBef>
            <a:spcAft>
              <a:spcPct val="35000"/>
            </a:spcAft>
          </a:pPr>
          <a:r>
            <a:rPr lang="es-MX" sz="1300" kern="1200" dirty="0" smtClean="0"/>
            <a:t>REPRESENTACIÓN PROPORCIONAL</a:t>
          </a:r>
        </a:p>
        <a:p>
          <a:pPr lvl="0" algn="ctr" defTabSz="577850">
            <a:lnSpc>
              <a:spcPct val="90000"/>
            </a:lnSpc>
            <a:spcBef>
              <a:spcPct val="0"/>
            </a:spcBef>
            <a:spcAft>
              <a:spcPct val="35000"/>
            </a:spcAft>
          </a:pPr>
          <a:r>
            <a:rPr lang="es-MX" sz="1300" kern="1200" dirty="0" smtClean="0"/>
            <a:t>ÚNICA CIRCUNSCRIPCIÓN</a:t>
          </a:r>
          <a:endParaRPr lang="es-MX" sz="1300" kern="1200" dirty="0"/>
        </a:p>
      </dsp:txBody>
      <dsp:txXfrm>
        <a:off x="2561579" y="3751257"/>
        <a:ext cx="2769908" cy="819811"/>
      </dsp:txXfrm>
    </dsp:sp>
    <dsp:sp modelId="{0588D411-D1A1-4EB3-BBAB-5A60371D6EF3}">
      <dsp:nvSpPr>
        <dsp:cNvPr id="0" name=""/>
        <dsp:cNvSpPr/>
      </dsp:nvSpPr>
      <dsp:spPr>
        <a:xfrm>
          <a:off x="202369" y="1224128"/>
          <a:ext cx="3988376" cy="2583647"/>
        </a:xfrm>
        <a:prstGeom prst="ellipse">
          <a:avLst/>
        </a:prstGeom>
        <a:solidFill>
          <a:srgbClr val="28BC59">
            <a:alpha val="49804"/>
          </a:srgbClr>
        </a:solidFill>
        <a:ln>
          <a:noFill/>
        </a:ln>
        <a:effectLst>
          <a:outerShdw blurRad="57150" dist="38100" dir="5400000" algn="ctr" rotWithShape="0">
            <a:schemeClr val="accent2">
              <a:alpha val="50000"/>
              <a:hueOff val="-838123"/>
              <a:satOff val="-9658"/>
              <a:lumOff val="2159"/>
              <a:alphaOff val="0"/>
              <a:shade val="9000"/>
              <a:satMod val="105000"/>
              <a:alpha val="48000"/>
            </a:scheme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r>
            <a:rPr lang="es-MX" sz="1300" b="1" u="sng" kern="1200" dirty="0" smtClean="0"/>
            <a:t>CÁMARA DE SENADORES</a:t>
          </a:r>
          <a:endParaRPr lang="es-MX" sz="1300" b="1" u="sng" kern="1200" dirty="0"/>
        </a:p>
      </dsp:txBody>
      <dsp:txXfrm>
        <a:off x="509167" y="1522241"/>
        <a:ext cx="1533991" cy="1987421"/>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2CF64D-7C68-42DC-9673-117676E05929}" type="datetimeFigureOut">
              <a:rPr lang="es-MX" smtClean="0"/>
              <a:pPr/>
              <a:t>28/09/2018</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2EBFF9-A330-43A3-8B21-25FC82ECF482}"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72EBFF9-A330-43A3-8B21-25FC82ECF482}" type="slidenum">
              <a:rPr lang="es-MX" smtClean="0"/>
              <a:pPr/>
              <a:t>1</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72EBFF9-A330-43A3-8B21-25FC82ECF482}" type="slidenum">
              <a:rPr lang="es-MX" smtClean="0"/>
              <a:pPr/>
              <a:t>2</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72EBFF9-A330-43A3-8B21-25FC82ECF482}" type="slidenum">
              <a:rPr lang="es-MX" smtClean="0"/>
              <a:pPr/>
              <a:t>3</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72EBFF9-A330-43A3-8B21-25FC82ECF482}" type="slidenum">
              <a:rPr lang="es-MX" smtClean="0"/>
              <a:pPr/>
              <a:t>4</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72EBFF9-A330-43A3-8B21-25FC82ECF482}" type="slidenum">
              <a:rPr lang="es-MX" smtClean="0"/>
              <a:pPr/>
              <a:t>5</a:t>
            </a:fld>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72EBFF9-A330-43A3-8B21-25FC82ECF482}" type="slidenum">
              <a:rPr lang="es-MX" smtClean="0"/>
              <a:pPr/>
              <a:t>6</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F278CA8E-9AE8-4AAD-8C86-E6D684B3C335}" type="datetimeFigureOut">
              <a:rPr lang="es-MX" smtClean="0"/>
              <a:pPr/>
              <a:t>28/09/2018</a:t>
            </a:fld>
            <a:endParaRPr lang="es-MX"/>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MX"/>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9F781F02-217D-4746-8A27-FC7FD409D8AE}"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278CA8E-9AE8-4AAD-8C86-E6D684B3C335}" type="datetimeFigureOut">
              <a:rPr lang="es-MX" smtClean="0"/>
              <a:pPr/>
              <a:t>28/09/2018</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F278CA8E-9AE8-4AAD-8C86-E6D684B3C335}" type="datetimeFigureOut">
              <a:rPr lang="es-MX" smtClean="0"/>
              <a:pPr/>
              <a:t>28/09/2018</a:t>
            </a:fld>
            <a:endParaRPr lang="es-MX"/>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s-MX"/>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F781F02-217D-4746-8A27-FC7FD409D8AE}"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278CA8E-9AE8-4AAD-8C86-E6D684B3C335}" type="datetimeFigureOut">
              <a:rPr lang="es-MX" smtClean="0"/>
              <a:pPr/>
              <a:t>28/09/2018</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F278CA8E-9AE8-4AAD-8C86-E6D684B3C335}" type="datetimeFigureOut">
              <a:rPr lang="es-MX" smtClean="0"/>
              <a:pPr/>
              <a:t>28/09/2018</a:t>
            </a:fld>
            <a:endParaRPr lang="es-MX"/>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MX"/>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9F781F02-217D-4746-8A27-FC7FD409D8AE}"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F278CA8E-9AE8-4AAD-8C86-E6D684B3C335}" type="datetimeFigureOut">
              <a:rPr lang="es-MX" smtClean="0"/>
              <a:pPr/>
              <a:t>28/09/2018</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F278CA8E-9AE8-4AAD-8C86-E6D684B3C335}" type="datetimeFigureOut">
              <a:rPr lang="es-MX" smtClean="0"/>
              <a:pPr/>
              <a:t>28/09/2018</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F278CA8E-9AE8-4AAD-8C86-E6D684B3C335}" type="datetimeFigureOut">
              <a:rPr lang="es-MX" smtClean="0"/>
              <a:pPr/>
              <a:t>28/09/2018</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F278CA8E-9AE8-4AAD-8C86-E6D684B3C335}" type="datetimeFigureOut">
              <a:rPr lang="es-MX" smtClean="0"/>
              <a:pPr/>
              <a:t>28/09/2018</a:t>
            </a:fld>
            <a:endParaRPr lang="es-MX"/>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MX"/>
          </a:p>
        </p:txBody>
      </p:sp>
      <p:sp>
        <p:nvSpPr>
          <p:cNvPr id="4" name="3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F278CA8E-9AE8-4AAD-8C86-E6D684B3C335}" type="datetimeFigureOut">
              <a:rPr lang="es-MX" smtClean="0"/>
              <a:pPr/>
              <a:t>28/09/2018</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F278CA8E-9AE8-4AAD-8C86-E6D684B3C335}" type="datetimeFigureOut">
              <a:rPr lang="es-MX" smtClean="0"/>
              <a:pPr/>
              <a:t>28/09/2018</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F278CA8E-9AE8-4AAD-8C86-E6D684B3C335}" type="datetimeFigureOut">
              <a:rPr lang="es-MX" smtClean="0"/>
              <a:pPr/>
              <a:t>28/09/2018</a:t>
            </a:fld>
            <a:endParaRPr lang="es-MX"/>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MX"/>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F781F02-217D-4746-8A27-FC7FD409D8AE}"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slide" Target="slide24.xml"/><Relationship Id="rId4" Type="http://schemas.openxmlformats.org/officeDocument/2006/relationships/slide" Target="slide8.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43042" y="320040"/>
            <a:ext cx="6053158" cy="1143000"/>
          </a:xfrm>
        </p:spPr>
        <p:txBody>
          <a:bodyPr>
            <a:normAutofit fontScale="90000"/>
          </a:bodyPr>
          <a:lstStyle/>
          <a:p>
            <a:r>
              <a:rPr lang="es-MX" dirty="0" smtClean="0"/>
              <a:t>UNIVERSIDAD AUTÓNOMA DEL ESTADO DE MÉXICO</a:t>
            </a:r>
          </a:p>
        </p:txBody>
      </p:sp>
      <p:sp>
        <p:nvSpPr>
          <p:cNvPr id="3" name="2 Marcador de contenido"/>
          <p:cNvSpPr>
            <a:spLocks noGrp="1"/>
          </p:cNvSpPr>
          <p:nvPr>
            <p:ph idx="1"/>
          </p:nvPr>
        </p:nvSpPr>
        <p:spPr/>
        <p:txBody>
          <a:bodyPr/>
          <a:lstStyle/>
          <a:p>
            <a:endParaRPr lang="es-MX" smtClean="0"/>
          </a:p>
          <a:p>
            <a:r>
              <a:rPr lang="es-MX" smtClean="0"/>
              <a:t>Centro Universitario UAEM Texcoco  </a:t>
            </a:r>
          </a:p>
          <a:p>
            <a:endParaRPr lang="es-MX" dirty="0"/>
          </a:p>
        </p:txBody>
      </p:sp>
      <p:pic>
        <p:nvPicPr>
          <p:cNvPr id="6" name="5 Imagen" descr="ESCUDO UAEMEX.jpg"/>
          <p:cNvPicPr>
            <a:picLocks noChangeAspect="1"/>
          </p:cNvPicPr>
          <p:nvPr/>
        </p:nvPicPr>
        <p:blipFill>
          <a:blip r:embed="rId3"/>
          <a:stretch>
            <a:fillRect/>
          </a:stretch>
        </p:blipFill>
        <p:spPr>
          <a:xfrm>
            <a:off x="214282" y="285728"/>
            <a:ext cx="1428761" cy="1214446"/>
          </a:xfrm>
          <a:prstGeom prst="rect">
            <a:avLst/>
          </a:prstGeom>
        </p:spPr>
      </p:pic>
      <p:sp>
        <p:nvSpPr>
          <p:cNvPr id="8" name="7 Rectángulo"/>
          <p:cNvSpPr/>
          <p:nvPr/>
        </p:nvSpPr>
        <p:spPr>
          <a:xfrm>
            <a:off x="857224" y="2643182"/>
            <a:ext cx="6000776" cy="369332"/>
          </a:xfrm>
          <a:prstGeom prst="rect">
            <a:avLst/>
          </a:prstGeom>
        </p:spPr>
        <p:txBody>
          <a:bodyPr wrap="square">
            <a:spAutoFit/>
          </a:bodyPr>
          <a:lstStyle/>
          <a:p>
            <a:pPr algn="ctr"/>
            <a:r>
              <a:rPr lang="es-MX" b="1" i="1" dirty="0" smtClean="0">
                <a:latin typeface="Arial Black" pitchFamily="34" charset="0"/>
              </a:rPr>
              <a:t>LICENCIATURA  EN DERECHO</a:t>
            </a:r>
          </a:p>
        </p:txBody>
      </p:sp>
      <p:sp>
        <p:nvSpPr>
          <p:cNvPr id="9" name="8 Rectángulo"/>
          <p:cNvSpPr/>
          <p:nvPr/>
        </p:nvSpPr>
        <p:spPr>
          <a:xfrm>
            <a:off x="1571604" y="3429000"/>
            <a:ext cx="5357834" cy="1323439"/>
          </a:xfrm>
          <a:prstGeom prst="rect">
            <a:avLst/>
          </a:prstGeom>
        </p:spPr>
        <p:txBody>
          <a:bodyPr wrap="square">
            <a:spAutoFit/>
          </a:bodyPr>
          <a:lstStyle/>
          <a:p>
            <a:pPr algn="ctr"/>
            <a:r>
              <a:rPr lang="es-MX" sz="4000" b="1" i="1" dirty="0" smtClean="0">
                <a:ln w="18000">
                  <a:solidFill>
                    <a:schemeClr val="accent2">
                      <a:satMod val="140000"/>
                    </a:schemeClr>
                  </a:solidFill>
                  <a:prstDash val="solid"/>
                  <a:miter lim="800000"/>
                </a:ln>
                <a:solidFill>
                  <a:schemeClr val="accent4">
                    <a:lumMod val="50000"/>
                  </a:schemeClr>
                </a:solidFill>
                <a:effectLst>
                  <a:outerShdw blurRad="25500" dist="23000" dir="7020000" algn="tl">
                    <a:srgbClr val="000000">
                      <a:alpha val="50000"/>
                    </a:srgbClr>
                  </a:outerShdw>
                </a:effectLst>
                <a:latin typeface="Arial Black" pitchFamily="34" charset="0"/>
              </a:rPr>
              <a:t>DERECHO MUNICIPAL</a:t>
            </a:r>
          </a:p>
        </p:txBody>
      </p:sp>
      <p:sp>
        <p:nvSpPr>
          <p:cNvPr id="10" name="9 Rectángulo"/>
          <p:cNvSpPr/>
          <p:nvPr/>
        </p:nvSpPr>
        <p:spPr>
          <a:xfrm>
            <a:off x="571472" y="5715016"/>
            <a:ext cx="4929190" cy="369332"/>
          </a:xfrm>
          <a:prstGeom prst="rect">
            <a:avLst/>
          </a:prstGeom>
        </p:spPr>
        <p:txBody>
          <a:bodyPr wrap="square">
            <a:spAutoFit/>
          </a:bodyPr>
          <a:lstStyle/>
          <a:p>
            <a:pPr algn="ctr"/>
            <a:r>
              <a:rPr lang="es-MX" b="1" i="1" dirty="0" smtClean="0"/>
              <a:t>M. EN D. EMILIA DURÁN RAMÍREZ</a:t>
            </a:r>
          </a:p>
        </p:txBody>
      </p:sp>
      <p:sp>
        <p:nvSpPr>
          <p:cNvPr id="11" name="10 Rectángulo"/>
          <p:cNvSpPr/>
          <p:nvPr/>
        </p:nvSpPr>
        <p:spPr>
          <a:xfrm>
            <a:off x="6143636" y="5715016"/>
            <a:ext cx="1928794" cy="369332"/>
          </a:xfrm>
          <a:prstGeom prst="rect">
            <a:avLst/>
          </a:prstGeom>
        </p:spPr>
        <p:txBody>
          <a:bodyPr wrap="square">
            <a:spAutoFit/>
          </a:bodyPr>
          <a:lstStyle/>
          <a:p>
            <a:pPr algn="ctr"/>
            <a:r>
              <a:rPr lang="es-MX" b="1" i="1" dirty="0" smtClean="0"/>
              <a:t>2018</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TESIS JURÍDICA</a:t>
            </a:r>
            <a:endParaRPr lang="es-MX" dirty="0"/>
          </a:p>
        </p:txBody>
      </p:sp>
      <p:graphicFrame>
        <p:nvGraphicFramePr>
          <p:cNvPr id="4" name="3 Marcador de contenido"/>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TESIS ECLÉCTICA</a:t>
            </a:r>
            <a:endParaRPr lang="es-MX" dirty="0"/>
          </a:p>
        </p:txBody>
      </p:sp>
      <p:graphicFrame>
        <p:nvGraphicFramePr>
          <p:cNvPr id="4" name="3 Marcador de contenido"/>
          <p:cNvGraphicFramePr>
            <a:graphicFrameLocks noGrp="1"/>
          </p:cNvGraphicFramePr>
          <p:nvPr>
            <p:ph idx="1"/>
          </p:nvPr>
        </p:nvGraphicFramePr>
        <p:xfrm>
          <a:off x="0" y="1609725"/>
          <a:ext cx="8072462"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t>NATURALEZA JURÍDICA DEL MUNICIPIO</a:t>
            </a:r>
            <a:endParaRPr lang="es-MX" dirty="0"/>
          </a:p>
        </p:txBody>
      </p:sp>
      <p:sp>
        <p:nvSpPr>
          <p:cNvPr id="3" name="2 Marcador de contenido"/>
          <p:cNvSpPr>
            <a:spLocks noGrp="1"/>
          </p:cNvSpPr>
          <p:nvPr>
            <p:ph idx="1"/>
          </p:nvPr>
        </p:nvSpPr>
        <p:spPr/>
        <p:txBody>
          <a:bodyPr>
            <a:normAutofit fontScale="92500"/>
          </a:bodyPr>
          <a:lstStyle/>
          <a:p>
            <a:r>
              <a:rPr lang="es-ES" dirty="0" smtClean="0"/>
              <a:t>El tema de la naturaleza jurídica, de conformidad con la Doctora Teresita Rendón Huerta, es uno de los más complejos ya que implica tener bases sólidas sobre las cuáles se marque una auténtica evolución del derecho municipal, a partir del municipio visto como un digno objeto de conocimiento jurídico y no como un simple "barredor  de calles", el que "recibe las migajas del Estado y la Federación", el que "debe arreglar caños, tuberías de aguas" y en general "el mal prestador de servicios insignificantes y secundarios servicios públicos" como muchos lo han expresado.</a:t>
            </a:r>
            <a:endParaRPr lang="es-MX" dirty="0" smtClean="0"/>
          </a:p>
          <a:p>
            <a:endParaRPr lang="es-MX"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85728"/>
            <a:ext cx="8305800" cy="1199056"/>
          </a:xfrm>
        </p:spPr>
        <p:txBody>
          <a:bodyPr>
            <a:normAutofit/>
          </a:bodyPr>
          <a:lstStyle/>
          <a:p>
            <a:r>
              <a:rPr lang="es-MX" dirty="0" smtClean="0"/>
              <a:t>2.2 Naturaleza jurídica del Municipio </a:t>
            </a:r>
          </a:p>
        </p:txBody>
      </p:sp>
      <p:graphicFrame>
        <p:nvGraphicFramePr>
          <p:cNvPr id="3" name="3 Marcador de contenido"/>
          <p:cNvGraphicFramePr>
            <a:graphicFrameLocks/>
          </p:cNvGraphicFramePr>
          <p:nvPr/>
        </p:nvGraphicFramePr>
        <p:xfrm>
          <a:off x="611560" y="1556791"/>
          <a:ext cx="8075240" cy="49685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t>2.2.1 Descentralización administrativa </a:t>
            </a:r>
          </a:p>
        </p:txBody>
      </p:sp>
      <p:sp>
        <p:nvSpPr>
          <p:cNvPr id="3" name="2 Marcador de contenido"/>
          <p:cNvSpPr>
            <a:spLocks noGrp="1"/>
          </p:cNvSpPr>
          <p:nvPr>
            <p:ph idx="1"/>
          </p:nvPr>
        </p:nvSpPr>
        <p:spPr/>
        <p:txBody>
          <a:bodyPr>
            <a:normAutofit fontScale="92500"/>
          </a:bodyPr>
          <a:lstStyle/>
          <a:p>
            <a:r>
              <a:rPr lang="es-ES" dirty="0" smtClean="0"/>
              <a:t>El municipio está inmerso en un proceso de descentralización en nuestro país, que tiene diferentes aspectos; primero como una lucha entre conservadores vs. Liberales en el siglo XIX; después, no obstante, el triunfo del federalismo, la situación objetiva provocó nuevamente el centralismo del poder político y económico a fin de darle vialidad al concepto de nación. Aunque ese centralismo del que hace mención lo vemos reflejado actualmente en los convenios de coordinación fiscal entre los Estados y la Federación, y que no resuelven en lo más mínimo la problemática social actual.</a:t>
            </a:r>
            <a:endParaRPr lang="es-MX"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t>2.2.1 Descentralización administrativa </a:t>
            </a:r>
          </a:p>
        </p:txBody>
      </p:sp>
      <p:sp>
        <p:nvSpPr>
          <p:cNvPr id="3" name="2 Marcador de contenido"/>
          <p:cNvSpPr>
            <a:spLocks noGrp="1"/>
          </p:cNvSpPr>
          <p:nvPr>
            <p:ph idx="1"/>
          </p:nvPr>
        </p:nvSpPr>
        <p:spPr/>
        <p:txBody>
          <a:bodyPr>
            <a:normAutofit fontScale="85000" lnSpcReduction="20000"/>
          </a:bodyPr>
          <a:lstStyle/>
          <a:p>
            <a:r>
              <a:rPr lang="es-ES" dirty="0" smtClean="0"/>
              <a:t>De acuerdo a Gabino Fraga, en México tradicionalmente se ha aceptado que el municipio es un organismo descentralizado por región. Al respecto Gabino fraga dice que la descentralización por región consiste en el establecimiento de una organización administrativa destinada a manejar los intereses colectivos que corresponden a la población radicada en una determinada circunscripción territorial.</a:t>
            </a:r>
            <a:endParaRPr lang="es-MX" dirty="0" smtClean="0"/>
          </a:p>
          <a:p>
            <a:pPr>
              <a:buNone/>
            </a:pPr>
            <a:endParaRPr lang="es-MX" dirty="0" smtClean="0"/>
          </a:p>
          <a:p>
            <a:r>
              <a:rPr lang="es-ES" dirty="0" smtClean="0"/>
              <a:t>El municipio no constituye una unidad soberana dentro del Estado, ni un poder que se encuentra al lado de los poderes expresamente establecidos por la Constitución; el municipio es una forma en que el Estado descentraliza los servicios públicos correspondientes a una circunscripción territorial determinada.</a:t>
            </a:r>
            <a:endParaRPr lang="es-MX" dirty="0" smtClean="0"/>
          </a:p>
          <a:p>
            <a:pPr>
              <a:buNone/>
            </a:pPr>
            <a:endParaRPr lang="es-MX"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428596" y="1428736"/>
          <a:ext cx="7191404" cy="5429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642910" y="500042"/>
            <a:ext cx="6786610" cy="1569660"/>
          </a:xfrm>
          <a:prstGeom prst="rect">
            <a:avLst/>
          </a:prstGeom>
        </p:spPr>
        <p:txBody>
          <a:bodyPr wrap="square">
            <a:spAutoFit/>
          </a:bodyPr>
          <a:lstStyle/>
          <a:p>
            <a:pPr lvl="0" algn="ctr"/>
            <a:r>
              <a:rPr lang="es-ES" sz="2400" dirty="0" smtClean="0"/>
              <a:t>De acuerdo al análisis del art. 115 constitucional, Gabino Fraga indica que es aplicable la teoría clásica francesa sobre el municipio, por las razones siguientes:</a:t>
            </a:r>
            <a:endParaRPr lang="es-MX"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428596" y="1428736"/>
          <a:ext cx="7191404" cy="5429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642910" y="500042"/>
            <a:ext cx="6786610" cy="1569660"/>
          </a:xfrm>
          <a:prstGeom prst="rect">
            <a:avLst/>
          </a:prstGeom>
        </p:spPr>
        <p:txBody>
          <a:bodyPr wrap="square">
            <a:spAutoFit/>
          </a:bodyPr>
          <a:lstStyle/>
          <a:p>
            <a:pPr lvl="0" algn="ctr"/>
            <a:r>
              <a:rPr lang="es-ES" sz="2400" dirty="0" smtClean="0"/>
              <a:t>De acuerdo al análisis del art. 115 constitucional, Gabino Fraga indica que es aplicable la teoría clásica francesa sobre el municipio, por las razones siguientes:</a:t>
            </a:r>
            <a:endParaRPr lang="es-MX"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14282" y="285728"/>
          <a:ext cx="7786742" cy="59293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14282" y="285728"/>
          <a:ext cx="7786742" cy="59293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8860" y="320040"/>
            <a:ext cx="5267340" cy="1143000"/>
          </a:xfrm>
        </p:spPr>
        <p:txBody>
          <a:bodyPr>
            <a:noAutofit/>
          </a:bodyPr>
          <a:lstStyle/>
          <a:p>
            <a:pPr algn="ctr"/>
            <a:r>
              <a:rPr lang="es-MX" sz="2800" dirty="0" smtClean="0"/>
              <a:t>CONTENIDO</a:t>
            </a:r>
            <a:endParaRPr lang="es-MX" sz="2800" dirty="0"/>
          </a:p>
        </p:txBody>
      </p:sp>
      <p:sp>
        <p:nvSpPr>
          <p:cNvPr id="3" name="2 Marcador de contenido"/>
          <p:cNvSpPr>
            <a:spLocks noGrp="1"/>
          </p:cNvSpPr>
          <p:nvPr>
            <p:ph idx="1"/>
          </p:nvPr>
        </p:nvSpPr>
        <p:spPr>
          <a:solidFill>
            <a:schemeClr val="accent1">
              <a:lumMod val="50000"/>
            </a:schemeClr>
          </a:solidFill>
          <a:ln>
            <a:solidFill>
              <a:schemeClr val="accent1"/>
            </a:solidFill>
          </a:ln>
        </p:spPr>
        <p:txBody>
          <a:bodyPr>
            <a:normAutofit/>
          </a:bodyPr>
          <a:lstStyle/>
          <a:p>
            <a:pPr lvl="0"/>
            <a:r>
              <a:rPr lang="es-ES" dirty="0" smtClean="0">
                <a:solidFill>
                  <a:srgbClr val="0070C0"/>
                </a:solidFill>
                <a:latin typeface="Book Antiqua" pitchFamily="18" charset="0"/>
                <a:hlinkClick r:id="rId3" action="ppaction://hlinksldjump"/>
              </a:rPr>
              <a:t>Guión de uso</a:t>
            </a:r>
            <a:endParaRPr lang="es-ES" dirty="0" smtClean="0">
              <a:solidFill>
                <a:srgbClr val="0070C0"/>
              </a:solidFill>
              <a:latin typeface="Book Antiqua" pitchFamily="18" charset="0"/>
            </a:endParaRPr>
          </a:p>
          <a:p>
            <a:pPr lvl="0">
              <a:buNone/>
            </a:pPr>
            <a:endParaRPr lang="es-ES" dirty="0" smtClean="0">
              <a:solidFill>
                <a:srgbClr val="0070C0"/>
              </a:solidFill>
              <a:latin typeface="Book Antiqua" pitchFamily="18" charset="0"/>
            </a:endParaRPr>
          </a:p>
          <a:p>
            <a:pPr lvl="0"/>
            <a:r>
              <a:rPr lang="es-ES" dirty="0" smtClean="0">
                <a:solidFill>
                  <a:srgbClr val="0070C0"/>
                </a:solidFill>
                <a:latin typeface="Book Antiqua" pitchFamily="18" charset="0"/>
                <a:hlinkClick r:id="rId4" action="ppaction://hlinksldjump"/>
              </a:rPr>
              <a:t>Objetivos de la Unidad de Aprendizaje</a:t>
            </a:r>
            <a:endParaRPr lang="es-ES" dirty="0" smtClean="0">
              <a:solidFill>
                <a:srgbClr val="0070C0"/>
              </a:solidFill>
              <a:latin typeface="Book Antiqua" pitchFamily="18" charset="0"/>
            </a:endParaRPr>
          </a:p>
          <a:p>
            <a:pPr lvl="0">
              <a:buNone/>
            </a:pPr>
            <a:endParaRPr lang="es-ES" dirty="0" smtClean="0">
              <a:solidFill>
                <a:srgbClr val="0070C0"/>
              </a:solidFill>
              <a:latin typeface="Book Antiqua" pitchFamily="18" charset="0"/>
            </a:endParaRPr>
          </a:p>
          <a:p>
            <a:pPr lvl="0"/>
            <a:r>
              <a:rPr lang="es-ES" dirty="0" smtClean="0">
                <a:solidFill>
                  <a:srgbClr val="0070C0"/>
                </a:solidFill>
                <a:latin typeface="Book Antiqua" pitchFamily="18" charset="0"/>
                <a:hlinkClick r:id="rId5" action="ppaction://hlinksldjump"/>
              </a:rPr>
              <a:t>Referencias Bibliográficas</a:t>
            </a:r>
            <a:endParaRPr lang="es-ES" dirty="0" smtClean="0">
              <a:solidFill>
                <a:srgbClr val="0070C0"/>
              </a:solidFill>
              <a:latin typeface="Book Antiqua" pitchFamily="18" charset="0"/>
            </a:endParaRPr>
          </a:p>
          <a:p>
            <a:pPr lvl="0">
              <a:buNone/>
            </a:pPr>
            <a:endParaRPr lang="es-ES" dirty="0" smtClean="0">
              <a:solidFill>
                <a:srgbClr val="0070C0"/>
              </a:solidFill>
              <a:latin typeface="Book Antiqua" pitchFamily="18" charset="0"/>
            </a:endParaRPr>
          </a:p>
          <a:p>
            <a:r>
              <a:rPr lang="es-ES" sz="2800" u="sng" dirty="0" smtClean="0"/>
              <a:t>Unidad 2. </a:t>
            </a:r>
            <a:r>
              <a:rPr lang="es-ES" sz="2800" dirty="0" smtClean="0"/>
              <a:t>Marco teórico del Municipio y su naturaleza jurídica</a:t>
            </a:r>
            <a:endParaRPr lang="es-MX" sz="2800" dirty="0" smtClean="0"/>
          </a:p>
          <a:p>
            <a:endParaRPr lang="es-MX" dirty="0"/>
          </a:p>
        </p:txBody>
      </p:sp>
      <p:pic>
        <p:nvPicPr>
          <p:cNvPr id="6" name="5 Imagen" descr="ESCUDO UAEMEX.jpg"/>
          <p:cNvPicPr>
            <a:picLocks noChangeAspect="1"/>
          </p:cNvPicPr>
          <p:nvPr/>
        </p:nvPicPr>
        <p:blipFill>
          <a:blip r:embed="rId6"/>
          <a:stretch>
            <a:fillRect/>
          </a:stretch>
        </p:blipFill>
        <p:spPr>
          <a:xfrm>
            <a:off x="785785" y="428605"/>
            <a:ext cx="1428761" cy="1214446"/>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14290"/>
            <a:ext cx="7239000" cy="1465886"/>
          </a:xfrm>
        </p:spPr>
        <p:txBody>
          <a:bodyPr>
            <a:normAutofit/>
          </a:bodyPr>
          <a:lstStyle/>
          <a:p>
            <a:r>
              <a:rPr lang="es-ES" sz="3200" dirty="0" smtClean="0"/>
              <a:t>PODERES CONCESIONADOS</a:t>
            </a:r>
            <a:r>
              <a:rPr lang="es-MX" sz="2000" dirty="0" smtClean="0"/>
              <a:t/>
            </a:r>
            <a:br>
              <a:rPr lang="es-MX" sz="2000" dirty="0" smtClean="0"/>
            </a:br>
            <a:r>
              <a:rPr lang="es-ES" sz="2000" dirty="0" smtClean="0"/>
              <a:t> </a:t>
            </a:r>
            <a:endParaRPr lang="es-MX" sz="1600" dirty="0" smtClean="0"/>
          </a:p>
        </p:txBody>
      </p:sp>
      <p:graphicFrame>
        <p:nvGraphicFramePr>
          <p:cNvPr id="4" name="3 Marcador de contenido"/>
          <p:cNvGraphicFramePr>
            <a:graphicFrameLocks noGrp="1"/>
          </p:cNvGraphicFramePr>
          <p:nvPr>
            <p:ph idx="1"/>
          </p:nvPr>
        </p:nvGraphicFramePr>
        <p:xfrm>
          <a:off x="457200" y="1000108"/>
          <a:ext cx="7239000" cy="54562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t>2.2.2 Descentralización política Órgano político </a:t>
            </a:r>
          </a:p>
        </p:txBody>
      </p:sp>
      <p:sp>
        <p:nvSpPr>
          <p:cNvPr id="3" name="2 Marcador de contenido"/>
          <p:cNvSpPr>
            <a:spLocks noGrp="1"/>
          </p:cNvSpPr>
          <p:nvPr>
            <p:ph idx="1"/>
          </p:nvPr>
        </p:nvSpPr>
        <p:spPr>
          <a:xfrm>
            <a:off x="214282" y="1609416"/>
            <a:ext cx="7858180" cy="5248584"/>
          </a:xfrm>
        </p:spPr>
        <p:txBody>
          <a:bodyPr>
            <a:normAutofit fontScale="32500" lnSpcReduction="20000"/>
          </a:bodyPr>
          <a:lstStyle/>
          <a:p>
            <a:r>
              <a:rPr lang="es-ES" sz="3700" dirty="0" smtClean="0"/>
              <a:t>Esta naturaleza esta vinculada con la autonomía y libertad del municipio por lo que a continuación se analizan dichos conceptos:</a:t>
            </a:r>
          </a:p>
          <a:p>
            <a:pPr>
              <a:buNone/>
            </a:pPr>
            <a:endParaRPr lang="es-ES" sz="3700" dirty="0" smtClean="0"/>
          </a:p>
          <a:p>
            <a:r>
              <a:rPr lang="es-ES" sz="3700" dirty="0" smtClean="0"/>
              <a:t>LA AUTARQUÍA TERRITORIAL DEL MUNICIPIO</a:t>
            </a:r>
            <a:endParaRPr lang="es-MX" sz="3700" dirty="0" smtClean="0"/>
          </a:p>
          <a:p>
            <a:pPr>
              <a:buNone/>
            </a:pPr>
            <a:endParaRPr lang="es-MX" sz="3700" dirty="0" smtClean="0"/>
          </a:p>
          <a:p>
            <a:r>
              <a:rPr lang="es-ES" sz="3700" dirty="0" smtClean="0"/>
              <a:t>Esta postura doctrinal es estrictamente administrativa que considera que el municipio cumple una función gestora y por tanto se limita a aplicar las normas generales emanadas del poder legislativo; que el municipio ejerce funciones delegadas en donde predomina la subordinación a los poderes superiores y que con la diversidad de matices constituye la fórmula normal del municipio moderno.</a:t>
            </a:r>
            <a:endParaRPr lang="es-MX" sz="3700" dirty="0" smtClean="0"/>
          </a:p>
          <a:p>
            <a:pPr>
              <a:buNone/>
            </a:pPr>
            <a:endParaRPr lang="es-MX" sz="3700" dirty="0" smtClean="0"/>
          </a:p>
          <a:p>
            <a:r>
              <a:rPr lang="es-ES" sz="3700" dirty="0" smtClean="0"/>
              <a:t>En el derecho municipal autarquía implica autosuficiencia e independencia sólo y exclusivamente en lo administrativo y vinculación de orden político y legislativo a un poder superior. Sobre estos presupuestos, y desde el punto de vista real o de facto, la naturaleza jurídica del municipio en México es autárquica, entendido este concepto en su segunda connotación, o sea como dependencia, subordinación jerárquica de acuerdo a los siguientes puntos:</a:t>
            </a:r>
          </a:p>
          <a:p>
            <a:endParaRPr lang="es-MX" sz="3700" dirty="0" smtClean="0"/>
          </a:p>
          <a:p>
            <a:r>
              <a:rPr lang="es-ES" sz="3700" dirty="0" smtClean="0"/>
              <a:t>1. No tiene delimitada una competencia privativa, en virtud de que tanto las leyes federales, como las estatales se superponen a las materias que de origen corresponden al municipio. </a:t>
            </a:r>
            <a:endParaRPr lang="es-MX" sz="3700" dirty="0" smtClean="0"/>
          </a:p>
          <a:p>
            <a:r>
              <a:rPr lang="es-ES" sz="3700" dirty="0" smtClean="0"/>
              <a:t>2. No tiene potestad legislativa plena; pues sus leyes en materia tributaria y la orgánica municipal, las dicta el poder legislativo local.</a:t>
            </a:r>
            <a:endParaRPr lang="es-MX" sz="3700" dirty="0" smtClean="0"/>
          </a:p>
          <a:p>
            <a:r>
              <a:rPr lang="es-ES" sz="3700" dirty="0" smtClean="0"/>
              <a:t>3. Si bien es cierto que el municipio tiene un patrimonio propio subsisten limitaciones para la administración y disposición de sus bienes.</a:t>
            </a:r>
            <a:endParaRPr lang="es-MX" sz="3700" dirty="0" smtClean="0"/>
          </a:p>
          <a:p>
            <a:r>
              <a:rPr lang="es-ES" sz="3700" dirty="0" smtClean="0"/>
              <a:t>4. El poder central subordina al municipal en todos los sentidos: le dicta sus leyes, en múltiples ocasiones hace nugatorios los procesos electorales municipales, determina sus ingresos, controla los gastos, vigila y supervisa la actuación de los funcionarios municipales, determinando frecuentemente los cauces políticos por los que debe conducirse a la municipalidad.</a:t>
            </a:r>
            <a:endParaRPr lang="es-MX" sz="3700" dirty="0" smtClean="0"/>
          </a:p>
          <a:p>
            <a:pPr>
              <a:buNone/>
            </a:pPr>
            <a:endParaRPr lang="es-MX" sz="3700" dirty="0" smtClean="0"/>
          </a:p>
          <a:p>
            <a:pPr>
              <a:buNone/>
            </a:pPr>
            <a:endParaRPr lang="es-MX" dirty="0" smtClean="0"/>
          </a:p>
          <a:p>
            <a:pPr>
              <a:buNone/>
            </a:pPr>
            <a:endParaRPr lang="es-MX"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t>2.2.2 Descentralización política Órgano político </a:t>
            </a:r>
          </a:p>
        </p:txBody>
      </p:sp>
      <p:sp>
        <p:nvSpPr>
          <p:cNvPr id="3" name="2 Marcador de contenido"/>
          <p:cNvSpPr>
            <a:spLocks noGrp="1"/>
          </p:cNvSpPr>
          <p:nvPr>
            <p:ph idx="1"/>
          </p:nvPr>
        </p:nvSpPr>
        <p:spPr/>
        <p:txBody>
          <a:bodyPr>
            <a:normAutofit fontScale="47500" lnSpcReduction="20000"/>
          </a:bodyPr>
          <a:lstStyle/>
          <a:p>
            <a:r>
              <a:rPr lang="es-ES" dirty="0" smtClean="0"/>
              <a:t>Esta naturaleza esta vinculada con la autonomía y libertad del municipio por lo que a continuación se analizan dichos conceptos:</a:t>
            </a:r>
          </a:p>
          <a:p>
            <a:endParaRPr lang="es-ES" dirty="0" smtClean="0"/>
          </a:p>
          <a:p>
            <a:endParaRPr lang="es-ES" dirty="0" smtClean="0"/>
          </a:p>
          <a:p>
            <a:r>
              <a:rPr lang="es-ES" dirty="0" smtClean="0"/>
              <a:t>LA AUTONOMÍA DEL MUNICIPIO</a:t>
            </a:r>
            <a:endParaRPr lang="es-MX" dirty="0" smtClean="0"/>
          </a:p>
          <a:p>
            <a:pPr>
              <a:buNone/>
            </a:pPr>
            <a:r>
              <a:rPr lang="es-ES" dirty="0" smtClean="0"/>
              <a:t> </a:t>
            </a:r>
            <a:endParaRPr lang="es-MX" dirty="0" smtClean="0"/>
          </a:p>
          <a:p>
            <a:r>
              <a:rPr lang="es-ES" dirty="0" smtClean="0"/>
              <a:t>La posición doctrinal que considera al municipio como ente autónomo, parte del concepto de autonomía, que en el lenguaje jurídico tiene doble significado. En el derecho civil, como la capacidad de obrar jurídicamente reconocida. Desde el Derecho Público, es la capacidad de crear preceptos obligatorios de derecho objetivos (Materialmente Estatutos o Reglamentos como normas jurídica, es decir, preceptos jurídicos obligatorios que no pueden engendrarse ni por contrato privado ni por convención o acto colectivo en el sentido de una producción común de Derecho en el ámbito del derecho privado.</a:t>
            </a:r>
            <a:endParaRPr lang="es-MX" dirty="0" smtClean="0"/>
          </a:p>
          <a:p>
            <a:endParaRPr lang="es-MX" dirty="0" smtClean="0"/>
          </a:p>
          <a:p>
            <a:r>
              <a:rPr lang="es-ES" dirty="0" smtClean="0"/>
              <a:t>En el Estado moderno el municipio tiene tres caracteres fundamentales: </a:t>
            </a:r>
            <a:endParaRPr lang="es-MX" dirty="0" smtClean="0"/>
          </a:p>
          <a:p>
            <a:r>
              <a:rPr lang="es-ES" dirty="0" smtClean="0"/>
              <a:t>1. En el político, la autonomía es asegurada por el gobierno representativo propio</a:t>
            </a:r>
            <a:endParaRPr lang="es-MX" dirty="0" smtClean="0"/>
          </a:p>
          <a:p>
            <a:r>
              <a:rPr lang="es-ES" dirty="0" smtClean="0"/>
              <a:t>2. En el administrativo, en la organización de sus servicios público</a:t>
            </a:r>
          </a:p>
          <a:p>
            <a:r>
              <a:rPr lang="es-ES" dirty="0" smtClean="0"/>
              <a:t>3. En el financiero, en cuanto a la reglamentación de sus finanzas</a:t>
            </a:r>
            <a:endParaRPr lang="es-MX" dirty="0" smtClean="0"/>
          </a:p>
          <a:p>
            <a:endParaRPr lang="es-MX" dirty="0" smtClean="0"/>
          </a:p>
          <a:p>
            <a:r>
              <a:rPr lang="es-ES" dirty="0" smtClean="0"/>
              <a:t>Sin embargo la autonomía en el orden nacional, nunca ha existido, convirtiéndose en un ideal difícil de alcanzar, ya que se vive una simulación jurídica.</a:t>
            </a:r>
            <a:endParaRPr lang="es-MX" dirty="0" smtClean="0"/>
          </a:p>
          <a:p>
            <a:pPr>
              <a:buNone/>
            </a:pPr>
            <a:r>
              <a:rPr lang="es-ES" dirty="0" smtClean="0"/>
              <a:t> </a:t>
            </a:r>
            <a:endParaRPr lang="es-MX" dirty="0" smtClean="0"/>
          </a:p>
          <a:p>
            <a:pPr>
              <a:buNone/>
            </a:pPr>
            <a:endParaRPr lang="es-MX"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t>2.2.2 Descentralización política Órgano político </a:t>
            </a:r>
          </a:p>
        </p:txBody>
      </p:sp>
      <p:sp>
        <p:nvSpPr>
          <p:cNvPr id="3" name="2 Marcador de contenido"/>
          <p:cNvSpPr>
            <a:spLocks noGrp="1"/>
          </p:cNvSpPr>
          <p:nvPr>
            <p:ph idx="1"/>
          </p:nvPr>
        </p:nvSpPr>
        <p:spPr/>
        <p:txBody>
          <a:bodyPr>
            <a:normAutofit fontScale="70000" lnSpcReduction="20000"/>
          </a:bodyPr>
          <a:lstStyle/>
          <a:p>
            <a:r>
              <a:rPr lang="es-ES" dirty="0" smtClean="0"/>
              <a:t>ÓRGANO LIBRE</a:t>
            </a:r>
            <a:endParaRPr lang="es-MX" dirty="0" smtClean="0"/>
          </a:p>
          <a:p>
            <a:pPr>
              <a:buNone/>
            </a:pPr>
            <a:endParaRPr lang="es-MX" dirty="0" smtClean="0"/>
          </a:p>
          <a:p>
            <a:r>
              <a:rPr lang="es-ES" dirty="0" smtClean="0"/>
              <a:t>El municipio libre se enarboló como un anhelo revolucionario y que acogió posteriormente el Constituyente de Querétaro, elevándolo a rango de precepto constitucional; motivo por el cual debemos considerar que la libertad municipal debe interpretarse como ausencia de coacción física o moral en la esfera de su competencia, sin mengua de la necesaria relación con otros entes públicos en el orden externo;</a:t>
            </a:r>
            <a:endParaRPr lang="es-MX" dirty="0" smtClean="0"/>
          </a:p>
          <a:p>
            <a:pPr>
              <a:buNone/>
            </a:pPr>
            <a:r>
              <a:rPr lang="es-ES" dirty="0" smtClean="0"/>
              <a:t> </a:t>
            </a:r>
            <a:endParaRPr lang="es-MX" dirty="0" smtClean="0"/>
          </a:p>
          <a:p>
            <a:r>
              <a:rPr lang="es-ES" dirty="0" smtClean="0"/>
              <a:t>Sin embargo dada la estructura del Estado mexicano, el municipio es libre en cuanto a su régimen interno. En su régimen externo se subordina a la legislación local y nacional.</a:t>
            </a:r>
            <a:endParaRPr lang="es-MX" dirty="0" smtClean="0"/>
          </a:p>
          <a:p>
            <a:pPr>
              <a:buNone/>
            </a:pPr>
            <a:r>
              <a:rPr lang="es-ES" dirty="0" smtClean="0"/>
              <a:t> </a:t>
            </a:r>
            <a:endParaRPr lang="es-MX" dirty="0" smtClean="0"/>
          </a:p>
          <a:p>
            <a:r>
              <a:rPr lang="es-ES" dirty="0" smtClean="0"/>
              <a:t>Como consecuencia del despotismo de los gobiernos centrales, el municipio no es libre de hecho, aún cuando de derecho debe serlo, y se ha manejado como una pieza en el juego político.</a:t>
            </a:r>
            <a:endParaRPr lang="es-MX" dirty="0" smtClean="0"/>
          </a:p>
          <a:p>
            <a:pPr>
              <a:buNone/>
            </a:pPr>
            <a:endParaRPr lang="es-MX"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 xmlns:p14="http://schemas.microsoft.com/office/powerpoint/2010/main" val="4077235890"/>
              </p:ext>
            </p:extLst>
          </p:nvPr>
        </p:nvGraphicFramePr>
        <p:xfrm>
          <a:off x="0" y="-24"/>
          <a:ext cx="9144000" cy="6741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0"/>
            <a:r>
              <a:rPr lang="es-ES" sz="4000" dirty="0" smtClean="0"/>
              <a:t>Gobierno por comisión</a:t>
            </a:r>
            <a:endParaRPr lang="es-MX" sz="4000" dirty="0"/>
          </a:p>
        </p:txBody>
      </p:sp>
      <p:sp>
        <p:nvSpPr>
          <p:cNvPr id="5" name="4 Rectángulo"/>
          <p:cNvSpPr/>
          <p:nvPr/>
        </p:nvSpPr>
        <p:spPr>
          <a:xfrm>
            <a:off x="642910" y="1571612"/>
            <a:ext cx="7072362" cy="192939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000" dirty="0" smtClean="0"/>
              <a:t>En este sistema se deposita la dirección y gobierno del municipio en un cuerpo colegiado de funcionarios (de 3 a 9 máximo), que reúnen entre sí el  total de facultades deliberativas, ejecutivas y administrativas; existiendo igualdad entre todos los integrantes, para asegurar la eficiencia del órgano colegiado.</a:t>
            </a:r>
            <a:endParaRPr lang="es-ES" sz="2000" dirty="0"/>
          </a:p>
        </p:txBody>
      </p:sp>
      <p:sp>
        <p:nvSpPr>
          <p:cNvPr id="6" name="5 Flecha abajo"/>
          <p:cNvSpPr/>
          <p:nvPr/>
        </p:nvSpPr>
        <p:spPr>
          <a:xfrm>
            <a:off x="4211960" y="3573016"/>
            <a:ext cx="500066" cy="64408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8" name="7 Rectángulo"/>
          <p:cNvSpPr/>
          <p:nvPr/>
        </p:nvSpPr>
        <p:spPr>
          <a:xfrm>
            <a:off x="1214414" y="4365104"/>
            <a:ext cx="6357982" cy="2135730"/>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r>
              <a:rPr lang="es-ES" dirty="0" smtClean="0"/>
              <a:t>Los comisionados guardan entre sí el mismo status y presiden la comisión en forma rotativa. El principio fundamental aquí es la igual entre los integrantes de este cuerpo directivo a fin de evitar discrepancias internas que se traducirían en falta de eficacia. (</a:t>
            </a:r>
            <a:r>
              <a:rPr lang="es-ES" dirty="0" err="1" smtClean="0"/>
              <a:t>vg</a:t>
            </a:r>
            <a:r>
              <a:rPr lang="es-ES" dirty="0" smtClean="0"/>
              <a:t>. </a:t>
            </a:r>
            <a:r>
              <a:rPr lang="es-ES" dirty="0" err="1" smtClean="0"/>
              <a:t>Galvelston</a:t>
            </a:r>
            <a:r>
              <a:rPr lang="es-ES" dirty="0" smtClean="0"/>
              <a:t> 1901).</a:t>
            </a:r>
            <a:endParaRPr lang="es-MX"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0"/>
            <a:r>
              <a:rPr lang="es-ES" sz="4000" dirty="0" smtClean="0"/>
              <a:t>Gobierno por comisión</a:t>
            </a:r>
            <a:endParaRPr lang="es-MX" sz="4000" dirty="0"/>
          </a:p>
        </p:txBody>
      </p:sp>
      <p:sp>
        <p:nvSpPr>
          <p:cNvPr id="5" name="4 Rectángulo"/>
          <p:cNvSpPr/>
          <p:nvPr/>
        </p:nvSpPr>
        <p:spPr>
          <a:xfrm>
            <a:off x="642910" y="1571612"/>
            <a:ext cx="7072362" cy="192939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000" dirty="0" smtClean="0"/>
              <a:t>A los comisionados se les otorgan amplios poderes, sometiéndolos a una estricta responsabilidad legal, manteniendo un alto ideal de eficacia administrativa. </a:t>
            </a:r>
            <a:endParaRPr lang="es-ES" sz="2000" dirty="0"/>
          </a:p>
        </p:txBody>
      </p:sp>
      <p:sp>
        <p:nvSpPr>
          <p:cNvPr id="6" name="5 Flecha abajo"/>
          <p:cNvSpPr/>
          <p:nvPr/>
        </p:nvSpPr>
        <p:spPr>
          <a:xfrm>
            <a:off x="4211960" y="3573016"/>
            <a:ext cx="500066" cy="64408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8" name="7 Rectángulo"/>
          <p:cNvSpPr/>
          <p:nvPr/>
        </p:nvSpPr>
        <p:spPr>
          <a:xfrm>
            <a:off x="1214414" y="4365104"/>
            <a:ext cx="6357982" cy="2135730"/>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r>
              <a:rPr lang="es-ES" dirty="0" smtClean="0"/>
              <a:t>Los comisionados son responsables de todos los ramos de la administración y todas las cuestiones se resuelven por mayoría de votos, quien preside la comisión, no tienen ni veto ni voto decisivo.</a:t>
            </a:r>
            <a:endParaRPr lang="es-MX" dirty="0" smtClean="0"/>
          </a:p>
          <a:p>
            <a:r>
              <a:rPr lang="es-ES" dirty="0" smtClean="0"/>
              <a:t>Los poderes están centralizados.</a:t>
            </a:r>
          </a:p>
          <a:p>
            <a:endParaRPr lang="es-ES" dirty="0" smtClean="0"/>
          </a:p>
          <a:p>
            <a:r>
              <a:rPr lang="es-ES" dirty="0" smtClean="0"/>
              <a:t>En la actualidad ya no opera este tipo de sistema.</a:t>
            </a:r>
            <a:endParaRPr lang="es-MX"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428596" y="428604"/>
          <a:ext cx="7191404" cy="4889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642910" y="500042"/>
            <a:ext cx="6786610" cy="1200329"/>
          </a:xfrm>
          <a:prstGeom prst="rect">
            <a:avLst/>
          </a:prstGeom>
        </p:spPr>
        <p:txBody>
          <a:bodyPr wrap="square">
            <a:spAutoFit/>
          </a:bodyPr>
          <a:lstStyle/>
          <a:p>
            <a:pPr lvl="0" algn="ctr"/>
            <a:r>
              <a:rPr lang="es-ES" sz="3600" dirty="0" smtClean="0"/>
              <a:t>Gobierno municipal por órganos duales</a:t>
            </a:r>
            <a:endParaRPr lang="es-MX" sz="36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ES" sz="4000" dirty="0" smtClean="0"/>
              <a:t>Sistema de Gerente (City manager)</a:t>
            </a:r>
            <a:endParaRPr lang="es-MX" sz="4000" dirty="0"/>
          </a:p>
        </p:txBody>
      </p:sp>
      <p:sp>
        <p:nvSpPr>
          <p:cNvPr id="5" name="4 Rectángulo"/>
          <p:cNvSpPr/>
          <p:nvPr/>
        </p:nvSpPr>
        <p:spPr>
          <a:xfrm>
            <a:off x="642910" y="1571612"/>
            <a:ext cx="7072362" cy="192939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000" dirty="0" smtClean="0"/>
              <a:t>Es un modelo tiene su origen en el gobierno </a:t>
            </a:r>
            <a:endParaRPr lang="es-MX" sz="2000" dirty="0" smtClean="0"/>
          </a:p>
          <a:p>
            <a:r>
              <a:rPr lang="es-ES" sz="2000" dirty="0" smtClean="0"/>
              <a:t>por comisión, pero con la particularidad de que éste delega en un gerente, que es un técnico experto (manager), la administración ejecutiva de la municipalidad, el cual, designa y dirige a sus colaboradores. </a:t>
            </a:r>
            <a:endParaRPr lang="es-ES" sz="2000" dirty="0"/>
          </a:p>
        </p:txBody>
      </p:sp>
      <p:sp>
        <p:nvSpPr>
          <p:cNvPr id="6" name="5 Flecha abajo"/>
          <p:cNvSpPr/>
          <p:nvPr/>
        </p:nvSpPr>
        <p:spPr>
          <a:xfrm>
            <a:off x="4211960" y="3573016"/>
            <a:ext cx="500066" cy="64408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8" name="7 Rectángulo"/>
          <p:cNvSpPr/>
          <p:nvPr/>
        </p:nvSpPr>
        <p:spPr>
          <a:xfrm>
            <a:off x="1214414" y="4365104"/>
            <a:ext cx="6357982" cy="2135730"/>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r>
              <a:rPr lang="es-ES" dirty="0" smtClean="0"/>
              <a:t>Una vez que ha sido nombrado el manager tiene completa autoridad para designar a sus colaboradores y dirigir su trabajo. Tiene el control completo, aunque siempre reporta al consejo los asuntos más importantes de la localidad (Cincinnati, Dallas, Kansas City y San Diego en la década de los 30s y 40s)</a:t>
            </a:r>
            <a:endParaRPr lang="es-MX" dirty="0" smtClean="0"/>
          </a:p>
          <a:p>
            <a:r>
              <a:rPr lang="es-ES" dirty="0" smtClean="0"/>
              <a:t> </a:t>
            </a:r>
            <a:endParaRPr lang="es-MX"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14282" y="1397000"/>
          <a:ext cx="7786742" cy="4818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8860" y="320040"/>
            <a:ext cx="5267340" cy="1143000"/>
          </a:xfrm>
        </p:spPr>
        <p:txBody>
          <a:bodyPr>
            <a:noAutofit/>
          </a:bodyPr>
          <a:lstStyle/>
          <a:p>
            <a:pPr algn="ctr"/>
            <a:r>
              <a:rPr lang="es-MX" sz="2800" dirty="0" smtClean="0"/>
              <a:t>GUIÓN DE USO</a:t>
            </a:r>
            <a:endParaRPr lang="es-MX" sz="2800" dirty="0"/>
          </a:p>
        </p:txBody>
      </p:sp>
      <p:sp>
        <p:nvSpPr>
          <p:cNvPr id="3" name="2 Marcador de contenido"/>
          <p:cNvSpPr>
            <a:spLocks noGrp="1"/>
          </p:cNvSpPr>
          <p:nvPr>
            <p:ph idx="1"/>
          </p:nvPr>
        </p:nvSpPr>
        <p:spPr/>
        <p:txBody>
          <a:bodyPr>
            <a:normAutofit fontScale="85000" lnSpcReduction="20000"/>
          </a:bodyPr>
          <a:lstStyle/>
          <a:p>
            <a:pPr>
              <a:buNone/>
            </a:pPr>
            <a:r>
              <a:rPr lang="es-ES" sz="2800" dirty="0" smtClean="0"/>
              <a:t>Este material está formado </a:t>
            </a:r>
            <a:r>
              <a:rPr lang="es-ES" sz="2800" smtClean="0"/>
              <a:t>por </a:t>
            </a:r>
            <a:r>
              <a:rPr lang="es-ES" sz="2800" smtClean="0"/>
              <a:t>31 </a:t>
            </a:r>
            <a:r>
              <a:rPr lang="es-ES" sz="2800" dirty="0" smtClean="0"/>
              <a:t>diapositivas para abarcar los dos puntos y seis </a:t>
            </a:r>
            <a:r>
              <a:rPr lang="es-ES" sz="2800" dirty="0" err="1" smtClean="0"/>
              <a:t>subpuntos</a:t>
            </a:r>
            <a:r>
              <a:rPr lang="es-ES" sz="2800" dirty="0" smtClean="0"/>
              <a:t> de la unidad 2 de competencia que el plan de estudios específica  para la Unidad de Aprendizaje  Derecho Municipal:</a:t>
            </a:r>
          </a:p>
          <a:p>
            <a:pPr>
              <a:buNone/>
            </a:pPr>
            <a:endParaRPr lang="es-ES" sz="2800" dirty="0" smtClean="0"/>
          </a:p>
          <a:p>
            <a:r>
              <a:rPr lang="es-ES" sz="2800" u="sng" dirty="0" smtClean="0"/>
              <a:t>Unidad 2. </a:t>
            </a:r>
            <a:r>
              <a:rPr lang="es-ES" sz="2800" dirty="0" smtClean="0"/>
              <a:t>Marco teórico del Municipio y su naturaleza jurídica</a:t>
            </a:r>
          </a:p>
          <a:p>
            <a:pPr>
              <a:buNone/>
            </a:pPr>
            <a:endParaRPr lang="es-ES_tradnl" sz="2800" dirty="0" smtClean="0"/>
          </a:p>
          <a:p>
            <a:r>
              <a:rPr lang="es-ES" sz="2800" dirty="0" smtClean="0"/>
              <a:t>Se han seleccionado contenidos gráficos sobresalientes de la unidad, evitando textos extensos ya que la intensión del material es transmitir conceptos teóricos elementales, el material es un apoyo para la explicación que el docente realiza a los alumnos.</a:t>
            </a:r>
          </a:p>
          <a:p>
            <a:endParaRPr lang="es-MX" sz="2800" dirty="0" smtClean="0"/>
          </a:p>
          <a:p>
            <a:endParaRPr lang="es-MX" dirty="0" smtClean="0"/>
          </a:p>
          <a:p>
            <a:endParaRPr lang="es-MX" dirty="0"/>
          </a:p>
        </p:txBody>
      </p:sp>
      <p:pic>
        <p:nvPicPr>
          <p:cNvPr id="6" name="5 Imagen" descr="ESCUDO UAEMEX.jpg"/>
          <p:cNvPicPr>
            <a:picLocks noChangeAspect="1"/>
          </p:cNvPicPr>
          <p:nvPr/>
        </p:nvPicPr>
        <p:blipFill>
          <a:blip r:embed="rId3"/>
          <a:stretch>
            <a:fillRect/>
          </a:stretch>
        </p:blipFill>
        <p:spPr>
          <a:xfrm>
            <a:off x="785785" y="428605"/>
            <a:ext cx="1428761" cy="1214446"/>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t>CONCLUSIÓN DE LA NATURALEZA JURÍDICA </a:t>
            </a:r>
            <a:endParaRPr lang="es-MX" dirty="0"/>
          </a:p>
        </p:txBody>
      </p:sp>
      <p:graphicFrame>
        <p:nvGraphicFramePr>
          <p:cNvPr id="4" name="3 Marcador de contenido"/>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2857496"/>
            <a:ext cx="7786742" cy="3714776"/>
          </a:xfrm>
        </p:spPr>
        <p:txBody>
          <a:bodyPr>
            <a:normAutofit/>
          </a:bodyPr>
          <a:lstStyle/>
          <a:p>
            <a:pPr algn="ctr"/>
            <a:r>
              <a:rPr lang="es-MX" sz="9600" dirty="0" smtClean="0"/>
              <a:t>GRACIAS</a:t>
            </a:r>
            <a:r>
              <a:rPr lang="es-MX" dirty="0" smtClean="0"/>
              <a:t> </a:t>
            </a:r>
            <a:br>
              <a:rPr lang="es-MX" dirty="0" smtClean="0"/>
            </a:br>
            <a:r>
              <a:rPr lang="es-MX" sz="7200" dirty="0" smtClean="0"/>
              <a:t>POR TU ATENCIÓN</a:t>
            </a:r>
            <a:endParaRPr lang="es-MX" sz="7200" dirty="0"/>
          </a:p>
        </p:txBody>
      </p:sp>
      <p:sp>
        <p:nvSpPr>
          <p:cNvPr id="3" name="2 Marcador de texto"/>
          <p:cNvSpPr>
            <a:spLocks noGrp="1"/>
          </p:cNvSpPr>
          <p:nvPr>
            <p:ph type="body" idx="1"/>
          </p:nvPr>
        </p:nvSpPr>
        <p:spPr/>
        <p:txBody>
          <a:bodyPr/>
          <a:lstStyle/>
          <a:p>
            <a:endParaRPr lang="es-MX"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8860" y="320040"/>
            <a:ext cx="5267340" cy="1143000"/>
          </a:xfrm>
        </p:spPr>
        <p:txBody>
          <a:bodyPr>
            <a:noAutofit/>
          </a:bodyPr>
          <a:lstStyle/>
          <a:p>
            <a:pPr algn="ctr"/>
            <a:r>
              <a:rPr lang="es-ES" sz="2800" dirty="0" smtClean="0">
                <a:solidFill>
                  <a:schemeClr val="accent6">
                    <a:lumMod val="75000"/>
                  </a:schemeClr>
                </a:solidFill>
              </a:rPr>
              <a:t>Objetivos de la unidad de aprendizaje</a:t>
            </a:r>
            <a:endParaRPr lang="es-MX" sz="2800" dirty="0"/>
          </a:p>
        </p:txBody>
      </p:sp>
      <p:sp>
        <p:nvSpPr>
          <p:cNvPr id="3" name="2 Marcador de contenido"/>
          <p:cNvSpPr>
            <a:spLocks noGrp="1"/>
          </p:cNvSpPr>
          <p:nvPr>
            <p:ph idx="1"/>
          </p:nvPr>
        </p:nvSpPr>
        <p:spPr/>
        <p:txBody>
          <a:bodyPr>
            <a:normAutofit/>
          </a:bodyPr>
          <a:lstStyle/>
          <a:p>
            <a:r>
              <a:rPr lang="es-ES" dirty="0" smtClean="0"/>
              <a:t>Comparar las diversas posturas de pensamiento a través de la explicación del origen y naturaleza jurídica del Municipio para comprender su importancia dentro del Estado mexicano</a:t>
            </a:r>
            <a:endParaRPr lang="es-MX" dirty="0"/>
          </a:p>
        </p:txBody>
      </p:sp>
      <p:pic>
        <p:nvPicPr>
          <p:cNvPr id="6" name="5 Imagen" descr="ESCUDO UAEMEX.jpg"/>
          <p:cNvPicPr>
            <a:picLocks noChangeAspect="1"/>
          </p:cNvPicPr>
          <p:nvPr/>
        </p:nvPicPr>
        <p:blipFill>
          <a:blip r:embed="rId3"/>
          <a:stretch>
            <a:fillRect/>
          </a:stretch>
        </p:blipFill>
        <p:spPr>
          <a:xfrm>
            <a:off x="785785" y="428605"/>
            <a:ext cx="1428761" cy="121444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8860" y="320040"/>
            <a:ext cx="5267340" cy="1143000"/>
          </a:xfrm>
        </p:spPr>
        <p:txBody>
          <a:bodyPr>
            <a:noAutofit/>
          </a:bodyPr>
          <a:lstStyle/>
          <a:p>
            <a:pPr algn="ctr"/>
            <a:r>
              <a:rPr lang="es-MX" sz="2800" dirty="0" smtClean="0"/>
              <a:t>Referencias bibliográficas</a:t>
            </a:r>
            <a:endParaRPr lang="es-MX" sz="2800" dirty="0"/>
          </a:p>
        </p:txBody>
      </p:sp>
      <p:sp>
        <p:nvSpPr>
          <p:cNvPr id="3" name="2 Marcador de contenido"/>
          <p:cNvSpPr>
            <a:spLocks noGrp="1"/>
          </p:cNvSpPr>
          <p:nvPr>
            <p:ph idx="1"/>
          </p:nvPr>
        </p:nvSpPr>
        <p:spPr/>
        <p:txBody>
          <a:bodyPr>
            <a:normAutofit fontScale="77500" lnSpcReduction="20000"/>
          </a:bodyPr>
          <a:lstStyle/>
          <a:p>
            <a:r>
              <a:rPr lang="es-ES" dirty="0" smtClean="0"/>
              <a:t>--</a:t>
            </a:r>
            <a:r>
              <a:rPr lang="es-ES" b="1" dirty="0" smtClean="0"/>
              <a:t>QUINTANA ROLDÁN, Carlos,</a:t>
            </a:r>
            <a:r>
              <a:rPr lang="es-ES" dirty="0" smtClean="0"/>
              <a:t> “Derecho Municipal”, México, Porrúa, 2011.</a:t>
            </a:r>
            <a:endParaRPr lang="es-MX" dirty="0" smtClean="0"/>
          </a:p>
          <a:p>
            <a:endParaRPr lang="es-MX" dirty="0" smtClean="0"/>
          </a:p>
          <a:p>
            <a:r>
              <a:rPr lang="es-ES" dirty="0" smtClean="0"/>
              <a:t> - </a:t>
            </a:r>
            <a:r>
              <a:rPr lang="es-ES" b="1" dirty="0" smtClean="0"/>
              <a:t>RENDÓN HUERTA BARRERA, Teresita,</a:t>
            </a:r>
            <a:r>
              <a:rPr lang="es-ES" dirty="0" smtClean="0"/>
              <a:t> “Derecho  Municipal”, México, Porrúa, 2007.</a:t>
            </a:r>
            <a:endParaRPr lang="es-MX" dirty="0" smtClean="0"/>
          </a:p>
          <a:p>
            <a:endParaRPr lang="es-MX" dirty="0" smtClean="0"/>
          </a:p>
          <a:p>
            <a:r>
              <a:rPr lang="es-ES" dirty="0" smtClean="0"/>
              <a:t>- </a:t>
            </a:r>
            <a:r>
              <a:rPr lang="es-ES" b="1" dirty="0" smtClean="0"/>
              <a:t>ANDRADE SÁNCHEZ, Eduardo, </a:t>
            </a:r>
            <a:r>
              <a:rPr lang="es-ES" dirty="0" smtClean="0"/>
              <a:t> “Derecho Municipal”, México, Oxford, 2006.</a:t>
            </a:r>
            <a:endParaRPr lang="es-MX" dirty="0" smtClean="0"/>
          </a:p>
          <a:p>
            <a:endParaRPr lang="es-MX" dirty="0" smtClean="0"/>
          </a:p>
          <a:p>
            <a:r>
              <a:rPr lang="es-ES" dirty="0" smtClean="0"/>
              <a:t>- </a:t>
            </a:r>
            <a:r>
              <a:rPr lang="es-ES" b="1" dirty="0" smtClean="0"/>
              <a:t>ROBLES MARTÍNEZ, Reynaldo</a:t>
            </a:r>
            <a:r>
              <a:rPr lang="es-ES" dirty="0" smtClean="0"/>
              <a:t>. “El Municipio”, México, Porrúa, 2009.</a:t>
            </a:r>
          </a:p>
          <a:p>
            <a:endParaRPr lang="es-ES" dirty="0" smtClean="0"/>
          </a:p>
          <a:p>
            <a:r>
              <a:rPr lang="es-ES" dirty="0" smtClean="0"/>
              <a:t>- </a:t>
            </a:r>
            <a:r>
              <a:rPr lang="es-ES" b="1" dirty="0" smtClean="0"/>
              <a:t>Constitución Política de los Estados Unidos Mexicanos</a:t>
            </a:r>
          </a:p>
          <a:p>
            <a:pPr>
              <a:buNone/>
            </a:pPr>
            <a:endParaRPr lang="es-MX" b="1" dirty="0" smtClean="0"/>
          </a:p>
          <a:p>
            <a:r>
              <a:rPr lang="es-ES" b="1" dirty="0" smtClean="0"/>
              <a:t>- Constitución Política del Estado Libre y Soberano de México</a:t>
            </a:r>
          </a:p>
          <a:p>
            <a:endParaRPr lang="es-ES" dirty="0" smtClean="0"/>
          </a:p>
          <a:p>
            <a:endParaRPr lang="es-MX" dirty="0"/>
          </a:p>
        </p:txBody>
      </p:sp>
      <p:pic>
        <p:nvPicPr>
          <p:cNvPr id="6" name="5 Imagen" descr="ESCUDO UAEMEX.jpg"/>
          <p:cNvPicPr>
            <a:picLocks noChangeAspect="1"/>
          </p:cNvPicPr>
          <p:nvPr/>
        </p:nvPicPr>
        <p:blipFill>
          <a:blip r:embed="rId3"/>
          <a:stretch>
            <a:fillRect/>
          </a:stretch>
        </p:blipFill>
        <p:spPr>
          <a:xfrm>
            <a:off x="785785" y="428605"/>
            <a:ext cx="1428761" cy="1214446"/>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8860" y="320040"/>
            <a:ext cx="5267340" cy="1143000"/>
          </a:xfrm>
        </p:spPr>
        <p:txBody>
          <a:bodyPr>
            <a:noAutofit/>
          </a:bodyPr>
          <a:lstStyle/>
          <a:p>
            <a:pPr algn="ctr"/>
            <a:r>
              <a:rPr lang="es-MX" sz="2800" dirty="0" smtClean="0"/>
              <a:t>Estructura de la unidad de aprendizaje</a:t>
            </a:r>
            <a:endParaRPr lang="es-MX" sz="2800" dirty="0"/>
          </a:p>
        </p:txBody>
      </p:sp>
      <p:sp>
        <p:nvSpPr>
          <p:cNvPr id="3" name="2 Marcador de contenido"/>
          <p:cNvSpPr>
            <a:spLocks noGrp="1"/>
          </p:cNvSpPr>
          <p:nvPr>
            <p:ph idx="1"/>
          </p:nvPr>
        </p:nvSpPr>
        <p:spPr/>
        <p:txBody>
          <a:bodyPr>
            <a:normAutofit/>
          </a:bodyPr>
          <a:lstStyle/>
          <a:p>
            <a:r>
              <a:rPr lang="es-MX" dirty="0" smtClean="0"/>
              <a:t>2.1 Teorías sobre el origen del Municipio. </a:t>
            </a:r>
          </a:p>
          <a:p>
            <a:r>
              <a:rPr lang="es-MX" dirty="0" smtClean="0"/>
              <a:t>2.1.1 Tesis sociológica </a:t>
            </a:r>
          </a:p>
          <a:p>
            <a:r>
              <a:rPr lang="es-MX" dirty="0" smtClean="0"/>
              <a:t>2.1.2 Tesis jurídica </a:t>
            </a:r>
          </a:p>
          <a:p>
            <a:r>
              <a:rPr lang="es-MX" dirty="0" smtClean="0"/>
              <a:t>2.1.3 Tesis ecléctica </a:t>
            </a:r>
          </a:p>
          <a:p>
            <a:r>
              <a:rPr lang="es-MX" dirty="0" smtClean="0"/>
              <a:t>2.2 Naturaleza jurídica del Municipio </a:t>
            </a:r>
          </a:p>
          <a:p>
            <a:r>
              <a:rPr lang="es-MX" dirty="0" smtClean="0"/>
              <a:t>2.2.1 Descentralización administrativa </a:t>
            </a:r>
          </a:p>
          <a:p>
            <a:r>
              <a:rPr lang="es-MX" dirty="0" smtClean="0"/>
              <a:t>2.2.2 Descentralización política Órgano político </a:t>
            </a:r>
          </a:p>
          <a:p>
            <a:r>
              <a:rPr lang="es-ES" dirty="0" smtClean="0"/>
              <a:t>2.2.3 Ámbito de gobierno.</a:t>
            </a:r>
            <a:endParaRPr lang="es-MX" dirty="0" smtClean="0"/>
          </a:p>
          <a:p>
            <a:endParaRPr lang="es-ES" dirty="0" smtClean="0"/>
          </a:p>
          <a:p>
            <a:endParaRPr lang="es-MX" dirty="0"/>
          </a:p>
        </p:txBody>
      </p:sp>
      <p:pic>
        <p:nvPicPr>
          <p:cNvPr id="6" name="5 Imagen" descr="ESCUDO UAEMEX.jpg"/>
          <p:cNvPicPr>
            <a:picLocks noChangeAspect="1"/>
          </p:cNvPicPr>
          <p:nvPr/>
        </p:nvPicPr>
        <p:blipFill>
          <a:blip r:embed="rId3"/>
          <a:stretch>
            <a:fillRect/>
          </a:stretch>
        </p:blipFill>
        <p:spPr>
          <a:xfrm>
            <a:off x="785785" y="428605"/>
            <a:ext cx="1428761" cy="1214446"/>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4">
              <a:lumMod val="50000"/>
            </a:schemeClr>
          </a:solidFill>
        </p:spPr>
        <p:txBody>
          <a:bodyPr>
            <a:noAutofit/>
          </a:bodyPr>
          <a:lstStyle/>
          <a:p>
            <a:pPr algn="ctr"/>
            <a:r>
              <a:rPr lang="es-ES" sz="4000" dirty="0" smtClean="0"/>
              <a:t>Unidad 2.</a:t>
            </a:r>
            <a:endParaRPr lang="es-MX" sz="4000" dirty="0"/>
          </a:p>
        </p:txBody>
      </p:sp>
      <p:sp>
        <p:nvSpPr>
          <p:cNvPr id="3" name="2 Marcador de contenido"/>
          <p:cNvSpPr>
            <a:spLocks noGrp="1"/>
          </p:cNvSpPr>
          <p:nvPr>
            <p:ph idx="1"/>
          </p:nvPr>
        </p:nvSpPr>
        <p:spPr>
          <a:xfrm>
            <a:off x="457200" y="3143248"/>
            <a:ext cx="7239000" cy="3312488"/>
          </a:xfrm>
          <a:solidFill>
            <a:schemeClr val="accent2">
              <a:lumMod val="50000"/>
            </a:schemeClr>
          </a:solidFill>
        </p:spPr>
        <p:txBody>
          <a:bodyPr>
            <a:normAutofit/>
          </a:bodyPr>
          <a:lstStyle/>
          <a:p>
            <a:pPr algn="ctr">
              <a:buNone/>
            </a:pPr>
            <a:r>
              <a:rPr lang="es-ES" sz="2400" dirty="0" smtClean="0"/>
              <a:t>	</a:t>
            </a:r>
            <a:r>
              <a:rPr lang="es-ES" sz="4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Marco teórico del Municipio y su naturaleza jurídica</a:t>
            </a:r>
            <a:endParaRPr lang="es-MX" sz="4800" dirty="0" smtClean="0"/>
          </a:p>
          <a:p>
            <a:endParaRPr lang="es-MX"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000" dirty="0" smtClean="0"/>
              <a:t> </a:t>
            </a:r>
          </a:p>
        </p:txBody>
      </p:sp>
      <p:graphicFrame>
        <p:nvGraphicFramePr>
          <p:cNvPr id="6" name="5 Diagrama"/>
          <p:cNvGraphicFramePr/>
          <p:nvPr/>
        </p:nvGraphicFramePr>
        <p:xfrm>
          <a:off x="285720" y="1397000"/>
          <a:ext cx="7334280" cy="5175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TESIS SOCIOLÓGICA</a:t>
            </a:r>
            <a:endParaRPr lang="es-MX" dirty="0"/>
          </a:p>
        </p:txBody>
      </p:sp>
      <p:sp>
        <p:nvSpPr>
          <p:cNvPr id="3" name="2 Marcador de contenido"/>
          <p:cNvSpPr>
            <a:spLocks noGrp="1"/>
          </p:cNvSpPr>
          <p:nvPr>
            <p:ph idx="1"/>
          </p:nvPr>
        </p:nvSpPr>
        <p:spPr/>
        <p:txBody>
          <a:bodyPr>
            <a:normAutofit fontScale="62500" lnSpcReduction="20000"/>
          </a:bodyPr>
          <a:lstStyle/>
          <a:p>
            <a:r>
              <a:rPr lang="es-ES" dirty="0" smtClean="0"/>
              <a:t>Sostiene que el municipio es anterior al Estado, por lo que no puede ser una creación del mismo, puesto que, en estricta lógica nunca el creador puede ser posterior a la creación. Y como consecuencia de ello, el dilema es averiguar si el municipio existía antes que el Estado.</a:t>
            </a:r>
            <a:endParaRPr lang="es-MX" dirty="0" smtClean="0"/>
          </a:p>
          <a:p>
            <a:pPr>
              <a:buNone/>
            </a:pPr>
            <a:endParaRPr lang="es-MX" dirty="0" smtClean="0"/>
          </a:p>
          <a:p>
            <a:r>
              <a:rPr lang="es-ES" dirty="0" smtClean="0"/>
              <a:t>El municipio es el resultado de un instinto de solidaridad, que se ha ido perfeccionando su organización a partir de la familia, que fue la que le dio origen a un grupo mayor de vecindad, hasta llegar al municipio como "una agrupación natural de tipo local“</a:t>
            </a:r>
            <a:endParaRPr lang="es-MX" dirty="0" smtClean="0"/>
          </a:p>
          <a:p>
            <a:endParaRPr lang="es-MX" dirty="0" smtClean="0"/>
          </a:p>
          <a:p>
            <a:r>
              <a:rPr lang="es-ES" dirty="0" smtClean="0"/>
              <a:t>Estas teorías fueron aceptadas en el siglo XIX, Fernando Albi citando al </a:t>
            </a:r>
            <a:r>
              <a:rPr lang="es-ES" dirty="0" err="1" smtClean="0"/>
              <a:t>municipalista</a:t>
            </a:r>
            <a:r>
              <a:rPr lang="es-ES" dirty="0" smtClean="0"/>
              <a:t> </a:t>
            </a:r>
            <a:r>
              <a:rPr lang="es-ES" dirty="0" err="1" smtClean="0"/>
              <a:t>Pascaud</a:t>
            </a:r>
            <a:r>
              <a:rPr lang="es-ES" dirty="0" smtClean="0"/>
              <a:t>, dijo:</a:t>
            </a:r>
            <a:endParaRPr lang="es-MX" dirty="0" smtClean="0"/>
          </a:p>
          <a:p>
            <a:pPr>
              <a:buNone/>
            </a:pPr>
            <a:r>
              <a:rPr lang="es-ES" dirty="0" smtClean="0"/>
              <a:t> </a:t>
            </a:r>
            <a:endParaRPr lang="es-MX" dirty="0" smtClean="0"/>
          </a:p>
          <a:p>
            <a:r>
              <a:rPr lang="es-ES" dirty="0" smtClean="0"/>
              <a:t>La constitución de los municipios se remonta a los orígenes de las sociedades. Las familias al principio dispersas en los vastos espacios del mundo primitivo, se reúnen obedeciendo a esa ley de la sociabilidad que está en la esencia misma del hombre". En consecuencia se experimenta la necesidad de tener una administración interior, de darse instituciones que puedan proteger los intereses y garantizar la seguridad de las personas.</a:t>
            </a:r>
            <a:endParaRPr lang="es-MX" dirty="0" smtClean="0"/>
          </a:p>
          <a:p>
            <a:endParaRPr lang="es-MX"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Personalizado 2">
      <a:dk1>
        <a:sysClr val="windowText" lastClr="000000"/>
      </a:dk1>
      <a:lt1>
        <a:sysClr val="window" lastClr="FFFFFF"/>
      </a:lt1>
      <a:dk2>
        <a:srgbClr val="9CA52B"/>
      </a:dk2>
      <a:lt2>
        <a:srgbClr val="DBF5F9"/>
      </a:lt2>
      <a:accent1>
        <a:srgbClr val="54A838"/>
      </a:accent1>
      <a:accent2>
        <a:srgbClr val="7E9532"/>
      </a:accent2>
      <a:accent3>
        <a:srgbClr val="07674D"/>
      </a:accent3>
      <a:accent4>
        <a:srgbClr val="9CA52B"/>
      </a:accent4>
      <a:accent5>
        <a:srgbClr val="7CCA62"/>
      </a:accent5>
      <a:accent6>
        <a:srgbClr val="A5C249"/>
      </a:accent6>
      <a:hlink>
        <a:srgbClr val="E2D700"/>
      </a:hlink>
      <a:folHlink>
        <a:srgbClr val="9CA52B"/>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1150</TotalTime>
  <Words>2265</Words>
  <Application>Microsoft Office PowerPoint</Application>
  <PresentationFormat>Presentación en pantalla (4:3)</PresentationFormat>
  <Paragraphs>181</Paragraphs>
  <Slides>31</Slides>
  <Notes>6</Notes>
  <HiddenSlides>0</HiddenSlides>
  <MMClips>0</MMClips>
  <ScaleCrop>false</ScaleCrop>
  <HeadingPairs>
    <vt:vector size="4" baseType="variant">
      <vt:variant>
        <vt:lpstr>Tema</vt:lpstr>
      </vt:variant>
      <vt:variant>
        <vt:i4>1</vt:i4>
      </vt:variant>
      <vt:variant>
        <vt:lpstr>Títulos de diapositiva</vt:lpstr>
      </vt:variant>
      <vt:variant>
        <vt:i4>31</vt:i4>
      </vt:variant>
    </vt:vector>
  </HeadingPairs>
  <TitlesOfParts>
    <vt:vector size="32" baseType="lpstr">
      <vt:lpstr>Opulento</vt:lpstr>
      <vt:lpstr>UNIVERSIDAD AUTÓNOMA DEL ESTADO DE MÉXICO</vt:lpstr>
      <vt:lpstr>CONTENIDO</vt:lpstr>
      <vt:lpstr>GUIÓN DE USO</vt:lpstr>
      <vt:lpstr>Objetivos de la unidad de aprendizaje</vt:lpstr>
      <vt:lpstr>Referencias bibliográficas</vt:lpstr>
      <vt:lpstr>Estructura de la unidad de aprendizaje</vt:lpstr>
      <vt:lpstr>Unidad 2.</vt:lpstr>
      <vt:lpstr> </vt:lpstr>
      <vt:lpstr>TESIS SOCIOLÓGICA</vt:lpstr>
      <vt:lpstr>TESIS JURÍDICA</vt:lpstr>
      <vt:lpstr>TESIS ECLÉCTICA</vt:lpstr>
      <vt:lpstr>NATURALEZA JURÍDICA DEL MUNICIPIO</vt:lpstr>
      <vt:lpstr>2.2 Naturaleza jurídica del Municipio </vt:lpstr>
      <vt:lpstr>2.2.1 Descentralización administrativa </vt:lpstr>
      <vt:lpstr>2.2.1 Descentralización administrativa </vt:lpstr>
      <vt:lpstr>Diapositiva 16</vt:lpstr>
      <vt:lpstr>Diapositiva 17</vt:lpstr>
      <vt:lpstr>Diapositiva 18</vt:lpstr>
      <vt:lpstr>Diapositiva 19</vt:lpstr>
      <vt:lpstr>PODERES CONCESIONADOS  </vt:lpstr>
      <vt:lpstr>2.2.2 Descentralización política Órgano político </vt:lpstr>
      <vt:lpstr>2.2.2 Descentralización política Órgano político </vt:lpstr>
      <vt:lpstr>2.2.2 Descentralización política Órgano político </vt:lpstr>
      <vt:lpstr>Diapositiva 24</vt:lpstr>
      <vt:lpstr>Gobierno por comisión</vt:lpstr>
      <vt:lpstr>Gobierno por comisión</vt:lpstr>
      <vt:lpstr>Diapositiva 27</vt:lpstr>
      <vt:lpstr>Sistema de Gerente (City manager)</vt:lpstr>
      <vt:lpstr>Diapositiva 29</vt:lpstr>
      <vt:lpstr>CONCLUSIÓN DE LA NATURALEZA JURÍDICA </vt:lpstr>
      <vt:lpstr>GRACIAS  POR TU ATENCIÓN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EMI</cp:lastModifiedBy>
  <cp:revision>108</cp:revision>
  <dcterms:created xsi:type="dcterms:W3CDTF">2016-10-11T12:34:00Z</dcterms:created>
  <dcterms:modified xsi:type="dcterms:W3CDTF">2018-09-28T23:34:16Z</dcterms:modified>
</cp:coreProperties>
</file>