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colors8.xml" ContentType="application/vnd.openxmlformats-officedocument.drawingml.diagramColors+xml"/>
  <Override PartName="/ppt/diagrams/quickStyle13.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diagrams/layout13.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quickStyle7.xml" ContentType="application/vnd.openxmlformats-officedocument.drawingml.diagramStyle+xml"/>
  <Override PartName="/ppt/diagrams/layout11.xml" ContentType="application/vnd.openxmlformats-officedocument.drawingml.diagramLayout+xml"/>
  <Override PartName="/ppt/diagrams/colors14.xml" ContentType="application/vnd.openxmlformats-officedocument.drawingml.diagramColors+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colors12.xml" ContentType="application/vnd.openxmlformats-officedocument.drawingml.diagramColors+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colors10.xml" ContentType="application/vnd.openxmlformats-officedocument.drawingml.diagramColors+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ppt/diagrams/quickStyle16.xml" ContentType="application/vnd.openxmlformats-officedocument.drawingml.diagramStyle+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18.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19.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2"/>
  </p:notesMasterIdLst>
  <p:sldIdLst>
    <p:sldId id="266" r:id="rId2"/>
    <p:sldId id="271" r:id="rId3"/>
    <p:sldId id="275" r:id="rId4"/>
    <p:sldId id="272" r:id="rId5"/>
    <p:sldId id="274" r:id="rId6"/>
    <p:sldId id="276" r:id="rId7"/>
    <p:sldId id="267" r:id="rId8"/>
    <p:sldId id="284" r:id="rId9"/>
    <p:sldId id="309" r:id="rId10"/>
    <p:sldId id="310" r:id="rId11"/>
    <p:sldId id="291" r:id="rId12"/>
    <p:sldId id="308" r:id="rId13"/>
    <p:sldId id="296" r:id="rId14"/>
    <p:sldId id="297" r:id="rId15"/>
    <p:sldId id="261" r:id="rId16"/>
    <p:sldId id="311" r:id="rId17"/>
    <p:sldId id="302" r:id="rId18"/>
    <p:sldId id="316" r:id="rId19"/>
    <p:sldId id="317" r:id="rId20"/>
    <p:sldId id="318" r:id="rId21"/>
    <p:sldId id="319" r:id="rId22"/>
    <p:sldId id="320" r:id="rId23"/>
    <p:sldId id="299" r:id="rId24"/>
    <p:sldId id="300" r:id="rId25"/>
    <p:sldId id="312" r:id="rId26"/>
    <p:sldId id="313" r:id="rId27"/>
    <p:sldId id="314" r:id="rId28"/>
    <p:sldId id="280" r:id="rId29"/>
    <p:sldId id="304" r:id="rId30"/>
    <p:sldId id="301" r:id="rId3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B05530"/>
    <a:srgbClr val="28BC59"/>
    <a:srgbClr val="B628AC"/>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962" autoAdjust="0"/>
    <p:restoredTop sz="94660"/>
  </p:normalViewPr>
  <p:slideViewPr>
    <p:cSldViewPr>
      <p:cViewPr>
        <p:scale>
          <a:sx n="75" d="100"/>
          <a:sy n="75" d="100"/>
        </p:scale>
        <p:origin x="-1170" y="60"/>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285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2309DE-7FF1-4B98-885E-ED33D1A19EB6}"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s-MX"/>
        </a:p>
      </dgm:t>
    </dgm:pt>
    <dgm:pt modelId="{D9B98DB1-5DC9-4F43-952B-7D4AC01DFD47}">
      <dgm:prSet phldrT="[Texto]"/>
      <dgm:spPr>
        <a:solidFill>
          <a:srgbClr val="00B0F0"/>
        </a:solidFill>
      </dgm:spPr>
      <dgm:t>
        <a:bodyPr/>
        <a:lstStyle/>
        <a:p>
          <a:r>
            <a:rPr lang="es-MX" dirty="0" smtClean="0"/>
            <a:t>ELEMENTOS DEL MUNICIPIO</a:t>
          </a:r>
          <a:endParaRPr lang="es-MX" dirty="0"/>
        </a:p>
      </dgm:t>
    </dgm:pt>
    <dgm:pt modelId="{3D83E97E-8A24-4060-A1D9-6F08B0054525}" type="parTrans" cxnId="{09CD8CE8-5DD2-41EA-983D-0AF7C36E8DF9}">
      <dgm:prSet/>
      <dgm:spPr/>
      <dgm:t>
        <a:bodyPr/>
        <a:lstStyle/>
        <a:p>
          <a:endParaRPr lang="es-MX"/>
        </a:p>
      </dgm:t>
    </dgm:pt>
    <dgm:pt modelId="{E3D2680D-0459-489F-B57A-246EAA30555A}" type="sibTrans" cxnId="{09CD8CE8-5DD2-41EA-983D-0AF7C36E8DF9}">
      <dgm:prSet/>
      <dgm:spPr/>
      <dgm:t>
        <a:bodyPr/>
        <a:lstStyle/>
        <a:p>
          <a:endParaRPr lang="es-MX"/>
        </a:p>
      </dgm:t>
    </dgm:pt>
    <dgm:pt modelId="{7BC222AB-0AFB-4829-A7BF-B35FB98A9358}">
      <dgm:prSet phldrT="[Texto]"/>
      <dgm:spPr/>
      <dgm:t>
        <a:bodyPr/>
        <a:lstStyle/>
        <a:p>
          <a:r>
            <a:rPr lang="es-MX" dirty="0" smtClean="0"/>
            <a:t>Territorio </a:t>
          </a:r>
          <a:endParaRPr lang="es-MX" dirty="0"/>
        </a:p>
      </dgm:t>
    </dgm:pt>
    <dgm:pt modelId="{11218CA4-31BB-4785-99D5-BC520A4A5B58}" type="parTrans" cxnId="{64E3CBCD-0F89-48EB-8E14-A7E4A589A091}">
      <dgm:prSet/>
      <dgm:spPr/>
      <dgm:t>
        <a:bodyPr/>
        <a:lstStyle/>
        <a:p>
          <a:endParaRPr lang="es-MX"/>
        </a:p>
      </dgm:t>
    </dgm:pt>
    <dgm:pt modelId="{BFD3240B-37B8-44C0-A66A-E5B486B9BEFB}" type="sibTrans" cxnId="{64E3CBCD-0F89-48EB-8E14-A7E4A589A091}">
      <dgm:prSet/>
      <dgm:spPr/>
      <dgm:t>
        <a:bodyPr/>
        <a:lstStyle/>
        <a:p>
          <a:endParaRPr lang="es-MX"/>
        </a:p>
      </dgm:t>
    </dgm:pt>
    <dgm:pt modelId="{985F6913-A50D-42E4-AA7C-5875036C567E}">
      <dgm:prSet phldrT="[Texto]"/>
      <dgm:spPr>
        <a:solidFill>
          <a:srgbClr val="FF0000"/>
        </a:solidFill>
      </dgm:spPr>
      <dgm:t>
        <a:bodyPr/>
        <a:lstStyle/>
        <a:p>
          <a:r>
            <a:rPr lang="es-MX" dirty="0" smtClean="0"/>
            <a:t>Población </a:t>
          </a:r>
          <a:endParaRPr lang="es-MX" dirty="0"/>
        </a:p>
      </dgm:t>
    </dgm:pt>
    <dgm:pt modelId="{D1A80186-D28F-45E6-95F6-F0500E2A8805}" type="parTrans" cxnId="{FB4897DF-32CB-4697-AE41-D5DF33CDFEEC}">
      <dgm:prSet/>
      <dgm:spPr/>
      <dgm:t>
        <a:bodyPr/>
        <a:lstStyle/>
        <a:p>
          <a:endParaRPr lang="es-MX"/>
        </a:p>
      </dgm:t>
    </dgm:pt>
    <dgm:pt modelId="{9C415BCD-3A29-4752-B85F-BA1BD927A496}" type="sibTrans" cxnId="{FB4897DF-32CB-4697-AE41-D5DF33CDFEEC}">
      <dgm:prSet/>
      <dgm:spPr/>
      <dgm:t>
        <a:bodyPr/>
        <a:lstStyle/>
        <a:p>
          <a:endParaRPr lang="es-MX"/>
        </a:p>
      </dgm:t>
    </dgm:pt>
    <dgm:pt modelId="{85196DED-08A5-44AA-B2A3-5487D555F014}">
      <dgm:prSet phldrT="[Texto]"/>
      <dgm:spPr>
        <a:solidFill>
          <a:srgbClr val="B628AC"/>
        </a:solidFill>
      </dgm:spPr>
      <dgm:t>
        <a:bodyPr/>
        <a:lstStyle/>
        <a:p>
          <a:r>
            <a:rPr lang="es-MX" dirty="0" smtClean="0"/>
            <a:t>Gobierno </a:t>
          </a:r>
          <a:endParaRPr lang="es-MX" dirty="0"/>
        </a:p>
      </dgm:t>
    </dgm:pt>
    <dgm:pt modelId="{C0713DCC-E8F7-406D-843D-7F2C9A6C144E}" type="parTrans" cxnId="{9E5ABFA6-39AA-40BF-B0B0-0FFE5A51A369}">
      <dgm:prSet/>
      <dgm:spPr/>
      <dgm:t>
        <a:bodyPr/>
        <a:lstStyle/>
        <a:p>
          <a:endParaRPr lang="es-MX"/>
        </a:p>
      </dgm:t>
    </dgm:pt>
    <dgm:pt modelId="{78AE832D-173F-4323-A9A4-9921AA3984B8}" type="sibTrans" cxnId="{9E5ABFA6-39AA-40BF-B0B0-0FFE5A51A369}">
      <dgm:prSet/>
      <dgm:spPr/>
      <dgm:t>
        <a:bodyPr/>
        <a:lstStyle/>
        <a:p>
          <a:endParaRPr lang="es-MX"/>
        </a:p>
      </dgm:t>
    </dgm:pt>
    <dgm:pt modelId="{E945C564-5ABA-4EE2-BBB9-4EFF853F2FF5}" type="pres">
      <dgm:prSet presAssocID="{C52309DE-7FF1-4B98-885E-ED33D1A19EB6}" presName="cycle" presStyleCnt="0">
        <dgm:presLayoutVars>
          <dgm:chMax val="1"/>
          <dgm:dir/>
          <dgm:animLvl val="ctr"/>
          <dgm:resizeHandles val="exact"/>
        </dgm:presLayoutVars>
      </dgm:prSet>
      <dgm:spPr/>
      <dgm:t>
        <a:bodyPr/>
        <a:lstStyle/>
        <a:p>
          <a:endParaRPr lang="es-MX"/>
        </a:p>
      </dgm:t>
    </dgm:pt>
    <dgm:pt modelId="{B11441F4-0B37-41BD-95B3-E330F321D3E1}" type="pres">
      <dgm:prSet presAssocID="{D9B98DB1-5DC9-4F43-952B-7D4AC01DFD47}" presName="centerShape" presStyleLbl="node0" presStyleIdx="0" presStyleCnt="1"/>
      <dgm:spPr/>
      <dgm:t>
        <a:bodyPr/>
        <a:lstStyle/>
        <a:p>
          <a:endParaRPr lang="es-MX"/>
        </a:p>
      </dgm:t>
    </dgm:pt>
    <dgm:pt modelId="{F1DF41B4-BF75-4F83-AA6E-CB0085DC9144}" type="pres">
      <dgm:prSet presAssocID="{11218CA4-31BB-4785-99D5-BC520A4A5B58}" presName="parTrans" presStyleLbl="bgSibTrans2D1" presStyleIdx="0" presStyleCnt="3"/>
      <dgm:spPr/>
      <dgm:t>
        <a:bodyPr/>
        <a:lstStyle/>
        <a:p>
          <a:endParaRPr lang="es-MX"/>
        </a:p>
      </dgm:t>
    </dgm:pt>
    <dgm:pt modelId="{988DF2BD-36F9-46FE-8689-439D44781958}" type="pres">
      <dgm:prSet presAssocID="{7BC222AB-0AFB-4829-A7BF-B35FB98A9358}" presName="node" presStyleLbl="node1" presStyleIdx="0" presStyleCnt="3">
        <dgm:presLayoutVars>
          <dgm:bulletEnabled val="1"/>
        </dgm:presLayoutVars>
      </dgm:prSet>
      <dgm:spPr/>
      <dgm:t>
        <a:bodyPr/>
        <a:lstStyle/>
        <a:p>
          <a:endParaRPr lang="es-MX"/>
        </a:p>
      </dgm:t>
    </dgm:pt>
    <dgm:pt modelId="{58FFA9A4-E300-4355-AA1E-039A1699B597}" type="pres">
      <dgm:prSet presAssocID="{D1A80186-D28F-45E6-95F6-F0500E2A8805}" presName="parTrans" presStyleLbl="bgSibTrans2D1" presStyleIdx="1" presStyleCnt="3"/>
      <dgm:spPr/>
      <dgm:t>
        <a:bodyPr/>
        <a:lstStyle/>
        <a:p>
          <a:endParaRPr lang="es-MX"/>
        </a:p>
      </dgm:t>
    </dgm:pt>
    <dgm:pt modelId="{63F039E7-FDF0-43C9-AF9C-7744179C00C5}" type="pres">
      <dgm:prSet presAssocID="{985F6913-A50D-42E4-AA7C-5875036C567E}" presName="node" presStyleLbl="node1" presStyleIdx="1" presStyleCnt="3">
        <dgm:presLayoutVars>
          <dgm:bulletEnabled val="1"/>
        </dgm:presLayoutVars>
      </dgm:prSet>
      <dgm:spPr/>
      <dgm:t>
        <a:bodyPr/>
        <a:lstStyle/>
        <a:p>
          <a:endParaRPr lang="es-MX"/>
        </a:p>
      </dgm:t>
    </dgm:pt>
    <dgm:pt modelId="{F03C3D05-6683-45CA-B5BD-79AC6AFE2B26}" type="pres">
      <dgm:prSet presAssocID="{C0713DCC-E8F7-406D-843D-7F2C9A6C144E}" presName="parTrans" presStyleLbl="bgSibTrans2D1" presStyleIdx="2" presStyleCnt="3"/>
      <dgm:spPr/>
      <dgm:t>
        <a:bodyPr/>
        <a:lstStyle/>
        <a:p>
          <a:endParaRPr lang="es-MX"/>
        </a:p>
      </dgm:t>
    </dgm:pt>
    <dgm:pt modelId="{2D43E645-DE6D-4D54-9D12-C03C60CA9A08}" type="pres">
      <dgm:prSet presAssocID="{85196DED-08A5-44AA-B2A3-5487D555F014}" presName="node" presStyleLbl="node1" presStyleIdx="2" presStyleCnt="3">
        <dgm:presLayoutVars>
          <dgm:bulletEnabled val="1"/>
        </dgm:presLayoutVars>
      </dgm:prSet>
      <dgm:spPr/>
      <dgm:t>
        <a:bodyPr/>
        <a:lstStyle/>
        <a:p>
          <a:endParaRPr lang="es-MX"/>
        </a:p>
      </dgm:t>
    </dgm:pt>
  </dgm:ptLst>
  <dgm:cxnLst>
    <dgm:cxn modelId="{5317BE6E-B8F5-423D-BB20-63E5208D7935}" type="presOf" srcId="{985F6913-A50D-42E4-AA7C-5875036C567E}" destId="{63F039E7-FDF0-43C9-AF9C-7744179C00C5}" srcOrd="0" destOrd="0" presId="urn:microsoft.com/office/officeart/2005/8/layout/radial4"/>
    <dgm:cxn modelId="{09CD8CE8-5DD2-41EA-983D-0AF7C36E8DF9}" srcId="{C52309DE-7FF1-4B98-885E-ED33D1A19EB6}" destId="{D9B98DB1-5DC9-4F43-952B-7D4AC01DFD47}" srcOrd="0" destOrd="0" parTransId="{3D83E97E-8A24-4060-A1D9-6F08B0054525}" sibTransId="{E3D2680D-0459-489F-B57A-246EAA30555A}"/>
    <dgm:cxn modelId="{1E0E6255-0ADC-4F6F-A015-3ADA2316756B}" type="presOf" srcId="{D9B98DB1-5DC9-4F43-952B-7D4AC01DFD47}" destId="{B11441F4-0B37-41BD-95B3-E330F321D3E1}" srcOrd="0" destOrd="0" presId="urn:microsoft.com/office/officeart/2005/8/layout/radial4"/>
    <dgm:cxn modelId="{FB4897DF-32CB-4697-AE41-D5DF33CDFEEC}" srcId="{D9B98DB1-5DC9-4F43-952B-7D4AC01DFD47}" destId="{985F6913-A50D-42E4-AA7C-5875036C567E}" srcOrd="1" destOrd="0" parTransId="{D1A80186-D28F-45E6-95F6-F0500E2A8805}" sibTransId="{9C415BCD-3A29-4752-B85F-BA1BD927A496}"/>
    <dgm:cxn modelId="{7DEEAF26-3D13-4532-9BEF-F3DAD20D5030}" type="presOf" srcId="{D1A80186-D28F-45E6-95F6-F0500E2A8805}" destId="{58FFA9A4-E300-4355-AA1E-039A1699B597}" srcOrd="0" destOrd="0" presId="urn:microsoft.com/office/officeart/2005/8/layout/radial4"/>
    <dgm:cxn modelId="{77CAEA8C-9541-4D16-B536-B87190C90034}" type="presOf" srcId="{C52309DE-7FF1-4B98-885E-ED33D1A19EB6}" destId="{E945C564-5ABA-4EE2-BBB9-4EFF853F2FF5}" srcOrd="0" destOrd="0" presId="urn:microsoft.com/office/officeart/2005/8/layout/radial4"/>
    <dgm:cxn modelId="{E5696679-2E49-4293-9E40-5127E478A11C}" type="presOf" srcId="{11218CA4-31BB-4785-99D5-BC520A4A5B58}" destId="{F1DF41B4-BF75-4F83-AA6E-CB0085DC9144}" srcOrd="0" destOrd="0" presId="urn:microsoft.com/office/officeart/2005/8/layout/radial4"/>
    <dgm:cxn modelId="{AFF5BCC7-7287-445C-B22B-251EE2A855CB}" type="presOf" srcId="{85196DED-08A5-44AA-B2A3-5487D555F014}" destId="{2D43E645-DE6D-4D54-9D12-C03C60CA9A08}" srcOrd="0" destOrd="0" presId="urn:microsoft.com/office/officeart/2005/8/layout/radial4"/>
    <dgm:cxn modelId="{64E3CBCD-0F89-48EB-8E14-A7E4A589A091}" srcId="{D9B98DB1-5DC9-4F43-952B-7D4AC01DFD47}" destId="{7BC222AB-0AFB-4829-A7BF-B35FB98A9358}" srcOrd="0" destOrd="0" parTransId="{11218CA4-31BB-4785-99D5-BC520A4A5B58}" sibTransId="{BFD3240B-37B8-44C0-A66A-E5B486B9BEFB}"/>
    <dgm:cxn modelId="{09D2BF75-E5C1-4D43-B760-40D344BE4795}" type="presOf" srcId="{7BC222AB-0AFB-4829-A7BF-B35FB98A9358}" destId="{988DF2BD-36F9-46FE-8689-439D44781958}" srcOrd="0" destOrd="0" presId="urn:microsoft.com/office/officeart/2005/8/layout/radial4"/>
    <dgm:cxn modelId="{9E5ABFA6-39AA-40BF-B0B0-0FFE5A51A369}" srcId="{D9B98DB1-5DC9-4F43-952B-7D4AC01DFD47}" destId="{85196DED-08A5-44AA-B2A3-5487D555F014}" srcOrd="2" destOrd="0" parTransId="{C0713DCC-E8F7-406D-843D-7F2C9A6C144E}" sibTransId="{78AE832D-173F-4323-A9A4-9921AA3984B8}"/>
    <dgm:cxn modelId="{3EC30A23-6AB3-42B3-B855-77C8035DE982}" type="presOf" srcId="{C0713DCC-E8F7-406D-843D-7F2C9A6C144E}" destId="{F03C3D05-6683-45CA-B5BD-79AC6AFE2B26}" srcOrd="0" destOrd="0" presId="urn:microsoft.com/office/officeart/2005/8/layout/radial4"/>
    <dgm:cxn modelId="{A295945C-44B0-4F7A-9C06-930401AEA7A9}" type="presParOf" srcId="{E945C564-5ABA-4EE2-BBB9-4EFF853F2FF5}" destId="{B11441F4-0B37-41BD-95B3-E330F321D3E1}" srcOrd="0" destOrd="0" presId="urn:microsoft.com/office/officeart/2005/8/layout/radial4"/>
    <dgm:cxn modelId="{4B1C822A-C4A6-4B5F-B883-102A2E341D24}" type="presParOf" srcId="{E945C564-5ABA-4EE2-BBB9-4EFF853F2FF5}" destId="{F1DF41B4-BF75-4F83-AA6E-CB0085DC9144}" srcOrd="1" destOrd="0" presId="urn:microsoft.com/office/officeart/2005/8/layout/radial4"/>
    <dgm:cxn modelId="{A84C8F3D-277F-428D-8486-B207D350CEE3}" type="presParOf" srcId="{E945C564-5ABA-4EE2-BBB9-4EFF853F2FF5}" destId="{988DF2BD-36F9-46FE-8689-439D44781958}" srcOrd="2" destOrd="0" presId="urn:microsoft.com/office/officeart/2005/8/layout/radial4"/>
    <dgm:cxn modelId="{3D9D51E3-68DF-4784-9AFC-472205C0CBE8}" type="presParOf" srcId="{E945C564-5ABA-4EE2-BBB9-4EFF853F2FF5}" destId="{58FFA9A4-E300-4355-AA1E-039A1699B597}" srcOrd="3" destOrd="0" presId="urn:microsoft.com/office/officeart/2005/8/layout/radial4"/>
    <dgm:cxn modelId="{646A57E2-7919-464A-A07E-3C3659BBB1AB}" type="presParOf" srcId="{E945C564-5ABA-4EE2-BBB9-4EFF853F2FF5}" destId="{63F039E7-FDF0-43C9-AF9C-7744179C00C5}" srcOrd="4" destOrd="0" presId="urn:microsoft.com/office/officeart/2005/8/layout/radial4"/>
    <dgm:cxn modelId="{228CBCF6-984D-4FB0-918A-02B45EACEC7B}" type="presParOf" srcId="{E945C564-5ABA-4EE2-BBB9-4EFF853F2FF5}" destId="{F03C3D05-6683-45CA-B5BD-79AC6AFE2B26}" srcOrd="5" destOrd="0" presId="urn:microsoft.com/office/officeart/2005/8/layout/radial4"/>
    <dgm:cxn modelId="{9B68A2D3-57EC-44C4-AD55-3B24DDBD6F99}" type="presParOf" srcId="{E945C564-5ABA-4EE2-BBB9-4EFF853F2FF5}" destId="{2D43E645-DE6D-4D54-9D12-C03C60CA9A08}" srcOrd="6" destOrd="0" presId="urn:microsoft.com/office/officeart/2005/8/layout/radial4"/>
  </dgm:cxnLst>
  <dgm:bg/>
  <dgm:whole/>
</dgm:dataModel>
</file>

<file path=ppt/diagrams/data10.xml><?xml version="1.0" encoding="utf-8"?>
<dgm:dataModel xmlns:dgm="http://schemas.openxmlformats.org/drawingml/2006/diagram" xmlns:a="http://schemas.openxmlformats.org/drawingml/2006/main">
  <dgm:ptLst>
    <dgm:pt modelId="{D43BDCD1-8293-4498-8E36-0B1A575A7FF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FB5CCD65-47F7-4FC5-9827-F50B4371C0BE}">
      <dgm:prSet phldrT="[Texto]"/>
      <dgm:spPr>
        <a:solidFill>
          <a:srgbClr val="B628AC"/>
        </a:solidFill>
      </dgm:spPr>
      <dgm:t>
        <a:bodyPr/>
        <a:lstStyle/>
        <a:p>
          <a:r>
            <a:rPr lang="es-ES" dirty="0" smtClean="0"/>
            <a:t>El artículo 36 en lo relativo a las obligaciones de los ciudadanos de inscribirse en los catastros municipales, etc.</a:t>
          </a:r>
          <a:endParaRPr lang="es-MX" dirty="0"/>
        </a:p>
      </dgm:t>
    </dgm:pt>
    <dgm:pt modelId="{57A3E555-E438-4B1A-A2AE-CC95222BA38A}" type="parTrans" cxnId="{BC8F80F0-C544-4787-988B-C35E0F2E1BD2}">
      <dgm:prSet/>
      <dgm:spPr/>
      <dgm:t>
        <a:bodyPr/>
        <a:lstStyle/>
        <a:p>
          <a:endParaRPr lang="es-MX"/>
        </a:p>
      </dgm:t>
    </dgm:pt>
    <dgm:pt modelId="{338FD219-A4F8-4DC4-A9C7-EAF2AA737196}" type="sibTrans" cxnId="{BC8F80F0-C544-4787-988B-C35E0F2E1BD2}">
      <dgm:prSet/>
      <dgm:spPr/>
      <dgm:t>
        <a:bodyPr/>
        <a:lstStyle/>
        <a:p>
          <a:endParaRPr lang="es-MX"/>
        </a:p>
      </dgm:t>
    </dgm:pt>
    <dgm:pt modelId="{F6A8437F-928F-4FB8-8B7D-4BC8029E4C03}">
      <dgm:prSet phldrT="[Texto]"/>
      <dgm:spPr>
        <a:solidFill>
          <a:srgbClr val="FFC000"/>
        </a:solidFill>
      </dgm:spPr>
      <dgm:t>
        <a:bodyPr/>
        <a:lstStyle/>
        <a:p>
          <a:r>
            <a:rPr lang="es-ES" dirty="0" smtClean="0"/>
            <a:t>De igual forma, podemos seguir refiriendo otros preceptos como el 41, 73, 105, 108, 113, etc.</a:t>
          </a:r>
          <a:endParaRPr lang="es-MX" dirty="0" smtClean="0"/>
        </a:p>
      </dgm:t>
    </dgm:pt>
    <dgm:pt modelId="{DA862550-A876-4D1B-84DB-6BD1BBC8BD42}" type="parTrans" cxnId="{795DEE80-D61C-48BB-9A4C-21413E084EF5}">
      <dgm:prSet/>
      <dgm:spPr/>
      <dgm:t>
        <a:bodyPr/>
        <a:lstStyle/>
        <a:p>
          <a:endParaRPr lang="es-MX"/>
        </a:p>
      </dgm:t>
    </dgm:pt>
    <dgm:pt modelId="{88B8406F-B0AA-4B56-8DA0-990F1385DB53}" type="sibTrans" cxnId="{795DEE80-D61C-48BB-9A4C-21413E084EF5}">
      <dgm:prSet/>
      <dgm:spPr/>
      <dgm:t>
        <a:bodyPr/>
        <a:lstStyle/>
        <a:p>
          <a:endParaRPr lang="es-MX"/>
        </a:p>
      </dgm:t>
    </dgm:pt>
    <dgm:pt modelId="{1E5C1D5A-E001-4D67-9C56-0DE9EC876080}">
      <dgm:prSet phldrT="[Texto]"/>
      <dgm:spPr>
        <a:solidFill>
          <a:srgbClr val="28BC59"/>
        </a:solidFill>
      </dgm:spPr>
      <dgm:t>
        <a:bodyPr/>
        <a:lstStyle/>
        <a:p>
          <a:r>
            <a:rPr lang="es-ES" dirty="0" smtClean="0"/>
            <a:t>Particularmente en el artículo 115 constitucional se detallan los aspectos estructurales de las municipalidades, así como sus facultades y prerrogativas.</a:t>
          </a:r>
          <a:endParaRPr lang="es-MX" dirty="0"/>
        </a:p>
      </dgm:t>
    </dgm:pt>
    <dgm:pt modelId="{EEB6600E-D174-4900-B085-B9C120FB3011}" type="parTrans" cxnId="{E2ACD834-4BD5-4498-96B5-964F633FF4BA}">
      <dgm:prSet/>
      <dgm:spPr/>
      <dgm:t>
        <a:bodyPr/>
        <a:lstStyle/>
        <a:p>
          <a:endParaRPr lang="es-MX"/>
        </a:p>
      </dgm:t>
    </dgm:pt>
    <dgm:pt modelId="{76AE7F39-181D-4C8C-9173-9C41BB609A64}" type="sibTrans" cxnId="{E2ACD834-4BD5-4498-96B5-964F633FF4BA}">
      <dgm:prSet/>
      <dgm:spPr/>
      <dgm:t>
        <a:bodyPr/>
        <a:lstStyle/>
        <a:p>
          <a:endParaRPr lang="es-MX"/>
        </a:p>
      </dgm:t>
    </dgm:pt>
    <dgm:pt modelId="{8EC7D304-9D15-4F2A-A947-CBB97E68D351}" type="pres">
      <dgm:prSet presAssocID="{D43BDCD1-8293-4498-8E36-0B1A575A7FFC}" presName="diagram" presStyleCnt="0">
        <dgm:presLayoutVars>
          <dgm:dir/>
          <dgm:resizeHandles val="exact"/>
        </dgm:presLayoutVars>
      </dgm:prSet>
      <dgm:spPr/>
      <dgm:t>
        <a:bodyPr/>
        <a:lstStyle/>
        <a:p>
          <a:endParaRPr lang="es-MX"/>
        </a:p>
      </dgm:t>
    </dgm:pt>
    <dgm:pt modelId="{E8B339E4-001D-48EB-B3CF-E83FA3446D11}" type="pres">
      <dgm:prSet presAssocID="{FB5CCD65-47F7-4FC5-9827-F50B4371C0BE}" presName="node" presStyleLbl="node1" presStyleIdx="0" presStyleCnt="3" custScaleY="72062">
        <dgm:presLayoutVars>
          <dgm:bulletEnabled val="1"/>
        </dgm:presLayoutVars>
      </dgm:prSet>
      <dgm:spPr/>
      <dgm:t>
        <a:bodyPr/>
        <a:lstStyle/>
        <a:p>
          <a:endParaRPr lang="es-MX"/>
        </a:p>
      </dgm:t>
    </dgm:pt>
    <dgm:pt modelId="{14D40869-C726-46DD-903E-1E71F51E9713}" type="pres">
      <dgm:prSet presAssocID="{338FD219-A4F8-4DC4-A9C7-EAF2AA737196}" presName="sibTrans" presStyleCnt="0"/>
      <dgm:spPr/>
    </dgm:pt>
    <dgm:pt modelId="{2928E60B-9C27-4537-8265-3B786AC7DCDD}" type="pres">
      <dgm:prSet presAssocID="{F6A8437F-928F-4FB8-8B7D-4BC8029E4C03}" presName="node" presStyleLbl="node1" presStyleIdx="1" presStyleCnt="3" custScaleY="84281">
        <dgm:presLayoutVars>
          <dgm:bulletEnabled val="1"/>
        </dgm:presLayoutVars>
      </dgm:prSet>
      <dgm:spPr/>
      <dgm:t>
        <a:bodyPr/>
        <a:lstStyle/>
        <a:p>
          <a:endParaRPr lang="es-MX"/>
        </a:p>
      </dgm:t>
    </dgm:pt>
    <dgm:pt modelId="{95C8FF48-42CC-40F3-8C46-878CB0B51047}" type="pres">
      <dgm:prSet presAssocID="{88B8406F-B0AA-4B56-8DA0-990F1385DB53}" presName="sibTrans" presStyleCnt="0"/>
      <dgm:spPr/>
    </dgm:pt>
    <dgm:pt modelId="{FBF8A6FE-D4FE-4AF6-9218-7129CC177CA4}" type="pres">
      <dgm:prSet presAssocID="{1E5C1D5A-E001-4D67-9C56-0DE9EC876080}" presName="node" presStyleLbl="node1" presStyleIdx="2" presStyleCnt="3" custScaleX="149525" custScaleY="52420">
        <dgm:presLayoutVars>
          <dgm:bulletEnabled val="1"/>
        </dgm:presLayoutVars>
      </dgm:prSet>
      <dgm:spPr/>
      <dgm:t>
        <a:bodyPr/>
        <a:lstStyle/>
        <a:p>
          <a:endParaRPr lang="es-MX"/>
        </a:p>
      </dgm:t>
    </dgm:pt>
  </dgm:ptLst>
  <dgm:cxnLst>
    <dgm:cxn modelId="{795DEE80-D61C-48BB-9A4C-21413E084EF5}" srcId="{D43BDCD1-8293-4498-8E36-0B1A575A7FFC}" destId="{F6A8437F-928F-4FB8-8B7D-4BC8029E4C03}" srcOrd="1" destOrd="0" parTransId="{DA862550-A876-4D1B-84DB-6BD1BBC8BD42}" sibTransId="{88B8406F-B0AA-4B56-8DA0-990F1385DB53}"/>
    <dgm:cxn modelId="{E2ACD834-4BD5-4498-96B5-964F633FF4BA}" srcId="{D43BDCD1-8293-4498-8E36-0B1A575A7FFC}" destId="{1E5C1D5A-E001-4D67-9C56-0DE9EC876080}" srcOrd="2" destOrd="0" parTransId="{EEB6600E-D174-4900-B085-B9C120FB3011}" sibTransId="{76AE7F39-181D-4C8C-9173-9C41BB609A64}"/>
    <dgm:cxn modelId="{12F19DC6-8A0C-4304-A05A-68718A4D660B}" type="presOf" srcId="{D43BDCD1-8293-4498-8E36-0B1A575A7FFC}" destId="{8EC7D304-9D15-4F2A-A947-CBB97E68D351}" srcOrd="0" destOrd="0" presId="urn:microsoft.com/office/officeart/2005/8/layout/default"/>
    <dgm:cxn modelId="{1A4431E9-6000-4E5B-877F-8731F8FF3EF0}" type="presOf" srcId="{FB5CCD65-47F7-4FC5-9827-F50B4371C0BE}" destId="{E8B339E4-001D-48EB-B3CF-E83FA3446D11}" srcOrd="0" destOrd="0" presId="urn:microsoft.com/office/officeart/2005/8/layout/default"/>
    <dgm:cxn modelId="{BC8F80F0-C544-4787-988B-C35E0F2E1BD2}" srcId="{D43BDCD1-8293-4498-8E36-0B1A575A7FFC}" destId="{FB5CCD65-47F7-4FC5-9827-F50B4371C0BE}" srcOrd="0" destOrd="0" parTransId="{57A3E555-E438-4B1A-A2AE-CC95222BA38A}" sibTransId="{338FD219-A4F8-4DC4-A9C7-EAF2AA737196}"/>
    <dgm:cxn modelId="{A0CD635A-0C4A-4A78-BBA8-A67F327C4D9E}" type="presOf" srcId="{1E5C1D5A-E001-4D67-9C56-0DE9EC876080}" destId="{FBF8A6FE-D4FE-4AF6-9218-7129CC177CA4}" srcOrd="0" destOrd="0" presId="urn:microsoft.com/office/officeart/2005/8/layout/default"/>
    <dgm:cxn modelId="{EB60F101-0DCE-4BA0-B735-33A41F5F06A7}" type="presOf" srcId="{F6A8437F-928F-4FB8-8B7D-4BC8029E4C03}" destId="{2928E60B-9C27-4537-8265-3B786AC7DCDD}" srcOrd="0" destOrd="0" presId="urn:microsoft.com/office/officeart/2005/8/layout/default"/>
    <dgm:cxn modelId="{0D3D3893-8FC0-42A4-9622-AF0B65FF708E}" type="presParOf" srcId="{8EC7D304-9D15-4F2A-A947-CBB97E68D351}" destId="{E8B339E4-001D-48EB-B3CF-E83FA3446D11}" srcOrd="0" destOrd="0" presId="urn:microsoft.com/office/officeart/2005/8/layout/default"/>
    <dgm:cxn modelId="{24C68789-9F5E-45FD-9A1E-50F79C560469}" type="presParOf" srcId="{8EC7D304-9D15-4F2A-A947-CBB97E68D351}" destId="{14D40869-C726-46DD-903E-1E71F51E9713}" srcOrd="1" destOrd="0" presId="urn:microsoft.com/office/officeart/2005/8/layout/default"/>
    <dgm:cxn modelId="{17AB04D0-9C51-4655-9E81-4C5AF3D397BB}" type="presParOf" srcId="{8EC7D304-9D15-4F2A-A947-CBB97E68D351}" destId="{2928E60B-9C27-4537-8265-3B786AC7DCDD}" srcOrd="2" destOrd="0" presId="urn:microsoft.com/office/officeart/2005/8/layout/default"/>
    <dgm:cxn modelId="{05036A5C-3F66-4F75-9FD8-6A9F39146EE3}" type="presParOf" srcId="{8EC7D304-9D15-4F2A-A947-CBB97E68D351}" destId="{95C8FF48-42CC-40F3-8C46-878CB0B51047}" srcOrd="3" destOrd="0" presId="urn:microsoft.com/office/officeart/2005/8/layout/default"/>
    <dgm:cxn modelId="{B270B037-C606-46FA-80C7-F76C0128E765}" type="presParOf" srcId="{8EC7D304-9D15-4F2A-A947-CBB97E68D351}" destId="{FBF8A6FE-D4FE-4AF6-9218-7129CC177CA4}" srcOrd="4" destOrd="0" presId="urn:microsoft.com/office/officeart/2005/8/layout/default"/>
  </dgm:cxnLst>
  <dgm:bg/>
  <dgm:whole/>
</dgm:dataModel>
</file>

<file path=ppt/diagrams/data11.xml><?xml version="1.0" encoding="utf-8"?>
<dgm:dataModel xmlns:dgm="http://schemas.openxmlformats.org/drawingml/2006/diagram" xmlns:a="http://schemas.openxmlformats.org/drawingml/2006/main">
  <dgm:ptLst>
    <dgm:pt modelId="{D43BDCD1-8293-4498-8E36-0B1A575A7FF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FB5CCD65-47F7-4FC5-9827-F50B4371C0BE}">
      <dgm:prSet phldrT="[Texto]"/>
      <dgm:spPr>
        <a:solidFill>
          <a:srgbClr val="B628AC"/>
        </a:solidFill>
      </dgm:spPr>
      <dgm:t>
        <a:bodyPr/>
        <a:lstStyle/>
        <a:p>
          <a:r>
            <a:rPr lang="es-ES" dirty="0" smtClean="0"/>
            <a:t>De conformidad con el artículo 133, la Constitución Política de las entidades federativas deben ceñirse a los principios de la Constitución General</a:t>
          </a:r>
          <a:endParaRPr lang="es-MX" dirty="0"/>
        </a:p>
      </dgm:t>
    </dgm:pt>
    <dgm:pt modelId="{57A3E555-E438-4B1A-A2AE-CC95222BA38A}" type="parTrans" cxnId="{BC8F80F0-C544-4787-988B-C35E0F2E1BD2}">
      <dgm:prSet/>
      <dgm:spPr/>
      <dgm:t>
        <a:bodyPr/>
        <a:lstStyle/>
        <a:p>
          <a:endParaRPr lang="es-MX"/>
        </a:p>
      </dgm:t>
    </dgm:pt>
    <dgm:pt modelId="{338FD219-A4F8-4DC4-A9C7-EAF2AA737196}" type="sibTrans" cxnId="{BC8F80F0-C544-4787-988B-C35E0F2E1BD2}">
      <dgm:prSet/>
      <dgm:spPr/>
      <dgm:t>
        <a:bodyPr/>
        <a:lstStyle/>
        <a:p>
          <a:endParaRPr lang="es-MX"/>
        </a:p>
      </dgm:t>
    </dgm:pt>
    <dgm:pt modelId="{F6A8437F-928F-4FB8-8B7D-4BC8029E4C03}">
      <dgm:prSet phldrT="[Texto]"/>
      <dgm:spPr>
        <a:solidFill>
          <a:srgbClr val="FFC000"/>
        </a:solidFill>
      </dgm:spPr>
      <dgm:t>
        <a:bodyPr/>
        <a:lstStyle/>
        <a:p>
          <a:r>
            <a:rPr lang="es-ES" dirty="0" smtClean="0"/>
            <a:t>En virtud de lo anterior, la Constitución Particular del Estado de México, consagra normas fundamentales que rigen al municipio</a:t>
          </a:r>
          <a:endParaRPr lang="es-MX" dirty="0" smtClean="0"/>
        </a:p>
      </dgm:t>
    </dgm:pt>
    <dgm:pt modelId="{DA862550-A876-4D1B-84DB-6BD1BBC8BD42}" type="parTrans" cxnId="{795DEE80-D61C-48BB-9A4C-21413E084EF5}">
      <dgm:prSet/>
      <dgm:spPr/>
      <dgm:t>
        <a:bodyPr/>
        <a:lstStyle/>
        <a:p>
          <a:endParaRPr lang="es-MX"/>
        </a:p>
      </dgm:t>
    </dgm:pt>
    <dgm:pt modelId="{88B8406F-B0AA-4B56-8DA0-990F1385DB53}" type="sibTrans" cxnId="{795DEE80-D61C-48BB-9A4C-21413E084EF5}">
      <dgm:prSet/>
      <dgm:spPr/>
      <dgm:t>
        <a:bodyPr/>
        <a:lstStyle/>
        <a:p>
          <a:endParaRPr lang="es-MX"/>
        </a:p>
      </dgm:t>
    </dgm:pt>
    <dgm:pt modelId="{8EC7D304-9D15-4F2A-A947-CBB97E68D351}" type="pres">
      <dgm:prSet presAssocID="{D43BDCD1-8293-4498-8E36-0B1A575A7FFC}" presName="diagram" presStyleCnt="0">
        <dgm:presLayoutVars>
          <dgm:dir/>
          <dgm:resizeHandles val="exact"/>
        </dgm:presLayoutVars>
      </dgm:prSet>
      <dgm:spPr/>
      <dgm:t>
        <a:bodyPr/>
        <a:lstStyle/>
        <a:p>
          <a:endParaRPr lang="es-MX"/>
        </a:p>
      </dgm:t>
    </dgm:pt>
    <dgm:pt modelId="{E8B339E4-001D-48EB-B3CF-E83FA3446D11}" type="pres">
      <dgm:prSet presAssocID="{FB5CCD65-47F7-4FC5-9827-F50B4371C0BE}" presName="node" presStyleLbl="node1" presStyleIdx="0" presStyleCnt="2" custScaleY="143789">
        <dgm:presLayoutVars>
          <dgm:bulletEnabled val="1"/>
        </dgm:presLayoutVars>
      </dgm:prSet>
      <dgm:spPr/>
      <dgm:t>
        <a:bodyPr/>
        <a:lstStyle/>
        <a:p>
          <a:endParaRPr lang="es-MX"/>
        </a:p>
      </dgm:t>
    </dgm:pt>
    <dgm:pt modelId="{14D40869-C726-46DD-903E-1E71F51E9713}" type="pres">
      <dgm:prSet presAssocID="{338FD219-A4F8-4DC4-A9C7-EAF2AA737196}" presName="sibTrans" presStyleCnt="0"/>
      <dgm:spPr/>
    </dgm:pt>
    <dgm:pt modelId="{2928E60B-9C27-4537-8265-3B786AC7DCDD}" type="pres">
      <dgm:prSet presAssocID="{F6A8437F-928F-4FB8-8B7D-4BC8029E4C03}" presName="node" presStyleLbl="node1" presStyleIdx="1" presStyleCnt="2" custScaleY="84281">
        <dgm:presLayoutVars>
          <dgm:bulletEnabled val="1"/>
        </dgm:presLayoutVars>
      </dgm:prSet>
      <dgm:spPr/>
      <dgm:t>
        <a:bodyPr/>
        <a:lstStyle/>
        <a:p>
          <a:endParaRPr lang="es-MX"/>
        </a:p>
      </dgm:t>
    </dgm:pt>
  </dgm:ptLst>
  <dgm:cxnLst>
    <dgm:cxn modelId="{795DEE80-D61C-48BB-9A4C-21413E084EF5}" srcId="{D43BDCD1-8293-4498-8E36-0B1A575A7FFC}" destId="{F6A8437F-928F-4FB8-8B7D-4BC8029E4C03}" srcOrd="1" destOrd="0" parTransId="{DA862550-A876-4D1B-84DB-6BD1BBC8BD42}" sibTransId="{88B8406F-B0AA-4B56-8DA0-990F1385DB53}"/>
    <dgm:cxn modelId="{5198E176-68C9-42E0-B615-6366AC3BF8AB}" type="presOf" srcId="{F6A8437F-928F-4FB8-8B7D-4BC8029E4C03}" destId="{2928E60B-9C27-4537-8265-3B786AC7DCDD}" srcOrd="0" destOrd="0" presId="urn:microsoft.com/office/officeart/2005/8/layout/default"/>
    <dgm:cxn modelId="{B911FDF9-865F-4BB7-A14A-40686EBAE24A}" type="presOf" srcId="{FB5CCD65-47F7-4FC5-9827-F50B4371C0BE}" destId="{E8B339E4-001D-48EB-B3CF-E83FA3446D11}" srcOrd="0" destOrd="0" presId="urn:microsoft.com/office/officeart/2005/8/layout/default"/>
    <dgm:cxn modelId="{D646BCC6-6370-4E09-82ED-82C663AB2419}" type="presOf" srcId="{D43BDCD1-8293-4498-8E36-0B1A575A7FFC}" destId="{8EC7D304-9D15-4F2A-A947-CBB97E68D351}" srcOrd="0" destOrd="0" presId="urn:microsoft.com/office/officeart/2005/8/layout/default"/>
    <dgm:cxn modelId="{BC8F80F0-C544-4787-988B-C35E0F2E1BD2}" srcId="{D43BDCD1-8293-4498-8E36-0B1A575A7FFC}" destId="{FB5CCD65-47F7-4FC5-9827-F50B4371C0BE}" srcOrd="0" destOrd="0" parTransId="{57A3E555-E438-4B1A-A2AE-CC95222BA38A}" sibTransId="{338FD219-A4F8-4DC4-A9C7-EAF2AA737196}"/>
    <dgm:cxn modelId="{904FE848-8191-4544-8DB9-DB197EAB09BA}" type="presParOf" srcId="{8EC7D304-9D15-4F2A-A947-CBB97E68D351}" destId="{E8B339E4-001D-48EB-B3CF-E83FA3446D11}" srcOrd="0" destOrd="0" presId="urn:microsoft.com/office/officeart/2005/8/layout/default"/>
    <dgm:cxn modelId="{FF3CD6E5-B621-4917-A87B-C76E87A03B1C}" type="presParOf" srcId="{8EC7D304-9D15-4F2A-A947-CBB97E68D351}" destId="{14D40869-C726-46DD-903E-1E71F51E9713}" srcOrd="1" destOrd="0" presId="urn:microsoft.com/office/officeart/2005/8/layout/default"/>
    <dgm:cxn modelId="{FB5DC6E4-3C8D-4BF2-8858-0DB0827BE1D0}" type="presParOf" srcId="{8EC7D304-9D15-4F2A-A947-CBB97E68D351}" destId="{2928E60B-9C27-4537-8265-3B786AC7DCDD}" srcOrd="2" destOrd="0" presId="urn:microsoft.com/office/officeart/2005/8/layout/default"/>
  </dgm:cxnLst>
  <dgm:bg/>
  <dgm:whole/>
</dgm:dataModel>
</file>

<file path=ppt/diagrams/data12.xml><?xml version="1.0" encoding="utf-8"?>
<dgm:dataModel xmlns:dgm="http://schemas.openxmlformats.org/drawingml/2006/diagram" xmlns:a="http://schemas.openxmlformats.org/drawingml/2006/main">
  <dgm:ptLst>
    <dgm:pt modelId="{D43BDCD1-8293-4498-8E36-0B1A575A7FF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1E5C1D5A-E001-4D67-9C56-0DE9EC876080}">
      <dgm:prSet phldrT="[Texto]"/>
      <dgm:spPr>
        <a:solidFill>
          <a:srgbClr val="28BC59"/>
        </a:solidFill>
      </dgm:spPr>
      <dgm:t>
        <a:bodyPr/>
        <a:lstStyle/>
        <a:p>
          <a:r>
            <a:rPr lang="es-ES" dirty="0" smtClean="0"/>
            <a:t>Particularmente en los artículos 112 al 128 se detallan los aspectos estructurales de las municipalidades o bien del poder público municipal, así como sus facultades y prerrogativas.</a:t>
          </a:r>
          <a:endParaRPr lang="es-MX" dirty="0"/>
        </a:p>
      </dgm:t>
    </dgm:pt>
    <dgm:pt modelId="{EEB6600E-D174-4900-B085-B9C120FB3011}" type="parTrans" cxnId="{E2ACD834-4BD5-4498-96B5-964F633FF4BA}">
      <dgm:prSet/>
      <dgm:spPr/>
      <dgm:t>
        <a:bodyPr/>
        <a:lstStyle/>
        <a:p>
          <a:endParaRPr lang="es-MX"/>
        </a:p>
      </dgm:t>
    </dgm:pt>
    <dgm:pt modelId="{76AE7F39-181D-4C8C-9173-9C41BB609A64}" type="sibTrans" cxnId="{E2ACD834-4BD5-4498-96B5-964F633FF4BA}">
      <dgm:prSet/>
      <dgm:spPr/>
      <dgm:t>
        <a:bodyPr/>
        <a:lstStyle/>
        <a:p>
          <a:endParaRPr lang="es-MX"/>
        </a:p>
      </dgm:t>
    </dgm:pt>
    <dgm:pt modelId="{8EC7D304-9D15-4F2A-A947-CBB97E68D351}" type="pres">
      <dgm:prSet presAssocID="{D43BDCD1-8293-4498-8E36-0B1A575A7FFC}" presName="diagram" presStyleCnt="0">
        <dgm:presLayoutVars>
          <dgm:dir/>
          <dgm:resizeHandles val="exact"/>
        </dgm:presLayoutVars>
      </dgm:prSet>
      <dgm:spPr/>
      <dgm:t>
        <a:bodyPr/>
        <a:lstStyle/>
        <a:p>
          <a:endParaRPr lang="es-MX"/>
        </a:p>
      </dgm:t>
    </dgm:pt>
    <dgm:pt modelId="{FBF8A6FE-D4FE-4AF6-9218-7129CC177CA4}" type="pres">
      <dgm:prSet presAssocID="{1E5C1D5A-E001-4D67-9C56-0DE9EC876080}" presName="node" presStyleLbl="node1" presStyleIdx="0" presStyleCnt="1" custScaleX="149525" custScaleY="128970">
        <dgm:presLayoutVars>
          <dgm:bulletEnabled val="1"/>
        </dgm:presLayoutVars>
      </dgm:prSet>
      <dgm:spPr/>
      <dgm:t>
        <a:bodyPr/>
        <a:lstStyle/>
        <a:p>
          <a:endParaRPr lang="es-MX"/>
        </a:p>
      </dgm:t>
    </dgm:pt>
  </dgm:ptLst>
  <dgm:cxnLst>
    <dgm:cxn modelId="{E2ACD834-4BD5-4498-96B5-964F633FF4BA}" srcId="{D43BDCD1-8293-4498-8E36-0B1A575A7FFC}" destId="{1E5C1D5A-E001-4D67-9C56-0DE9EC876080}" srcOrd="0" destOrd="0" parTransId="{EEB6600E-D174-4900-B085-B9C120FB3011}" sibTransId="{76AE7F39-181D-4C8C-9173-9C41BB609A64}"/>
    <dgm:cxn modelId="{64733262-4956-4BC3-B714-364BA66D7AFF}" type="presOf" srcId="{1E5C1D5A-E001-4D67-9C56-0DE9EC876080}" destId="{FBF8A6FE-D4FE-4AF6-9218-7129CC177CA4}" srcOrd="0" destOrd="0" presId="urn:microsoft.com/office/officeart/2005/8/layout/default"/>
    <dgm:cxn modelId="{DBA7B0F3-EDC2-444E-B978-D35FEEBB86D5}" type="presOf" srcId="{D43BDCD1-8293-4498-8E36-0B1A575A7FFC}" destId="{8EC7D304-9D15-4F2A-A947-CBB97E68D351}" srcOrd="0" destOrd="0" presId="urn:microsoft.com/office/officeart/2005/8/layout/default"/>
    <dgm:cxn modelId="{ABBFABC4-A5FC-41C9-8627-44F7FFBCD6A9}" type="presParOf" srcId="{8EC7D304-9D15-4F2A-A947-CBB97E68D351}" destId="{FBF8A6FE-D4FE-4AF6-9218-7129CC177CA4}" srcOrd="0" destOrd="0" presId="urn:microsoft.com/office/officeart/2005/8/layout/default"/>
  </dgm:cxnLst>
  <dgm:bg/>
  <dgm:whole/>
</dgm:dataModel>
</file>

<file path=ppt/diagrams/data13.xml><?xml version="1.0" encoding="utf-8"?>
<dgm:dataModel xmlns:dgm="http://schemas.openxmlformats.org/drawingml/2006/diagram" xmlns:a="http://schemas.openxmlformats.org/drawingml/2006/main">
  <dgm:ptLst>
    <dgm:pt modelId="{8DF901E9-0711-4366-AD22-370D98094A0C}"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MX"/>
        </a:p>
      </dgm:t>
    </dgm:pt>
    <dgm:pt modelId="{54A640BB-9712-47C9-AEDC-0E140499B41D}">
      <dgm:prSet phldrT="[Texto]" custT="1"/>
      <dgm:spPr>
        <a:solidFill>
          <a:srgbClr val="C00000"/>
        </a:solidFill>
      </dgm:spPr>
      <dgm:t>
        <a:bodyPr/>
        <a:lstStyle/>
        <a:p>
          <a:r>
            <a:rPr lang="es-ES" sz="1600" dirty="0" smtClean="0"/>
            <a:t>LA LEY ORGÁNICA MUNICIPAL DEL ESTADO DE MÉXICO</a:t>
          </a:r>
          <a:endParaRPr lang="es-MX" sz="1600" dirty="0"/>
        </a:p>
      </dgm:t>
    </dgm:pt>
    <dgm:pt modelId="{B2A1E529-CCC7-4FF7-A789-098575D89EF2}" type="parTrans" cxnId="{44136480-41E4-458F-B226-D617EBFE0869}">
      <dgm:prSet/>
      <dgm:spPr/>
      <dgm:t>
        <a:bodyPr/>
        <a:lstStyle/>
        <a:p>
          <a:endParaRPr lang="es-MX"/>
        </a:p>
      </dgm:t>
    </dgm:pt>
    <dgm:pt modelId="{084230A5-6815-4246-99EF-47A0ED98A9C6}" type="sibTrans" cxnId="{44136480-41E4-458F-B226-D617EBFE0869}">
      <dgm:prSet/>
      <dgm:spPr/>
      <dgm:t>
        <a:bodyPr/>
        <a:lstStyle/>
        <a:p>
          <a:endParaRPr lang="es-MX"/>
        </a:p>
      </dgm:t>
    </dgm:pt>
    <dgm:pt modelId="{6A7A7683-25C9-46B3-B1F6-0E9537E9AD5F}">
      <dgm:prSet phldrT="[Texto]" custT="1"/>
      <dgm:spPr>
        <a:solidFill>
          <a:srgbClr val="3366FF"/>
        </a:solidFill>
      </dgm:spPr>
      <dgm:t>
        <a:bodyPr/>
        <a:lstStyle/>
        <a:p>
          <a:r>
            <a:rPr lang="es-ES" sz="1400" dirty="0" smtClean="0"/>
            <a:t>Es una ley de interés público que tiene por objeto regular las bases para la integración y organización del territorio, la población, el gobierno y la administración pública municipales, que rige a los 125 municipios de nuestra entidad federativa.</a:t>
          </a:r>
          <a:endParaRPr lang="es-MX" sz="1400" dirty="0"/>
        </a:p>
      </dgm:t>
    </dgm:pt>
    <dgm:pt modelId="{F6A3F9DE-8A73-4D93-AEC1-637C51F256FE}" type="parTrans" cxnId="{D7D0CD79-566E-4710-BD03-4CE13A3FE8C0}">
      <dgm:prSet/>
      <dgm:spPr/>
      <dgm:t>
        <a:bodyPr/>
        <a:lstStyle/>
        <a:p>
          <a:endParaRPr lang="es-MX"/>
        </a:p>
      </dgm:t>
    </dgm:pt>
    <dgm:pt modelId="{1C7D7AB0-55B1-4885-9DE4-B039C2E91751}" type="sibTrans" cxnId="{D7D0CD79-566E-4710-BD03-4CE13A3FE8C0}">
      <dgm:prSet/>
      <dgm:spPr/>
      <dgm:t>
        <a:bodyPr/>
        <a:lstStyle/>
        <a:p>
          <a:endParaRPr lang="es-MX"/>
        </a:p>
      </dgm:t>
    </dgm:pt>
    <dgm:pt modelId="{1DAA66B1-B051-4EAA-811E-C5BA793F145D}">
      <dgm:prSet phldrT="[Texto]" custT="1"/>
      <dgm:spPr>
        <a:solidFill>
          <a:srgbClr val="3366FF"/>
        </a:solidFill>
      </dgm:spPr>
      <dgm:t>
        <a:bodyPr/>
        <a:lstStyle/>
        <a:p>
          <a:r>
            <a:rPr lang="es-ES" sz="1400" dirty="0" smtClean="0"/>
            <a:t>Esta ley cuenta con siete títulos que contienen lo siguiente:</a:t>
          </a:r>
          <a:endParaRPr lang="es-MX" sz="1400" dirty="0"/>
        </a:p>
      </dgm:t>
    </dgm:pt>
    <dgm:pt modelId="{86690885-AF51-4670-93D2-AB9393FF5305}" type="parTrans" cxnId="{BFF61D16-D2E8-43DE-9EA5-3CEF9371250F}">
      <dgm:prSet/>
      <dgm:spPr/>
      <dgm:t>
        <a:bodyPr/>
        <a:lstStyle/>
        <a:p>
          <a:endParaRPr lang="es-MX"/>
        </a:p>
      </dgm:t>
    </dgm:pt>
    <dgm:pt modelId="{0EEA519A-042C-4EDF-9ED2-E4519AFEA66E}" type="sibTrans" cxnId="{BFF61D16-D2E8-43DE-9EA5-3CEF9371250F}">
      <dgm:prSet/>
      <dgm:spPr/>
      <dgm:t>
        <a:bodyPr/>
        <a:lstStyle/>
        <a:p>
          <a:endParaRPr lang="es-MX"/>
        </a:p>
      </dgm:t>
    </dgm:pt>
    <dgm:pt modelId="{3117E64C-B948-42E5-9FD8-9FDEDE33AECF}">
      <dgm:prSet/>
      <dgm:spPr>
        <a:solidFill>
          <a:srgbClr val="3366FF"/>
        </a:solidFill>
      </dgm:spPr>
      <dgm:t>
        <a:bodyPr/>
        <a:lstStyle/>
        <a:p>
          <a:r>
            <a:rPr lang="es-ES" dirty="0" smtClean="0"/>
            <a:t>I. DEL MUNICIPIO. El cual está distribuido en capítulos que refieren disposiciones generales, lo relativo a la organización territorial y la población.</a:t>
          </a:r>
          <a:endParaRPr lang="es-MX" dirty="0"/>
        </a:p>
      </dgm:t>
    </dgm:pt>
    <dgm:pt modelId="{817B23D7-1F8F-4F80-B60A-AD3B3F10639B}" type="parTrans" cxnId="{53183DF7-82DA-4FD4-AEFD-9C8DF765D51F}">
      <dgm:prSet/>
      <dgm:spPr/>
      <dgm:t>
        <a:bodyPr/>
        <a:lstStyle/>
        <a:p>
          <a:endParaRPr lang="es-MX"/>
        </a:p>
      </dgm:t>
    </dgm:pt>
    <dgm:pt modelId="{F0EB29C8-E71B-4054-A9BC-FBE19BC83670}" type="sibTrans" cxnId="{53183DF7-82DA-4FD4-AEFD-9C8DF765D51F}">
      <dgm:prSet/>
      <dgm:spPr/>
      <dgm:t>
        <a:bodyPr/>
        <a:lstStyle/>
        <a:p>
          <a:endParaRPr lang="es-MX"/>
        </a:p>
      </dgm:t>
    </dgm:pt>
    <dgm:pt modelId="{F688E0FB-C8E6-4783-B042-5CA7A2593043}" type="pres">
      <dgm:prSet presAssocID="{8DF901E9-0711-4366-AD22-370D98094A0C}" presName="outerComposite" presStyleCnt="0">
        <dgm:presLayoutVars>
          <dgm:chMax val="5"/>
          <dgm:dir/>
          <dgm:resizeHandles val="exact"/>
        </dgm:presLayoutVars>
      </dgm:prSet>
      <dgm:spPr/>
      <dgm:t>
        <a:bodyPr/>
        <a:lstStyle/>
        <a:p>
          <a:endParaRPr lang="es-MX"/>
        </a:p>
      </dgm:t>
    </dgm:pt>
    <dgm:pt modelId="{99A1B9B9-C6A5-4F4F-BD83-366D35E89AE1}" type="pres">
      <dgm:prSet presAssocID="{8DF901E9-0711-4366-AD22-370D98094A0C}" presName="dummyMaxCanvas" presStyleCnt="0">
        <dgm:presLayoutVars/>
      </dgm:prSet>
      <dgm:spPr/>
    </dgm:pt>
    <dgm:pt modelId="{6FC909BD-E4AA-4FCE-A3C1-B91FB5543753}" type="pres">
      <dgm:prSet presAssocID="{8DF901E9-0711-4366-AD22-370D98094A0C}" presName="FourNodes_1" presStyleLbl="node1" presStyleIdx="0" presStyleCnt="4">
        <dgm:presLayoutVars>
          <dgm:bulletEnabled val="1"/>
        </dgm:presLayoutVars>
      </dgm:prSet>
      <dgm:spPr/>
      <dgm:t>
        <a:bodyPr/>
        <a:lstStyle/>
        <a:p>
          <a:endParaRPr lang="es-MX"/>
        </a:p>
      </dgm:t>
    </dgm:pt>
    <dgm:pt modelId="{E4EE2338-8888-4141-8D8F-4469E3AF6E68}" type="pres">
      <dgm:prSet presAssocID="{8DF901E9-0711-4366-AD22-370D98094A0C}" presName="FourNodes_2" presStyleLbl="node1" presStyleIdx="1" presStyleCnt="4">
        <dgm:presLayoutVars>
          <dgm:bulletEnabled val="1"/>
        </dgm:presLayoutVars>
      </dgm:prSet>
      <dgm:spPr/>
      <dgm:t>
        <a:bodyPr/>
        <a:lstStyle/>
        <a:p>
          <a:endParaRPr lang="es-MX"/>
        </a:p>
      </dgm:t>
    </dgm:pt>
    <dgm:pt modelId="{130B5E11-20CD-436A-8A2D-B69332A99DF9}" type="pres">
      <dgm:prSet presAssocID="{8DF901E9-0711-4366-AD22-370D98094A0C}" presName="FourNodes_3" presStyleLbl="node1" presStyleIdx="2" presStyleCnt="4">
        <dgm:presLayoutVars>
          <dgm:bulletEnabled val="1"/>
        </dgm:presLayoutVars>
      </dgm:prSet>
      <dgm:spPr/>
      <dgm:t>
        <a:bodyPr/>
        <a:lstStyle/>
        <a:p>
          <a:endParaRPr lang="es-MX"/>
        </a:p>
      </dgm:t>
    </dgm:pt>
    <dgm:pt modelId="{A7418073-CEB5-4CE5-A1C1-F5198F6F7194}" type="pres">
      <dgm:prSet presAssocID="{8DF901E9-0711-4366-AD22-370D98094A0C}" presName="FourNodes_4" presStyleLbl="node1" presStyleIdx="3" presStyleCnt="4">
        <dgm:presLayoutVars>
          <dgm:bulletEnabled val="1"/>
        </dgm:presLayoutVars>
      </dgm:prSet>
      <dgm:spPr/>
      <dgm:t>
        <a:bodyPr/>
        <a:lstStyle/>
        <a:p>
          <a:endParaRPr lang="es-MX"/>
        </a:p>
      </dgm:t>
    </dgm:pt>
    <dgm:pt modelId="{1DDD594A-61E6-49BA-9CD6-FAE6BBAC718D}" type="pres">
      <dgm:prSet presAssocID="{8DF901E9-0711-4366-AD22-370D98094A0C}" presName="FourConn_1-2" presStyleLbl="fgAccFollowNode1" presStyleIdx="0" presStyleCnt="3">
        <dgm:presLayoutVars>
          <dgm:bulletEnabled val="1"/>
        </dgm:presLayoutVars>
      </dgm:prSet>
      <dgm:spPr/>
      <dgm:t>
        <a:bodyPr/>
        <a:lstStyle/>
        <a:p>
          <a:endParaRPr lang="es-MX"/>
        </a:p>
      </dgm:t>
    </dgm:pt>
    <dgm:pt modelId="{ECAFE25B-D7D6-4A9F-8143-216AAD126A76}" type="pres">
      <dgm:prSet presAssocID="{8DF901E9-0711-4366-AD22-370D98094A0C}" presName="FourConn_2-3" presStyleLbl="fgAccFollowNode1" presStyleIdx="1" presStyleCnt="3">
        <dgm:presLayoutVars>
          <dgm:bulletEnabled val="1"/>
        </dgm:presLayoutVars>
      </dgm:prSet>
      <dgm:spPr/>
      <dgm:t>
        <a:bodyPr/>
        <a:lstStyle/>
        <a:p>
          <a:endParaRPr lang="es-MX"/>
        </a:p>
      </dgm:t>
    </dgm:pt>
    <dgm:pt modelId="{DFC43D75-84BA-4C50-BE8F-9E0263F4F631}" type="pres">
      <dgm:prSet presAssocID="{8DF901E9-0711-4366-AD22-370D98094A0C}" presName="FourConn_3-4" presStyleLbl="fgAccFollowNode1" presStyleIdx="2" presStyleCnt="3">
        <dgm:presLayoutVars>
          <dgm:bulletEnabled val="1"/>
        </dgm:presLayoutVars>
      </dgm:prSet>
      <dgm:spPr/>
      <dgm:t>
        <a:bodyPr/>
        <a:lstStyle/>
        <a:p>
          <a:endParaRPr lang="es-MX"/>
        </a:p>
      </dgm:t>
    </dgm:pt>
    <dgm:pt modelId="{EA44F720-72D4-4E50-B70F-4014D001C93F}" type="pres">
      <dgm:prSet presAssocID="{8DF901E9-0711-4366-AD22-370D98094A0C}" presName="FourNodes_1_text" presStyleLbl="node1" presStyleIdx="3" presStyleCnt="4">
        <dgm:presLayoutVars>
          <dgm:bulletEnabled val="1"/>
        </dgm:presLayoutVars>
      </dgm:prSet>
      <dgm:spPr/>
      <dgm:t>
        <a:bodyPr/>
        <a:lstStyle/>
        <a:p>
          <a:endParaRPr lang="es-MX"/>
        </a:p>
      </dgm:t>
    </dgm:pt>
    <dgm:pt modelId="{DC7AE786-9634-457A-A4A4-1C53D6BC5266}" type="pres">
      <dgm:prSet presAssocID="{8DF901E9-0711-4366-AD22-370D98094A0C}" presName="FourNodes_2_text" presStyleLbl="node1" presStyleIdx="3" presStyleCnt="4">
        <dgm:presLayoutVars>
          <dgm:bulletEnabled val="1"/>
        </dgm:presLayoutVars>
      </dgm:prSet>
      <dgm:spPr/>
      <dgm:t>
        <a:bodyPr/>
        <a:lstStyle/>
        <a:p>
          <a:endParaRPr lang="es-MX"/>
        </a:p>
      </dgm:t>
    </dgm:pt>
    <dgm:pt modelId="{17499FB2-0024-4829-A57E-B8CB0C96AE32}" type="pres">
      <dgm:prSet presAssocID="{8DF901E9-0711-4366-AD22-370D98094A0C}" presName="FourNodes_3_text" presStyleLbl="node1" presStyleIdx="3" presStyleCnt="4">
        <dgm:presLayoutVars>
          <dgm:bulletEnabled val="1"/>
        </dgm:presLayoutVars>
      </dgm:prSet>
      <dgm:spPr/>
      <dgm:t>
        <a:bodyPr/>
        <a:lstStyle/>
        <a:p>
          <a:endParaRPr lang="es-MX"/>
        </a:p>
      </dgm:t>
    </dgm:pt>
    <dgm:pt modelId="{91999161-6B95-4150-916A-9EADE9980759}" type="pres">
      <dgm:prSet presAssocID="{8DF901E9-0711-4366-AD22-370D98094A0C}" presName="FourNodes_4_text" presStyleLbl="node1" presStyleIdx="3" presStyleCnt="4">
        <dgm:presLayoutVars>
          <dgm:bulletEnabled val="1"/>
        </dgm:presLayoutVars>
      </dgm:prSet>
      <dgm:spPr/>
      <dgm:t>
        <a:bodyPr/>
        <a:lstStyle/>
        <a:p>
          <a:endParaRPr lang="es-MX"/>
        </a:p>
      </dgm:t>
    </dgm:pt>
  </dgm:ptLst>
  <dgm:cxnLst>
    <dgm:cxn modelId="{53183DF7-82DA-4FD4-AEFD-9C8DF765D51F}" srcId="{8DF901E9-0711-4366-AD22-370D98094A0C}" destId="{3117E64C-B948-42E5-9FD8-9FDEDE33AECF}" srcOrd="3" destOrd="0" parTransId="{817B23D7-1F8F-4F80-B60A-AD3B3F10639B}" sibTransId="{F0EB29C8-E71B-4054-A9BC-FBE19BC83670}"/>
    <dgm:cxn modelId="{8F1A26E7-27BD-4773-8E02-B4E941FE31C3}" type="presOf" srcId="{3117E64C-B948-42E5-9FD8-9FDEDE33AECF}" destId="{91999161-6B95-4150-916A-9EADE9980759}" srcOrd="1" destOrd="0" presId="urn:microsoft.com/office/officeart/2005/8/layout/vProcess5"/>
    <dgm:cxn modelId="{E74BED20-0C98-4C4F-86F1-7C03081BE097}" type="presOf" srcId="{1DAA66B1-B051-4EAA-811E-C5BA793F145D}" destId="{17499FB2-0024-4829-A57E-B8CB0C96AE32}" srcOrd="1" destOrd="0" presId="urn:microsoft.com/office/officeart/2005/8/layout/vProcess5"/>
    <dgm:cxn modelId="{44136480-41E4-458F-B226-D617EBFE0869}" srcId="{8DF901E9-0711-4366-AD22-370D98094A0C}" destId="{54A640BB-9712-47C9-AEDC-0E140499B41D}" srcOrd="0" destOrd="0" parTransId="{B2A1E529-CCC7-4FF7-A789-098575D89EF2}" sibTransId="{084230A5-6815-4246-99EF-47A0ED98A9C6}"/>
    <dgm:cxn modelId="{D7D0CD79-566E-4710-BD03-4CE13A3FE8C0}" srcId="{8DF901E9-0711-4366-AD22-370D98094A0C}" destId="{6A7A7683-25C9-46B3-B1F6-0E9537E9AD5F}" srcOrd="1" destOrd="0" parTransId="{F6A3F9DE-8A73-4D93-AEC1-637C51F256FE}" sibTransId="{1C7D7AB0-55B1-4885-9DE4-B039C2E91751}"/>
    <dgm:cxn modelId="{81527980-76B0-465F-9E26-A88F43F3D6BC}" type="presOf" srcId="{54A640BB-9712-47C9-AEDC-0E140499B41D}" destId="{EA44F720-72D4-4E50-B70F-4014D001C93F}" srcOrd="1" destOrd="0" presId="urn:microsoft.com/office/officeart/2005/8/layout/vProcess5"/>
    <dgm:cxn modelId="{FF2292BF-0A23-4FE0-B382-CDED49DD7D91}" type="presOf" srcId="{084230A5-6815-4246-99EF-47A0ED98A9C6}" destId="{1DDD594A-61E6-49BA-9CD6-FAE6BBAC718D}" srcOrd="0" destOrd="0" presId="urn:microsoft.com/office/officeart/2005/8/layout/vProcess5"/>
    <dgm:cxn modelId="{BFF61D16-D2E8-43DE-9EA5-3CEF9371250F}" srcId="{8DF901E9-0711-4366-AD22-370D98094A0C}" destId="{1DAA66B1-B051-4EAA-811E-C5BA793F145D}" srcOrd="2" destOrd="0" parTransId="{86690885-AF51-4670-93D2-AB9393FF5305}" sibTransId="{0EEA519A-042C-4EDF-9ED2-E4519AFEA66E}"/>
    <dgm:cxn modelId="{E319862B-5360-4F52-ADE1-39E4E233EF77}" type="presOf" srcId="{6A7A7683-25C9-46B3-B1F6-0E9537E9AD5F}" destId="{E4EE2338-8888-4141-8D8F-4469E3AF6E68}" srcOrd="0" destOrd="0" presId="urn:microsoft.com/office/officeart/2005/8/layout/vProcess5"/>
    <dgm:cxn modelId="{3F18DB63-8929-4204-B0F8-252639D7B4EA}" type="presOf" srcId="{8DF901E9-0711-4366-AD22-370D98094A0C}" destId="{F688E0FB-C8E6-4783-B042-5CA7A2593043}" srcOrd="0" destOrd="0" presId="urn:microsoft.com/office/officeart/2005/8/layout/vProcess5"/>
    <dgm:cxn modelId="{87CFA57B-704E-4818-85FC-7C855394A0AF}" type="presOf" srcId="{0EEA519A-042C-4EDF-9ED2-E4519AFEA66E}" destId="{DFC43D75-84BA-4C50-BE8F-9E0263F4F631}" srcOrd="0" destOrd="0" presId="urn:microsoft.com/office/officeart/2005/8/layout/vProcess5"/>
    <dgm:cxn modelId="{1638DA90-D949-435B-8328-A08B9D8B8835}" type="presOf" srcId="{54A640BB-9712-47C9-AEDC-0E140499B41D}" destId="{6FC909BD-E4AA-4FCE-A3C1-B91FB5543753}" srcOrd="0" destOrd="0" presId="urn:microsoft.com/office/officeart/2005/8/layout/vProcess5"/>
    <dgm:cxn modelId="{7B7FE1DB-DDEE-466B-91BB-2D0A103DC406}" type="presOf" srcId="{1C7D7AB0-55B1-4885-9DE4-B039C2E91751}" destId="{ECAFE25B-D7D6-4A9F-8143-216AAD126A76}" srcOrd="0" destOrd="0" presId="urn:microsoft.com/office/officeart/2005/8/layout/vProcess5"/>
    <dgm:cxn modelId="{B18E6720-BFDE-477A-AEBC-03A4221904A7}" type="presOf" srcId="{1DAA66B1-B051-4EAA-811E-C5BA793F145D}" destId="{130B5E11-20CD-436A-8A2D-B69332A99DF9}" srcOrd="0" destOrd="0" presId="urn:microsoft.com/office/officeart/2005/8/layout/vProcess5"/>
    <dgm:cxn modelId="{E461C587-78C2-4F7E-9EFB-FD8E6690476E}" type="presOf" srcId="{3117E64C-B948-42E5-9FD8-9FDEDE33AECF}" destId="{A7418073-CEB5-4CE5-A1C1-F5198F6F7194}" srcOrd="0" destOrd="0" presId="urn:microsoft.com/office/officeart/2005/8/layout/vProcess5"/>
    <dgm:cxn modelId="{B317CDA8-6A59-4FBD-8507-687B8D3821A5}" type="presOf" srcId="{6A7A7683-25C9-46B3-B1F6-0E9537E9AD5F}" destId="{DC7AE786-9634-457A-A4A4-1C53D6BC5266}" srcOrd="1" destOrd="0" presId="urn:microsoft.com/office/officeart/2005/8/layout/vProcess5"/>
    <dgm:cxn modelId="{BF9A6538-59A8-4B61-824C-0F0E2F822BDE}" type="presParOf" srcId="{F688E0FB-C8E6-4783-B042-5CA7A2593043}" destId="{99A1B9B9-C6A5-4F4F-BD83-366D35E89AE1}" srcOrd="0" destOrd="0" presId="urn:microsoft.com/office/officeart/2005/8/layout/vProcess5"/>
    <dgm:cxn modelId="{6613B6BE-D50C-4032-8C3A-DEDFCC66414E}" type="presParOf" srcId="{F688E0FB-C8E6-4783-B042-5CA7A2593043}" destId="{6FC909BD-E4AA-4FCE-A3C1-B91FB5543753}" srcOrd="1" destOrd="0" presId="urn:microsoft.com/office/officeart/2005/8/layout/vProcess5"/>
    <dgm:cxn modelId="{4435D8EF-AC70-44AA-AA0A-FE545263DB88}" type="presParOf" srcId="{F688E0FB-C8E6-4783-B042-5CA7A2593043}" destId="{E4EE2338-8888-4141-8D8F-4469E3AF6E68}" srcOrd="2" destOrd="0" presId="urn:microsoft.com/office/officeart/2005/8/layout/vProcess5"/>
    <dgm:cxn modelId="{DC8993F8-36E1-4286-8242-DB9A029551C4}" type="presParOf" srcId="{F688E0FB-C8E6-4783-B042-5CA7A2593043}" destId="{130B5E11-20CD-436A-8A2D-B69332A99DF9}" srcOrd="3" destOrd="0" presId="urn:microsoft.com/office/officeart/2005/8/layout/vProcess5"/>
    <dgm:cxn modelId="{E14F414D-3335-41A3-9469-4AC5E8D0282D}" type="presParOf" srcId="{F688E0FB-C8E6-4783-B042-5CA7A2593043}" destId="{A7418073-CEB5-4CE5-A1C1-F5198F6F7194}" srcOrd="4" destOrd="0" presId="urn:microsoft.com/office/officeart/2005/8/layout/vProcess5"/>
    <dgm:cxn modelId="{FBA33116-8198-443A-BE35-DC850EB49BEB}" type="presParOf" srcId="{F688E0FB-C8E6-4783-B042-5CA7A2593043}" destId="{1DDD594A-61E6-49BA-9CD6-FAE6BBAC718D}" srcOrd="5" destOrd="0" presId="urn:microsoft.com/office/officeart/2005/8/layout/vProcess5"/>
    <dgm:cxn modelId="{C2493169-C038-49C1-AADC-0789E0D3E590}" type="presParOf" srcId="{F688E0FB-C8E6-4783-B042-5CA7A2593043}" destId="{ECAFE25B-D7D6-4A9F-8143-216AAD126A76}" srcOrd="6" destOrd="0" presId="urn:microsoft.com/office/officeart/2005/8/layout/vProcess5"/>
    <dgm:cxn modelId="{123CA3A0-788C-476C-82CD-B6A7F95817EC}" type="presParOf" srcId="{F688E0FB-C8E6-4783-B042-5CA7A2593043}" destId="{DFC43D75-84BA-4C50-BE8F-9E0263F4F631}" srcOrd="7" destOrd="0" presId="urn:microsoft.com/office/officeart/2005/8/layout/vProcess5"/>
    <dgm:cxn modelId="{94788E5F-69A2-4896-8B89-CEF8729FC2F9}" type="presParOf" srcId="{F688E0FB-C8E6-4783-B042-5CA7A2593043}" destId="{EA44F720-72D4-4E50-B70F-4014D001C93F}" srcOrd="8" destOrd="0" presId="urn:microsoft.com/office/officeart/2005/8/layout/vProcess5"/>
    <dgm:cxn modelId="{1BC24BCD-BFEA-41E1-B787-14D2AC885740}" type="presParOf" srcId="{F688E0FB-C8E6-4783-B042-5CA7A2593043}" destId="{DC7AE786-9634-457A-A4A4-1C53D6BC5266}" srcOrd="9" destOrd="0" presId="urn:microsoft.com/office/officeart/2005/8/layout/vProcess5"/>
    <dgm:cxn modelId="{AD77BFEC-6D59-4853-A797-724A34D301CF}" type="presParOf" srcId="{F688E0FB-C8E6-4783-B042-5CA7A2593043}" destId="{17499FB2-0024-4829-A57E-B8CB0C96AE32}" srcOrd="10" destOrd="0" presId="urn:microsoft.com/office/officeart/2005/8/layout/vProcess5"/>
    <dgm:cxn modelId="{C59BAFE8-E86A-4788-8442-C633CDB89626}" type="presParOf" srcId="{F688E0FB-C8E6-4783-B042-5CA7A2593043}" destId="{91999161-6B95-4150-916A-9EADE9980759}" srcOrd="11" destOrd="0" presId="urn:microsoft.com/office/officeart/2005/8/layout/vProcess5"/>
  </dgm:cxnLst>
  <dgm:bg/>
  <dgm:whole/>
</dgm:dataModel>
</file>

<file path=ppt/diagrams/data14.xml><?xml version="1.0" encoding="utf-8"?>
<dgm:dataModel xmlns:dgm="http://schemas.openxmlformats.org/drawingml/2006/diagram" xmlns:a="http://schemas.openxmlformats.org/drawingml/2006/main">
  <dgm:ptLst>
    <dgm:pt modelId="{8DF901E9-0711-4366-AD22-370D98094A0C}"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MX"/>
        </a:p>
      </dgm:t>
    </dgm:pt>
    <dgm:pt modelId="{54A640BB-9712-47C9-AEDC-0E140499B41D}">
      <dgm:prSet phldrT="[Texto]" custT="1"/>
      <dgm:spPr>
        <a:solidFill>
          <a:srgbClr val="3366FF"/>
        </a:solidFill>
      </dgm:spPr>
      <dgm:t>
        <a:bodyPr/>
        <a:lstStyle/>
        <a:p>
          <a:r>
            <a:rPr lang="es-ES" sz="1600" dirty="0" smtClean="0"/>
            <a:t>II. DE LOS AYUNTAMIENTOS. Regulando la integración e instalación de los Ayuntamientos y su respectivo funcionamiento, atribuciones de los Ayuntamientos, los actos administrativos que requieren autorización de la Legislatura, lo relativo a la suplencia de los miembros del Ayuntamiento, la suspensión de Ayuntamientos así como de la suspensión y revocación del mandato de algunos de sus miembros.</a:t>
          </a:r>
          <a:endParaRPr lang="es-MX" sz="1600" dirty="0"/>
        </a:p>
      </dgm:t>
    </dgm:pt>
    <dgm:pt modelId="{B2A1E529-CCC7-4FF7-A789-098575D89EF2}" type="parTrans" cxnId="{44136480-41E4-458F-B226-D617EBFE0869}">
      <dgm:prSet/>
      <dgm:spPr/>
      <dgm:t>
        <a:bodyPr/>
        <a:lstStyle/>
        <a:p>
          <a:endParaRPr lang="es-MX"/>
        </a:p>
      </dgm:t>
    </dgm:pt>
    <dgm:pt modelId="{084230A5-6815-4246-99EF-47A0ED98A9C6}" type="sibTrans" cxnId="{44136480-41E4-458F-B226-D617EBFE0869}">
      <dgm:prSet/>
      <dgm:spPr/>
      <dgm:t>
        <a:bodyPr/>
        <a:lstStyle/>
        <a:p>
          <a:endParaRPr lang="es-MX"/>
        </a:p>
      </dgm:t>
    </dgm:pt>
    <dgm:pt modelId="{6A7A7683-25C9-46B3-B1F6-0E9537E9AD5F}">
      <dgm:prSet phldrT="[Texto]" custT="1"/>
      <dgm:spPr>
        <a:solidFill>
          <a:srgbClr val="3366FF"/>
        </a:solidFill>
      </dgm:spPr>
      <dgm:t>
        <a:bodyPr/>
        <a:lstStyle/>
        <a:p>
          <a:r>
            <a:rPr lang="es-ES" sz="1400" dirty="0" smtClean="0"/>
            <a:t>III. DE LAS ATRIBUCIONES DE LOS MIEMBROS DEL AYUNTAMIENTO, SUS COMISIONES, AUTORIDADES AUXILIARES Y ÓRGANOS DE PARTICIPACIÓN CIUDADANA. </a:t>
          </a:r>
          <a:endParaRPr lang="es-MX" sz="1400" dirty="0"/>
        </a:p>
      </dgm:t>
    </dgm:pt>
    <dgm:pt modelId="{F6A3F9DE-8A73-4D93-AEC1-637C51F256FE}" type="parTrans" cxnId="{D7D0CD79-566E-4710-BD03-4CE13A3FE8C0}">
      <dgm:prSet/>
      <dgm:spPr/>
      <dgm:t>
        <a:bodyPr/>
        <a:lstStyle/>
        <a:p>
          <a:endParaRPr lang="es-MX"/>
        </a:p>
      </dgm:t>
    </dgm:pt>
    <dgm:pt modelId="{1C7D7AB0-55B1-4885-9DE4-B039C2E91751}" type="sibTrans" cxnId="{D7D0CD79-566E-4710-BD03-4CE13A3FE8C0}">
      <dgm:prSet/>
      <dgm:spPr/>
      <dgm:t>
        <a:bodyPr/>
        <a:lstStyle/>
        <a:p>
          <a:endParaRPr lang="es-MX"/>
        </a:p>
      </dgm:t>
    </dgm:pt>
    <dgm:pt modelId="{F688E0FB-C8E6-4783-B042-5CA7A2593043}" type="pres">
      <dgm:prSet presAssocID="{8DF901E9-0711-4366-AD22-370D98094A0C}" presName="outerComposite" presStyleCnt="0">
        <dgm:presLayoutVars>
          <dgm:chMax val="5"/>
          <dgm:dir/>
          <dgm:resizeHandles val="exact"/>
        </dgm:presLayoutVars>
      </dgm:prSet>
      <dgm:spPr/>
      <dgm:t>
        <a:bodyPr/>
        <a:lstStyle/>
        <a:p>
          <a:endParaRPr lang="es-MX"/>
        </a:p>
      </dgm:t>
    </dgm:pt>
    <dgm:pt modelId="{99A1B9B9-C6A5-4F4F-BD83-366D35E89AE1}" type="pres">
      <dgm:prSet presAssocID="{8DF901E9-0711-4366-AD22-370D98094A0C}" presName="dummyMaxCanvas" presStyleCnt="0">
        <dgm:presLayoutVars/>
      </dgm:prSet>
      <dgm:spPr/>
    </dgm:pt>
    <dgm:pt modelId="{DD003EE1-8419-4DCB-8845-447F5B7A6B51}" type="pres">
      <dgm:prSet presAssocID="{8DF901E9-0711-4366-AD22-370D98094A0C}" presName="TwoNodes_1" presStyleLbl="node1" presStyleIdx="0" presStyleCnt="2">
        <dgm:presLayoutVars>
          <dgm:bulletEnabled val="1"/>
        </dgm:presLayoutVars>
      </dgm:prSet>
      <dgm:spPr/>
      <dgm:t>
        <a:bodyPr/>
        <a:lstStyle/>
        <a:p>
          <a:endParaRPr lang="es-MX"/>
        </a:p>
      </dgm:t>
    </dgm:pt>
    <dgm:pt modelId="{54EF65B2-CB5D-4E7F-827F-FEC524E9469D}" type="pres">
      <dgm:prSet presAssocID="{8DF901E9-0711-4366-AD22-370D98094A0C}" presName="TwoNodes_2" presStyleLbl="node1" presStyleIdx="1" presStyleCnt="2">
        <dgm:presLayoutVars>
          <dgm:bulletEnabled val="1"/>
        </dgm:presLayoutVars>
      </dgm:prSet>
      <dgm:spPr/>
      <dgm:t>
        <a:bodyPr/>
        <a:lstStyle/>
        <a:p>
          <a:endParaRPr lang="es-MX"/>
        </a:p>
      </dgm:t>
    </dgm:pt>
    <dgm:pt modelId="{01A52D7C-D51A-407B-8AC7-3138FD110659}" type="pres">
      <dgm:prSet presAssocID="{8DF901E9-0711-4366-AD22-370D98094A0C}" presName="TwoConn_1-2" presStyleLbl="fgAccFollowNode1" presStyleIdx="0" presStyleCnt="1">
        <dgm:presLayoutVars>
          <dgm:bulletEnabled val="1"/>
        </dgm:presLayoutVars>
      </dgm:prSet>
      <dgm:spPr/>
      <dgm:t>
        <a:bodyPr/>
        <a:lstStyle/>
        <a:p>
          <a:endParaRPr lang="es-MX"/>
        </a:p>
      </dgm:t>
    </dgm:pt>
    <dgm:pt modelId="{22AF7C30-BDA6-47F9-A3F8-C32377BE9C4D}" type="pres">
      <dgm:prSet presAssocID="{8DF901E9-0711-4366-AD22-370D98094A0C}" presName="TwoNodes_1_text" presStyleLbl="node1" presStyleIdx="1" presStyleCnt="2">
        <dgm:presLayoutVars>
          <dgm:bulletEnabled val="1"/>
        </dgm:presLayoutVars>
      </dgm:prSet>
      <dgm:spPr/>
      <dgm:t>
        <a:bodyPr/>
        <a:lstStyle/>
        <a:p>
          <a:endParaRPr lang="es-MX"/>
        </a:p>
      </dgm:t>
    </dgm:pt>
    <dgm:pt modelId="{DB1BE651-34F2-4C9C-BE6F-D0D414CE301A}" type="pres">
      <dgm:prSet presAssocID="{8DF901E9-0711-4366-AD22-370D98094A0C}" presName="TwoNodes_2_text" presStyleLbl="node1" presStyleIdx="1" presStyleCnt="2">
        <dgm:presLayoutVars>
          <dgm:bulletEnabled val="1"/>
        </dgm:presLayoutVars>
      </dgm:prSet>
      <dgm:spPr/>
      <dgm:t>
        <a:bodyPr/>
        <a:lstStyle/>
        <a:p>
          <a:endParaRPr lang="es-MX"/>
        </a:p>
      </dgm:t>
    </dgm:pt>
  </dgm:ptLst>
  <dgm:cxnLst>
    <dgm:cxn modelId="{BE5293FF-E1CC-4645-9855-6FDE75D795F2}" type="presOf" srcId="{6A7A7683-25C9-46B3-B1F6-0E9537E9AD5F}" destId="{54EF65B2-CB5D-4E7F-827F-FEC524E9469D}" srcOrd="0" destOrd="0" presId="urn:microsoft.com/office/officeart/2005/8/layout/vProcess5"/>
    <dgm:cxn modelId="{70D55626-C2B7-458F-BFDB-F4D2CC15B8D8}" type="presOf" srcId="{084230A5-6815-4246-99EF-47A0ED98A9C6}" destId="{01A52D7C-D51A-407B-8AC7-3138FD110659}" srcOrd="0" destOrd="0" presId="urn:microsoft.com/office/officeart/2005/8/layout/vProcess5"/>
    <dgm:cxn modelId="{40773CE8-C022-4748-B177-6899F17C72C3}" type="presOf" srcId="{8DF901E9-0711-4366-AD22-370D98094A0C}" destId="{F688E0FB-C8E6-4783-B042-5CA7A2593043}" srcOrd="0" destOrd="0" presId="urn:microsoft.com/office/officeart/2005/8/layout/vProcess5"/>
    <dgm:cxn modelId="{D7D0CD79-566E-4710-BD03-4CE13A3FE8C0}" srcId="{8DF901E9-0711-4366-AD22-370D98094A0C}" destId="{6A7A7683-25C9-46B3-B1F6-0E9537E9AD5F}" srcOrd="1" destOrd="0" parTransId="{F6A3F9DE-8A73-4D93-AEC1-637C51F256FE}" sibTransId="{1C7D7AB0-55B1-4885-9DE4-B039C2E91751}"/>
    <dgm:cxn modelId="{44136480-41E4-458F-B226-D617EBFE0869}" srcId="{8DF901E9-0711-4366-AD22-370D98094A0C}" destId="{54A640BB-9712-47C9-AEDC-0E140499B41D}" srcOrd="0" destOrd="0" parTransId="{B2A1E529-CCC7-4FF7-A789-098575D89EF2}" sibTransId="{084230A5-6815-4246-99EF-47A0ED98A9C6}"/>
    <dgm:cxn modelId="{16F10D20-61F9-4A50-9C13-A4EE5B253425}" type="presOf" srcId="{6A7A7683-25C9-46B3-B1F6-0E9537E9AD5F}" destId="{DB1BE651-34F2-4C9C-BE6F-D0D414CE301A}" srcOrd="1" destOrd="0" presId="urn:microsoft.com/office/officeart/2005/8/layout/vProcess5"/>
    <dgm:cxn modelId="{11628DAD-CB89-4B4A-BF08-D5307029D412}" type="presOf" srcId="{54A640BB-9712-47C9-AEDC-0E140499B41D}" destId="{DD003EE1-8419-4DCB-8845-447F5B7A6B51}" srcOrd="0" destOrd="0" presId="urn:microsoft.com/office/officeart/2005/8/layout/vProcess5"/>
    <dgm:cxn modelId="{92FB90DD-ED18-4444-AB1C-49460FD67375}" type="presOf" srcId="{54A640BB-9712-47C9-AEDC-0E140499B41D}" destId="{22AF7C30-BDA6-47F9-A3F8-C32377BE9C4D}" srcOrd="1" destOrd="0" presId="urn:microsoft.com/office/officeart/2005/8/layout/vProcess5"/>
    <dgm:cxn modelId="{0FE7C8AB-39D5-45C3-A78E-606919A86E64}" type="presParOf" srcId="{F688E0FB-C8E6-4783-B042-5CA7A2593043}" destId="{99A1B9B9-C6A5-4F4F-BD83-366D35E89AE1}" srcOrd="0" destOrd="0" presId="urn:microsoft.com/office/officeart/2005/8/layout/vProcess5"/>
    <dgm:cxn modelId="{15435F97-5424-46A6-B0E4-938745D7C937}" type="presParOf" srcId="{F688E0FB-C8E6-4783-B042-5CA7A2593043}" destId="{DD003EE1-8419-4DCB-8845-447F5B7A6B51}" srcOrd="1" destOrd="0" presId="urn:microsoft.com/office/officeart/2005/8/layout/vProcess5"/>
    <dgm:cxn modelId="{268A8513-29C7-400A-9C5C-87CE281E594B}" type="presParOf" srcId="{F688E0FB-C8E6-4783-B042-5CA7A2593043}" destId="{54EF65B2-CB5D-4E7F-827F-FEC524E9469D}" srcOrd="2" destOrd="0" presId="urn:microsoft.com/office/officeart/2005/8/layout/vProcess5"/>
    <dgm:cxn modelId="{9500D7BD-6CFF-44F1-94C0-41EDD207782B}" type="presParOf" srcId="{F688E0FB-C8E6-4783-B042-5CA7A2593043}" destId="{01A52D7C-D51A-407B-8AC7-3138FD110659}" srcOrd="3" destOrd="0" presId="urn:microsoft.com/office/officeart/2005/8/layout/vProcess5"/>
    <dgm:cxn modelId="{82D7CEC7-5CBD-4FAD-8B62-ACDF532669A6}" type="presParOf" srcId="{F688E0FB-C8E6-4783-B042-5CA7A2593043}" destId="{22AF7C30-BDA6-47F9-A3F8-C32377BE9C4D}" srcOrd="4" destOrd="0" presId="urn:microsoft.com/office/officeart/2005/8/layout/vProcess5"/>
    <dgm:cxn modelId="{FA2B98D9-5681-4BBA-89D0-FBACBF5E1A54}" type="presParOf" srcId="{F688E0FB-C8E6-4783-B042-5CA7A2593043}" destId="{DB1BE651-34F2-4C9C-BE6F-D0D414CE301A}" srcOrd="5" destOrd="0" presId="urn:microsoft.com/office/officeart/2005/8/layout/vProcess5"/>
  </dgm:cxnLst>
  <dgm:bg/>
  <dgm:whole/>
</dgm:dataModel>
</file>

<file path=ppt/diagrams/data15.xml><?xml version="1.0" encoding="utf-8"?>
<dgm:dataModel xmlns:dgm="http://schemas.openxmlformats.org/drawingml/2006/diagram" xmlns:a="http://schemas.openxmlformats.org/drawingml/2006/main">
  <dgm:ptLst>
    <dgm:pt modelId="{8DF901E9-0711-4366-AD22-370D98094A0C}"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MX"/>
        </a:p>
      </dgm:t>
    </dgm:pt>
    <dgm:pt modelId="{54A640BB-9712-47C9-AEDC-0E140499B41D}">
      <dgm:prSet phldrT="[Texto]" custT="1"/>
      <dgm:spPr>
        <a:solidFill>
          <a:srgbClr val="3366FF"/>
        </a:solidFill>
      </dgm:spPr>
      <dgm:t>
        <a:bodyPr/>
        <a:lstStyle/>
        <a:p>
          <a:r>
            <a:rPr lang="es-ES" sz="1600" dirty="0" smtClean="0"/>
            <a:t>IV. RÉGIMEN ADMINISTRATIVO. De las dependencias administrativas, de la Tesorería municipal, de la Hacienda Pública Municipal, de la Contraloría Municipal, de los Comités Ciudadanos de Control y Vigilancia, de la Planeación, de los Organismos Auxiliares y Fideicomisos, de los Servidores Públicos, de los Cuerpos de Seguridad Pública y de Tránsito, del Sistema de Mérito y Reconocimiento al Servicio Público Municipal, de la selección, Nombramiento, Atribuciones y obligaciones del Defensor Municipal de Derechos Humanos, del Cronista Municipal.</a:t>
          </a:r>
          <a:endParaRPr lang="es-MX" sz="1600" dirty="0"/>
        </a:p>
      </dgm:t>
    </dgm:pt>
    <dgm:pt modelId="{B2A1E529-CCC7-4FF7-A789-098575D89EF2}" type="parTrans" cxnId="{44136480-41E4-458F-B226-D617EBFE0869}">
      <dgm:prSet/>
      <dgm:spPr/>
      <dgm:t>
        <a:bodyPr/>
        <a:lstStyle/>
        <a:p>
          <a:endParaRPr lang="es-MX"/>
        </a:p>
      </dgm:t>
    </dgm:pt>
    <dgm:pt modelId="{084230A5-6815-4246-99EF-47A0ED98A9C6}" type="sibTrans" cxnId="{44136480-41E4-458F-B226-D617EBFE0869}">
      <dgm:prSet/>
      <dgm:spPr/>
      <dgm:t>
        <a:bodyPr/>
        <a:lstStyle/>
        <a:p>
          <a:endParaRPr lang="es-MX"/>
        </a:p>
      </dgm:t>
    </dgm:pt>
    <dgm:pt modelId="{6A7A7683-25C9-46B3-B1F6-0E9537E9AD5F}">
      <dgm:prSet phldrT="[Texto]" custT="1"/>
      <dgm:spPr>
        <a:solidFill>
          <a:srgbClr val="3366FF"/>
        </a:solidFill>
      </dgm:spPr>
      <dgm:t>
        <a:bodyPr/>
        <a:lstStyle/>
        <a:p>
          <a:r>
            <a:rPr lang="es-ES" sz="1400" dirty="0" smtClean="0"/>
            <a:t>V. DE LA FUNCIÓN MEDIADORA-CONCILIADORAS Y DE LA OFICINAS  CALIFICADORAS MUNICIPALES. De los Recursos Administrativos y de la Acción Popular.</a:t>
          </a:r>
          <a:endParaRPr lang="es-MX" sz="1400" dirty="0"/>
        </a:p>
      </dgm:t>
    </dgm:pt>
    <dgm:pt modelId="{F6A3F9DE-8A73-4D93-AEC1-637C51F256FE}" type="parTrans" cxnId="{D7D0CD79-566E-4710-BD03-4CE13A3FE8C0}">
      <dgm:prSet/>
      <dgm:spPr/>
      <dgm:t>
        <a:bodyPr/>
        <a:lstStyle/>
        <a:p>
          <a:endParaRPr lang="es-MX"/>
        </a:p>
      </dgm:t>
    </dgm:pt>
    <dgm:pt modelId="{1C7D7AB0-55B1-4885-9DE4-B039C2E91751}" type="sibTrans" cxnId="{D7D0CD79-566E-4710-BD03-4CE13A3FE8C0}">
      <dgm:prSet/>
      <dgm:spPr/>
      <dgm:t>
        <a:bodyPr/>
        <a:lstStyle/>
        <a:p>
          <a:endParaRPr lang="es-MX"/>
        </a:p>
      </dgm:t>
    </dgm:pt>
    <dgm:pt modelId="{F688E0FB-C8E6-4783-B042-5CA7A2593043}" type="pres">
      <dgm:prSet presAssocID="{8DF901E9-0711-4366-AD22-370D98094A0C}" presName="outerComposite" presStyleCnt="0">
        <dgm:presLayoutVars>
          <dgm:chMax val="5"/>
          <dgm:dir/>
          <dgm:resizeHandles val="exact"/>
        </dgm:presLayoutVars>
      </dgm:prSet>
      <dgm:spPr/>
      <dgm:t>
        <a:bodyPr/>
        <a:lstStyle/>
        <a:p>
          <a:endParaRPr lang="es-MX"/>
        </a:p>
      </dgm:t>
    </dgm:pt>
    <dgm:pt modelId="{99A1B9B9-C6A5-4F4F-BD83-366D35E89AE1}" type="pres">
      <dgm:prSet presAssocID="{8DF901E9-0711-4366-AD22-370D98094A0C}" presName="dummyMaxCanvas" presStyleCnt="0">
        <dgm:presLayoutVars/>
      </dgm:prSet>
      <dgm:spPr/>
    </dgm:pt>
    <dgm:pt modelId="{DD003EE1-8419-4DCB-8845-447F5B7A6B51}" type="pres">
      <dgm:prSet presAssocID="{8DF901E9-0711-4366-AD22-370D98094A0C}" presName="TwoNodes_1" presStyleLbl="node1" presStyleIdx="0" presStyleCnt="2" custScaleY="141901">
        <dgm:presLayoutVars>
          <dgm:bulletEnabled val="1"/>
        </dgm:presLayoutVars>
      </dgm:prSet>
      <dgm:spPr/>
      <dgm:t>
        <a:bodyPr/>
        <a:lstStyle/>
        <a:p>
          <a:endParaRPr lang="es-MX"/>
        </a:p>
      </dgm:t>
    </dgm:pt>
    <dgm:pt modelId="{54EF65B2-CB5D-4E7F-827F-FEC524E9469D}" type="pres">
      <dgm:prSet presAssocID="{8DF901E9-0711-4366-AD22-370D98094A0C}" presName="TwoNodes_2" presStyleLbl="node1" presStyleIdx="1" presStyleCnt="2" custScaleY="75770">
        <dgm:presLayoutVars>
          <dgm:bulletEnabled val="1"/>
        </dgm:presLayoutVars>
      </dgm:prSet>
      <dgm:spPr/>
      <dgm:t>
        <a:bodyPr/>
        <a:lstStyle/>
        <a:p>
          <a:endParaRPr lang="es-MX"/>
        </a:p>
      </dgm:t>
    </dgm:pt>
    <dgm:pt modelId="{01A52D7C-D51A-407B-8AC7-3138FD110659}" type="pres">
      <dgm:prSet presAssocID="{8DF901E9-0711-4366-AD22-370D98094A0C}" presName="TwoConn_1-2" presStyleLbl="fgAccFollowNode1" presStyleIdx="0" presStyleCnt="1">
        <dgm:presLayoutVars>
          <dgm:bulletEnabled val="1"/>
        </dgm:presLayoutVars>
      </dgm:prSet>
      <dgm:spPr/>
      <dgm:t>
        <a:bodyPr/>
        <a:lstStyle/>
        <a:p>
          <a:endParaRPr lang="es-MX"/>
        </a:p>
      </dgm:t>
    </dgm:pt>
    <dgm:pt modelId="{22AF7C30-BDA6-47F9-A3F8-C32377BE9C4D}" type="pres">
      <dgm:prSet presAssocID="{8DF901E9-0711-4366-AD22-370D98094A0C}" presName="TwoNodes_1_text" presStyleLbl="node1" presStyleIdx="1" presStyleCnt="2">
        <dgm:presLayoutVars>
          <dgm:bulletEnabled val="1"/>
        </dgm:presLayoutVars>
      </dgm:prSet>
      <dgm:spPr/>
      <dgm:t>
        <a:bodyPr/>
        <a:lstStyle/>
        <a:p>
          <a:endParaRPr lang="es-MX"/>
        </a:p>
      </dgm:t>
    </dgm:pt>
    <dgm:pt modelId="{DB1BE651-34F2-4C9C-BE6F-D0D414CE301A}" type="pres">
      <dgm:prSet presAssocID="{8DF901E9-0711-4366-AD22-370D98094A0C}" presName="TwoNodes_2_text" presStyleLbl="node1" presStyleIdx="1" presStyleCnt="2">
        <dgm:presLayoutVars>
          <dgm:bulletEnabled val="1"/>
        </dgm:presLayoutVars>
      </dgm:prSet>
      <dgm:spPr/>
      <dgm:t>
        <a:bodyPr/>
        <a:lstStyle/>
        <a:p>
          <a:endParaRPr lang="es-MX"/>
        </a:p>
      </dgm:t>
    </dgm:pt>
  </dgm:ptLst>
  <dgm:cxnLst>
    <dgm:cxn modelId="{C48666EE-E7E3-47EF-B584-55AF50E97987}" type="presOf" srcId="{6A7A7683-25C9-46B3-B1F6-0E9537E9AD5F}" destId="{54EF65B2-CB5D-4E7F-827F-FEC524E9469D}" srcOrd="0" destOrd="0" presId="urn:microsoft.com/office/officeart/2005/8/layout/vProcess5"/>
    <dgm:cxn modelId="{C8738B7A-8C14-44CD-B57B-9A90EBCD1A38}" type="presOf" srcId="{084230A5-6815-4246-99EF-47A0ED98A9C6}" destId="{01A52D7C-D51A-407B-8AC7-3138FD110659}" srcOrd="0" destOrd="0" presId="urn:microsoft.com/office/officeart/2005/8/layout/vProcess5"/>
    <dgm:cxn modelId="{870A1814-828C-4E04-A090-B4AAC7CF8B3B}" type="presOf" srcId="{8DF901E9-0711-4366-AD22-370D98094A0C}" destId="{F688E0FB-C8E6-4783-B042-5CA7A2593043}" srcOrd="0" destOrd="0" presId="urn:microsoft.com/office/officeart/2005/8/layout/vProcess5"/>
    <dgm:cxn modelId="{E8856B1A-AEE7-4405-AD45-EDC87E38C56C}" type="presOf" srcId="{54A640BB-9712-47C9-AEDC-0E140499B41D}" destId="{DD003EE1-8419-4DCB-8845-447F5B7A6B51}" srcOrd="0" destOrd="0" presId="urn:microsoft.com/office/officeart/2005/8/layout/vProcess5"/>
    <dgm:cxn modelId="{A2F10228-8683-4CAC-90E1-8094762361F8}" type="presOf" srcId="{6A7A7683-25C9-46B3-B1F6-0E9537E9AD5F}" destId="{DB1BE651-34F2-4C9C-BE6F-D0D414CE301A}" srcOrd="1" destOrd="0" presId="urn:microsoft.com/office/officeart/2005/8/layout/vProcess5"/>
    <dgm:cxn modelId="{D7D0CD79-566E-4710-BD03-4CE13A3FE8C0}" srcId="{8DF901E9-0711-4366-AD22-370D98094A0C}" destId="{6A7A7683-25C9-46B3-B1F6-0E9537E9AD5F}" srcOrd="1" destOrd="0" parTransId="{F6A3F9DE-8A73-4D93-AEC1-637C51F256FE}" sibTransId="{1C7D7AB0-55B1-4885-9DE4-B039C2E91751}"/>
    <dgm:cxn modelId="{44136480-41E4-458F-B226-D617EBFE0869}" srcId="{8DF901E9-0711-4366-AD22-370D98094A0C}" destId="{54A640BB-9712-47C9-AEDC-0E140499B41D}" srcOrd="0" destOrd="0" parTransId="{B2A1E529-CCC7-4FF7-A789-098575D89EF2}" sibTransId="{084230A5-6815-4246-99EF-47A0ED98A9C6}"/>
    <dgm:cxn modelId="{B8397B98-1279-4329-8639-3CD39C440586}" type="presOf" srcId="{54A640BB-9712-47C9-AEDC-0E140499B41D}" destId="{22AF7C30-BDA6-47F9-A3F8-C32377BE9C4D}" srcOrd="1" destOrd="0" presId="urn:microsoft.com/office/officeart/2005/8/layout/vProcess5"/>
    <dgm:cxn modelId="{EA0838AB-F881-4986-B1F7-5BE6C30B9B68}" type="presParOf" srcId="{F688E0FB-C8E6-4783-B042-5CA7A2593043}" destId="{99A1B9B9-C6A5-4F4F-BD83-366D35E89AE1}" srcOrd="0" destOrd="0" presId="urn:microsoft.com/office/officeart/2005/8/layout/vProcess5"/>
    <dgm:cxn modelId="{F5082AB2-5F60-4CAE-AE2D-F851095970B2}" type="presParOf" srcId="{F688E0FB-C8E6-4783-B042-5CA7A2593043}" destId="{DD003EE1-8419-4DCB-8845-447F5B7A6B51}" srcOrd="1" destOrd="0" presId="urn:microsoft.com/office/officeart/2005/8/layout/vProcess5"/>
    <dgm:cxn modelId="{314F5CC6-152B-40CB-B808-8FF81CCD9B20}" type="presParOf" srcId="{F688E0FB-C8E6-4783-B042-5CA7A2593043}" destId="{54EF65B2-CB5D-4E7F-827F-FEC524E9469D}" srcOrd="2" destOrd="0" presId="urn:microsoft.com/office/officeart/2005/8/layout/vProcess5"/>
    <dgm:cxn modelId="{573F366D-5217-406F-A1C0-11F81416A0EC}" type="presParOf" srcId="{F688E0FB-C8E6-4783-B042-5CA7A2593043}" destId="{01A52D7C-D51A-407B-8AC7-3138FD110659}" srcOrd="3" destOrd="0" presId="urn:microsoft.com/office/officeart/2005/8/layout/vProcess5"/>
    <dgm:cxn modelId="{75F3A8CD-043B-4442-BFAA-219E2C2FD10B}" type="presParOf" srcId="{F688E0FB-C8E6-4783-B042-5CA7A2593043}" destId="{22AF7C30-BDA6-47F9-A3F8-C32377BE9C4D}" srcOrd="4" destOrd="0" presId="urn:microsoft.com/office/officeart/2005/8/layout/vProcess5"/>
    <dgm:cxn modelId="{B4F3259E-1784-4ADD-B570-7DBD496D2672}" type="presParOf" srcId="{F688E0FB-C8E6-4783-B042-5CA7A2593043}" destId="{DB1BE651-34F2-4C9C-BE6F-D0D414CE301A}" srcOrd="5" destOrd="0" presId="urn:microsoft.com/office/officeart/2005/8/layout/vProcess5"/>
  </dgm:cxnLst>
  <dgm:bg/>
  <dgm:whole/>
</dgm:dataModel>
</file>

<file path=ppt/diagrams/data16.xml><?xml version="1.0" encoding="utf-8"?>
<dgm:dataModel xmlns:dgm="http://schemas.openxmlformats.org/drawingml/2006/diagram" xmlns:a="http://schemas.openxmlformats.org/drawingml/2006/main">
  <dgm:ptLst>
    <dgm:pt modelId="{8DF901E9-0711-4366-AD22-370D98094A0C}"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MX"/>
        </a:p>
      </dgm:t>
    </dgm:pt>
    <dgm:pt modelId="{54A640BB-9712-47C9-AEDC-0E140499B41D}">
      <dgm:prSet phldrT="[Texto]" custT="1"/>
      <dgm:spPr>
        <a:solidFill>
          <a:srgbClr val="3366FF"/>
        </a:solidFill>
      </dgm:spPr>
      <dgm:t>
        <a:bodyPr/>
        <a:lstStyle/>
        <a:p>
          <a:r>
            <a:rPr lang="es-ES" sz="1600" dirty="0" smtClean="0"/>
            <a:t>VI. DE LA REGLAMENTACIÓN MUNICIPAL. Del Bando y los reglamentos y de las sanciones.</a:t>
          </a:r>
          <a:endParaRPr lang="es-MX" sz="1600" dirty="0"/>
        </a:p>
      </dgm:t>
    </dgm:pt>
    <dgm:pt modelId="{B2A1E529-CCC7-4FF7-A789-098575D89EF2}" type="parTrans" cxnId="{44136480-41E4-458F-B226-D617EBFE0869}">
      <dgm:prSet/>
      <dgm:spPr/>
      <dgm:t>
        <a:bodyPr/>
        <a:lstStyle/>
        <a:p>
          <a:endParaRPr lang="es-MX"/>
        </a:p>
      </dgm:t>
    </dgm:pt>
    <dgm:pt modelId="{084230A5-6815-4246-99EF-47A0ED98A9C6}" type="sibTrans" cxnId="{44136480-41E4-458F-B226-D617EBFE0869}">
      <dgm:prSet/>
      <dgm:spPr/>
      <dgm:t>
        <a:bodyPr/>
        <a:lstStyle/>
        <a:p>
          <a:endParaRPr lang="es-MX"/>
        </a:p>
      </dgm:t>
    </dgm:pt>
    <dgm:pt modelId="{6A7A7683-25C9-46B3-B1F6-0E9537E9AD5F}">
      <dgm:prSet phldrT="[Texto]" custT="1"/>
      <dgm:spPr>
        <a:solidFill>
          <a:srgbClr val="3366FF"/>
        </a:solidFill>
      </dgm:spPr>
      <dgm:t>
        <a:bodyPr/>
        <a:lstStyle/>
        <a:p>
          <a:r>
            <a:rPr lang="es-ES" sz="1400" dirty="0" smtClean="0"/>
            <a:t>VII. DE LOS SERVIDORES PÚBLICOS MUNICIPALES. De las responsabilidades</a:t>
          </a:r>
          <a:endParaRPr lang="es-MX" sz="1400" dirty="0"/>
        </a:p>
      </dgm:t>
    </dgm:pt>
    <dgm:pt modelId="{F6A3F9DE-8A73-4D93-AEC1-637C51F256FE}" type="parTrans" cxnId="{D7D0CD79-566E-4710-BD03-4CE13A3FE8C0}">
      <dgm:prSet/>
      <dgm:spPr/>
      <dgm:t>
        <a:bodyPr/>
        <a:lstStyle/>
        <a:p>
          <a:endParaRPr lang="es-MX"/>
        </a:p>
      </dgm:t>
    </dgm:pt>
    <dgm:pt modelId="{1C7D7AB0-55B1-4885-9DE4-B039C2E91751}" type="sibTrans" cxnId="{D7D0CD79-566E-4710-BD03-4CE13A3FE8C0}">
      <dgm:prSet/>
      <dgm:spPr/>
      <dgm:t>
        <a:bodyPr/>
        <a:lstStyle/>
        <a:p>
          <a:endParaRPr lang="es-MX"/>
        </a:p>
      </dgm:t>
    </dgm:pt>
    <dgm:pt modelId="{F688E0FB-C8E6-4783-B042-5CA7A2593043}" type="pres">
      <dgm:prSet presAssocID="{8DF901E9-0711-4366-AD22-370D98094A0C}" presName="outerComposite" presStyleCnt="0">
        <dgm:presLayoutVars>
          <dgm:chMax val="5"/>
          <dgm:dir/>
          <dgm:resizeHandles val="exact"/>
        </dgm:presLayoutVars>
      </dgm:prSet>
      <dgm:spPr/>
      <dgm:t>
        <a:bodyPr/>
        <a:lstStyle/>
        <a:p>
          <a:endParaRPr lang="es-MX"/>
        </a:p>
      </dgm:t>
    </dgm:pt>
    <dgm:pt modelId="{99A1B9B9-C6A5-4F4F-BD83-366D35E89AE1}" type="pres">
      <dgm:prSet presAssocID="{8DF901E9-0711-4366-AD22-370D98094A0C}" presName="dummyMaxCanvas" presStyleCnt="0">
        <dgm:presLayoutVars/>
      </dgm:prSet>
      <dgm:spPr/>
    </dgm:pt>
    <dgm:pt modelId="{DD003EE1-8419-4DCB-8845-447F5B7A6B51}" type="pres">
      <dgm:prSet presAssocID="{8DF901E9-0711-4366-AD22-370D98094A0C}" presName="TwoNodes_1" presStyleLbl="node1" presStyleIdx="0" presStyleCnt="2" custScaleY="141901">
        <dgm:presLayoutVars>
          <dgm:bulletEnabled val="1"/>
        </dgm:presLayoutVars>
      </dgm:prSet>
      <dgm:spPr/>
      <dgm:t>
        <a:bodyPr/>
        <a:lstStyle/>
        <a:p>
          <a:endParaRPr lang="es-MX"/>
        </a:p>
      </dgm:t>
    </dgm:pt>
    <dgm:pt modelId="{54EF65B2-CB5D-4E7F-827F-FEC524E9469D}" type="pres">
      <dgm:prSet presAssocID="{8DF901E9-0711-4366-AD22-370D98094A0C}" presName="TwoNodes_2" presStyleLbl="node1" presStyleIdx="1" presStyleCnt="2" custScaleY="75770">
        <dgm:presLayoutVars>
          <dgm:bulletEnabled val="1"/>
        </dgm:presLayoutVars>
      </dgm:prSet>
      <dgm:spPr/>
      <dgm:t>
        <a:bodyPr/>
        <a:lstStyle/>
        <a:p>
          <a:endParaRPr lang="es-MX"/>
        </a:p>
      </dgm:t>
    </dgm:pt>
    <dgm:pt modelId="{01A52D7C-D51A-407B-8AC7-3138FD110659}" type="pres">
      <dgm:prSet presAssocID="{8DF901E9-0711-4366-AD22-370D98094A0C}" presName="TwoConn_1-2" presStyleLbl="fgAccFollowNode1" presStyleIdx="0" presStyleCnt="1">
        <dgm:presLayoutVars>
          <dgm:bulletEnabled val="1"/>
        </dgm:presLayoutVars>
      </dgm:prSet>
      <dgm:spPr/>
      <dgm:t>
        <a:bodyPr/>
        <a:lstStyle/>
        <a:p>
          <a:endParaRPr lang="es-MX"/>
        </a:p>
      </dgm:t>
    </dgm:pt>
    <dgm:pt modelId="{22AF7C30-BDA6-47F9-A3F8-C32377BE9C4D}" type="pres">
      <dgm:prSet presAssocID="{8DF901E9-0711-4366-AD22-370D98094A0C}" presName="TwoNodes_1_text" presStyleLbl="node1" presStyleIdx="1" presStyleCnt="2">
        <dgm:presLayoutVars>
          <dgm:bulletEnabled val="1"/>
        </dgm:presLayoutVars>
      </dgm:prSet>
      <dgm:spPr/>
      <dgm:t>
        <a:bodyPr/>
        <a:lstStyle/>
        <a:p>
          <a:endParaRPr lang="es-MX"/>
        </a:p>
      </dgm:t>
    </dgm:pt>
    <dgm:pt modelId="{DB1BE651-34F2-4C9C-BE6F-D0D414CE301A}" type="pres">
      <dgm:prSet presAssocID="{8DF901E9-0711-4366-AD22-370D98094A0C}" presName="TwoNodes_2_text" presStyleLbl="node1" presStyleIdx="1" presStyleCnt="2">
        <dgm:presLayoutVars>
          <dgm:bulletEnabled val="1"/>
        </dgm:presLayoutVars>
      </dgm:prSet>
      <dgm:spPr/>
      <dgm:t>
        <a:bodyPr/>
        <a:lstStyle/>
        <a:p>
          <a:endParaRPr lang="es-MX"/>
        </a:p>
      </dgm:t>
    </dgm:pt>
  </dgm:ptLst>
  <dgm:cxnLst>
    <dgm:cxn modelId="{4AA727C8-5D62-44C3-9225-207796761FEC}" type="presOf" srcId="{6A7A7683-25C9-46B3-B1F6-0E9537E9AD5F}" destId="{54EF65B2-CB5D-4E7F-827F-FEC524E9469D}" srcOrd="0" destOrd="0" presId="urn:microsoft.com/office/officeart/2005/8/layout/vProcess5"/>
    <dgm:cxn modelId="{4217BB33-D9D1-4056-BFB0-2A09989C7344}" type="presOf" srcId="{6A7A7683-25C9-46B3-B1F6-0E9537E9AD5F}" destId="{DB1BE651-34F2-4C9C-BE6F-D0D414CE301A}" srcOrd="1" destOrd="0" presId="urn:microsoft.com/office/officeart/2005/8/layout/vProcess5"/>
    <dgm:cxn modelId="{5401E12C-C9E5-4B31-AE94-01DF1E6BEA19}" type="presOf" srcId="{8DF901E9-0711-4366-AD22-370D98094A0C}" destId="{F688E0FB-C8E6-4783-B042-5CA7A2593043}" srcOrd="0" destOrd="0" presId="urn:microsoft.com/office/officeart/2005/8/layout/vProcess5"/>
    <dgm:cxn modelId="{0DA80B9F-7564-46D4-A1D1-1648C2AFAF12}" type="presOf" srcId="{54A640BB-9712-47C9-AEDC-0E140499B41D}" destId="{DD003EE1-8419-4DCB-8845-447F5B7A6B51}" srcOrd="0" destOrd="0" presId="urn:microsoft.com/office/officeart/2005/8/layout/vProcess5"/>
    <dgm:cxn modelId="{D7D0CD79-566E-4710-BD03-4CE13A3FE8C0}" srcId="{8DF901E9-0711-4366-AD22-370D98094A0C}" destId="{6A7A7683-25C9-46B3-B1F6-0E9537E9AD5F}" srcOrd="1" destOrd="0" parTransId="{F6A3F9DE-8A73-4D93-AEC1-637C51F256FE}" sibTransId="{1C7D7AB0-55B1-4885-9DE4-B039C2E91751}"/>
    <dgm:cxn modelId="{CF1A0544-8091-40B2-9A54-EC6D6D7C3E4F}" type="presOf" srcId="{54A640BB-9712-47C9-AEDC-0E140499B41D}" destId="{22AF7C30-BDA6-47F9-A3F8-C32377BE9C4D}" srcOrd="1" destOrd="0" presId="urn:microsoft.com/office/officeart/2005/8/layout/vProcess5"/>
    <dgm:cxn modelId="{44136480-41E4-458F-B226-D617EBFE0869}" srcId="{8DF901E9-0711-4366-AD22-370D98094A0C}" destId="{54A640BB-9712-47C9-AEDC-0E140499B41D}" srcOrd="0" destOrd="0" parTransId="{B2A1E529-CCC7-4FF7-A789-098575D89EF2}" sibTransId="{084230A5-6815-4246-99EF-47A0ED98A9C6}"/>
    <dgm:cxn modelId="{9A72EEF1-6BEA-481A-85BB-3E3E0E16E4B7}" type="presOf" srcId="{084230A5-6815-4246-99EF-47A0ED98A9C6}" destId="{01A52D7C-D51A-407B-8AC7-3138FD110659}" srcOrd="0" destOrd="0" presId="urn:microsoft.com/office/officeart/2005/8/layout/vProcess5"/>
    <dgm:cxn modelId="{0115A22B-4116-42B9-B12D-AB8A8729662D}" type="presParOf" srcId="{F688E0FB-C8E6-4783-B042-5CA7A2593043}" destId="{99A1B9B9-C6A5-4F4F-BD83-366D35E89AE1}" srcOrd="0" destOrd="0" presId="urn:microsoft.com/office/officeart/2005/8/layout/vProcess5"/>
    <dgm:cxn modelId="{5DAED643-639E-4BDC-88DC-FB981E0C3898}" type="presParOf" srcId="{F688E0FB-C8E6-4783-B042-5CA7A2593043}" destId="{DD003EE1-8419-4DCB-8845-447F5B7A6B51}" srcOrd="1" destOrd="0" presId="urn:microsoft.com/office/officeart/2005/8/layout/vProcess5"/>
    <dgm:cxn modelId="{6D7ACC24-1FF2-4D12-B0DB-D8D429F14422}" type="presParOf" srcId="{F688E0FB-C8E6-4783-B042-5CA7A2593043}" destId="{54EF65B2-CB5D-4E7F-827F-FEC524E9469D}" srcOrd="2" destOrd="0" presId="urn:microsoft.com/office/officeart/2005/8/layout/vProcess5"/>
    <dgm:cxn modelId="{05D1757D-AA79-4E0E-B85E-45CE5D461155}" type="presParOf" srcId="{F688E0FB-C8E6-4783-B042-5CA7A2593043}" destId="{01A52D7C-D51A-407B-8AC7-3138FD110659}" srcOrd="3" destOrd="0" presId="urn:microsoft.com/office/officeart/2005/8/layout/vProcess5"/>
    <dgm:cxn modelId="{FD604857-52AE-47B5-98F9-1E1169D6376E}" type="presParOf" srcId="{F688E0FB-C8E6-4783-B042-5CA7A2593043}" destId="{22AF7C30-BDA6-47F9-A3F8-C32377BE9C4D}" srcOrd="4" destOrd="0" presId="urn:microsoft.com/office/officeart/2005/8/layout/vProcess5"/>
    <dgm:cxn modelId="{83D71ADF-BEEC-4F4E-8EF1-BE8AC09A4B59}" type="presParOf" srcId="{F688E0FB-C8E6-4783-B042-5CA7A2593043}" destId="{DB1BE651-34F2-4C9C-BE6F-D0D414CE301A}" srcOrd="5" destOrd="0" presId="urn:microsoft.com/office/officeart/2005/8/layout/vProcess5"/>
  </dgm:cxnLst>
  <dgm:bg/>
  <dgm:whole/>
</dgm:dataModel>
</file>

<file path=ppt/diagrams/data17.xml><?xml version="1.0" encoding="utf-8"?>
<dgm:dataModel xmlns:dgm="http://schemas.openxmlformats.org/drawingml/2006/diagram" xmlns:a="http://schemas.openxmlformats.org/drawingml/2006/main">
  <dgm:ptLst>
    <dgm:pt modelId="{8DF901E9-0711-4366-AD22-370D98094A0C}"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MX"/>
        </a:p>
      </dgm:t>
    </dgm:pt>
    <dgm:pt modelId="{54A640BB-9712-47C9-AEDC-0E140499B41D}">
      <dgm:prSet phldrT="[Texto]" custT="1"/>
      <dgm:spPr>
        <a:solidFill>
          <a:srgbClr val="3366FF"/>
        </a:solidFill>
      </dgm:spPr>
      <dgm:t>
        <a:bodyPr/>
        <a:lstStyle/>
        <a:p>
          <a:r>
            <a:rPr lang="es-ES" sz="3200" b="1" dirty="0" smtClean="0"/>
            <a:t>BANDO DE POLICÍA Y BUEN GOBIERNO</a:t>
          </a:r>
          <a:endParaRPr lang="es-MX" sz="3200" dirty="0"/>
        </a:p>
      </dgm:t>
    </dgm:pt>
    <dgm:pt modelId="{B2A1E529-CCC7-4FF7-A789-098575D89EF2}" type="parTrans" cxnId="{44136480-41E4-458F-B226-D617EBFE0869}">
      <dgm:prSet/>
      <dgm:spPr/>
      <dgm:t>
        <a:bodyPr/>
        <a:lstStyle/>
        <a:p>
          <a:endParaRPr lang="es-MX"/>
        </a:p>
      </dgm:t>
    </dgm:pt>
    <dgm:pt modelId="{084230A5-6815-4246-99EF-47A0ED98A9C6}" type="sibTrans" cxnId="{44136480-41E4-458F-B226-D617EBFE0869}">
      <dgm:prSet/>
      <dgm:spPr/>
      <dgm:t>
        <a:bodyPr/>
        <a:lstStyle/>
        <a:p>
          <a:endParaRPr lang="es-MX"/>
        </a:p>
      </dgm:t>
    </dgm:pt>
    <dgm:pt modelId="{6A7A7683-25C9-46B3-B1F6-0E9537E9AD5F}">
      <dgm:prSet phldrT="[Texto]"/>
      <dgm:spPr>
        <a:solidFill>
          <a:srgbClr val="B628AC"/>
        </a:solidFill>
      </dgm:spPr>
      <dgm:t>
        <a:bodyPr/>
        <a:lstStyle/>
        <a:p>
          <a:r>
            <a:rPr lang="es-ES" dirty="0" smtClean="0"/>
            <a:t>Una de las atribuciones de los Ayuntamientos es el de expedir y reformar el Bando Municipal, así como Reglamentos que sean necesarios para su organización, prestación de los servicios públicos y, en general, para el cumplimiento de sus atribuciones.</a:t>
          </a:r>
          <a:endParaRPr lang="es-MX" dirty="0"/>
        </a:p>
      </dgm:t>
    </dgm:pt>
    <dgm:pt modelId="{F6A3F9DE-8A73-4D93-AEC1-637C51F256FE}" type="parTrans" cxnId="{D7D0CD79-566E-4710-BD03-4CE13A3FE8C0}">
      <dgm:prSet/>
      <dgm:spPr/>
      <dgm:t>
        <a:bodyPr/>
        <a:lstStyle/>
        <a:p>
          <a:endParaRPr lang="es-MX"/>
        </a:p>
      </dgm:t>
    </dgm:pt>
    <dgm:pt modelId="{1C7D7AB0-55B1-4885-9DE4-B039C2E91751}" type="sibTrans" cxnId="{D7D0CD79-566E-4710-BD03-4CE13A3FE8C0}">
      <dgm:prSet/>
      <dgm:spPr/>
      <dgm:t>
        <a:bodyPr/>
        <a:lstStyle/>
        <a:p>
          <a:endParaRPr lang="es-MX"/>
        </a:p>
      </dgm:t>
    </dgm:pt>
    <dgm:pt modelId="{F688E0FB-C8E6-4783-B042-5CA7A2593043}" type="pres">
      <dgm:prSet presAssocID="{8DF901E9-0711-4366-AD22-370D98094A0C}" presName="outerComposite" presStyleCnt="0">
        <dgm:presLayoutVars>
          <dgm:chMax val="5"/>
          <dgm:dir/>
          <dgm:resizeHandles val="exact"/>
        </dgm:presLayoutVars>
      </dgm:prSet>
      <dgm:spPr/>
      <dgm:t>
        <a:bodyPr/>
        <a:lstStyle/>
        <a:p>
          <a:endParaRPr lang="es-MX"/>
        </a:p>
      </dgm:t>
    </dgm:pt>
    <dgm:pt modelId="{99A1B9B9-C6A5-4F4F-BD83-366D35E89AE1}" type="pres">
      <dgm:prSet presAssocID="{8DF901E9-0711-4366-AD22-370D98094A0C}" presName="dummyMaxCanvas" presStyleCnt="0">
        <dgm:presLayoutVars/>
      </dgm:prSet>
      <dgm:spPr/>
    </dgm:pt>
    <dgm:pt modelId="{44AED30C-6609-4C28-8706-38825C180EEA}" type="pres">
      <dgm:prSet presAssocID="{8DF901E9-0711-4366-AD22-370D98094A0C}" presName="TwoNodes_1" presStyleLbl="node1" presStyleIdx="0" presStyleCnt="2" custScaleY="61083">
        <dgm:presLayoutVars>
          <dgm:bulletEnabled val="1"/>
        </dgm:presLayoutVars>
      </dgm:prSet>
      <dgm:spPr/>
      <dgm:t>
        <a:bodyPr/>
        <a:lstStyle/>
        <a:p>
          <a:endParaRPr lang="es-MX"/>
        </a:p>
      </dgm:t>
    </dgm:pt>
    <dgm:pt modelId="{1FC3B340-AA0D-4BFC-85AD-BCF9CFE15A1B}" type="pres">
      <dgm:prSet presAssocID="{8DF901E9-0711-4366-AD22-370D98094A0C}" presName="TwoNodes_2" presStyleLbl="node1" presStyleIdx="1" presStyleCnt="2">
        <dgm:presLayoutVars>
          <dgm:bulletEnabled val="1"/>
        </dgm:presLayoutVars>
      </dgm:prSet>
      <dgm:spPr/>
      <dgm:t>
        <a:bodyPr/>
        <a:lstStyle/>
        <a:p>
          <a:endParaRPr lang="es-MX"/>
        </a:p>
      </dgm:t>
    </dgm:pt>
    <dgm:pt modelId="{4E25958F-BA9C-4FFD-9CF6-751D3523E243}" type="pres">
      <dgm:prSet presAssocID="{8DF901E9-0711-4366-AD22-370D98094A0C}" presName="TwoConn_1-2" presStyleLbl="fgAccFollowNode1" presStyleIdx="0" presStyleCnt="1">
        <dgm:presLayoutVars>
          <dgm:bulletEnabled val="1"/>
        </dgm:presLayoutVars>
      </dgm:prSet>
      <dgm:spPr/>
      <dgm:t>
        <a:bodyPr/>
        <a:lstStyle/>
        <a:p>
          <a:endParaRPr lang="es-MX"/>
        </a:p>
      </dgm:t>
    </dgm:pt>
    <dgm:pt modelId="{0A6E0334-9EA6-4137-881B-CE62A259E30F}" type="pres">
      <dgm:prSet presAssocID="{8DF901E9-0711-4366-AD22-370D98094A0C}" presName="TwoNodes_1_text" presStyleLbl="node1" presStyleIdx="1" presStyleCnt="2">
        <dgm:presLayoutVars>
          <dgm:bulletEnabled val="1"/>
        </dgm:presLayoutVars>
      </dgm:prSet>
      <dgm:spPr/>
      <dgm:t>
        <a:bodyPr/>
        <a:lstStyle/>
        <a:p>
          <a:endParaRPr lang="es-MX"/>
        </a:p>
      </dgm:t>
    </dgm:pt>
    <dgm:pt modelId="{E20D1F2E-3558-4F6A-8370-5C9F64F8639E}" type="pres">
      <dgm:prSet presAssocID="{8DF901E9-0711-4366-AD22-370D98094A0C}" presName="TwoNodes_2_text" presStyleLbl="node1" presStyleIdx="1" presStyleCnt="2">
        <dgm:presLayoutVars>
          <dgm:bulletEnabled val="1"/>
        </dgm:presLayoutVars>
      </dgm:prSet>
      <dgm:spPr/>
      <dgm:t>
        <a:bodyPr/>
        <a:lstStyle/>
        <a:p>
          <a:endParaRPr lang="es-MX"/>
        </a:p>
      </dgm:t>
    </dgm:pt>
  </dgm:ptLst>
  <dgm:cxnLst>
    <dgm:cxn modelId="{06158959-EC34-4624-BD13-39E7FC487ED4}" type="presOf" srcId="{6A7A7683-25C9-46B3-B1F6-0E9537E9AD5F}" destId="{1FC3B340-AA0D-4BFC-85AD-BCF9CFE15A1B}" srcOrd="0" destOrd="0" presId="urn:microsoft.com/office/officeart/2005/8/layout/vProcess5"/>
    <dgm:cxn modelId="{E858FA83-EF3C-4EE5-9727-7369AEF0D63C}" type="presOf" srcId="{54A640BB-9712-47C9-AEDC-0E140499B41D}" destId="{44AED30C-6609-4C28-8706-38825C180EEA}" srcOrd="0" destOrd="0" presId="urn:microsoft.com/office/officeart/2005/8/layout/vProcess5"/>
    <dgm:cxn modelId="{8125623B-033A-4C39-986A-99028A29FF79}" type="presOf" srcId="{084230A5-6815-4246-99EF-47A0ED98A9C6}" destId="{4E25958F-BA9C-4FFD-9CF6-751D3523E243}" srcOrd="0" destOrd="0" presId="urn:microsoft.com/office/officeart/2005/8/layout/vProcess5"/>
    <dgm:cxn modelId="{34C4A3A8-D3AE-4426-A80F-01ED202F06CD}" type="presOf" srcId="{6A7A7683-25C9-46B3-B1F6-0E9537E9AD5F}" destId="{E20D1F2E-3558-4F6A-8370-5C9F64F8639E}" srcOrd="1" destOrd="0" presId="urn:microsoft.com/office/officeart/2005/8/layout/vProcess5"/>
    <dgm:cxn modelId="{6821D9D9-86D3-4E4D-B94F-2D8BF507A356}" type="presOf" srcId="{54A640BB-9712-47C9-AEDC-0E140499B41D}" destId="{0A6E0334-9EA6-4137-881B-CE62A259E30F}" srcOrd="1" destOrd="0" presId="urn:microsoft.com/office/officeart/2005/8/layout/vProcess5"/>
    <dgm:cxn modelId="{D7D0CD79-566E-4710-BD03-4CE13A3FE8C0}" srcId="{8DF901E9-0711-4366-AD22-370D98094A0C}" destId="{6A7A7683-25C9-46B3-B1F6-0E9537E9AD5F}" srcOrd="1" destOrd="0" parTransId="{F6A3F9DE-8A73-4D93-AEC1-637C51F256FE}" sibTransId="{1C7D7AB0-55B1-4885-9DE4-B039C2E91751}"/>
    <dgm:cxn modelId="{44136480-41E4-458F-B226-D617EBFE0869}" srcId="{8DF901E9-0711-4366-AD22-370D98094A0C}" destId="{54A640BB-9712-47C9-AEDC-0E140499B41D}" srcOrd="0" destOrd="0" parTransId="{B2A1E529-CCC7-4FF7-A789-098575D89EF2}" sibTransId="{084230A5-6815-4246-99EF-47A0ED98A9C6}"/>
    <dgm:cxn modelId="{B0A79A42-E1D5-4A11-9FE6-F7C70B2BC184}" type="presOf" srcId="{8DF901E9-0711-4366-AD22-370D98094A0C}" destId="{F688E0FB-C8E6-4783-B042-5CA7A2593043}" srcOrd="0" destOrd="0" presId="urn:microsoft.com/office/officeart/2005/8/layout/vProcess5"/>
    <dgm:cxn modelId="{50741F78-3CB0-4397-8243-F91078451A57}" type="presParOf" srcId="{F688E0FB-C8E6-4783-B042-5CA7A2593043}" destId="{99A1B9B9-C6A5-4F4F-BD83-366D35E89AE1}" srcOrd="0" destOrd="0" presId="urn:microsoft.com/office/officeart/2005/8/layout/vProcess5"/>
    <dgm:cxn modelId="{A1D45A59-E0E4-4544-808D-07E9268F1E7A}" type="presParOf" srcId="{F688E0FB-C8E6-4783-B042-5CA7A2593043}" destId="{44AED30C-6609-4C28-8706-38825C180EEA}" srcOrd="1" destOrd="0" presId="urn:microsoft.com/office/officeart/2005/8/layout/vProcess5"/>
    <dgm:cxn modelId="{D487CC63-4DEA-4485-9361-01DC688CF69D}" type="presParOf" srcId="{F688E0FB-C8E6-4783-B042-5CA7A2593043}" destId="{1FC3B340-AA0D-4BFC-85AD-BCF9CFE15A1B}" srcOrd="2" destOrd="0" presId="urn:microsoft.com/office/officeart/2005/8/layout/vProcess5"/>
    <dgm:cxn modelId="{2F1C7484-A51A-40C9-BC5A-C8B8513991BC}" type="presParOf" srcId="{F688E0FB-C8E6-4783-B042-5CA7A2593043}" destId="{4E25958F-BA9C-4FFD-9CF6-751D3523E243}" srcOrd="3" destOrd="0" presId="urn:microsoft.com/office/officeart/2005/8/layout/vProcess5"/>
    <dgm:cxn modelId="{103093F9-4F3E-4B99-A397-CEDBC7656F1A}" type="presParOf" srcId="{F688E0FB-C8E6-4783-B042-5CA7A2593043}" destId="{0A6E0334-9EA6-4137-881B-CE62A259E30F}" srcOrd="4" destOrd="0" presId="urn:microsoft.com/office/officeart/2005/8/layout/vProcess5"/>
    <dgm:cxn modelId="{50654850-FE82-4369-8F8C-176086B9E2A6}" type="presParOf" srcId="{F688E0FB-C8E6-4783-B042-5CA7A2593043}" destId="{E20D1F2E-3558-4F6A-8370-5C9F64F8639E}" srcOrd="5" destOrd="0" presId="urn:microsoft.com/office/officeart/2005/8/layout/vProcess5"/>
  </dgm:cxnLst>
  <dgm:bg/>
  <dgm:whole/>
</dgm:dataModel>
</file>

<file path=ppt/diagrams/data18.xml><?xml version="1.0" encoding="utf-8"?>
<dgm:dataModel xmlns:dgm="http://schemas.openxmlformats.org/drawingml/2006/diagram" xmlns:a="http://schemas.openxmlformats.org/drawingml/2006/main">
  <dgm:ptLst>
    <dgm:pt modelId="{8DF901E9-0711-4366-AD22-370D98094A0C}"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MX"/>
        </a:p>
      </dgm:t>
    </dgm:pt>
    <dgm:pt modelId="{54A640BB-9712-47C9-AEDC-0E140499B41D}">
      <dgm:prSet phldrT="[Texto]" custT="1"/>
      <dgm:spPr>
        <a:solidFill>
          <a:srgbClr val="3366FF"/>
        </a:solidFill>
      </dgm:spPr>
      <dgm:t>
        <a:bodyPr/>
        <a:lstStyle/>
        <a:p>
          <a:r>
            <a:rPr lang="es-ES" sz="2000" dirty="0" smtClean="0"/>
            <a:t>En lo particular para el Estado de México, los Ayuntamientos expedirán el Bando Municipal y los Presidentes Municipales lo promulgarán  y difundirán en la Gaceta Municipal y en los Estrados de los Ayuntamientos, así como por los medios que estime conveniente.</a:t>
          </a:r>
          <a:endParaRPr lang="es-MX" sz="2000" dirty="0"/>
        </a:p>
      </dgm:t>
    </dgm:pt>
    <dgm:pt modelId="{B2A1E529-CCC7-4FF7-A789-098575D89EF2}" type="parTrans" cxnId="{44136480-41E4-458F-B226-D617EBFE0869}">
      <dgm:prSet/>
      <dgm:spPr/>
      <dgm:t>
        <a:bodyPr/>
        <a:lstStyle/>
        <a:p>
          <a:endParaRPr lang="es-MX"/>
        </a:p>
      </dgm:t>
    </dgm:pt>
    <dgm:pt modelId="{084230A5-6815-4246-99EF-47A0ED98A9C6}" type="sibTrans" cxnId="{44136480-41E4-458F-B226-D617EBFE0869}">
      <dgm:prSet/>
      <dgm:spPr/>
      <dgm:t>
        <a:bodyPr/>
        <a:lstStyle/>
        <a:p>
          <a:endParaRPr lang="es-MX"/>
        </a:p>
      </dgm:t>
    </dgm:pt>
    <dgm:pt modelId="{6A7A7683-25C9-46B3-B1F6-0E9537E9AD5F}">
      <dgm:prSet phldrT="[Texto]"/>
      <dgm:spPr>
        <a:solidFill>
          <a:srgbClr val="B628AC"/>
        </a:solidFill>
      </dgm:spPr>
      <dgm:t>
        <a:bodyPr/>
        <a:lstStyle/>
        <a:p>
          <a:r>
            <a:rPr lang="es-ES" dirty="0" smtClean="0"/>
            <a:t>El 5 de febrero de cada año el Presidente Municipal acompañado de los demás miembros del Ayuntamiento en acto solemne dará publicidad.</a:t>
          </a:r>
          <a:endParaRPr lang="es-MX" dirty="0"/>
        </a:p>
      </dgm:t>
    </dgm:pt>
    <dgm:pt modelId="{F6A3F9DE-8A73-4D93-AEC1-637C51F256FE}" type="parTrans" cxnId="{D7D0CD79-566E-4710-BD03-4CE13A3FE8C0}">
      <dgm:prSet/>
      <dgm:spPr/>
      <dgm:t>
        <a:bodyPr/>
        <a:lstStyle/>
        <a:p>
          <a:endParaRPr lang="es-MX"/>
        </a:p>
      </dgm:t>
    </dgm:pt>
    <dgm:pt modelId="{1C7D7AB0-55B1-4885-9DE4-B039C2E91751}" type="sibTrans" cxnId="{D7D0CD79-566E-4710-BD03-4CE13A3FE8C0}">
      <dgm:prSet/>
      <dgm:spPr/>
      <dgm:t>
        <a:bodyPr/>
        <a:lstStyle/>
        <a:p>
          <a:endParaRPr lang="es-MX"/>
        </a:p>
      </dgm:t>
    </dgm:pt>
    <dgm:pt modelId="{F688E0FB-C8E6-4783-B042-5CA7A2593043}" type="pres">
      <dgm:prSet presAssocID="{8DF901E9-0711-4366-AD22-370D98094A0C}" presName="outerComposite" presStyleCnt="0">
        <dgm:presLayoutVars>
          <dgm:chMax val="5"/>
          <dgm:dir/>
          <dgm:resizeHandles val="exact"/>
        </dgm:presLayoutVars>
      </dgm:prSet>
      <dgm:spPr/>
      <dgm:t>
        <a:bodyPr/>
        <a:lstStyle/>
        <a:p>
          <a:endParaRPr lang="es-MX"/>
        </a:p>
      </dgm:t>
    </dgm:pt>
    <dgm:pt modelId="{99A1B9B9-C6A5-4F4F-BD83-366D35E89AE1}" type="pres">
      <dgm:prSet presAssocID="{8DF901E9-0711-4366-AD22-370D98094A0C}" presName="dummyMaxCanvas" presStyleCnt="0">
        <dgm:presLayoutVars/>
      </dgm:prSet>
      <dgm:spPr/>
    </dgm:pt>
    <dgm:pt modelId="{44AED30C-6609-4C28-8706-38825C180EEA}" type="pres">
      <dgm:prSet presAssocID="{8DF901E9-0711-4366-AD22-370D98094A0C}" presName="TwoNodes_1" presStyleLbl="node1" presStyleIdx="0" presStyleCnt="2">
        <dgm:presLayoutVars>
          <dgm:bulletEnabled val="1"/>
        </dgm:presLayoutVars>
      </dgm:prSet>
      <dgm:spPr/>
      <dgm:t>
        <a:bodyPr/>
        <a:lstStyle/>
        <a:p>
          <a:endParaRPr lang="es-MX"/>
        </a:p>
      </dgm:t>
    </dgm:pt>
    <dgm:pt modelId="{1FC3B340-AA0D-4BFC-85AD-BCF9CFE15A1B}" type="pres">
      <dgm:prSet presAssocID="{8DF901E9-0711-4366-AD22-370D98094A0C}" presName="TwoNodes_2" presStyleLbl="node1" presStyleIdx="1" presStyleCnt="2">
        <dgm:presLayoutVars>
          <dgm:bulletEnabled val="1"/>
        </dgm:presLayoutVars>
      </dgm:prSet>
      <dgm:spPr/>
      <dgm:t>
        <a:bodyPr/>
        <a:lstStyle/>
        <a:p>
          <a:endParaRPr lang="es-MX"/>
        </a:p>
      </dgm:t>
    </dgm:pt>
    <dgm:pt modelId="{4E25958F-BA9C-4FFD-9CF6-751D3523E243}" type="pres">
      <dgm:prSet presAssocID="{8DF901E9-0711-4366-AD22-370D98094A0C}" presName="TwoConn_1-2" presStyleLbl="fgAccFollowNode1" presStyleIdx="0" presStyleCnt="1">
        <dgm:presLayoutVars>
          <dgm:bulletEnabled val="1"/>
        </dgm:presLayoutVars>
      </dgm:prSet>
      <dgm:spPr/>
      <dgm:t>
        <a:bodyPr/>
        <a:lstStyle/>
        <a:p>
          <a:endParaRPr lang="es-MX"/>
        </a:p>
      </dgm:t>
    </dgm:pt>
    <dgm:pt modelId="{0A6E0334-9EA6-4137-881B-CE62A259E30F}" type="pres">
      <dgm:prSet presAssocID="{8DF901E9-0711-4366-AD22-370D98094A0C}" presName="TwoNodes_1_text" presStyleLbl="node1" presStyleIdx="1" presStyleCnt="2">
        <dgm:presLayoutVars>
          <dgm:bulletEnabled val="1"/>
        </dgm:presLayoutVars>
      </dgm:prSet>
      <dgm:spPr/>
      <dgm:t>
        <a:bodyPr/>
        <a:lstStyle/>
        <a:p>
          <a:endParaRPr lang="es-MX"/>
        </a:p>
      </dgm:t>
    </dgm:pt>
    <dgm:pt modelId="{E20D1F2E-3558-4F6A-8370-5C9F64F8639E}" type="pres">
      <dgm:prSet presAssocID="{8DF901E9-0711-4366-AD22-370D98094A0C}" presName="TwoNodes_2_text" presStyleLbl="node1" presStyleIdx="1" presStyleCnt="2">
        <dgm:presLayoutVars>
          <dgm:bulletEnabled val="1"/>
        </dgm:presLayoutVars>
      </dgm:prSet>
      <dgm:spPr/>
      <dgm:t>
        <a:bodyPr/>
        <a:lstStyle/>
        <a:p>
          <a:endParaRPr lang="es-MX"/>
        </a:p>
      </dgm:t>
    </dgm:pt>
  </dgm:ptLst>
  <dgm:cxnLst>
    <dgm:cxn modelId="{8BCB35C7-843F-4D83-A7D3-D883D5F4F53D}" type="presOf" srcId="{6A7A7683-25C9-46B3-B1F6-0E9537E9AD5F}" destId="{1FC3B340-AA0D-4BFC-85AD-BCF9CFE15A1B}" srcOrd="0" destOrd="0" presId="urn:microsoft.com/office/officeart/2005/8/layout/vProcess5"/>
    <dgm:cxn modelId="{42F741DE-8692-4F53-B181-A7AC8576A978}" type="presOf" srcId="{54A640BB-9712-47C9-AEDC-0E140499B41D}" destId="{0A6E0334-9EA6-4137-881B-CE62A259E30F}" srcOrd="1" destOrd="0" presId="urn:microsoft.com/office/officeart/2005/8/layout/vProcess5"/>
    <dgm:cxn modelId="{7C71EF20-3AFC-4863-9CFF-791609AF23F4}" type="presOf" srcId="{6A7A7683-25C9-46B3-B1F6-0E9537E9AD5F}" destId="{E20D1F2E-3558-4F6A-8370-5C9F64F8639E}" srcOrd="1" destOrd="0" presId="urn:microsoft.com/office/officeart/2005/8/layout/vProcess5"/>
    <dgm:cxn modelId="{790C016E-D288-4587-AB70-58E7A5336C1E}" type="presOf" srcId="{084230A5-6815-4246-99EF-47A0ED98A9C6}" destId="{4E25958F-BA9C-4FFD-9CF6-751D3523E243}" srcOrd="0" destOrd="0" presId="urn:microsoft.com/office/officeart/2005/8/layout/vProcess5"/>
    <dgm:cxn modelId="{9636D8D6-6CC8-4508-B5ED-5C52442EE4EE}" type="presOf" srcId="{54A640BB-9712-47C9-AEDC-0E140499B41D}" destId="{44AED30C-6609-4C28-8706-38825C180EEA}" srcOrd="0" destOrd="0" presId="urn:microsoft.com/office/officeart/2005/8/layout/vProcess5"/>
    <dgm:cxn modelId="{D7D0CD79-566E-4710-BD03-4CE13A3FE8C0}" srcId="{8DF901E9-0711-4366-AD22-370D98094A0C}" destId="{6A7A7683-25C9-46B3-B1F6-0E9537E9AD5F}" srcOrd="1" destOrd="0" parTransId="{F6A3F9DE-8A73-4D93-AEC1-637C51F256FE}" sibTransId="{1C7D7AB0-55B1-4885-9DE4-B039C2E91751}"/>
    <dgm:cxn modelId="{44136480-41E4-458F-B226-D617EBFE0869}" srcId="{8DF901E9-0711-4366-AD22-370D98094A0C}" destId="{54A640BB-9712-47C9-AEDC-0E140499B41D}" srcOrd="0" destOrd="0" parTransId="{B2A1E529-CCC7-4FF7-A789-098575D89EF2}" sibTransId="{084230A5-6815-4246-99EF-47A0ED98A9C6}"/>
    <dgm:cxn modelId="{D6D096B2-8D67-4D6E-BA10-DA0CD4FDBD5D}" type="presOf" srcId="{8DF901E9-0711-4366-AD22-370D98094A0C}" destId="{F688E0FB-C8E6-4783-B042-5CA7A2593043}" srcOrd="0" destOrd="0" presId="urn:microsoft.com/office/officeart/2005/8/layout/vProcess5"/>
    <dgm:cxn modelId="{0C49952D-B573-41CC-9555-DAAFF893D32E}" type="presParOf" srcId="{F688E0FB-C8E6-4783-B042-5CA7A2593043}" destId="{99A1B9B9-C6A5-4F4F-BD83-366D35E89AE1}" srcOrd="0" destOrd="0" presId="urn:microsoft.com/office/officeart/2005/8/layout/vProcess5"/>
    <dgm:cxn modelId="{7D009C48-2E16-4FAA-8066-860A407FC2DC}" type="presParOf" srcId="{F688E0FB-C8E6-4783-B042-5CA7A2593043}" destId="{44AED30C-6609-4C28-8706-38825C180EEA}" srcOrd="1" destOrd="0" presId="urn:microsoft.com/office/officeart/2005/8/layout/vProcess5"/>
    <dgm:cxn modelId="{2C7DEE8E-BE79-4758-9BE4-2F1357108A56}" type="presParOf" srcId="{F688E0FB-C8E6-4783-B042-5CA7A2593043}" destId="{1FC3B340-AA0D-4BFC-85AD-BCF9CFE15A1B}" srcOrd="2" destOrd="0" presId="urn:microsoft.com/office/officeart/2005/8/layout/vProcess5"/>
    <dgm:cxn modelId="{F67C614A-A53F-4D07-9E93-9A7184851A81}" type="presParOf" srcId="{F688E0FB-C8E6-4783-B042-5CA7A2593043}" destId="{4E25958F-BA9C-4FFD-9CF6-751D3523E243}" srcOrd="3" destOrd="0" presId="urn:microsoft.com/office/officeart/2005/8/layout/vProcess5"/>
    <dgm:cxn modelId="{12DBC381-D94E-4B39-B0C5-9B3FB21D87CE}" type="presParOf" srcId="{F688E0FB-C8E6-4783-B042-5CA7A2593043}" destId="{0A6E0334-9EA6-4137-881B-CE62A259E30F}" srcOrd="4" destOrd="0" presId="urn:microsoft.com/office/officeart/2005/8/layout/vProcess5"/>
    <dgm:cxn modelId="{90B35168-E591-4D2C-A1D3-B26998B5BF7A}" type="presParOf" srcId="{F688E0FB-C8E6-4783-B042-5CA7A2593043}" destId="{E20D1F2E-3558-4F6A-8370-5C9F64F8639E}" srcOrd="5" destOrd="0" presId="urn:microsoft.com/office/officeart/2005/8/layout/vProcess5"/>
  </dgm:cxnLst>
  <dgm:bg/>
  <dgm:whole/>
</dgm:dataModel>
</file>

<file path=ppt/diagrams/data19.xml><?xml version="1.0" encoding="utf-8"?>
<dgm:dataModel xmlns:dgm="http://schemas.openxmlformats.org/drawingml/2006/diagram" xmlns:a="http://schemas.openxmlformats.org/drawingml/2006/main">
  <dgm:ptLst>
    <dgm:pt modelId="{D4529845-22F3-4757-9039-5CAE57F609B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97964DFE-9ED4-4C4D-ADA1-DE190939F975}">
      <dgm:prSet phldrT="[Texto]"/>
      <dgm:spPr/>
      <dgm:t>
        <a:bodyPr/>
        <a:lstStyle/>
        <a:p>
          <a:r>
            <a:rPr lang="es-MX" dirty="0" smtClean="0"/>
            <a:t>L OS AYUNTAMIENTOS</a:t>
          </a:r>
          <a:endParaRPr lang="es-MX" dirty="0"/>
        </a:p>
      </dgm:t>
    </dgm:pt>
    <dgm:pt modelId="{A5192C30-A51E-4286-B0A3-66054ADD61BF}" type="parTrans" cxnId="{8F813B40-8696-4E68-96B3-2F555BB3ED98}">
      <dgm:prSet/>
      <dgm:spPr/>
      <dgm:t>
        <a:bodyPr/>
        <a:lstStyle/>
        <a:p>
          <a:endParaRPr lang="es-MX"/>
        </a:p>
      </dgm:t>
    </dgm:pt>
    <dgm:pt modelId="{CF8BD324-8358-4EB1-9EA8-0C1B9C68FFE1}" type="sibTrans" cxnId="{8F813B40-8696-4E68-96B3-2F555BB3ED98}">
      <dgm:prSet/>
      <dgm:spPr/>
      <dgm:t>
        <a:bodyPr/>
        <a:lstStyle/>
        <a:p>
          <a:endParaRPr lang="es-MX"/>
        </a:p>
      </dgm:t>
    </dgm:pt>
    <dgm:pt modelId="{DF59DCCC-F380-47AD-9622-4AD3703E5D96}">
      <dgm:prSet phldrT="[Texto]"/>
      <dgm:spPr/>
      <dgm:t>
        <a:bodyPr/>
        <a:lstStyle/>
        <a:p>
          <a:r>
            <a:rPr lang="es-ES" dirty="0" smtClean="0"/>
            <a:t>Tienen la atribución de expedir y reformar además del Bando Municipal, Reglamentos que sean necesarios para su organización, prestación de los servicios públicos y, en general, para el cumplimiento de sus atribuciones.</a:t>
          </a:r>
          <a:endParaRPr lang="es-MX" dirty="0"/>
        </a:p>
      </dgm:t>
    </dgm:pt>
    <dgm:pt modelId="{A0472FEA-93A5-4724-9DC7-5A79E59B8857}" type="parTrans" cxnId="{F1AF7CCB-46EC-45BB-A420-F0B85ED266B3}">
      <dgm:prSet/>
      <dgm:spPr/>
      <dgm:t>
        <a:bodyPr/>
        <a:lstStyle/>
        <a:p>
          <a:endParaRPr lang="es-MX"/>
        </a:p>
      </dgm:t>
    </dgm:pt>
    <dgm:pt modelId="{BBEF9B8F-3FC2-49BA-AAB4-2B93E074BAE6}" type="sibTrans" cxnId="{F1AF7CCB-46EC-45BB-A420-F0B85ED266B3}">
      <dgm:prSet/>
      <dgm:spPr/>
      <dgm:t>
        <a:bodyPr/>
        <a:lstStyle/>
        <a:p>
          <a:endParaRPr lang="es-MX"/>
        </a:p>
      </dgm:t>
    </dgm:pt>
    <dgm:pt modelId="{EF73C4B5-FC16-4A9C-949B-385D11CC3C77}" type="pres">
      <dgm:prSet presAssocID="{D4529845-22F3-4757-9039-5CAE57F609B2}" presName="Name0" presStyleCnt="0">
        <dgm:presLayoutVars>
          <dgm:dir/>
          <dgm:animLvl val="lvl"/>
          <dgm:resizeHandles val="exact"/>
        </dgm:presLayoutVars>
      </dgm:prSet>
      <dgm:spPr/>
      <dgm:t>
        <a:bodyPr/>
        <a:lstStyle/>
        <a:p>
          <a:endParaRPr lang="es-MX"/>
        </a:p>
      </dgm:t>
    </dgm:pt>
    <dgm:pt modelId="{F48B9CB4-45F8-4FBC-A9E1-4D2CA5005E99}" type="pres">
      <dgm:prSet presAssocID="{97964DFE-9ED4-4C4D-ADA1-DE190939F975}" presName="linNode" presStyleCnt="0"/>
      <dgm:spPr/>
    </dgm:pt>
    <dgm:pt modelId="{D7311EA0-025F-4387-8B74-C76E96DC2435}" type="pres">
      <dgm:prSet presAssocID="{97964DFE-9ED4-4C4D-ADA1-DE190939F975}" presName="parentText" presStyleLbl="node1" presStyleIdx="0" presStyleCnt="1">
        <dgm:presLayoutVars>
          <dgm:chMax val="1"/>
          <dgm:bulletEnabled val="1"/>
        </dgm:presLayoutVars>
      </dgm:prSet>
      <dgm:spPr/>
      <dgm:t>
        <a:bodyPr/>
        <a:lstStyle/>
        <a:p>
          <a:endParaRPr lang="es-MX"/>
        </a:p>
      </dgm:t>
    </dgm:pt>
    <dgm:pt modelId="{5C487F09-CCCC-4E87-B20C-7B3375A033FD}" type="pres">
      <dgm:prSet presAssocID="{97964DFE-9ED4-4C4D-ADA1-DE190939F975}" presName="descendantText" presStyleLbl="alignAccFollowNode1" presStyleIdx="0" presStyleCnt="1">
        <dgm:presLayoutVars>
          <dgm:bulletEnabled val="1"/>
        </dgm:presLayoutVars>
      </dgm:prSet>
      <dgm:spPr/>
      <dgm:t>
        <a:bodyPr/>
        <a:lstStyle/>
        <a:p>
          <a:endParaRPr lang="es-MX"/>
        </a:p>
      </dgm:t>
    </dgm:pt>
  </dgm:ptLst>
  <dgm:cxnLst>
    <dgm:cxn modelId="{E1DA8A87-0DD5-438B-9C10-E149F4A48053}" type="presOf" srcId="{97964DFE-9ED4-4C4D-ADA1-DE190939F975}" destId="{D7311EA0-025F-4387-8B74-C76E96DC2435}" srcOrd="0" destOrd="0" presId="urn:microsoft.com/office/officeart/2005/8/layout/vList5"/>
    <dgm:cxn modelId="{DA12AA06-6D10-465C-B7FD-59CEB5F039AA}" type="presOf" srcId="{DF59DCCC-F380-47AD-9622-4AD3703E5D96}" destId="{5C487F09-CCCC-4E87-B20C-7B3375A033FD}" srcOrd="0" destOrd="0" presId="urn:microsoft.com/office/officeart/2005/8/layout/vList5"/>
    <dgm:cxn modelId="{F1AF7CCB-46EC-45BB-A420-F0B85ED266B3}" srcId="{97964DFE-9ED4-4C4D-ADA1-DE190939F975}" destId="{DF59DCCC-F380-47AD-9622-4AD3703E5D96}" srcOrd="0" destOrd="0" parTransId="{A0472FEA-93A5-4724-9DC7-5A79E59B8857}" sibTransId="{BBEF9B8F-3FC2-49BA-AAB4-2B93E074BAE6}"/>
    <dgm:cxn modelId="{B70313A9-B39A-4A30-A648-B34E665E3A8D}" type="presOf" srcId="{D4529845-22F3-4757-9039-5CAE57F609B2}" destId="{EF73C4B5-FC16-4A9C-949B-385D11CC3C77}" srcOrd="0" destOrd="0" presId="urn:microsoft.com/office/officeart/2005/8/layout/vList5"/>
    <dgm:cxn modelId="{8F813B40-8696-4E68-96B3-2F555BB3ED98}" srcId="{D4529845-22F3-4757-9039-5CAE57F609B2}" destId="{97964DFE-9ED4-4C4D-ADA1-DE190939F975}" srcOrd="0" destOrd="0" parTransId="{A5192C30-A51E-4286-B0A3-66054ADD61BF}" sibTransId="{CF8BD324-8358-4EB1-9EA8-0C1B9C68FFE1}"/>
    <dgm:cxn modelId="{78FDA9B7-CF96-47D5-BD3A-7F947F1A1B15}" type="presParOf" srcId="{EF73C4B5-FC16-4A9C-949B-385D11CC3C77}" destId="{F48B9CB4-45F8-4FBC-A9E1-4D2CA5005E99}" srcOrd="0" destOrd="0" presId="urn:microsoft.com/office/officeart/2005/8/layout/vList5"/>
    <dgm:cxn modelId="{AB6E571E-2422-4828-9D27-4A3C712E9383}" type="presParOf" srcId="{F48B9CB4-45F8-4FBC-A9E1-4D2CA5005E99}" destId="{D7311EA0-025F-4387-8B74-C76E96DC2435}" srcOrd="0" destOrd="0" presId="urn:microsoft.com/office/officeart/2005/8/layout/vList5"/>
    <dgm:cxn modelId="{AF6D0397-67B4-4B67-9329-5ED2A6361261}" type="presParOf" srcId="{F48B9CB4-45F8-4FBC-A9E1-4D2CA5005E99}" destId="{5C487F09-CCCC-4E87-B20C-7B3375A033FD}" srcOrd="1" destOrd="0" presId="urn:microsoft.com/office/officeart/2005/8/layout/vList5"/>
  </dgm:cxnLst>
  <dgm:bg/>
  <dgm:whole/>
</dgm:dataModel>
</file>

<file path=ppt/diagrams/data2.xml><?xml version="1.0" encoding="utf-8"?>
<dgm:dataModel xmlns:dgm="http://schemas.openxmlformats.org/drawingml/2006/diagram" xmlns:a="http://schemas.openxmlformats.org/drawingml/2006/main">
  <dgm:ptLst>
    <dgm:pt modelId="{D43BDCD1-8293-4498-8E36-0B1A575A7FF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FB5CCD65-47F7-4FC5-9827-F50B4371C0BE}">
      <dgm:prSet phldrT="[Texto]"/>
      <dgm:spPr>
        <a:solidFill>
          <a:srgbClr val="B628AC"/>
        </a:solidFill>
      </dgm:spPr>
      <dgm:t>
        <a:bodyPr/>
        <a:lstStyle/>
        <a:p>
          <a:r>
            <a:rPr lang="es-ES" dirty="0" smtClean="0"/>
            <a:t>La población es el conjunto de personas que (habitan) se encuentran en el territorio municipal, así sea de manera </a:t>
          </a:r>
          <a:r>
            <a:rPr lang="es-ES" b="1" i="1" dirty="0" smtClean="0"/>
            <a:t>temporal</a:t>
          </a:r>
          <a:r>
            <a:rPr lang="es-ES" dirty="0" smtClean="0"/>
            <a:t> </a:t>
          </a:r>
          <a:r>
            <a:rPr lang="es-ES" b="1" i="1" dirty="0" smtClean="0"/>
            <a:t>(habitual)</a:t>
          </a:r>
          <a:r>
            <a:rPr lang="es-ES" dirty="0" smtClean="0"/>
            <a:t> e incluso simplemente para quienes </a:t>
          </a:r>
          <a:r>
            <a:rPr lang="es-ES" b="1" i="1" dirty="0" smtClean="0"/>
            <a:t>transiten (transitoriamente)</a:t>
          </a:r>
          <a:r>
            <a:rPr lang="es-ES" dirty="0" smtClean="0"/>
            <a:t> por su territorio. Esta primera aproximación es válida por cuanto a las normas, cuyo ámbito de validez es el municipio, ya que rigen para todas las personas que se ubiquen en él. </a:t>
          </a:r>
          <a:endParaRPr lang="es-MX" dirty="0"/>
        </a:p>
      </dgm:t>
    </dgm:pt>
    <dgm:pt modelId="{57A3E555-E438-4B1A-A2AE-CC95222BA38A}" type="parTrans" cxnId="{BC8F80F0-C544-4787-988B-C35E0F2E1BD2}">
      <dgm:prSet/>
      <dgm:spPr/>
      <dgm:t>
        <a:bodyPr/>
        <a:lstStyle/>
        <a:p>
          <a:endParaRPr lang="es-MX"/>
        </a:p>
      </dgm:t>
    </dgm:pt>
    <dgm:pt modelId="{338FD219-A4F8-4DC4-A9C7-EAF2AA737196}" type="sibTrans" cxnId="{BC8F80F0-C544-4787-988B-C35E0F2E1BD2}">
      <dgm:prSet/>
      <dgm:spPr/>
      <dgm:t>
        <a:bodyPr/>
        <a:lstStyle/>
        <a:p>
          <a:endParaRPr lang="es-MX"/>
        </a:p>
      </dgm:t>
    </dgm:pt>
    <dgm:pt modelId="{F6A8437F-928F-4FB8-8B7D-4BC8029E4C03}">
      <dgm:prSet phldrT="[Texto]"/>
      <dgm:spPr>
        <a:solidFill>
          <a:srgbClr val="00B0F0"/>
        </a:solidFill>
      </dgm:spPr>
      <dgm:t>
        <a:bodyPr/>
        <a:lstStyle/>
        <a:p>
          <a:r>
            <a:rPr lang="es-ES" dirty="0" smtClean="0"/>
            <a:t>La vecindad se considera como una condición de la persona o el vinculo entre la persona y un ordenamiento jurídico; dicho de otra manera, la vecindad implica una relación jurídica con una determinada región o división territorial, de alguna manera similar a la nacionalidad, que es el vinculo jurídico entre el individuo y el Estado-Nación.</a:t>
          </a:r>
          <a:endParaRPr lang="es-MX" dirty="0"/>
        </a:p>
      </dgm:t>
    </dgm:pt>
    <dgm:pt modelId="{DA862550-A876-4D1B-84DB-6BD1BBC8BD42}" type="parTrans" cxnId="{795DEE80-D61C-48BB-9A4C-21413E084EF5}">
      <dgm:prSet/>
      <dgm:spPr/>
      <dgm:t>
        <a:bodyPr/>
        <a:lstStyle/>
        <a:p>
          <a:endParaRPr lang="es-MX"/>
        </a:p>
      </dgm:t>
    </dgm:pt>
    <dgm:pt modelId="{88B8406F-B0AA-4B56-8DA0-990F1385DB53}" type="sibTrans" cxnId="{795DEE80-D61C-48BB-9A4C-21413E084EF5}">
      <dgm:prSet/>
      <dgm:spPr/>
      <dgm:t>
        <a:bodyPr/>
        <a:lstStyle/>
        <a:p>
          <a:endParaRPr lang="es-MX"/>
        </a:p>
      </dgm:t>
    </dgm:pt>
    <dgm:pt modelId="{8EC7D304-9D15-4F2A-A947-CBB97E68D351}" type="pres">
      <dgm:prSet presAssocID="{D43BDCD1-8293-4498-8E36-0B1A575A7FFC}" presName="diagram" presStyleCnt="0">
        <dgm:presLayoutVars>
          <dgm:dir/>
          <dgm:resizeHandles val="exact"/>
        </dgm:presLayoutVars>
      </dgm:prSet>
      <dgm:spPr/>
      <dgm:t>
        <a:bodyPr/>
        <a:lstStyle/>
        <a:p>
          <a:endParaRPr lang="es-MX"/>
        </a:p>
      </dgm:t>
    </dgm:pt>
    <dgm:pt modelId="{E8B339E4-001D-48EB-B3CF-E83FA3446D11}" type="pres">
      <dgm:prSet presAssocID="{FB5CCD65-47F7-4FC5-9827-F50B4371C0BE}" presName="node" presStyleLbl="node1" presStyleIdx="0" presStyleCnt="2" custScaleY="157728">
        <dgm:presLayoutVars>
          <dgm:bulletEnabled val="1"/>
        </dgm:presLayoutVars>
      </dgm:prSet>
      <dgm:spPr/>
      <dgm:t>
        <a:bodyPr/>
        <a:lstStyle/>
        <a:p>
          <a:endParaRPr lang="es-MX"/>
        </a:p>
      </dgm:t>
    </dgm:pt>
    <dgm:pt modelId="{14D40869-C726-46DD-903E-1E71F51E9713}" type="pres">
      <dgm:prSet presAssocID="{338FD219-A4F8-4DC4-A9C7-EAF2AA737196}" presName="sibTrans" presStyleCnt="0"/>
      <dgm:spPr/>
    </dgm:pt>
    <dgm:pt modelId="{2928E60B-9C27-4537-8265-3B786AC7DCDD}" type="pres">
      <dgm:prSet presAssocID="{F6A8437F-928F-4FB8-8B7D-4BC8029E4C03}" presName="node" presStyleLbl="node1" presStyleIdx="1" presStyleCnt="2" custScaleY="157728">
        <dgm:presLayoutVars>
          <dgm:bulletEnabled val="1"/>
        </dgm:presLayoutVars>
      </dgm:prSet>
      <dgm:spPr/>
      <dgm:t>
        <a:bodyPr/>
        <a:lstStyle/>
        <a:p>
          <a:endParaRPr lang="es-MX"/>
        </a:p>
      </dgm:t>
    </dgm:pt>
  </dgm:ptLst>
  <dgm:cxnLst>
    <dgm:cxn modelId="{795DEE80-D61C-48BB-9A4C-21413E084EF5}" srcId="{D43BDCD1-8293-4498-8E36-0B1A575A7FFC}" destId="{F6A8437F-928F-4FB8-8B7D-4BC8029E4C03}" srcOrd="1" destOrd="0" parTransId="{DA862550-A876-4D1B-84DB-6BD1BBC8BD42}" sibTransId="{88B8406F-B0AA-4B56-8DA0-990F1385DB53}"/>
    <dgm:cxn modelId="{3AE9BED2-27C5-4783-801D-52B211B515DD}" type="presOf" srcId="{FB5CCD65-47F7-4FC5-9827-F50B4371C0BE}" destId="{E8B339E4-001D-48EB-B3CF-E83FA3446D11}" srcOrd="0" destOrd="0" presId="urn:microsoft.com/office/officeart/2005/8/layout/default"/>
    <dgm:cxn modelId="{F7FF9DED-7B3D-450F-8016-A6F9C0E698FF}" type="presOf" srcId="{D43BDCD1-8293-4498-8E36-0B1A575A7FFC}" destId="{8EC7D304-9D15-4F2A-A947-CBB97E68D351}" srcOrd="0" destOrd="0" presId="urn:microsoft.com/office/officeart/2005/8/layout/default"/>
    <dgm:cxn modelId="{BEC18A8E-C042-411B-BE08-F08DEE860C4F}" type="presOf" srcId="{F6A8437F-928F-4FB8-8B7D-4BC8029E4C03}" destId="{2928E60B-9C27-4537-8265-3B786AC7DCDD}" srcOrd="0" destOrd="0" presId="urn:microsoft.com/office/officeart/2005/8/layout/default"/>
    <dgm:cxn modelId="{BC8F80F0-C544-4787-988B-C35E0F2E1BD2}" srcId="{D43BDCD1-8293-4498-8E36-0B1A575A7FFC}" destId="{FB5CCD65-47F7-4FC5-9827-F50B4371C0BE}" srcOrd="0" destOrd="0" parTransId="{57A3E555-E438-4B1A-A2AE-CC95222BA38A}" sibTransId="{338FD219-A4F8-4DC4-A9C7-EAF2AA737196}"/>
    <dgm:cxn modelId="{37790E9C-A87C-406B-8063-D00E59E525FD}" type="presParOf" srcId="{8EC7D304-9D15-4F2A-A947-CBB97E68D351}" destId="{E8B339E4-001D-48EB-B3CF-E83FA3446D11}" srcOrd="0" destOrd="0" presId="urn:microsoft.com/office/officeart/2005/8/layout/default"/>
    <dgm:cxn modelId="{4D05A136-6A76-422D-B174-CF77BF3D4E78}" type="presParOf" srcId="{8EC7D304-9D15-4F2A-A947-CBB97E68D351}" destId="{14D40869-C726-46DD-903E-1E71F51E9713}" srcOrd="1" destOrd="0" presId="urn:microsoft.com/office/officeart/2005/8/layout/default"/>
    <dgm:cxn modelId="{6E58F7AC-50F1-4379-BD4E-A280F82E6DC1}" type="presParOf" srcId="{8EC7D304-9D15-4F2A-A947-CBB97E68D351}" destId="{2928E60B-9C27-4537-8265-3B786AC7DCDD}" srcOrd="2" destOrd="0" presId="urn:microsoft.com/office/officeart/2005/8/layout/default"/>
  </dgm:cxnLst>
  <dgm:bg/>
  <dgm:whole/>
</dgm:dataModel>
</file>

<file path=ppt/diagrams/data3.xml><?xml version="1.0" encoding="utf-8"?>
<dgm:dataModel xmlns:dgm="http://schemas.openxmlformats.org/drawingml/2006/diagram" xmlns:a="http://schemas.openxmlformats.org/drawingml/2006/main">
  <dgm:ptLst>
    <dgm:pt modelId="{D43BDCD1-8293-4498-8E36-0B1A575A7FF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FB5CCD65-47F7-4FC5-9827-F50B4371C0BE}">
      <dgm:prSet phldrT="[Texto]"/>
      <dgm:spPr>
        <a:solidFill>
          <a:schemeClr val="bg2">
            <a:lumMod val="25000"/>
          </a:schemeClr>
        </a:solidFill>
      </dgm:spPr>
      <dgm:t>
        <a:bodyPr/>
        <a:lstStyle/>
        <a:p>
          <a:r>
            <a:rPr lang="es-ES" dirty="0" smtClean="0"/>
            <a:t>Conviene precisar la diferencia entre residencia y vecindad: aquélla es precondición de esta. La residencia es un hecho jurídico que en la medida que se prolonga por cierto tiempo previsto en la ley genera, como consecuencia de derecho. La aparición de un vínculo jurídico denominado vecindad. En principio, no puede haber vecindad si no hay residencia previa.</a:t>
          </a:r>
          <a:endParaRPr lang="es-MX" dirty="0"/>
        </a:p>
      </dgm:t>
    </dgm:pt>
    <dgm:pt modelId="{57A3E555-E438-4B1A-A2AE-CC95222BA38A}" type="parTrans" cxnId="{BC8F80F0-C544-4787-988B-C35E0F2E1BD2}">
      <dgm:prSet/>
      <dgm:spPr/>
      <dgm:t>
        <a:bodyPr/>
        <a:lstStyle/>
        <a:p>
          <a:endParaRPr lang="es-MX"/>
        </a:p>
      </dgm:t>
    </dgm:pt>
    <dgm:pt modelId="{338FD219-A4F8-4DC4-A9C7-EAF2AA737196}" type="sibTrans" cxnId="{BC8F80F0-C544-4787-988B-C35E0F2E1BD2}">
      <dgm:prSet/>
      <dgm:spPr/>
      <dgm:t>
        <a:bodyPr/>
        <a:lstStyle/>
        <a:p>
          <a:endParaRPr lang="es-MX"/>
        </a:p>
      </dgm:t>
    </dgm:pt>
    <dgm:pt modelId="{F6A8437F-928F-4FB8-8B7D-4BC8029E4C03}">
      <dgm:prSet phldrT="[Texto]"/>
      <dgm:spPr>
        <a:solidFill>
          <a:srgbClr val="B05530"/>
        </a:solidFill>
      </dgm:spPr>
      <dgm:t>
        <a:bodyPr/>
        <a:lstStyle/>
        <a:p>
          <a:r>
            <a:rPr lang="es-ES" dirty="0" smtClean="0"/>
            <a:t>En diversas leyes orgánicas se emplea como equivalente de la condición de residente la de habitante; se suele definir como habitantes a las personas que residan habitual o temporalmente en el territorio del municipio. La residencia habitual da lugar a la noción de domicilio; la temporal o transitoria coloca a la persona dentro del ámbito de validez de la normatividad municipal.</a:t>
          </a:r>
          <a:endParaRPr lang="es-MX" dirty="0"/>
        </a:p>
      </dgm:t>
    </dgm:pt>
    <dgm:pt modelId="{DA862550-A876-4D1B-84DB-6BD1BBC8BD42}" type="parTrans" cxnId="{795DEE80-D61C-48BB-9A4C-21413E084EF5}">
      <dgm:prSet/>
      <dgm:spPr/>
      <dgm:t>
        <a:bodyPr/>
        <a:lstStyle/>
        <a:p>
          <a:endParaRPr lang="es-MX"/>
        </a:p>
      </dgm:t>
    </dgm:pt>
    <dgm:pt modelId="{88B8406F-B0AA-4B56-8DA0-990F1385DB53}" type="sibTrans" cxnId="{795DEE80-D61C-48BB-9A4C-21413E084EF5}">
      <dgm:prSet/>
      <dgm:spPr/>
      <dgm:t>
        <a:bodyPr/>
        <a:lstStyle/>
        <a:p>
          <a:endParaRPr lang="es-MX"/>
        </a:p>
      </dgm:t>
    </dgm:pt>
    <dgm:pt modelId="{8EC7D304-9D15-4F2A-A947-CBB97E68D351}" type="pres">
      <dgm:prSet presAssocID="{D43BDCD1-8293-4498-8E36-0B1A575A7FFC}" presName="diagram" presStyleCnt="0">
        <dgm:presLayoutVars>
          <dgm:dir/>
          <dgm:resizeHandles val="exact"/>
        </dgm:presLayoutVars>
      </dgm:prSet>
      <dgm:spPr/>
      <dgm:t>
        <a:bodyPr/>
        <a:lstStyle/>
        <a:p>
          <a:endParaRPr lang="es-MX"/>
        </a:p>
      </dgm:t>
    </dgm:pt>
    <dgm:pt modelId="{E8B339E4-001D-48EB-B3CF-E83FA3446D11}" type="pres">
      <dgm:prSet presAssocID="{FB5CCD65-47F7-4FC5-9827-F50B4371C0BE}" presName="node" presStyleLbl="node1" presStyleIdx="0" presStyleCnt="2" custScaleY="157728">
        <dgm:presLayoutVars>
          <dgm:bulletEnabled val="1"/>
        </dgm:presLayoutVars>
      </dgm:prSet>
      <dgm:spPr/>
      <dgm:t>
        <a:bodyPr/>
        <a:lstStyle/>
        <a:p>
          <a:endParaRPr lang="es-MX"/>
        </a:p>
      </dgm:t>
    </dgm:pt>
    <dgm:pt modelId="{14D40869-C726-46DD-903E-1E71F51E9713}" type="pres">
      <dgm:prSet presAssocID="{338FD219-A4F8-4DC4-A9C7-EAF2AA737196}" presName="sibTrans" presStyleCnt="0"/>
      <dgm:spPr/>
    </dgm:pt>
    <dgm:pt modelId="{2928E60B-9C27-4537-8265-3B786AC7DCDD}" type="pres">
      <dgm:prSet presAssocID="{F6A8437F-928F-4FB8-8B7D-4BC8029E4C03}" presName="node" presStyleLbl="node1" presStyleIdx="1" presStyleCnt="2" custScaleY="157728">
        <dgm:presLayoutVars>
          <dgm:bulletEnabled val="1"/>
        </dgm:presLayoutVars>
      </dgm:prSet>
      <dgm:spPr/>
      <dgm:t>
        <a:bodyPr/>
        <a:lstStyle/>
        <a:p>
          <a:endParaRPr lang="es-MX"/>
        </a:p>
      </dgm:t>
    </dgm:pt>
  </dgm:ptLst>
  <dgm:cxnLst>
    <dgm:cxn modelId="{5E5133A3-18CD-4FF9-B57F-ECFE90E9153F}" type="presOf" srcId="{D43BDCD1-8293-4498-8E36-0B1A575A7FFC}" destId="{8EC7D304-9D15-4F2A-A947-CBB97E68D351}" srcOrd="0" destOrd="0" presId="urn:microsoft.com/office/officeart/2005/8/layout/default"/>
    <dgm:cxn modelId="{795DEE80-D61C-48BB-9A4C-21413E084EF5}" srcId="{D43BDCD1-8293-4498-8E36-0B1A575A7FFC}" destId="{F6A8437F-928F-4FB8-8B7D-4BC8029E4C03}" srcOrd="1" destOrd="0" parTransId="{DA862550-A876-4D1B-84DB-6BD1BBC8BD42}" sibTransId="{88B8406F-B0AA-4B56-8DA0-990F1385DB53}"/>
    <dgm:cxn modelId="{BC8F80F0-C544-4787-988B-C35E0F2E1BD2}" srcId="{D43BDCD1-8293-4498-8E36-0B1A575A7FFC}" destId="{FB5CCD65-47F7-4FC5-9827-F50B4371C0BE}" srcOrd="0" destOrd="0" parTransId="{57A3E555-E438-4B1A-A2AE-CC95222BA38A}" sibTransId="{338FD219-A4F8-4DC4-A9C7-EAF2AA737196}"/>
    <dgm:cxn modelId="{9FDE9340-4740-457B-BA14-B1626A7DADFD}" type="presOf" srcId="{FB5CCD65-47F7-4FC5-9827-F50B4371C0BE}" destId="{E8B339E4-001D-48EB-B3CF-E83FA3446D11}" srcOrd="0" destOrd="0" presId="urn:microsoft.com/office/officeart/2005/8/layout/default"/>
    <dgm:cxn modelId="{B098DA8E-4E1A-4581-A239-9757F8DFE474}" type="presOf" srcId="{F6A8437F-928F-4FB8-8B7D-4BC8029E4C03}" destId="{2928E60B-9C27-4537-8265-3B786AC7DCDD}" srcOrd="0" destOrd="0" presId="urn:microsoft.com/office/officeart/2005/8/layout/default"/>
    <dgm:cxn modelId="{F9E3D7E3-979C-42F1-B52E-F8F16848DE44}" type="presParOf" srcId="{8EC7D304-9D15-4F2A-A947-CBB97E68D351}" destId="{E8B339E4-001D-48EB-B3CF-E83FA3446D11}" srcOrd="0" destOrd="0" presId="urn:microsoft.com/office/officeart/2005/8/layout/default"/>
    <dgm:cxn modelId="{14D86A21-E1EA-47BE-8DA2-7B968BA2E6F7}" type="presParOf" srcId="{8EC7D304-9D15-4F2A-A947-CBB97E68D351}" destId="{14D40869-C726-46DD-903E-1E71F51E9713}" srcOrd="1" destOrd="0" presId="urn:microsoft.com/office/officeart/2005/8/layout/default"/>
    <dgm:cxn modelId="{93569312-2931-4059-B09F-DA38C8B0177B}" type="presParOf" srcId="{8EC7D304-9D15-4F2A-A947-CBB97E68D351}" destId="{2928E60B-9C27-4537-8265-3B786AC7DCDD}" srcOrd="2" destOrd="0" presId="urn:microsoft.com/office/officeart/2005/8/layout/default"/>
  </dgm:cxnLst>
  <dgm:bg/>
  <dgm:whole/>
</dgm:dataModel>
</file>

<file path=ppt/diagrams/data4.xml><?xml version="1.0" encoding="utf-8"?>
<dgm:dataModel xmlns:dgm="http://schemas.openxmlformats.org/drawingml/2006/diagram" xmlns:a="http://schemas.openxmlformats.org/drawingml/2006/main">
  <dgm:ptLst>
    <dgm:pt modelId="{73555716-A8BF-42AA-8B37-85D9C9506E26}"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MX"/>
        </a:p>
      </dgm:t>
    </dgm:pt>
    <dgm:pt modelId="{DDD53F0B-0C1D-4CBA-9EAD-C025A6B47D6C}">
      <dgm:prSet phldrT="[Texto]"/>
      <dgm:spPr/>
      <dgm:t>
        <a:bodyPr/>
        <a:lstStyle/>
        <a:p>
          <a:r>
            <a:rPr lang="es-MX" dirty="0" smtClean="0"/>
            <a:t>1</a:t>
          </a:r>
          <a:endParaRPr lang="es-MX" dirty="0"/>
        </a:p>
      </dgm:t>
    </dgm:pt>
    <dgm:pt modelId="{742AF45E-110C-4C66-842B-0D8930C99D73}" type="parTrans" cxnId="{834B2F57-2AFC-467A-B572-E43A2D77E5C4}">
      <dgm:prSet/>
      <dgm:spPr/>
      <dgm:t>
        <a:bodyPr/>
        <a:lstStyle/>
        <a:p>
          <a:endParaRPr lang="es-MX"/>
        </a:p>
      </dgm:t>
    </dgm:pt>
    <dgm:pt modelId="{94037BEF-7D3A-4468-B3E5-C59EBFFBDDC3}" type="sibTrans" cxnId="{834B2F57-2AFC-467A-B572-E43A2D77E5C4}">
      <dgm:prSet/>
      <dgm:spPr/>
      <dgm:t>
        <a:bodyPr/>
        <a:lstStyle/>
        <a:p>
          <a:endParaRPr lang="es-MX"/>
        </a:p>
      </dgm:t>
    </dgm:pt>
    <dgm:pt modelId="{3316561A-A464-4DE1-B871-BC4B55CB6D6B}">
      <dgm:prSet phldrT="[Texto]" custT="1"/>
      <dgm:spPr>
        <a:solidFill>
          <a:srgbClr val="FFC000">
            <a:alpha val="90000"/>
          </a:srgbClr>
        </a:solidFill>
      </dgm:spPr>
      <dgm:t>
        <a:bodyPr/>
        <a:lstStyle/>
        <a:p>
          <a:r>
            <a:rPr lang="es-ES" sz="2000" dirty="0" smtClean="0"/>
            <a:t>La palabra territorio viene de </a:t>
          </a:r>
          <a:r>
            <a:rPr lang="es-ES" sz="2000" i="1" dirty="0" err="1" smtClean="0"/>
            <a:t>terra</a:t>
          </a:r>
          <a:r>
            <a:rPr lang="es-ES" sz="2000" i="1" dirty="0" smtClean="0"/>
            <a:t> </a:t>
          </a:r>
          <a:r>
            <a:rPr lang="es-ES" sz="2000" i="1" dirty="0" err="1" smtClean="0"/>
            <a:t>patrum</a:t>
          </a:r>
          <a:r>
            <a:rPr lang="es-ES" sz="2000" dirty="0" smtClean="0"/>
            <a:t>, la tierra de los antepasados.</a:t>
          </a:r>
          <a:endParaRPr lang="es-MX" sz="2000" dirty="0"/>
        </a:p>
      </dgm:t>
    </dgm:pt>
    <dgm:pt modelId="{7CD58A86-2650-4CC1-AE7F-2FD0115BAA99}" type="parTrans" cxnId="{2179C4B3-A8F5-4AC6-9D50-C4F214A848EF}">
      <dgm:prSet/>
      <dgm:spPr/>
      <dgm:t>
        <a:bodyPr/>
        <a:lstStyle/>
        <a:p>
          <a:endParaRPr lang="es-MX"/>
        </a:p>
      </dgm:t>
    </dgm:pt>
    <dgm:pt modelId="{C199A656-5DB7-4E31-B12E-A8F593350DF5}" type="sibTrans" cxnId="{2179C4B3-A8F5-4AC6-9D50-C4F214A848EF}">
      <dgm:prSet/>
      <dgm:spPr/>
      <dgm:t>
        <a:bodyPr/>
        <a:lstStyle/>
        <a:p>
          <a:endParaRPr lang="es-MX"/>
        </a:p>
      </dgm:t>
    </dgm:pt>
    <dgm:pt modelId="{C712B84D-ACAB-4F04-8A25-DE7E20479876}">
      <dgm:prSet phldrT="[Texto]"/>
      <dgm:spPr/>
      <dgm:t>
        <a:bodyPr/>
        <a:lstStyle/>
        <a:p>
          <a:r>
            <a:rPr lang="es-MX" dirty="0" smtClean="0"/>
            <a:t>2</a:t>
          </a:r>
          <a:endParaRPr lang="es-MX" dirty="0"/>
        </a:p>
      </dgm:t>
    </dgm:pt>
    <dgm:pt modelId="{580B5180-C56E-4DF7-B801-D741F8F99B5C}" type="parTrans" cxnId="{08A35B87-2501-4D60-BBC5-627C9EED236D}">
      <dgm:prSet/>
      <dgm:spPr/>
      <dgm:t>
        <a:bodyPr/>
        <a:lstStyle/>
        <a:p>
          <a:endParaRPr lang="es-MX"/>
        </a:p>
      </dgm:t>
    </dgm:pt>
    <dgm:pt modelId="{73E39FEB-3378-4A6C-9253-E96BC93EC1D2}" type="sibTrans" cxnId="{08A35B87-2501-4D60-BBC5-627C9EED236D}">
      <dgm:prSet/>
      <dgm:spPr/>
      <dgm:t>
        <a:bodyPr/>
        <a:lstStyle/>
        <a:p>
          <a:endParaRPr lang="es-MX"/>
        </a:p>
      </dgm:t>
    </dgm:pt>
    <dgm:pt modelId="{3EAF0C65-8B05-4BEA-A326-25B28B641F12}">
      <dgm:prSet phldrT="[Texto]" custT="1"/>
      <dgm:spPr>
        <a:solidFill>
          <a:srgbClr val="FFC000">
            <a:alpha val="90000"/>
          </a:srgbClr>
        </a:solidFill>
      </dgm:spPr>
      <dgm:t>
        <a:bodyPr/>
        <a:lstStyle/>
        <a:p>
          <a:r>
            <a:rPr lang="es-ES" sz="1800" dirty="0" smtClean="0"/>
            <a:t>Los limites del territorio municipal se establecen de acuerdo a las diversas condiciones históricas, a factores convencionales, a decisiones político-administrativas y a la regulación jurídica de cada entidad federativa.</a:t>
          </a:r>
          <a:endParaRPr lang="es-MX" sz="1800" dirty="0"/>
        </a:p>
      </dgm:t>
    </dgm:pt>
    <dgm:pt modelId="{7DB01089-891C-4EA3-BD0A-CD7EAD0E3594}" type="parTrans" cxnId="{22879E5D-18EA-4D76-9D61-F2489A2F581B}">
      <dgm:prSet/>
      <dgm:spPr/>
      <dgm:t>
        <a:bodyPr/>
        <a:lstStyle/>
        <a:p>
          <a:endParaRPr lang="es-MX"/>
        </a:p>
      </dgm:t>
    </dgm:pt>
    <dgm:pt modelId="{402C359B-DA85-4D25-860D-1C8E89970F5F}" type="sibTrans" cxnId="{22879E5D-18EA-4D76-9D61-F2489A2F581B}">
      <dgm:prSet/>
      <dgm:spPr/>
      <dgm:t>
        <a:bodyPr/>
        <a:lstStyle/>
        <a:p>
          <a:endParaRPr lang="es-MX"/>
        </a:p>
      </dgm:t>
    </dgm:pt>
    <dgm:pt modelId="{97757F17-9E40-4495-A28E-C0337696740A}" type="pres">
      <dgm:prSet presAssocID="{73555716-A8BF-42AA-8B37-85D9C9506E26}" presName="list" presStyleCnt="0">
        <dgm:presLayoutVars>
          <dgm:dir/>
          <dgm:animLvl val="lvl"/>
        </dgm:presLayoutVars>
      </dgm:prSet>
      <dgm:spPr/>
      <dgm:t>
        <a:bodyPr/>
        <a:lstStyle/>
        <a:p>
          <a:endParaRPr lang="es-MX"/>
        </a:p>
      </dgm:t>
    </dgm:pt>
    <dgm:pt modelId="{821F2B93-8649-4409-8013-9936180C7BE5}" type="pres">
      <dgm:prSet presAssocID="{DDD53F0B-0C1D-4CBA-9EAD-C025A6B47D6C}" presName="posSpace" presStyleCnt="0"/>
      <dgm:spPr/>
    </dgm:pt>
    <dgm:pt modelId="{6F879004-E68D-492A-95CF-5951BB5944BF}" type="pres">
      <dgm:prSet presAssocID="{DDD53F0B-0C1D-4CBA-9EAD-C025A6B47D6C}" presName="vertFlow" presStyleCnt="0"/>
      <dgm:spPr/>
    </dgm:pt>
    <dgm:pt modelId="{3ABBBA29-878D-47CB-BFEC-FBB39A1B249B}" type="pres">
      <dgm:prSet presAssocID="{DDD53F0B-0C1D-4CBA-9EAD-C025A6B47D6C}" presName="topSpace" presStyleCnt="0"/>
      <dgm:spPr/>
    </dgm:pt>
    <dgm:pt modelId="{2BF76899-8194-4715-B94C-216D77683922}" type="pres">
      <dgm:prSet presAssocID="{DDD53F0B-0C1D-4CBA-9EAD-C025A6B47D6C}" presName="firstComp" presStyleCnt="0"/>
      <dgm:spPr/>
    </dgm:pt>
    <dgm:pt modelId="{A8242845-4E48-4E84-B5DF-00F8D3AC7110}" type="pres">
      <dgm:prSet presAssocID="{DDD53F0B-0C1D-4CBA-9EAD-C025A6B47D6C}" presName="firstChild" presStyleLbl="bgAccFollowNode1" presStyleIdx="0" presStyleCnt="2" custScaleY="190831"/>
      <dgm:spPr/>
      <dgm:t>
        <a:bodyPr/>
        <a:lstStyle/>
        <a:p>
          <a:endParaRPr lang="es-MX"/>
        </a:p>
      </dgm:t>
    </dgm:pt>
    <dgm:pt modelId="{93A9427F-0D05-4743-B9BE-0E5F973E22AB}" type="pres">
      <dgm:prSet presAssocID="{DDD53F0B-0C1D-4CBA-9EAD-C025A6B47D6C}" presName="firstChildTx" presStyleLbl="bgAccFollowNode1" presStyleIdx="0" presStyleCnt="2">
        <dgm:presLayoutVars>
          <dgm:bulletEnabled val="1"/>
        </dgm:presLayoutVars>
      </dgm:prSet>
      <dgm:spPr/>
      <dgm:t>
        <a:bodyPr/>
        <a:lstStyle/>
        <a:p>
          <a:endParaRPr lang="es-MX"/>
        </a:p>
      </dgm:t>
    </dgm:pt>
    <dgm:pt modelId="{7397EC35-D42B-4163-BA9D-756D00E1ACD4}" type="pres">
      <dgm:prSet presAssocID="{DDD53F0B-0C1D-4CBA-9EAD-C025A6B47D6C}" presName="negSpace" presStyleCnt="0"/>
      <dgm:spPr/>
    </dgm:pt>
    <dgm:pt modelId="{6BA3ADD7-7432-42DB-9436-F31288C5E443}" type="pres">
      <dgm:prSet presAssocID="{DDD53F0B-0C1D-4CBA-9EAD-C025A6B47D6C}" presName="circle" presStyleLbl="node1" presStyleIdx="0" presStyleCnt="2"/>
      <dgm:spPr/>
      <dgm:t>
        <a:bodyPr/>
        <a:lstStyle/>
        <a:p>
          <a:endParaRPr lang="es-MX"/>
        </a:p>
      </dgm:t>
    </dgm:pt>
    <dgm:pt modelId="{B4EA3953-AD87-4B5B-A382-C9F0DF4A0B49}" type="pres">
      <dgm:prSet presAssocID="{94037BEF-7D3A-4468-B3E5-C59EBFFBDDC3}" presName="transSpace" presStyleCnt="0"/>
      <dgm:spPr/>
    </dgm:pt>
    <dgm:pt modelId="{40C5F89A-52D2-47C4-855E-23075A087937}" type="pres">
      <dgm:prSet presAssocID="{C712B84D-ACAB-4F04-8A25-DE7E20479876}" presName="posSpace" presStyleCnt="0"/>
      <dgm:spPr/>
    </dgm:pt>
    <dgm:pt modelId="{6D889F98-E884-4CEC-86B7-60240E9C04D1}" type="pres">
      <dgm:prSet presAssocID="{C712B84D-ACAB-4F04-8A25-DE7E20479876}" presName="vertFlow" presStyleCnt="0"/>
      <dgm:spPr/>
    </dgm:pt>
    <dgm:pt modelId="{A7EED1E7-45C0-4ACB-B382-BD27BBBCACE3}" type="pres">
      <dgm:prSet presAssocID="{C712B84D-ACAB-4F04-8A25-DE7E20479876}" presName="topSpace" presStyleCnt="0"/>
      <dgm:spPr/>
    </dgm:pt>
    <dgm:pt modelId="{1106FF02-9EC9-4056-A375-E9A438C5E247}" type="pres">
      <dgm:prSet presAssocID="{C712B84D-ACAB-4F04-8A25-DE7E20479876}" presName="firstComp" presStyleCnt="0"/>
      <dgm:spPr/>
    </dgm:pt>
    <dgm:pt modelId="{9F6D4689-0B01-4E20-B748-D0A6611A8C2B}" type="pres">
      <dgm:prSet presAssocID="{C712B84D-ACAB-4F04-8A25-DE7E20479876}" presName="firstChild" presStyleLbl="bgAccFollowNode1" presStyleIdx="1" presStyleCnt="2" custScaleY="302202"/>
      <dgm:spPr/>
      <dgm:t>
        <a:bodyPr/>
        <a:lstStyle/>
        <a:p>
          <a:endParaRPr lang="es-MX"/>
        </a:p>
      </dgm:t>
    </dgm:pt>
    <dgm:pt modelId="{6890BD6C-B3F9-47AE-9BF5-C9F96B773887}" type="pres">
      <dgm:prSet presAssocID="{C712B84D-ACAB-4F04-8A25-DE7E20479876}" presName="firstChildTx" presStyleLbl="bgAccFollowNode1" presStyleIdx="1" presStyleCnt="2">
        <dgm:presLayoutVars>
          <dgm:bulletEnabled val="1"/>
        </dgm:presLayoutVars>
      </dgm:prSet>
      <dgm:spPr/>
      <dgm:t>
        <a:bodyPr/>
        <a:lstStyle/>
        <a:p>
          <a:endParaRPr lang="es-MX"/>
        </a:p>
      </dgm:t>
    </dgm:pt>
    <dgm:pt modelId="{FAE9D63D-CFF9-4B5D-8D0D-FE1968F12868}" type="pres">
      <dgm:prSet presAssocID="{C712B84D-ACAB-4F04-8A25-DE7E20479876}" presName="negSpace" presStyleCnt="0"/>
      <dgm:spPr/>
    </dgm:pt>
    <dgm:pt modelId="{B70838A3-8817-40A4-B399-C1943E19062C}" type="pres">
      <dgm:prSet presAssocID="{C712B84D-ACAB-4F04-8A25-DE7E20479876}" presName="circle" presStyleLbl="node1" presStyleIdx="1" presStyleCnt="2"/>
      <dgm:spPr/>
      <dgm:t>
        <a:bodyPr/>
        <a:lstStyle/>
        <a:p>
          <a:endParaRPr lang="es-MX"/>
        </a:p>
      </dgm:t>
    </dgm:pt>
  </dgm:ptLst>
  <dgm:cxnLst>
    <dgm:cxn modelId="{6F95C1FF-07F0-4BBE-96AE-2DDC46892B90}" type="presOf" srcId="{3316561A-A464-4DE1-B871-BC4B55CB6D6B}" destId="{93A9427F-0D05-4743-B9BE-0E5F973E22AB}" srcOrd="1" destOrd="0" presId="urn:microsoft.com/office/officeart/2005/8/layout/hList9"/>
    <dgm:cxn modelId="{08A35B87-2501-4D60-BBC5-627C9EED236D}" srcId="{73555716-A8BF-42AA-8B37-85D9C9506E26}" destId="{C712B84D-ACAB-4F04-8A25-DE7E20479876}" srcOrd="1" destOrd="0" parTransId="{580B5180-C56E-4DF7-B801-D741F8F99B5C}" sibTransId="{73E39FEB-3378-4A6C-9253-E96BC93EC1D2}"/>
    <dgm:cxn modelId="{2179C4B3-A8F5-4AC6-9D50-C4F214A848EF}" srcId="{DDD53F0B-0C1D-4CBA-9EAD-C025A6B47D6C}" destId="{3316561A-A464-4DE1-B871-BC4B55CB6D6B}" srcOrd="0" destOrd="0" parTransId="{7CD58A86-2650-4CC1-AE7F-2FD0115BAA99}" sibTransId="{C199A656-5DB7-4E31-B12E-A8F593350DF5}"/>
    <dgm:cxn modelId="{32777AEB-DAE5-48C6-BDFE-5C5697155ECA}" type="presOf" srcId="{DDD53F0B-0C1D-4CBA-9EAD-C025A6B47D6C}" destId="{6BA3ADD7-7432-42DB-9436-F31288C5E443}" srcOrd="0" destOrd="0" presId="urn:microsoft.com/office/officeart/2005/8/layout/hList9"/>
    <dgm:cxn modelId="{22879E5D-18EA-4D76-9D61-F2489A2F581B}" srcId="{C712B84D-ACAB-4F04-8A25-DE7E20479876}" destId="{3EAF0C65-8B05-4BEA-A326-25B28B641F12}" srcOrd="0" destOrd="0" parTransId="{7DB01089-891C-4EA3-BD0A-CD7EAD0E3594}" sibTransId="{402C359B-DA85-4D25-860D-1C8E89970F5F}"/>
    <dgm:cxn modelId="{FC4CEDCD-B843-4D92-B7CE-A5650BBE911D}" type="presOf" srcId="{73555716-A8BF-42AA-8B37-85D9C9506E26}" destId="{97757F17-9E40-4495-A28E-C0337696740A}" srcOrd="0" destOrd="0" presId="urn:microsoft.com/office/officeart/2005/8/layout/hList9"/>
    <dgm:cxn modelId="{834B2F57-2AFC-467A-B572-E43A2D77E5C4}" srcId="{73555716-A8BF-42AA-8B37-85D9C9506E26}" destId="{DDD53F0B-0C1D-4CBA-9EAD-C025A6B47D6C}" srcOrd="0" destOrd="0" parTransId="{742AF45E-110C-4C66-842B-0D8930C99D73}" sibTransId="{94037BEF-7D3A-4468-B3E5-C59EBFFBDDC3}"/>
    <dgm:cxn modelId="{FF85A752-F01E-486A-8730-1961D097C429}" type="presOf" srcId="{3EAF0C65-8B05-4BEA-A326-25B28B641F12}" destId="{6890BD6C-B3F9-47AE-9BF5-C9F96B773887}" srcOrd="1" destOrd="0" presId="urn:microsoft.com/office/officeart/2005/8/layout/hList9"/>
    <dgm:cxn modelId="{DAC30D9F-0871-4284-B492-208B50451065}" type="presOf" srcId="{3316561A-A464-4DE1-B871-BC4B55CB6D6B}" destId="{A8242845-4E48-4E84-B5DF-00F8D3AC7110}" srcOrd="0" destOrd="0" presId="urn:microsoft.com/office/officeart/2005/8/layout/hList9"/>
    <dgm:cxn modelId="{2B6E7374-D927-49AD-9196-A118ADAEAE11}" type="presOf" srcId="{C712B84D-ACAB-4F04-8A25-DE7E20479876}" destId="{B70838A3-8817-40A4-B399-C1943E19062C}" srcOrd="0" destOrd="0" presId="urn:microsoft.com/office/officeart/2005/8/layout/hList9"/>
    <dgm:cxn modelId="{6F6F11EC-3B79-4363-8B41-FC6DE8653002}" type="presOf" srcId="{3EAF0C65-8B05-4BEA-A326-25B28B641F12}" destId="{9F6D4689-0B01-4E20-B748-D0A6611A8C2B}" srcOrd="0" destOrd="0" presId="urn:microsoft.com/office/officeart/2005/8/layout/hList9"/>
    <dgm:cxn modelId="{A8EE0206-2936-42CA-9147-D1C1A61086B6}" type="presParOf" srcId="{97757F17-9E40-4495-A28E-C0337696740A}" destId="{821F2B93-8649-4409-8013-9936180C7BE5}" srcOrd="0" destOrd="0" presId="urn:microsoft.com/office/officeart/2005/8/layout/hList9"/>
    <dgm:cxn modelId="{237CD1A8-06D6-4865-8AAF-E2985045D673}" type="presParOf" srcId="{97757F17-9E40-4495-A28E-C0337696740A}" destId="{6F879004-E68D-492A-95CF-5951BB5944BF}" srcOrd="1" destOrd="0" presId="urn:microsoft.com/office/officeart/2005/8/layout/hList9"/>
    <dgm:cxn modelId="{32B3F78B-3F59-4CDA-8CD0-3D28DD978DBC}" type="presParOf" srcId="{6F879004-E68D-492A-95CF-5951BB5944BF}" destId="{3ABBBA29-878D-47CB-BFEC-FBB39A1B249B}" srcOrd="0" destOrd="0" presId="urn:microsoft.com/office/officeart/2005/8/layout/hList9"/>
    <dgm:cxn modelId="{08EBF1BB-9D78-43B3-885F-0B52A4EFED48}" type="presParOf" srcId="{6F879004-E68D-492A-95CF-5951BB5944BF}" destId="{2BF76899-8194-4715-B94C-216D77683922}" srcOrd="1" destOrd="0" presId="urn:microsoft.com/office/officeart/2005/8/layout/hList9"/>
    <dgm:cxn modelId="{A33F4D7B-133E-4612-BA37-66865F823993}" type="presParOf" srcId="{2BF76899-8194-4715-B94C-216D77683922}" destId="{A8242845-4E48-4E84-B5DF-00F8D3AC7110}" srcOrd="0" destOrd="0" presId="urn:microsoft.com/office/officeart/2005/8/layout/hList9"/>
    <dgm:cxn modelId="{EF8D6894-84E5-4EE9-9856-9E30D046B3BD}" type="presParOf" srcId="{2BF76899-8194-4715-B94C-216D77683922}" destId="{93A9427F-0D05-4743-B9BE-0E5F973E22AB}" srcOrd="1" destOrd="0" presId="urn:microsoft.com/office/officeart/2005/8/layout/hList9"/>
    <dgm:cxn modelId="{20950803-EC3D-4141-A3E4-9776555EDCEB}" type="presParOf" srcId="{97757F17-9E40-4495-A28E-C0337696740A}" destId="{7397EC35-D42B-4163-BA9D-756D00E1ACD4}" srcOrd="2" destOrd="0" presId="urn:microsoft.com/office/officeart/2005/8/layout/hList9"/>
    <dgm:cxn modelId="{93CC8310-7DBD-4959-898E-47B96F82CACF}" type="presParOf" srcId="{97757F17-9E40-4495-A28E-C0337696740A}" destId="{6BA3ADD7-7432-42DB-9436-F31288C5E443}" srcOrd="3" destOrd="0" presId="urn:microsoft.com/office/officeart/2005/8/layout/hList9"/>
    <dgm:cxn modelId="{9F33AA28-D868-42C2-80BC-D6C8DAF628A9}" type="presParOf" srcId="{97757F17-9E40-4495-A28E-C0337696740A}" destId="{B4EA3953-AD87-4B5B-A382-C9F0DF4A0B49}" srcOrd="4" destOrd="0" presId="urn:microsoft.com/office/officeart/2005/8/layout/hList9"/>
    <dgm:cxn modelId="{CF694AD7-69BA-4E0A-8428-2891E69DCD73}" type="presParOf" srcId="{97757F17-9E40-4495-A28E-C0337696740A}" destId="{40C5F89A-52D2-47C4-855E-23075A087937}" srcOrd="5" destOrd="0" presId="urn:microsoft.com/office/officeart/2005/8/layout/hList9"/>
    <dgm:cxn modelId="{7F994235-6F1D-4CB9-93EE-D77F978D88CC}" type="presParOf" srcId="{97757F17-9E40-4495-A28E-C0337696740A}" destId="{6D889F98-E884-4CEC-86B7-60240E9C04D1}" srcOrd="6" destOrd="0" presId="urn:microsoft.com/office/officeart/2005/8/layout/hList9"/>
    <dgm:cxn modelId="{39C59BB5-9811-441D-9093-69390CB4537A}" type="presParOf" srcId="{6D889F98-E884-4CEC-86B7-60240E9C04D1}" destId="{A7EED1E7-45C0-4ACB-B382-BD27BBBCACE3}" srcOrd="0" destOrd="0" presId="urn:microsoft.com/office/officeart/2005/8/layout/hList9"/>
    <dgm:cxn modelId="{9D0C0753-4D81-49E8-9EEB-CB5FDC744F3B}" type="presParOf" srcId="{6D889F98-E884-4CEC-86B7-60240E9C04D1}" destId="{1106FF02-9EC9-4056-A375-E9A438C5E247}" srcOrd="1" destOrd="0" presId="urn:microsoft.com/office/officeart/2005/8/layout/hList9"/>
    <dgm:cxn modelId="{1FF21814-379F-41AD-8A60-25B9C99DEF93}" type="presParOf" srcId="{1106FF02-9EC9-4056-A375-E9A438C5E247}" destId="{9F6D4689-0B01-4E20-B748-D0A6611A8C2B}" srcOrd="0" destOrd="0" presId="urn:microsoft.com/office/officeart/2005/8/layout/hList9"/>
    <dgm:cxn modelId="{069101C6-B7F6-4C1D-AEC0-4F5220042E0A}" type="presParOf" srcId="{1106FF02-9EC9-4056-A375-E9A438C5E247}" destId="{6890BD6C-B3F9-47AE-9BF5-C9F96B773887}" srcOrd="1" destOrd="0" presId="urn:microsoft.com/office/officeart/2005/8/layout/hList9"/>
    <dgm:cxn modelId="{3406F989-8B05-492B-BEAE-3ABA0F530D68}" type="presParOf" srcId="{97757F17-9E40-4495-A28E-C0337696740A}" destId="{FAE9D63D-CFF9-4B5D-8D0D-FE1968F12868}" srcOrd="7" destOrd="0" presId="urn:microsoft.com/office/officeart/2005/8/layout/hList9"/>
    <dgm:cxn modelId="{0FD72FB8-E433-4D65-B172-5FFECB16AA71}" type="presParOf" srcId="{97757F17-9E40-4495-A28E-C0337696740A}" destId="{B70838A3-8817-40A4-B399-C1943E19062C}" srcOrd="8" destOrd="0" presId="urn:microsoft.com/office/officeart/2005/8/layout/hList9"/>
  </dgm:cxnLst>
  <dgm:bg/>
  <dgm:whole/>
</dgm:dataModel>
</file>

<file path=ppt/diagrams/data5.xml><?xml version="1.0" encoding="utf-8"?>
<dgm:dataModel xmlns:dgm="http://schemas.openxmlformats.org/drawingml/2006/diagram" xmlns:a="http://schemas.openxmlformats.org/drawingml/2006/main">
  <dgm:ptLst>
    <dgm:pt modelId="{73555716-A8BF-42AA-8B37-85D9C9506E26}"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MX"/>
        </a:p>
      </dgm:t>
    </dgm:pt>
    <dgm:pt modelId="{DDD53F0B-0C1D-4CBA-9EAD-C025A6B47D6C}">
      <dgm:prSet phldrT="[Texto]"/>
      <dgm:spPr/>
      <dgm:t>
        <a:bodyPr/>
        <a:lstStyle/>
        <a:p>
          <a:r>
            <a:rPr lang="es-MX" dirty="0" smtClean="0"/>
            <a:t>3</a:t>
          </a:r>
          <a:endParaRPr lang="es-MX" dirty="0"/>
        </a:p>
      </dgm:t>
    </dgm:pt>
    <dgm:pt modelId="{742AF45E-110C-4C66-842B-0D8930C99D73}" type="parTrans" cxnId="{834B2F57-2AFC-467A-B572-E43A2D77E5C4}">
      <dgm:prSet/>
      <dgm:spPr/>
      <dgm:t>
        <a:bodyPr/>
        <a:lstStyle/>
        <a:p>
          <a:endParaRPr lang="es-MX"/>
        </a:p>
      </dgm:t>
    </dgm:pt>
    <dgm:pt modelId="{94037BEF-7D3A-4468-B3E5-C59EBFFBDDC3}" type="sibTrans" cxnId="{834B2F57-2AFC-467A-B572-E43A2D77E5C4}">
      <dgm:prSet/>
      <dgm:spPr/>
      <dgm:t>
        <a:bodyPr/>
        <a:lstStyle/>
        <a:p>
          <a:endParaRPr lang="es-MX"/>
        </a:p>
      </dgm:t>
    </dgm:pt>
    <dgm:pt modelId="{3316561A-A464-4DE1-B871-BC4B55CB6D6B}">
      <dgm:prSet phldrT="[Texto]" custT="1"/>
      <dgm:spPr>
        <a:solidFill>
          <a:srgbClr val="FFC000">
            <a:alpha val="90000"/>
          </a:srgbClr>
        </a:solidFill>
      </dgm:spPr>
      <dgm:t>
        <a:bodyPr/>
        <a:lstStyle/>
        <a:p>
          <a:r>
            <a:rPr lang="es-ES" sz="1800" dirty="0" smtClean="0"/>
            <a:t>El municipio no tiene dominio sobre el espacio aéreo ni sobre el subsuelo, pero si sobre la superficie terrestre que alcanzan sus límites y en consecuencia es una condición de existencia, un medio o instrumento al servicio del fin del municipio.</a:t>
          </a:r>
          <a:endParaRPr lang="es-MX" sz="1800" dirty="0"/>
        </a:p>
      </dgm:t>
    </dgm:pt>
    <dgm:pt modelId="{7CD58A86-2650-4CC1-AE7F-2FD0115BAA99}" type="parTrans" cxnId="{2179C4B3-A8F5-4AC6-9D50-C4F214A848EF}">
      <dgm:prSet/>
      <dgm:spPr/>
      <dgm:t>
        <a:bodyPr/>
        <a:lstStyle/>
        <a:p>
          <a:endParaRPr lang="es-MX"/>
        </a:p>
      </dgm:t>
    </dgm:pt>
    <dgm:pt modelId="{C199A656-5DB7-4E31-B12E-A8F593350DF5}" type="sibTrans" cxnId="{2179C4B3-A8F5-4AC6-9D50-C4F214A848EF}">
      <dgm:prSet/>
      <dgm:spPr/>
      <dgm:t>
        <a:bodyPr/>
        <a:lstStyle/>
        <a:p>
          <a:endParaRPr lang="es-MX"/>
        </a:p>
      </dgm:t>
    </dgm:pt>
    <dgm:pt modelId="{C712B84D-ACAB-4F04-8A25-DE7E20479876}">
      <dgm:prSet phldrT="[Texto]"/>
      <dgm:spPr/>
      <dgm:t>
        <a:bodyPr/>
        <a:lstStyle/>
        <a:p>
          <a:r>
            <a:rPr lang="es-MX" dirty="0" smtClean="0"/>
            <a:t>4</a:t>
          </a:r>
          <a:endParaRPr lang="es-MX" dirty="0"/>
        </a:p>
      </dgm:t>
    </dgm:pt>
    <dgm:pt modelId="{580B5180-C56E-4DF7-B801-D741F8F99B5C}" type="parTrans" cxnId="{08A35B87-2501-4D60-BBC5-627C9EED236D}">
      <dgm:prSet/>
      <dgm:spPr/>
      <dgm:t>
        <a:bodyPr/>
        <a:lstStyle/>
        <a:p>
          <a:endParaRPr lang="es-MX"/>
        </a:p>
      </dgm:t>
    </dgm:pt>
    <dgm:pt modelId="{73E39FEB-3378-4A6C-9253-E96BC93EC1D2}" type="sibTrans" cxnId="{08A35B87-2501-4D60-BBC5-627C9EED236D}">
      <dgm:prSet/>
      <dgm:spPr/>
      <dgm:t>
        <a:bodyPr/>
        <a:lstStyle/>
        <a:p>
          <a:endParaRPr lang="es-MX"/>
        </a:p>
      </dgm:t>
    </dgm:pt>
    <dgm:pt modelId="{3EAF0C65-8B05-4BEA-A326-25B28B641F12}">
      <dgm:prSet phldrT="[Texto]" custT="1"/>
      <dgm:spPr>
        <a:solidFill>
          <a:srgbClr val="FFC000">
            <a:alpha val="90000"/>
          </a:srgbClr>
        </a:solidFill>
      </dgm:spPr>
      <dgm:t>
        <a:bodyPr/>
        <a:lstStyle/>
        <a:p>
          <a:r>
            <a:rPr lang="es-ES" sz="2000" dirty="0" smtClean="0"/>
            <a:t>El área territorial del municipio puede ser totalmente urbana, totalmente rural o mixta, de ahí que surjan los diversos tipos de corporaciones municipales</a:t>
          </a:r>
          <a:endParaRPr lang="es-MX" sz="2000" dirty="0"/>
        </a:p>
      </dgm:t>
    </dgm:pt>
    <dgm:pt modelId="{7DB01089-891C-4EA3-BD0A-CD7EAD0E3594}" type="parTrans" cxnId="{22879E5D-18EA-4D76-9D61-F2489A2F581B}">
      <dgm:prSet/>
      <dgm:spPr/>
      <dgm:t>
        <a:bodyPr/>
        <a:lstStyle/>
        <a:p>
          <a:endParaRPr lang="es-MX"/>
        </a:p>
      </dgm:t>
    </dgm:pt>
    <dgm:pt modelId="{402C359B-DA85-4D25-860D-1C8E89970F5F}" type="sibTrans" cxnId="{22879E5D-18EA-4D76-9D61-F2489A2F581B}">
      <dgm:prSet/>
      <dgm:spPr/>
      <dgm:t>
        <a:bodyPr/>
        <a:lstStyle/>
        <a:p>
          <a:endParaRPr lang="es-MX"/>
        </a:p>
      </dgm:t>
    </dgm:pt>
    <dgm:pt modelId="{97757F17-9E40-4495-A28E-C0337696740A}" type="pres">
      <dgm:prSet presAssocID="{73555716-A8BF-42AA-8B37-85D9C9506E26}" presName="list" presStyleCnt="0">
        <dgm:presLayoutVars>
          <dgm:dir/>
          <dgm:animLvl val="lvl"/>
        </dgm:presLayoutVars>
      </dgm:prSet>
      <dgm:spPr/>
      <dgm:t>
        <a:bodyPr/>
        <a:lstStyle/>
        <a:p>
          <a:endParaRPr lang="es-MX"/>
        </a:p>
      </dgm:t>
    </dgm:pt>
    <dgm:pt modelId="{821F2B93-8649-4409-8013-9936180C7BE5}" type="pres">
      <dgm:prSet presAssocID="{DDD53F0B-0C1D-4CBA-9EAD-C025A6B47D6C}" presName="posSpace" presStyleCnt="0"/>
      <dgm:spPr/>
    </dgm:pt>
    <dgm:pt modelId="{6F879004-E68D-492A-95CF-5951BB5944BF}" type="pres">
      <dgm:prSet presAssocID="{DDD53F0B-0C1D-4CBA-9EAD-C025A6B47D6C}" presName="vertFlow" presStyleCnt="0"/>
      <dgm:spPr/>
    </dgm:pt>
    <dgm:pt modelId="{3ABBBA29-878D-47CB-BFEC-FBB39A1B249B}" type="pres">
      <dgm:prSet presAssocID="{DDD53F0B-0C1D-4CBA-9EAD-C025A6B47D6C}" presName="topSpace" presStyleCnt="0"/>
      <dgm:spPr/>
    </dgm:pt>
    <dgm:pt modelId="{2BF76899-8194-4715-B94C-216D77683922}" type="pres">
      <dgm:prSet presAssocID="{DDD53F0B-0C1D-4CBA-9EAD-C025A6B47D6C}" presName="firstComp" presStyleCnt="0"/>
      <dgm:spPr/>
    </dgm:pt>
    <dgm:pt modelId="{A8242845-4E48-4E84-B5DF-00F8D3AC7110}" type="pres">
      <dgm:prSet presAssocID="{DDD53F0B-0C1D-4CBA-9EAD-C025A6B47D6C}" presName="firstChild" presStyleLbl="bgAccFollowNode1" presStyleIdx="0" presStyleCnt="2" custScaleX="117575" custScaleY="284226" custLinFactNeighborX="20372" custLinFactNeighborY="1326"/>
      <dgm:spPr/>
      <dgm:t>
        <a:bodyPr/>
        <a:lstStyle/>
        <a:p>
          <a:endParaRPr lang="es-MX"/>
        </a:p>
      </dgm:t>
    </dgm:pt>
    <dgm:pt modelId="{93A9427F-0D05-4743-B9BE-0E5F973E22AB}" type="pres">
      <dgm:prSet presAssocID="{DDD53F0B-0C1D-4CBA-9EAD-C025A6B47D6C}" presName="firstChildTx" presStyleLbl="bgAccFollowNode1" presStyleIdx="0" presStyleCnt="2">
        <dgm:presLayoutVars>
          <dgm:bulletEnabled val="1"/>
        </dgm:presLayoutVars>
      </dgm:prSet>
      <dgm:spPr/>
      <dgm:t>
        <a:bodyPr/>
        <a:lstStyle/>
        <a:p>
          <a:endParaRPr lang="es-MX"/>
        </a:p>
      </dgm:t>
    </dgm:pt>
    <dgm:pt modelId="{7397EC35-D42B-4163-BA9D-756D00E1ACD4}" type="pres">
      <dgm:prSet presAssocID="{DDD53F0B-0C1D-4CBA-9EAD-C025A6B47D6C}" presName="negSpace" presStyleCnt="0"/>
      <dgm:spPr/>
    </dgm:pt>
    <dgm:pt modelId="{6BA3ADD7-7432-42DB-9436-F31288C5E443}" type="pres">
      <dgm:prSet presAssocID="{DDD53F0B-0C1D-4CBA-9EAD-C025A6B47D6C}" presName="circle" presStyleLbl="node1" presStyleIdx="0" presStyleCnt="2"/>
      <dgm:spPr/>
      <dgm:t>
        <a:bodyPr/>
        <a:lstStyle/>
        <a:p>
          <a:endParaRPr lang="es-MX"/>
        </a:p>
      </dgm:t>
    </dgm:pt>
    <dgm:pt modelId="{B4EA3953-AD87-4B5B-A382-C9F0DF4A0B49}" type="pres">
      <dgm:prSet presAssocID="{94037BEF-7D3A-4468-B3E5-C59EBFFBDDC3}" presName="transSpace" presStyleCnt="0"/>
      <dgm:spPr/>
    </dgm:pt>
    <dgm:pt modelId="{40C5F89A-52D2-47C4-855E-23075A087937}" type="pres">
      <dgm:prSet presAssocID="{C712B84D-ACAB-4F04-8A25-DE7E20479876}" presName="posSpace" presStyleCnt="0"/>
      <dgm:spPr/>
    </dgm:pt>
    <dgm:pt modelId="{6D889F98-E884-4CEC-86B7-60240E9C04D1}" type="pres">
      <dgm:prSet presAssocID="{C712B84D-ACAB-4F04-8A25-DE7E20479876}" presName="vertFlow" presStyleCnt="0"/>
      <dgm:spPr/>
    </dgm:pt>
    <dgm:pt modelId="{A7EED1E7-45C0-4ACB-B382-BD27BBBCACE3}" type="pres">
      <dgm:prSet presAssocID="{C712B84D-ACAB-4F04-8A25-DE7E20479876}" presName="topSpace" presStyleCnt="0"/>
      <dgm:spPr/>
    </dgm:pt>
    <dgm:pt modelId="{1106FF02-9EC9-4056-A375-E9A438C5E247}" type="pres">
      <dgm:prSet presAssocID="{C712B84D-ACAB-4F04-8A25-DE7E20479876}" presName="firstComp" presStyleCnt="0"/>
      <dgm:spPr/>
    </dgm:pt>
    <dgm:pt modelId="{9F6D4689-0B01-4E20-B748-D0A6611A8C2B}" type="pres">
      <dgm:prSet presAssocID="{C712B84D-ACAB-4F04-8A25-DE7E20479876}" presName="firstChild" presStyleLbl="bgAccFollowNode1" presStyleIdx="1" presStyleCnt="2" custScaleY="277900"/>
      <dgm:spPr/>
      <dgm:t>
        <a:bodyPr/>
        <a:lstStyle/>
        <a:p>
          <a:endParaRPr lang="es-MX"/>
        </a:p>
      </dgm:t>
    </dgm:pt>
    <dgm:pt modelId="{6890BD6C-B3F9-47AE-9BF5-C9F96B773887}" type="pres">
      <dgm:prSet presAssocID="{C712B84D-ACAB-4F04-8A25-DE7E20479876}" presName="firstChildTx" presStyleLbl="bgAccFollowNode1" presStyleIdx="1" presStyleCnt="2">
        <dgm:presLayoutVars>
          <dgm:bulletEnabled val="1"/>
        </dgm:presLayoutVars>
      </dgm:prSet>
      <dgm:spPr/>
      <dgm:t>
        <a:bodyPr/>
        <a:lstStyle/>
        <a:p>
          <a:endParaRPr lang="es-MX"/>
        </a:p>
      </dgm:t>
    </dgm:pt>
    <dgm:pt modelId="{FAE9D63D-CFF9-4B5D-8D0D-FE1968F12868}" type="pres">
      <dgm:prSet presAssocID="{C712B84D-ACAB-4F04-8A25-DE7E20479876}" presName="negSpace" presStyleCnt="0"/>
      <dgm:spPr/>
    </dgm:pt>
    <dgm:pt modelId="{B70838A3-8817-40A4-B399-C1943E19062C}" type="pres">
      <dgm:prSet presAssocID="{C712B84D-ACAB-4F04-8A25-DE7E20479876}" presName="circle" presStyleLbl="node1" presStyleIdx="1" presStyleCnt="2"/>
      <dgm:spPr/>
      <dgm:t>
        <a:bodyPr/>
        <a:lstStyle/>
        <a:p>
          <a:endParaRPr lang="es-MX"/>
        </a:p>
      </dgm:t>
    </dgm:pt>
  </dgm:ptLst>
  <dgm:cxnLst>
    <dgm:cxn modelId="{AAB8C761-E018-4453-A60D-A5AE285864E4}" type="presOf" srcId="{73555716-A8BF-42AA-8B37-85D9C9506E26}" destId="{97757F17-9E40-4495-A28E-C0337696740A}" srcOrd="0" destOrd="0" presId="urn:microsoft.com/office/officeart/2005/8/layout/hList9"/>
    <dgm:cxn modelId="{94FD26A2-D108-442D-96EF-28CD1D591C34}" type="presOf" srcId="{3316561A-A464-4DE1-B871-BC4B55CB6D6B}" destId="{93A9427F-0D05-4743-B9BE-0E5F973E22AB}" srcOrd="1" destOrd="0" presId="urn:microsoft.com/office/officeart/2005/8/layout/hList9"/>
    <dgm:cxn modelId="{20B63173-03A7-4301-9BD0-3681C37BE2F0}" type="presOf" srcId="{3EAF0C65-8B05-4BEA-A326-25B28B641F12}" destId="{6890BD6C-B3F9-47AE-9BF5-C9F96B773887}" srcOrd="1" destOrd="0" presId="urn:microsoft.com/office/officeart/2005/8/layout/hList9"/>
    <dgm:cxn modelId="{2179C4B3-A8F5-4AC6-9D50-C4F214A848EF}" srcId="{DDD53F0B-0C1D-4CBA-9EAD-C025A6B47D6C}" destId="{3316561A-A464-4DE1-B871-BC4B55CB6D6B}" srcOrd="0" destOrd="0" parTransId="{7CD58A86-2650-4CC1-AE7F-2FD0115BAA99}" sibTransId="{C199A656-5DB7-4E31-B12E-A8F593350DF5}"/>
    <dgm:cxn modelId="{08A35B87-2501-4D60-BBC5-627C9EED236D}" srcId="{73555716-A8BF-42AA-8B37-85D9C9506E26}" destId="{C712B84D-ACAB-4F04-8A25-DE7E20479876}" srcOrd="1" destOrd="0" parTransId="{580B5180-C56E-4DF7-B801-D741F8F99B5C}" sibTransId="{73E39FEB-3378-4A6C-9253-E96BC93EC1D2}"/>
    <dgm:cxn modelId="{22879E5D-18EA-4D76-9D61-F2489A2F581B}" srcId="{C712B84D-ACAB-4F04-8A25-DE7E20479876}" destId="{3EAF0C65-8B05-4BEA-A326-25B28B641F12}" srcOrd="0" destOrd="0" parTransId="{7DB01089-891C-4EA3-BD0A-CD7EAD0E3594}" sibTransId="{402C359B-DA85-4D25-860D-1C8E89970F5F}"/>
    <dgm:cxn modelId="{60B2F88A-F397-4F5A-83A3-CB854B998145}" type="presOf" srcId="{3EAF0C65-8B05-4BEA-A326-25B28B641F12}" destId="{9F6D4689-0B01-4E20-B748-D0A6611A8C2B}" srcOrd="0" destOrd="0" presId="urn:microsoft.com/office/officeart/2005/8/layout/hList9"/>
    <dgm:cxn modelId="{52C4F0A2-337B-4822-96CE-1DBCABE713D0}" type="presOf" srcId="{DDD53F0B-0C1D-4CBA-9EAD-C025A6B47D6C}" destId="{6BA3ADD7-7432-42DB-9436-F31288C5E443}" srcOrd="0" destOrd="0" presId="urn:microsoft.com/office/officeart/2005/8/layout/hList9"/>
    <dgm:cxn modelId="{834B2F57-2AFC-467A-B572-E43A2D77E5C4}" srcId="{73555716-A8BF-42AA-8B37-85D9C9506E26}" destId="{DDD53F0B-0C1D-4CBA-9EAD-C025A6B47D6C}" srcOrd="0" destOrd="0" parTransId="{742AF45E-110C-4C66-842B-0D8930C99D73}" sibTransId="{94037BEF-7D3A-4468-B3E5-C59EBFFBDDC3}"/>
    <dgm:cxn modelId="{704F15DA-48CF-4971-B1B6-B2146D09BE28}" type="presOf" srcId="{3316561A-A464-4DE1-B871-BC4B55CB6D6B}" destId="{A8242845-4E48-4E84-B5DF-00F8D3AC7110}" srcOrd="0" destOrd="0" presId="urn:microsoft.com/office/officeart/2005/8/layout/hList9"/>
    <dgm:cxn modelId="{2B65EAE8-5030-498F-8CE8-1163516992F3}" type="presOf" srcId="{C712B84D-ACAB-4F04-8A25-DE7E20479876}" destId="{B70838A3-8817-40A4-B399-C1943E19062C}" srcOrd="0" destOrd="0" presId="urn:microsoft.com/office/officeart/2005/8/layout/hList9"/>
    <dgm:cxn modelId="{060D7BC5-5403-4F19-B498-A931EB58F7F6}" type="presParOf" srcId="{97757F17-9E40-4495-A28E-C0337696740A}" destId="{821F2B93-8649-4409-8013-9936180C7BE5}" srcOrd="0" destOrd="0" presId="urn:microsoft.com/office/officeart/2005/8/layout/hList9"/>
    <dgm:cxn modelId="{1C671440-5B88-4047-992F-6AC643B4AC69}" type="presParOf" srcId="{97757F17-9E40-4495-A28E-C0337696740A}" destId="{6F879004-E68D-492A-95CF-5951BB5944BF}" srcOrd="1" destOrd="0" presId="urn:microsoft.com/office/officeart/2005/8/layout/hList9"/>
    <dgm:cxn modelId="{073599EA-9964-48FD-AB7B-A7155A9C753D}" type="presParOf" srcId="{6F879004-E68D-492A-95CF-5951BB5944BF}" destId="{3ABBBA29-878D-47CB-BFEC-FBB39A1B249B}" srcOrd="0" destOrd="0" presId="urn:microsoft.com/office/officeart/2005/8/layout/hList9"/>
    <dgm:cxn modelId="{C0435520-B710-4D03-8DAC-4B2D634303F1}" type="presParOf" srcId="{6F879004-E68D-492A-95CF-5951BB5944BF}" destId="{2BF76899-8194-4715-B94C-216D77683922}" srcOrd="1" destOrd="0" presId="urn:microsoft.com/office/officeart/2005/8/layout/hList9"/>
    <dgm:cxn modelId="{668547BE-188A-4DEC-8EC6-1759645CCB1E}" type="presParOf" srcId="{2BF76899-8194-4715-B94C-216D77683922}" destId="{A8242845-4E48-4E84-B5DF-00F8D3AC7110}" srcOrd="0" destOrd="0" presId="urn:microsoft.com/office/officeart/2005/8/layout/hList9"/>
    <dgm:cxn modelId="{37FA7E12-4117-4362-90E0-8963CFE11E46}" type="presParOf" srcId="{2BF76899-8194-4715-B94C-216D77683922}" destId="{93A9427F-0D05-4743-B9BE-0E5F973E22AB}" srcOrd="1" destOrd="0" presId="urn:microsoft.com/office/officeart/2005/8/layout/hList9"/>
    <dgm:cxn modelId="{46274951-E2F8-4E1F-8C8B-B33E7D3C5FED}" type="presParOf" srcId="{97757F17-9E40-4495-A28E-C0337696740A}" destId="{7397EC35-D42B-4163-BA9D-756D00E1ACD4}" srcOrd="2" destOrd="0" presId="urn:microsoft.com/office/officeart/2005/8/layout/hList9"/>
    <dgm:cxn modelId="{E296E6D0-871B-4301-95C7-34232C028E8F}" type="presParOf" srcId="{97757F17-9E40-4495-A28E-C0337696740A}" destId="{6BA3ADD7-7432-42DB-9436-F31288C5E443}" srcOrd="3" destOrd="0" presId="urn:microsoft.com/office/officeart/2005/8/layout/hList9"/>
    <dgm:cxn modelId="{03476B7D-5E33-4985-A97E-8B0CDBAF50F5}" type="presParOf" srcId="{97757F17-9E40-4495-A28E-C0337696740A}" destId="{B4EA3953-AD87-4B5B-A382-C9F0DF4A0B49}" srcOrd="4" destOrd="0" presId="urn:microsoft.com/office/officeart/2005/8/layout/hList9"/>
    <dgm:cxn modelId="{0781DCB0-98D2-42EF-81A3-F0583031E93D}" type="presParOf" srcId="{97757F17-9E40-4495-A28E-C0337696740A}" destId="{40C5F89A-52D2-47C4-855E-23075A087937}" srcOrd="5" destOrd="0" presId="urn:microsoft.com/office/officeart/2005/8/layout/hList9"/>
    <dgm:cxn modelId="{9CB3D78F-21E1-455D-B24E-788B603F7EC7}" type="presParOf" srcId="{97757F17-9E40-4495-A28E-C0337696740A}" destId="{6D889F98-E884-4CEC-86B7-60240E9C04D1}" srcOrd="6" destOrd="0" presId="urn:microsoft.com/office/officeart/2005/8/layout/hList9"/>
    <dgm:cxn modelId="{5E9DB5E5-CF8D-4CD9-B7EC-28CF1AB07F1F}" type="presParOf" srcId="{6D889F98-E884-4CEC-86B7-60240E9C04D1}" destId="{A7EED1E7-45C0-4ACB-B382-BD27BBBCACE3}" srcOrd="0" destOrd="0" presId="urn:microsoft.com/office/officeart/2005/8/layout/hList9"/>
    <dgm:cxn modelId="{DF52CC0E-98EC-432F-832C-B0380DA1DEB4}" type="presParOf" srcId="{6D889F98-E884-4CEC-86B7-60240E9C04D1}" destId="{1106FF02-9EC9-4056-A375-E9A438C5E247}" srcOrd="1" destOrd="0" presId="urn:microsoft.com/office/officeart/2005/8/layout/hList9"/>
    <dgm:cxn modelId="{DB040F5F-DAC9-4DCD-B9E2-DDBC54C3F1E5}" type="presParOf" srcId="{1106FF02-9EC9-4056-A375-E9A438C5E247}" destId="{9F6D4689-0B01-4E20-B748-D0A6611A8C2B}" srcOrd="0" destOrd="0" presId="urn:microsoft.com/office/officeart/2005/8/layout/hList9"/>
    <dgm:cxn modelId="{04A9A31D-148C-49F4-B687-0049F7C7C60A}" type="presParOf" srcId="{1106FF02-9EC9-4056-A375-E9A438C5E247}" destId="{6890BD6C-B3F9-47AE-9BF5-C9F96B773887}" srcOrd="1" destOrd="0" presId="urn:microsoft.com/office/officeart/2005/8/layout/hList9"/>
    <dgm:cxn modelId="{06C0939C-0591-41CB-B059-9BBBB207977E}" type="presParOf" srcId="{97757F17-9E40-4495-A28E-C0337696740A}" destId="{FAE9D63D-CFF9-4B5D-8D0D-FE1968F12868}" srcOrd="7" destOrd="0" presId="urn:microsoft.com/office/officeart/2005/8/layout/hList9"/>
    <dgm:cxn modelId="{454D0F87-C955-4FC1-8E32-C0E16173ECDA}" type="presParOf" srcId="{97757F17-9E40-4495-A28E-C0337696740A}" destId="{B70838A3-8817-40A4-B399-C1943E19062C}" srcOrd="8" destOrd="0" presId="urn:microsoft.com/office/officeart/2005/8/layout/hList9"/>
  </dgm:cxnLst>
  <dgm:bg/>
  <dgm:whole/>
</dgm:dataModel>
</file>

<file path=ppt/diagrams/data6.xml><?xml version="1.0" encoding="utf-8"?>
<dgm:dataModel xmlns:dgm="http://schemas.openxmlformats.org/drawingml/2006/diagram" xmlns:a="http://schemas.openxmlformats.org/drawingml/2006/main">
  <dgm:ptLst>
    <dgm:pt modelId="{7CA30EEA-94A8-475D-900C-0F7CC6013F97}"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es-MX"/>
        </a:p>
      </dgm:t>
    </dgm:pt>
    <dgm:pt modelId="{0C6A58DB-3139-4BE4-AB32-57275F55E2AB}">
      <dgm:prSet phldrT="[Texto]" custT="1"/>
      <dgm:spPr/>
      <dgm:t>
        <a:bodyPr/>
        <a:lstStyle/>
        <a:p>
          <a:r>
            <a:rPr lang="es-ES" sz="1400" dirty="0" smtClean="0"/>
            <a:t>1. Constitución Política de los Estados Unidos Mexicanos</a:t>
          </a:r>
          <a:endParaRPr lang="es-MX" sz="1400" dirty="0"/>
        </a:p>
      </dgm:t>
    </dgm:pt>
    <dgm:pt modelId="{478D3948-088B-4454-97CF-8A977889788F}" type="parTrans" cxnId="{817CA60C-C44C-4121-8485-EA1DD8FF45BD}">
      <dgm:prSet/>
      <dgm:spPr/>
      <dgm:t>
        <a:bodyPr/>
        <a:lstStyle/>
        <a:p>
          <a:endParaRPr lang="es-MX"/>
        </a:p>
      </dgm:t>
    </dgm:pt>
    <dgm:pt modelId="{2A0C2C85-77C6-44DA-8787-0FEB118BC3FB}" type="sibTrans" cxnId="{817CA60C-C44C-4121-8485-EA1DD8FF45BD}">
      <dgm:prSet/>
      <dgm:spPr/>
      <dgm:t>
        <a:bodyPr/>
        <a:lstStyle/>
        <a:p>
          <a:endParaRPr lang="es-MX"/>
        </a:p>
      </dgm:t>
    </dgm:pt>
    <dgm:pt modelId="{CCE25F2C-79E7-48F4-B1A8-F33FC86FBD65}">
      <dgm:prSet phldrT="[Texto]" custT="1"/>
      <dgm:spPr/>
      <dgm:t>
        <a:bodyPr/>
        <a:lstStyle/>
        <a:p>
          <a:r>
            <a:rPr lang="es-ES" sz="1400" dirty="0" smtClean="0"/>
            <a:t>2. Constitución Política del Estado Libre y Soberano de México</a:t>
          </a:r>
          <a:endParaRPr lang="es-MX" sz="1400" dirty="0"/>
        </a:p>
      </dgm:t>
    </dgm:pt>
    <dgm:pt modelId="{62139070-B8B3-453D-801B-7C4ED786A4D0}" type="parTrans" cxnId="{B251F699-74B1-4383-B051-F04D621CF7C6}">
      <dgm:prSet/>
      <dgm:spPr/>
      <dgm:t>
        <a:bodyPr/>
        <a:lstStyle/>
        <a:p>
          <a:endParaRPr lang="es-MX"/>
        </a:p>
      </dgm:t>
    </dgm:pt>
    <dgm:pt modelId="{24D40F3B-A2A7-43BB-95E6-AD56650BF5A2}" type="sibTrans" cxnId="{B251F699-74B1-4383-B051-F04D621CF7C6}">
      <dgm:prSet/>
      <dgm:spPr/>
      <dgm:t>
        <a:bodyPr/>
        <a:lstStyle/>
        <a:p>
          <a:endParaRPr lang="es-MX"/>
        </a:p>
      </dgm:t>
    </dgm:pt>
    <dgm:pt modelId="{92BDA74B-291B-47B2-85D4-052D98751A11}">
      <dgm:prSet phldrT="[Texto]" custT="1"/>
      <dgm:spPr/>
      <dgm:t>
        <a:bodyPr/>
        <a:lstStyle/>
        <a:p>
          <a:r>
            <a:rPr lang="es-MX" sz="1400" dirty="0" smtClean="0"/>
            <a:t>3. Ley Orgánica Municipal del Estado de México </a:t>
          </a:r>
          <a:endParaRPr lang="es-MX" sz="1400" dirty="0"/>
        </a:p>
      </dgm:t>
    </dgm:pt>
    <dgm:pt modelId="{C95738D5-4CC1-4B70-A686-C8281ADC1150}" type="parTrans" cxnId="{508EBBFE-FE04-490F-A52B-90118D8092AE}">
      <dgm:prSet/>
      <dgm:spPr/>
      <dgm:t>
        <a:bodyPr/>
        <a:lstStyle/>
        <a:p>
          <a:endParaRPr lang="es-MX"/>
        </a:p>
      </dgm:t>
    </dgm:pt>
    <dgm:pt modelId="{944C6D4A-074C-407D-BD1C-C34637143266}" type="sibTrans" cxnId="{508EBBFE-FE04-490F-A52B-90118D8092AE}">
      <dgm:prSet/>
      <dgm:spPr/>
      <dgm:t>
        <a:bodyPr/>
        <a:lstStyle/>
        <a:p>
          <a:endParaRPr lang="es-MX"/>
        </a:p>
      </dgm:t>
    </dgm:pt>
    <dgm:pt modelId="{01D85E87-A2CE-4EBB-8FF5-90F990E2F70D}">
      <dgm:prSet phldrT="[Texto]" custT="1"/>
      <dgm:spPr/>
      <dgm:t>
        <a:bodyPr/>
        <a:lstStyle/>
        <a:p>
          <a:r>
            <a:rPr lang="es-MX" sz="1400" dirty="0" smtClean="0"/>
            <a:t>4. Bando de policía y buen gobierno </a:t>
          </a:r>
          <a:endParaRPr lang="es-MX" sz="1400" dirty="0"/>
        </a:p>
      </dgm:t>
    </dgm:pt>
    <dgm:pt modelId="{E4CFE3CF-EE77-459E-8505-8FBBBB477399}" type="parTrans" cxnId="{E7B6B202-B141-411D-9400-5D2A9B0C2C8D}">
      <dgm:prSet/>
      <dgm:spPr/>
      <dgm:t>
        <a:bodyPr/>
        <a:lstStyle/>
        <a:p>
          <a:endParaRPr lang="es-MX"/>
        </a:p>
      </dgm:t>
    </dgm:pt>
    <dgm:pt modelId="{5D782DC8-3E65-441C-85C9-97DB05820F5B}" type="sibTrans" cxnId="{E7B6B202-B141-411D-9400-5D2A9B0C2C8D}">
      <dgm:prSet/>
      <dgm:spPr/>
      <dgm:t>
        <a:bodyPr/>
        <a:lstStyle/>
        <a:p>
          <a:endParaRPr lang="es-MX"/>
        </a:p>
      </dgm:t>
    </dgm:pt>
    <dgm:pt modelId="{DEC9FD09-66D7-4144-B90B-99343CD1A11E}">
      <dgm:prSet phldrT="[Texto]" custT="1"/>
      <dgm:spPr/>
      <dgm:t>
        <a:bodyPr/>
        <a:lstStyle/>
        <a:p>
          <a:r>
            <a:rPr lang="es-MX" sz="1400" dirty="0" smtClean="0"/>
            <a:t>5. </a:t>
          </a:r>
          <a:r>
            <a:rPr lang="es-ES" sz="1400" dirty="0" smtClean="0"/>
            <a:t>Reglamentos municipales</a:t>
          </a:r>
          <a:endParaRPr lang="es-MX" sz="1400" dirty="0"/>
        </a:p>
      </dgm:t>
    </dgm:pt>
    <dgm:pt modelId="{208476CA-9BF2-4EF4-93B7-A707577CB488}" type="parTrans" cxnId="{F4557184-B04F-4D8E-BD44-3AA931B9258B}">
      <dgm:prSet/>
      <dgm:spPr/>
      <dgm:t>
        <a:bodyPr/>
        <a:lstStyle/>
        <a:p>
          <a:endParaRPr lang="es-MX"/>
        </a:p>
      </dgm:t>
    </dgm:pt>
    <dgm:pt modelId="{B5BC87D8-3673-4BE7-82C9-168452EA7197}" type="sibTrans" cxnId="{F4557184-B04F-4D8E-BD44-3AA931B9258B}">
      <dgm:prSet/>
      <dgm:spPr/>
      <dgm:t>
        <a:bodyPr/>
        <a:lstStyle/>
        <a:p>
          <a:endParaRPr lang="es-MX"/>
        </a:p>
      </dgm:t>
    </dgm:pt>
    <dgm:pt modelId="{D8D61992-7F8B-4FC5-AAF8-51C8A01461C5}">
      <dgm:prSet phldrT="[Texto]" custT="1"/>
      <dgm:spPr/>
      <dgm:t>
        <a:bodyPr/>
        <a:lstStyle/>
        <a:p>
          <a:r>
            <a:rPr lang="es-ES" sz="2800" dirty="0" smtClean="0"/>
            <a:t>MARCO JURÍDICO</a:t>
          </a:r>
          <a:endParaRPr lang="es-MX" sz="2800" dirty="0"/>
        </a:p>
      </dgm:t>
    </dgm:pt>
    <dgm:pt modelId="{C015CAB2-08C3-4A40-90C7-0DAD0492C7DE}" type="parTrans" cxnId="{95CCB694-14A6-46A1-80EB-5AE066A7E384}">
      <dgm:prSet/>
      <dgm:spPr/>
      <dgm:t>
        <a:bodyPr/>
        <a:lstStyle/>
        <a:p>
          <a:endParaRPr lang="es-MX"/>
        </a:p>
      </dgm:t>
    </dgm:pt>
    <dgm:pt modelId="{2D5AFA9F-38D1-4A6F-ACD8-630F09A45571}" type="sibTrans" cxnId="{95CCB694-14A6-46A1-80EB-5AE066A7E384}">
      <dgm:prSet/>
      <dgm:spPr/>
      <dgm:t>
        <a:bodyPr/>
        <a:lstStyle/>
        <a:p>
          <a:endParaRPr lang="es-MX"/>
        </a:p>
      </dgm:t>
    </dgm:pt>
    <dgm:pt modelId="{B6F5F8CC-2B3A-40B3-A79A-667936FC59EB}">
      <dgm:prSet phldrT="[Texto]" custT="1"/>
      <dgm:spPr/>
      <dgm:t>
        <a:bodyPr/>
        <a:lstStyle/>
        <a:p>
          <a:r>
            <a:rPr lang="es-ES" sz="1400" dirty="0" smtClean="0"/>
            <a:t>Como parte del marco normativo del Municipio y atendiendo al principio de Supremacía constitucional y en particular en el Estado de México encontramos el siguiente orden jurídico mexicano de la institución:</a:t>
          </a:r>
          <a:endParaRPr lang="es-MX" sz="1400" dirty="0"/>
        </a:p>
      </dgm:t>
    </dgm:pt>
    <dgm:pt modelId="{F2E37800-9B4E-4867-B65D-5EA4F349B3BC}" type="parTrans" cxnId="{B8916994-B3D3-4571-AD97-3E4206ED999C}">
      <dgm:prSet/>
      <dgm:spPr/>
      <dgm:t>
        <a:bodyPr/>
        <a:lstStyle/>
        <a:p>
          <a:endParaRPr lang="es-MX"/>
        </a:p>
      </dgm:t>
    </dgm:pt>
    <dgm:pt modelId="{1257BD5B-976A-4BBA-AAB8-F5BFF41F922D}" type="sibTrans" cxnId="{B8916994-B3D3-4571-AD97-3E4206ED999C}">
      <dgm:prSet/>
      <dgm:spPr/>
      <dgm:t>
        <a:bodyPr/>
        <a:lstStyle/>
        <a:p>
          <a:endParaRPr lang="es-MX"/>
        </a:p>
      </dgm:t>
    </dgm:pt>
    <dgm:pt modelId="{FA06391A-B4D8-41A3-81A8-A8FA7799B341}" type="pres">
      <dgm:prSet presAssocID="{7CA30EEA-94A8-475D-900C-0F7CC6013F97}" presName="linear" presStyleCnt="0">
        <dgm:presLayoutVars>
          <dgm:dir/>
          <dgm:animLvl val="lvl"/>
          <dgm:resizeHandles val="exact"/>
        </dgm:presLayoutVars>
      </dgm:prSet>
      <dgm:spPr/>
    </dgm:pt>
    <dgm:pt modelId="{A08B5F6E-F03F-41AF-AB80-BA01EC8D052D}" type="pres">
      <dgm:prSet presAssocID="{D8D61992-7F8B-4FC5-AAF8-51C8A01461C5}" presName="parentLin" presStyleCnt="0"/>
      <dgm:spPr/>
    </dgm:pt>
    <dgm:pt modelId="{D7EBCF90-35E1-46E1-B415-5A819406AEA2}" type="pres">
      <dgm:prSet presAssocID="{D8D61992-7F8B-4FC5-AAF8-51C8A01461C5}" presName="parentLeftMargin" presStyleLbl="node1" presStyleIdx="0" presStyleCnt="7"/>
      <dgm:spPr/>
    </dgm:pt>
    <dgm:pt modelId="{856C3E01-B2D4-4126-A0FE-46143BE1E8B5}" type="pres">
      <dgm:prSet presAssocID="{D8D61992-7F8B-4FC5-AAF8-51C8A01461C5}" presName="parentText" presStyleLbl="node1" presStyleIdx="0" presStyleCnt="7" custScaleX="142857">
        <dgm:presLayoutVars>
          <dgm:chMax val="0"/>
          <dgm:bulletEnabled val="1"/>
        </dgm:presLayoutVars>
      </dgm:prSet>
      <dgm:spPr/>
      <dgm:t>
        <a:bodyPr/>
        <a:lstStyle/>
        <a:p>
          <a:endParaRPr lang="es-MX"/>
        </a:p>
      </dgm:t>
    </dgm:pt>
    <dgm:pt modelId="{4A70AD88-42A5-4AB9-A4AF-75E8C61DB3BC}" type="pres">
      <dgm:prSet presAssocID="{D8D61992-7F8B-4FC5-AAF8-51C8A01461C5}" presName="negativeSpace" presStyleCnt="0"/>
      <dgm:spPr/>
    </dgm:pt>
    <dgm:pt modelId="{63F36397-6150-4DC3-ABD2-C29F556C5A4F}" type="pres">
      <dgm:prSet presAssocID="{D8D61992-7F8B-4FC5-AAF8-51C8A01461C5}" presName="childText" presStyleLbl="conFgAcc1" presStyleIdx="0" presStyleCnt="7">
        <dgm:presLayoutVars>
          <dgm:bulletEnabled val="1"/>
        </dgm:presLayoutVars>
      </dgm:prSet>
      <dgm:spPr/>
    </dgm:pt>
    <dgm:pt modelId="{F98D0230-4C86-444C-9025-CDCE8968BF47}" type="pres">
      <dgm:prSet presAssocID="{2D5AFA9F-38D1-4A6F-ACD8-630F09A45571}" presName="spaceBetweenRectangles" presStyleCnt="0"/>
      <dgm:spPr/>
    </dgm:pt>
    <dgm:pt modelId="{9C065938-2658-4B32-85D8-1C4D9CEE8555}" type="pres">
      <dgm:prSet presAssocID="{B6F5F8CC-2B3A-40B3-A79A-667936FC59EB}" presName="parentLin" presStyleCnt="0"/>
      <dgm:spPr/>
    </dgm:pt>
    <dgm:pt modelId="{4A6F7D78-E91D-4147-A40E-7879B2F82BE8}" type="pres">
      <dgm:prSet presAssocID="{B6F5F8CC-2B3A-40B3-A79A-667936FC59EB}" presName="parentLeftMargin" presStyleLbl="node1" presStyleIdx="0" presStyleCnt="7"/>
      <dgm:spPr/>
    </dgm:pt>
    <dgm:pt modelId="{A0C90721-A1D3-4FE4-B5B1-44BDD328088F}" type="pres">
      <dgm:prSet presAssocID="{B6F5F8CC-2B3A-40B3-A79A-667936FC59EB}" presName="parentText" presStyleLbl="node1" presStyleIdx="1" presStyleCnt="7" custScaleX="142857">
        <dgm:presLayoutVars>
          <dgm:chMax val="0"/>
          <dgm:bulletEnabled val="1"/>
        </dgm:presLayoutVars>
      </dgm:prSet>
      <dgm:spPr/>
      <dgm:t>
        <a:bodyPr/>
        <a:lstStyle/>
        <a:p>
          <a:endParaRPr lang="es-MX"/>
        </a:p>
      </dgm:t>
    </dgm:pt>
    <dgm:pt modelId="{F8BC429F-5A70-48CF-9914-459957B3F79F}" type="pres">
      <dgm:prSet presAssocID="{B6F5F8CC-2B3A-40B3-A79A-667936FC59EB}" presName="negativeSpace" presStyleCnt="0"/>
      <dgm:spPr/>
    </dgm:pt>
    <dgm:pt modelId="{00FBFCD0-F786-48FE-9B8F-EA79728BA0CB}" type="pres">
      <dgm:prSet presAssocID="{B6F5F8CC-2B3A-40B3-A79A-667936FC59EB}" presName="childText" presStyleLbl="conFgAcc1" presStyleIdx="1" presStyleCnt="7">
        <dgm:presLayoutVars>
          <dgm:bulletEnabled val="1"/>
        </dgm:presLayoutVars>
      </dgm:prSet>
      <dgm:spPr/>
    </dgm:pt>
    <dgm:pt modelId="{13111E90-F351-453A-82B6-87934EE01E1D}" type="pres">
      <dgm:prSet presAssocID="{1257BD5B-976A-4BBA-AAB8-F5BFF41F922D}" presName="spaceBetweenRectangles" presStyleCnt="0"/>
      <dgm:spPr/>
    </dgm:pt>
    <dgm:pt modelId="{F75A3705-7D1A-427D-A15E-F70B189D3F73}" type="pres">
      <dgm:prSet presAssocID="{0C6A58DB-3139-4BE4-AB32-57275F55E2AB}" presName="parentLin" presStyleCnt="0"/>
      <dgm:spPr/>
    </dgm:pt>
    <dgm:pt modelId="{DB3B9093-7201-427F-AC14-E8ADB718AB4D}" type="pres">
      <dgm:prSet presAssocID="{0C6A58DB-3139-4BE4-AB32-57275F55E2AB}" presName="parentLeftMargin" presStyleLbl="node1" presStyleIdx="1" presStyleCnt="7"/>
      <dgm:spPr/>
    </dgm:pt>
    <dgm:pt modelId="{EA84E054-06AD-4767-AD3C-D534ABA5A0D0}" type="pres">
      <dgm:prSet presAssocID="{0C6A58DB-3139-4BE4-AB32-57275F55E2AB}" presName="parentText" presStyleLbl="node1" presStyleIdx="2" presStyleCnt="7">
        <dgm:presLayoutVars>
          <dgm:chMax val="0"/>
          <dgm:bulletEnabled val="1"/>
        </dgm:presLayoutVars>
      </dgm:prSet>
      <dgm:spPr/>
      <dgm:t>
        <a:bodyPr/>
        <a:lstStyle/>
        <a:p>
          <a:endParaRPr lang="es-MX"/>
        </a:p>
      </dgm:t>
    </dgm:pt>
    <dgm:pt modelId="{BB61C92F-6D5A-40BE-BA4E-D12F0F93924D}" type="pres">
      <dgm:prSet presAssocID="{0C6A58DB-3139-4BE4-AB32-57275F55E2AB}" presName="negativeSpace" presStyleCnt="0"/>
      <dgm:spPr/>
    </dgm:pt>
    <dgm:pt modelId="{A33B0E4C-2840-4E54-911F-5051C89384F7}" type="pres">
      <dgm:prSet presAssocID="{0C6A58DB-3139-4BE4-AB32-57275F55E2AB}" presName="childText" presStyleLbl="conFgAcc1" presStyleIdx="2" presStyleCnt="7">
        <dgm:presLayoutVars>
          <dgm:bulletEnabled val="1"/>
        </dgm:presLayoutVars>
      </dgm:prSet>
      <dgm:spPr/>
    </dgm:pt>
    <dgm:pt modelId="{2D23D98A-7010-4192-850D-844E6E7C71CC}" type="pres">
      <dgm:prSet presAssocID="{2A0C2C85-77C6-44DA-8787-0FEB118BC3FB}" presName="spaceBetweenRectangles" presStyleCnt="0"/>
      <dgm:spPr/>
    </dgm:pt>
    <dgm:pt modelId="{275909FA-9F87-4288-BF04-3246BB912BE1}" type="pres">
      <dgm:prSet presAssocID="{CCE25F2C-79E7-48F4-B1A8-F33FC86FBD65}" presName="parentLin" presStyleCnt="0"/>
      <dgm:spPr/>
    </dgm:pt>
    <dgm:pt modelId="{C97E43D0-C4EB-4D4D-A294-8DE37F01D64B}" type="pres">
      <dgm:prSet presAssocID="{CCE25F2C-79E7-48F4-B1A8-F33FC86FBD65}" presName="parentLeftMargin" presStyleLbl="node1" presStyleIdx="2" presStyleCnt="7"/>
      <dgm:spPr/>
    </dgm:pt>
    <dgm:pt modelId="{B93F197C-3316-41BD-8503-38D6D9DC50A3}" type="pres">
      <dgm:prSet presAssocID="{CCE25F2C-79E7-48F4-B1A8-F33FC86FBD65}" presName="parentText" presStyleLbl="node1" presStyleIdx="3" presStyleCnt="7">
        <dgm:presLayoutVars>
          <dgm:chMax val="0"/>
          <dgm:bulletEnabled val="1"/>
        </dgm:presLayoutVars>
      </dgm:prSet>
      <dgm:spPr/>
      <dgm:t>
        <a:bodyPr/>
        <a:lstStyle/>
        <a:p>
          <a:endParaRPr lang="es-MX"/>
        </a:p>
      </dgm:t>
    </dgm:pt>
    <dgm:pt modelId="{1D3B05C5-5C04-4399-B339-6960066C00CA}" type="pres">
      <dgm:prSet presAssocID="{CCE25F2C-79E7-48F4-B1A8-F33FC86FBD65}" presName="negativeSpace" presStyleCnt="0"/>
      <dgm:spPr/>
    </dgm:pt>
    <dgm:pt modelId="{DD0B984A-C9A8-42AA-BB4A-79770C8AE7BF}" type="pres">
      <dgm:prSet presAssocID="{CCE25F2C-79E7-48F4-B1A8-F33FC86FBD65}" presName="childText" presStyleLbl="conFgAcc1" presStyleIdx="3" presStyleCnt="7">
        <dgm:presLayoutVars>
          <dgm:bulletEnabled val="1"/>
        </dgm:presLayoutVars>
      </dgm:prSet>
      <dgm:spPr/>
    </dgm:pt>
    <dgm:pt modelId="{3D5CCB4B-2F57-4C66-A241-37AD0D94B2F3}" type="pres">
      <dgm:prSet presAssocID="{24D40F3B-A2A7-43BB-95E6-AD56650BF5A2}" presName="spaceBetweenRectangles" presStyleCnt="0"/>
      <dgm:spPr/>
    </dgm:pt>
    <dgm:pt modelId="{AFC56E31-26B0-455C-AF4B-EB2E831B02F0}" type="pres">
      <dgm:prSet presAssocID="{92BDA74B-291B-47B2-85D4-052D98751A11}" presName="parentLin" presStyleCnt="0"/>
      <dgm:spPr/>
    </dgm:pt>
    <dgm:pt modelId="{CD64E5AB-53C6-4701-B75C-0A346B7CD190}" type="pres">
      <dgm:prSet presAssocID="{92BDA74B-291B-47B2-85D4-052D98751A11}" presName="parentLeftMargin" presStyleLbl="node1" presStyleIdx="3" presStyleCnt="7"/>
      <dgm:spPr/>
    </dgm:pt>
    <dgm:pt modelId="{30AF3BA6-96F2-4B52-A2A0-E6246349DA6E}" type="pres">
      <dgm:prSet presAssocID="{92BDA74B-291B-47B2-85D4-052D98751A11}" presName="parentText" presStyleLbl="node1" presStyleIdx="4" presStyleCnt="7">
        <dgm:presLayoutVars>
          <dgm:chMax val="0"/>
          <dgm:bulletEnabled val="1"/>
        </dgm:presLayoutVars>
      </dgm:prSet>
      <dgm:spPr/>
      <dgm:t>
        <a:bodyPr/>
        <a:lstStyle/>
        <a:p>
          <a:endParaRPr lang="es-MX"/>
        </a:p>
      </dgm:t>
    </dgm:pt>
    <dgm:pt modelId="{8C1CC92D-3E15-4B48-A852-341DD08F7020}" type="pres">
      <dgm:prSet presAssocID="{92BDA74B-291B-47B2-85D4-052D98751A11}" presName="negativeSpace" presStyleCnt="0"/>
      <dgm:spPr/>
    </dgm:pt>
    <dgm:pt modelId="{9D57D3AC-644D-4211-89BD-99527FA61848}" type="pres">
      <dgm:prSet presAssocID="{92BDA74B-291B-47B2-85D4-052D98751A11}" presName="childText" presStyleLbl="conFgAcc1" presStyleIdx="4" presStyleCnt="7">
        <dgm:presLayoutVars>
          <dgm:bulletEnabled val="1"/>
        </dgm:presLayoutVars>
      </dgm:prSet>
      <dgm:spPr/>
    </dgm:pt>
    <dgm:pt modelId="{997DD9C9-D554-4548-BA7A-A32757D33160}" type="pres">
      <dgm:prSet presAssocID="{944C6D4A-074C-407D-BD1C-C34637143266}" presName="spaceBetweenRectangles" presStyleCnt="0"/>
      <dgm:spPr/>
    </dgm:pt>
    <dgm:pt modelId="{4A1E7FAC-1EDE-4A1A-9197-664540B2792F}" type="pres">
      <dgm:prSet presAssocID="{01D85E87-A2CE-4EBB-8FF5-90F990E2F70D}" presName="parentLin" presStyleCnt="0"/>
      <dgm:spPr/>
    </dgm:pt>
    <dgm:pt modelId="{3937B7B2-8444-402B-A2E8-AF4F158D543E}" type="pres">
      <dgm:prSet presAssocID="{01D85E87-A2CE-4EBB-8FF5-90F990E2F70D}" presName="parentLeftMargin" presStyleLbl="node1" presStyleIdx="4" presStyleCnt="7"/>
      <dgm:spPr/>
    </dgm:pt>
    <dgm:pt modelId="{BA12E073-40BD-43DD-A915-E33A2E620B10}" type="pres">
      <dgm:prSet presAssocID="{01D85E87-A2CE-4EBB-8FF5-90F990E2F70D}" presName="parentText" presStyleLbl="node1" presStyleIdx="5" presStyleCnt="7">
        <dgm:presLayoutVars>
          <dgm:chMax val="0"/>
          <dgm:bulletEnabled val="1"/>
        </dgm:presLayoutVars>
      </dgm:prSet>
      <dgm:spPr/>
      <dgm:t>
        <a:bodyPr/>
        <a:lstStyle/>
        <a:p>
          <a:endParaRPr lang="es-MX"/>
        </a:p>
      </dgm:t>
    </dgm:pt>
    <dgm:pt modelId="{2CA3A160-CE12-4BBE-A434-86DB531B46E7}" type="pres">
      <dgm:prSet presAssocID="{01D85E87-A2CE-4EBB-8FF5-90F990E2F70D}" presName="negativeSpace" presStyleCnt="0"/>
      <dgm:spPr/>
    </dgm:pt>
    <dgm:pt modelId="{D796A1BD-56D5-432A-B7C4-3E5F70664B57}" type="pres">
      <dgm:prSet presAssocID="{01D85E87-A2CE-4EBB-8FF5-90F990E2F70D}" presName="childText" presStyleLbl="conFgAcc1" presStyleIdx="5" presStyleCnt="7">
        <dgm:presLayoutVars>
          <dgm:bulletEnabled val="1"/>
        </dgm:presLayoutVars>
      </dgm:prSet>
      <dgm:spPr/>
    </dgm:pt>
    <dgm:pt modelId="{E5D67D8F-50B5-4652-821E-98EC955711BD}" type="pres">
      <dgm:prSet presAssocID="{5D782DC8-3E65-441C-85C9-97DB05820F5B}" presName="spaceBetweenRectangles" presStyleCnt="0"/>
      <dgm:spPr/>
    </dgm:pt>
    <dgm:pt modelId="{AF9B3C70-35AE-4539-908F-250E4A97383A}" type="pres">
      <dgm:prSet presAssocID="{DEC9FD09-66D7-4144-B90B-99343CD1A11E}" presName="parentLin" presStyleCnt="0"/>
      <dgm:spPr/>
    </dgm:pt>
    <dgm:pt modelId="{8D21B7FA-5A3E-40F4-859B-F95B763A8DA3}" type="pres">
      <dgm:prSet presAssocID="{DEC9FD09-66D7-4144-B90B-99343CD1A11E}" presName="parentLeftMargin" presStyleLbl="node1" presStyleIdx="5" presStyleCnt="7"/>
      <dgm:spPr/>
    </dgm:pt>
    <dgm:pt modelId="{4D1F21F5-3575-4623-A091-AF25E996C401}" type="pres">
      <dgm:prSet presAssocID="{DEC9FD09-66D7-4144-B90B-99343CD1A11E}" presName="parentText" presStyleLbl="node1" presStyleIdx="6" presStyleCnt="7">
        <dgm:presLayoutVars>
          <dgm:chMax val="0"/>
          <dgm:bulletEnabled val="1"/>
        </dgm:presLayoutVars>
      </dgm:prSet>
      <dgm:spPr/>
      <dgm:t>
        <a:bodyPr/>
        <a:lstStyle/>
        <a:p>
          <a:endParaRPr lang="es-MX"/>
        </a:p>
      </dgm:t>
    </dgm:pt>
    <dgm:pt modelId="{5506F603-B490-488B-AA7D-00184D515ADA}" type="pres">
      <dgm:prSet presAssocID="{DEC9FD09-66D7-4144-B90B-99343CD1A11E}" presName="negativeSpace" presStyleCnt="0"/>
      <dgm:spPr/>
    </dgm:pt>
    <dgm:pt modelId="{9E7CCAA1-6C5C-436A-8425-F34160A18089}" type="pres">
      <dgm:prSet presAssocID="{DEC9FD09-66D7-4144-B90B-99343CD1A11E}" presName="childText" presStyleLbl="conFgAcc1" presStyleIdx="6" presStyleCnt="7">
        <dgm:presLayoutVars>
          <dgm:bulletEnabled val="1"/>
        </dgm:presLayoutVars>
      </dgm:prSet>
      <dgm:spPr/>
    </dgm:pt>
  </dgm:ptLst>
  <dgm:cxnLst>
    <dgm:cxn modelId="{04C75179-C676-4532-AB4F-4E91408B5670}" type="presOf" srcId="{CCE25F2C-79E7-48F4-B1A8-F33FC86FBD65}" destId="{C97E43D0-C4EB-4D4D-A294-8DE37F01D64B}" srcOrd="0" destOrd="0" presId="urn:microsoft.com/office/officeart/2005/8/layout/list1"/>
    <dgm:cxn modelId="{286EC058-2B23-48C5-B11F-5EC71B7491E7}" type="presOf" srcId="{B6F5F8CC-2B3A-40B3-A79A-667936FC59EB}" destId="{A0C90721-A1D3-4FE4-B5B1-44BDD328088F}" srcOrd="1" destOrd="0" presId="urn:microsoft.com/office/officeart/2005/8/layout/list1"/>
    <dgm:cxn modelId="{7D222FD7-0978-4607-A1FA-65BA1266B59B}" type="presOf" srcId="{92BDA74B-291B-47B2-85D4-052D98751A11}" destId="{30AF3BA6-96F2-4B52-A2A0-E6246349DA6E}" srcOrd="1" destOrd="0" presId="urn:microsoft.com/office/officeart/2005/8/layout/list1"/>
    <dgm:cxn modelId="{93287CA7-6090-4995-9248-0E3FC232B379}" type="presOf" srcId="{92BDA74B-291B-47B2-85D4-052D98751A11}" destId="{CD64E5AB-53C6-4701-B75C-0A346B7CD190}" srcOrd="0" destOrd="0" presId="urn:microsoft.com/office/officeart/2005/8/layout/list1"/>
    <dgm:cxn modelId="{E7B6B202-B141-411D-9400-5D2A9B0C2C8D}" srcId="{7CA30EEA-94A8-475D-900C-0F7CC6013F97}" destId="{01D85E87-A2CE-4EBB-8FF5-90F990E2F70D}" srcOrd="5" destOrd="0" parTransId="{E4CFE3CF-EE77-459E-8505-8FBBBB477399}" sibTransId="{5D782DC8-3E65-441C-85C9-97DB05820F5B}"/>
    <dgm:cxn modelId="{B8916994-B3D3-4571-AD97-3E4206ED999C}" srcId="{7CA30EEA-94A8-475D-900C-0F7CC6013F97}" destId="{B6F5F8CC-2B3A-40B3-A79A-667936FC59EB}" srcOrd="1" destOrd="0" parTransId="{F2E37800-9B4E-4867-B65D-5EA4F349B3BC}" sibTransId="{1257BD5B-976A-4BBA-AAB8-F5BFF41F922D}"/>
    <dgm:cxn modelId="{4B98E478-E8DB-44B2-87EE-402B847B12D0}" type="presOf" srcId="{0C6A58DB-3139-4BE4-AB32-57275F55E2AB}" destId="{DB3B9093-7201-427F-AC14-E8ADB718AB4D}" srcOrd="0" destOrd="0" presId="urn:microsoft.com/office/officeart/2005/8/layout/list1"/>
    <dgm:cxn modelId="{35FB938C-1A06-46C2-BC4B-A119A0FB6368}" type="presOf" srcId="{CCE25F2C-79E7-48F4-B1A8-F33FC86FBD65}" destId="{B93F197C-3316-41BD-8503-38D6D9DC50A3}" srcOrd="1" destOrd="0" presId="urn:microsoft.com/office/officeart/2005/8/layout/list1"/>
    <dgm:cxn modelId="{4EF6D7D0-6FC8-47F6-8216-5BB18437C6F8}" type="presOf" srcId="{DEC9FD09-66D7-4144-B90B-99343CD1A11E}" destId="{8D21B7FA-5A3E-40F4-859B-F95B763A8DA3}" srcOrd="0" destOrd="0" presId="urn:microsoft.com/office/officeart/2005/8/layout/list1"/>
    <dgm:cxn modelId="{BEC13D5F-DDF1-46AC-88CB-DEE4639CE3B9}" type="presOf" srcId="{D8D61992-7F8B-4FC5-AAF8-51C8A01461C5}" destId="{D7EBCF90-35E1-46E1-B415-5A819406AEA2}" srcOrd="0" destOrd="0" presId="urn:microsoft.com/office/officeart/2005/8/layout/list1"/>
    <dgm:cxn modelId="{B02100C9-2A56-4C74-B02F-E886FBB0BBB1}" type="presOf" srcId="{D8D61992-7F8B-4FC5-AAF8-51C8A01461C5}" destId="{856C3E01-B2D4-4126-A0FE-46143BE1E8B5}" srcOrd="1" destOrd="0" presId="urn:microsoft.com/office/officeart/2005/8/layout/list1"/>
    <dgm:cxn modelId="{F4557184-B04F-4D8E-BD44-3AA931B9258B}" srcId="{7CA30EEA-94A8-475D-900C-0F7CC6013F97}" destId="{DEC9FD09-66D7-4144-B90B-99343CD1A11E}" srcOrd="6" destOrd="0" parTransId="{208476CA-9BF2-4EF4-93B7-A707577CB488}" sibTransId="{B5BC87D8-3673-4BE7-82C9-168452EA7197}"/>
    <dgm:cxn modelId="{DF693556-6180-4827-A01E-B491B8FCCE7E}" type="presOf" srcId="{01D85E87-A2CE-4EBB-8FF5-90F990E2F70D}" destId="{3937B7B2-8444-402B-A2E8-AF4F158D543E}" srcOrd="0" destOrd="0" presId="urn:microsoft.com/office/officeart/2005/8/layout/list1"/>
    <dgm:cxn modelId="{81378B06-ED93-4148-8841-F895057E99F9}" type="presOf" srcId="{7CA30EEA-94A8-475D-900C-0F7CC6013F97}" destId="{FA06391A-B4D8-41A3-81A8-A8FA7799B341}" srcOrd="0" destOrd="0" presId="urn:microsoft.com/office/officeart/2005/8/layout/list1"/>
    <dgm:cxn modelId="{95CCB694-14A6-46A1-80EB-5AE066A7E384}" srcId="{7CA30EEA-94A8-475D-900C-0F7CC6013F97}" destId="{D8D61992-7F8B-4FC5-AAF8-51C8A01461C5}" srcOrd="0" destOrd="0" parTransId="{C015CAB2-08C3-4A40-90C7-0DAD0492C7DE}" sibTransId="{2D5AFA9F-38D1-4A6F-ACD8-630F09A45571}"/>
    <dgm:cxn modelId="{817CA60C-C44C-4121-8485-EA1DD8FF45BD}" srcId="{7CA30EEA-94A8-475D-900C-0F7CC6013F97}" destId="{0C6A58DB-3139-4BE4-AB32-57275F55E2AB}" srcOrd="2" destOrd="0" parTransId="{478D3948-088B-4454-97CF-8A977889788F}" sibTransId="{2A0C2C85-77C6-44DA-8787-0FEB118BC3FB}"/>
    <dgm:cxn modelId="{B35FDD1F-D805-4CCA-B4BD-4BA75993C63B}" type="presOf" srcId="{B6F5F8CC-2B3A-40B3-A79A-667936FC59EB}" destId="{4A6F7D78-E91D-4147-A40E-7879B2F82BE8}" srcOrd="0" destOrd="0" presId="urn:microsoft.com/office/officeart/2005/8/layout/list1"/>
    <dgm:cxn modelId="{B251F699-74B1-4383-B051-F04D621CF7C6}" srcId="{7CA30EEA-94A8-475D-900C-0F7CC6013F97}" destId="{CCE25F2C-79E7-48F4-B1A8-F33FC86FBD65}" srcOrd="3" destOrd="0" parTransId="{62139070-B8B3-453D-801B-7C4ED786A4D0}" sibTransId="{24D40F3B-A2A7-43BB-95E6-AD56650BF5A2}"/>
    <dgm:cxn modelId="{CC394BAB-BE6D-43FC-B5BD-E77F78DF913F}" type="presOf" srcId="{0C6A58DB-3139-4BE4-AB32-57275F55E2AB}" destId="{EA84E054-06AD-4767-AD3C-D534ABA5A0D0}" srcOrd="1" destOrd="0" presId="urn:microsoft.com/office/officeart/2005/8/layout/list1"/>
    <dgm:cxn modelId="{508EBBFE-FE04-490F-A52B-90118D8092AE}" srcId="{7CA30EEA-94A8-475D-900C-0F7CC6013F97}" destId="{92BDA74B-291B-47B2-85D4-052D98751A11}" srcOrd="4" destOrd="0" parTransId="{C95738D5-4CC1-4B70-A686-C8281ADC1150}" sibTransId="{944C6D4A-074C-407D-BD1C-C34637143266}"/>
    <dgm:cxn modelId="{48EF9461-C7F2-4A1A-95FA-13D4A3ACDB4E}" type="presOf" srcId="{DEC9FD09-66D7-4144-B90B-99343CD1A11E}" destId="{4D1F21F5-3575-4623-A091-AF25E996C401}" srcOrd="1" destOrd="0" presId="urn:microsoft.com/office/officeart/2005/8/layout/list1"/>
    <dgm:cxn modelId="{CC56A2EC-C581-4776-89FD-DCC8D0B59FF8}" type="presOf" srcId="{01D85E87-A2CE-4EBB-8FF5-90F990E2F70D}" destId="{BA12E073-40BD-43DD-A915-E33A2E620B10}" srcOrd="1" destOrd="0" presId="urn:microsoft.com/office/officeart/2005/8/layout/list1"/>
    <dgm:cxn modelId="{5EA77BA9-A076-43A4-84F9-7F51F635AAAA}" type="presParOf" srcId="{FA06391A-B4D8-41A3-81A8-A8FA7799B341}" destId="{A08B5F6E-F03F-41AF-AB80-BA01EC8D052D}" srcOrd="0" destOrd="0" presId="urn:microsoft.com/office/officeart/2005/8/layout/list1"/>
    <dgm:cxn modelId="{6808EC74-E053-485B-AF36-4D286FAD89F6}" type="presParOf" srcId="{A08B5F6E-F03F-41AF-AB80-BA01EC8D052D}" destId="{D7EBCF90-35E1-46E1-B415-5A819406AEA2}" srcOrd="0" destOrd="0" presId="urn:microsoft.com/office/officeart/2005/8/layout/list1"/>
    <dgm:cxn modelId="{BEC1598C-9E15-4D3D-AC38-BA3AA73ECD16}" type="presParOf" srcId="{A08B5F6E-F03F-41AF-AB80-BA01EC8D052D}" destId="{856C3E01-B2D4-4126-A0FE-46143BE1E8B5}" srcOrd="1" destOrd="0" presId="urn:microsoft.com/office/officeart/2005/8/layout/list1"/>
    <dgm:cxn modelId="{59EA3A7F-DA33-4F48-9354-D9C9BD6E2EA0}" type="presParOf" srcId="{FA06391A-B4D8-41A3-81A8-A8FA7799B341}" destId="{4A70AD88-42A5-4AB9-A4AF-75E8C61DB3BC}" srcOrd="1" destOrd="0" presId="urn:microsoft.com/office/officeart/2005/8/layout/list1"/>
    <dgm:cxn modelId="{54E9026F-0969-4F08-9309-570D3E91212D}" type="presParOf" srcId="{FA06391A-B4D8-41A3-81A8-A8FA7799B341}" destId="{63F36397-6150-4DC3-ABD2-C29F556C5A4F}" srcOrd="2" destOrd="0" presId="urn:microsoft.com/office/officeart/2005/8/layout/list1"/>
    <dgm:cxn modelId="{C243B1B0-5EF2-4919-9B6A-8520B13C6D63}" type="presParOf" srcId="{FA06391A-B4D8-41A3-81A8-A8FA7799B341}" destId="{F98D0230-4C86-444C-9025-CDCE8968BF47}" srcOrd="3" destOrd="0" presId="urn:microsoft.com/office/officeart/2005/8/layout/list1"/>
    <dgm:cxn modelId="{7AB9CB68-C197-40B9-90EE-41E02E290F3B}" type="presParOf" srcId="{FA06391A-B4D8-41A3-81A8-A8FA7799B341}" destId="{9C065938-2658-4B32-85D8-1C4D9CEE8555}" srcOrd="4" destOrd="0" presId="urn:microsoft.com/office/officeart/2005/8/layout/list1"/>
    <dgm:cxn modelId="{344DA878-BBA0-4697-944B-F4A7B3F5187C}" type="presParOf" srcId="{9C065938-2658-4B32-85D8-1C4D9CEE8555}" destId="{4A6F7D78-E91D-4147-A40E-7879B2F82BE8}" srcOrd="0" destOrd="0" presId="urn:microsoft.com/office/officeart/2005/8/layout/list1"/>
    <dgm:cxn modelId="{B7D6834D-E2C7-4CFA-9593-4521B3F6CCEF}" type="presParOf" srcId="{9C065938-2658-4B32-85D8-1C4D9CEE8555}" destId="{A0C90721-A1D3-4FE4-B5B1-44BDD328088F}" srcOrd="1" destOrd="0" presId="urn:microsoft.com/office/officeart/2005/8/layout/list1"/>
    <dgm:cxn modelId="{B7F7EA4C-BB4C-4D14-BC45-07D6F020554F}" type="presParOf" srcId="{FA06391A-B4D8-41A3-81A8-A8FA7799B341}" destId="{F8BC429F-5A70-48CF-9914-459957B3F79F}" srcOrd="5" destOrd="0" presId="urn:microsoft.com/office/officeart/2005/8/layout/list1"/>
    <dgm:cxn modelId="{2EFFE19C-4FF7-4DCD-8CC2-DF522F360855}" type="presParOf" srcId="{FA06391A-B4D8-41A3-81A8-A8FA7799B341}" destId="{00FBFCD0-F786-48FE-9B8F-EA79728BA0CB}" srcOrd="6" destOrd="0" presId="urn:microsoft.com/office/officeart/2005/8/layout/list1"/>
    <dgm:cxn modelId="{F659164F-6E0E-4967-9CBA-BCCC8A32F989}" type="presParOf" srcId="{FA06391A-B4D8-41A3-81A8-A8FA7799B341}" destId="{13111E90-F351-453A-82B6-87934EE01E1D}" srcOrd="7" destOrd="0" presId="urn:microsoft.com/office/officeart/2005/8/layout/list1"/>
    <dgm:cxn modelId="{AB64178E-9C71-45D9-885A-003994DBD105}" type="presParOf" srcId="{FA06391A-B4D8-41A3-81A8-A8FA7799B341}" destId="{F75A3705-7D1A-427D-A15E-F70B189D3F73}" srcOrd="8" destOrd="0" presId="urn:microsoft.com/office/officeart/2005/8/layout/list1"/>
    <dgm:cxn modelId="{8FF41B55-E313-438B-891F-25DF6971DF4B}" type="presParOf" srcId="{F75A3705-7D1A-427D-A15E-F70B189D3F73}" destId="{DB3B9093-7201-427F-AC14-E8ADB718AB4D}" srcOrd="0" destOrd="0" presId="urn:microsoft.com/office/officeart/2005/8/layout/list1"/>
    <dgm:cxn modelId="{BA1B826A-B5C5-4DF9-A90E-C86BCE31E3F6}" type="presParOf" srcId="{F75A3705-7D1A-427D-A15E-F70B189D3F73}" destId="{EA84E054-06AD-4767-AD3C-D534ABA5A0D0}" srcOrd="1" destOrd="0" presId="urn:microsoft.com/office/officeart/2005/8/layout/list1"/>
    <dgm:cxn modelId="{F8FACEE0-96F7-49BF-AA9F-BE1203134BC4}" type="presParOf" srcId="{FA06391A-B4D8-41A3-81A8-A8FA7799B341}" destId="{BB61C92F-6D5A-40BE-BA4E-D12F0F93924D}" srcOrd="9" destOrd="0" presId="urn:microsoft.com/office/officeart/2005/8/layout/list1"/>
    <dgm:cxn modelId="{9CD4936C-B041-424A-A574-D90AE005DDD3}" type="presParOf" srcId="{FA06391A-B4D8-41A3-81A8-A8FA7799B341}" destId="{A33B0E4C-2840-4E54-911F-5051C89384F7}" srcOrd="10" destOrd="0" presId="urn:microsoft.com/office/officeart/2005/8/layout/list1"/>
    <dgm:cxn modelId="{A25BB741-AAEC-4C1A-BAB8-1CD37BE7FD76}" type="presParOf" srcId="{FA06391A-B4D8-41A3-81A8-A8FA7799B341}" destId="{2D23D98A-7010-4192-850D-844E6E7C71CC}" srcOrd="11" destOrd="0" presId="urn:microsoft.com/office/officeart/2005/8/layout/list1"/>
    <dgm:cxn modelId="{3D0F006C-2D82-43AF-96B5-CD18E9235A6C}" type="presParOf" srcId="{FA06391A-B4D8-41A3-81A8-A8FA7799B341}" destId="{275909FA-9F87-4288-BF04-3246BB912BE1}" srcOrd="12" destOrd="0" presId="urn:microsoft.com/office/officeart/2005/8/layout/list1"/>
    <dgm:cxn modelId="{313479AA-23EB-49CC-A741-F202A25F87F1}" type="presParOf" srcId="{275909FA-9F87-4288-BF04-3246BB912BE1}" destId="{C97E43D0-C4EB-4D4D-A294-8DE37F01D64B}" srcOrd="0" destOrd="0" presId="urn:microsoft.com/office/officeart/2005/8/layout/list1"/>
    <dgm:cxn modelId="{E963DE52-4E66-4060-8803-5DB6BB2BC995}" type="presParOf" srcId="{275909FA-9F87-4288-BF04-3246BB912BE1}" destId="{B93F197C-3316-41BD-8503-38D6D9DC50A3}" srcOrd="1" destOrd="0" presId="urn:microsoft.com/office/officeart/2005/8/layout/list1"/>
    <dgm:cxn modelId="{9561F0DD-8820-478C-B3B1-C2CD839CEFF2}" type="presParOf" srcId="{FA06391A-B4D8-41A3-81A8-A8FA7799B341}" destId="{1D3B05C5-5C04-4399-B339-6960066C00CA}" srcOrd="13" destOrd="0" presId="urn:microsoft.com/office/officeart/2005/8/layout/list1"/>
    <dgm:cxn modelId="{68A5BDFE-6E71-4C6B-8EFB-7BAFF1E64D49}" type="presParOf" srcId="{FA06391A-B4D8-41A3-81A8-A8FA7799B341}" destId="{DD0B984A-C9A8-42AA-BB4A-79770C8AE7BF}" srcOrd="14" destOrd="0" presId="urn:microsoft.com/office/officeart/2005/8/layout/list1"/>
    <dgm:cxn modelId="{31F1F800-59A5-4F55-A01E-2A696B1E1064}" type="presParOf" srcId="{FA06391A-B4D8-41A3-81A8-A8FA7799B341}" destId="{3D5CCB4B-2F57-4C66-A241-37AD0D94B2F3}" srcOrd="15" destOrd="0" presId="urn:microsoft.com/office/officeart/2005/8/layout/list1"/>
    <dgm:cxn modelId="{C6911297-6EDF-4B86-895E-290478F6072B}" type="presParOf" srcId="{FA06391A-B4D8-41A3-81A8-A8FA7799B341}" destId="{AFC56E31-26B0-455C-AF4B-EB2E831B02F0}" srcOrd="16" destOrd="0" presId="urn:microsoft.com/office/officeart/2005/8/layout/list1"/>
    <dgm:cxn modelId="{04BF6D87-8EC0-4473-8CCF-36B514C84FC7}" type="presParOf" srcId="{AFC56E31-26B0-455C-AF4B-EB2E831B02F0}" destId="{CD64E5AB-53C6-4701-B75C-0A346B7CD190}" srcOrd="0" destOrd="0" presId="urn:microsoft.com/office/officeart/2005/8/layout/list1"/>
    <dgm:cxn modelId="{A50AC5A3-8356-4A62-BF61-2181BDC134E5}" type="presParOf" srcId="{AFC56E31-26B0-455C-AF4B-EB2E831B02F0}" destId="{30AF3BA6-96F2-4B52-A2A0-E6246349DA6E}" srcOrd="1" destOrd="0" presId="urn:microsoft.com/office/officeart/2005/8/layout/list1"/>
    <dgm:cxn modelId="{0D4BDC8C-C40D-4136-8127-58B42CECB8B1}" type="presParOf" srcId="{FA06391A-B4D8-41A3-81A8-A8FA7799B341}" destId="{8C1CC92D-3E15-4B48-A852-341DD08F7020}" srcOrd="17" destOrd="0" presId="urn:microsoft.com/office/officeart/2005/8/layout/list1"/>
    <dgm:cxn modelId="{8E060C3B-2321-41E2-A9D7-4C01417D0A6F}" type="presParOf" srcId="{FA06391A-B4D8-41A3-81A8-A8FA7799B341}" destId="{9D57D3AC-644D-4211-89BD-99527FA61848}" srcOrd="18" destOrd="0" presId="urn:microsoft.com/office/officeart/2005/8/layout/list1"/>
    <dgm:cxn modelId="{48C4E0BC-76EE-45F2-9B2F-B3325246A114}" type="presParOf" srcId="{FA06391A-B4D8-41A3-81A8-A8FA7799B341}" destId="{997DD9C9-D554-4548-BA7A-A32757D33160}" srcOrd="19" destOrd="0" presId="urn:microsoft.com/office/officeart/2005/8/layout/list1"/>
    <dgm:cxn modelId="{D7ADB228-55A7-4746-A42B-27435D0980E0}" type="presParOf" srcId="{FA06391A-B4D8-41A3-81A8-A8FA7799B341}" destId="{4A1E7FAC-1EDE-4A1A-9197-664540B2792F}" srcOrd="20" destOrd="0" presId="urn:microsoft.com/office/officeart/2005/8/layout/list1"/>
    <dgm:cxn modelId="{A07E2E69-6347-452D-A3E8-60F9F6D1A759}" type="presParOf" srcId="{4A1E7FAC-1EDE-4A1A-9197-664540B2792F}" destId="{3937B7B2-8444-402B-A2E8-AF4F158D543E}" srcOrd="0" destOrd="0" presId="urn:microsoft.com/office/officeart/2005/8/layout/list1"/>
    <dgm:cxn modelId="{4E7C54EA-BF6F-443D-9A78-AA158555FF65}" type="presParOf" srcId="{4A1E7FAC-1EDE-4A1A-9197-664540B2792F}" destId="{BA12E073-40BD-43DD-A915-E33A2E620B10}" srcOrd="1" destOrd="0" presId="urn:microsoft.com/office/officeart/2005/8/layout/list1"/>
    <dgm:cxn modelId="{354EDB3B-24FF-4066-8AA5-F416B6026AAA}" type="presParOf" srcId="{FA06391A-B4D8-41A3-81A8-A8FA7799B341}" destId="{2CA3A160-CE12-4BBE-A434-86DB531B46E7}" srcOrd="21" destOrd="0" presId="urn:microsoft.com/office/officeart/2005/8/layout/list1"/>
    <dgm:cxn modelId="{603118E4-81B6-4E58-B3FD-0AAB2254E333}" type="presParOf" srcId="{FA06391A-B4D8-41A3-81A8-A8FA7799B341}" destId="{D796A1BD-56D5-432A-B7C4-3E5F70664B57}" srcOrd="22" destOrd="0" presId="urn:microsoft.com/office/officeart/2005/8/layout/list1"/>
    <dgm:cxn modelId="{07702BBA-27CE-40E2-A058-83FED8EC4110}" type="presParOf" srcId="{FA06391A-B4D8-41A3-81A8-A8FA7799B341}" destId="{E5D67D8F-50B5-4652-821E-98EC955711BD}" srcOrd="23" destOrd="0" presId="urn:microsoft.com/office/officeart/2005/8/layout/list1"/>
    <dgm:cxn modelId="{73557060-3B33-4B9F-AAD5-44C6E3152469}" type="presParOf" srcId="{FA06391A-B4D8-41A3-81A8-A8FA7799B341}" destId="{AF9B3C70-35AE-4539-908F-250E4A97383A}" srcOrd="24" destOrd="0" presId="urn:microsoft.com/office/officeart/2005/8/layout/list1"/>
    <dgm:cxn modelId="{FB462661-F2BB-4BAD-9E76-B2C2AF46257E}" type="presParOf" srcId="{AF9B3C70-35AE-4539-908F-250E4A97383A}" destId="{8D21B7FA-5A3E-40F4-859B-F95B763A8DA3}" srcOrd="0" destOrd="0" presId="urn:microsoft.com/office/officeart/2005/8/layout/list1"/>
    <dgm:cxn modelId="{A83973F5-0E8C-4F34-8978-43E206C8DDF3}" type="presParOf" srcId="{AF9B3C70-35AE-4539-908F-250E4A97383A}" destId="{4D1F21F5-3575-4623-A091-AF25E996C401}" srcOrd="1" destOrd="0" presId="urn:microsoft.com/office/officeart/2005/8/layout/list1"/>
    <dgm:cxn modelId="{CDF92B95-EA0E-4631-B840-8B567B0A7FFC}" type="presParOf" srcId="{FA06391A-B4D8-41A3-81A8-A8FA7799B341}" destId="{5506F603-B490-488B-AA7D-00184D515ADA}" srcOrd="25" destOrd="0" presId="urn:microsoft.com/office/officeart/2005/8/layout/list1"/>
    <dgm:cxn modelId="{C8109BC7-61F2-47E5-AC5E-CA9A9E34DB12}" type="presParOf" srcId="{FA06391A-B4D8-41A3-81A8-A8FA7799B341}" destId="{9E7CCAA1-6C5C-436A-8425-F34160A18089}" srcOrd="26" destOrd="0" presId="urn:microsoft.com/office/officeart/2005/8/layout/list1"/>
  </dgm:cxnLst>
  <dgm:bg/>
  <dgm:whole/>
</dgm:dataModel>
</file>

<file path=ppt/diagrams/data7.xml><?xml version="1.0" encoding="utf-8"?>
<dgm:dataModel xmlns:dgm="http://schemas.openxmlformats.org/drawingml/2006/diagram" xmlns:a="http://schemas.openxmlformats.org/drawingml/2006/main">
  <dgm:ptLst>
    <dgm:pt modelId="{D43BDCD1-8293-4498-8E36-0B1A575A7FF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FB5CCD65-47F7-4FC5-9827-F50B4371C0BE}">
      <dgm:prSet phldrT="[Texto]"/>
      <dgm:spPr>
        <a:solidFill>
          <a:srgbClr val="B628AC"/>
        </a:solidFill>
      </dgm:spPr>
      <dgm:t>
        <a:bodyPr/>
        <a:lstStyle/>
        <a:p>
          <a:r>
            <a:rPr lang="es-ES" dirty="0" smtClean="0"/>
            <a:t>En la ley suprema del país se encuentra normas fundamentales que rigen al municipio; por ello múltiples artículos de su texto establecen cuestiones relativas, toda vez que la compleja vida de las comunas le hacen aparecer en la vida social de la República como el centro y base de una multiplicidad de fenómenos jurídicos, políticos económicos y sociales.</a:t>
          </a:r>
          <a:endParaRPr lang="es-MX" dirty="0"/>
        </a:p>
      </dgm:t>
    </dgm:pt>
    <dgm:pt modelId="{57A3E555-E438-4B1A-A2AE-CC95222BA38A}" type="parTrans" cxnId="{BC8F80F0-C544-4787-988B-C35E0F2E1BD2}">
      <dgm:prSet/>
      <dgm:spPr/>
      <dgm:t>
        <a:bodyPr/>
        <a:lstStyle/>
        <a:p>
          <a:endParaRPr lang="es-MX"/>
        </a:p>
      </dgm:t>
    </dgm:pt>
    <dgm:pt modelId="{338FD219-A4F8-4DC4-A9C7-EAF2AA737196}" type="sibTrans" cxnId="{BC8F80F0-C544-4787-988B-C35E0F2E1BD2}">
      <dgm:prSet/>
      <dgm:spPr/>
      <dgm:t>
        <a:bodyPr/>
        <a:lstStyle/>
        <a:p>
          <a:endParaRPr lang="es-MX"/>
        </a:p>
      </dgm:t>
    </dgm:pt>
    <dgm:pt modelId="{F6A8437F-928F-4FB8-8B7D-4BC8029E4C03}">
      <dgm:prSet phldrT="[Texto]"/>
      <dgm:spPr>
        <a:solidFill>
          <a:srgbClr val="FFC000"/>
        </a:solidFill>
      </dgm:spPr>
      <dgm:t>
        <a:bodyPr/>
        <a:lstStyle/>
        <a:p>
          <a:r>
            <a:rPr lang="es-ES" dirty="0" smtClean="0"/>
            <a:t>El artículo 2° en cuanto a su apartado B establece una serie de tareas para el municipio en materia de desarrollo de los pueblos indígenas.</a:t>
          </a:r>
          <a:endParaRPr lang="es-MX" dirty="0" smtClean="0"/>
        </a:p>
      </dgm:t>
    </dgm:pt>
    <dgm:pt modelId="{DA862550-A876-4D1B-84DB-6BD1BBC8BD42}" type="parTrans" cxnId="{795DEE80-D61C-48BB-9A4C-21413E084EF5}">
      <dgm:prSet/>
      <dgm:spPr/>
      <dgm:t>
        <a:bodyPr/>
        <a:lstStyle/>
        <a:p>
          <a:endParaRPr lang="es-MX"/>
        </a:p>
      </dgm:t>
    </dgm:pt>
    <dgm:pt modelId="{88B8406F-B0AA-4B56-8DA0-990F1385DB53}" type="sibTrans" cxnId="{795DEE80-D61C-48BB-9A4C-21413E084EF5}">
      <dgm:prSet/>
      <dgm:spPr/>
      <dgm:t>
        <a:bodyPr/>
        <a:lstStyle/>
        <a:p>
          <a:endParaRPr lang="es-MX"/>
        </a:p>
      </dgm:t>
    </dgm:pt>
    <dgm:pt modelId="{1E5C1D5A-E001-4D67-9C56-0DE9EC876080}">
      <dgm:prSet phldrT="[Texto]"/>
      <dgm:spPr>
        <a:solidFill>
          <a:srgbClr val="28BC59"/>
        </a:solidFill>
      </dgm:spPr>
      <dgm:t>
        <a:bodyPr/>
        <a:lstStyle/>
        <a:p>
          <a:r>
            <a:rPr lang="es-ES" dirty="0" smtClean="0"/>
            <a:t>El artículo 3° señala la corresponsabilidad de la Federación, Estados y Municipios en la impartición de la educación.</a:t>
          </a:r>
          <a:endParaRPr lang="es-MX" dirty="0"/>
        </a:p>
      </dgm:t>
    </dgm:pt>
    <dgm:pt modelId="{EEB6600E-D174-4900-B085-B9C120FB3011}" type="parTrans" cxnId="{E2ACD834-4BD5-4498-96B5-964F633FF4BA}">
      <dgm:prSet/>
      <dgm:spPr/>
      <dgm:t>
        <a:bodyPr/>
        <a:lstStyle/>
        <a:p>
          <a:endParaRPr lang="es-MX"/>
        </a:p>
      </dgm:t>
    </dgm:pt>
    <dgm:pt modelId="{76AE7F39-181D-4C8C-9173-9C41BB609A64}" type="sibTrans" cxnId="{E2ACD834-4BD5-4498-96B5-964F633FF4BA}">
      <dgm:prSet/>
      <dgm:spPr/>
      <dgm:t>
        <a:bodyPr/>
        <a:lstStyle/>
        <a:p>
          <a:endParaRPr lang="es-MX"/>
        </a:p>
      </dgm:t>
    </dgm:pt>
    <dgm:pt modelId="{8EC7D304-9D15-4F2A-A947-CBB97E68D351}" type="pres">
      <dgm:prSet presAssocID="{D43BDCD1-8293-4498-8E36-0B1A575A7FFC}" presName="diagram" presStyleCnt="0">
        <dgm:presLayoutVars>
          <dgm:dir/>
          <dgm:resizeHandles val="exact"/>
        </dgm:presLayoutVars>
      </dgm:prSet>
      <dgm:spPr/>
      <dgm:t>
        <a:bodyPr/>
        <a:lstStyle/>
        <a:p>
          <a:endParaRPr lang="es-MX"/>
        </a:p>
      </dgm:t>
    </dgm:pt>
    <dgm:pt modelId="{E8B339E4-001D-48EB-B3CF-E83FA3446D11}" type="pres">
      <dgm:prSet presAssocID="{FB5CCD65-47F7-4FC5-9827-F50B4371C0BE}" presName="node" presStyleLbl="node1" presStyleIdx="0" presStyleCnt="3" custScaleY="72062">
        <dgm:presLayoutVars>
          <dgm:bulletEnabled val="1"/>
        </dgm:presLayoutVars>
      </dgm:prSet>
      <dgm:spPr/>
      <dgm:t>
        <a:bodyPr/>
        <a:lstStyle/>
        <a:p>
          <a:endParaRPr lang="es-MX"/>
        </a:p>
      </dgm:t>
    </dgm:pt>
    <dgm:pt modelId="{14D40869-C726-46DD-903E-1E71F51E9713}" type="pres">
      <dgm:prSet presAssocID="{338FD219-A4F8-4DC4-A9C7-EAF2AA737196}" presName="sibTrans" presStyleCnt="0"/>
      <dgm:spPr/>
    </dgm:pt>
    <dgm:pt modelId="{2928E60B-9C27-4537-8265-3B786AC7DCDD}" type="pres">
      <dgm:prSet presAssocID="{F6A8437F-928F-4FB8-8B7D-4BC8029E4C03}" presName="node" presStyleLbl="node1" presStyleIdx="1" presStyleCnt="3" custScaleY="65152">
        <dgm:presLayoutVars>
          <dgm:bulletEnabled val="1"/>
        </dgm:presLayoutVars>
      </dgm:prSet>
      <dgm:spPr/>
      <dgm:t>
        <a:bodyPr/>
        <a:lstStyle/>
        <a:p>
          <a:endParaRPr lang="es-MX"/>
        </a:p>
      </dgm:t>
    </dgm:pt>
    <dgm:pt modelId="{95C8FF48-42CC-40F3-8C46-878CB0B51047}" type="pres">
      <dgm:prSet presAssocID="{88B8406F-B0AA-4B56-8DA0-990F1385DB53}" presName="sibTrans" presStyleCnt="0"/>
      <dgm:spPr/>
    </dgm:pt>
    <dgm:pt modelId="{FBF8A6FE-D4FE-4AF6-9218-7129CC177CA4}" type="pres">
      <dgm:prSet presAssocID="{1E5C1D5A-E001-4D67-9C56-0DE9EC876080}" presName="node" presStyleLbl="node1" presStyleIdx="2" presStyleCnt="3" custScaleX="149525" custScaleY="52420">
        <dgm:presLayoutVars>
          <dgm:bulletEnabled val="1"/>
        </dgm:presLayoutVars>
      </dgm:prSet>
      <dgm:spPr/>
      <dgm:t>
        <a:bodyPr/>
        <a:lstStyle/>
        <a:p>
          <a:endParaRPr lang="es-MX"/>
        </a:p>
      </dgm:t>
    </dgm:pt>
  </dgm:ptLst>
  <dgm:cxnLst>
    <dgm:cxn modelId="{795DEE80-D61C-48BB-9A4C-21413E084EF5}" srcId="{D43BDCD1-8293-4498-8E36-0B1A575A7FFC}" destId="{F6A8437F-928F-4FB8-8B7D-4BC8029E4C03}" srcOrd="1" destOrd="0" parTransId="{DA862550-A876-4D1B-84DB-6BD1BBC8BD42}" sibTransId="{88B8406F-B0AA-4B56-8DA0-990F1385DB53}"/>
    <dgm:cxn modelId="{E2ACD834-4BD5-4498-96B5-964F633FF4BA}" srcId="{D43BDCD1-8293-4498-8E36-0B1A575A7FFC}" destId="{1E5C1D5A-E001-4D67-9C56-0DE9EC876080}" srcOrd="2" destOrd="0" parTransId="{EEB6600E-D174-4900-B085-B9C120FB3011}" sibTransId="{76AE7F39-181D-4C8C-9173-9C41BB609A64}"/>
    <dgm:cxn modelId="{7786D703-FE2B-42F9-974C-EB9BF21A29B1}" type="presOf" srcId="{FB5CCD65-47F7-4FC5-9827-F50B4371C0BE}" destId="{E8B339E4-001D-48EB-B3CF-E83FA3446D11}" srcOrd="0" destOrd="0" presId="urn:microsoft.com/office/officeart/2005/8/layout/default"/>
    <dgm:cxn modelId="{BC8F80F0-C544-4787-988B-C35E0F2E1BD2}" srcId="{D43BDCD1-8293-4498-8E36-0B1A575A7FFC}" destId="{FB5CCD65-47F7-4FC5-9827-F50B4371C0BE}" srcOrd="0" destOrd="0" parTransId="{57A3E555-E438-4B1A-A2AE-CC95222BA38A}" sibTransId="{338FD219-A4F8-4DC4-A9C7-EAF2AA737196}"/>
    <dgm:cxn modelId="{74F7227F-CEB1-48F4-8E59-F8FA542D538A}" type="presOf" srcId="{D43BDCD1-8293-4498-8E36-0B1A575A7FFC}" destId="{8EC7D304-9D15-4F2A-A947-CBB97E68D351}" srcOrd="0" destOrd="0" presId="urn:microsoft.com/office/officeart/2005/8/layout/default"/>
    <dgm:cxn modelId="{377E6191-C643-440D-ABC6-F95B6E85065F}" type="presOf" srcId="{1E5C1D5A-E001-4D67-9C56-0DE9EC876080}" destId="{FBF8A6FE-D4FE-4AF6-9218-7129CC177CA4}" srcOrd="0" destOrd="0" presId="urn:microsoft.com/office/officeart/2005/8/layout/default"/>
    <dgm:cxn modelId="{8607EC19-FD2F-4ED3-B31B-D362156826E9}" type="presOf" srcId="{F6A8437F-928F-4FB8-8B7D-4BC8029E4C03}" destId="{2928E60B-9C27-4537-8265-3B786AC7DCDD}" srcOrd="0" destOrd="0" presId="urn:microsoft.com/office/officeart/2005/8/layout/default"/>
    <dgm:cxn modelId="{ECE7CF5F-A428-47AC-9CDF-C66BDD7F6CCA}" type="presParOf" srcId="{8EC7D304-9D15-4F2A-A947-CBB97E68D351}" destId="{E8B339E4-001D-48EB-B3CF-E83FA3446D11}" srcOrd="0" destOrd="0" presId="urn:microsoft.com/office/officeart/2005/8/layout/default"/>
    <dgm:cxn modelId="{6A5DCEF0-7CA0-4A97-A492-A6AAB45403DB}" type="presParOf" srcId="{8EC7D304-9D15-4F2A-A947-CBB97E68D351}" destId="{14D40869-C726-46DD-903E-1E71F51E9713}" srcOrd="1" destOrd="0" presId="urn:microsoft.com/office/officeart/2005/8/layout/default"/>
    <dgm:cxn modelId="{332EF53C-DE8D-48FE-AB75-B06A6948BFD6}" type="presParOf" srcId="{8EC7D304-9D15-4F2A-A947-CBB97E68D351}" destId="{2928E60B-9C27-4537-8265-3B786AC7DCDD}" srcOrd="2" destOrd="0" presId="urn:microsoft.com/office/officeart/2005/8/layout/default"/>
    <dgm:cxn modelId="{49EC49F5-D6A4-4D89-A007-12083F1ECFC3}" type="presParOf" srcId="{8EC7D304-9D15-4F2A-A947-CBB97E68D351}" destId="{95C8FF48-42CC-40F3-8C46-878CB0B51047}" srcOrd="3" destOrd="0" presId="urn:microsoft.com/office/officeart/2005/8/layout/default"/>
    <dgm:cxn modelId="{7A051328-664A-4841-9487-1706B8EF6967}" type="presParOf" srcId="{8EC7D304-9D15-4F2A-A947-CBB97E68D351}" destId="{FBF8A6FE-D4FE-4AF6-9218-7129CC177CA4}" srcOrd="4" destOrd="0" presId="urn:microsoft.com/office/officeart/2005/8/layout/default"/>
  </dgm:cxnLst>
  <dgm:bg/>
  <dgm:whole/>
</dgm:dataModel>
</file>

<file path=ppt/diagrams/data8.xml><?xml version="1.0" encoding="utf-8"?>
<dgm:dataModel xmlns:dgm="http://schemas.openxmlformats.org/drawingml/2006/diagram" xmlns:a="http://schemas.openxmlformats.org/drawingml/2006/main">
  <dgm:ptLst>
    <dgm:pt modelId="{D43BDCD1-8293-4498-8E36-0B1A575A7FF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FB5CCD65-47F7-4FC5-9827-F50B4371C0BE}">
      <dgm:prSet phldrT="[Texto]"/>
      <dgm:spPr>
        <a:solidFill>
          <a:srgbClr val="B628AC"/>
        </a:solidFill>
      </dgm:spPr>
      <dgm:t>
        <a:bodyPr/>
        <a:lstStyle/>
        <a:p>
          <a:r>
            <a:rPr lang="es-ES" dirty="0" smtClean="0"/>
            <a:t>Por su parte el artículo 5° indica la obligatoriedad del desempeño de los cargos concejiles y los de elección popular directa e indirecta.</a:t>
          </a:r>
          <a:endParaRPr lang="es-MX" dirty="0"/>
        </a:p>
      </dgm:t>
    </dgm:pt>
    <dgm:pt modelId="{57A3E555-E438-4B1A-A2AE-CC95222BA38A}" type="parTrans" cxnId="{BC8F80F0-C544-4787-988B-C35E0F2E1BD2}">
      <dgm:prSet/>
      <dgm:spPr/>
      <dgm:t>
        <a:bodyPr/>
        <a:lstStyle/>
        <a:p>
          <a:endParaRPr lang="es-MX"/>
        </a:p>
      </dgm:t>
    </dgm:pt>
    <dgm:pt modelId="{338FD219-A4F8-4DC4-A9C7-EAF2AA737196}" type="sibTrans" cxnId="{BC8F80F0-C544-4787-988B-C35E0F2E1BD2}">
      <dgm:prSet/>
      <dgm:spPr/>
      <dgm:t>
        <a:bodyPr/>
        <a:lstStyle/>
        <a:p>
          <a:endParaRPr lang="es-MX"/>
        </a:p>
      </dgm:t>
    </dgm:pt>
    <dgm:pt modelId="{F6A8437F-928F-4FB8-8B7D-4BC8029E4C03}">
      <dgm:prSet phldrT="[Texto]"/>
      <dgm:spPr>
        <a:solidFill>
          <a:srgbClr val="FFC000"/>
        </a:solidFill>
      </dgm:spPr>
      <dgm:t>
        <a:bodyPr/>
        <a:lstStyle/>
        <a:p>
          <a:r>
            <a:rPr lang="es-ES" dirty="0" smtClean="0"/>
            <a:t>El artículo 16, al establecer los mecanismos que las autoridades administrativas están obligadas a seguir en cuanto a visitas domiciliarias, implícitamente afecta al municipio en su carácter de autoridad.</a:t>
          </a:r>
          <a:endParaRPr lang="es-MX" dirty="0" smtClean="0"/>
        </a:p>
      </dgm:t>
    </dgm:pt>
    <dgm:pt modelId="{DA862550-A876-4D1B-84DB-6BD1BBC8BD42}" type="parTrans" cxnId="{795DEE80-D61C-48BB-9A4C-21413E084EF5}">
      <dgm:prSet/>
      <dgm:spPr/>
      <dgm:t>
        <a:bodyPr/>
        <a:lstStyle/>
        <a:p>
          <a:endParaRPr lang="es-MX"/>
        </a:p>
      </dgm:t>
    </dgm:pt>
    <dgm:pt modelId="{88B8406F-B0AA-4B56-8DA0-990F1385DB53}" type="sibTrans" cxnId="{795DEE80-D61C-48BB-9A4C-21413E084EF5}">
      <dgm:prSet/>
      <dgm:spPr/>
      <dgm:t>
        <a:bodyPr/>
        <a:lstStyle/>
        <a:p>
          <a:endParaRPr lang="es-MX"/>
        </a:p>
      </dgm:t>
    </dgm:pt>
    <dgm:pt modelId="{1E5C1D5A-E001-4D67-9C56-0DE9EC876080}">
      <dgm:prSet phldrT="[Texto]"/>
      <dgm:spPr>
        <a:solidFill>
          <a:srgbClr val="28BC59"/>
        </a:solidFill>
      </dgm:spPr>
      <dgm:t>
        <a:bodyPr/>
        <a:lstStyle/>
        <a:p>
          <a:r>
            <a:rPr lang="es-ES" dirty="0" smtClean="0"/>
            <a:t>Asimismo, el artículo 21 señala la competencia a la autoridad administrativa, entre ellas el municipio, la aplicación de sanciones por las infracciones de los reglamentos gubernativos y de policía, las que únicamente consistirán en multa o arresto hasta por 36 horas.</a:t>
          </a:r>
          <a:endParaRPr lang="es-MX" dirty="0"/>
        </a:p>
      </dgm:t>
    </dgm:pt>
    <dgm:pt modelId="{EEB6600E-D174-4900-B085-B9C120FB3011}" type="parTrans" cxnId="{E2ACD834-4BD5-4498-96B5-964F633FF4BA}">
      <dgm:prSet/>
      <dgm:spPr/>
      <dgm:t>
        <a:bodyPr/>
        <a:lstStyle/>
        <a:p>
          <a:endParaRPr lang="es-MX"/>
        </a:p>
      </dgm:t>
    </dgm:pt>
    <dgm:pt modelId="{76AE7F39-181D-4C8C-9173-9C41BB609A64}" type="sibTrans" cxnId="{E2ACD834-4BD5-4498-96B5-964F633FF4BA}">
      <dgm:prSet/>
      <dgm:spPr/>
      <dgm:t>
        <a:bodyPr/>
        <a:lstStyle/>
        <a:p>
          <a:endParaRPr lang="es-MX"/>
        </a:p>
      </dgm:t>
    </dgm:pt>
    <dgm:pt modelId="{8EC7D304-9D15-4F2A-A947-CBB97E68D351}" type="pres">
      <dgm:prSet presAssocID="{D43BDCD1-8293-4498-8E36-0B1A575A7FFC}" presName="diagram" presStyleCnt="0">
        <dgm:presLayoutVars>
          <dgm:dir/>
          <dgm:resizeHandles val="exact"/>
        </dgm:presLayoutVars>
      </dgm:prSet>
      <dgm:spPr/>
      <dgm:t>
        <a:bodyPr/>
        <a:lstStyle/>
        <a:p>
          <a:endParaRPr lang="es-MX"/>
        </a:p>
      </dgm:t>
    </dgm:pt>
    <dgm:pt modelId="{E8B339E4-001D-48EB-B3CF-E83FA3446D11}" type="pres">
      <dgm:prSet presAssocID="{FB5CCD65-47F7-4FC5-9827-F50B4371C0BE}" presName="node" presStyleLbl="node1" presStyleIdx="0" presStyleCnt="3" custScaleY="72062">
        <dgm:presLayoutVars>
          <dgm:bulletEnabled val="1"/>
        </dgm:presLayoutVars>
      </dgm:prSet>
      <dgm:spPr/>
      <dgm:t>
        <a:bodyPr/>
        <a:lstStyle/>
        <a:p>
          <a:endParaRPr lang="es-MX"/>
        </a:p>
      </dgm:t>
    </dgm:pt>
    <dgm:pt modelId="{14D40869-C726-46DD-903E-1E71F51E9713}" type="pres">
      <dgm:prSet presAssocID="{338FD219-A4F8-4DC4-A9C7-EAF2AA737196}" presName="sibTrans" presStyleCnt="0"/>
      <dgm:spPr/>
    </dgm:pt>
    <dgm:pt modelId="{2928E60B-9C27-4537-8265-3B786AC7DCDD}" type="pres">
      <dgm:prSet presAssocID="{F6A8437F-928F-4FB8-8B7D-4BC8029E4C03}" presName="node" presStyleLbl="node1" presStyleIdx="1" presStyleCnt="3" custScaleY="65152">
        <dgm:presLayoutVars>
          <dgm:bulletEnabled val="1"/>
        </dgm:presLayoutVars>
      </dgm:prSet>
      <dgm:spPr/>
      <dgm:t>
        <a:bodyPr/>
        <a:lstStyle/>
        <a:p>
          <a:endParaRPr lang="es-MX"/>
        </a:p>
      </dgm:t>
    </dgm:pt>
    <dgm:pt modelId="{95C8FF48-42CC-40F3-8C46-878CB0B51047}" type="pres">
      <dgm:prSet presAssocID="{88B8406F-B0AA-4B56-8DA0-990F1385DB53}" presName="sibTrans" presStyleCnt="0"/>
      <dgm:spPr/>
    </dgm:pt>
    <dgm:pt modelId="{FBF8A6FE-D4FE-4AF6-9218-7129CC177CA4}" type="pres">
      <dgm:prSet presAssocID="{1E5C1D5A-E001-4D67-9C56-0DE9EC876080}" presName="node" presStyleLbl="node1" presStyleIdx="2" presStyleCnt="3" custScaleX="149525" custScaleY="52420">
        <dgm:presLayoutVars>
          <dgm:bulletEnabled val="1"/>
        </dgm:presLayoutVars>
      </dgm:prSet>
      <dgm:spPr/>
      <dgm:t>
        <a:bodyPr/>
        <a:lstStyle/>
        <a:p>
          <a:endParaRPr lang="es-MX"/>
        </a:p>
      </dgm:t>
    </dgm:pt>
  </dgm:ptLst>
  <dgm:cxnLst>
    <dgm:cxn modelId="{795DEE80-D61C-48BB-9A4C-21413E084EF5}" srcId="{D43BDCD1-8293-4498-8E36-0B1A575A7FFC}" destId="{F6A8437F-928F-4FB8-8B7D-4BC8029E4C03}" srcOrd="1" destOrd="0" parTransId="{DA862550-A876-4D1B-84DB-6BD1BBC8BD42}" sibTransId="{88B8406F-B0AA-4B56-8DA0-990F1385DB53}"/>
    <dgm:cxn modelId="{B0497764-72FD-41E8-BBDF-AA514F46201D}" type="presOf" srcId="{D43BDCD1-8293-4498-8E36-0B1A575A7FFC}" destId="{8EC7D304-9D15-4F2A-A947-CBB97E68D351}" srcOrd="0" destOrd="0" presId="urn:microsoft.com/office/officeart/2005/8/layout/default"/>
    <dgm:cxn modelId="{E2ACD834-4BD5-4498-96B5-964F633FF4BA}" srcId="{D43BDCD1-8293-4498-8E36-0B1A575A7FFC}" destId="{1E5C1D5A-E001-4D67-9C56-0DE9EC876080}" srcOrd="2" destOrd="0" parTransId="{EEB6600E-D174-4900-B085-B9C120FB3011}" sibTransId="{76AE7F39-181D-4C8C-9173-9C41BB609A64}"/>
    <dgm:cxn modelId="{364BA6B8-F3F5-4DB3-999B-8EC7D73E67FC}" type="presOf" srcId="{1E5C1D5A-E001-4D67-9C56-0DE9EC876080}" destId="{FBF8A6FE-D4FE-4AF6-9218-7129CC177CA4}" srcOrd="0" destOrd="0" presId="urn:microsoft.com/office/officeart/2005/8/layout/default"/>
    <dgm:cxn modelId="{55176EDB-83A4-434F-973E-642477856D0B}" type="presOf" srcId="{FB5CCD65-47F7-4FC5-9827-F50B4371C0BE}" destId="{E8B339E4-001D-48EB-B3CF-E83FA3446D11}" srcOrd="0" destOrd="0" presId="urn:microsoft.com/office/officeart/2005/8/layout/default"/>
    <dgm:cxn modelId="{BC8F80F0-C544-4787-988B-C35E0F2E1BD2}" srcId="{D43BDCD1-8293-4498-8E36-0B1A575A7FFC}" destId="{FB5CCD65-47F7-4FC5-9827-F50B4371C0BE}" srcOrd="0" destOrd="0" parTransId="{57A3E555-E438-4B1A-A2AE-CC95222BA38A}" sibTransId="{338FD219-A4F8-4DC4-A9C7-EAF2AA737196}"/>
    <dgm:cxn modelId="{B18B138E-02E4-4C9A-A272-0330A43A26A9}" type="presOf" srcId="{F6A8437F-928F-4FB8-8B7D-4BC8029E4C03}" destId="{2928E60B-9C27-4537-8265-3B786AC7DCDD}" srcOrd="0" destOrd="0" presId="urn:microsoft.com/office/officeart/2005/8/layout/default"/>
    <dgm:cxn modelId="{966655C3-BDFE-45E9-B896-6BC0D591CB76}" type="presParOf" srcId="{8EC7D304-9D15-4F2A-A947-CBB97E68D351}" destId="{E8B339E4-001D-48EB-B3CF-E83FA3446D11}" srcOrd="0" destOrd="0" presId="urn:microsoft.com/office/officeart/2005/8/layout/default"/>
    <dgm:cxn modelId="{9A02A040-6D4E-479C-ADD1-9A84B059D987}" type="presParOf" srcId="{8EC7D304-9D15-4F2A-A947-CBB97E68D351}" destId="{14D40869-C726-46DD-903E-1E71F51E9713}" srcOrd="1" destOrd="0" presId="urn:microsoft.com/office/officeart/2005/8/layout/default"/>
    <dgm:cxn modelId="{D7240BBC-4825-47C6-AB58-DDC2822BE1C0}" type="presParOf" srcId="{8EC7D304-9D15-4F2A-A947-CBB97E68D351}" destId="{2928E60B-9C27-4537-8265-3B786AC7DCDD}" srcOrd="2" destOrd="0" presId="urn:microsoft.com/office/officeart/2005/8/layout/default"/>
    <dgm:cxn modelId="{B1526035-0853-427A-BBB2-131F2890CE78}" type="presParOf" srcId="{8EC7D304-9D15-4F2A-A947-CBB97E68D351}" destId="{95C8FF48-42CC-40F3-8C46-878CB0B51047}" srcOrd="3" destOrd="0" presId="urn:microsoft.com/office/officeart/2005/8/layout/default"/>
    <dgm:cxn modelId="{948F9054-0E90-49DC-B542-341ECA53439D}" type="presParOf" srcId="{8EC7D304-9D15-4F2A-A947-CBB97E68D351}" destId="{FBF8A6FE-D4FE-4AF6-9218-7129CC177CA4}" srcOrd="4" destOrd="0" presId="urn:microsoft.com/office/officeart/2005/8/layout/default"/>
  </dgm:cxnLst>
  <dgm:bg/>
  <dgm:whole/>
</dgm:dataModel>
</file>

<file path=ppt/diagrams/data9.xml><?xml version="1.0" encoding="utf-8"?>
<dgm:dataModel xmlns:dgm="http://schemas.openxmlformats.org/drawingml/2006/diagram" xmlns:a="http://schemas.openxmlformats.org/drawingml/2006/main">
  <dgm:ptLst>
    <dgm:pt modelId="{D43BDCD1-8293-4498-8E36-0B1A575A7FF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FB5CCD65-47F7-4FC5-9827-F50B4371C0BE}">
      <dgm:prSet phldrT="[Texto]"/>
      <dgm:spPr>
        <a:solidFill>
          <a:srgbClr val="B628AC"/>
        </a:solidFill>
      </dgm:spPr>
      <dgm:t>
        <a:bodyPr/>
        <a:lstStyle/>
        <a:p>
          <a:r>
            <a:rPr lang="es-ES" dirty="0" smtClean="0"/>
            <a:t>En materia de seguridad pública se establece un sistema de coordinación federal, en que se incluye al municipio como parte del mismo.</a:t>
          </a:r>
          <a:endParaRPr lang="es-MX" dirty="0"/>
        </a:p>
      </dgm:t>
    </dgm:pt>
    <dgm:pt modelId="{57A3E555-E438-4B1A-A2AE-CC95222BA38A}" type="parTrans" cxnId="{BC8F80F0-C544-4787-988B-C35E0F2E1BD2}">
      <dgm:prSet/>
      <dgm:spPr/>
      <dgm:t>
        <a:bodyPr/>
        <a:lstStyle/>
        <a:p>
          <a:endParaRPr lang="es-MX"/>
        </a:p>
      </dgm:t>
    </dgm:pt>
    <dgm:pt modelId="{338FD219-A4F8-4DC4-A9C7-EAF2AA737196}" type="sibTrans" cxnId="{BC8F80F0-C544-4787-988B-C35E0F2E1BD2}">
      <dgm:prSet/>
      <dgm:spPr/>
      <dgm:t>
        <a:bodyPr/>
        <a:lstStyle/>
        <a:p>
          <a:endParaRPr lang="es-MX"/>
        </a:p>
      </dgm:t>
    </dgm:pt>
    <dgm:pt modelId="{F6A8437F-928F-4FB8-8B7D-4BC8029E4C03}">
      <dgm:prSet phldrT="[Texto]"/>
      <dgm:spPr>
        <a:solidFill>
          <a:srgbClr val="FFC000"/>
        </a:solidFill>
      </dgm:spPr>
      <dgm:t>
        <a:bodyPr/>
        <a:lstStyle/>
        <a:p>
          <a:r>
            <a:rPr lang="es-ES" dirty="0" smtClean="0"/>
            <a:t>Por su parte, el artículo 27 señala diversas cuestiones que incumben al municipio como lo es la plena capacidad para adquirir y poseer todos los bienes raíces necesarios para los servicios públicos, facultades de control territorial, de desarrollo urbano, asentamientos humanos, cuidado ecológico y de la protección al ambiente la participación en las expropiaciones, entre otras.</a:t>
          </a:r>
          <a:endParaRPr lang="es-MX" dirty="0" smtClean="0"/>
        </a:p>
      </dgm:t>
    </dgm:pt>
    <dgm:pt modelId="{DA862550-A876-4D1B-84DB-6BD1BBC8BD42}" type="parTrans" cxnId="{795DEE80-D61C-48BB-9A4C-21413E084EF5}">
      <dgm:prSet/>
      <dgm:spPr/>
      <dgm:t>
        <a:bodyPr/>
        <a:lstStyle/>
        <a:p>
          <a:endParaRPr lang="es-MX"/>
        </a:p>
      </dgm:t>
    </dgm:pt>
    <dgm:pt modelId="{88B8406F-B0AA-4B56-8DA0-990F1385DB53}" type="sibTrans" cxnId="{795DEE80-D61C-48BB-9A4C-21413E084EF5}">
      <dgm:prSet/>
      <dgm:spPr/>
      <dgm:t>
        <a:bodyPr/>
        <a:lstStyle/>
        <a:p>
          <a:endParaRPr lang="es-MX"/>
        </a:p>
      </dgm:t>
    </dgm:pt>
    <dgm:pt modelId="{1E5C1D5A-E001-4D67-9C56-0DE9EC876080}">
      <dgm:prSet phldrT="[Texto]"/>
      <dgm:spPr>
        <a:solidFill>
          <a:srgbClr val="28BC59"/>
        </a:solidFill>
      </dgm:spPr>
      <dgm:t>
        <a:bodyPr/>
        <a:lstStyle/>
        <a:p>
          <a:r>
            <a:rPr lang="es-ES" dirty="0" smtClean="0"/>
            <a:t>El artículo 31 en lo relativo a las obligaciones de los mexicanos para recibir instrucción cívica y militar en los días y horas designados por el ayuntamiento o de contribuir a los gastos públicos del municipio.</a:t>
          </a:r>
          <a:endParaRPr lang="es-MX" dirty="0"/>
        </a:p>
      </dgm:t>
    </dgm:pt>
    <dgm:pt modelId="{EEB6600E-D174-4900-B085-B9C120FB3011}" type="parTrans" cxnId="{E2ACD834-4BD5-4498-96B5-964F633FF4BA}">
      <dgm:prSet/>
      <dgm:spPr/>
      <dgm:t>
        <a:bodyPr/>
        <a:lstStyle/>
        <a:p>
          <a:endParaRPr lang="es-MX"/>
        </a:p>
      </dgm:t>
    </dgm:pt>
    <dgm:pt modelId="{76AE7F39-181D-4C8C-9173-9C41BB609A64}" type="sibTrans" cxnId="{E2ACD834-4BD5-4498-96B5-964F633FF4BA}">
      <dgm:prSet/>
      <dgm:spPr/>
      <dgm:t>
        <a:bodyPr/>
        <a:lstStyle/>
        <a:p>
          <a:endParaRPr lang="es-MX"/>
        </a:p>
      </dgm:t>
    </dgm:pt>
    <dgm:pt modelId="{8EC7D304-9D15-4F2A-A947-CBB97E68D351}" type="pres">
      <dgm:prSet presAssocID="{D43BDCD1-8293-4498-8E36-0B1A575A7FFC}" presName="diagram" presStyleCnt="0">
        <dgm:presLayoutVars>
          <dgm:dir/>
          <dgm:resizeHandles val="exact"/>
        </dgm:presLayoutVars>
      </dgm:prSet>
      <dgm:spPr/>
      <dgm:t>
        <a:bodyPr/>
        <a:lstStyle/>
        <a:p>
          <a:endParaRPr lang="es-MX"/>
        </a:p>
      </dgm:t>
    </dgm:pt>
    <dgm:pt modelId="{E8B339E4-001D-48EB-B3CF-E83FA3446D11}" type="pres">
      <dgm:prSet presAssocID="{FB5CCD65-47F7-4FC5-9827-F50B4371C0BE}" presName="node" presStyleLbl="node1" presStyleIdx="0" presStyleCnt="3" custScaleY="72062">
        <dgm:presLayoutVars>
          <dgm:bulletEnabled val="1"/>
        </dgm:presLayoutVars>
      </dgm:prSet>
      <dgm:spPr/>
      <dgm:t>
        <a:bodyPr/>
        <a:lstStyle/>
        <a:p>
          <a:endParaRPr lang="es-MX"/>
        </a:p>
      </dgm:t>
    </dgm:pt>
    <dgm:pt modelId="{14D40869-C726-46DD-903E-1E71F51E9713}" type="pres">
      <dgm:prSet presAssocID="{338FD219-A4F8-4DC4-A9C7-EAF2AA737196}" presName="sibTrans" presStyleCnt="0"/>
      <dgm:spPr/>
    </dgm:pt>
    <dgm:pt modelId="{2928E60B-9C27-4537-8265-3B786AC7DCDD}" type="pres">
      <dgm:prSet presAssocID="{F6A8437F-928F-4FB8-8B7D-4BC8029E4C03}" presName="node" presStyleLbl="node1" presStyleIdx="1" presStyleCnt="3" custScaleY="84281">
        <dgm:presLayoutVars>
          <dgm:bulletEnabled val="1"/>
        </dgm:presLayoutVars>
      </dgm:prSet>
      <dgm:spPr/>
      <dgm:t>
        <a:bodyPr/>
        <a:lstStyle/>
        <a:p>
          <a:endParaRPr lang="es-MX"/>
        </a:p>
      </dgm:t>
    </dgm:pt>
    <dgm:pt modelId="{95C8FF48-42CC-40F3-8C46-878CB0B51047}" type="pres">
      <dgm:prSet presAssocID="{88B8406F-B0AA-4B56-8DA0-990F1385DB53}" presName="sibTrans" presStyleCnt="0"/>
      <dgm:spPr/>
    </dgm:pt>
    <dgm:pt modelId="{FBF8A6FE-D4FE-4AF6-9218-7129CC177CA4}" type="pres">
      <dgm:prSet presAssocID="{1E5C1D5A-E001-4D67-9C56-0DE9EC876080}" presName="node" presStyleLbl="node1" presStyleIdx="2" presStyleCnt="3" custScaleX="149525" custScaleY="52420">
        <dgm:presLayoutVars>
          <dgm:bulletEnabled val="1"/>
        </dgm:presLayoutVars>
      </dgm:prSet>
      <dgm:spPr/>
      <dgm:t>
        <a:bodyPr/>
        <a:lstStyle/>
        <a:p>
          <a:endParaRPr lang="es-MX"/>
        </a:p>
      </dgm:t>
    </dgm:pt>
  </dgm:ptLst>
  <dgm:cxnLst>
    <dgm:cxn modelId="{795DEE80-D61C-48BB-9A4C-21413E084EF5}" srcId="{D43BDCD1-8293-4498-8E36-0B1A575A7FFC}" destId="{F6A8437F-928F-4FB8-8B7D-4BC8029E4C03}" srcOrd="1" destOrd="0" parTransId="{DA862550-A876-4D1B-84DB-6BD1BBC8BD42}" sibTransId="{88B8406F-B0AA-4B56-8DA0-990F1385DB53}"/>
    <dgm:cxn modelId="{E2ACD834-4BD5-4498-96B5-964F633FF4BA}" srcId="{D43BDCD1-8293-4498-8E36-0B1A575A7FFC}" destId="{1E5C1D5A-E001-4D67-9C56-0DE9EC876080}" srcOrd="2" destOrd="0" parTransId="{EEB6600E-D174-4900-B085-B9C120FB3011}" sibTransId="{76AE7F39-181D-4C8C-9173-9C41BB609A64}"/>
    <dgm:cxn modelId="{37FB59B2-8F4C-416C-9957-B8BA44BAA64E}" type="presOf" srcId="{FB5CCD65-47F7-4FC5-9827-F50B4371C0BE}" destId="{E8B339E4-001D-48EB-B3CF-E83FA3446D11}" srcOrd="0" destOrd="0" presId="urn:microsoft.com/office/officeart/2005/8/layout/default"/>
    <dgm:cxn modelId="{8D144393-67E1-4EBE-A548-F2383B8AEF9A}" type="presOf" srcId="{F6A8437F-928F-4FB8-8B7D-4BC8029E4C03}" destId="{2928E60B-9C27-4537-8265-3B786AC7DCDD}" srcOrd="0" destOrd="0" presId="urn:microsoft.com/office/officeart/2005/8/layout/default"/>
    <dgm:cxn modelId="{AD351338-BBAC-4CF9-942A-5232331054F2}" type="presOf" srcId="{1E5C1D5A-E001-4D67-9C56-0DE9EC876080}" destId="{FBF8A6FE-D4FE-4AF6-9218-7129CC177CA4}" srcOrd="0" destOrd="0" presId="urn:microsoft.com/office/officeart/2005/8/layout/default"/>
    <dgm:cxn modelId="{AE951AE1-6374-485D-9D24-667C84002632}" type="presOf" srcId="{D43BDCD1-8293-4498-8E36-0B1A575A7FFC}" destId="{8EC7D304-9D15-4F2A-A947-CBB97E68D351}" srcOrd="0" destOrd="0" presId="urn:microsoft.com/office/officeart/2005/8/layout/default"/>
    <dgm:cxn modelId="{BC8F80F0-C544-4787-988B-C35E0F2E1BD2}" srcId="{D43BDCD1-8293-4498-8E36-0B1A575A7FFC}" destId="{FB5CCD65-47F7-4FC5-9827-F50B4371C0BE}" srcOrd="0" destOrd="0" parTransId="{57A3E555-E438-4B1A-A2AE-CC95222BA38A}" sibTransId="{338FD219-A4F8-4DC4-A9C7-EAF2AA737196}"/>
    <dgm:cxn modelId="{3CCB3DBE-F47F-43C0-8EA1-37E5F1F4F1B8}" type="presParOf" srcId="{8EC7D304-9D15-4F2A-A947-CBB97E68D351}" destId="{E8B339E4-001D-48EB-B3CF-E83FA3446D11}" srcOrd="0" destOrd="0" presId="urn:microsoft.com/office/officeart/2005/8/layout/default"/>
    <dgm:cxn modelId="{A1F4DD02-67A2-45AF-94A5-158DE97C02A1}" type="presParOf" srcId="{8EC7D304-9D15-4F2A-A947-CBB97E68D351}" destId="{14D40869-C726-46DD-903E-1E71F51E9713}" srcOrd="1" destOrd="0" presId="urn:microsoft.com/office/officeart/2005/8/layout/default"/>
    <dgm:cxn modelId="{25AE9F09-D35D-475E-9532-467FCA7E34CC}" type="presParOf" srcId="{8EC7D304-9D15-4F2A-A947-CBB97E68D351}" destId="{2928E60B-9C27-4537-8265-3B786AC7DCDD}" srcOrd="2" destOrd="0" presId="urn:microsoft.com/office/officeart/2005/8/layout/default"/>
    <dgm:cxn modelId="{80B4C80F-73E6-470E-A5F5-B979F4681A47}" type="presParOf" srcId="{8EC7D304-9D15-4F2A-A947-CBB97E68D351}" destId="{95C8FF48-42CC-40F3-8C46-878CB0B51047}" srcOrd="3" destOrd="0" presId="urn:microsoft.com/office/officeart/2005/8/layout/default"/>
    <dgm:cxn modelId="{6F3BE2BB-F9A7-4877-930C-605F13B27E83}" type="presParOf" srcId="{8EC7D304-9D15-4F2A-A947-CBB97E68D351}" destId="{FBF8A6FE-D4FE-4AF6-9218-7129CC177CA4}" srcOrd="4" destOrd="0" presId="urn:microsoft.com/office/officeart/2005/8/layout/default"/>
  </dgm:cxnLst>
  <dgm:bg/>
  <dgm:whole/>
</dgm:dataModel>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2CF64D-7C68-42DC-9673-117676E05929}" type="datetimeFigureOut">
              <a:rPr lang="es-MX" smtClean="0"/>
              <a:pPr/>
              <a:t>28/09/2018</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2EBFF9-A330-43A3-8B21-25FC82ECF482}"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72EBFF9-A330-43A3-8B21-25FC82ECF482}" type="slidenum">
              <a:rPr lang="es-MX" smtClean="0"/>
              <a:pPr/>
              <a:t>1</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72EBFF9-A330-43A3-8B21-25FC82ECF482}" type="slidenum">
              <a:rPr lang="es-MX" smtClean="0"/>
              <a:pPr/>
              <a:t>2</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72EBFF9-A330-43A3-8B21-25FC82ECF482}" type="slidenum">
              <a:rPr lang="es-MX" smtClean="0"/>
              <a:pPr/>
              <a:t>3</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72EBFF9-A330-43A3-8B21-25FC82ECF482}" type="slidenum">
              <a:rPr lang="es-MX" smtClean="0"/>
              <a:pPr/>
              <a:t>4</a:t>
            </a:fld>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72EBFF9-A330-43A3-8B21-25FC82ECF482}" type="slidenum">
              <a:rPr lang="es-MX" smtClean="0"/>
              <a:pPr/>
              <a:t>5</a:t>
            </a:fld>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72EBFF9-A330-43A3-8B21-25FC82ECF482}" type="slidenum">
              <a:rPr lang="es-MX" smtClean="0"/>
              <a:pPr/>
              <a:t>6</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1"/>
      </p:bgRef>
    </p:bg>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F278CA8E-9AE8-4AAD-8C86-E6D684B3C335}" type="datetimeFigureOut">
              <a:rPr lang="es-MX" smtClean="0"/>
              <a:pPr/>
              <a:t>28/09/2018</a:t>
            </a:fld>
            <a:endParaRPr lang="es-MX"/>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MX"/>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9F781F02-217D-4746-8A27-FC7FD409D8AE}"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278CA8E-9AE8-4AAD-8C86-E6D684B3C335}" type="datetimeFigureOut">
              <a:rPr lang="es-MX" smtClean="0"/>
              <a:pPr/>
              <a:t>28/09/2018</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fld id="{F278CA8E-9AE8-4AAD-8C86-E6D684B3C335}" type="datetimeFigureOut">
              <a:rPr lang="es-MX" smtClean="0"/>
              <a:pPr/>
              <a:t>28/09/2018</a:t>
            </a:fld>
            <a:endParaRPr lang="es-MX"/>
          </a:p>
        </p:txBody>
      </p:sp>
      <p:sp>
        <p:nvSpPr>
          <p:cNvPr id="5" name="4 Marcador de pie de página"/>
          <p:cNvSpPr>
            <a:spLocks noGrp="1"/>
          </p:cNvSpPr>
          <p:nvPr>
            <p:ph type="ftr" sz="quarter" idx="11"/>
          </p:nvPr>
        </p:nvSpPr>
        <p:spPr>
          <a:xfrm>
            <a:off x="457200" y="6556248"/>
            <a:ext cx="3657600" cy="228600"/>
          </a:xfrm>
        </p:spPr>
        <p:txBody>
          <a:bodyPr/>
          <a:lstStyle>
            <a:extLst/>
          </a:lstStyle>
          <a:p>
            <a:endParaRPr lang="es-MX"/>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9F781F02-217D-4746-8A27-FC7FD409D8AE}"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278CA8E-9AE8-4AAD-8C86-E6D684B3C335}" type="datetimeFigureOut">
              <a:rPr lang="es-MX" smtClean="0"/>
              <a:pPr/>
              <a:t>28/09/2018</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F278CA8E-9AE8-4AAD-8C86-E6D684B3C335}" type="datetimeFigureOut">
              <a:rPr lang="es-MX" smtClean="0"/>
              <a:pPr/>
              <a:t>28/09/2018</a:t>
            </a:fld>
            <a:endParaRPr lang="es-MX"/>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MX"/>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fld id="{9F781F02-217D-4746-8A27-FC7FD409D8AE}"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F278CA8E-9AE8-4AAD-8C86-E6D684B3C335}" type="datetimeFigureOut">
              <a:rPr lang="es-MX" smtClean="0"/>
              <a:pPr/>
              <a:t>28/09/2018</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F278CA8E-9AE8-4AAD-8C86-E6D684B3C335}" type="datetimeFigureOut">
              <a:rPr lang="es-MX" smtClean="0"/>
              <a:pPr/>
              <a:t>28/09/2018</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F278CA8E-9AE8-4AAD-8C86-E6D684B3C335}" type="datetimeFigureOut">
              <a:rPr lang="es-MX" smtClean="0"/>
              <a:pPr/>
              <a:t>28/09/2018</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F278CA8E-9AE8-4AAD-8C86-E6D684B3C335}" type="datetimeFigureOut">
              <a:rPr lang="es-MX" smtClean="0"/>
              <a:pPr/>
              <a:t>28/09/2018</a:t>
            </a:fld>
            <a:endParaRPr lang="es-MX"/>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MX"/>
          </a:p>
        </p:txBody>
      </p:sp>
      <p:sp>
        <p:nvSpPr>
          <p:cNvPr id="4" name="3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F278CA8E-9AE8-4AAD-8C86-E6D684B3C335}" type="datetimeFigureOut">
              <a:rPr lang="es-MX" smtClean="0"/>
              <a:pPr/>
              <a:t>28/09/2018</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2"/>
      </p:bgRef>
    </p:bg>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F278CA8E-9AE8-4AAD-8C86-E6D684B3C335}" type="datetimeFigureOut">
              <a:rPr lang="es-MX" smtClean="0"/>
              <a:pPr/>
              <a:t>28/09/2018</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smtClean="0"/>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F278CA8E-9AE8-4AAD-8C86-E6D684B3C335}" type="datetimeFigureOut">
              <a:rPr lang="es-MX" smtClean="0"/>
              <a:pPr/>
              <a:t>28/09/2018</a:t>
            </a:fld>
            <a:endParaRPr lang="es-MX"/>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MX"/>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F781F02-217D-4746-8A27-FC7FD409D8AE}"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slide" Target="slide25.xml"/><Relationship Id="rId4" Type="http://schemas.openxmlformats.org/officeDocument/2006/relationships/slide" Target="slide8.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7.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7.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7.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7.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85918" y="320040"/>
            <a:ext cx="5910282" cy="1143000"/>
          </a:xfrm>
        </p:spPr>
        <p:txBody>
          <a:bodyPr>
            <a:normAutofit fontScale="90000"/>
          </a:bodyPr>
          <a:lstStyle/>
          <a:p>
            <a:r>
              <a:rPr lang="es-MX" dirty="0" smtClean="0"/>
              <a:t>UNIVERSIDAD AUTÓNOMA DEL ESTADO DE MÉXICO</a:t>
            </a:r>
          </a:p>
        </p:txBody>
      </p:sp>
      <p:sp>
        <p:nvSpPr>
          <p:cNvPr id="3" name="2 Marcador de contenido"/>
          <p:cNvSpPr>
            <a:spLocks noGrp="1"/>
          </p:cNvSpPr>
          <p:nvPr>
            <p:ph idx="1"/>
          </p:nvPr>
        </p:nvSpPr>
        <p:spPr/>
        <p:txBody>
          <a:bodyPr/>
          <a:lstStyle/>
          <a:p>
            <a:endParaRPr lang="es-MX" smtClean="0"/>
          </a:p>
          <a:p>
            <a:r>
              <a:rPr lang="es-MX" smtClean="0"/>
              <a:t>Centro Universitario UAEM Texcoco  </a:t>
            </a:r>
          </a:p>
          <a:p>
            <a:endParaRPr lang="es-MX" dirty="0"/>
          </a:p>
        </p:txBody>
      </p:sp>
      <p:pic>
        <p:nvPicPr>
          <p:cNvPr id="6" name="5 Imagen" descr="ESCUDO UAEMEX.jpg"/>
          <p:cNvPicPr>
            <a:picLocks noChangeAspect="1"/>
          </p:cNvPicPr>
          <p:nvPr/>
        </p:nvPicPr>
        <p:blipFill>
          <a:blip r:embed="rId3"/>
          <a:stretch>
            <a:fillRect/>
          </a:stretch>
        </p:blipFill>
        <p:spPr>
          <a:xfrm>
            <a:off x="214282" y="285728"/>
            <a:ext cx="1428761" cy="1214446"/>
          </a:xfrm>
          <a:prstGeom prst="rect">
            <a:avLst/>
          </a:prstGeom>
        </p:spPr>
      </p:pic>
      <p:sp>
        <p:nvSpPr>
          <p:cNvPr id="8" name="7 Rectángulo"/>
          <p:cNvSpPr/>
          <p:nvPr/>
        </p:nvSpPr>
        <p:spPr>
          <a:xfrm>
            <a:off x="857224" y="2845354"/>
            <a:ext cx="6000776" cy="369332"/>
          </a:xfrm>
          <a:prstGeom prst="rect">
            <a:avLst/>
          </a:prstGeom>
        </p:spPr>
        <p:txBody>
          <a:bodyPr wrap="square">
            <a:spAutoFit/>
          </a:bodyPr>
          <a:lstStyle/>
          <a:p>
            <a:pPr algn="ctr"/>
            <a:r>
              <a:rPr lang="es-MX" b="1" i="1" dirty="0" smtClean="0">
                <a:latin typeface="Arial Black" pitchFamily="34" charset="0"/>
              </a:rPr>
              <a:t>LICENCIATURA  EN DERECHO</a:t>
            </a:r>
          </a:p>
        </p:txBody>
      </p:sp>
      <p:sp>
        <p:nvSpPr>
          <p:cNvPr id="9" name="8 Rectángulo"/>
          <p:cNvSpPr/>
          <p:nvPr/>
        </p:nvSpPr>
        <p:spPr>
          <a:xfrm>
            <a:off x="1571604" y="3429000"/>
            <a:ext cx="5357834" cy="1323439"/>
          </a:xfrm>
          <a:prstGeom prst="rect">
            <a:avLst/>
          </a:prstGeom>
        </p:spPr>
        <p:txBody>
          <a:bodyPr wrap="square">
            <a:spAutoFit/>
          </a:bodyPr>
          <a:lstStyle/>
          <a:p>
            <a:pPr algn="ctr"/>
            <a:r>
              <a:rPr lang="es-MX" sz="4000" b="1" i="1" dirty="0" smtClean="0">
                <a:ln w="18000">
                  <a:solidFill>
                    <a:schemeClr val="accent2">
                      <a:satMod val="140000"/>
                    </a:schemeClr>
                  </a:solidFill>
                  <a:prstDash val="solid"/>
                  <a:miter lim="800000"/>
                </a:ln>
                <a:solidFill>
                  <a:schemeClr val="accent4">
                    <a:lumMod val="50000"/>
                  </a:schemeClr>
                </a:solidFill>
                <a:effectLst>
                  <a:outerShdw blurRad="25500" dist="23000" dir="7020000" algn="tl">
                    <a:srgbClr val="000000">
                      <a:alpha val="50000"/>
                    </a:srgbClr>
                  </a:outerShdw>
                </a:effectLst>
                <a:latin typeface="Arial Black" pitchFamily="34" charset="0"/>
              </a:rPr>
              <a:t>DERECHO MUNICIPAL</a:t>
            </a:r>
          </a:p>
        </p:txBody>
      </p:sp>
      <p:sp>
        <p:nvSpPr>
          <p:cNvPr id="10" name="9 Rectángulo"/>
          <p:cNvSpPr/>
          <p:nvPr/>
        </p:nvSpPr>
        <p:spPr>
          <a:xfrm>
            <a:off x="571472" y="5715016"/>
            <a:ext cx="4929190" cy="369332"/>
          </a:xfrm>
          <a:prstGeom prst="rect">
            <a:avLst/>
          </a:prstGeom>
        </p:spPr>
        <p:txBody>
          <a:bodyPr wrap="square">
            <a:spAutoFit/>
          </a:bodyPr>
          <a:lstStyle/>
          <a:p>
            <a:pPr algn="ctr"/>
            <a:r>
              <a:rPr lang="es-MX" b="1" i="1" dirty="0" smtClean="0"/>
              <a:t>M. EN D. EMILIA DURÁN RAMÍREZ</a:t>
            </a:r>
          </a:p>
        </p:txBody>
      </p:sp>
      <p:sp>
        <p:nvSpPr>
          <p:cNvPr id="11" name="10 Rectángulo"/>
          <p:cNvSpPr/>
          <p:nvPr/>
        </p:nvSpPr>
        <p:spPr>
          <a:xfrm>
            <a:off x="6143636" y="5715016"/>
            <a:ext cx="1928794" cy="369332"/>
          </a:xfrm>
          <a:prstGeom prst="rect">
            <a:avLst/>
          </a:prstGeom>
        </p:spPr>
        <p:txBody>
          <a:bodyPr wrap="square">
            <a:spAutoFit/>
          </a:bodyPr>
          <a:lstStyle/>
          <a:p>
            <a:pPr algn="ctr"/>
            <a:r>
              <a:rPr lang="es-MX" b="1" i="1" dirty="0" smtClean="0"/>
              <a:t>2018</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3.1 Elementos del Municipio </a:t>
            </a:r>
          </a:p>
        </p:txBody>
      </p:sp>
      <p:sp>
        <p:nvSpPr>
          <p:cNvPr id="3" name="2 Marcador de contenido"/>
          <p:cNvSpPr>
            <a:spLocks noGrp="1"/>
          </p:cNvSpPr>
          <p:nvPr>
            <p:ph idx="1"/>
          </p:nvPr>
        </p:nvSpPr>
        <p:spPr/>
        <p:txBody>
          <a:bodyPr>
            <a:normAutofit fontScale="92500" lnSpcReduction="10000"/>
          </a:bodyPr>
          <a:lstStyle/>
          <a:p>
            <a:r>
              <a:rPr lang="es-MX" dirty="0" smtClean="0"/>
              <a:t>El físico o geográfico terrestre que sirve de asiento a la población por ser el lugar en donde se desarrollan las actividades y sus relaciones. Para Hans </a:t>
            </a:r>
            <a:r>
              <a:rPr lang="es-MX" dirty="0" err="1" smtClean="0"/>
              <a:t>Kelsen</a:t>
            </a:r>
            <a:r>
              <a:rPr lang="es-MX" dirty="0" smtClean="0"/>
              <a:t> es el ámbito espacial de validez del</a:t>
            </a:r>
            <a:r>
              <a:rPr lang="es-ES" dirty="0" smtClean="0"/>
              <a:t> </a:t>
            </a:r>
            <a:r>
              <a:rPr lang="es-ES" dirty="0" smtClean="0"/>
              <a:t>orden </a:t>
            </a:r>
            <a:r>
              <a:rPr lang="es-ES" dirty="0" smtClean="0"/>
              <a:t>jurídico.</a:t>
            </a:r>
          </a:p>
          <a:p>
            <a:endParaRPr lang="es-ES" dirty="0" smtClean="0"/>
          </a:p>
          <a:p>
            <a:pPr lvl="0"/>
            <a:r>
              <a:rPr lang="es-MX" dirty="0" smtClean="0"/>
              <a:t>El formal, depositado en la autoridad o poder público que tiene la misión de llevar a los individuos y grupos que forman la población del estado a la realización del bien público temporal</a:t>
            </a:r>
            <a:r>
              <a:rPr lang="es-MX" dirty="0" smtClean="0"/>
              <a:t>.</a:t>
            </a:r>
          </a:p>
          <a:p>
            <a:r>
              <a:rPr lang="es-MX" dirty="0" smtClean="0"/>
              <a:t>Existen otros elementos de carácter teleológico que se refieren a los fines de la </a:t>
            </a:r>
            <a:r>
              <a:rPr lang="es-MX" dirty="0" smtClean="0"/>
              <a:t>institución.</a:t>
            </a:r>
            <a:endParaRPr lang="es-MX" dirty="0" smtClean="0"/>
          </a:p>
          <a:p>
            <a:pPr lvl="0"/>
            <a:endParaRPr lang="es-MX" dirty="0" smtClean="0"/>
          </a:p>
          <a:p>
            <a:endParaRPr lang="es-MX"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POBLACIÓN</a:t>
            </a:r>
            <a:endParaRPr lang="es-MX" dirty="0"/>
          </a:p>
        </p:txBody>
      </p:sp>
      <p:graphicFrame>
        <p:nvGraphicFramePr>
          <p:cNvPr id="4" name="3 Marcador de contenido"/>
          <p:cNvGraphicFramePr>
            <a:graphicFrameLocks noGrp="1"/>
          </p:cNvGraphicFramePr>
          <p:nvPr>
            <p:ph idx="1"/>
          </p:nvPr>
        </p:nvGraphicFramePr>
        <p:xfrm>
          <a:off x="0" y="1609725"/>
          <a:ext cx="8072462"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POBLACIÓN</a:t>
            </a:r>
            <a:endParaRPr lang="es-MX" dirty="0"/>
          </a:p>
        </p:txBody>
      </p:sp>
      <p:graphicFrame>
        <p:nvGraphicFramePr>
          <p:cNvPr id="4" name="3 Marcador de contenido"/>
          <p:cNvGraphicFramePr>
            <a:graphicFrameLocks noGrp="1"/>
          </p:cNvGraphicFramePr>
          <p:nvPr>
            <p:ph idx="1"/>
          </p:nvPr>
        </p:nvGraphicFramePr>
        <p:xfrm>
          <a:off x="0" y="1609725"/>
          <a:ext cx="8072462"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428596" y="642918"/>
          <a:ext cx="7191404" cy="6215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642910" y="500042"/>
            <a:ext cx="6786610" cy="461665"/>
          </a:xfrm>
          <a:prstGeom prst="rect">
            <a:avLst/>
          </a:prstGeom>
        </p:spPr>
        <p:txBody>
          <a:bodyPr wrap="square">
            <a:spAutoFit/>
          </a:bodyPr>
          <a:lstStyle/>
          <a:p>
            <a:pPr lvl="0" algn="ctr"/>
            <a:r>
              <a:rPr lang="es-ES" sz="2400" dirty="0" smtClean="0"/>
              <a:t>TERRITORIO</a:t>
            </a:r>
            <a:endParaRPr lang="es-MX"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428596" y="1428736"/>
          <a:ext cx="7191404" cy="5429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642910" y="500042"/>
            <a:ext cx="6786610" cy="461665"/>
          </a:xfrm>
          <a:prstGeom prst="rect">
            <a:avLst/>
          </a:prstGeom>
        </p:spPr>
        <p:txBody>
          <a:bodyPr wrap="square">
            <a:spAutoFit/>
          </a:bodyPr>
          <a:lstStyle/>
          <a:p>
            <a:pPr lvl="0" algn="ctr"/>
            <a:r>
              <a:rPr lang="es-MX" sz="2400" dirty="0" smtClean="0"/>
              <a:t>TERRITORIO</a:t>
            </a:r>
            <a:endParaRPr lang="es-MX"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0"/>
            <a:r>
              <a:rPr lang="es-ES" sz="4000" dirty="0" smtClean="0"/>
              <a:t>Gobierno</a:t>
            </a:r>
            <a:endParaRPr lang="es-MX" sz="4000" dirty="0"/>
          </a:p>
        </p:txBody>
      </p:sp>
      <p:sp>
        <p:nvSpPr>
          <p:cNvPr id="5" name="4 Rectángulo"/>
          <p:cNvSpPr/>
          <p:nvPr/>
        </p:nvSpPr>
        <p:spPr>
          <a:xfrm>
            <a:off x="642910" y="1571612"/>
            <a:ext cx="7072362" cy="192939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000" dirty="0" smtClean="0"/>
              <a:t>Gobierno es la acción de dirigir, administrar, mandar o conducir las acciones de una comunidad: También se le puede definir como el agrupamiento de personas que ejercen el poder.  </a:t>
            </a:r>
            <a:endParaRPr lang="es-MX" sz="2000" dirty="0"/>
          </a:p>
        </p:txBody>
      </p:sp>
      <p:sp>
        <p:nvSpPr>
          <p:cNvPr id="6" name="5 Flecha abajo"/>
          <p:cNvSpPr/>
          <p:nvPr/>
        </p:nvSpPr>
        <p:spPr>
          <a:xfrm>
            <a:off x="4211960" y="3573016"/>
            <a:ext cx="500066" cy="64408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8" name="7 Rectángulo"/>
          <p:cNvSpPr/>
          <p:nvPr/>
        </p:nvSpPr>
        <p:spPr>
          <a:xfrm>
            <a:off x="1214414" y="4365104"/>
            <a:ext cx="6357982" cy="2135730"/>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r>
              <a:rPr lang="es-ES" dirty="0" smtClean="0"/>
              <a:t>De manera que al ser el municipio una reproducción en pequeña escala del sistema de organización estatal, el gobierno aparece como un elemento fundamental. En el caso del municipio por lo que se refiere al gobierno de este, dicha institución es el ayuntamiento. </a:t>
            </a:r>
            <a:endParaRPr lang="es-MX"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142844" y="142852"/>
          <a:ext cx="7477156" cy="628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14290"/>
            <a:ext cx="7239000" cy="1465886"/>
          </a:xfrm>
        </p:spPr>
        <p:txBody>
          <a:bodyPr>
            <a:normAutofit fontScale="90000"/>
          </a:bodyPr>
          <a:lstStyle/>
          <a:p>
            <a:pPr lvl="0"/>
            <a:r>
              <a:rPr lang="es-ES" sz="3200" dirty="0" smtClean="0"/>
              <a:t>Constitución Política de los Estados Unidos Mexicanos</a:t>
            </a:r>
            <a:r>
              <a:rPr lang="es-MX" sz="3200" dirty="0" smtClean="0"/>
              <a:t/>
            </a:r>
            <a:br>
              <a:rPr lang="es-MX" sz="3200" dirty="0" smtClean="0"/>
            </a:br>
            <a:r>
              <a:rPr lang="es-MX" sz="2000" dirty="0" smtClean="0"/>
              <a:t/>
            </a:r>
            <a:br>
              <a:rPr lang="es-MX" sz="2000" dirty="0" smtClean="0"/>
            </a:br>
            <a:r>
              <a:rPr lang="es-ES" sz="2000" dirty="0" smtClean="0"/>
              <a:t> </a:t>
            </a:r>
            <a:endParaRPr lang="es-MX" sz="1600" dirty="0" smtClean="0"/>
          </a:p>
        </p:txBody>
      </p:sp>
      <p:graphicFrame>
        <p:nvGraphicFramePr>
          <p:cNvPr id="4" name="3 Marcador de contenido"/>
          <p:cNvGraphicFramePr>
            <a:graphicFrameLocks noGrp="1"/>
          </p:cNvGraphicFramePr>
          <p:nvPr>
            <p:ph idx="1"/>
          </p:nvPr>
        </p:nvGraphicFramePr>
        <p:xfrm>
          <a:off x="457200" y="1571612"/>
          <a:ext cx="7239000" cy="48847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14290"/>
            <a:ext cx="7239000" cy="1465886"/>
          </a:xfrm>
        </p:spPr>
        <p:txBody>
          <a:bodyPr>
            <a:normAutofit fontScale="90000"/>
          </a:bodyPr>
          <a:lstStyle/>
          <a:p>
            <a:pPr lvl="0"/>
            <a:r>
              <a:rPr lang="es-ES" sz="3200" dirty="0" smtClean="0"/>
              <a:t>Constitución Política de los Estados Unidos Mexicanos</a:t>
            </a:r>
            <a:r>
              <a:rPr lang="es-MX" sz="3200" dirty="0" smtClean="0"/>
              <a:t/>
            </a:r>
            <a:br>
              <a:rPr lang="es-MX" sz="3200" dirty="0" smtClean="0"/>
            </a:br>
            <a:r>
              <a:rPr lang="es-MX" sz="2000" dirty="0" smtClean="0"/>
              <a:t/>
            </a:r>
            <a:br>
              <a:rPr lang="es-MX" sz="2000" dirty="0" smtClean="0"/>
            </a:br>
            <a:r>
              <a:rPr lang="es-ES" sz="2000" dirty="0" smtClean="0"/>
              <a:t> </a:t>
            </a:r>
            <a:endParaRPr lang="es-MX" sz="1600" dirty="0" smtClean="0"/>
          </a:p>
        </p:txBody>
      </p:sp>
      <p:graphicFrame>
        <p:nvGraphicFramePr>
          <p:cNvPr id="4" name="3 Marcador de contenido"/>
          <p:cNvGraphicFramePr>
            <a:graphicFrameLocks noGrp="1"/>
          </p:cNvGraphicFramePr>
          <p:nvPr>
            <p:ph idx="1"/>
          </p:nvPr>
        </p:nvGraphicFramePr>
        <p:xfrm>
          <a:off x="457200" y="1571612"/>
          <a:ext cx="7239000" cy="48847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14290"/>
            <a:ext cx="7239000" cy="1465886"/>
          </a:xfrm>
        </p:spPr>
        <p:txBody>
          <a:bodyPr>
            <a:normAutofit fontScale="90000"/>
          </a:bodyPr>
          <a:lstStyle/>
          <a:p>
            <a:pPr lvl="0"/>
            <a:r>
              <a:rPr lang="es-ES" sz="3200" dirty="0" smtClean="0"/>
              <a:t>Constitución Política de los Estados Unidos Mexicanos</a:t>
            </a:r>
            <a:r>
              <a:rPr lang="es-MX" sz="3200" dirty="0" smtClean="0"/>
              <a:t/>
            </a:r>
            <a:br>
              <a:rPr lang="es-MX" sz="3200" dirty="0" smtClean="0"/>
            </a:br>
            <a:r>
              <a:rPr lang="es-MX" sz="2000" dirty="0" smtClean="0"/>
              <a:t/>
            </a:r>
            <a:br>
              <a:rPr lang="es-MX" sz="2000" dirty="0" smtClean="0"/>
            </a:br>
            <a:r>
              <a:rPr lang="es-ES" sz="2000" dirty="0" smtClean="0"/>
              <a:t> </a:t>
            </a:r>
            <a:endParaRPr lang="es-MX" sz="1600" dirty="0" smtClean="0"/>
          </a:p>
        </p:txBody>
      </p:sp>
      <p:graphicFrame>
        <p:nvGraphicFramePr>
          <p:cNvPr id="4" name="3 Marcador de contenido"/>
          <p:cNvGraphicFramePr>
            <a:graphicFrameLocks noGrp="1"/>
          </p:cNvGraphicFramePr>
          <p:nvPr>
            <p:ph idx="1"/>
          </p:nvPr>
        </p:nvGraphicFramePr>
        <p:xfrm>
          <a:off x="457200" y="1571612"/>
          <a:ext cx="7239000" cy="48847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8860" y="320040"/>
            <a:ext cx="5267340" cy="1143000"/>
          </a:xfrm>
        </p:spPr>
        <p:txBody>
          <a:bodyPr>
            <a:noAutofit/>
          </a:bodyPr>
          <a:lstStyle/>
          <a:p>
            <a:pPr algn="ctr"/>
            <a:r>
              <a:rPr lang="es-MX" sz="2800" dirty="0" smtClean="0"/>
              <a:t>CONTENIDO</a:t>
            </a:r>
            <a:endParaRPr lang="es-MX" sz="2800" dirty="0"/>
          </a:p>
        </p:txBody>
      </p:sp>
      <p:sp>
        <p:nvSpPr>
          <p:cNvPr id="3" name="2 Marcador de contenido"/>
          <p:cNvSpPr>
            <a:spLocks noGrp="1"/>
          </p:cNvSpPr>
          <p:nvPr>
            <p:ph idx="1"/>
          </p:nvPr>
        </p:nvSpPr>
        <p:spPr>
          <a:solidFill>
            <a:schemeClr val="accent1">
              <a:lumMod val="50000"/>
            </a:schemeClr>
          </a:solidFill>
          <a:ln>
            <a:solidFill>
              <a:schemeClr val="accent1"/>
            </a:solidFill>
          </a:ln>
        </p:spPr>
        <p:txBody>
          <a:bodyPr>
            <a:normAutofit/>
          </a:bodyPr>
          <a:lstStyle/>
          <a:p>
            <a:pPr lvl="0"/>
            <a:r>
              <a:rPr lang="es-ES" dirty="0" smtClean="0">
                <a:solidFill>
                  <a:srgbClr val="0070C0"/>
                </a:solidFill>
                <a:latin typeface="Book Antiqua" pitchFamily="18" charset="0"/>
                <a:hlinkClick r:id="rId3" action="ppaction://hlinksldjump"/>
              </a:rPr>
              <a:t>Guión de uso</a:t>
            </a:r>
            <a:endParaRPr lang="es-ES" dirty="0" smtClean="0">
              <a:solidFill>
                <a:srgbClr val="0070C0"/>
              </a:solidFill>
              <a:latin typeface="Book Antiqua" pitchFamily="18" charset="0"/>
            </a:endParaRPr>
          </a:p>
          <a:p>
            <a:pPr lvl="0">
              <a:buNone/>
            </a:pPr>
            <a:endParaRPr lang="es-ES" dirty="0" smtClean="0">
              <a:solidFill>
                <a:srgbClr val="0070C0"/>
              </a:solidFill>
              <a:latin typeface="Book Antiqua" pitchFamily="18" charset="0"/>
            </a:endParaRPr>
          </a:p>
          <a:p>
            <a:pPr lvl="0"/>
            <a:r>
              <a:rPr lang="es-ES" dirty="0" smtClean="0">
                <a:solidFill>
                  <a:srgbClr val="0070C0"/>
                </a:solidFill>
                <a:latin typeface="Book Antiqua" pitchFamily="18" charset="0"/>
                <a:hlinkClick r:id="rId4" action="ppaction://hlinksldjump"/>
              </a:rPr>
              <a:t>Objetivos de la Unidad de Aprendizaje</a:t>
            </a:r>
            <a:endParaRPr lang="es-ES" dirty="0" smtClean="0">
              <a:solidFill>
                <a:srgbClr val="0070C0"/>
              </a:solidFill>
              <a:latin typeface="Book Antiqua" pitchFamily="18" charset="0"/>
            </a:endParaRPr>
          </a:p>
          <a:p>
            <a:pPr lvl="0">
              <a:buNone/>
            </a:pPr>
            <a:endParaRPr lang="es-ES" dirty="0" smtClean="0">
              <a:solidFill>
                <a:srgbClr val="0070C0"/>
              </a:solidFill>
              <a:latin typeface="Book Antiqua" pitchFamily="18" charset="0"/>
            </a:endParaRPr>
          </a:p>
          <a:p>
            <a:pPr lvl="0"/>
            <a:r>
              <a:rPr lang="es-ES" dirty="0" smtClean="0">
                <a:solidFill>
                  <a:srgbClr val="0070C0"/>
                </a:solidFill>
                <a:latin typeface="Book Antiqua" pitchFamily="18" charset="0"/>
                <a:hlinkClick r:id="rId5" action="ppaction://hlinksldjump"/>
              </a:rPr>
              <a:t>Referencias Bibliográficas</a:t>
            </a:r>
            <a:endParaRPr lang="es-ES" dirty="0" smtClean="0">
              <a:solidFill>
                <a:srgbClr val="0070C0"/>
              </a:solidFill>
              <a:latin typeface="Book Antiqua" pitchFamily="18" charset="0"/>
            </a:endParaRPr>
          </a:p>
          <a:p>
            <a:pPr lvl="0">
              <a:buNone/>
            </a:pPr>
            <a:endParaRPr lang="es-ES" dirty="0" smtClean="0">
              <a:solidFill>
                <a:srgbClr val="0070C0"/>
              </a:solidFill>
              <a:latin typeface="Book Antiqua" pitchFamily="18" charset="0"/>
            </a:endParaRPr>
          </a:p>
          <a:p>
            <a:r>
              <a:rPr lang="es-MX" sz="2800" b="1" dirty="0" smtClean="0"/>
              <a:t>Unidad </a:t>
            </a:r>
            <a:r>
              <a:rPr lang="es-MX" sz="2800" b="1" dirty="0" smtClean="0"/>
              <a:t>3. </a:t>
            </a:r>
            <a:r>
              <a:rPr lang="es-MX" sz="2800" dirty="0" smtClean="0"/>
              <a:t>Elementos del Municipio, marco jurídico y autonomía municipal. </a:t>
            </a:r>
          </a:p>
          <a:p>
            <a:endParaRPr lang="es-MX" sz="2800" dirty="0" smtClean="0"/>
          </a:p>
          <a:p>
            <a:endParaRPr lang="es-MX" dirty="0"/>
          </a:p>
        </p:txBody>
      </p:sp>
      <p:pic>
        <p:nvPicPr>
          <p:cNvPr id="6" name="5 Imagen" descr="ESCUDO UAEMEX.jpg"/>
          <p:cNvPicPr>
            <a:picLocks noChangeAspect="1"/>
          </p:cNvPicPr>
          <p:nvPr/>
        </p:nvPicPr>
        <p:blipFill>
          <a:blip r:embed="rId6"/>
          <a:stretch>
            <a:fillRect/>
          </a:stretch>
        </p:blipFill>
        <p:spPr>
          <a:xfrm>
            <a:off x="785785" y="428605"/>
            <a:ext cx="1428761" cy="1214446"/>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14290"/>
            <a:ext cx="7239000" cy="1465886"/>
          </a:xfrm>
        </p:spPr>
        <p:txBody>
          <a:bodyPr>
            <a:normAutofit fontScale="90000"/>
          </a:bodyPr>
          <a:lstStyle/>
          <a:p>
            <a:pPr lvl="0"/>
            <a:r>
              <a:rPr lang="es-ES" sz="3200" dirty="0" smtClean="0"/>
              <a:t>Constitución Política de los Estados Unidos Mexicanos</a:t>
            </a:r>
            <a:r>
              <a:rPr lang="es-MX" sz="3200" dirty="0" smtClean="0"/>
              <a:t/>
            </a:r>
            <a:br>
              <a:rPr lang="es-MX" sz="3200" dirty="0" smtClean="0"/>
            </a:br>
            <a:r>
              <a:rPr lang="es-MX" sz="2000" dirty="0" smtClean="0"/>
              <a:t/>
            </a:r>
            <a:br>
              <a:rPr lang="es-MX" sz="2000" dirty="0" smtClean="0"/>
            </a:br>
            <a:r>
              <a:rPr lang="es-ES" sz="2000" dirty="0" smtClean="0"/>
              <a:t> </a:t>
            </a:r>
            <a:endParaRPr lang="es-MX" sz="1600" dirty="0" smtClean="0"/>
          </a:p>
        </p:txBody>
      </p:sp>
      <p:graphicFrame>
        <p:nvGraphicFramePr>
          <p:cNvPr id="4" name="3 Marcador de contenido"/>
          <p:cNvGraphicFramePr>
            <a:graphicFrameLocks noGrp="1"/>
          </p:cNvGraphicFramePr>
          <p:nvPr>
            <p:ph idx="1"/>
          </p:nvPr>
        </p:nvGraphicFramePr>
        <p:xfrm>
          <a:off x="457200" y="1571612"/>
          <a:ext cx="7239000" cy="48847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928670"/>
            <a:ext cx="7239000" cy="1285884"/>
          </a:xfrm>
        </p:spPr>
        <p:txBody>
          <a:bodyPr>
            <a:normAutofit fontScale="90000"/>
          </a:bodyPr>
          <a:lstStyle/>
          <a:p>
            <a:r>
              <a:rPr lang="es-ES" sz="2800" dirty="0" smtClean="0"/>
              <a:t/>
            </a:r>
            <a:br>
              <a:rPr lang="es-ES" sz="2800" dirty="0" smtClean="0"/>
            </a:br>
            <a:r>
              <a:rPr lang="es-ES" sz="2800" dirty="0" smtClean="0"/>
              <a:t/>
            </a:r>
            <a:br>
              <a:rPr lang="es-ES" sz="2800" dirty="0" smtClean="0"/>
            </a:br>
            <a:r>
              <a:rPr lang="es-ES" sz="2800" dirty="0" smtClean="0"/>
              <a:t/>
            </a:r>
            <a:br>
              <a:rPr lang="es-ES" sz="2800" dirty="0" smtClean="0"/>
            </a:br>
            <a:r>
              <a:rPr lang="es-ES" sz="2800" dirty="0" smtClean="0"/>
              <a:t>CONSTITUCIÓN </a:t>
            </a:r>
            <a:r>
              <a:rPr lang="es-ES" sz="2800" dirty="0" smtClean="0"/>
              <a:t>POLÍTICA DEL ESTADO LIBRE Y SOBERANO DE MÉXICO</a:t>
            </a:r>
            <a:r>
              <a:rPr lang="es-MX" sz="2800" dirty="0" smtClean="0"/>
              <a:t/>
            </a:r>
            <a:br>
              <a:rPr lang="es-MX" sz="2800" dirty="0" smtClean="0"/>
            </a:br>
            <a:r>
              <a:rPr lang="es-MX" sz="3200" dirty="0" smtClean="0"/>
              <a:t/>
            </a:r>
            <a:br>
              <a:rPr lang="es-MX" sz="3200" dirty="0" smtClean="0"/>
            </a:br>
            <a:r>
              <a:rPr lang="es-MX" sz="2000" dirty="0" smtClean="0"/>
              <a:t/>
            </a:r>
            <a:br>
              <a:rPr lang="es-MX" sz="2000" dirty="0" smtClean="0"/>
            </a:br>
            <a:r>
              <a:rPr lang="es-ES" sz="2000" dirty="0" smtClean="0"/>
              <a:t> </a:t>
            </a:r>
            <a:endParaRPr lang="es-MX" sz="1600" dirty="0" smtClean="0"/>
          </a:p>
        </p:txBody>
      </p:sp>
      <p:graphicFrame>
        <p:nvGraphicFramePr>
          <p:cNvPr id="4" name="3 Marcador de contenido"/>
          <p:cNvGraphicFramePr>
            <a:graphicFrameLocks noGrp="1"/>
          </p:cNvGraphicFramePr>
          <p:nvPr>
            <p:ph idx="1"/>
          </p:nvPr>
        </p:nvGraphicFramePr>
        <p:xfrm>
          <a:off x="457200" y="1571612"/>
          <a:ext cx="7239000" cy="48847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928670"/>
            <a:ext cx="7239000" cy="1285884"/>
          </a:xfrm>
        </p:spPr>
        <p:txBody>
          <a:bodyPr>
            <a:normAutofit fontScale="90000"/>
          </a:bodyPr>
          <a:lstStyle/>
          <a:p>
            <a:r>
              <a:rPr lang="es-ES" sz="2800" dirty="0" smtClean="0"/>
              <a:t/>
            </a:r>
            <a:br>
              <a:rPr lang="es-ES" sz="2800" dirty="0" smtClean="0"/>
            </a:br>
            <a:r>
              <a:rPr lang="es-ES" sz="2800" dirty="0" smtClean="0"/>
              <a:t/>
            </a:r>
            <a:br>
              <a:rPr lang="es-ES" sz="2800" dirty="0" smtClean="0"/>
            </a:br>
            <a:r>
              <a:rPr lang="es-ES" sz="2800" dirty="0" smtClean="0"/>
              <a:t/>
            </a:r>
            <a:br>
              <a:rPr lang="es-ES" sz="2800" dirty="0" smtClean="0"/>
            </a:br>
            <a:r>
              <a:rPr lang="es-ES" sz="2800" dirty="0" smtClean="0"/>
              <a:t>CONSTITUCIÓN </a:t>
            </a:r>
            <a:r>
              <a:rPr lang="es-ES" sz="2800" dirty="0" smtClean="0"/>
              <a:t>POLÍTICA DEL ESTADO LIBRE Y SOBERANO DE MÉXICO</a:t>
            </a:r>
            <a:r>
              <a:rPr lang="es-MX" sz="2800" dirty="0" smtClean="0"/>
              <a:t/>
            </a:r>
            <a:br>
              <a:rPr lang="es-MX" sz="2800" dirty="0" smtClean="0"/>
            </a:br>
            <a:r>
              <a:rPr lang="es-MX" sz="3200" dirty="0" smtClean="0"/>
              <a:t/>
            </a:r>
            <a:br>
              <a:rPr lang="es-MX" sz="3200" dirty="0" smtClean="0"/>
            </a:br>
            <a:r>
              <a:rPr lang="es-MX" sz="2000" dirty="0" smtClean="0"/>
              <a:t/>
            </a:r>
            <a:br>
              <a:rPr lang="es-MX" sz="2000" dirty="0" smtClean="0"/>
            </a:br>
            <a:r>
              <a:rPr lang="es-ES" sz="2000" dirty="0" smtClean="0"/>
              <a:t> </a:t>
            </a:r>
            <a:endParaRPr lang="es-MX" sz="1600" dirty="0" smtClean="0"/>
          </a:p>
        </p:txBody>
      </p:sp>
      <p:graphicFrame>
        <p:nvGraphicFramePr>
          <p:cNvPr id="4" name="3 Marcador de contenido"/>
          <p:cNvGraphicFramePr>
            <a:graphicFrameLocks noGrp="1"/>
          </p:cNvGraphicFramePr>
          <p:nvPr>
            <p:ph idx="1"/>
          </p:nvPr>
        </p:nvGraphicFramePr>
        <p:xfrm>
          <a:off x="457200" y="1571612"/>
          <a:ext cx="7239000" cy="48847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214282" y="285728"/>
          <a:ext cx="7786742" cy="59293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214282" y="285728"/>
          <a:ext cx="7786742" cy="59293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214282" y="285728"/>
          <a:ext cx="8215370" cy="59293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214282" y="1285860"/>
          <a:ext cx="8215370" cy="4929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214282" y="214290"/>
          <a:ext cx="7786742" cy="60007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214282" y="500042"/>
          <a:ext cx="7786742" cy="5715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REGLAMENTOS MUNICIPALES</a:t>
            </a:r>
            <a:endParaRPr lang="es-MX" dirty="0"/>
          </a:p>
        </p:txBody>
      </p:sp>
      <p:graphicFrame>
        <p:nvGraphicFramePr>
          <p:cNvPr id="4" name="3 Marcador de contenido"/>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8860" y="320040"/>
            <a:ext cx="5267340" cy="1143000"/>
          </a:xfrm>
        </p:spPr>
        <p:txBody>
          <a:bodyPr>
            <a:noAutofit/>
          </a:bodyPr>
          <a:lstStyle/>
          <a:p>
            <a:pPr algn="ctr"/>
            <a:r>
              <a:rPr lang="es-MX" sz="2800" dirty="0" smtClean="0"/>
              <a:t>GUIÓN DE USO</a:t>
            </a:r>
            <a:endParaRPr lang="es-MX" sz="2800" dirty="0"/>
          </a:p>
        </p:txBody>
      </p:sp>
      <p:sp>
        <p:nvSpPr>
          <p:cNvPr id="3" name="2 Marcador de contenido"/>
          <p:cNvSpPr>
            <a:spLocks noGrp="1"/>
          </p:cNvSpPr>
          <p:nvPr>
            <p:ph idx="1"/>
          </p:nvPr>
        </p:nvSpPr>
        <p:spPr/>
        <p:txBody>
          <a:bodyPr>
            <a:normAutofit fontScale="85000" lnSpcReduction="20000"/>
          </a:bodyPr>
          <a:lstStyle/>
          <a:p>
            <a:pPr>
              <a:buNone/>
            </a:pPr>
            <a:r>
              <a:rPr lang="es-ES" sz="2800" dirty="0" smtClean="0"/>
              <a:t>Este material está formado </a:t>
            </a:r>
            <a:r>
              <a:rPr lang="es-ES" sz="2800" smtClean="0"/>
              <a:t>por </a:t>
            </a:r>
            <a:r>
              <a:rPr lang="es-ES" sz="2800" smtClean="0"/>
              <a:t>30 </a:t>
            </a:r>
            <a:r>
              <a:rPr lang="es-ES" sz="2800" dirty="0" smtClean="0"/>
              <a:t>diapositivas para abarcar los </a:t>
            </a:r>
            <a:r>
              <a:rPr lang="es-ES" sz="2800" dirty="0" smtClean="0"/>
              <a:t>siete </a:t>
            </a:r>
            <a:r>
              <a:rPr lang="es-ES" sz="2800" dirty="0" smtClean="0"/>
              <a:t>puntos y </a:t>
            </a:r>
            <a:r>
              <a:rPr lang="es-ES" sz="2800" dirty="0" smtClean="0"/>
              <a:t>tres</a:t>
            </a:r>
            <a:r>
              <a:rPr lang="es-ES" sz="2800" dirty="0" smtClean="0"/>
              <a:t> </a:t>
            </a:r>
            <a:r>
              <a:rPr lang="es-ES" sz="2800" dirty="0" err="1" smtClean="0"/>
              <a:t>subpuntos</a:t>
            </a:r>
            <a:r>
              <a:rPr lang="es-ES" sz="2800" dirty="0" smtClean="0"/>
              <a:t> de la unidad </a:t>
            </a:r>
            <a:r>
              <a:rPr lang="es-ES" sz="2800" dirty="0" smtClean="0"/>
              <a:t>3 </a:t>
            </a:r>
            <a:r>
              <a:rPr lang="es-ES" sz="2800" dirty="0" smtClean="0"/>
              <a:t>de competencia que el plan de estudios específica  para la Unidad de Aprendizaje  Derecho Municipal:</a:t>
            </a:r>
          </a:p>
          <a:p>
            <a:pPr>
              <a:buNone/>
            </a:pPr>
            <a:endParaRPr lang="es-ES" sz="2800" dirty="0" smtClean="0"/>
          </a:p>
          <a:p>
            <a:r>
              <a:rPr lang="es-MX" sz="2800" b="1" dirty="0" smtClean="0"/>
              <a:t>Unidad 3. </a:t>
            </a:r>
            <a:r>
              <a:rPr lang="es-MX" sz="2800" dirty="0" smtClean="0"/>
              <a:t>Elementos del Municipio, marco jurídico y autonomía municipal. </a:t>
            </a:r>
          </a:p>
          <a:p>
            <a:pPr>
              <a:buNone/>
            </a:pPr>
            <a:endParaRPr lang="es-ES_tradnl" sz="2800" dirty="0" smtClean="0"/>
          </a:p>
          <a:p>
            <a:r>
              <a:rPr lang="es-ES" sz="2800" dirty="0" smtClean="0"/>
              <a:t>Se han seleccionado contenidos gráficos sobresalientes de la unidad, evitando textos extensos ya que la intensión del material es transmitir conceptos teóricos elementales, el material es un apoyo para la explicación que el docente realiza a los alumnos.</a:t>
            </a:r>
          </a:p>
          <a:p>
            <a:endParaRPr lang="es-MX" sz="2800" dirty="0" smtClean="0"/>
          </a:p>
          <a:p>
            <a:endParaRPr lang="es-MX" dirty="0" smtClean="0"/>
          </a:p>
          <a:p>
            <a:endParaRPr lang="es-MX" dirty="0"/>
          </a:p>
        </p:txBody>
      </p:sp>
      <p:pic>
        <p:nvPicPr>
          <p:cNvPr id="6" name="5 Imagen" descr="ESCUDO UAEMEX.jpg"/>
          <p:cNvPicPr>
            <a:picLocks noChangeAspect="1"/>
          </p:cNvPicPr>
          <p:nvPr/>
        </p:nvPicPr>
        <p:blipFill>
          <a:blip r:embed="rId3"/>
          <a:stretch>
            <a:fillRect/>
          </a:stretch>
        </p:blipFill>
        <p:spPr>
          <a:xfrm>
            <a:off x="785785" y="428605"/>
            <a:ext cx="1428761" cy="1214446"/>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2857496"/>
            <a:ext cx="7786742" cy="3714776"/>
          </a:xfrm>
        </p:spPr>
        <p:txBody>
          <a:bodyPr>
            <a:normAutofit/>
          </a:bodyPr>
          <a:lstStyle/>
          <a:p>
            <a:pPr algn="ctr"/>
            <a:r>
              <a:rPr lang="es-MX" sz="9600" dirty="0" smtClean="0"/>
              <a:t>GRACIAS</a:t>
            </a:r>
            <a:r>
              <a:rPr lang="es-MX" dirty="0" smtClean="0"/>
              <a:t> </a:t>
            </a:r>
            <a:br>
              <a:rPr lang="es-MX" dirty="0" smtClean="0"/>
            </a:br>
            <a:r>
              <a:rPr lang="es-MX" sz="7200" dirty="0" smtClean="0"/>
              <a:t>POR TU ATENCIÓN</a:t>
            </a:r>
            <a:endParaRPr lang="es-MX" sz="7200" dirty="0"/>
          </a:p>
        </p:txBody>
      </p:sp>
      <p:sp>
        <p:nvSpPr>
          <p:cNvPr id="3" name="2 Marcador de texto"/>
          <p:cNvSpPr>
            <a:spLocks noGrp="1"/>
          </p:cNvSpPr>
          <p:nvPr>
            <p:ph type="body" idx="1"/>
          </p:nvPr>
        </p:nvSpPr>
        <p:spPr/>
        <p:txBody>
          <a:bodyPr/>
          <a:lstStyle/>
          <a:p>
            <a:endParaRPr lang="es-MX"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8860" y="320040"/>
            <a:ext cx="5267340" cy="1143000"/>
          </a:xfrm>
        </p:spPr>
        <p:txBody>
          <a:bodyPr>
            <a:noAutofit/>
          </a:bodyPr>
          <a:lstStyle/>
          <a:p>
            <a:pPr algn="ctr"/>
            <a:r>
              <a:rPr lang="es-ES" sz="2800" dirty="0" smtClean="0">
                <a:solidFill>
                  <a:schemeClr val="accent6">
                    <a:lumMod val="75000"/>
                  </a:schemeClr>
                </a:solidFill>
              </a:rPr>
              <a:t>Objetivos de la unidad de aprendizaje</a:t>
            </a:r>
            <a:endParaRPr lang="es-MX" sz="2800" dirty="0"/>
          </a:p>
        </p:txBody>
      </p:sp>
      <p:sp>
        <p:nvSpPr>
          <p:cNvPr id="3" name="2 Marcador de contenido"/>
          <p:cNvSpPr>
            <a:spLocks noGrp="1"/>
          </p:cNvSpPr>
          <p:nvPr>
            <p:ph idx="1"/>
          </p:nvPr>
        </p:nvSpPr>
        <p:spPr/>
        <p:txBody>
          <a:bodyPr>
            <a:normAutofit/>
          </a:bodyPr>
          <a:lstStyle/>
          <a:p>
            <a:r>
              <a:rPr lang="es-MX" dirty="0" smtClean="0"/>
              <a:t>Describir los elementos constitutivos del municipio por medio de la identificación del marco normativo que sustenta la existencia, organización y funcionamiento del Municipio para determinar la importancia de la autonomía municipal</a:t>
            </a:r>
            <a:endParaRPr lang="es-MX" dirty="0"/>
          </a:p>
        </p:txBody>
      </p:sp>
      <p:pic>
        <p:nvPicPr>
          <p:cNvPr id="6" name="5 Imagen" descr="ESCUDO UAEMEX.jpg"/>
          <p:cNvPicPr>
            <a:picLocks noChangeAspect="1"/>
          </p:cNvPicPr>
          <p:nvPr/>
        </p:nvPicPr>
        <p:blipFill>
          <a:blip r:embed="rId3"/>
          <a:stretch>
            <a:fillRect/>
          </a:stretch>
        </p:blipFill>
        <p:spPr>
          <a:xfrm>
            <a:off x="785785" y="428605"/>
            <a:ext cx="1428761" cy="121444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8860" y="320040"/>
            <a:ext cx="5267340" cy="1143000"/>
          </a:xfrm>
        </p:spPr>
        <p:txBody>
          <a:bodyPr>
            <a:noAutofit/>
          </a:bodyPr>
          <a:lstStyle/>
          <a:p>
            <a:pPr algn="ctr"/>
            <a:r>
              <a:rPr lang="es-MX" sz="2800" dirty="0" smtClean="0"/>
              <a:t>Referencias bibliográficas</a:t>
            </a:r>
            <a:endParaRPr lang="es-MX" sz="2800" dirty="0"/>
          </a:p>
        </p:txBody>
      </p:sp>
      <p:sp>
        <p:nvSpPr>
          <p:cNvPr id="3" name="2 Marcador de contenido"/>
          <p:cNvSpPr>
            <a:spLocks noGrp="1"/>
          </p:cNvSpPr>
          <p:nvPr>
            <p:ph idx="1"/>
          </p:nvPr>
        </p:nvSpPr>
        <p:spPr/>
        <p:txBody>
          <a:bodyPr>
            <a:normAutofit fontScale="77500" lnSpcReduction="20000"/>
          </a:bodyPr>
          <a:lstStyle/>
          <a:p>
            <a:r>
              <a:rPr lang="es-ES" dirty="0" smtClean="0"/>
              <a:t>--</a:t>
            </a:r>
            <a:r>
              <a:rPr lang="es-ES" b="1" dirty="0" smtClean="0"/>
              <a:t>QUINTANA ROLDÁN, Carlos,</a:t>
            </a:r>
            <a:r>
              <a:rPr lang="es-ES" dirty="0" smtClean="0"/>
              <a:t> “Derecho Municipal”, México, Porrúa, 2011.</a:t>
            </a:r>
            <a:endParaRPr lang="es-MX" dirty="0" smtClean="0"/>
          </a:p>
          <a:p>
            <a:endParaRPr lang="es-MX" dirty="0" smtClean="0"/>
          </a:p>
          <a:p>
            <a:r>
              <a:rPr lang="es-ES" dirty="0" smtClean="0"/>
              <a:t> - </a:t>
            </a:r>
            <a:r>
              <a:rPr lang="es-ES" b="1" dirty="0" smtClean="0"/>
              <a:t>RENDÓN HUERTA BARRERA, Teresita,</a:t>
            </a:r>
            <a:r>
              <a:rPr lang="es-ES" dirty="0" smtClean="0"/>
              <a:t> “Derecho  Municipal”, México, Porrúa, 2007.</a:t>
            </a:r>
            <a:endParaRPr lang="es-MX" dirty="0" smtClean="0"/>
          </a:p>
          <a:p>
            <a:endParaRPr lang="es-MX" dirty="0" smtClean="0"/>
          </a:p>
          <a:p>
            <a:r>
              <a:rPr lang="es-ES" dirty="0" smtClean="0"/>
              <a:t>- </a:t>
            </a:r>
            <a:r>
              <a:rPr lang="es-ES" b="1" dirty="0" smtClean="0"/>
              <a:t>ANDRADE SÁNCHEZ, Eduardo, </a:t>
            </a:r>
            <a:r>
              <a:rPr lang="es-ES" dirty="0" smtClean="0"/>
              <a:t> “Derecho Municipal”, México, Oxford, 2006.</a:t>
            </a:r>
            <a:endParaRPr lang="es-MX" dirty="0" smtClean="0"/>
          </a:p>
          <a:p>
            <a:endParaRPr lang="es-MX" dirty="0" smtClean="0"/>
          </a:p>
          <a:p>
            <a:r>
              <a:rPr lang="es-ES" dirty="0" smtClean="0"/>
              <a:t>- </a:t>
            </a:r>
            <a:r>
              <a:rPr lang="es-ES" b="1" dirty="0" smtClean="0"/>
              <a:t>ROBLES MARTÍNEZ, Reynaldo</a:t>
            </a:r>
            <a:r>
              <a:rPr lang="es-ES" dirty="0" smtClean="0"/>
              <a:t>. “El Municipio”, México, Porrúa, 2009.</a:t>
            </a:r>
          </a:p>
          <a:p>
            <a:endParaRPr lang="es-ES" dirty="0" smtClean="0"/>
          </a:p>
          <a:p>
            <a:r>
              <a:rPr lang="es-ES" dirty="0" smtClean="0"/>
              <a:t>- </a:t>
            </a:r>
            <a:r>
              <a:rPr lang="es-ES" b="1" dirty="0" smtClean="0"/>
              <a:t>Constitución Política de los Estados Unidos Mexicanos</a:t>
            </a:r>
          </a:p>
          <a:p>
            <a:pPr>
              <a:buNone/>
            </a:pPr>
            <a:endParaRPr lang="es-MX" b="1" dirty="0" smtClean="0"/>
          </a:p>
          <a:p>
            <a:r>
              <a:rPr lang="es-ES" b="1" dirty="0" smtClean="0"/>
              <a:t>- Constitución Política del Estado Libre y Soberano de México</a:t>
            </a:r>
          </a:p>
          <a:p>
            <a:endParaRPr lang="es-ES" dirty="0" smtClean="0"/>
          </a:p>
          <a:p>
            <a:endParaRPr lang="es-MX" dirty="0"/>
          </a:p>
        </p:txBody>
      </p:sp>
      <p:pic>
        <p:nvPicPr>
          <p:cNvPr id="6" name="5 Imagen" descr="ESCUDO UAEMEX.jpg"/>
          <p:cNvPicPr>
            <a:picLocks noChangeAspect="1"/>
          </p:cNvPicPr>
          <p:nvPr/>
        </p:nvPicPr>
        <p:blipFill>
          <a:blip r:embed="rId3"/>
          <a:stretch>
            <a:fillRect/>
          </a:stretch>
        </p:blipFill>
        <p:spPr>
          <a:xfrm>
            <a:off x="785785" y="428605"/>
            <a:ext cx="1428761" cy="1214446"/>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8860" y="320040"/>
            <a:ext cx="5267340" cy="1143000"/>
          </a:xfrm>
        </p:spPr>
        <p:txBody>
          <a:bodyPr>
            <a:noAutofit/>
          </a:bodyPr>
          <a:lstStyle/>
          <a:p>
            <a:pPr algn="ctr"/>
            <a:r>
              <a:rPr lang="es-MX" sz="2800" dirty="0" smtClean="0"/>
              <a:t>Estructura de la unidad de aprendizaje</a:t>
            </a:r>
            <a:endParaRPr lang="es-MX" sz="2800" dirty="0"/>
          </a:p>
        </p:txBody>
      </p:sp>
      <p:sp>
        <p:nvSpPr>
          <p:cNvPr id="3" name="2 Marcador de contenido"/>
          <p:cNvSpPr>
            <a:spLocks noGrp="1"/>
          </p:cNvSpPr>
          <p:nvPr>
            <p:ph idx="1"/>
          </p:nvPr>
        </p:nvSpPr>
        <p:spPr/>
        <p:txBody>
          <a:bodyPr>
            <a:normAutofit fontScale="92500" lnSpcReduction="10000"/>
          </a:bodyPr>
          <a:lstStyle/>
          <a:p>
            <a:r>
              <a:rPr lang="es-MX" dirty="0" smtClean="0"/>
              <a:t>3.1 Elementos del Municipio </a:t>
            </a:r>
          </a:p>
          <a:p>
            <a:r>
              <a:rPr lang="es-MX" dirty="0" smtClean="0"/>
              <a:t>3.1.1 Territorio </a:t>
            </a:r>
          </a:p>
          <a:p>
            <a:r>
              <a:rPr lang="es-MX" dirty="0" smtClean="0"/>
              <a:t>3.1.2 Población </a:t>
            </a:r>
          </a:p>
          <a:p>
            <a:r>
              <a:rPr lang="es-MX" dirty="0" smtClean="0"/>
              <a:t>3.1.3 Gobierno </a:t>
            </a:r>
          </a:p>
          <a:p>
            <a:r>
              <a:rPr lang="es-MX" dirty="0" smtClean="0"/>
              <a:t>3.2 Constitución Política de los Estados Unidos Mexicanos </a:t>
            </a:r>
          </a:p>
          <a:p>
            <a:r>
              <a:rPr lang="es-MX" dirty="0" smtClean="0"/>
              <a:t>3.3 Constitución Política del Estado de México </a:t>
            </a:r>
          </a:p>
          <a:p>
            <a:r>
              <a:rPr lang="es-MX" dirty="0" smtClean="0"/>
              <a:t>3.4 </a:t>
            </a:r>
            <a:r>
              <a:rPr lang="es-MX" dirty="0" smtClean="0"/>
              <a:t>Ley Orgánica Municipal del Estado de México </a:t>
            </a:r>
          </a:p>
          <a:p>
            <a:r>
              <a:rPr lang="es-MX" dirty="0" smtClean="0"/>
              <a:t>3.5 Bando de policía y buen gobierno </a:t>
            </a:r>
          </a:p>
          <a:p>
            <a:r>
              <a:rPr lang="es-MX" dirty="0" smtClean="0"/>
              <a:t>3.6 Reglamentos municipales (Potestad reglamentaria) </a:t>
            </a:r>
          </a:p>
          <a:p>
            <a:r>
              <a:rPr lang="es-ES" dirty="0" smtClean="0"/>
              <a:t>3.7 La autonomía municipal</a:t>
            </a:r>
            <a:endParaRPr lang="es-MX" dirty="0" smtClean="0"/>
          </a:p>
          <a:p>
            <a:endParaRPr lang="es-ES" dirty="0" smtClean="0"/>
          </a:p>
          <a:p>
            <a:endParaRPr lang="es-MX" dirty="0"/>
          </a:p>
        </p:txBody>
      </p:sp>
      <p:pic>
        <p:nvPicPr>
          <p:cNvPr id="6" name="5 Imagen" descr="ESCUDO UAEMEX.jpg"/>
          <p:cNvPicPr>
            <a:picLocks noChangeAspect="1"/>
          </p:cNvPicPr>
          <p:nvPr/>
        </p:nvPicPr>
        <p:blipFill>
          <a:blip r:embed="rId3"/>
          <a:stretch>
            <a:fillRect/>
          </a:stretch>
        </p:blipFill>
        <p:spPr>
          <a:xfrm>
            <a:off x="785785" y="428605"/>
            <a:ext cx="1428761" cy="1214446"/>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4">
              <a:lumMod val="50000"/>
            </a:schemeClr>
          </a:solidFill>
        </p:spPr>
        <p:txBody>
          <a:bodyPr>
            <a:noAutofit/>
          </a:bodyPr>
          <a:lstStyle/>
          <a:p>
            <a:pPr algn="ctr"/>
            <a:r>
              <a:rPr lang="es-ES" sz="4000" dirty="0" smtClean="0"/>
              <a:t>Unidad </a:t>
            </a:r>
            <a:r>
              <a:rPr lang="es-ES" sz="4000" dirty="0" smtClean="0"/>
              <a:t>3.</a:t>
            </a:r>
            <a:endParaRPr lang="es-MX" sz="4000" dirty="0"/>
          </a:p>
        </p:txBody>
      </p:sp>
      <p:sp>
        <p:nvSpPr>
          <p:cNvPr id="3" name="2 Marcador de contenido"/>
          <p:cNvSpPr>
            <a:spLocks noGrp="1"/>
          </p:cNvSpPr>
          <p:nvPr>
            <p:ph idx="1"/>
          </p:nvPr>
        </p:nvSpPr>
        <p:spPr>
          <a:xfrm>
            <a:off x="457200" y="3143248"/>
            <a:ext cx="7239000" cy="3312488"/>
          </a:xfrm>
          <a:solidFill>
            <a:schemeClr val="accent2">
              <a:lumMod val="50000"/>
            </a:schemeClr>
          </a:solidFill>
        </p:spPr>
        <p:txBody>
          <a:bodyPr>
            <a:normAutofit/>
          </a:bodyPr>
          <a:lstStyle/>
          <a:p>
            <a:pPr algn="ctr">
              <a:buNone/>
            </a:pPr>
            <a:r>
              <a:rPr lang="es-ES" sz="2400" dirty="0" smtClean="0"/>
              <a:t>	</a:t>
            </a:r>
            <a:r>
              <a:rPr lang="es-ES" sz="4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Elementos del Municipio, marco jurídico y autonomía municipal</a:t>
            </a:r>
            <a:endParaRPr lang="es-MX" sz="4800" dirty="0" smtClean="0"/>
          </a:p>
          <a:p>
            <a:endParaRPr lang="es-MX"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4000" dirty="0" smtClean="0"/>
              <a:t> </a:t>
            </a:r>
          </a:p>
        </p:txBody>
      </p:sp>
      <p:graphicFrame>
        <p:nvGraphicFramePr>
          <p:cNvPr id="6" name="5 Diagrama"/>
          <p:cNvGraphicFramePr/>
          <p:nvPr/>
        </p:nvGraphicFramePr>
        <p:xfrm>
          <a:off x="285720" y="1397000"/>
          <a:ext cx="7334280" cy="5175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3.1 Elementos del Municipio </a:t>
            </a:r>
          </a:p>
        </p:txBody>
      </p:sp>
      <p:sp>
        <p:nvSpPr>
          <p:cNvPr id="3" name="2 Marcador de contenido"/>
          <p:cNvSpPr>
            <a:spLocks noGrp="1"/>
          </p:cNvSpPr>
          <p:nvPr>
            <p:ph idx="1"/>
          </p:nvPr>
        </p:nvSpPr>
        <p:spPr/>
        <p:txBody>
          <a:bodyPr>
            <a:normAutofit/>
          </a:bodyPr>
          <a:lstStyle/>
          <a:p>
            <a:r>
              <a:rPr lang="es-MX" dirty="0" smtClean="0"/>
              <a:t>Los elementos estructurales del municipio, de conformidad con la teoría tradicional, está integrado por tres elementos: el humano, que no atiende a factores cualitativos que marquen diferencias en cuanto a raza, color, estatura, grado de instrucción, etc., sino al aspecto cuantitativo, número de personas que integran la agrupación comunal.</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Personalizado 2">
      <a:dk1>
        <a:sysClr val="windowText" lastClr="000000"/>
      </a:dk1>
      <a:lt1>
        <a:sysClr val="window" lastClr="FFFFFF"/>
      </a:lt1>
      <a:dk2>
        <a:srgbClr val="9CA52B"/>
      </a:dk2>
      <a:lt2>
        <a:srgbClr val="DBF5F9"/>
      </a:lt2>
      <a:accent1>
        <a:srgbClr val="54A838"/>
      </a:accent1>
      <a:accent2>
        <a:srgbClr val="7E9532"/>
      </a:accent2>
      <a:accent3>
        <a:srgbClr val="07674D"/>
      </a:accent3>
      <a:accent4>
        <a:srgbClr val="9CA52B"/>
      </a:accent4>
      <a:accent5>
        <a:srgbClr val="7CCA62"/>
      </a:accent5>
      <a:accent6>
        <a:srgbClr val="A5C249"/>
      </a:accent6>
      <a:hlink>
        <a:srgbClr val="E2D700"/>
      </a:hlink>
      <a:folHlink>
        <a:srgbClr val="9CA52B"/>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1477</TotalTime>
  <Words>2016</Words>
  <Application>Microsoft Office PowerPoint</Application>
  <PresentationFormat>Presentación en pantalla (4:3)</PresentationFormat>
  <Paragraphs>132</Paragraphs>
  <Slides>30</Slides>
  <Notes>6</Notes>
  <HiddenSlides>0</HiddenSlides>
  <MMClips>0</MMClips>
  <ScaleCrop>false</ScaleCrop>
  <HeadingPairs>
    <vt:vector size="4" baseType="variant">
      <vt:variant>
        <vt:lpstr>Tema</vt:lpstr>
      </vt:variant>
      <vt:variant>
        <vt:i4>1</vt:i4>
      </vt:variant>
      <vt:variant>
        <vt:lpstr>Títulos de diapositiva</vt:lpstr>
      </vt:variant>
      <vt:variant>
        <vt:i4>30</vt:i4>
      </vt:variant>
    </vt:vector>
  </HeadingPairs>
  <TitlesOfParts>
    <vt:vector size="31" baseType="lpstr">
      <vt:lpstr>Opulento</vt:lpstr>
      <vt:lpstr>UNIVERSIDAD AUTÓNOMA DEL ESTADO DE MÉXICO</vt:lpstr>
      <vt:lpstr>CONTENIDO</vt:lpstr>
      <vt:lpstr>GUIÓN DE USO</vt:lpstr>
      <vt:lpstr>Objetivos de la unidad de aprendizaje</vt:lpstr>
      <vt:lpstr>Referencias bibliográficas</vt:lpstr>
      <vt:lpstr>Estructura de la unidad de aprendizaje</vt:lpstr>
      <vt:lpstr>Unidad 3.</vt:lpstr>
      <vt:lpstr> </vt:lpstr>
      <vt:lpstr>3.1 Elementos del Municipio </vt:lpstr>
      <vt:lpstr>3.1 Elementos del Municipio </vt:lpstr>
      <vt:lpstr>POBLACIÓN</vt:lpstr>
      <vt:lpstr>POBLACIÓN</vt:lpstr>
      <vt:lpstr>Diapositiva 13</vt:lpstr>
      <vt:lpstr>Diapositiva 14</vt:lpstr>
      <vt:lpstr>Gobierno</vt:lpstr>
      <vt:lpstr>Diapositiva 16</vt:lpstr>
      <vt:lpstr>Constitución Política de los Estados Unidos Mexicanos   </vt:lpstr>
      <vt:lpstr>Constitución Política de los Estados Unidos Mexicanos   </vt:lpstr>
      <vt:lpstr>Constitución Política de los Estados Unidos Mexicanos   </vt:lpstr>
      <vt:lpstr>Constitución Política de los Estados Unidos Mexicanos   </vt:lpstr>
      <vt:lpstr>   CONSTITUCIÓN POLÍTICA DEL ESTADO LIBRE Y SOBERANO DE MÉXICO    </vt:lpstr>
      <vt:lpstr>   CONSTITUCIÓN POLÍTICA DEL ESTADO LIBRE Y SOBERANO DE MÉXICO    </vt:lpstr>
      <vt:lpstr>Diapositiva 23</vt:lpstr>
      <vt:lpstr>Diapositiva 24</vt:lpstr>
      <vt:lpstr>Diapositiva 25</vt:lpstr>
      <vt:lpstr>Diapositiva 26</vt:lpstr>
      <vt:lpstr>Diapositiva 27</vt:lpstr>
      <vt:lpstr>Diapositiva 28</vt:lpstr>
      <vt:lpstr>REGLAMENTOS MUNICIPALES</vt:lpstr>
      <vt:lpstr>GRACIAS  POR TU ATENCIÓN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EMI</cp:lastModifiedBy>
  <cp:revision>144</cp:revision>
  <dcterms:created xsi:type="dcterms:W3CDTF">2016-10-11T12:34:00Z</dcterms:created>
  <dcterms:modified xsi:type="dcterms:W3CDTF">2018-09-29T04:50:37Z</dcterms:modified>
</cp:coreProperties>
</file>