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g" ContentType="image/jpeg"/>
  <Default Extension="jpe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-23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jpg"/><Relationship Id="rId2" Type="http://schemas.openxmlformats.org/officeDocument/2006/relationships/image" Target="../media/image21.jpg"/><Relationship Id="rId3" Type="http://schemas.openxmlformats.org/officeDocument/2006/relationships/image" Target="../media/image22.jp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5.jpg"/><Relationship Id="rId2" Type="http://schemas.openxmlformats.org/officeDocument/2006/relationships/image" Target="../media/image26.jp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8.jpg"/><Relationship Id="rId2" Type="http://schemas.openxmlformats.org/officeDocument/2006/relationships/image" Target="../media/image29.jpg"/><Relationship Id="rId3" Type="http://schemas.openxmlformats.org/officeDocument/2006/relationships/image" Target="../media/image30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jpg"/><Relationship Id="rId2" Type="http://schemas.openxmlformats.org/officeDocument/2006/relationships/image" Target="../media/image21.jpg"/><Relationship Id="rId3" Type="http://schemas.openxmlformats.org/officeDocument/2006/relationships/image" Target="../media/image22.jp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5.jpg"/><Relationship Id="rId2" Type="http://schemas.openxmlformats.org/officeDocument/2006/relationships/image" Target="../media/image26.jp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8.jpg"/><Relationship Id="rId2" Type="http://schemas.openxmlformats.org/officeDocument/2006/relationships/image" Target="../media/image29.jpg"/><Relationship Id="rId3" Type="http://schemas.openxmlformats.org/officeDocument/2006/relationships/image" Target="../media/image3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90351B-FF49-E444-B63C-96FE46C081C1}" type="doc">
      <dgm:prSet loTypeId="urn:microsoft.com/office/officeart/2005/8/layout/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CD08987-10D5-084B-B759-904BE8C077E3}">
      <dgm:prSet phldrT="[Texto]"/>
      <dgm:spPr/>
      <dgm:t>
        <a:bodyPr/>
        <a:lstStyle/>
        <a:p>
          <a:r>
            <a:rPr lang="es-ES" dirty="0" smtClean="0"/>
            <a:t>Signo o </a:t>
          </a:r>
          <a:r>
            <a:rPr lang="es-ES" i="1" dirty="0" err="1" smtClean="0"/>
            <a:t>representamen</a:t>
          </a:r>
          <a:r>
            <a:rPr lang="es-ES" dirty="0" smtClean="0"/>
            <a:t> (un primero)</a:t>
          </a:r>
          <a:endParaRPr lang="es-ES" dirty="0"/>
        </a:p>
      </dgm:t>
    </dgm:pt>
    <dgm:pt modelId="{FCE194F4-B296-164E-87F3-4F890710C5CB}" type="parTrans" cxnId="{D97F765A-2644-6A4D-B690-729D86A8DD48}">
      <dgm:prSet/>
      <dgm:spPr/>
      <dgm:t>
        <a:bodyPr/>
        <a:lstStyle/>
        <a:p>
          <a:endParaRPr lang="es-ES"/>
        </a:p>
      </dgm:t>
    </dgm:pt>
    <dgm:pt modelId="{EB695781-2C38-4A4A-9735-402AC92EC78D}" type="sibTrans" cxnId="{D97F765A-2644-6A4D-B690-729D86A8DD48}">
      <dgm:prSet/>
      <dgm:spPr/>
      <dgm:t>
        <a:bodyPr/>
        <a:lstStyle/>
        <a:p>
          <a:endParaRPr lang="es-ES"/>
        </a:p>
      </dgm:t>
    </dgm:pt>
    <dgm:pt modelId="{A33B68D6-8231-1941-9772-87CAD9AAD282}">
      <dgm:prSet phldrT="[Texto]"/>
      <dgm:spPr/>
      <dgm:t>
        <a:bodyPr/>
        <a:lstStyle/>
        <a:p>
          <a:r>
            <a:rPr lang="es-ES" dirty="0" smtClean="0"/>
            <a:t>Un objeto (un segundo)</a:t>
          </a:r>
          <a:endParaRPr lang="es-ES" dirty="0"/>
        </a:p>
      </dgm:t>
    </dgm:pt>
    <dgm:pt modelId="{8DE81BD3-87DE-4F48-8E83-844AF321B246}" type="parTrans" cxnId="{9CE4C111-73B6-234C-821B-10A68DEDE864}">
      <dgm:prSet/>
      <dgm:spPr/>
      <dgm:t>
        <a:bodyPr/>
        <a:lstStyle/>
        <a:p>
          <a:endParaRPr lang="es-ES"/>
        </a:p>
      </dgm:t>
    </dgm:pt>
    <dgm:pt modelId="{76CBD008-CE20-5D44-8066-E0386532CFF4}" type="sibTrans" cxnId="{9CE4C111-73B6-234C-821B-10A68DEDE864}">
      <dgm:prSet/>
      <dgm:spPr/>
      <dgm:t>
        <a:bodyPr/>
        <a:lstStyle/>
        <a:p>
          <a:endParaRPr lang="es-ES"/>
        </a:p>
      </dgm:t>
    </dgm:pt>
    <dgm:pt modelId="{B6324D54-D30F-0043-A9C7-07CDBF817062}">
      <dgm:prSet phldrT="[Texto]"/>
      <dgm:spPr/>
      <dgm:t>
        <a:bodyPr/>
        <a:lstStyle/>
        <a:p>
          <a:r>
            <a:rPr lang="es-ES" dirty="0" smtClean="0"/>
            <a:t>Un interpretante (un tercero)</a:t>
          </a:r>
          <a:endParaRPr lang="es-ES" dirty="0"/>
        </a:p>
      </dgm:t>
    </dgm:pt>
    <dgm:pt modelId="{E7E0A927-2D4D-0444-A475-97764DFCEC18}" type="parTrans" cxnId="{15FA1B1A-311A-0649-AD6D-E59EACAA8A62}">
      <dgm:prSet/>
      <dgm:spPr/>
      <dgm:t>
        <a:bodyPr/>
        <a:lstStyle/>
        <a:p>
          <a:endParaRPr lang="es-ES"/>
        </a:p>
      </dgm:t>
    </dgm:pt>
    <dgm:pt modelId="{C581BBD7-4942-6D45-AE35-FE0055B7A545}" type="sibTrans" cxnId="{15FA1B1A-311A-0649-AD6D-E59EACAA8A62}">
      <dgm:prSet/>
      <dgm:spPr/>
      <dgm:t>
        <a:bodyPr/>
        <a:lstStyle/>
        <a:p>
          <a:endParaRPr lang="es-ES"/>
        </a:p>
      </dgm:t>
    </dgm:pt>
    <dgm:pt modelId="{A00A7865-E78E-B74E-B966-838E2E1CA4BB}" type="pres">
      <dgm:prSet presAssocID="{3A90351B-FF49-E444-B63C-96FE46C081C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B721E86-8F86-E546-ADD7-9C5EB1267D25}" type="pres">
      <dgm:prSet presAssocID="{4CD08987-10D5-084B-B759-904BE8C077E3}" presName="parentLin" presStyleCnt="0"/>
      <dgm:spPr/>
    </dgm:pt>
    <dgm:pt modelId="{4E4B9677-28EC-524A-A588-147D0E338DA3}" type="pres">
      <dgm:prSet presAssocID="{4CD08987-10D5-084B-B759-904BE8C077E3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6D422DA7-64E6-3446-AFF8-A062762ABF6E}" type="pres">
      <dgm:prSet presAssocID="{4CD08987-10D5-084B-B759-904BE8C077E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53B319C-A775-054E-AB32-CC8FEC9948F1}" type="pres">
      <dgm:prSet presAssocID="{4CD08987-10D5-084B-B759-904BE8C077E3}" presName="negativeSpace" presStyleCnt="0"/>
      <dgm:spPr/>
    </dgm:pt>
    <dgm:pt modelId="{C2B09DD3-9AEA-DB48-AF44-6D6346D79A26}" type="pres">
      <dgm:prSet presAssocID="{4CD08987-10D5-084B-B759-904BE8C077E3}" presName="childText" presStyleLbl="conFgAcc1" presStyleIdx="0" presStyleCnt="3">
        <dgm:presLayoutVars>
          <dgm:bulletEnabled val="1"/>
        </dgm:presLayoutVars>
      </dgm:prSet>
      <dgm:spPr/>
    </dgm:pt>
    <dgm:pt modelId="{68107F6D-847A-994B-AADE-5140934FC0E7}" type="pres">
      <dgm:prSet presAssocID="{EB695781-2C38-4A4A-9735-402AC92EC78D}" presName="spaceBetweenRectangles" presStyleCnt="0"/>
      <dgm:spPr/>
    </dgm:pt>
    <dgm:pt modelId="{5B7923AD-599C-6944-9137-7C8D768A0EE6}" type="pres">
      <dgm:prSet presAssocID="{A33B68D6-8231-1941-9772-87CAD9AAD282}" presName="parentLin" presStyleCnt="0"/>
      <dgm:spPr/>
    </dgm:pt>
    <dgm:pt modelId="{E54C4D4F-3FB3-7341-9D48-B638BEBDC574}" type="pres">
      <dgm:prSet presAssocID="{A33B68D6-8231-1941-9772-87CAD9AAD282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7A69410C-CE0C-8148-B912-3B22AEB41428}" type="pres">
      <dgm:prSet presAssocID="{A33B68D6-8231-1941-9772-87CAD9AAD28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1F7B4BE-2480-6F4B-B4CF-3DEA23C9F22F}" type="pres">
      <dgm:prSet presAssocID="{A33B68D6-8231-1941-9772-87CAD9AAD282}" presName="negativeSpace" presStyleCnt="0"/>
      <dgm:spPr/>
    </dgm:pt>
    <dgm:pt modelId="{16DD66F4-918F-0E43-9285-50036B5B4037}" type="pres">
      <dgm:prSet presAssocID="{A33B68D6-8231-1941-9772-87CAD9AAD282}" presName="childText" presStyleLbl="conFgAcc1" presStyleIdx="1" presStyleCnt="3">
        <dgm:presLayoutVars>
          <dgm:bulletEnabled val="1"/>
        </dgm:presLayoutVars>
      </dgm:prSet>
      <dgm:spPr/>
    </dgm:pt>
    <dgm:pt modelId="{8855A3CE-C48E-B844-A8F2-F1AF4CA9C3BC}" type="pres">
      <dgm:prSet presAssocID="{76CBD008-CE20-5D44-8066-E0386532CFF4}" presName="spaceBetweenRectangles" presStyleCnt="0"/>
      <dgm:spPr/>
    </dgm:pt>
    <dgm:pt modelId="{D3DC8DD3-754F-EB4A-835E-1E2D63B033B8}" type="pres">
      <dgm:prSet presAssocID="{B6324D54-D30F-0043-A9C7-07CDBF817062}" presName="parentLin" presStyleCnt="0"/>
      <dgm:spPr/>
    </dgm:pt>
    <dgm:pt modelId="{C29C87C3-A42F-AC4E-AC86-290FCB24F19C}" type="pres">
      <dgm:prSet presAssocID="{B6324D54-D30F-0043-A9C7-07CDBF817062}" presName="parentLeftMargin" presStyleLbl="node1" presStyleIdx="1" presStyleCnt="3"/>
      <dgm:spPr/>
      <dgm:t>
        <a:bodyPr/>
        <a:lstStyle/>
        <a:p>
          <a:endParaRPr lang="es-ES"/>
        </a:p>
      </dgm:t>
    </dgm:pt>
    <dgm:pt modelId="{E70B4AA9-2C67-E64D-8B9C-198A32C0D473}" type="pres">
      <dgm:prSet presAssocID="{B6324D54-D30F-0043-A9C7-07CDBF81706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1D8D90B-5BCE-F14C-9206-B6645DF714BB}" type="pres">
      <dgm:prSet presAssocID="{B6324D54-D30F-0043-A9C7-07CDBF817062}" presName="negativeSpace" presStyleCnt="0"/>
      <dgm:spPr/>
    </dgm:pt>
    <dgm:pt modelId="{B6E3787A-1D5B-F640-AAA7-4203F111F13F}" type="pres">
      <dgm:prSet presAssocID="{B6324D54-D30F-0043-A9C7-07CDBF81706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97F765A-2644-6A4D-B690-729D86A8DD48}" srcId="{3A90351B-FF49-E444-B63C-96FE46C081C1}" destId="{4CD08987-10D5-084B-B759-904BE8C077E3}" srcOrd="0" destOrd="0" parTransId="{FCE194F4-B296-164E-87F3-4F890710C5CB}" sibTransId="{EB695781-2C38-4A4A-9735-402AC92EC78D}"/>
    <dgm:cxn modelId="{184DD462-FCAD-EE4F-84A7-71CB4321FBC2}" type="presOf" srcId="{4CD08987-10D5-084B-B759-904BE8C077E3}" destId="{6D422DA7-64E6-3446-AFF8-A062762ABF6E}" srcOrd="1" destOrd="0" presId="urn:microsoft.com/office/officeart/2005/8/layout/list1"/>
    <dgm:cxn modelId="{07E63C7E-B041-CA46-B080-B9AF712432A0}" type="presOf" srcId="{A33B68D6-8231-1941-9772-87CAD9AAD282}" destId="{E54C4D4F-3FB3-7341-9D48-B638BEBDC574}" srcOrd="0" destOrd="0" presId="urn:microsoft.com/office/officeart/2005/8/layout/list1"/>
    <dgm:cxn modelId="{F1990A66-F398-2742-B549-531788A9209D}" type="presOf" srcId="{B6324D54-D30F-0043-A9C7-07CDBF817062}" destId="{E70B4AA9-2C67-E64D-8B9C-198A32C0D473}" srcOrd="1" destOrd="0" presId="urn:microsoft.com/office/officeart/2005/8/layout/list1"/>
    <dgm:cxn modelId="{604C9EEC-767F-D84C-AD73-0E53C4B558CF}" type="presOf" srcId="{A33B68D6-8231-1941-9772-87CAD9AAD282}" destId="{7A69410C-CE0C-8148-B912-3B22AEB41428}" srcOrd="1" destOrd="0" presId="urn:microsoft.com/office/officeart/2005/8/layout/list1"/>
    <dgm:cxn modelId="{C01FF9D3-E585-B44F-B14E-7B9EC13C6E30}" type="presOf" srcId="{B6324D54-D30F-0043-A9C7-07CDBF817062}" destId="{C29C87C3-A42F-AC4E-AC86-290FCB24F19C}" srcOrd="0" destOrd="0" presId="urn:microsoft.com/office/officeart/2005/8/layout/list1"/>
    <dgm:cxn modelId="{9CE4C111-73B6-234C-821B-10A68DEDE864}" srcId="{3A90351B-FF49-E444-B63C-96FE46C081C1}" destId="{A33B68D6-8231-1941-9772-87CAD9AAD282}" srcOrd="1" destOrd="0" parTransId="{8DE81BD3-87DE-4F48-8E83-844AF321B246}" sibTransId="{76CBD008-CE20-5D44-8066-E0386532CFF4}"/>
    <dgm:cxn modelId="{15FA1B1A-311A-0649-AD6D-E59EACAA8A62}" srcId="{3A90351B-FF49-E444-B63C-96FE46C081C1}" destId="{B6324D54-D30F-0043-A9C7-07CDBF817062}" srcOrd="2" destOrd="0" parTransId="{E7E0A927-2D4D-0444-A475-97764DFCEC18}" sibTransId="{C581BBD7-4942-6D45-AE35-FE0055B7A545}"/>
    <dgm:cxn modelId="{34CDEF44-764E-CA49-A575-B2B33B645366}" type="presOf" srcId="{3A90351B-FF49-E444-B63C-96FE46C081C1}" destId="{A00A7865-E78E-B74E-B966-838E2E1CA4BB}" srcOrd="0" destOrd="0" presId="urn:microsoft.com/office/officeart/2005/8/layout/list1"/>
    <dgm:cxn modelId="{3E577929-0192-A149-941E-2585DC0835C2}" type="presOf" srcId="{4CD08987-10D5-084B-B759-904BE8C077E3}" destId="{4E4B9677-28EC-524A-A588-147D0E338DA3}" srcOrd="0" destOrd="0" presId="urn:microsoft.com/office/officeart/2005/8/layout/list1"/>
    <dgm:cxn modelId="{FA23092F-8DE3-E24F-860A-FF646C2C57BD}" type="presParOf" srcId="{A00A7865-E78E-B74E-B966-838E2E1CA4BB}" destId="{1B721E86-8F86-E546-ADD7-9C5EB1267D25}" srcOrd="0" destOrd="0" presId="urn:microsoft.com/office/officeart/2005/8/layout/list1"/>
    <dgm:cxn modelId="{C6329675-737A-934A-BA01-559516EAFA81}" type="presParOf" srcId="{1B721E86-8F86-E546-ADD7-9C5EB1267D25}" destId="{4E4B9677-28EC-524A-A588-147D0E338DA3}" srcOrd="0" destOrd="0" presId="urn:microsoft.com/office/officeart/2005/8/layout/list1"/>
    <dgm:cxn modelId="{BA5BA8E9-C1D1-8E4D-AD44-63AC0A900271}" type="presParOf" srcId="{1B721E86-8F86-E546-ADD7-9C5EB1267D25}" destId="{6D422DA7-64E6-3446-AFF8-A062762ABF6E}" srcOrd="1" destOrd="0" presId="urn:microsoft.com/office/officeart/2005/8/layout/list1"/>
    <dgm:cxn modelId="{3E47D0E5-175B-5741-9ABA-E554EFC9CB76}" type="presParOf" srcId="{A00A7865-E78E-B74E-B966-838E2E1CA4BB}" destId="{353B319C-A775-054E-AB32-CC8FEC9948F1}" srcOrd="1" destOrd="0" presId="urn:microsoft.com/office/officeart/2005/8/layout/list1"/>
    <dgm:cxn modelId="{AD2169A0-CD5D-E947-AA4D-925DD37F292E}" type="presParOf" srcId="{A00A7865-E78E-B74E-B966-838E2E1CA4BB}" destId="{C2B09DD3-9AEA-DB48-AF44-6D6346D79A26}" srcOrd="2" destOrd="0" presId="urn:microsoft.com/office/officeart/2005/8/layout/list1"/>
    <dgm:cxn modelId="{33C9B2A5-B785-FA49-A523-C81F2A5B737B}" type="presParOf" srcId="{A00A7865-E78E-B74E-B966-838E2E1CA4BB}" destId="{68107F6D-847A-994B-AADE-5140934FC0E7}" srcOrd="3" destOrd="0" presId="urn:microsoft.com/office/officeart/2005/8/layout/list1"/>
    <dgm:cxn modelId="{E8282F09-3061-3E42-A4EB-625F4CE2BE0C}" type="presParOf" srcId="{A00A7865-E78E-B74E-B966-838E2E1CA4BB}" destId="{5B7923AD-599C-6944-9137-7C8D768A0EE6}" srcOrd="4" destOrd="0" presId="urn:microsoft.com/office/officeart/2005/8/layout/list1"/>
    <dgm:cxn modelId="{C8DB4C3C-EFD5-3643-B511-376C31E9D67F}" type="presParOf" srcId="{5B7923AD-599C-6944-9137-7C8D768A0EE6}" destId="{E54C4D4F-3FB3-7341-9D48-B638BEBDC574}" srcOrd="0" destOrd="0" presId="urn:microsoft.com/office/officeart/2005/8/layout/list1"/>
    <dgm:cxn modelId="{6B428586-DF7F-AB4E-AC45-8D01EB5D1B89}" type="presParOf" srcId="{5B7923AD-599C-6944-9137-7C8D768A0EE6}" destId="{7A69410C-CE0C-8148-B912-3B22AEB41428}" srcOrd="1" destOrd="0" presId="urn:microsoft.com/office/officeart/2005/8/layout/list1"/>
    <dgm:cxn modelId="{C2F54459-1EE4-2C4D-B577-A5B19894C0BC}" type="presParOf" srcId="{A00A7865-E78E-B74E-B966-838E2E1CA4BB}" destId="{21F7B4BE-2480-6F4B-B4CF-3DEA23C9F22F}" srcOrd="5" destOrd="0" presId="urn:microsoft.com/office/officeart/2005/8/layout/list1"/>
    <dgm:cxn modelId="{FD69A97D-ACCE-6942-8B34-4E029CB8C693}" type="presParOf" srcId="{A00A7865-E78E-B74E-B966-838E2E1CA4BB}" destId="{16DD66F4-918F-0E43-9285-50036B5B4037}" srcOrd="6" destOrd="0" presId="urn:microsoft.com/office/officeart/2005/8/layout/list1"/>
    <dgm:cxn modelId="{B46F8990-A30B-7149-B244-1DAE90E769EF}" type="presParOf" srcId="{A00A7865-E78E-B74E-B966-838E2E1CA4BB}" destId="{8855A3CE-C48E-B844-A8F2-F1AF4CA9C3BC}" srcOrd="7" destOrd="0" presId="urn:microsoft.com/office/officeart/2005/8/layout/list1"/>
    <dgm:cxn modelId="{301A6D22-C554-E941-BA73-CD3BDCC1CCED}" type="presParOf" srcId="{A00A7865-E78E-B74E-B966-838E2E1CA4BB}" destId="{D3DC8DD3-754F-EB4A-835E-1E2D63B033B8}" srcOrd="8" destOrd="0" presId="urn:microsoft.com/office/officeart/2005/8/layout/list1"/>
    <dgm:cxn modelId="{45FC232D-6CA5-1A46-8DD9-0B71E5245E90}" type="presParOf" srcId="{D3DC8DD3-754F-EB4A-835E-1E2D63B033B8}" destId="{C29C87C3-A42F-AC4E-AC86-290FCB24F19C}" srcOrd="0" destOrd="0" presId="urn:microsoft.com/office/officeart/2005/8/layout/list1"/>
    <dgm:cxn modelId="{A081BECE-3566-5F4F-998B-F74F49760432}" type="presParOf" srcId="{D3DC8DD3-754F-EB4A-835E-1E2D63B033B8}" destId="{E70B4AA9-2C67-E64D-8B9C-198A32C0D473}" srcOrd="1" destOrd="0" presId="urn:microsoft.com/office/officeart/2005/8/layout/list1"/>
    <dgm:cxn modelId="{F97EC78D-0DAA-6943-9946-3AA6D18103B7}" type="presParOf" srcId="{A00A7865-E78E-B74E-B966-838E2E1CA4BB}" destId="{D1D8D90B-5BCE-F14C-9206-B6645DF714BB}" srcOrd="9" destOrd="0" presId="urn:microsoft.com/office/officeart/2005/8/layout/list1"/>
    <dgm:cxn modelId="{8CCD9FA5-F667-1445-B161-35DCE6CFC60D}" type="presParOf" srcId="{A00A7865-E78E-B74E-B966-838E2E1CA4BB}" destId="{B6E3787A-1D5B-F640-AAA7-4203F111F13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5C8EC4-C5D1-F047-AE97-734AF34BFF86}" type="doc">
      <dgm:prSet loTypeId="urn:microsoft.com/office/officeart/2008/layout/CaptionedPicture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5F0D3AF-C221-8D4E-9416-2F2A9AC96A84}">
      <dgm:prSet phldrT="[Texto]" phldr="1"/>
      <dgm:spPr/>
      <dgm:t>
        <a:bodyPr/>
        <a:lstStyle/>
        <a:p>
          <a:endParaRPr lang="es-ES" dirty="0"/>
        </a:p>
      </dgm:t>
    </dgm:pt>
    <dgm:pt modelId="{3BF101C7-4E8F-B94E-B45F-A19584C8A008}" type="parTrans" cxnId="{3E7EDFCA-1835-2B41-934B-9DA2621FED23}">
      <dgm:prSet/>
      <dgm:spPr/>
      <dgm:t>
        <a:bodyPr/>
        <a:lstStyle/>
        <a:p>
          <a:endParaRPr lang="es-ES"/>
        </a:p>
      </dgm:t>
    </dgm:pt>
    <dgm:pt modelId="{E5EE18C9-4F70-2A4E-A98D-D3F744891796}" type="sibTrans" cxnId="{3E7EDFCA-1835-2B41-934B-9DA2621FED23}">
      <dgm:prSet/>
      <dgm:spPr/>
      <dgm:t>
        <a:bodyPr/>
        <a:lstStyle/>
        <a:p>
          <a:endParaRPr lang="es-ES"/>
        </a:p>
      </dgm:t>
    </dgm:pt>
    <dgm:pt modelId="{FE13EC31-3732-D045-B28F-83FE908E401B}">
      <dgm:prSet phldrT="[Texto]"/>
      <dgm:spPr/>
      <dgm:t>
        <a:bodyPr/>
        <a:lstStyle/>
        <a:p>
          <a:r>
            <a:rPr lang="es-ES" dirty="0" err="1" smtClean="0"/>
            <a:t>Cualisigno</a:t>
          </a:r>
          <a:endParaRPr lang="es-ES" dirty="0"/>
        </a:p>
      </dgm:t>
    </dgm:pt>
    <dgm:pt modelId="{485F1FCB-EDA2-8949-8F11-DEDE5454D05D}" type="parTrans" cxnId="{5B0D4F5A-5FDA-3547-ABC8-DEE01F327B82}">
      <dgm:prSet/>
      <dgm:spPr/>
      <dgm:t>
        <a:bodyPr/>
        <a:lstStyle/>
        <a:p>
          <a:endParaRPr lang="es-ES"/>
        </a:p>
      </dgm:t>
    </dgm:pt>
    <dgm:pt modelId="{02AFE597-55C2-7042-94BA-D12449BE441B}" type="sibTrans" cxnId="{5B0D4F5A-5FDA-3547-ABC8-DEE01F327B82}">
      <dgm:prSet/>
      <dgm:spPr/>
      <dgm:t>
        <a:bodyPr/>
        <a:lstStyle/>
        <a:p>
          <a:endParaRPr lang="es-ES"/>
        </a:p>
      </dgm:t>
    </dgm:pt>
    <dgm:pt modelId="{F21C61B7-F670-7844-960C-2AA1737E57DB}">
      <dgm:prSet phldrT="[Texto]" phldr="1"/>
      <dgm:spPr/>
      <dgm:t>
        <a:bodyPr/>
        <a:lstStyle/>
        <a:p>
          <a:endParaRPr lang="es-ES"/>
        </a:p>
      </dgm:t>
    </dgm:pt>
    <dgm:pt modelId="{C599CD74-FD68-4148-B4E6-BFD17C6C4995}" type="parTrans" cxnId="{2D75C81E-BA2D-2640-AF11-E9B01B6120EE}">
      <dgm:prSet/>
      <dgm:spPr/>
      <dgm:t>
        <a:bodyPr/>
        <a:lstStyle/>
        <a:p>
          <a:endParaRPr lang="es-ES"/>
        </a:p>
      </dgm:t>
    </dgm:pt>
    <dgm:pt modelId="{5445FDB0-C8E2-ED45-924F-888EFCE39E4B}" type="sibTrans" cxnId="{2D75C81E-BA2D-2640-AF11-E9B01B6120EE}">
      <dgm:prSet/>
      <dgm:spPr/>
      <dgm:t>
        <a:bodyPr/>
        <a:lstStyle/>
        <a:p>
          <a:endParaRPr lang="es-ES"/>
        </a:p>
      </dgm:t>
    </dgm:pt>
    <dgm:pt modelId="{B3B1008C-9203-E248-8450-0C2BA52E7816}">
      <dgm:prSet phldrT="[Texto]"/>
      <dgm:spPr/>
      <dgm:t>
        <a:bodyPr/>
        <a:lstStyle/>
        <a:p>
          <a:r>
            <a:rPr lang="es-ES" dirty="0" err="1" smtClean="0"/>
            <a:t>Sinsigno</a:t>
          </a:r>
          <a:endParaRPr lang="es-ES" dirty="0"/>
        </a:p>
      </dgm:t>
    </dgm:pt>
    <dgm:pt modelId="{839B2583-DD55-3544-A887-DCABB65D124A}" type="parTrans" cxnId="{7DAC587B-6CC7-F745-9D9D-C4CCD099E07C}">
      <dgm:prSet/>
      <dgm:spPr/>
      <dgm:t>
        <a:bodyPr/>
        <a:lstStyle/>
        <a:p>
          <a:endParaRPr lang="es-ES"/>
        </a:p>
      </dgm:t>
    </dgm:pt>
    <dgm:pt modelId="{BB6F1F71-EDB7-4E40-A482-463C59D2A9DE}" type="sibTrans" cxnId="{7DAC587B-6CC7-F745-9D9D-C4CCD099E07C}">
      <dgm:prSet/>
      <dgm:spPr/>
      <dgm:t>
        <a:bodyPr/>
        <a:lstStyle/>
        <a:p>
          <a:endParaRPr lang="es-ES"/>
        </a:p>
      </dgm:t>
    </dgm:pt>
    <dgm:pt modelId="{F46791D8-41D7-B047-83F9-DD735CDD5270}">
      <dgm:prSet phldrT="[Texto]" phldr="1"/>
      <dgm:spPr/>
      <dgm:t>
        <a:bodyPr/>
        <a:lstStyle/>
        <a:p>
          <a:endParaRPr lang="es-ES"/>
        </a:p>
      </dgm:t>
    </dgm:pt>
    <dgm:pt modelId="{5219B31C-B998-B04B-AB61-FD82AB3F911F}" type="parTrans" cxnId="{CBB41062-62C4-4545-8E90-01EF08B81940}">
      <dgm:prSet/>
      <dgm:spPr/>
      <dgm:t>
        <a:bodyPr/>
        <a:lstStyle/>
        <a:p>
          <a:endParaRPr lang="es-ES"/>
        </a:p>
      </dgm:t>
    </dgm:pt>
    <dgm:pt modelId="{85129458-3F9C-3240-A329-1383B1C5394B}" type="sibTrans" cxnId="{CBB41062-62C4-4545-8E90-01EF08B81940}">
      <dgm:prSet/>
      <dgm:spPr/>
      <dgm:t>
        <a:bodyPr/>
        <a:lstStyle/>
        <a:p>
          <a:endParaRPr lang="es-ES"/>
        </a:p>
      </dgm:t>
    </dgm:pt>
    <dgm:pt modelId="{EA0F8DC1-CEDF-0C47-A677-F66D1881FFFD}">
      <dgm:prSet phldrT="[Texto]"/>
      <dgm:spPr/>
      <dgm:t>
        <a:bodyPr/>
        <a:lstStyle/>
        <a:p>
          <a:r>
            <a:rPr lang="es-ES" dirty="0" err="1" smtClean="0"/>
            <a:t>legisigno</a:t>
          </a:r>
          <a:endParaRPr lang="es-ES" dirty="0"/>
        </a:p>
      </dgm:t>
    </dgm:pt>
    <dgm:pt modelId="{5E33DD40-A0CD-3E4B-AA90-899AC2CE107A}" type="parTrans" cxnId="{CC2CDC27-958E-3841-9FC1-388F95B532CD}">
      <dgm:prSet/>
      <dgm:spPr/>
      <dgm:t>
        <a:bodyPr/>
        <a:lstStyle/>
        <a:p>
          <a:endParaRPr lang="es-ES"/>
        </a:p>
      </dgm:t>
    </dgm:pt>
    <dgm:pt modelId="{19E46AD7-A79B-3C4F-BB76-FEF9C2A43B29}" type="sibTrans" cxnId="{CC2CDC27-958E-3841-9FC1-388F95B532CD}">
      <dgm:prSet/>
      <dgm:spPr/>
      <dgm:t>
        <a:bodyPr/>
        <a:lstStyle/>
        <a:p>
          <a:endParaRPr lang="es-ES"/>
        </a:p>
      </dgm:t>
    </dgm:pt>
    <dgm:pt modelId="{B88D215F-1D69-764C-AE7F-FE49274789A9}" type="pres">
      <dgm:prSet presAssocID="{B65C8EC4-C5D1-F047-AE97-734AF34BFF86}" presName="Name0" presStyleCnt="0">
        <dgm:presLayoutVars>
          <dgm:chMax/>
          <dgm:chPref/>
          <dgm:dir/>
        </dgm:presLayoutVars>
      </dgm:prSet>
      <dgm:spPr/>
    </dgm:pt>
    <dgm:pt modelId="{B9ACADDC-E471-1D4E-A868-54C88D33BAB9}" type="pres">
      <dgm:prSet presAssocID="{E5F0D3AF-C221-8D4E-9416-2F2A9AC96A84}" presName="composite" presStyleCnt="0">
        <dgm:presLayoutVars>
          <dgm:chMax val="1"/>
          <dgm:chPref val="1"/>
        </dgm:presLayoutVars>
      </dgm:prSet>
      <dgm:spPr/>
    </dgm:pt>
    <dgm:pt modelId="{8D159091-C39C-6246-88E1-0ABB9E02FFD8}" type="pres">
      <dgm:prSet presAssocID="{E5F0D3AF-C221-8D4E-9416-2F2A9AC96A84}" presName="Accent" presStyleLbl="trAlignAcc1" presStyleIdx="0" presStyleCnt="3">
        <dgm:presLayoutVars>
          <dgm:chMax val="0"/>
          <dgm:chPref val="0"/>
        </dgm:presLayoutVars>
      </dgm:prSet>
      <dgm:spPr/>
    </dgm:pt>
    <dgm:pt modelId="{11938978-DCCE-A042-A6FF-6768737F4DD3}" type="pres">
      <dgm:prSet presAssocID="{E5F0D3AF-C221-8D4E-9416-2F2A9AC96A84}" presName="Image" presStyleLbl="alignImgPlace1" presStyleIdx="0" presStyleCnt="3" custScaleX="115480" custScaleY="131423" custLinFactNeighborX="10749" custLinFactNeighborY="-5789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86A38364-99C8-2041-8FE6-65F9E5F660FA}" type="pres">
      <dgm:prSet presAssocID="{E5F0D3AF-C221-8D4E-9416-2F2A9AC96A84}" presName="ChildComposite" presStyleCnt="0"/>
      <dgm:spPr/>
    </dgm:pt>
    <dgm:pt modelId="{74D42FD8-CD97-8848-A90C-A72C7C00FD99}" type="pres">
      <dgm:prSet presAssocID="{E5F0D3AF-C221-8D4E-9416-2F2A9AC96A84}" presName="Child" presStyleLbl="node1" presStyleIdx="0" presStyleCnt="3" custLinFactY="29118" custLinFactNeighborX="-1194" custLinFactNeighborY="100000">
        <dgm:presLayoutVars>
          <dgm:chMax val="0"/>
          <dgm:chPref val="0"/>
          <dgm:bulletEnabled val="1"/>
        </dgm:presLayoutVars>
      </dgm:prSet>
      <dgm:spPr/>
    </dgm:pt>
    <dgm:pt modelId="{F406884E-B4DB-A442-9C95-ABF523AA4C5C}" type="pres">
      <dgm:prSet presAssocID="{E5F0D3AF-C221-8D4E-9416-2F2A9AC96A84}" presName="Parent" presStyleLbl="revTx" presStyleIdx="0" presStyleCnt="3">
        <dgm:presLayoutVars>
          <dgm:chMax val="1"/>
          <dgm:chPref val="0"/>
          <dgm:bulletEnabled val="1"/>
        </dgm:presLayoutVars>
      </dgm:prSet>
      <dgm:spPr/>
    </dgm:pt>
    <dgm:pt modelId="{F98C1897-29AC-0C4E-98CD-D542542D4639}" type="pres">
      <dgm:prSet presAssocID="{E5EE18C9-4F70-2A4E-A98D-D3F744891796}" presName="sibTrans" presStyleCnt="0"/>
      <dgm:spPr/>
    </dgm:pt>
    <dgm:pt modelId="{766A3F19-3706-B14F-A7B0-0153A871E74E}" type="pres">
      <dgm:prSet presAssocID="{F21C61B7-F670-7844-960C-2AA1737E57DB}" presName="composite" presStyleCnt="0">
        <dgm:presLayoutVars>
          <dgm:chMax val="1"/>
          <dgm:chPref val="1"/>
        </dgm:presLayoutVars>
      </dgm:prSet>
      <dgm:spPr/>
    </dgm:pt>
    <dgm:pt modelId="{9F518F04-E401-7542-AD2D-E45E8A180476}" type="pres">
      <dgm:prSet presAssocID="{F21C61B7-F670-7844-960C-2AA1737E57DB}" presName="Accent" presStyleLbl="trAlignAcc1" presStyleIdx="1" presStyleCnt="3">
        <dgm:presLayoutVars>
          <dgm:chMax val="0"/>
          <dgm:chPref val="0"/>
        </dgm:presLayoutVars>
      </dgm:prSet>
      <dgm:spPr/>
    </dgm:pt>
    <dgm:pt modelId="{C934F133-CD92-6C41-A18D-0F9E330E6C40}" type="pres">
      <dgm:prSet presAssocID="{F21C61B7-F670-7844-960C-2AA1737E57DB}" presName="Image" presStyleLbl="alignImgPlace1" presStyleIdx="1" presStyleCnt="3" custScaleX="192484" custScaleY="244709" custLinFactNeighborX="2293" custLinFactNeighborY="-23621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  <dgm:t>
        <a:bodyPr/>
        <a:lstStyle/>
        <a:p>
          <a:endParaRPr lang="es-ES"/>
        </a:p>
      </dgm:t>
    </dgm:pt>
    <dgm:pt modelId="{243A01E2-31A5-CA45-AF59-DC617F0B8964}" type="pres">
      <dgm:prSet presAssocID="{F21C61B7-F670-7844-960C-2AA1737E57DB}" presName="ChildComposite" presStyleCnt="0"/>
      <dgm:spPr/>
    </dgm:pt>
    <dgm:pt modelId="{DA126A70-E628-1C4E-B4C9-F3F0BA8605F0}" type="pres">
      <dgm:prSet presAssocID="{F21C61B7-F670-7844-960C-2AA1737E57DB}" presName="Child" presStyleLbl="node1" presStyleIdx="1" presStyleCnt="3" custLinFactY="67734" custLinFactNeighborX="-2867" custLinFactNeighborY="100000">
        <dgm:presLayoutVars>
          <dgm:chMax val="0"/>
          <dgm:chPref val="0"/>
          <dgm:bulletEnabled val="1"/>
        </dgm:presLayoutVars>
      </dgm:prSet>
      <dgm:spPr/>
    </dgm:pt>
    <dgm:pt modelId="{A232408F-E3D0-0742-8421-C697C2A80E08}" type="pres">
      <dgm:prSet presAssocID="{F21C61B7-F670-7844-960C-2AA1737E57DB}" presName="Parent" presStyleLbl="revTx" presStyleIdx="1" presStyleCnt="3">
        <dgm:presLayoutVars>
          <dgm:chMax val="1"/>
          <dgm:chPref val="0"/>
          <dgm:bulletEnabled val="1"/>
        </dgm:presLayoutVars>
      </dgm:prSet>
      <dgm:spPr/>
    </dgm:pt>
    <dgm:pt modelId="{81A5E1C2-CD6A-E340-AA06-37061DC546B5}" type="pres">
      <dgm:prSet presAssocID="{5445FDB0-C8E2-ED45-924F-888EFCE39E4B}" presName="sibTrans" presStyleCnt="0"/>
      <dgm:spPr/>
    </dgm:pt>
    <dgm:pt modelId="{3EBE871D-3570-594E-A7AE-8A2A2A01A064}" type="pres">
      <dgm:prSet presAssocID="{F46791D8-41D7-B047-83F9-DD735CDD5270}" presName="composite" presStyleCnt="0">
        <dgm:presLayoutVars>
          <dgm:chMax val="1"/>
          <dgm:chPref val="1"/>
        </dgm:presLayoutVars>
      </dgm:prSet>
      <dgm:spPr/>
    </dgm:pt>
    <dgm:pt modelId="{4FB63976-25E9-9644-BC9C-AB26B1283ADB}" type="pres">
      <dgm:prSet presAssocID="{F46791D8-41D7-B047-83F9-DD735CDD5270}" presName="Accent" presStyleLbl="trAlignAcc1" presStyleIdx="2" presStyleCnt="3">
        <dgm:presLayoutVars>
          <dgm:chMax val="0"/>
          <dgm:chPref val="0"/>
        </dgm:presLayoutVars>
      </dgm:prSet>
      <dgm:spPr/>
    </dgm:pt>
    <dgm:pt modelId="{DDFA008C-6BC4-D245-9815-B33F1761E1EB}" type="pres">
      <dgm:prSet presAssocID="{F46791D8-41D7-B047-83F9-DD735CDD5270}" presName="Image" presStyleLbl="alignImgPlace1" presStyleIdx="2" presStyleCnt="3" custScaleX="130881" custScaleY="119398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A88919BE-C742-1F4B-BDED-41ED68A4FB51}" type="pres">
      <dgm:prSet presAssocID="{F46791D8-41D7-B047-83F9-DD735CDD5270}" presName="ChildComposite" presStyleCnt="0"/>
      <dgm:spPr/>
    </dgm:pt>
    <dgm:pt modelId="{C6DCAC80-6F5D-8940-8E94-29EE39E7C6A8}" type="pres">
      <dgm:prSet presAssocID="{F46791D8-41D7-B047-83F9-DD735CDD5270}" presName="Child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355A6B39-3E57-944E-B7D3-B527BB0B89F6}" type="pres">
      <dgm:prSet presAssocID="{F46791D8-41D7-B047-83F9-DD735CDD5270}" presName="Parent" presStyleLbl="revTx" presStyleIdx="2" presStyleCnt="3">
        <dgm:presLayoutVars>
          <dgm:chMax val="1"/>
          <dgm:chPref val="0"/>
          <dgm:bulletEnabled val="1"/>
        </dgm:presLayoutVars>
      </dgm:prSet>
      <dgm:spPr/>
    </dgm:pt>
  </dgm:ptLst>
  <dgm:cxnLst>
    <dgm:cxn modelId="{574DE4F5-1277-5C4F-BFCC-190C5B8FCA42}" type="presOf" srcId="{B65C8EC4-C5D1-F047-AE97-734AF34BFF86}" destId="{B88D215F-1D69-764C-AE7F-FE49274789A9}" srcOrd="0" destOrd="0" presId="urn:microsoft.com/office/officeart/2008/layout/CaptionedPictures"/>
    <dgm:cxn modelId="{4E05C6C5-ABDF-7246-B160-C324A1E956C6}" type="presOf" srcId="{EA0F8DC1-CEDF-0C47-A677-F66D1881FFFD}" destId="{C6DCAC80-6F5D-8940-8E94-29EE39E7C6A8}" srcOrd="0" destOrd="0" presId="urn:microsoft.com/office/officeart/2008/layout/CaptionedPictures"/>
    <dgm:cxn modelId="{45F7EE65-D285-1346-9B9B-A2F6C22F1C91}" type="presOf" srcId="{E5F0D3AF-C221-8D4E-9416-2F2A9AC96A84}" destId="{F406884E-B4DB-A442-9C95-ABF523AA4C5C}" srcOrd="0" destOrd="0" presId="urn:microsoft.com/office/officeart/2008/layout/CaptionedPictures"/>
    <dgm:cxn modelId="{7DAC587B-6CC7-F745-9D9D-C4CCD099E07C}" srcId="{F21C61B7-F670-7844-960C-2AA1737E57DB}" destId="{B3B1008C-9203-E248-8450-0C2BA52E7816}" srcOrd="0" destOrd="0" parTransId="{839B2583-DD55-3544-A887-DCABB65D124A}" sibTransId="{BB6F1F71-EDB7-4E40-A482-463C59D2A9DE}"/>
    <dgm:cxn modelId="{3E7EDFCA-1835-2B41-934B-9DA2621FED23}" srcId="{B65C8EC4-C5D1-F047-AE97-734AF34BFF86}" destId="{E5F0D3AF-C221-8D4E-9416-2F2A9AC96A84}" srcOrd="0" destOrd="0" parTransId="{3BF101C7-4E8F-B94E-B45F-A19584C8A008}" sibTransId="{E5EE18C9-4F70-2A4E-A98D-D3F744891796}"/>
    <dgm:cxn modelId="{CBB41062-62C4-4545-8E90-01EF08B81940}" srcId="{B65C8EC4-C5D1-F047-AE97-734AF34BFF86}" destId="{F46791D8-41D7-B047-83F9-DD735CDD5270}" srcOrd="2" destOrd="0" parTransId="{5219B31C-B998-B04B-AB61-FD82AB3F911F}" sibTransId="{85129458-3F9C-3240-A329-1383B1C5394B}"/>
    <dgm:cxn modelId="{6808EADD-0402-3240-AF17-B60AE9B0B770}" type="presOf" srcId="{F21C61B7-F670-7844-960C-2AA1737E57DB}" destId="{A232408F-E3D0-0742-8421-C697C2A80E08}" srcOrd="0" destOrd="0" presId="urn:microsoft.com/office/officeart/2008/layout/CaptionedPictures"/>
    <dgm:cxn modelId="{5B0D4F5A-5FDA-3547-ABC8-DEE01F327B82}" srcId="{E5F0D3AF-C221-8D4E-9416-2F2A9AC96A84}" destId="{FE13EC31-3732-D045-B28F-83FE908E401B}" srcOrd="0" destOrd="0" parTransId="{485F1FCB-EDA2-8949-8F11-DEDE5454D05D}" sibTransId="{02AFE597-55C2-7042-94BA-D12449BE441B}"/>
    <dgm:cxn modelId="{CC2CDC27-958E-3841-9FC1-388F95B532CD}" srcId="{F46791D8-41D7-B047-83F9-DD735CDD5270}" destId="{EA0F8DC1-CEDF-0C47-A677-F66D1881FFFD}" srcOrd="0" destOrd="0" parTransId="{5E33DD40-A0CD-3E4B-AA90-899AC2CE107A}" sibTransId="{19E46AD7-A79B-3C4F-BB76-FEF9C2A43B29}"/>
    <dgm:cxn modelId="{2D75C81E-BA2D-2640-AF11-E9B01B6120EE}" srcId="{B65C8EC4-C5D1-F047-AE97-734AF34BFF86}" destId="{F21C61B7-F670-7844-960C-2AA1737E57DB}" srcOrd="1" destOrd="0" parTransId="{C599CD74-FD68-4148-B4E6-BFD17C6C4995}" sibTransId="{5445FDB0-C8E2-ED45-924F-888EFCE39E4B}"/>
    <dgm:cxn modelId="{28F4ED9E-9BFA-3745-89AE-1064E23B537D}" type="presOf" srcId="{FE13EC31-3732-D045-B28F-83FE908E401B}" destId="{74D42FD8-CD97-8848-A90C-A72C7C00FD99}" srcOrd="0" destOrd="0" presId="urn:microsoft.com/office/officeart/2008/layout/CaptionedPictures"/>
    <dgm:cxn modelId="{4350EDD6-7D8A-9F4E-AF9C-E230D8CF14B4}" type="presOf" srcId="{B3B1008C-9203-E248-8450-0C2BA52E7816}" destId="{DA126A70-E628-1C4E-B4C9-F3F0BA8605F0}" srcOrd="0" destOrd="0" presId="urn:microsoft.com/office/officeart/2008/layout/CaptionedPictures"/>
    <dgm:cxn modelId="{03F1D52A-DA67-0045-8DF4-C2921E4D7391}" type="presOf" srcId="{F46791D8-41D7-B047-83F9-DD735CDD5270}" destId="{355A6B39-3E57-944E-B7D3-B527BB0B89F6}" srcOrd="0" destOrd="0" presId="urn:microsoft.com/office/officeart/2008/layout/CaptionedPictures"/>
    <dgm:cxn modelId="{EEE149E9-6126-1B45-83C4-4858D910D23C}" type="presParOf" srcId="{B88D215F-1D69-764C-AE7F-FE49274789A9}" destId="{B9ACADDC-E471-1D4E-A868-54C88D33BAB9}" srcOrd="0" destOrd="0" presId="urn:microsoft.com/office/officeart/2008/layout/CaptionedPictures"/>
    <dgm:cxn modelId="{3301C2EC-8B55-2440-984B-CE28419336D2}" type="presParOf" srcId="{B9ACADDC-E471-1D4E-A868-54C88D33BAB9}" destId="{8D159091-C39C-6246-88E1-0ABB9E02FFD8}" srcOrd="0" destOrd="0" presId="urn:microsoft.com/office/officeart/2008/layout/CaptionedPictures"/>
    <dgm:cxn modelId="{FB911BF6-8627-5240-B702-A5B3247CC0C9}" type="presParOf" srcId="{B9ACADDC-E471-1D4E-A868-54C88D33BAB9}" destId="{11938978-DCCE-A042-A6FF-6768737F4DD3}" srcOrd="1" destOrd="0" presId="urn:microsoft.com/office/officeart/2008/layout/CaptionedPictures"/>
    <dgm:cxn modelId="{734042B9-3524-E042-8A6C-935BCBE46D76}" type="presParOf" srcId="{B9ACADDC-E471-1D4E-A868-54C88D33BAB9}" destId="{86A38364-99C8-2041-8FE6-65F9E5F660FA}" srcOrd="2" destOrd="0" presId="urn:microsoft.com/office/officeart/2008/layout/CaptionedPictures"/>
    <dgm:cxn modelId="{1350BC32-E0B2-A949-98B2-61B84D787A2B}" type="presParOf" srcId="{86A38364-99C8-2041-8FE6-65F9E5F660FA}" destId="{74D42FD8-CD97-8848-A90C-A72C7C00FD99}" srcOrd="0" destOrd="0" presId="urn:microsoft.com/office/officeart/2008/layout/CaptionedPictures"/>
    <dgm:cxn modelId="{4CE619C1-198D-5A44-97D0-C6E18E597BBD}" type="presParOf" srcId="{86A38364-99C8-2041-8FE6-65F9E5F660FA}" destId="{F406884E-B4DB-A442-9C95-ABF523AA4C5C}" srcOrd="1" destOrd="0" presId="urn:microsoft.com/office/officeart/2008/layout/CaptionedPictures"/>
    <dgm:cxn modelId="{0C4C66A2-1DB5-CE40-BBE5-58033725304B}" type="presParOf" srcId="{B88D215F-1D69-764C-AE7F-FE49274789A9}" destId="{F98C1897-29AC-0C4E-98CD-D542542D4639}" srcOrd="1" destOrd="0" presId="urn:microsoft.com/office/officeart/2008/layout/CaptionedPictures"/>
    <dgm:cxn modelId="{120A3C83-C183-CA4C-933F-BADFA1855A3E}" type="presParOf" srcId="{B88D215F-1D69-764C-AE7F-FE49274789A9}" destId="{766A3F19-3706-B14F-A7B0-0153A871E74E}" srcOrd="2" destOrd="0" presId="urn:microsoft.com/office/officeart/2008/layout/CaptionedPictures"/>
    <dgm:cxn modelId="{8E436B35-9367-1649-9C1D-E6248289B5DC}" type="presParOf" srcId="{766A3F19-3706-B14F-A7B0-0153A871E74E}" destId="{9F518F04-E401-7542-AD2D-E45E8A180476}" srcOrd="0" destOrd="0" presId="urn:microsoft.com/office/officeart/2008/layout/CaptionedPictures"/>
    <dgm:cxn modelId="{2EC80596-2697-C14B-B56C-E9ADE3EF0E18}" type="presParOf" srcId="{766A3F19-3706-B14F-A7B0-0153A871E74E}" destId="{C934F133-CD92-6C41-A18D-0F9E330E6C40}" srcOrd="1" destOrd="0" presId="urn:microsoft.com/office/officeart/2008/layout/CaptionedPictures"/>
    <dgm:cxn modelId="{589A1176-3423-1F48-BA9A-57DBCDD47BCA}" type="presParOf" srcId="{766A3F19-3706-B14F-A7B0-0153A871E74E}" destId="{243A01E2-31A5-CA45-AF59-DC617F0B8964}" srcOrd="2" destOrd="0" presId="urn:microsoft.com/office/officeart/2008/layout/CaptionedPictures"/>
    <dgm:cxn modelId="{2EB16809-D957-1547-B980-A6F2C14FE48A}" type="presParOf" srcId="{243A01E2-31A5-CA45-AF59-DC617F0B8964}" destId="{DA126A70-E628-1C4E-B4C9-F3F0BA8605F0}" srcOrd="0" destOrd="0" presId="urn:microsoft.com/office/officeart/2008/layout/CaptionedPictures"/>
    <dgm:cxn modelId="{1265C38A-BD99-FB42-8772-35FD42DB29CC}" type="presParOf" srcId="{243A01E2-31A5-CA45-AF59-DC617F0B8964}" destId="{A232408F-E3D0-0742-8421-C697C2A80E08}" srcOrd="1" destOrd="0" presId="urn:microsoft.com/office/officeart/2008/layout/CaptionedPictures"/>
    <dgm:cxn modelId="{AFF6691D-025A-484F-BB48-77985E81B621}" type="presParOf" srcId="{B88D215F-1D69-764C-AE7F-FE49274789A9}" destId="{81A5E1C2-CD6A-E340-AA06-37061DC546B5}" srcOrd="3" destOrd="0" presId="urn:microsoft.com/office/officeart/2008/layout/CaptionedPictures"/>
    <dgm:cxn modelId="{E8BD3B45-5046-6348-A9B6-95DCC2769A7B}" type="presParOf" srcId="{B88D215F-1D69-764C-AE7F-FE49274789A9}" destId="{3EBE871D-3570-594E-A7AE-8A2A2A01A064}" srcOrd="4" destOrd="0" presId="urn:microsoft.com/office/officeart/2008/layout/CaptionedPictures"/>
    <dgm:cxn modelId="{7F6290ED-5A15-604E-B5D4-2DDC7A4CE1CD}" type="presParOf" srcId="{3EBE871D-3570-594E-A7AE-8A2A2A01A064}" destId="{4FB63976-25E9-9644-BC9C-AB26B1283ADB}" srcOrd="0" destOrd="0" presId="urn:microsoft.com/office/officeart/2008/layout/CaptionedPictures"/>
    <dgm:cxn modelId="{2F240CC0-2690-CA43-8568-4946DC5211BF}" type="presParOf" srcId="{3EBE871D-3570-594E-A7AE-8A2A2A01A064}" destId="{DDFA008C-6BC4-D245-9815-B33F1761E1EB}" srcOrd="1" destOrd="0" presId="urn:microsoft.com/office/officeart/2008/layout/CaptionedPictures"/>
    <dgm:cxn modelId="{51DAC7EC-4618-4945-88CD-3C1089DF2EC0}" type="presParOf" srcId="{3EBE871D-3570-594E-A7AE-8A2A2A01A064}" destId="{A88919BE-C742-1F4B-BDED-41ED68A4FB51}" srcOrd="2" destOrd="0" presId="urn:microsoft.com/office/officeart/2008/layout/CaptionedPictures"/>
    <dgm:cxn modelId="{65A24569-DCE3-3C4D-8E58-BD04D9E0BC1F}" type="presParOf" srcId="{A88919BE-C742-1F4B-BDED-41ED68A4FB51}" destId="{C6DCAC80-6F5D-8940-8E94-29EE39E7C6A8}" srcOrd="0" destOrd="0" presId="urn:microsoft.com/office/officeart/2008/layout/CaptionedPictures"/>
    <dgm:cxn modelId="{FD5E4E25-5FA1-DC4D-82C5-41F7EB286476}" type="presParOf" srcId="{A88919BE-C742-1F4B-BDED-41ED68A4FB51}" destId="{355A6B39-3E57-944E-B7D3-B527BB0B89F6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09302AD-BFA5-5B45-8D7F-CA3552266067}" type="doc">
      <dgm:prSet loTypeId="urn:microsoft.com/office/officeart/2005/8/layout/pList2" loCatId="" qsTypeId="urn:microsoft.com/office/officeart/2005/8/quickstyle/simple4" qsCatId="simple" csTypeId="urn:microsoft.com/office/officeart/2005/8/colors/accent1_2" csCatId="accent1" phldr="1"/>
      <dgm:spPr/>
    </dgm:pt>
    <dgm:pt modelId="{19E8EA38-C4DE-3F49-8012-9B97F7E18151}">
      <dgm:prSet phldrT="[Texto]"/>
      <dgm:spPr/>
      <dgm:t>
        <a:bodyPr/>
        <a:lstStyle/>
        <a:p>
          <a:r>
            <a:rPr lang="es-ES" dirty="0" smtClean="0"/>
            <a:t>Icono</a:t>
          </a:r>
          <a:endParaRPr lang="es-ES" dirty="0"/>
        </a:p>
      </dgm:t>
    </dgm:pt>
    <dgm:pt modelId="{E96DF6AE-76A3-344A-9BF3-A414041441EE}" type="parTrans" cxnId="{5D271C14-4763-764F-9FF3-3D87AB6BC98C}">
      <dgm:prSet/>
      <dgm:spPr/>
      <dgm:t>
        <a:bodyPr/>
        <a:lstStyle/>
        <a:p>
          <a:endParaRPr lang="es-ES"/>
        </a:p>
      </dgm:t>
    </dgm:pt>
    <dgm:pt modelId="{0AB0BB97-D32C-364E-8428-C01A00500295}" type="sibTrans" cxnId="{5D271C14-4763-764F-9FF3-3D87AB6BC98C}">
      <dgm:prSet/>
      <dgm:spPr/>
      <dgm:t>
        <a:bodyPr/>
        <a:lstStyle/>
        <a:p>
          <a:endParaRPr lang="es-ES"/>
        </a:p>
      </dgm:t>
    </dgm:pt>
    <dgm:pt modelId="{3968F24A-549C-8A43-9874-555AEFE12AAB}">
      <dgm:prSet phldrT="[Texto]" custT="1"/>
      <dgm:spPr/>
      <dgm:t>
        <a:bodyPr/>
        <a:lstStyle/>
        <a:p>
          <a:r>
            <a:rPr lang="es-ES" sz="2000" dirty="0" smtClean="0"/>
            <a:t>Índice</a:t>
          </a:r>
          <a:endParaRPr lang="es-ES" sz="2000" dirty="0"/>
        </a:p>
      </dgm:t>
    </dgm:pt>
    <dgm:pt modelId="{C4E85170-42C5-E247-9A2B-851D08943967}" type="parTrans" cxnId="{BF9085D1-92CA-854C-9F20-2ED9D8F635B7}">
      <dgm:prSet/>
      <dgm:spPr/>
      <dgm:t>
        <a:bodyPr/>
        <a:lstStyle/>
        <a:p>
          <a:endParaRPr lang="es-ES"/>
        </a:p>
      </dgm:t>
    </dgm:pt>
    <dgm:pt modelId="{D56D7082-EC06-414E-8E62-064639105417}" type="sibTrans" cxnId="{BF9085D1-92CA-854C-9F20-2ED9D8F635B7}">
      <dgm:prSet/>
      <dgm:spPr/>
      <dgm:t>
        <a:bodyPr/>
        <a:lstStyle/>
        <a:p>
          <a:endParaRPr lang="es-ES"/>
        </a:p>
      </dgm:t>
    </dgm:pt>
    <dgm:pt modelId="{9805FE8B-A727-2249-81B7-02192A83AA30}">
      <dgm:prSet phldrT="[Texto]"/>
      <dgm:spPr/>
      <dgm:t>
        <a:bodyPr/>
        <a:lstStyle/>
        <a:p>
          <a:r>
            <a:rPr lang="es-ES" dirty="0" smtClean="0"/>
            <a:t>Símbolo</a:t>
          </a:r>
          <a:endParaRPr lang="es-ES" dirty="0"/>
        </a:p>
      </dgm:t>
    </dgm:pt>
    <dgm:pt modelId="{8C10A895-7839-4A48-B4B3-9F7C67CBDFF7}" type="sibTrans" cxnId="{79F1F677-1D01-B84E-92CE-8F2F14F51AA3}">
      <dgm:prSet/>
      <dgm:spPr/>
      <dgm:t>
        <a:bodyPr/>
        <a:lstStyle/>
        <a:p>
          <a:endParaRPr lang="es-ES"/>
        </a:p>
      </dgm:t>
    </dgm:pt>
    <dgm:pt modelId="{4E7E7BD8-5F00-8B47-839C-AFFF7235C88E}" type="parTrans" cxnId="{79F1F677-1D01-B84E-92CE-8F2F14F51AA3}">
      <dgm:prSet/>
      <dgm:spPr/>
      <dgm:t>
        <a:bodyPr/>
        <a:lstStyle/>
        <a:p>
          <a:endParaRPr lang="es-ES"/>
        </a:p>
      </dgm:t>
    </dgm:pt>
    <dgm:pt modelId="{73D91469-4EDC-2D44-A003-10CD1A0845C0}" type="pres">
      <dgm:prSet presAssocID="{F09302AD-BFA5-5B45-8D7F-CA3552266067}" presName="Name0" presStyleCnt="0">
        <dgm:presLayoutVars>
          <dgm:dir/>
          <dgm:resizeHandles val="exact"/>
        </dgm:presLayoutVars>
      </dgm:prSet>
      <dgm:spPr/>
    </dgm:pt>
    <dgm:pt modelId="{E475B47B-9679-DF4C-8632-0FC08224B0BF}" type="pres">
      <dgm:prSet presAssocID="{F09302AD-BFA5-5B45-8D7F-CA3552266067}" presName="bkgdShp" presStyleLbl="alignAccFollowNode1" presStyleIdx="0" presStyleCnt="1"/>
      <dgm:spPr/>
    </dgm:pt>
    <dgm:pt modelId="{58F7926E-3769-D147-A899-F334BEDEEF13}" type="pres">
      <dgm:prSet presAssocID="{F09302AD-BFA5-5B45-8D7F-CA3552266067}" presName="linComp" presStyleCnt="0"/>
      <dgm:spPr/>
    </dgm:pt>
    <dgm:pt modelId="{D6245CBB-44B8-4349-96B2-42E62699DFB1}" type="pres">
      <dgm:prSet presAssocID="{19E8EA38-C4DE-3F49-8012-9B97F7E18151}" presName="compNode" presStyleCnt="0"/>
      <dgm:spPr/>
    </dgm:pt>
    <dgm:pt modelId="{E21F1707-50B8-1843-B9A4-9D086B4BD7C4}" type="pres">
      <dgm:prSet presAssocID="{19E8EA38-C4DE-3F49-8012-9B97F7E18151}" presName="node" presStyleLbl="node1" presStyleIdx="0" presStyleCnt="3">
        <dgm:presLayoutVars>
          <dgm:bulletEnabled val="1"/>
        </dgm:presLayoutVars>
      </dgm:prSet>
      <dgm:spPr/>
    </dgm:pt>
    <dgm:pt modelId="{56BE4F97-6126-2046-BDEC-99A239D18F83}" type="pres">
      <dgm:prSet presAssocID="{19E8EA38-C4DE-3F49-8012-9B97F7E18151}" presName="invisiNode" presStyleLbl="node1" presStyleIdx="0" presStyleCnt="3"/>
      <dgm:spPr/>
    </dgm:pt>
    <dgm:pt modelId="{2A4FE286-BFCF-5D44-A109-5FEF42D10585}" type="pres">
      <dgm:prSet presAssocID="{19E8EA38-C4DE-3F49-8012-9B97F7E18151}" presName="imagNode" presStyleLbl="fgImgPlace1" presStyleIdx="0" presStyleCnt="3" custScaleY="16198"/>
      <dgm:spPr/>
    </dgm:pt>
    <dgm:pt modelId="{B4F40C84-9ED9-254A-8451-315B4A661A21}" type="pres">
      <dgm:prSet presAssocID="{0AB0BB97-D32C-364E-8428-C01A00500295}" presName="sibTrans" presStyleLbl="sibTrans2D1" presStyleIdx="0" presStyleCnt="0"/>
      <dgm:spPr/>
    </dgm:pt>
    <dgm:pt modelId="{F9C80B14-E9B2-D548-9E05-DF7FA5A2FF60}" type="pres">
      <dgm:prSet presAssocID="{3968F24A-549C-8A43-9874-555AEFE12AAB}" presName="compNode" presStyleCnt="0"/>
      <dgm:spPr/>
    </dgm:pt>
    <dgm:pt modelId="{345732B8-8B2E-9042-87DE-7176EA7E6988}" type="pres">
      <dgm:prSet presAssocID="{3968F24A-549C-8A43-9874-555AEFE12AAB}" presName="node" presStyleLbl="node1" presStyleIdx="1" presStyleCnt="3" custFlipVert="1" custScaleX="111103" custScaleY="28056" custLinFactY="-35958" custLinFactNeighborX="41016" custLinFactNeighborY="-1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B88D7A6-C4EA-D849-863A-37325F54BAA1}" type="pres">
      <dgm:prSet presAssocID="{3968F24A-549C-8A43-9874-555AEFE12AAB}" presName="invisiNode" presStyleLbl="node1" presStyleIdx="1" presStyleCnt="3"/>
      <dgm:spPr/>
    </dgm:pt>
    <dgm:pt modelId="{BCB231AC-224A-AD4E-ABDD-E2128AA96AED}" type="pres">
      <dgm:prSet presAssocID="{3968F24A-549C-8A43-9874-555AEFE12AAB}" presName="imagNode" presStyleLbl="fgImgPlace1" presStyleIdx="1" presStyleCnt="3" custScaleX="160360" custScaleY="189670" custLinFactNeighborX="37975" custLinFactNeighborY="3108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</dgm:spPr>
    </dgm:pt>
    <dgm:pt modelId="{3EA72FD2-4A83-7149-84D8-5695F0DA15D7}" type="pres">
      <dgm:prSet presAssocID="{D56D7082-EC06-414E-8E62-064639105417}" presName="sibTrans" presStyleLbl="sibTrans2D1" presStyleIdx="0" presStyleCnt="0"/>
      <dgm:spPr/>
    </dgm:pt>
    <dgm:pt modelId="{31EF0830-CD67-0D43-97E1-ED8073FBFD81}" type="pres">
      <dgm:prSet presAssocID="{9805FE8B-A727-2249-81B7-02192A83AA30}" presName="compNode" presStyleCnt="0"/>
      <dgm:spPr/>
    </dgm:pt>
    <dgm:pt modelId="{204B846B-F6E9-004A-B5C0-DD3D5EBDD98B}" type="pres">
      <dgm:prSet presAssocID="{9805FE8B-A727-2249-81B7-02192A83AA30}" presName="node" presStyleLbl="node1" presStyleIdx="2" presStyleCnt="3" custFlipVert="1" custScaleY="2226" custLinFactNeighborX="28206" custLinFactNeighborY="-3667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4D93B56-501F-5A49-979A-6349EFA02D5A}" type="pres">
      <dgm:prSet presAssocID="{9805FE8B-A727-2249-81B7-02192A83AA30}" presName="invisiNode" presStyleLbl="node1" presStyleIdx="2" presStyleCnt="3"/>
      <dgm:spPr/>
    </dgm:pt>
    <dgm:pt modelId="{7129B875-12A3-6E4A-A646-C54684897C28}" type="pres">
      <dgm:prSet presAssocID="{9805FE8B-A727-2249-81B7-02192A83AA30}" presName="imagNode" presStyleLbl="fgImgPlace1" presStyleIdx="2" presStyleCnt="3" custScaleX="202412" custScaleY="181835" custLinFactNeighborX="15539" custLinFactNeighborY="-170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</dgm:ptLst>
  <dgm:cxnLst>
    <dgm:cxn modelId="{E7EFFDEE-7DA5-0D40-BF63-205E5E8BB567}" type="presOf" srcId="{19E8EA38-C4DE-3F49-8012-9B97F7E18151}" destId="{E21F1707-50B8-1843-B9A4-9D086B4BD7C4}" srcOrd="0" destOrd="0" presId="urn:microsoft.com/office/officeart/2005/8/layout/pList2"/>
    <dgm:cxn modelId="{01A17E87-EDF9-444A-B1B3-D0F29A05968D}" type="presOf" srcId="{D56D7082-EC06-414E-8E62-064639105417}" destId="{3EA72FD2-4A83-7149-84D8-5695F0DA15D7}" srcOrd="0" destOrd="0" presId="urn:microsoft.com/office/officeart/2005/8/layout/pList2"/>
    <dgm:cxn modelId="{79F1F677-1D01-B84E-92CE-8F2F14F51AA3}" srcId="{F09302AD-BFA5-5B45-8D7F-CA3552266067}" destId="{9805FE8B-A727-2249-81B7-02192A83AA30}" srcOrd="2" destOrd="0" parTransId="{4E7E7BD8-5F00-8B47-839C-AFFF7235C88E}" sibTransId="{8C10A895-7839-4A48-B4B3-9F7C67CBDFF7}"/>
    <dgm:cxn modelId="{4B83EFB3-449E-5F4E-AFC1-8219909A1BA9}" type="presOf" srcId="{F09302AD-BFA5-5B45-8D7F-CA3552266067}" destId="{73D91469-4EDC-2D44-A003-10CD1A0845C0}" srcOrd="0" destOrd="0" presId="urn:microsoft.com/office/officeart/2005/8/layout/pList2"/>
    <dgm:cxn modelId="{EFA569B9-E456-C24B-809C-A7D19C075FF1}" type="presOf" srcId="{3968F24A-549C-8A43-9874-555AEFE12AAB}" destId="{345732B8-8B2E-9042-87DE-7176EA7E6988}" srcOrd="0" destOrd="0" presId="urn:microsoft.com/office/officeart/2005/8/layout/pList2"/>
    <dgm:cxn modelId="{80B5DB18-3BE3-5E4C-9C05-DBDE4B6A09E4}" type="presOf" srcId="{9805FE8B-A727-2249-81B7-02192A83AA30}" destId="{204B846B-F6E9-004A-B5C0-DD3D5EBDD98B}" srcOrd="0" destOrd="0" presId="urn:microsoft.com/office/officeart/2005/8/layout/pList2"/>
    <dgm:cxn modelId="{5D271C14-4763-764F-9FF3-3D87AB6BC98C}" srcId="{F09302AD-BFA5-5B45-8D7F-CA3552266067}" destId="{19E8EA38-C4DE-3F49-8012-9B97F7E18151}" srcOrd="0" destOrd="0" parTransId="{E96DF6AE-76A3-344A-9BF3-A414041441EE}" sibTransId="{0AB0BB97-D32C-364E-8428-C01A00500295}"/>
    <dgm:cxn modelId="{BF9085D1-92CA-854C-9F20-2ED9D8F635B7}" srcId="{F09302AD-BFA5-5B45-8D7F-CA3552266067}" destId="{3968F24A-549C-8A43-9874-555AEFE12AAB}" srcOrd="1" destOrd="0" parTransId="{C4E85170-42C5-E247-9A2B-851D08943967}" sibTransId="{D56D7082-EC06-414E-8E62-064639105417}"/>
    <dgm:cxn modelId="{D4E949F6-0A2B-1246-A392-BC8391F4FED7}" type="presOf" srcId="{0AB0BB97-D32C-364E-8428-C01A00500295}" destId="{B4F40C84-9ED9-254A-8451-315B4A661A21}" srcOrd="0" destOrd="0" presId="urn:microsoft.com/office/officeart/2005/8/layout/pList2"/>
    <dgm:cxn modelId="{208E4A55-AC5C-D447-9B56-52795E1F9056}" type="presParOf" srcId="{73D91469-4EDC-2D44-A003-10CD1A0845C0}" destId="{E475B47B-9679-DF4C-8632-0FC08224B0BF}" srcOrd="0" destOrd="0" presId="urn:microsoft.com/office/officeart/2005/8/layout/pList2"/>
    <dgm:cxn modelId="{969B8D4A-558D-5C4C-9B06-90346B0A75B8}" type="presParOf" srcId="{73D91469-4EDC-2D44-A003-10CD1A0845C0}" destId="{58F7926E-3769-D147-A899-F334BEDEEF13}" srcOrd="1" destOrd="0" presId="urn:microsoft.com/office/officeart/2005/8/layout/pList2"/>
    <dgm:cxn modelId="{DEE91193-4CCF-1447-AF34-5B1C0CDE07AD}" type="presParOf" srcId="{58F7926E-3769-D147-A899-F334BEDEEF13}" destId="{D6245CBB-44B8-4349-96B2-42E62699DFB1}" srcOrd="0" destOrd="0" presId="urn:microsoft.com/office/officeart/2005/8/layout/pList2"/>
    <dgm:cxn modelId="{3AC5ECBF-3B71-4640-9166-88A33EAA5521}" type="presParOf" srcId="{D6245CBB-44B8-4349-96B2-42E62699DFB1}" destId="{E21F1707-50B8-1843-B9A4-9D086B4BD7C4}" srcOrd="0" destOrd="0" presId="urn:microsoft.com/office/officeart/2005/8/layout/pList2"/>
    <dgm:cxn modelId="{86B022E5-5301-544D-85AB-49F4FB47A9E8}" type="presParOf" srcId="{D6245CBB-44B8-4349-96B2-42E62699DFB1}" destId="{56BE4F97-6126-2046-BDEC-99A239D18F83}" srcOrd="1" destOrd="0" presId="urn:microsoft.com/office/officeart/2005/8/layout/pList2"/>
    <dgm:cxn modelId="{CA2F29E0-88EE-4C4F-8C2F-4B847467A68E}" type="presParOf" srcId="{D6245CBB-44B8-4349-96B2-42E62699DFB1}" destId="{2A4FE286-BFCF-5D44-A109-5FEF42D10585}" srcOrd="2" destOrd="0" presId="urn:microsoft.com/office/officeart/2005/8/layout/pList2"/>
    <dgm:cxn modelId="{49F88B23-5FE7-DE4A-8D5F-B312EF6E027D}" type="presParOf" srcId="{58F7926E-3769-D147-A899-F334BEDEEF13}" destId="{B4F40C84-9ED9-254A-8451-315B4A661A21}" srcOrd="1" destOrd="0" presId="urn:microsoft.com/office/officeart/2005/8/layout/pList2"/>
    <dgm:cxn modelId="{79FB301C-FC6C-8F44-AC94-E9E856252FF7}" type="presParOf" srcId="{58F7926E-3769-D147-A899-F334BEDEEF13}" destId="{F9C80B14-E9B2-D548-9E05-DF7FA5A2FF60}" srcOrd="2" destOrd="0" presId="urn:microsoft.com/office/officeart/2005/8/layout/pList2"/>
    <dgm:cxn modelId="{9FBBDD17-8896-844C-A07D-F9D29C2FF7D2}" type="presParOf" srcId="{F9C80B14-E9B2-D548-9E05-DF7FA5A2FF60}" destId="{345732B8-8B2E-9042-87DE-7176EA7E6988}" srcOrd="0" destOrd="0" presId="urn:microsoft.com/office/officeart/2005/8/layout/pList2"/>
    <dgm:cxn modelId="{EEC4BAB8-A6E6-F041-A64D-E2959C5E6597}" type="presParOf" srcId="{F9C80B14-E9B2-D548-9E05-DF7FA5A2FF60}" destId="{0B88D7A6-C4EA-D849-863A-37325F54BAA1}" srcOrd="1" destOrd="0" presId="urn:microsoft.com/office/officeart/2005/8/layout/pList2"/>
    <dgm:cxn modelId="{13613B2D-B5A3-5C48-BE7B-AF459A589F05}" type="presParOf" srcId="{F9C80B14-E9B2-D548-9E05-DF7FA5A2FF60}" destId="{BCB231AC-224A-AD4E-ABDD-E2128AA96AED}" srcOrd="2" destOrd="0" presId="urn:microsoft.com/office/officeart/2005/8/layout/pList2"/>
    <dgm:cxn modelId="{685B196C-44DC-C649-9A4E-17AB336413EF}" type="presParOf" srcId="{58F7926E-3769-D147-A899-F334BEDEEF13}" destId="{3EA72FD2-4A83-7149-84D8-5695F0DA15D7}" srcOrd="3" destOrd="0" presId="urn:microsoft.com/office/officeart/2005/8/layout/pList2"/>
    <dgm:cxn modelId="{8DE69A0A-C183-1145-A886-9575D1C8BAA8}" type="presParOf" srcId="{58F7926E-3769-D147-A899-F334BEDEEF13}" destId="{31EF0830-CD67-0D43-97E1-ED8073FBFD81}" srcOrd="4" destOrd="0" presId="urn:microsoft.com/office/officeart/2005/8/layout/pList2"/>
    <dgm:cxn modelId="{91111AF1-9D51-EF4B-9D8E-683DA119384D}" type="presParOf" srcId="{31EF0830-CD67-0D43-97E1-ED8073FBFD81}" destId="{204B846B-F6E9-004A-B5C0-DD3D5EBDD98B}" srcOrd="0" destOrd="0" presId="urn:microsoft.com/office/officeart/2005/8/layout/pList2"/>
    <dgm:cxn modelId="{4FA094A4-430D-E346-85CB-1E0723911018}" type="presParOf" srcId="{31EF0830-CD67-0D43-97E1-ED8073FBFD81}" destId="{84D93B56-501F-5A49-979A-6349EFA02D5A}" srcOrd="1" destOrd="0" presId="urn:microsoft.com/office/officeart/2005/8/layout/pList2"/>
    <dgm:cxn modelId="{05D9657D-4659-2D4C-9540-197D50AF82B1}" type="presParOf" srcId="{31EF0830-CD67-0D43-97E1-ED8073FBFD81}" destId="{7129B875-12A3-6E4A-A646-C54684897C28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32B703F-F96C-7C42-8D1B-9659647E87A4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3780443-9EEF-FE41-9EDB-534AB3A3C7AC}">
      <dgm:prSet phldrT="[Texto]"/>
      <dgm:spPr/>
      <dgm:t>
        <a:bodyPr/>
        <a:lstStyle/>
        <a:p>
          <a:r>
            <a:rPr lang="es-ES" dirty="0" smtClean="0"/>
            <a:t>Rema</a:t>
          </a:r>
          <a:endParaRPr lang="es-ES" dirty="0"/>
        </a:p>
      </dgm:t>
    </dgm:pt>
    <dgm:pt modelId="{9C988983-E5CF-8246-8532-10813A961143}" type="parTrans" cxnId="{4A436CCF-27AF-0543-B97E-16DE2B737D58}">
      <dgm:prSet/>
      <dgm:spPr/>
      <dgm:t>
        <a:bodyPr/>
        <a:lstStyle/>
        <a:p>
          <a:endParaRPr lang="es-ES"/>
        </a:p>
      </dgm:t>
    </dgm:pt>
    <dgm:pt modelId="{B5BB0C7B-FC21-1442-9FD4-6DE744D43BD7}" type="sibTrans" cxnId="{4A436CCF-27AF-0543-B97E-16DE2B737D58}">
      <dgm:prSet/>
      <dgm:spPr/>
      <dgm:t>
        <a:bodyPr/>
        <a:lstStyle/>
        <a:p>
          <a:endParaRPr lang="es-ES"/>
        </a:p>
      </dgm:t>
    </dgm:pt>
    <dgm:pt modelId="{8CCA4D2F-27FC-8D4A-9965-0AE944996141}">
      <dgm:prSet phldrT="[Texto]"/>
      <dgm:spPr/>
      <dgm:t>
        <a:bodyPr/>
        <a:lstStyle/>
        <a:p>
          <a:r>
            <a:rPr lang="es-ES" dirty="0" err="1" smtClean="0"/>
            <a:t>Decisigno</a:t>
          </a:r>
          <a:endParaRPr lang="es-ES" dirty="0"/>
        </a:p>
      </dgm:t>
    </dgm:pt>
    <dgm:pt modelId="{D41DC5B9-C139-0044-8380-ED18F6FD87BA}" type="parTrans" cxnId="{43892AB6-9B39-4749-B863-1E7E79FAD53C}">
      <dgm:prSet/>
      <dgm:spPr/>
      <dgm:t>
        <a:bodyPr/>
        <a:lstStyle/>
        <a:p>
          <a:endParaRPr lang="es-ES"/>
        </a:p>
      </dgm:t>
    </dgm:pt>
    <dgm:pt modelId="{8D7B15B4-0F93-7D41-A1BF-04DB9EFD1EDA}" type="sibTrans" cxnId="{43892AB6-9B39-4749-B863-1E7E79FAD53C}">
      <dgm:prSet/>
      <dgm:spPr/>
      <dgm:t>
        <a:bodyPr/>
        <a:lstStyle/>
        <a:p>
          <a:endParaRPr lang="es-ES"/>
        </a:p>
      </dgm:t>
    </dgm:pt>
    <dgm:pt modelId="{DEF17A79-DF03-4C49-9188-5103FF1ED065}">
      <dgm:prSet phldrT="[Texto]"/>
      <dgm:spPr/>
      <dgm:t>
        <a:bodyPr/>
        <a:lstStyle/>
        <a:p>
          <a:r>
            <a:rPr lang="es-ES" dirty="0" smtClean="0"/>
            <a:t>Argumento</a:t>
          </a:r>
          <a:endParaRPr lang="es-ES" dirty="0"/>
        </a:p>
      </dgm:t>
    </dgm:pt>
    <dgm:pt modelId="{3622F48B-6B9F-5743-AD63-C1EB9EC18A4B}" type="parTrans" cxnId="{BD5A3D89-6E51-9149-80BE-7665AE4B1533}">
      <dgm:prSet/>
      <dgm:spPr/>
      <dgm:t>
        <a:bodyPr/>
        <a:lstStyle/>
        <a:p>
          <a:endParaRPr lang="es-ES"/>
        </a:p>
      </dgm:t>
    </dgm:pt>
    <dgm:pt modelId="{BB3415F6-0BC6-5B45-986B-E83BC2C70FC7}" type="sibTrans" cxnId="{BD5A3D89-6E51-9149-80BE-7665AE4B1533}">
      <dgm:prSet/>
      <dgm:spPr/>
      <dgm:t>
        <a:bodyPr/>
        <a:lstStyle/>
        <a:p>
          <a:endParaRPr lang="es-ES"/>
        </a:p>
      </dgm:t>
    </dgm:pt>
    <dgm:pt modelId="{75088F70-A6F8-2C49-BA2D-3B5FB5ABE050}" type="pres">
      <dgm:prSet presAssocID="{E32B703F-F96C-7C42-8D1B-9659647E87A4}" presName="Name0" presStyleCnt="0">
        <dgm:presLayoutVars>
          <dgm:dir/>
          <dgm:resizeHandles val="exact"/>
        </dgm:presLayoutVars>
      </dgm:prSet>
      <dgm:spPr/>
    </dgm:pt>
    <dgm:pt modelId="{7E7B9C5B-B26C-0047-A1CF-BF0675E1CE69}" type="pres">
      <dgm:prSet presAssocID="{E3780443-9EEF-FE41-9EDB-534AB3A3C7AC}" presName="composite" presStyleCnt="0"/>
      <dgm:spPr/>
    </dgm:pt>
    <dgm:pt modelId="{9B909EFF-A7C5-0B4C-B083-182A75F1C430}" type="pres">
      <dgm:prSet presAssocID="{E3780443-9EEF-FE41-9EDB-534AB3A3C7AC}" presName="rect1" presStyleLbl="trAlignAcc1" presStyleIdx="0" presStyleCnt="3">
        <dgm:presLayoutVars>
          <dgm:bulletEnabled val="1"/>
        </dgm:presLayoutVars>
      </dgm:prSet>
      <dgm:spPr/>
    </dgm:pt>
    <dgm:pt modelId="{3D961545-B10E-8442-846A-F2CA7380B79A}" type="pres">
      <dgm:prSet presAssocID="{E3780443-9EEF-FE41-9EDB-534AB3A3C7AC}" presName="rect2" presStyleLbl="fgImgPlace1" presStyleIdx="0" presStyleCnt="3" custLinFactNeighborX="-11574" custLinFactNeighborY="1286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EA9098A0-76B8-C747-89AC-B5CC1FE1F934}" type="pres">
      <dgm:prSet presAssocID="{B5BB0C7B-FC21-1442-9FD4-6DE744D43BD7}" presName="sibTrans" presStyleCnt="0"/>
      <dgm:spPr/>
    </dgm:pt>
    <dgm:pt modelId="{B389A7C6-31DA-C045-B7A1-45D59EC66AA7}" type="pres">
      <dgm:prSet presAssocID="{8CCA4D2F-27FC-8D4A-9965-0AE944996141}" presName="composite" presStyleCnt="0"/>
      <dgm:spPr/>
    </dgm:pt>
    <dgm:pt modelId="{2C511BFA-92B3-924F-939C-0E2A8A5E54B3}" type="pres">
      <dgm:prSet presAssocID="{8CCA4D2F-27FC-8D4A-9965-0AE944996141}" presName="rect1" presStyleLbl="trAlignAcc1" presStyleIdx="1" presStyleCnt="3">
        <dgm:presLayoutVars>
          <dgm:bulletEnabled val="1"/>
        </dgm:presLayoutVars>
      </dgm:prSet>
      <dgm:spPr/>
    </dgm:pt>
    <dgm:pt modelId="{3D8E002A-5A67-2C4D-8295-2C3F4AA11E21}" type="pres">
      <dgm:prSet presAssocID="{8CCA4D2F-27FC-8D4A-9965-0AE944996141}" presName="rect2" presStyleLbl="fgImgPlace1" presStyleIdx="1" presStyleCnt="3" custScaleX="177604" custScaleY="123488" custLinFactNeighborX="-29579" custLinFactNeighborY="857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3000" r="-43000"/>
          </a:stretch>
        </a:blipFill>
      </dgm:spPr>
      <dgm:t>
        <a:bodyPr/>
        <a:lstStyle/>
        <a:p>
          <a:endParaRPr lang="es-ES"/>
        </a:p>
      </dgm:t>
    </dgm:pt>
    <dgm:pt modelId="{18297F5E-EA33-274E-BD08-333B3EC13FB8}" type="pres">
      <dgm:prSet presAssocID="{8D7B15B4-0F93-7D41-A1BF-04DB9EFD1EDA}" presName="sibTrans" presStyleCnt="0"/>
      <dgm:spPr/>
    </dgm:pt>
    <dgm:pt modelId="{5B087EEE-6CC9-7D4B-B99D-62ADB2BAE035}" type="pres">
      <dgm:prSet presAssocID="{DEF17A79-DF03-4C49-9188-5103FF1ED065}" presName="composite" presStyleCnt="0"/>
      <dgm:spPr/>
    </dgm:pt>
    <dgm:pt modelId="{0C660085-772F-3F4E-BA74-E18C45D672C8}" type="pres">
      <dgm:prSet presAssocID="{DEF17A79-DF03-4C49-9188-5103FF1ED065}" presName="rect1" presStyleLbl="tr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A2B121E-3745-EE4B-95AC-7935DBD429C2}" type="pres">
      <dgm:prSet presAssocID="{DEF17A79-DF03-4C49-9188-5103FF1ED065}" presName="rect2" presStyleLbl="fgImgPlace1" presStyleIdx="2" presStyleCnt="3" custScaleX="150467" custScaleY="130780" custLinFactNeighborX="-14706" custLinFactNeighborY="16410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</dgm:spPr>
    </dgm:pt>
  </dgm:ptLst>
  <dgm:cxnLst>
    <dgm:cxn modelId="{4A436CCF-27AF-0543-B97E-16DE2B737D58}" srcId="{E32B703F-F96C-7C42-8D1B-9659647E87A4}" destId="{E3780443-9EEF-FE41-9EDB-534AB3A3C7AC}" srcOrd="0" destOrd="0" parTransId="{9C988983-E5CF-8246-8532-10813A961143}" sibTransId="{B5BB0C7B-FC21-1442-9FD4-6DE744D43BD7}"/>
    <dgm:cxn modelId="{59544D1A-7420-2B46-AB2F-544015E4EB4A}" type="presOf" srcId="{DEF17A79-DF03-4C49-9188-5103FF1ED065}" destId="{0C660085-772F-3F4E-BA74-E18C45D672C8}" srcOrd="0" destOrd="0" presId="urn:microsoft.com/office/officeart/2008/layout/PictureStrips"/>
    <dgm:cxn modelId="{87F0F574-B730-5641-B0F4-8C60115160CC}" type="presOf" srcId="{E32B703F-F96C-7C42-8D1B-9659647E87A4}" destId="{75088F70-A6F8-2C49-BA2D-3B5FB5ABE050}" srcOrd="0" destOrd="0" presId="urn:microsoft.com/office/officeart/2008/layout/PictureStrips"/>
    <dgm:cxn modelId="{BD5A3D89-6E51-9149-80BE-7665AE4B1533}" srcId="{E32B703F-F96C-7C42-8D1B-9659647E87A4}" destId="{DEF17A79-DF03-4C49-9188-5103FF1ED065}" srcOrd="2" destOrd="0" parTransId="{3622F48B-6B9F-5743-AD63-C1EB9EC18A4B}" sibTransId="{BB3415F6-0BC6-5B45-986B-E83BC2C70FC7}"/>
    <dgm:cxn modelId="{43892AB6-9B39-4749-B863-1E7E79FAD53C}" srcId="{E32B703F-F96C-7C42-8D1B-9659647E87A4}" destId="{8CCA4D2F-27FC-8D4A-9965-0AE944996141}" srcOrd="1" destOrd="0" parTransId="{D41DC5B9-C139-0044-8380-ED18F6FD87BA}" sibTransId="{8D7B15B4-0F93-7D41-A1BF-04DB9EFD1EDA}"/>
    <dgm:cxn modelId="{4D8AC669-D9FD-FB47-BE5F-5739B9EE2432}" type="presOf" srcId="{8CCA4D2F-27FC-8D4A-9965-0AE944996141}" destId="{2C511BFA-92B3-924F-939C-0E2A8A5E54B3}" srcOrd="0" destOrd="0" presId="urn:microsoft.com/office/officeart/2008/layout/PictureStrips"/>
    <dgm:cxn modelId="{17FF17BF-D3A8-814A-9B7E-E4FFDF368907}" type="presOf" srcId="{E3780443-9EEF-FE41-9EDB-534AB3A3C7AC}" destId="{9B909EFF-A7C5-0B4C-B083-182A75F1C430}" srcOrd="0" destOrd="0" presId="urn:microsoft.com/office/officeart/2008/layout/PictureStrips"/>
    <dgm:cxn modelId="{D25D5A73-37A1-1E41-98A8-199B0ED8018D}" type="presParOf" srcId="{75088F70-A6F8-2C49-BA2D-3B5FB5ABE050}" destId="{7E7B9C5B-B26C-0047-A1CF-BF0675E1CE69}" srcOrd="0" destOrd="0" presId="urn:microsoft.com/office/officeart/2008/layout/PictureStrips"/>
    <dgm:cxn modelId="{312427F8-2C17-ED43-AE32-1D8BC172A210}" type="presParOf" srcId="{7E7B9C5B-B26C-0047-A1CF-BF0675E1CE69}" destId="{9B909EFF-A7C5-0B4C-B083-182A75F1C430}" srcOrd="0" destOrd="0" presId="urn:microsoft.com/office/officeart/2008/layout/PictureStrips"/>
    <dgm:cxn modelId="{CFE035F7-9FA9-CA4E-AE77-3E5B03632371}" type="presParOf" srcId="{7E7B9C5B-B26C-0047-A1CF-BF0675E1CE69}" destId="{3D961545-B10E-8442-846A-F2CA7380B79A}" srcOrd="1" destOrd="0" presId="urn:microsoft.com/office/officeart/2008/layout/PictureStrips"/>
    <dgm:cxn modelId="{304155F9-68CF-AE49-9EA0-917D2DA8EA39}" type="presParOf" srcId="{75088F70-A6F8-2C49-BA2D-3B5FB5ABE050}" destId="{EA9098A0-76B8-C747-89AC-B5CC1FE1F934}" srcOrd="1" destOrd="0" presId="urn:microsoft.com/office/officeart/2008/layout/PictureStrips"/>
    <dgm:cxn modelId="{08DC90BE-CA3F-FE4B-BF27-67FE2DFAA43F}" type="presParOf" srcId="{75088F70-A6F8-2C49-BA2D-3B5FB5ABE050}" destId="{B389A7C6-31DA-C045-B7A1-45D59EC66AA7}" srcOrd="2" destOrd="0" presId="urn:microsoft.com/office/officeart/2008/layout/PictureStrips"/>
    <dgm:cxn modelId="{A281E531-1486-AC47-B939-4B51B1E4A2C3}" type="presParOf" srcId="{B389A7C6-31DA-C045-B7A1-45D59EC66AA7}" destId="{2C511BFA-92B3-924F-939C-0E2A8A5E54B3}" srcOrd="0" destOrd="0" presId="urn:microsoft.com/office/officeart/2008/layout/PictureStrips"/>
    <dgm:cxn modelId="{529240E8-E1D1-B646-B621-BF0BDE24AFD0}" type="presParOf" srcId="{B389A7C6-31DA-C045-B7A1-45D59EC66AA7}" destId="{3D8E002A-5A67-2C4D-8295-2C3F4AA11E21}" srcOrd="1" destOrd="0" presId="urn:microsoft.com/office/officeart/2008/layout/PictureStrips"/>
    <dgm:cxn modelId="{E0851CE5-CC4B-A542-A434-2E3A0C9D869A}" type="presParOf" srcId="{75088F70-A6F8-2C49-BA2D-3B5FB5ABE050}" destId="{18297F5E-EA33-274E-BD08-333B3EC13FB8}" srcOrd="3" destOrd="0" presId="urn:microsoft.com/office/officeart/2008/layout/PictureStrips"/>
    <dgm:cxn modelId="{7F0CFD1B-2353-DB4C-AEBF-22A3BAB992F1}" type="presParOf" srcId="{75088F70-A6F8-2C49-BA2D-3B5FB5ABE050}" destId="{5B087EEE-6CC9-7D4B-B99D-62ADB2BAE035}" srcOrd="4" destOrd="0" presId="urn:microsoft.com/office/officeart/2008/layout/PictureStrips"/>
    <dgm:cxn modelId="{4CA46E36-4705-FE41-9849-4F850065444A}" type="presParOf" srcId="{5B087EEE-6CC9-7D4B-B99D-62ADB2BAE035}" destId="{0C660085-772F-3F4E-BA74-E18C45D672C8}" srcOrd="0" destOrd="0" presId="urn:microsoft.com/office/officeart/2008/layout/PictureStrips"/>
    <dgm:cxn modelId="{05A56172-3C39-A34D-AE63-D75152C96FBC}" type="presParOf" srcId="{5B087EEE-6CC9-7D4B-B99D-62ADB2BAE035}" destId="{BA2B121E-3745-EE4B-95AC-7935DBD429C2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B09DD3-9AEA-DB48-AF44-6D6346D79A26}">
      <dsp:nvSpPr>
        <dsp:cNvPr id="0" name=""/>
        <dsp:cNvSpPr/>
      </dsp:nvSpPr>
      <dsp:spPr>
        <a:xfrm>
          <a:off x="0" y="690254"/>
          <a:ext cx="777240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422DA7-64E6-3446-AFF8-A062762ABF6E}">
      <dsp:nvSpPr>
        <dsp:cNvPr id="0" name=""/>
        <dsp:cNvSpPr/>
      </dsp:nvSpPr>
      <dsp:spPr>
        <a:xfrm>
          <a:off x="388620" y="291734"/>
          <a:ext cx="5440680" cy="7970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645" tIns="0" rIns="205645" bIns="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kern="1200" dirty="0" smtClean="0"/>
            <a:t>Signo o </a:t>
          </a:r>
          <a:r>
            <a:rPr lang="es-ES" sz="2700" i="1" kern="1200" dirty="0" err="1" smtClean="0"/>
            <a:t>representamen</a:t>
          </a:r>
          <a:r>
            <a:rPr lang="es-ES" sz="2700" kern="1200" dirty="0" smtClean="0"/>
            <a:t> (un primero)</a:t>
          </a:r>
          <a:endParaRPr lang="es-ES" sz="2700" kern="1200" dirty="0"/>
        </a:p>
      </dsp:txBody>
      <dsp:txXfrm>
        <a:off x="427528" y="330642"/>
        <a:ext cx="5362864" cy="719224"/>
      </dsp:txXfrm>
    </dsp:sp>
    <dsp:sp modelId="{16DD66F4-918F-0E43-9285-50036B5B4037}">
      <dsp:nvSpPr>
        <dsp:cNvPr id="0" name=""/>
        <dsp:cNvSpPr/>
      </dsp:nvSpPr>
      <dsp:spPr>
        <a:xfrm>
          <a:off x="0" y="1914974"/>
          <a:ext cx="777240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69410C-CE0C-8148-B912-3B22AEB41428}">
      <dsp:nvSpPr>
        <dsp:cNvPr id="0" name=""/>
        <dsp:cNvSpPr/>
      </dsp:nvSpPr>
      <dsp:spPr>
        <a:xfrm>
          <a:off x="388620" y="1516454"/>
          <a:ext cx="5440680" cy="7970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645" tIns="0" rIns="205645" bIns="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kern="1200" dirty="0" smtClean="0"/>
            <a:t>Un objeto (un segundo)</a:t>
          </a:r>
          <a:endParaRPr lang="es-ES" sz="2700" kern="1200" dirty="0"/>
        </a:p>
      </dsp:txBody>
      <dsp:txXfrm>
        <a:off x="427528" y="1555362"/>
        <a:ext cx="5362864" cy="719224"/>
      </dsp:txXfrm>
    </dsp:sp>
    <dsp:sp modelId="{B6E3787A-1D5B-F640-AAA7-4203F111F13F}">
      <dsp:nvSpPr>
        <dsp:cNvPr id="0" name=""/>
        <dsp:cNvSpPr/>
      </dsp:nvSpPr>
      <dsp:spPr>
        <a:xfrm>
          <a:off x="0" y="3139695"/>
          <a:ext cx="777240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0B4AA9-2C67-E64D-8B9C-198A32C0D473}">
      <dsp:nvSpPr>
        <dsp:cNvPr id="0" name=""/>
        <dsp:cNvSpPr/>
      </dsp:nvSpPr>
      <dsp:spPr>
        <a:xfrm>
          <a:off x="388620" y="2741175"/>
          <a:ext cx="5440680" cy="7970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645" tIns="0" rIns="205645" bIns="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kern="1200" dirty="0" smtClean="0"/>
            <a:t>Un interpretante (un tercero)</a:t>
          </a:r>
          <a:endParaRPr lang="es-ES" sz="2700" kern="1200" dirty="0"/>
        </a:p>
      </dsp:txBody>
      <dsp:txXfrm>
        <a:off x="427528" y="2780083"/>
        <a:ext cx="5362864" cy="7192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159091-C39C-6246-88E1-0ABB9E02FFD8}">
      <dsp:nvSpPr>
        <dsp:cNvPr id="0" name=""/>
        <dsp:cNvSpPr/>
      </dsp:nvSpPr>
      <dsp:spPr>
        <a:xfrm>
          <a:off x="38535" y="1233305"/>
          <a:ext cx="1780073" cy="2094203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938978-DCCE-A042-A6FF-6768737F4DD3}">
      <dsp:nvSpPr>
        <dsp:cNvPr id="0" name=""/>
        <dsp:cNvSpPr/>
      </dsp:nvSpPr>
      <dsp:spPr>
        <a:xfrm>
          <a:off x="175745" y="315144"/>
          <a:ext cx="1850065" cy="178897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4D42FD8-CD97-8848-A90C-A72C7C00FD99}">
      <dsp:nvSpPr>
        <dsp:cNvPr id="0" name=""/>
        <dsp:cNvSpPr/>
      </dsp:nvSpPr>
      <dsp:spPr>
        <a:xfrm>
          <a:off x="108410" y="3347400"/>
          <a:ext cx="1602065" cy="35599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err="1" smtClean="0"/>
            <a:t>Cualisigno</a:t>
          </a:r>
          <a:endParaRPr lang="es-ES" sz="1600" kern="1200" dirty="0"/>
        </a:p>
      </dsp:txBody>
      <dsp:txXfrm>
        <a:off x="108410" y="3347400"/>
        <a:ext cx="1602065" cy="355997"/>
      </dsp:txXfrm>
    </dsp:sp>
    <dsp:sp modelId="{F406884E-B4DB-A442-9C95-ABF523AA4C5C}">
      <dsp:nvSpPr>
        <dsp:cNvPr id="0" name=""/>
        <dsp:cNvSpPr/>
      </dsp:nvSpPr>
      <dsp:spPr>
        <a:xfrm>
          <a:off x="127539" y="2678305"/>
          <a:ext cx="1602065" cy="2094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900" kern="1200" dirty="0"/>
        </a:p>
      </dsp:txBody>
      <dsp:txXfrm>
        <a:off x="127539" y="2678305"/>
        <a:ext cx="1602065" cy="209437"/>
      </dsp:txXfrm>
    </dsp:sp>
    <dsp:sp modelId="{9F518F04-E401-7542-AD2D-E45E8A180476}">
      <dsp:nvSpPr>
        <dsp:cNvPr id="0" name=""/>
        <dsp:cNvSpPr/>
      </dsp:nvSpPr>
      <dsp:spPr>
        <a:xfrm>
          <a:off x="2872796" y="1450971"/>
          <a:ext cx="1780073" cy="2094203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34F133-CD92-6C41-A18D-0F9E330E6C40}">
      <dsp:nvSpPr>
        <dsp:cNvPr id="0" name=""/>
        <dsp:cNvSpPr/>
      </dsp:nvSpPr>
      <dsp:spPr>
        <a:xfrm>
          <a:off x="2257708" y="228290"/>
          <a:ext cx="3083720" cy="3331058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A126A70-E628-1C4E-B4C9-F3F0BA8605F0}">
      <dsp:nvSpPr>
        <dsp:cNvPr id="0" name=""/>
        <dsp:cNvSpPr/>
      </dsp:nvSpPr>
      <dsp:spPr>
        <a:xfrm>
          <a:off x="2915868" y="3702538"/>
          <a:ext cx="1602065" cy="35599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err="1" smtClean="0"/>
            <a:t>Sinsigno</a:t>
          </a:r>
          <a:endParaRPr lang="es-ES" sz="1600" kern="1200" dirty="0"/>
        </a:p>
      </dsp:txBody>
      <dsp:txXfrm>
        <a:off x="2915868" y="3702538"/>
        <a:ext cx="1602065" cy="355997"/>
      </dsp:txXfrm>
    </dsp:sp>
    <dsp:sp modelId="{A232408F-E3D0-0742-8421-C697C2A80E08}">
      <dsp:nvSpPr>
        <dsp:cNvPr id="0" name=""/>
        <dsp:cNvSpPr/>
      </dsp:nvSpPr>
      <dsp:spPr>
        <a:xfrm>
          <a:off x="2961799" y="2895972"/>
          <a:ext cx="1602065" cy="2094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900" kern="1200"/>
        </a:p>
      </dsp:txBody>
      <dsp:txXfrm>
        <a:off x="2961799" y="2895972"/>
        <a:ext cx="1602065" cy="209437"/>
      </dsp:txXfrm>
    </dsp:sp>
    <dsp:sp modelId="{4FB63976-25E9-9644-BC9C-AB26B1283ADB}">
      <dsp:nvSpPr>
        <dsp:cNvPr id="0" name=""/>
        <dsp:cNvSpPr/>
      </dsp:nvSpPr>
      <dsp:spPr>
        <a:xfrm>
          <a:off x="5830423" y="1192383"/>
          <a:ext cx="1780073" cy="2094203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FA008C-6BC4-D245-9815-B33F1761E1EB}">
      <dsp:nvSpPr>
        <dsp:cNvPr id="0" name=""/>
        <dsp:cNvSpPr/>
      </dsp:nvSpPr>
      <dsp:spPr>
        <a:xfrm>
          <a:off x="5672060" y="1144125"/>
          <a:ext cx="2096799" cy="162528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6DCAC80-6F5D-8940-8E94-29EE39E7C6A8}">
      <dsp:nvSpPr>
        <dsp:cNvPr id="0" name=""/>
        <dsp:cNvSpPr/>
      </dsp:nvSpPr>
      <dsp:spPr>
        <a:xfrm>
          <a:off x="5919427" y="2846820"/>
          <a:ext cx="1602065" cy="35599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err="1" smtClean="0"/>
            <a:t>legisigno</a:t>
          </a:r>
          <a:endParaRPr lang="es-ES" sz="1600" kern="1200" dirty="0"/>
        </a:p>
      </dsp:txBody>
      <dsp:txXfrm>
        <a:off x="5919427" y="2846820"/>
        <a:ext cx="1602065" cy="355997"/>
      </dsp:txXfrm>
    </dsp:sp>
    <dsp:sp modelId="{355A6B39-3E57-944E-B7D3-B527BB0B89F6}">
      <dsp:nvSpPr>
        <dsp:cNvPr id="0" name=""/>
        <dsp:cNvSpPr/>
      </dsp:nvSpPr>
      <dsp:spPr>
        <a:xfrm>
          <a:off x="5919427" y="2637383"/>
          <a:ext cx="1602065" cy="2094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900" kern="1200"/>
        </a:p>
      </dsp:txBody>
      <dsp:txXfrm>
        <a:off x="5919427" y="2637383"/>
        <a:ext cx="1602065" cy="2094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75B47B-9679-DF4C-8632-0FC08224B0BF}">
      <dsp:nvSpPr>
        <dsp:cNvPr id="0" name=""/>
        <dsp:cNvSpPr/>
      </dsp:nvSpPr>
      <dsp:spPr>
        <a:xfrm>
          <a:off x="0" y="0"/>
          <a:ext cx="9144000" cy="2201067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4FE286-BFCF-5D44-A109-5FEF42D10585}">
      <dsp:nvSpPr>
        <dsp:cNvPr id="0" name=""/>
        <dsp:cNvSpPr/>
      </dsp:nvSpPr>
      <dsp:spPr>
        <a:xfrm>
          <a:off x="276516" y="969806"/>
          <a:ext cx="1779508" cy="261454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21F1707-50B8-1843-B9A4-9D086B4BD7C4}">
      <dsp:nvSpPr>
        <dsp:cNvPr id="0" name=""/>
        <dsp:cNvSpPr/>
      </dsp:nvSpPr>
      <dsp:spPr>
        <a:xfrm rot="10800000">
          <a:off x="276516" y="2201067"/>
          <a:ext cx="1779508" cy="2690193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500" kern="1200" dirty="0" smtClean="0"/>
            <a:t>Icono</a:t>
          </a:r>
          <a:endParaRPr lang="es-ES" sz="500" kern="1200" dirty="0"/>
        </a:p>
      </dsp:txBody>
      <dsp:txXfrm rot="10800000">
        <a:off x="331242" y="2201067"/>
        <a:ext cx="1670056" cy="2635467"/>
      </dsp:txXfrm>
    </dsp:sp>
    <dsp:sp modelId="{BCB231AC-224A-AD4E-ABDD-E2128AA96AED}">
      <dsp:nvSpPr>
        <dsp:cNvPr id="0" name=""/>
        <dsp:cNvSpPr/>
      </dsp:nvSpPr>
      <dsp:spPr>
        <a:xfrm>
          <a:off x="2909743" y="770467"/>
          <a:ext cx="2853619" cy="3061493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5732B8-8B2E-9042-87DE-7176EA7E6988}">
      <dsp:nvSpPr>
        <dsp:cNvPr id="0" name=""/>
        <dsp:cNvSpPr/>
      </dsp:nvSpPr>
      <dsp:spPr>
        <a:xfrm rot="10800000" flipV="1">
          <a:off x="3402124" y="210215"/>
          <a:ext cx="1977086" cy="75476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Índice</a:t>
          </a:r>
          <a:endParaRPr lang="es-ES" sz="2000" kern="1200" dirty="0"/>
        </a:p>
      </dsp:txBody>
      <dsp:txXfrm rot="10800000">
        <a:off x="3425335" y="233426"/>
        <a:ext cx="1930664" cy="731549"/>
      </dsp:txXfrm>
    </dsp:sp>
    <dsp:sp modelId="{7129B875-12A3-6E4A-A646-C54684897C28}">
      <dsp:nvSpPr>
        <dsp:cNvPr id="0" name=""/>
        <dsp:cNvSpPr/>
      </dsp:nvSpPr>
      <dsp:spPr>
        <a:xfrm>
          <a:off x="5542062" y="446582"/>
          <a:ext cx="3601937" cy="293502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4B846B-F6E9-004A-B5C0-DD3D5EBDD98B}">
      <dsp:nvSpPr>
        <dsp:cNvPr id="0" name=""/>
        <dsp:cNvSpPr/>
      </dsp:nvSpPr>
      <dsp:spPr>
        <a:xfrm rot="10800000" flipV="1">
          <a:off x="6678688" y="3370633"/>
          <a:ext cx="1779508" cy="59883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500" kern="1200" dirty="0" smtClean="0"/>
            <a:t>Símbolo</a:t>
          </a:r>
          <a:endParaRPr lang="es-ES" sz="500" kern="1200" dirty="0"/>
        </a:p>
      </dsp:txBody>
      <dsp:txXfrm rot="10800000">
        <a:off x="6680530" y="3372475"/>
        <a:ext cx="1775824" cy="5804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909EFF-A7C5-0B4C-B083-182A75F1C430}">
      <dsp:nvSpPr>
        <dsp:cNvPr id="0" name=""/>
        <dsp:cNvSpPr/>
      </dsp:nvSpPr>
      <dsp:spPr>
        <a:xfrm>
          <a:off x="147552" y="949612"/>
          <a:ext cx="3486650" cy="108957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8008" tIns="167640" rIns="167640" bIns="16764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400" kern="1200" dirty="0" smtClean="0"/>
            <a:t>Rema</a:t>
          </a:r>
          <a:endParaRPr lang="es-ES" sz="4400" kern="1200" dirty="0"/>
        </a:p>
      </dsp:txBody>
      <dsp:txXfrm>
        <a:off x="147552" y="949612"/>
        <a:ext cx="3486650" cy="1089578"/>
      </dsp:txXfrm>
    </dsp:sp>
    <dsp:sp modelId="{3D961545-B10E-8442-846A-F2CA7380B79A}">
      <dsp:nvSpPr>
        <dsp:cNvPr id="0" name=""/>
        <dsp:cNvSpPr/>
      </dsp:nvSpPr>
      <dsp:spPr>
        <a:xfrm>
          <a:off x="0" y="939366"/>
          <a:ext cx="762704" cy="114405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C511BFA-92B3-924F-939C-0E2A8A5E54B3}">
      <dsp:nvSpPr>
        <dsp:cNvPr id="0" name=""/>
        <dsp:cNvSpPr/>
      </dsp:nvSpPr>
      <dsp:spPr>
        <a:xfrm>
          <a:off x="4283474" y="1001064"/>
          <a:ext cx="3486650" cy="108957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8008" tIns="167640" rIns="167640" bIns="16764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400" kern="1200" dirty="0" err="1" smtClean="0"/>
            <a:t>Decisigno</a:t>
          </a:r>
          <a:endParaRPr lang="es-ES" sz="4400" kern="1200" dirty="0"/>
        </a:p>
      </dsp:txBody>
      <dsp:txXfrm>
        <a:off x="4283474" y="1001064"/>
        <a:ext cx="3486650" cy="1089578"/>
      </dsp:txXfrm>
    </dsp:sp>
    <dsp:sp modelId="{3D8E002A-5A67-2C4D-8295-2C3F4AA11E21}">
      <dsp:nvSpPr>
        <dsp:cNvPr id="0" name=""/>
        <dsp:cNvSpPr/>
      </dsp:nvSpPr>
      <dsp:spPr>
        <a:xfrm>
          <a:off x="3616652" y="807414"/>
          <a:ext cx="1354594" cy="1412773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3000" r="-43000"/>
          </a:stretch>
        </a:blip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C660085-772F-3F4E-BA74-E18C45D672C8}">
      <dsp:nvSpPr>
        <dsp:cNvPr id="0" name=""/>
        <dsp:cNvSpPr/>
      </dsp:nvSpPr>
      <dsp:spPr>
        <a:xfrm>
          <a:off x="2311742" y="2580246"/>
          <a:ext cx="3486650" cy="108957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8008" tIns="167640" rIns="167640" bIns="16764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400" kern="1200" dirty="0" smtClean="0"/>
            <a:t>Argumento</a:t>
          </a:r>
          <a:endParaRPr lang="es-ES" sz="4400" kern="1200" dirty="0"/>
        </a:p>
      </dsp:txBody>
      <dsp:txXfrm>
        <a:off x="2311742" y="2580246"/>
        <a:ext cx="3486650" cy="1089578"/>
      </dsp:txXfrm>
    </dsp:sp>
    <dsp:sp modelId="{BA2B121E-3745-EE4B-95AC-7935DBD429C2}">
      <dsp:nvSpPr>
        <dsp:cNvPr id="0" name=""/>
        <dsp:cNvSpPr/>
      </dsp:nvSpPr>
      <dsp:spPr>
        <a:xfrm>
          <a:off x="1861844" y="2434532"/>
          <a:ext cx="1147618" cy="149619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EB15-35E3-3946-8534-3D8DC34D4C41}" type="datetimeFigureOut">
              <a:rPr lang="es-ES" smtClean="0"/>
              <a:t>13/08/18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8DA4287-C4DF-4F4F-8442-887B35194D6F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EB15-35E3-3946-8534-3D8DC34D4C41}" type="datetimeFigureOut">
              <a:rPr lang="es-ES" smtClean="0"/>
              <a:t>13/08/18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A4287-C4DF-4F4F-8442-887B35194D6F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EB15-35E3-3946-8534-3D8DC34D4C41}" type="datetimeFigureOut">
              <a:rPr lang="es-ES" smtClean="0"/>
              <a:t>13/08/18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A4287-C4DF-4F4F-8442-887B35194D6F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EB15-35E3-3946-8534-3D8DC34D4C41}" type="datetimeFigureOut">
              <a:rPr lang="es-ES" smtClean="0"/>
              <a:t>13/08/18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A4287-C4DF-4F4F-8442-887B35194D6F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EB15-35E3-3946-8534-3D8DC34D4C41}" type="datetimeFigureOut">
              <a:rPr lang="es-ES" smtClean="0"/>
              <a:t>13/08/18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A4287-C4DF-4F4F-8442-887B35194D6F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EB15-35E3-3946-8534-3D8DC34D4C41}" type="datetimeFigureOut">
              <a:rPr lang="es-ES" smtClean="0"/>
              <a:t>13/08/18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A4287-C4DF-4F4F-8442-887B35194D6F}" type="slidenum">
              <a:rPr lang="es-ES" smtClean="0"/>
              <a:t>‹Nr.›</a:t>
            </a:fld>
            <a:endParaRPr lang="es-E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EB15-35E3-3946-8534-3D8DC34D4C41}" type="datetimeFigureOut">
              <a:rPr lang="es-ES" smtClean="0"/>
              <a:t>13/08/18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A4287-C4DF-4F4F-8442-887B35194D6F}" type="slidenum">
              <a:rPr lang="es-ES" smtClean="0"/>
              <a:t>‹Nr.›</a:t>
            </a:fld>
            <a:endParaRPr lang="es-E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EB15-35E3-3946-8534-3D8DC34D4C41}" type="datetimeFigureOut">
              <a:rPr lang="es-ES" smtClean="0"/>
              <a:t>13/08/18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A4287-C4DF-4F4F-8442-887B35194D6F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EB15-35E3-3946-8534-3D8DC34D4C41}" type="datetimeFigureOut">
              <a:rPr lang="es-ES" smtClean="0"/>
              <a:t>13/08/18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A4287-C4DF-4F4F-8442-887B35194D6F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EB15-35E3-3946-8534-3D8DC34D4C41}" type="datetimeFigureOut">
              <a:rPr lang="es-ES" smtClean="0"/>
              <a:t>13/08/18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A4287-C4DF-4F4F-8442-887B35194D6F}" type="slidenum">
              <a:rPr lang="es-ES" smtClean="0"/>
              <a:t>‹Nr.›</a:t>
            </a:fld>
            <a:endParaRPr lang="es-E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EB15-35E3-3946-8534-3D8DC34D4C41}" type="datetimeFigureOut">
              <a:rPr lang="es-ES" smtClean="0"/>
              <a:t>13/08/18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A4287-C4DF-4F4F-8442-887B35194D6F}" type="slidenum">
              <a:rPr lang="es-ES" smtClean="0"/>
              <a:t>‹Nr.›</a:t>
            </a:fld>
            <a:endParaRPr lang="es-E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134EB15-35E3-3946-8534-3D8DC34D4C41}" type="datetimeFigureOut">
              <a:rPr lang="es-ES" smtClean="0"/>
              <a:t>13/08/18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08DA4287-C4DF-4F4F-8442-887B35194D6F}" type="slidenum">
              <a:rPr lang="es-ES" smtClean="0"/>
              <a:t>‹Nr.›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7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7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2.jpg"/><Relationship Id="rId3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gif"/><Relationship Id="rId5" Type="http://schemas.openxmlformats.org/officeDocument/2006/relationships/image" Target="../media/image11.jpg"/><Relationship Id="rId6" Type="http://schemas.openxmlformats.org/officeDocument/2006/relationships/image" Target="../media/image12.jpg"/><Relationship Id="rId7" Type="http://schemas.openxmlformats.org/officeDocument/2006/relationships/image" Target="../media/image13.jp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4" Type="http://schemas.openxmlformats.org/officeDocument/2006/relationships/image" Target="../media/image16.jpg"/><Relationship Id="rId5" Type="http://schemas.openxmlformats.org/officeDocument/2006/relationships/image" Target="../media/image17.jpg"/><Relationship Id="rId6" Type="http://schemas.openxmlformats.org/officeDocument/2006/relationships/image" Target="../media/image18.jpg"/><Relationship Id="rId7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Hacia una semiótica de la danza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572000" y="3203575"/>
            <a:ext cx="3886200" cy="472486"/>
          </a:xfrm>
        </p:spPr>
        <p:txBody>
          <a:bodyPr/>
          <a:lstStyle/>
          <a:p>
            <a:pPr algn="ctr"/>
            <a:r>
              <a:rPr lang="es-ES" dirty="0" smtClean="0">
                <a:solidFill>
                  <a:schemeClr val="bg1"/>
                </a:solidFill>
              </a:rPr>
              <a:t>Primeras aproximaciones</a:t>
            </a:r>
            <a:endParaRPr lang="es-E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704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890448"/>
          </a:xfrm>
        </p:spPr>
        <p:txBody>
          <a:bodyPr/>
          <a:lstStyle/>
          <a:p>
            <a:r>
              <a:rPr lang="es-ES" dirty="0" smtClean="0"/>
              <a:t>Segunda tricotom</a:t>
            </a:r>
            <a:r>
              <a:rPr lang="es-ES" dirty="0" smtClean="0"/>
              <a:t>ía: el objeto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0135885"/>
              </p:ext>
            </p:extLst>
          </p:nvPr>
        </p:nvGraphicFramePr>
        <p:xfrm>
          <a:off x="0" y="1165087"/>
          <a:ext cx="9144000" cy="4891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 descr="icono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97468"/>
            <a:ext cx="2875703" cy="213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296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701515"/>
          </a:xfrm>
        </p:spPr>
        <p:txBody>
          <a:bodyPr>
            <a:normAutofit/>
          </a:bodyPr>
          <a:lstStyle/>
          <a:p>
            <a:r>
              <a:rPr lang="es-ES" sz="2800" dirty="0" smtClean="0"/>
              <a:t>Tercera tricotom</a:t>
            </a:r>
            <a:r>
              <a:rPr lang="es-ES" sz="2800" dirty="0" smtClean="0"/>
              <a:t>ía: el interpretante</a:t>
            </a:r>
            <a:endParaRPr lang="es-ES" sz="2800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8278088"/>
              </p:ext>
            </p:extLst>
          </p:nvPr>
        </p:nvGraphicFramePr>
        <p:xfrm>
          <a:off x="685800" y="881687"/>
          <a:ext cx="7772400" cy="4452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 descr="rema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1406" y="4711918"/>
            <a:ext cx="2825850" cy="2119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06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512582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Abducci</a:t>
            </a:r>
            <a:r>
              <a:rPr lang="es-ES" dirty="0" smtClean="0"/>
              <a:t>ón:</a:t>
            </a:r>
            <a:endParaRPr lang="es-ES" dirty="0"/>
          </a:p>
        </p:txBody>
      </p:sp>
      <p:pic>
        <p:nvPicPr>
          <p:cNvPr id="5" name="Marcador de contenido 4" descr="abducción 1.jpg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610" b="-32610"/>
          <a:stretch>
            <a:fillRect/>
          </a:stretch>
        </p:blipFill>
        <p:spPr>
          <a:xfrm>
            <a:off x="685800" y="787220"/>
            <a:ext cx="3657600" cy="4626155"/>
          </a:xfrm>
        </p:spPr>
      </p:pic>
      <p:pic>
        <p:nvPicPr>
          <p:cNvPr id="6" name="Marcador de contenido 5" descr="abducción 2.png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059" b="-15059"/>
          <a:stretch>
            <a:fillRect/>
          </a:stretch>
        </p:blipFill>
        <p:spPr>
          <a:xfrm>
            <a:off x="4800600" y="409355"/>
            <a:ext cx="3657600" cy="5003893"/>
          </a:xfrm>
        </p:spPr>
      </p:pic>
    </p:spTree>
    <p:extLst>
      <p:ext uri="{BB962C8B-B14F-4D97-AF65-F5344CB8AC3E}">
        <p14:creationId xmlns:p14="http://schemas.microsoft.com/office/powerpoint/2010/main" val="8142168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712011"/>
          </a:xfrm>
        </p:spPr>
        <p:txBody>
          <a:bodyPr/>
          <a:lstStyle/>
          <a:p>
            <a:r>
              <a:rPr lang="es-ES" dirty="0" smtClean="0"/>
              <a:t>Ejercicio:</a:t>
            </a:r>
            <a:endParaRPr lang="es-ES" dirty="0"/>
          </a:p>
        </p:txBody>
      </p:sp>
      <p:pic>
        <p:nvPicPr>
          <p:cNvPr id="6" name="Marcador de contenido 5" descr="cuadro-peirc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0" b="1590"/>
          <a:stretch>
            <a:fillRect/>
          </a:stretch>
        </p:blipFill>
        <p:spPr>
          <a:xfrm>
            <a:off x="507380" y="2267194"/>
            <a:ext cx="5052272" cy="2825392"/>
          </a:xfrm>
        </p:spPr>
      </p:pic>
      <p:pic>
        <p:nvPicPr>
          <p:cNvPr id="7" name="Marcador de contenido 3" descr="eros-y-psique.jpg"/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04" b="13104"/>
          <a:stretch>
            <a:fillRect/>
          </a:stretch>
        </p:blipFill>
        <p:spPr>
          <a:xfrm>
            <a:off x="5559652" y="356480"/>
            <a:ext cx="3315520" cy="2211701"/>
          </a:xfrm>
          <a:prstGeom prst="rect">
            <a:avLst/>
          </a:prstGeom>
        </p:spPr>
      </p:pic>
      <p:pic>
        <p:nvPicPr>
          <p:cNvPr id="8" name="Imagen 7" descr="2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495" y="4503524"/>
            <a:ext cx="3495675" cy="176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722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313978"/>
            <a:ext cx="7772400" cy="1143000"/>
          </a:xfrm>
        </p:spPr>
        <p:txBody>
          <a:bodyPr>
            <a:normAutofit/>
          </a:bodyPr>
          <a:lstStyle/>
          <a:p>
            <a:r>
              <a:rPr lang="es-ES" sz="2400" dirty="0" smtClean="0"/>
              <a:t>Disciplina que estudia los procesos culturales como procesos de comunicación (Eco).</a:t>
            </a:r>
            <a:endParaRPr lang="es-ES" sz="2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Señal</a:t>
            </a:r>
          </a:p>
          <a:p>
            <a:r>
              <a:rPr lang="es-ES" dirty="0" smtClean="0"/>
              <a:t>Fuente</a:t>
            </a:r>
          </a:p>
          <a:p>
            <a:r>
              <a:rPr lang="es-ES" dirty="0" smtClean="0"/>
              <a:t>Destinatario</a:t>
            </a:r>
          </a:p>
          <a:p>
            <a:r>
              <a:rPr lang="es-ES" dirty="0" smtClean="0"/>
              <a:t>Interpretación </a:t>
            </a:r>
          </a:p>
          <a:p>
            <a:pPr marL="68580" indent="0">
              <a:buNone/>
            </a:pPr>
            <a:endParaRPr lang="es-ES" dirty="0"/>
          </a:p>
          <a:p>
            <a:pPr marL="68580" indent="0">
              <a:buNone/>
            </a:pPr>
            <a:r>
              <a:rPr lang="es-ES" dirty="0" smtClean="0"/>
              <a:t>             =                                 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781286" y="3637867"/>
            <a:ext cx="805028" cy="369332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s-ES" dirty="0" smtClean="0"/>
              <a:t>código</a:t>
            </a:r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2005211" y="3637867"/>
            <a:ext cx="934871" cy="369332"/>
          </a:xfrm>
          <a:prstGeom prst="rect">
            <a:avLst/>
          </a:prstGeom>
          <a:solidFill>
            <a:srgbClr val="D06B20"/>
          </a:solidFill>
        </p:spPr>
        <p:txBody>
          <a:bodyPr wrap="none" rtlCol="0">
            <a:spAutoFit/>
          </a:bodyPr>
          <a:lstStyle/>
          <a:p>
            <a:r>
              <a:rPr lang="es-ES" dirty="0" smtClean="0"/>
              <a:t>lenguaje</a:t>
            </a:r>
            <a:endParaRPr lang="es-ES" dirty="0"/>
          </a:p>
        </p:txBody>
      </p:sp>
      <p:sp>
        <p:nvSpPr>
          <p:cNvPr id="6" name="Flecha abajo 5"/>
          <p:cNvSpPr/>
          <p:nvPr/>
        </p:nvSpPr>
        <p:spPr>
          <a:xfrm>
            <a:off x="2964855" y="3637868"/>
            <a:ext cx="484632" cy="83069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6"/>
          <p:cNvSpPr txBox="1"/>
          <p:nvPr/>
        </p:nvSpPr>
        <p:spPr>
          <a:xfrm>
            <a:off x="3189240" y="4592688"/>
            <a:ext cx="1346356" cy="646331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Lenguaje del arte</a:t>
            </a:r>
            <a:endParaRPr lang="es-ES" dirty="0"/>
          </a:p>
        </p:txBody>
      </p:sp>
      <p:sp>
        <p:nvSpPr>
          <p:cNvPr id="8" name="Flecha izquierda 7"/>
          <p:cNvSpPr/>
          <p:nvPr/>
        </p:nvSpPr>
        <p:spPr>
          <a:xfrm>
            <a:off x="2430438" y="4688892"/>
            <a:ext cx="682414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8"/>
          <p:cNvSpPr txBox="1"/>
          <p:nvPr/>
        </p:nvSpPr>
        <p:spPr>
          <a:xfrm>
            <a:off x="334993" y="4698440"/>
            <a:ext cx="2095445" cy="369332"/>
          </a:xfrm>
          <a:prstGeom prst="rect">
            <a:avLst/>
          </a:prstGeom>
          <a:solidFill>
            <a:srgbClr val="9C5018"/>
          </a:solidFill>
        </p:spPr>
        <p:txBody>
          <a:bodyPr wrap="none" rtlCol="0">
            <a:spAutoFit/>
          </a:bodyPr>
          <a:lstStyle/>
          <a:p>
            <a:r>
              <a:rPr lang="es-ES" dirty="0" smtClean="0"/>
              <a:t>Lenguaje de la danza</a:t>
            </a:r>
            <a:endParaRPr lang="es-ES" dirty="0"/>
          </a:p>
        </p:txBody>
      </p:sp>
      <p:pic>
        <p:nvPicPr>
          <p:cNvPr id="10" name="Imagen 9" descr="86357113-sola-nube-de-humo-negro-aislado-sobre-fondo-blanco-humo-realista-ilustración-3d-representación-de-forma-a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596" y="1687152"/>
            <a:ext cx="3962400" cy="276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082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479670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>Símbolos convencionales y reglas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99862" y="893203"/>
            <a:ext cx="3657600" cy="639762"/>
          </a:xfrm>
          <a:solidFill>
            <a:schemeClr val="accent3"/>
          </a:solidFill>
        </p:spPr>
        <p:txBody>
          <a:bodyPr>
            <a:normAutofit fontScale="85000" lnSpcReduction="20000"/>
          </a:bodyPr>
          <a:lstStyle/>
          <a:p>
            <a:r>
              <a:rPr lang="es-ES" dirty="0" smtClean="0">
                <a:solidFill>
                  <a:srgbClr val="000000"/>
                </a:solidFill>
              </a:rPr>
              <a:t>Sistema de signos     Gramáticas</a:t>
            </a:r>
          </a:p>
          <a:p>
            <a:r>
              <a:rPr lang="es-ES" dirty="0" smtClean="0">
                <a:solidFill>
                  <a:srgbClr val="000000"/>
                </a:solidFill>
              </a:rPr>
              <a:t>Leyes                       Medio expresivo</a:t>
            </a:r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"/>
          </p:nvPr>
        </p:nvSpPr>
        <p:spPr>
          <a:xfrm>
            <a:off x="4485496" y="893203"/>
            <a:ext cx="3972703" cy="1316597"/>
          </a:xfrm>
          <a:solidFill>
            <a:schemeClr val="accent3"/>
          </a:solidFill>
        </p:spPr>
        <p:txBody>
          <a:bodyPr>
            <a:normAutofit lnSpcReduction="10000"/>
          </a:bodyPr>
          <a:lstStyle/>
          <a:p>
            <a:r>
              <a:rPr lang="es-ES" sz="1600" dirty="0" smtClean="0">
                <a:solidFill>
                  <a:srgbClr val="000000"/>
                </a:solidFill>
              </a:rPr>
              <a:t>Forma, representación, estilo, vocabulario y sintaxis:</a:t>
            </a:r>
          </a:p>
          <a:p>
            <a:r>
              <a:rPr lang="es-ES" sz="1600" dirty="0" smtClean="0">
                <a:solidFill>
                  <a:srgbClr val="000000"/>
                </a:solidFill>
              </a:rPr>
              <a:t>“</a:t>
            </a:r>
            <a:r>
              <a:rPr lang="es-ES" sz="1600" i="1" dirty="0" smtClean="0">
                <a:solidFill>
                  <a:srgbClr val="000000"/>
                </a:solidFill>
              </a:rPr>
              <a:t>En el juego recíproco entre estas convenciones, un complejo juego de resonancias establece el campo simbólico de la danza” (Foster).</a:t>
            </a:r>
            <a:endParaRPr lang="es-ES" sz="1600" i="1" dirty="0">
              <a:solidFill>
                <a:srgbClr val="000000"/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quarter" idx="13"/>
          </p:nvPr>
        </p:nvSpPr>
        <p:spPr>
          <a:xfrm>
            <a:off x="599862" y="1608262"/>
            <a:ext cx="3657600" cy="3801937"/>
          </a:xfrm>
        </p:spPr>
        <p:txBody>
          <a:bodyPr/>
          <a:lstStyle/>
          <a:p>
            <a:r>
              <a:rPr lang="es-ES" dirty="0" smtClean="0"/>
              <a:t>Danza espectáculo</a:t>
            </a:r>
            <a:endParaRPr lang="es-ES" dirty="0"/>
          </a:p>
        </p:txBody>
      </p:sp>
      <p:pic>
        <p:nvPicPr>
          <p:cNvPr id="13" name="Marcador de contenido 12" descr="CISNE BLANCO.jpg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79" r="11879"/>
          <a:stretch>
            <a:fillRect/>
          </a:stretch>
        </p:blipFill>
        <p:spPr>
          <a:xfrm>
            <a:off x="4485496" y="2363728"/>
            <a:ext cx="1491942" cy="1305450"/>
          </a:xfrm>
        </p:spPr>
      </p:pic>
      <p:sp>
        <p:nvSpPr>
          <p:cNvPr id="7" name="CuadroTexto 6"/>
          <p:cNvSpPr txBox="1"/>
          <p:nvPr/>
        </p:nvSpPr>
        <p:spPr>
          <a:xfrm>
            <a:off x="961256" y="2807172"/>
            <a:ext cx="2556334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s-ES" dirty="0" smtClean="0"/>
              <a:t>Formulaciones simbólicas</a:t>
            </a:r>
            <a:endParaRPr lang="es-ES" dirty="0"/>
          </a:p>
        </p:txBody>
      </p:sp>
      <p:sp>
        <p:nvSpPr>
          <p:cNvPr id="8" name="Llamada de flecha arriba y abajo 7"/>
          <p:cNvSpPr/>
          <p:nvPr/>
        </p:nvSpPr>
        <p:spPr>
          <a:xfrm>
            <a:off x="1858827" y="3263371"/>
            <a:ext cx="576072" cy="1216152"/>
          </a:xfrm>
          <a:prstGeom prst="upDown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8"/>
          <p:cNvSpPr txBox="1"/>
          <p:nvPr/>
        </p:nvSpPr>
        <p:spPr>
          <a:xfrm>
            <a:off x="1088720" y="4669072"/>
            <a:ext cx="2428870" cy="369332"/>
          </a:xfrm>
          <a:prstGeom prst="rect">
            <a:avLst/>
          </a:prstGeom>
          <a:solidFill>
            <a:srgbClr val="C39B04"/>
          </a:solidFill>
        </p:spPr>
        <p:txBody>
          <a:bodyPr wrap="none" rtlCol="0">
            <a:spAutoFit/>
          </a:bodyPr>
          <a:lstStyle/>
          <a:p>
            <a:r>
              <a:rPr lang="es-ES" dirty="0" smtClean="0"/>
              <a:t>Realidad experimentada</a:t>
            </a:r>
            <a:endParaRPr lang="es-ES" dirty="0"/>
          </a:p>
        </p:txBody>
      </p:sp>
      <p:sp>
        <p:nvSpPr>
          <p:cNvPr id="10" name="CuadroTexto 9"/>
          <p:cNvSpPr txBox="1"/>
          <p:nvPr/>
        </p:nvSpPr>
        <p:spPr>
          <a:xfrm>
            <a:off x="782986" y="3632703"/>
            <a:ext cx="1159292" cy="369332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s-ES" dirty="0" smtClean="0"/>
              <a:t>estructura</a:t>
            </a:r>
            <a:endParaRPr lang="es-ES" dirty="0"/>
          </a:p>
        </p:txBody>
      </p:sp>
      <p:sp>
        <p:nvSpPr>
          <p:cNvPr id="12" name="CuadroTexto 11"/>
          <p:cNvSpPr txBox="1"/>
          <p:nvPr/>
        </p:nvSpPr>
        <p:spPr>
          <a:xfrm>
            <a:off x="2342566" y="3642251"/>
            <a:ext cx="1457786" cy="369332"/>
          </a:xfrm>
          <a:prstGeom prst="rect">
            <a:avLst/>
          </a:prstGeom>
          <a:solidFill>
            <a:srgbClr val="826703"/>
          </a:solidFill>
        </p:spPr>
        <p:txBody>
          <a:bodyPr wrap="square" rtlCol="0">
            <a:spAutoFit/>
          </a:bodyPr>
          <a:lstStyle/>
          <a:p>
            <a:r>
              <a:rPr lang="es-ES" dirty="0" err="1" smtClean="0"/>
              <a:t>kinestructura</a:t>
            </a:r>
            <a:endParaRPr lang="es-ES" dirty="0"/>
          </a:p>
        </p:txBody>
      </p:sp>
      <p:pic>
        <p:nvPicPr>
          <p:cNvPr id="14" name="Imagen 13" descr="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9625" y="3245628"/>
            <a:ext cx="1890626" cy="1423444"/>
          </a:xfrm>
          <a:prstGeom prst="rect">
            <a:avLst/>
          </a:prstGeom>
        </p:spPr>
      </p:pic>
      <p:pic>
        <p:nvPicPr>
          <p:cNvPr id="15" name="Imagen 14" descr="Unknow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768" y="4479523"/>
            <a:ext cx="1776231" cy="204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923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2015" y="274638"/>
            <a:ext cx="7866185" cy="1143000"/>
          </a:xfrm>
        </p:spPr>
        <p:txBody>
          <a:bodyPr/>
          <a:lstStyle/>
          <a:p>
            <a:pPr algn="ctr"/>
            <a:r>
              <a:rPr lang="es-ES" dirty="0" smtClean="0"/>
              <a:t>Lenguaje: sentido metafórico</a:t>
            </a:r>
            <a:endParaRPr lang="es-ES" dirty="0"/>
          </a:p>
        </p:txBody>
      </p:sp>
      <p:sp>
        <p:nvSpPr>
          <p:cNvPr id="3" name="Flecha abajo 2"/>
          <p:cNvSpPr/>
          <p:nvPr/>
        </p:nvSpPr>
        <p:spPr>
          <a:xfrm>
            <a:off x="4182297" y="1174429"/>
            <a:ext cx="484632" cy="135584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uadroTexto 3"/>
          <p:cNvSpPr txBox="1"/>
          <p:nvPr/>
        </p:nvSpPr>
        <p:spPr>
          <a:xfrm>
            <a:off x="3380213" y="2530275"/>
            <a:ext cx="234310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 smtClean="0"/>
              <a:t>metalenguaje</a:t>
            </a:r>
            <a:endParaRPr lang="es-ES" sz="3200" dirty="0"/>
          </a:p>
        </p:txBody>
      </p:sp>
      <p:pic>
        <p:nvPicPr>
          <p:cNvPr id="5" name="Imagen 4" descr="180224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42" y="2453889"/>
            <a:ext cx="2591921" cy="3067362"/>
          </a:xfrm>
          <a:prstGeom prst="rect">
            <a:avLst/>
          </a:prstGeom>
        </p:spPr>
      </p:pic>
      <p:pic>
        <p:nvPicPr>
          <p:cNvPr id="6" name="Imagen 5" descr="ranarene-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325" y="2653363"/>
            <a:ext cx="2380929" cy="2380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207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794761"/>
          </a:xfrm>
          <a:solidFill>
            <a:schemeClr val="accent1"/>
          </a:solidFill>
        </p:spPr>
        <p:txBody>
          <a:bodyPr/>
          <a:lstStyle/>
          <a:p>
            <a:r>
              <a:rPr lang="es-ES" dirty="0" smtClean="0"/>
              <a:t>La semiótica de </a:t>
            </a:r>
            <a:r>
              <a:rPr lang="es-ES" dirty="0" err="1" smtClean="0"/>
              <a:t>Peirce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0013259"/>
              </p:ext>
            </p:extLst>
          </p:nvPr>
        </p:nvGraphicFramePr>
        <p:xfrm>
          <a:off x="685800" y="1222171"/>
          <a:ext cx="7772400" cy="41118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28072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910340"/>
            <a:ext cx="7772400" cy="835198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33022" y="312943"/>
            <a:ext cx="1682259" cy="403173"/>
          </a:xfrm>
        </p:spPr>
        <p:txBody>
          <a:bodyPr/>
          <a:lstStyle/>
          <a:p>
            <a:pPr algn="ctr"/>
            <a:r>
              <a:rPr lang="es-ES" dirty="0" smtClean="0"/>
              <a:t>La </a:t>
            </a:r>
            <a:r>
              <a:rPr lang="es-ES" dirty="0" err="1" smtClean="0"/>
              <a:t>primeridad</a:t>
            </a:r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"/>
          </p:nvPr>
        </p:nvSpPr>
        <p:spPr>
          <a:xfrm>
            <a:off x="3062750" y="1468276"/>
            <a:ext cx="1737850" cy="479559"/>
          </a:xfrm>
        </p:spPr>
        <p:txBody>
          <a:bodyPr/>
          <a:lstStyle/>
          <a:p>
            <a:pPr algn="ctr"/>
            <a:r>
              <a:rPr lang="es-ES" dirty="0" smtClean="0"/>
              <a:t>La </a:t>
            </a:r>
            <a:r>
              <a:rPr lang="es-ES" dirty="0" err="1" smtClean="0"/>
              <a:t>segundidad</a:t>
            </a:r>
            <a:endParaRPr lang="es-ES" dirty="0"/>
          </a:p>
        </p:txBody>
      </p:sp>
      <p:pic>
        <p:nvPicPr>
          <p:cNvPr id="8" name="Marcador de contenido 7" descr="cuervo.jpg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28" r="13728"/>
          <a:stretch>
            <a:fillRect/>
          </a:stretch>
        </p:blipFill>
        <p:spPr>
          <a:xfrm>
            <a:off x="2546350" y="2055848"/>
            <a:ext cx="1556669" cy="1362085"/>
          </a:xfrm>
        </p:spPr>
      </p:pic>
      <p:pic>
        <p:nvPicPr>
          <p:cNvPr id="7" name="Marcador de contenido 6" descr="Unknown.jpg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8" r="7198"/>
          <a:stretch>
            <a:fillRect/>
          </a:stretch>
        </p:blipFill>
        <p:spPr>
          <a:xfrm>
            <a:off x="313093" y="947150"/>
            <a:ext cx="2045418" cy="1789741"/>
          </a:xfrm>
          <a:prstGeom prst="rect">
            <a:avLst/>
          </a:prstGeom>
        </p:spPr>
      </p:pic>
      <p:pic>
        <p:nvPicPr>
          <p:cNvPr id="9" name="Imagen 8" descr="PLUMA Y TINTER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866" y="2440021"/>
            <a:ext cx="1367078" cy="1476081"/>
          </a:xfrm>
          <a:prstGeom prst="rect">
            <a:avLst/>
          </a:prstGeom>
        </p:spPr>
      </p:pic>
      <p:pic>
        <p:nvPicPr>
          <p:cNvPr id="10" name="Imagen 9" descr="image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516" y="3561481"/>
            <a:ext cx="2534503" cy="1671303"/>
          </a:xfrm>
          <a:prstGeom prst="rect">
            <a:avLst/>
          </a:prstGeom>
        </p:spPr>
      </p:pic>
      <p:pic>
        <p:nvPicPr>
          <p:cNvPr id="11" name="Imagen 10" descr="pavo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866" y="4038891"/>
            <a:ext cx="2192786" cy="1642473"/>
          </a:xfrm>
          <a:prstGeom prst="rect">
            <a:avLst/>
          </a:prstGeom>
        </p:spPr>
      </p:pic>
      <p:pic>
        <p:nvPicPr>
          <p:cNvPr id="13" name="Imagen 12" descr="cisne negro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4937" y="1895544"/>
            <a:ext cx="2813263" cy="1479232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6411652" y="980417"/>
            <a:ext cx="1421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La </a:t>
            </a:r>
            <a:r>
              <a:rPr lang="es-ES" dirty="0" err="1" smtClean="0"/>
              <a:t>terceridad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02297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rgbClr val="86CE24"/>
          </a:solidFill>
        </p:spPr>
        <p:txBody>
          <a:bodyPr/>
          <a:lstStyle/>
          <a:p>
            <a:r>
              <a:rPr lang="es-ES" dirty="0" smtClean="0"/>
              <a:t>El interpretante final: el hábito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48265" y="1600201"/>
            <a:ext cx="8775184" cy="4787550"/>
          </a:xfrm>
        </p:spPr>
        <p:txBody>
          <a:bodyPr/>
          <a:lstStyle/>
          <a:p>
            <a:r>
              <a:rPr lang="es-ES" dirty="0" smtClean="0"/>
              <a:t>La pragmática= el dominio del interpretante.</a:t>
            </a:r>
          </a:p>
          <a:p>
            <a:endParaRPr lang="es-ES" dirty="0"/>
          </a:p>
          <a:p>
            <a:endParaRPr lang="es-ES" dirty="0" smtClean="0"/>
          </a:p>
          <a:p>
            <a:r>
              <a:rPr lang="es-ES" dirty="0" smtClean="0"/>
              <a:t>La semántica= el dominio del objeto.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r>
              <a:rPr lang="es-ES" dirty="0" smtClean="0"/>
              <a:t>La sintaxis= el dominio del </a:t>
            </a:r>
            <a:r>
              <a:rPr lang="es-ES" i="1" dirty="0" err="1" smtClean="0"/>
              <a:t>representamen</a:t>
            </a:r>
            <a:endParaRPr lang="es-ES" i="1" dirty="0"/>
          </a:p>
        </p:txBody>
      </p:sp>
      <p:pic>
        <p:nvPicPr>
          <p:cNvPr id="4" name="Imagen 3" descr="árab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973" y="1600201"/>
            <a:ext cx="1012612" cy="1697442"/>
          </a:xfrm>
          <a:prstGeom prst="rect">
            <a:avLst/>
          </a:prstGeom>
        </p:spPr>
      </p:pic>
      <p:pic>
        <p:nvPicPr>
          <p:cNvPr id="5" name="Imagen 4" descr="Anotacion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396" y="1792380"/>
            <a:ext cx="1925241" cy="1446070"/>
          </a:xfrm>
          <a:prstGeom prst="rect">
            <a:avLst/>
          </a:prstGeom>
        </p:spPr>
      </p:pic>
      <p:pic>
        <p:nvPicPr>
          <p:cNvPr id="6" name="Imagen 5" descr="Segundo-Festival-Internacional-de-Danza-Contemporane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517" y="3413163"/>
            <a:ext cx="2405442" cy="1227266"/>
          </a:xfrm>
          <a:prstGeom prst="rect">
            <a:avLst/>
          </a:prstGeom>
        </p:spPr>
      </p:pic>
      <p:pic>
        <p:nvPicPr>
          <p:cNvPr id="7" name="Imagen 6" descr="polinesia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3383" y="4707400"/>
            <a:ext cx="1253202" cy="1253202"/>
          </a:xfrm>
          <a:prstGeom prst="rect">
            <a:avLst/>
          </a:prstGeom>
        </p:spPr>
      </p:pic>
      <p:pic>
        <p:nvPicPr>
          <p:cNvPr id="8" name="Imagen 7" descr="can-you-name-this-ballet-move-2-5638-1443126957-1_dblbig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506" y="4707401"/>
            <a:ext cx="2070494" cy="1374808"/>
          </a:xfrm>
          <a:prstGeom prst="rect">
            <a:avLst/>
          </a:prstGeom>
        </p:spPr>
      </p:pic>
      <p:pic>
        <p:nvPicPr>
          <p:cNvPr id="9" name="Imagen 8" descr="8496c9dbf876680d-TanyaConstantinePhotography_Thomas_041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138" y="2832233"/>
            <a:ext cx="1165849" cy="166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309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628041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Primera categor</a:t>
            </a:r>
            <a:r>
              <a:rPr lang="es-ES" dirty="0" smtClean="0"/>
              <a:t>ía: el </a:t>
            </a:r>
            <a:r>
              <a:rPr lang="es-ES" i="1" dirty="0" err="1" smtClean="0"/>
              <a:t>representamen</a:t>
            </a:r>
            <a:endParaRPr lang="es-ES" i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8152966"/>
              </p:ext>
            </p:extLst>
          </p:nvPr>
        </p:nvGraphicFramePr>
        <p:xfrm>
          <a:off x="685800" y="903288"/>
          <a:ext cx="7772400" cy="4430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 descr="cuali 2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826079"/>
            <a:ext cx="2025813" cy="1361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15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250175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pic>
        <p:nvPicPr>
          <p:cNvPr id="8" name="Marcador de contenido 7" descr="En+cuanto+a+sí+mismo,+se+trata+de+un+Sinsigno,+pues+es+una+imagen+de+alguien,+en+este+caso+del+cantante+Mick+Jagger,+de+los+Rolling+Stones,+en+todo+caso+se+trata+de+algo+definido.+Mi+relación+con+él+es+de+Segundidad.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061" r="-28061"/>
          <a:stretch>
            <a:fillRect/>
          </a:stretch>
        </p:blipFill>
        <p:spPr>
          <a:xfrm>
            <a:off x="-395213" y="274638"/>
            <a:ext cx="9297912" cy="5130941"/>
          </a:xfrm>
        </p:spPr>
      </p:pic>
    </p:spTree>
    <p:extLst>
      <p:ext uri="{BB962C8B-B14F-4D97-AF65-F5344CB8AC3E}">
        <p14:creationId xmlns:p14="http://schemas.microsoft.com/office/powerpoint/2010/main" val="39503974"/>
      </p:ext>
    </p:extLst>
  </p:cSld>
  <p:clrMapOvr>
    <a:masterClrMapping/>
  </p:clrMapOvr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Pop urbano.thmx</Template>
  <TotalTime>312</TotalTime>
  <Words>183</Words>
  <Application>Microsoft Macintosh PowerPoint</Application>
  <PresentationFormat>Presentación en pantalla (4:3)</PresentationFormat>
  <Paragraphs>55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Urban Pop</vt:lpstr>
      <vt:lpstr>Hacia una semiótica de la danza</vt:lpstr>
      <vt:lpstr>Disciplina que estudia los procesos culturales como procesos de comunicación (Eco).</vt:lpstr>
      <vt:lpstr>Símbolos convencionales y reglas</vt:lpstr>
      <vt:lpstr>Lenguaje: sentido metafórico</vt:lpstr>
      <vt:lpstr>La semiótica de Peirce</vt:lpstr>
      <vt:lpstr>Presentación de PowerPoint</vt:lpstr>
      <vt:lpstr>El interpretante final: el hábito</vt:lpstr>
      <vt:lpstr>Primera categoría: el representamen</vt:lpstr>
      <vt:lpstr>Presentación de PowerPoint</vt:lpstr>
      <vt:lpstr>Segunda tricotomía: el objeto</vt:lpstr>
      <vt:lpstr>Tercera tricotomía: el interpretante</vt:lpstr>
      <vt:lpstr>Abducción:</vt:lpstr>
      <vt:lpstr>Ejercicio: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Hacia una semiótica de la danza</dc:title>
  <dc:creator>uaemex</dc:creator>
  <cp:lastModifiedBy>uaemex</cp:lastModifiedBy>
  <cp:revision>22</cp:revision>
  <dcterms:created xsi:type="dcterms:W3CDTF">2018-08-07T17:01:04Z</dcterms:created>
  <dcterms:modified xsi:type="dcterms:W3CDTF">2018-08-13T16:47:11Z</dcterms:modified>
</cp:coreProperties>
</file>