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0"/>
  </p:notesMasterIdLst>
  <p:sldIdLst>
    <p:sldId id="330" r:id="rId2"/>
    <p:sldId id="278" r:id="rId3"/>
    <p:sldId id="279" r:id="rId4"/>
    <p:sldId id="280" r:id="rId5"/>
    <p:sldId id="331" r:id="rId6"/>
    <p:sldId id="281" r:id="rId7"/>
    <p:sldId id="336" r:id="rId8"/>
    <p:sldId id="282" r:id="rId9"/>
    <p:sldId id="292" r:id="rId10"/>
    <p:sldId id="293" r:id="rId11"/>
    <p:sldId id="332" r:id="rId12"/>
    <p:sldId id="294" r:id="rId13"/>
    <p:sldId id="295" r:id="rId14"/>
    <p:sldId id="296" r:id="rId15"/>
    <p:sldId id="297" r:id="rId16"/>
    <p:sldId id="298" r:id="rId17"/>
    <p:sldId id="299" r:id="rId18"/>
    <p:sldId id="300" r:id="rId19"/>
    <p:sldId id="301" r:id="rId20"/>
    <p:sldId id="333" r:id="rId21"/>
    <p:sldId id="334" r:id="rId22"/>
    <p:sldId id="337" r:id="rId23"/>
    <p:sldId id="303" r:id="rId24"/>
    <p:sldId id="304" r:id="rId25"/>
    <p:sldId id="305" r:id="rId26"/>
    <p:sldId id="306" r:id="rId27"/>
    <p:sldId id="338" r:id="rId28"/>
    <p:sldId id="307" r:id="rId29"/>
    <p:sldId id="308" r:id="rId30"/>
    <p:sldId id="309" r:id="rId31"/>
    <p:sldId id="310" r:id="rId32"/>
    <p:sldId id="311" r:id="rId33"/>
    <p:sldId id="312" r:id="rId34"/>
    <p:sldId id="313" r:id="rId35"/>
    <p:sldId id="314" r:id="rId36"/>
    <p:sldId id="315" r:id="rId37"/>
    <p:sldId id="316" r:id="rId38"/>
    <p:sldId id="351"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63"/>
    <p:restoredTop sz="94675"/>
  </p:normalViewPr>
  <p:slideViewPr>
    <p:cSldViewPr snapToObjects="1" showGuides="1">
      <p:cViewPr varScale="1">
        <p:scale>
          <a:sx n="90" d="100"/>
          <a:sy n="90" d="100"/>
        </p:scale>
        <p:origin x="632" y="18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sv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s>
</file>

<file path=ppt/diagrams/_rels/data7.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diagrams/_rels/data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svg"/><Relationship Id="rId1" Type="http://schemas.openxmlformats.org/officeDocument/2006/relationships/image" Target="../media/image49.png"/><Relationship Id="rId4" Type="http://schemas.openxmlformats.org/officeDocument/2006/relationships/image" Target="../media/image52.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sv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s>
</file>

<file path=ppt/diagrams/_rels/drawing7.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45.png"/><Relationship Id="rId7" Type="http://schemas.openxmlformats.org/officeDocument/2006/relationships/image" Target="../media/image47.png"/><Relationship Id="rId2" Type="http://schemas.openxmlformats.org/officeDocument/2006/relationships/image" Target="../media/image37.svg"/><Relationship Id="rId1" Type="http://schemas.openxmlformats.org/officeDocument/2006/relationships/image" Target="../media/image44.png"/><Relationship Id="rId6" Type="http://schemas.openxmlformats.org/officeDocument/2006/relationships/image" Target="../media/image41.svg"/><Relationship Id="rId5" Type="http://schemas.openxmlformats.org/officeDocument/2006/relationships/image" Target="../media/image46.png"/><Relationship Id="rId4" Type="http://schemas.openxmlformats.org/officeDocument/2006/relationships/image" Target="../media/image39.svg"/></Relationships>
</file>

<file path=ppt/diagrams/_rels/drawing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svg"/><Relationship Id="rId1" Type="http://schemas.openxmlformats.org/officeDocument/2006/relationships/image" Target="../media/image53.png"/><Relationship Id="rId4" Type="http://schemas.openxmlformats.org/officeDocument/2006/relationships/image" Target="../media/image52.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a:schemeClr val="accent2"/>
      <a:schemeClr val="accent3"/>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CE0E71-A6F1-4FDC-B412-172634C22446}" type="doc">
      <dgm:prSet loTypeId="urn:microsoft.com/office/officeart/2005/8/layout/matrix3" loCatId="matrix" qsTypeId="urn:microsoft.com/office/officeart/2005/8/quickstyle/simple1" qsCatId="simple" csTypeId="urn:microsoft.com/office/officeart/2005/8/colors/colorful1" csCatId="colorful" phldr="1"/>
      <dgm:spPr/>
      <dgm:t>
        <a:bodyPr/>
        <a:lstStyle/>
        <a:p>
          <a:endParaRPr lang="en-US"/>
        </a:p>
      </dgm:t>
    </dgm:pt>
    <dgm:pt modelId="{1B1E4042-8E43-4FA9-B33C-7E4F8674FED8}">
      <dgm:prSet custT="1"/>
      <dgm:spPr/>
      <dgm:t>
        <a:bodyPr/>
        <a:lstStyle/>
        <a:p>
          <a:pPr algn="ctr"/>
          <a:r>
            <a:rPr lang="es-ES" sz="1700" b="1" dirty="0"/>
            <a:t>Investiga las características de la empresa u organismo a la que acudirás a la entrevista, ya que esto le indica al entrevistador el interés que tienes, no sólo en conseguir LA PRACTICA PROFESIONAL, sino en la empresa u organismo. </a:t>
          </a:r>
          <a:endParaRPr lang="en-US" sz="1700" dirty="0"/>
        </a:p>
      </dgm:t>
    </dgm:pt>
    <dgm:pt modelId="{5DF93023-DC5B-44E7-82EE-B1E1E4A94DFD}" type="parTrans" cxnId="{D595854B-DEEB-4E15-8BD5-BF469A637CD7}">
      <dgm:prSet/>
      <dgm:spPr/>
      <dgm:t>
        <a:bodyPr/>
        <a:lstStyle/>
        <a:p>
          <a:endParaRPr lang="en-US"/>
        </a:p>
      </dgm:t>
    </dgm:pt>
    <dgm:pt modelId="{D730D9AF-52C4-4DBD-B306-5D7AD5D94D40}" type="sibTrans" cxnId="{D595854B-DEEB-4E15-8BD5-BF469A637CD7}">
      <dgm:prSet/>
      <dgm:spPr/>
      <dgm:t>
        <a:bodyPr/>
        <a:lstStyle/>
        <a:p>
          <a:endParaRPr lang="en-US"/>
        </a:p>
      </dgm:t>
    </dgm:pt>
    <dgm:pt modelId="{D7E49FBB-2785-4C1B-9ABB-A78BC9792F42}">
      <dgm:prSet/>
      <dgm:spPr/>
      <dgm:t>
        <a:bodyPr/>
        <a:lstStyle/>
        <a:p>
          <a:r>
            <a:rPr lang="es-ES" b="1" dirty="0"/>
            <a:t>Elabora una base de datos con la información de las empresas u organismos a los que hayas solicitado entrevistas y da seguimiento a tus avances con cada una de ellas. </a:t>
          </a:r>
          <a:endParaRPr lang="en-US" dirty="0"/>
        </a:p>
      </dgm:t>
    </dgm:pt>
    <dgm:pt modelId="{095C7C91-568D-4BF1-B6C1-7094E3D45070}" type="parTrans" cxnId="{780005DF-4FEF-4BD2-8E5C-6D19F0B7E5A7}">
      <dgm:prSet/>
      <dgm:spPr/>
      <dgm:t>
        <a:bodyPr/>
        <a:lstStyle/>
        <a:p>
          <a:endParaRPr lang="en-US"/>
        </a:p>
      </dgm:t>
    </dgm:pt>
    <dgm:pt modelId="{24D33F3F-AADD-4472-884A-AD1691DA4703}" type="sibTrans" cxnId="{780005DF-4FEF-4BD2-8E5C-6D19F0B7E5A7}">
      <dgm:prSet/>
      <dgm:spPr/>
      <dgm:t>
        <a:bodyPr/>
        <a:lstStyle/>
        <a:p>
          <a:endParaRPr lang="en-US"/>
        </a:p>
      </dgm:t>
    </dgm:pt>
    <dgm:pt modelId="{105E27FC-292C-4444-A18E-E4996DB476D4}">
      <dgm:prSet/>
      <dgm:spPr/>
      <dgm:t>
        <a:bodyPr/>
        <a:lstStyle/>
        <a:p>
          <a:r>
            <a:rPr lang="es-ES" b="1" dirty="0"/>
            <a:t>Un importante porcentaje de las ofertas se consiguen a través de la comunicación oral, las referencias y los contactos personales. 	</a:t>
          </a:r>
          <a:endParaRPr lang="en-US" dirty="0"/>
        </a:p>
      </dgm:t>
    </dgm:pt>
    <dgm:pt modelId="{10E6B216-1075-4710-8986-F108D789A72F}" type="parTrans" cxnId="{106E9165-B6D8-48EC-B38A-8E6781900D05}">
      <dgm:prSet/>
      <dgm:spPr/>
      <dgm:t>
        <a:bodyPr/>
        <a:lstStyle/>
        <a:p>
          <a:endParaRPr lang="en-US"/>
        </a:p>
      </dgm:t>
    </dgm:pt>
    <dgm:pt modelId="{BBEC021C-F273-4BA0-8282-70CBA7C2BEA2}" type="sibTrans" cxnId="{106E9165-B6D8-48EC-B38A-8E6781900D05}">
      <dgm:prSet/>
      <dgm:spPr/>
      <dgm:t>
        <a:bodyPr/>
        <a:lstStyle/>
        <a:p>
          <a:endParaRPr lang="en-US"/>
        </a:p>
      </dgm:t>
    </dgm:pt>
    <dgm:pt modelId="{295678A7-67F8-4B22-BDDB-6E72D9ECA7AB}">
      <dgm:prSet/>
      <dgm:spPr/>
      <dgm:t>
        <a:bodyPr/>
        <a:lstStyle/>
        <a:p>
          <a:r>
            <a:rPr lang="es-ES" b="1" i="1" dirty="0"/>
            <a:t>Siempre preséntate como un profesional que ofrece sus servicios, no como una persona que suplica</a:t>
          </a:r>
          <a:r>
            <a:rPr lang="es-ES" i="1" dirty="0"/>
            <a:t>. </a:t>
          </a:r>
          <a:endParaRPr lang="en-US" dirty="0"/>
        </a:p>
      </dgm:t>
    </dgm:pt>
    <dgm:pt modelId="{62C71B38-FBE1-4E07-8955-9BFBFD641942}" type="parTrans" cxnId="{83DA618B-10D6-4461-A83E-0710AF6E46BB}">
      <dgm:prSet/>
      <dgm:spPr/>
      <dgm:t>
        <a:bodyPr/>
        <a:lstStyle/>
        <a:p>
          <a:endParaRPr lang="en-US"/>
        </a:p>
      </dgm:t>
    </dgm:pt>
    <dgm:pt modelId="{2ECA64DF-4B44-426C-BDA2-BF40B21F034B}" type="sibTrans" cxnId="{83DA618B-10D6-4461-A83E-0710AF6E46BB}">
      <dgm:prSet/>
      <dgm:spPr/>
      <dgm:t>
        <a:bodyPr/>
        <a:lstStyle/>
        <a:p>
          <a:endParaRPr lang="en-US"/>
        </a:p>
      </dgm:t>
    </dgm:pt>
    <dgm:pt modelId="{309E10A0-5406-E946-96FA-F74B5CCFB1A2}" type="pres">
      <dgm:prSet presAssocID="{D5CE0E71-A6F1-4FDC-B412-172634C22446}" presName="matrix" presStyleCnt="0">
        <dgm:presLayoutVars>
          <dgm:chMax val="1"/>
          <dgm:dir/>
          <dgm:resizeHandles val="exact"/>
        </dgm:presLayoutVars>
      </dgm:prSet>
      <dgm:spPr/>
    </dgm:pt>
    <dgm:pt modelId="{2E3A43A0-2C52-F041-8891-7D498733D005}" type="pres">
      <dgm:prSet presAssocID="{D5CE0E71-A6F1-4FDC-B412-172634C22446}" presName="diamond" presStyleLbl="bgShp" presStyleIdx="0" presStyleCnt="1"/>
      <dgm:spPr/>
    </dgm:pt>
    <dgm:pt modelId="{5830E9DC-26F2-304B-BFAB-FB375B35B09A}" type="pres">
      <dgm:prSet presAssocID="{D5CE0E71-A6F1-4FDC-B412-172634C22446}" presName="quad1" presStyleLbl="node1" presStyleIdx="0" presStyleCnt="4" custScaleX="110418" custScaleY="121488" custLinFactNeighborX="11680" custLinFactNeighborY="-6018">
        <dgm:presLayoutVars>
          <dgm:chMax val="0"/>
          <dgm:chPref val="0"/>
          <dgm:bulletEnabled val="1"/>
        </dgm:presLayoutVars>
      </dgm:prSet>
      <dgm:spPr/>
    </dgm:pt>
    <dgm:pt modelId="{6C0B89A2-1E56-8F42-A1E3-0085D4178F7F}" type="pres">
      <dgm:prSet presAssocID="{D5CE0E71-A6F1-4FDC-B412-172634C22446}" presName="quad2" presStyleLbl="node1" presStyleIdx="1" presStyleCnt="4" custScaleX="125931" custScaleY="112563" custLinFactNeighborX="22896" custLinFactNeighborY="-4853">
        <dgm:presLayoutVars>
          <dgm:chMax val="0"/>
          <dgm:chPref val="0"/>
          <dgm:bulletEnabled val="1"/>
        </dgm:presLayoutVars>
      </dgm:prSet>
      <dgm:spPr/>
    </dgm:pt>
    <dgm:pt modelId="{F6D94F96-1547-924C-9982-AEE417A2ADDC}" type="pres">
      <dgm:prSet presAssocID="{D5CE0E71-A6F1-4FDC-B412-172634C22446}" presName="quad3" presStyleLbl="node1" presStyleIdx="2" presStyleCnt="4" custScaleX="121197" custScaleY="124457" custLinFactNeighborX="10179" custLinFactNeighborY="16673">
        <dgm:presLayoutVars>
          <dgm:chMax val="0"/>
          <dgm:chPref val="0"/>
          <dgm:bulletEnabled val="1"/>
        </dgm:presLayoutVars>
      </dgm:prSet>
      <dgm:spPr/>
    </dgm:pt>
    <dgm:pt modelId="{28282F1E-2806-9747-ADE6-E036FA95DA6B}" type="pres">
      <dgm:prSet presAssocID="{D5CE0E71-A6F1-4FDC-B412-172634C22446}" presName="quad4" presStyleLbl="node1" presStyleIdx="3" presStyleCnt="4" custScaleX="127130" custScaleY="126450" custLinFactNeighborX="25245" custLinFactNeighborY="8343">
        <dgm:presLayoutVars>
          <dgm:chMax val="0"/>
          <dgm:chPref val="0"/>
          <dgm:bulletEnabled val="1"/>
        </dgm:presLayoutVars>
      </dgm:prSet>
      <dgm:spPr/>
    </dgm:pt>
  </dgm:ptLst>
  <dgm:cxnLst>
    <dgm:cxn modelId="{D595854B-DEEB-4E15-8BD5-BF469A637CD7}" srcId="{D5CE0E71-A6F1-4FDC-B412-172634C22446}" destId="{1B1E4042-8E43-4FA9-B33C-7E4F8674FED8}" srcOrd="0" destOrd="0" parTransId="{5DF93023-DC5B-44E7-82EE-B1E1E4A94DFD}" sibTransId="{D730D9AF-52C4-4DBD-B306-5D7AD5D94D40}"/>
    <dgm:cxn modelId="{69DA4259-63D4-5140-9458-11A0A3685D73}" type="presOf" srcId="{1B1E4042-8E43-4FA9-B33C-7E4F8674FED8}" destId="{5830E9DC-26F2-304B-BFAB-FB375B35B09A}" srcOrd="0" destOrd="0" presId="urn:microsoft.com/office/officeart/2005/8/layout/matrix3"/>
    <dgm:cxn modelId="{106E9165-B6D8-48EC-B38A-8E6781900D05}" srcId="{D5CE0E71-A6F1-4FDC-B412-172634C22446}" destId="{105E27FC-292C-4444-A18E-E4996DB476D4}" srcOrd="2" destOrd="0" parTransId="{10E6B216-1075-4710-8986-F108D789A72F}" sibTransId="{BBEC021C-F273-4BA0-8282-70CBA7C2BEA2}"/>
    <dgm:cxn modelId="{83DA618B-10D6-4461-A83E-0710AF6E46BB}" srcId="{D5CE0E71-A6F1-4FDC-B412-172634C22446}" destId="{295678A7-67F8-4B22-BDDB-6E72D9ECA7AB}" srcOrd="3" destOrd="0" parTransId="{62C71B38-FBE1-4E07-8955-9BFBFD641942}" sibTransId="{2ECA64DF-4B44-426C-BDA2-BF40B21F034B}"/>
    <dgm:cxn modelId="{F07188B4-6861-8043-B440-07604D9ED09E}" type="presOf" srcId="{D5CE0E71-A6F1-4FDC-B412-172634C22446}" destId="{309E10A0-5406-E946-96FA-F74B5CCFB1A2}" srcOrd="0" destOrd="0" presId="urn:microsoft.com/office/officeart/2005/8/layout/matrix3"/>
    <dgm:cxn modelId="{A5D275BC-2A10-8E46-A4BE-FFC9C4C7958D}" type="presOf" srcId="{D7E49FBB-2785-4C1B-9ABB-A78BC9792F42}" destId="{6C0B89A2-1E56-8F42-A1E3-0085D4178F7F}" srcOrd="0" destOrd="0" presId="urn:microsoft.com/office/officeart/2005/8/layout/matrix3"/>
    <dgm:cxn modelId="{E4B605C6-1D80-FE4B-A0F2-A2C0688135D2}" type="presOf" srcId="{105E27FC-292C-4444-A18E-E4996DB476D4}" destId="{F6D94F96-1547-924C-9982-AEE417A2ADDC}" srcOrd="0" destOrd="0" presId="urn:microsoft.com/office/officeart/2005/8/layout/matrix3"/>
    <dgm:cxn modelId="{DB623CC9-0C8E-E449-A17B-168C19BCAB5E}" type="presOf" srcId="{295678A7-67F8-4B22-BDDB-6E72D9ECA7AB}" destId="{28282F1E-2806-9747-ADE6-E036FA95DA6B}" srcOrd="0" destOrd="0" presId="urn:microsoft.com/office/officeart/2005/8/layout/matrix3"/>
    <dgm:cxn modelId="{780005DF-4FEF-4BD2-8E5C-6D19F0B7E5A7}" srcId="{D5CE0E71-A6F1-4FDC-B412-172634C22446}" destId="{D7E49FBB-2785-4C1B-9ABB-A78BC9792F42}" srcOrd="1" destOrd="0" parTransId="{095C7C91-568D-4BF1-B6C1-7094E3D45070}" sibTransId="{24D33F3F-AADD-4472-884A-AD1691DA4703}"/>
    <dgm:cxn modelId="{4E2D6D07-8DBC-954B-A4A4-B410EA544F4E}" type="presParOf" srcId="{309E10A0-5406-E946-96FA-F74B5CCFB1A2}" destId="{2E3A43A0-2C52-F041-8891-7D498733D005}" srcOrd="0" destOrd="0" presId="urn:microsoft.com/office/officeart/2005/8/layout/matrix3"/>
    <dgm:cxn modelId="{1889A306-E06F-8545-9154-3E29CF8E0167}" type="presParOf" srcId="{309E10A0-5406-E946-96FA-F74B5CCFB1A2}" destId="{5830E9DC-26F2-304B-BFAB-FB375B35B09A}" srcOrd="1" destOrd="0" presId="urn:microsoft.com/office/officeart/2005/8/layout/matrix3"/>
    <dgm:cxn modelId="{290F7CDB-5A5E-7E40-89DE-38714F3B3D48}" type="presParOf" srcId="{309E10A0-5406-E946-96FA-F74B5CCFB1A2}" destId="{6C0B89A2-1E56-8F42-A1E3-0085D4178F7F}" srcOrd="2" destOrd="0" presId="urn:microsoft.com/office/officeart/2005/8/layout/matrix3"/>
    <dgm:cxn modelId="{1A97B25E-3F63-6247-BA76-7E9976A82283}" type="presParOf" srcId="{309E10A0-5406-E946-96FA-F74B5CCFB1A2}" destId="{F6D94F96-1547-924C-9982-AEE417A2ADDC}" srcOrd="3" destOrd="0" presId="urn:microsoft.com/office/officeart/2005/8/layout/matrix3"/>
    <dgm:cxn modelId="{4028888C-83FF-2E4F-ACC7-F947F56D7B4C}" type="presParOf" srcId="{309E10A0-5406-E946-96FA-F74B5CCFB1A2}" destId="{28282F1E-2806-9747-ADE6-E036FA95DA6B}"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EC40FB8-EEB4-4258-A841-90FEF5B00CAD}" type="doc">
      <dgm:prSet loTypeId="urn:microsoft.com/office/officeart/2005/8/layout/process4" loCatId="process" qsTypeId="urn:microsoft.com/office/officeart/2005/8/quickstyle/simple1" qsCatId="simple" csTypeId="urn:microsoft.com/office/officeart/2005/8/colors/colorful2" csCatId="colorful"/>
      <dgm:spPr/>
      <dgm:t>
        <a:bodyPr/>
        <a:lstStyle/>
        <a:p>
          <a:endParaRPr lang="en-US"/>
        </a:p>
      </dgm:t>
    </dgm:pt>
    <dgm:pt modelId="{46A4EE33-70B7-444D-A322-C04C2D31F89F}">
      <dgm:prSet custT="1"/>
      <dgm:spPr/>
      <dgm:t>
        <a:bodyPr/>
        <a:lstStyle/>
        <a:p>
          <a:r>
            <a:rPr lang="es-ES" sz="2000" b="0" i="0" dirty="0">
              <a:solidFill>
                <a:schemeClr val="tx1"/>
              </a:solidFill>
              <a:latin typeface="Arial" panose="020B0604020202020204" pitchFamily="34" charset="0"/>
              <a:cs typeface="Arial" panose="020B0604020202020204" pitchFamily="34" charset="0"/>
            </a:rPr>
            <a:t>Vale la pena mencionar que los seres humanos nos comunicamos a través de 3 canales cuyo impacto en el interlocutor aproximadamente el siguiente</a:t>
          </a:r>
          <a:r>
            <a:rPr lang="es-ES" sz="1900" b="1" i="0" dirty="0"/>
            <a:t>:</a:t>
          </a:r>
          <a:endParaRPr lang="en-US" sz="1900" dirty="0"/>
        </a:p>
      </dgm:t>
    </dgm:pt>
    <dgm:pt modelId="{E39920BF-72CC-41BA-A0B0-0432386610D1}" type="parTrans" cxnId="{AD220432-F3CF-4286-B5B8-A49F853CBEAC}">
      <dgm:prSet/>
      <dgm:spPr/>
      <dgm:t>
        <a:bodyPr/>
        <a:lstStyle/>
        <a:p>
          <a:endParaRPr lang="en-US"/>
        </a:p>
      </dgm:t>
    </dgm:pt>
    <dgm:pt modelId="{CEFF7602-8CCD-423B-A56D-3180920ADEBB}" type="sibTrans" cxnId="{AD220432-F3CF-4286-B5B8-A49F853CBEAC}">
      <dgm:prSet/>
      <dgm:spPr/>
      <dgm:t>
        <a:bodyPr/>
        <a:lstStyle/>
        <a:p>
          <a:endParaRPr lang="en-US"/>
        </a:p>
      </dgm:t>
    </dgm:pt>
    <dgm:pt modelId="{38225260-87A5-4EEE-A5EF-1BD47CF29A8A}">
      <dgm:prSet/>
      <dgm:spPr/>
      <dgm:t>
        <a:bodyPr/>
        <a:lstStyle/>
        <a:p>
          <a:r>
            <a:rPr lang="es-ES" b="1" i="0"/>
            <a:t>a) Lenguaje corporal 50% </a:t>
          </a:r>
          <a:endParaRPr lang="en-US"/>
        </a:p>
      </dgm:t>
    </dgm:pt>
    <dgm:pt modelId="{DC1FA88D-D0DC-42FA-ADD6-CDBBF0C6620D}" type="parTrans" cxnId="{B951377B-893C-4F4B-8CE3-E79D125D6C9B}">
      <dgm:prSet/>
      <dgm:spPr/>
      <dgm:t>
        <a:bodyPr/>
        <a:lstStyle/>
        <a:p>
          <a:endParaRPr lang="en-US"/>
        </a:p>
      </dgm:t>
    </dgm:pt>
    <dgm:pt modelId="{A9B9915C-CD8A-4D9C-85F8-9B34091E6D0B}" type="sibTrans" cxnId="{B951377B-893C-4F4B-8CE3-E79D125D6C9B}">
      <dgm:prSet/>
      <dgm:spPr/>
      <dgm:t>
        <a:bodyPr/>
        <a:lstStyle/>
        <a:p>
          <a:endParaRPr lang="en-US"/>
        </a:p>
      </dgm:t>
    </dgm:pt>
    <dgm:pt modelId="{CB16325E-1367-45F1-85B4-4766258BDA7B}">
      <dgm:prSet/>
      <dgm:spPr/>
      <dgm:t>
        <a:bodyPr/>
        <a:lstStyle/>
        <a:p>
          <a:r>
            <a:rPr lang="es-ES" b="1" i="0"/>
            <a:t>b) Tono de voz 30%</a:t>
          </a:r>
          <a:endParaRPr lang="en-US"/>
        </a:p>
      </dgm:t>
    </dgm:pt>
    <dgm:pt modelId="{8D8C6E2E-8235-40D7-8B7A-C467C6463401}" type="parTrans" cxnId="{8191BD2D-77B1-461F-B198-81171DA2991D}">
      <dgm:prSet/>
      <dgm:spPr/>
      <dgm:t>
        <a:bodyPr/>
        <a:lstStyle/>
        <a:p>
          <a:endParaRPr lang="en-US"/>
        </a:p>
      </dgm:t>
    </dgm:pt>
    <dgm:pt modelId="{06EC1AC1-58DA-443D-B7DD-4EC5F77F09B2}" type="sibTrans" cxnId="{8191BD2D-77B1-461F-B198-81171DA2991D}">
      <dgm:prSet/>
      <dgm:spPr/>
      <dgm:t>
        <a:bodyPr/>
        <a:lstStyle/>
        <a:p>
          <a:endParaRPr lang="en-US"/>
        </a:p>
      </dgm:t>
    </dgm:pt>
    <dgm:pt modelId="{1281A0C4-B67A-4304-8FC7-4E7054044B5F}">
      <dgm:prSet/>
      <dgm:spPr/>
      <dgm:t>
        <a:bodyPr/>
        <a:lstStyle/>
        <a:p>
          <a:r>
            <a:rPr lang="es-ES" b="1" i="0"/>
            <a:t>c) Palabras 10%</a:t>
          </a:r>
          <a:endParaRPr lang="en-US"/>
        </a:p>
      </dgm:t>
    </dgm:pt>
    <dgm:pt modelId="{2AA809DF-9AE1-4E67-9F0B-FB9A210F5B84}" type="parTrans" cxnId="{A7E86054-590A-490C-ACB1-6DA7953B99D9}">
      <dgm:prSet/>
      <dgm:spPr/>
      <dgm:t>
        <a:bodyPr/>
        <a:lstStyle/>
        <a:p>
          <a:endParaRPr lang="en-US"/>
        </a:p>
      </dgm:t>
    </dgm:pt>
    <dgm:pt modelId="{456B487E-5B50-4332-BE4C-97A1BF2C9563}" type="sibTrans" cxnId="{A7E86054-590A-490C-ACB1-6DA7953B99D9}">
      <dgm:prSet/>
      <dgm:spPr/>
      <dgm:t>
        <a:bodyPr/>
        <a:lstStyle/>
        <a:p>
          <a:endParaRPr lang="en-US"/>
        </a:p>
      </dgm:t>
    </dgm:pt>
    <dgm:pt modelId="{4625A495-6388-4946-B2B2-CFC57603277A}">
      <dgm:prSet/>
      <dgm:spPr/>
      <dgm:t>
        <a:bodyPr/>
        <a:lstStyle/>
        <a:p>
          <a:r>
            <a:rPr lang="es-ES" b="1" i="0"/>
            <a:t>El resto corresponde a lo que estamos tratando de transmitir, esto no implica que el sentido de lo que digas no importa, pero la imagen, la actitud corporal y la voz son centrales en esa primera entrevista.</a:t>
          </a:r>
          <a:endParaRPr lang="en-US"/>
        </a:p>
      </dgm:t>
    </dgm:pt>
    <dgm:pt modelId="{91D0A777-A6FD-44D6-B71A-950FE31FA224}" type="parTrans" cxnId="{E62FE70C-11D7-4479-93F2-A2ADC88102A5}">
      <dgm:prSet/>
      <dgm:spPr/>
      <dgm:t>
        <a:bodyPr/>
        <a:lstStyle/>
        <a:p>
          <a:endParaRPr lang="en-US"/>
        </a:p>
      </dgm:t>
    </dgm:pt>
    <dgm:pt modelId="{E625D745-2B34-401E-824F-64D33FCA0A88}" type="sibTrans" cxnId="{E62FE70C-11D7-4479-93F2-A2ADC88102A5}">
      <dgm:prSet/>
      <dgm:spPr/>
      <dgm:t>
        <a:bodyPr/>
        <a:lstStyle/>
        <a:p>
          <a:endParaRPr lang="en-US"/>
        </a:p>
      </dgm:t>
    </dgm:pt>
    <dgm:pt modelId="{8B06D221-5345-E443-95A1-8D213B9450BE}" type="pres">
      <dgm:prSet presAssocID="{0EC40FB8-EEB4-4258-A841-90FEF5B00CAD}" presName="Name0" presStyleCnt="0">
        <dgm:presLayoutVars>
          <dgm:dir/>
          <dgm:animLvl val="lvl"/>
          <dgm:resizeHandles val="exact"/>
        </dgm:presLayoutVars>
      </dgm:prSet>
      <dgm:spPr/>
    </dgm:pt>
    <dgm:pt modelId="{20B6551F-B3DD-034B-BA71-D2D7906301B2}" type="pres">
      <dgm:prSet presAssocID="{4625A495-6388-4946-B2B2-CFC57603277A}" presName="boxAndChildren" presStyleCnt="0"/>
      <dgm:spPr/>
    </dgm:pt>
    <dgm:pt modelId="{D62793DA-961C-5D45-B27B-F21C0B96D60F}" type="pres">
      <dgm:prSet presAssocID="{4625A495-6388-4946-B2B2-CFC57603277A}" presName="parentTextBox" presStyleLbl="node1" presStyleIdx="0" presStyleCnt="2"/>
      <dgm:spPr/>
    </dgm:pt>
    <dgm:pt modelId="{3F77B9C7-D0A7-DE42-9411-2C945FC3B7F1}" type="pres">
      <dgm:prSet presAssocID="{CEFF7602-8CCD-423B-A56D-3180920ADEBB}" presName="sp" presStyleCnt="0"/>
      <dgm:spPr/>
    </dgm:pt>
    <dgm:pt modelId="{E657693E-6A9A-744B-9D52-B3FF8C7B2458}" type="pres">
      <dgm:prSet presAssocID="{46A4EE33-70B7-444D-A322-C04C2D31F89F}" presName="arrowAndChildren" presStyleCnt="0"/>
      <dgm:spPr/>
    </dgm:pt>
    <dgm:pt modelId="{FF1554AD-62B4-E44C-B417-A51537F4B492}" type="pres">
      <dgm:prSet presAssocID="{46A4EE33-70B7-444D-A322-C04C2D31F89F}" presName="parentTextArrow" presStyleLbl="node1" presStyleIdx="0" presStyleCnt="2"/>
      <dgm:spPr/>
    </dgm:pt>
    <dgm:pt modelId="{963416C6-A281-2E45-B156-23ABDED0F9A9}" type="pres">
      <dgm:prSet presAssocID="{46A4EE33-70B7-444D-A322-C04C2D31F89F}" presName="arrow" presStyleLbl="node1" presStyleIdx="1" presStyleCnt="2" custLinFactNeighborX="-10866" custLinFactNeighborY="-1838"/>
      <dgm:spPr/>
    </dgm:pt>
    <dgm:pt modelId="{C41670D5-1369-EA4B-AEB1-ABDCD0FB524A}" type="pres">
      <dgm:prSet presAssocID="{46A4EE33-70B7-444D-A322-C04C2D31F89F}" presName="descendantArrow" presStyleCnt="0"/>
      <dgm:spPr/>
    </dgm:pt>
    <dgm:pt modelId="{F1095F68-7B3A-1B47-BCE5-BDD94BE3880E}" type="pres">
      <dgm:prSet presAssocID="{38225260-87A5-4EEE-A5EF-1BD47CF29A8A}" presName="childTextArrow" presStyleLbl="fgAccFollowNode1" presStyleIdx="0" presStyleCnt="3">
        <dgm:presLayoutVars>
          <dgm:bulletEnabled val="1"/>
        </dgm:presLayoutVars>
      </dgm:prSet>
      <dgm:spPr/>
    </dgm:pt>
    <dgm:pt modelId="{B632D205-E497-4F46-85EC-BCAFECE600B6}" type="pres">
      <dgm:prSet presAssocID="{CB16325E-1367-45F1-85B4-4766258BDA7B}" presName="childTextArrow" presStyleLbl="fgAccFollowNode1" presStyleIdx="1" presStyleCnt="3">
        <dgm:presLayoutVars>
          <dgm:bulletEnabled val="1"/>
        </dgm:presLayoutVars>
      </dgm:prSet>
      <dgm:spPr/>
    </dgm:pt>
    <dgm:pt modelId="{0555712D-9917-E449-B4C2-B07CB331911A}" type="pres">
      <dgm:prSet presAssocID="{1281A0C4-B67A-4304-8FC7-4E7054044B5F}" presName="childTextArrow" presStyleLbl="fgAccFollowNode1" presStyleIdx="2" presStyleCnt="3">
        <dgm:presLayoutVars>
          <dgm:bulletEnabled val="1"/>
        </dgm:presLayoutVars>
      </dgm:prSet>
      <dgm:spPr/>
    </dgm:pt>
  </dgm:ptLst>
  <dgm:cxnLst>
    <dgm:cxn modelId="{22BBE103-3EAB-1B41-8129-652D23960CD6}" type="presOf" srcId="{46A4EE33-70B7-444D-A322-C04C2D31F89F}" destId="{963416C6-A281-2E45-B156-23ABDED0F9A9}" srcOrd="1" destOrd="0" presId="urn:microsoft.com/office/officeart/2005/8/layout/process4"/>
    <dgm:cxn modelId="{E62FE70C-11D7-4479-93F2-A2ADC88102A5}" srcId="{0EC40FB8-EEB4-4258-A841-90FEF5B00CAD}" destId="{4625A495-6388-4946-B2B2-CFC57603277A}" srcOrd="1" destOrd="0" parTransId="{91D0A777-A6FD-44D6-B71A-950FE31FA224}" sibTransId="{E625D745-2B34-401E-824F-64D33FCA0A88}"/>
    <dgm:cxn modelId="{8191BD2D-77B1-461F-B198-81171DA2991D}" srcId="{46A4EE33-70B7-444D-A322-C04C2D31F89F}" destId="{CB16325E-1367-45F1-85B4-4766258BDA7B}" srcOrd="1" destOrd="0" parTransId="{8D8C6E2E-8235-40D7-8B7A-C467C6463401}" sibTransId="{06EC1AC1-58DA-443D-B7DD-4EC5F77F09B2}"/>
    <dgm:cxn modelId="{AD220432-F3CF-4286-B5B8-A49F853CBEAC}" srcId="{0EC40FB8-EEB4-4258-A841-90FEF5B00CAD}" destId="{46A4EE33-70B7-444D-A322-C04C2D31F89F}" srcOrd="0" destOrd="0" parTransId="{E39920BF-72CC-41BA-A0B0-0432386610D1}" sibTransId="{CEFF7602-8CCD-423B-A56D-3180920ADEBB}"/>
    <dgm:cxn modelId="{A7E86054-590A-490C-ACB1-6DA7953B99D9}" srcId="{46A4EE33-70B7-444D-A322-C04C2D31F89F}" destId="{1281A0C4-B67A-4304-8FC7-4E7054044B5F}" srcOrd="2" destOrd="0" parTransId="{2AA809DF-9AE1-4E67-9F0B-FB9A210F5B84}" sibTransId="{456B487E-5B50-4332-BE4C-97A1BF2C9563}"/>
    <dgm:cxn modelId="{54185171-8435-7440-AB02-DFACF7786AD0}" type="presOf" srcId="{1281A0C4-B67A-4304-8FC7-4E7054044B5F}" destId="{0555712D-9917-E449-B4C2-B07CB331911A}" srcOrd="0" destOrd="0" presId="urn:microsoft.com/office/officeart/2005/8/layout/process4"/>
    <dgm:cxn modelId="{B951377B-893C-4F4B-8CE3-E79D125D6C9B}" srcId="{46A4EE33-70B7-444D-A322-C04C2D31F89F}" destId="{38225260-87A5-4EEE-A5EF-1BD47CF29A8A}" srcOrd="0" destOrd="0" parTransId="{DC1FA88D-D0DC-42FA-ADD6-CDBBF0C6620D}" sibTransId="{A9B9915C-CD8A-4D9C-85F8-9B34091E6D0B}"/>
    <dgm:cxn modelId="{547D8986-FED9-4A48-837D-8C041A7AD79B}" type="presOf" srcId="{38225260-87A5-4EEE-A5EF-1BD47CF29A8A}" destId="{F1095F68-7B3A-1B47-BCE5-BDD94BE3880E}" srcOrd="0" destOrd="0" presId="urn:microsoft.com/office/officeart/2005/8/layout/process4"/>
    <dgm:cxn modelId="{B0D65A8F-4A0A-B441-AF6D-07C902AFD255}" type="presOf" srcId="{CB16325E-1367-45F1-85B4-4766258BDA7B}" destId="{B632D205-E497-4F46-85EC-BCAFECE600B6}" srcOrd="0" destOrd="0" presId="urn:microsoft.com/office/officeart/2005/8/layout/process4"/>
    <dgm:cxn modelId="{59B7BEAD-F52A-814E-89E2-B44A932450AF}" type="presOf" srcId="{4625A495-6388-4946-B2B2-CFC57603277A}" destId="{D62793DA-961C-5D45-B27B-F21C0B96D60F}" srcOrd="0" destOrd="0" presId="urn:microsoft.com/office/officeart/2005/8/layout/process4"/>
    <dgm:cxn modelId="{2EC9B0BD-2AF2-7D49-97BE-4EF2D8C966B4}" type="presOf" srcId="{0EC40FB8-EEB4-4258-A841-90FEF5B00CAD}" destId="{8B06D221-5345-E443-95A1-8D213B9450BE}" srcOrd="0" destOrd="0" presId="urn:microsoft.com/office/officeart/2005/8/layout/process4"/>
    <dgm:cxn modelId="{517C00FE-7FF2-2140-BF47-12E957FE7C64}" type="presOf" srcId="{46A4EE33-70B7-444D-A322-C04C2D31F89F}" destId="{FF1554AD-62B4-E44C-B417-A51537F4B492}" srcOrd="0" destOrd="0" presId="urn:microsoft.com/office/officeart/2005/8/layout/process4"/>
    <dgm:cxn modelId="{77FACDB7-DD13-4C42-8928-A53301951053}" type="presParOf" srcId="{8B06D221-5345-E443-95A1-8D213B9450BE}" destId="{20B6551F-B3DD-034B-BA71-D2D7906301B2}" srcOrd="0" destOrd="0" presId="urn:microsoft.com/office/officeart/2005/8/layout/process4"/>
    <dgm:cxn modelId="{C0479144-2CAC-D843-A9FF-47335B0284B5}" type="presParOf" srcId="{20B6551F-B3DD-034B-BA71-D2D7906301B2}" destId="{D62793DA-961C-5D45-B27B-F21C0B96D60F}" srcOrd="0" destOrd="0" presId="urn:microsoft.com/office/officeart/2005/8/layout/process4"/>
    <dgm:cxn modelId="{8C4F16DB-047C-3A46-BBCF-8188A94E3DAF}" type="presParOf" srcId="{8B06D221-5345-E443-95A1-8D213B9450BE}" destId="{3F77B9C7-D0A7-DE42-9411-2C945FC3B7F1}" srcOrd="1" destOrd="0" presId="urn:microsoft.com/office/officeart/2005/8/layout/process4"/>
    <dgm:cxn modelId="{5369D179-0AC6-9448-9A8E-18D9B1DEF924}" type="presParOf" srcId="{8B06D221-5345-E443-95A1-8D213B9450BE}" destId="{E657693E-6A9A-744B-9D52-B3FF8C7B2458}" srcOrd="2" destOrd="0" presId="urn:microsoft.com/office/officeart/2005/8/layout/process4"/>
    <dgm:cxn modelId="{04F84119-A03A-404E-ACC7-AC66FDC74B97}" type="presParOf" srcId="{E657693E-6A9A-744B-9D52-B3FF8C7B2458}" destId="{FF1554AD-62B4-E44C-B417-A51537F4B492}" srcOrd="0" destOrd="0" presId="urn:microsoft.com/office/officeart/2005/8/layout/process4"/>
    <dgm:cxn modelId="{FF21A119-9B58-9043-9469-D9B23032F304}" type="presParOf" srcId="{E657693E-6A9A-744B-9D52-B3FF8C7B2458}" destId="{963416C6-A281-2E45-B156-23ABDED0F9A9}" srcOrd="1" destOrd="0" presId="urn:microsoft.com/office/officeart/2005/8/layout/process4"/>
    <dgm:cxn modelId="{BFC9A6E5-C423-F04E-8EC0-AA92DC7692AD}" type="presParOf" srcId="{E657693E-6A9A-744B-9D52-B3FF8C7B2458}" destId="{C41670D5-1369-EA4B-AEB1-ABDCD0FB524A}" srcOrd="2" destOrd="0" presId="urn:microsoft.com/office/officeart/2005/8/layout/process4"/>
    <dgm:cxn modelId="{6BF56227-5BFC-544D-A04D-A958C3E76235}" type="presParOf" srcId="{C41670D5-1369-EA4B-AEB1-ABDCD0FB524A}" destId="{F1095F68-7B3A-1B47-BCE5-BDD94BE3880E}" srcOrd="0" destOrd="0" presId="urn:microsoft.com/office/officeart/2005/8/layout/process4"/>
    <dgm:cxn modelId="{F03A57ED-09C2-2B47-87CF-E01361A3727D}" type="presParOf" srcId="{C41670D5-1369-EA4B-AEB1-ABDCD0FB524A}" destId="{B632D205-E497-4F46-85EC-BCAFECE600B6}" srcOrd="1" destOrd="0" presId="urn:microsoft.com/office/officeart/2005/8/layout/process4"/>
    <dgm:cxn modelId="{F43CA645-039F-E840-BC3A-58106A5F2081}" type="presParOf" srcId="{C41670D5-1369-EA4B-AEB1-ABDCD0FB524A}" destId="{0555712D-9917-E449-B4C2-B07CB331911A}" srcOrd="2"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93FE924-7F4F-453A-9EE7-B51A3A3628F9}"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en-US"/>
        </a:p>
      </dgm:t>
    </dgm:pt>
    <dgm:pt modelId="{720E5603-F436-4659-8A22-B548A258AFD6}">
      <dgm:prSet custT="1"/>
      <dgm:spPr/>
      <dgm:t>
        <a:bodyPr/>
        <a:lstStyle/>
        <a:p>
          <a:r>
            <a:rPr lang="es-ES" sz="2400" b="1" i="0" dirty="0">
              <a:solidFill>
                <a:schemeClr val="bg1"/>
              </a:solidFill>
              <a:latin typeface="Arial" panose="020B0604020202020204" pitchFamily="34" charset="0"/>
              <a:cs typeface="Arial" panose="020B0604020202020204" pitchFamily="34" charset="0"/>
            </a:rPr>
            <a:t>La elegancia es sobria: debes vestir elegante sin llamar la atención. </a:t>
          </a:r>
          <a:endParaRPr lang="en-US" sz="2400" dirty="0">
            <a:solidFill>
              <a:schemeClr val="bg1"/>
            </a:solidFill>
            <a:latin typeface="Arial" panose="020B0604020202020204" pitchFamily="34" charset="0"/>
            <a:cs typeface="Arial" panose="020B0604020202020204" pitchFamily="34" charset="0"/>
          </a:endParaRPr>
        </a:p>
      </dgm:t>
    </dgm:pt>
    <dgm:pt modelId="{2FA1F1DD-194A-4234-861B-B9B6111CA823}" type="parTrans" cxnId="{D46C7A6C-30B0-4B7B-B58F-8A1E82B140B8}">
      <dgm:prSet/>
      <dgm:spPr/>
      <dgm:t>
        <a:bodyPr/>
        <a:lstStyle/>
        <a:p>
          <a:endParaRPr lang="en-US"/>
        </a:p>
      </dgm:t>
    </dgm:pt>
    <dgm:pt modelId="{D116C941-568B-4350-B635-27EFA5BAA2CC}" type="sibTrans" cxnId="{D46C7A6C-30B0-4B7B-B58F-8A1E82B140B8}">
      <dgm:prSet/>
      <dgm:spPr/>
      <dgm:t>
        <a:bodyPr/>
        <a:lstStyle/>
        <a:p>
          <a:endParaRPr lang="en-US"/>
        </a:p>
      </dgm:t>
    </dgm:pt>
    <dgm:pt modelId="{99B540CA-7D43-4FDE-9433-9C04D622277D}">
      <dgm:prSet custT="1"/>
      <dgm:spPr/>
      <dgm:t>
        <a:bodyPr/>
        <a:lstStyle/>
        <a:p>
          <a:r>
            <a:rPr lang="es-ES" sz="2400" b="1" i="0" kern="1200" dirty="0">
              <a:solidFill>
                <a:prstClr val="black"/>
              </a:solidFill>
              <a:latin typeface="Arial" panose="020B0604020202020204" pitchFamily="34" charset="0"/>
              <a:ea typeface="+mn-ea"/>
              <a:cs typeface="Arial" panose="020B0604020202020204" pitchFamily="34" charset="0"/>
            </a:rPr>
            <a:t>Para la mujer, traje sastre de dos piezas color oscuro con blusas de color claro. </a:t>
          </a:r>
          <a:endParaRPr lang="en-US" sz="2400" b="1" i="0" kern="1200" dirty="0">
            <a:solidFill>
              <a:prstClr val="black"/>
            </a:solidFill>
            <a:latin typeface="Arial" panose="020B0604020202020204" pitchFamily="34" charset="0"/>
            <a:ea typeface="+mn-ea"/>
            <a:cs typeface="Arial" panose="020B0604020202020204" pitchFamily="34" charset="0"/>
          </a:endParaRPr>
        </a:p>
      </dgm:t>
    </dgm:pt>
    <dgm:pt modelId="{B3F27CE6-AF1B-4DCA-BB85-D249730E5477}" type="parTrans" cxnId="{D2CB00CB-5E74-4211-96ED-79F232BE6F43}">
      <dgm:prSet/>
      <dgm:spPr/>
      <dgm:t>
        <a:bodyPr/>
        <a:lstStyle/>
        <a:p>
          <a:endParaRPr lang="en-US"/>
        </a:p>
      </dgm:t>
    </dgm:pt>
    <dgm:pt modelId="{A76FFA2A-FD59-4A1E-A9BC-7EB058283677}" type="sibTrans" cxnId="{D2CB00CB-5E74-4211-96ED-79F232BE6F43}">
      <dgm:prSet/>
      <dgm:spPr/>
      <dgm:t>
        <a:bodyPr/>
        <a:lstStyle/>
        <a:p>
          <a:endParaRPr lang="en-US"/>
        </a:p>
      </dgm:t>
    </dgm:pt>
    <dgm:pt modelId="{2387B4ED-2CB9-4351-9858-86E67422B2D2}">
      <dgm:prSet custT="1"/>
      <dgm:spPr/>
      <dgm:t>
        <a:bodyPr/>
        <a:lstStyle/>
        <a:p>
          <a:r>
            <a:rPr lang="es-ES" sz="2400" b="0" i="0" kern="1200" dirty="0">
              <a:solidFill>
                <a:prstClr val="black"/>
              </a:solidFill>
              <a:latin typeface="Arial" panose="020B0604020202020204" pitchFamily="34" charset="0"/>
              <a:ea typeface="+mn-ea"/>
              <a:cs typeface="Arial" panose="020B0604020202020204" pitchFamily="34" charset="0"/>
            </a:rPr>
            <a:t>Para el hombre, traje o blazer de color oscuro y corbata discreta. Debes cuidar que los zapatos luzcan limpios y evitar el uso de calcetines blancos</a:t>
          </a:r>
          <a:r>
            <a:rPr lang="es-ES" sz="2000" b="0" i="0" kern="1200" dirty="0"/>
            <a:t>.</a:t>
          </a:r>
          <a:endParaRPr lang="en-US" sz="2000" b="0" kern="1200" dirty="0"/>
        </a:p>
      </dgm:t>
    </dgm:pt>
    <dgm:pt modelId="{12A6A51F-C853-47A3-A612-16FF95FB8026}" type="parTrans" cxnId="{8DB0E166-99E6-4614-AD7A-0DC227FE6207}">
      <dgm:prSet/>
      <dgm:spPr/>
      <dgm:t>
        <a:bodyPr/>
        <a:lstStyle/>
        <a:p>
          <a:endParaRPr lang="en-US"/>
        </a:p>
      </dgm:t>
    </dgm:pt>
    <dgm:pt modelId="{DBCD9A0F-2C15-4383-A386-B65BB4CD7D3B}" type="sibTrans" cxnId="{8DB0E166-99E6-4614-AD7A-0DC227FE6207}">
      <dgm:prSet/>
      <dgm:spPr/>
      <dgm:t>
        <a:bodyPr/>
        <a:lstStyle/>
        <a:p>
          <a:endParaRPr lang="en-US"/>
        </a:p>
      </dgm:t>
    </dgm:pt>
    <dgm:pt modelId="{47E1F25C-4BCE-4F39-AC92-C3FB7437E8BD}">
      <dgm:prSet custT="1"/>
      <dgm:spPr/>
      <dgm:t>
        <a:bodyPr/>
        <a:lstStyle/>
        <a:p>
          <a:r>
            <a:rPr lang="es-ES" sz="2200" b="1" i="0" kern="1200" dirty="0">
              <a:solidFill>
                <a:prstClr val="black"/>
              </a:solidFill>
              <a:latin typeface="Arial" panose="020B0604020202020204" pitchFamily="34" charset="0"/>
              <a:ea typeface="+mn-ea"/>
              <a:cs typeface="Arial" panose="020B0604020202020204" pitchFamily="34" charset="0"/>
            </a:rPr>
            <a:t>Debes procurar presentarte bien aseado, perfumado, bien afeitado, bien peinado, dientes cepillados, uñas limpias y la ropa bien planchada y limpia</a:t>
          </a:r>
          <a:r>
            <a:rPr lang="es-ES" sz="2000" b="1" i="0" kern="1200" dirty="0"/>
            <a:t>. </a:t>
          </a:r>
          <a:endParaRPr lang="en-US" sz="2000" kern="1200" dirty="0"/>
        </a:p>
      </dgm:t>
    </dgm:pt>
    <dgm:pt modelId="{3FFE46D9-24A1-428F-9890-06C67993E6FA}" type="parTrans" cxnId="{034865FF-B745-46DF-A5AE-BEC6C682CD42}">
      <dgm:prSet/>
      <dgm:spPr/>
      <dgm:t>
        <a:bodyPr/>
        <a:lstStyle/>
        <a:p>
          <a:endParaRPr lang="en-US"/>
        </a:p>
      </dgm:t>
    </dgm:pt>
    <dgm:pt modelId="{A2452510-3FEB-4308-BDB8-1A0C9D5300C8}" type="sibTrans" cxnId="{034865FF-B745-46DF-A5AE-BEC6C682CD42}">
      <dgm:prSet/>
      <dgm:spPr/>
      <dgm:t>
        <a:bodyPr/>
        <a:lstStyle/>
        <a:p>
          <a:endParaRPr lang="en-US"/>
        </a:p>
      </dgm:t>
    </dgm:pt>
    <dgm:pt modelId="{2136A2BD-25FE-4171-AD70-467625DD6173}">
      <dgm:prSet/>
      <dgm:spPr/>
      <dgm:t>
        <a:bodyPr/>
        <a:lstStyle/>
        <a:p>
          <a:r>
            <a:rPr lang="es-ES" b="1" i="0" dirty="0"/>
            <a:t>Es importante tener un estilo personal. No debes dejarte llevar siempre por lo que dicte la moda.</a:t>
          </a:r>
          <a:endParaRPr lang="en-US" dirty="0"/>
        </a:p>
      </dgm:t>
    </dgm:pt>
    <dgm:pt modelId="{57DA1C27-2239-478F-984A-B596954C08DE}" type="parTrans" cxnId="{97A1A9A8-1254-4296-94D8-B5A915910DE3}">
      <dgm:prSet/>
      <dgm:spPr/>
      <dgm:t>
        <a:bodyPr/>
        <a:lstStyle/>
        <a:p>
          <a:endParaRPr lang="en-US"/>
        </a:p>
      </dgm:t>
    </dgm:pt>
    <dgm:pt modelId="{BAC790C9-FD52-4844-9B10-62D6D0FFB956}" type="sibTrans" cxnId="{97A1A9A8-1254-4296-94D8-B5A915910DE3}">
      <dgm:prSet/>
      <dgm:spPr/>
      <dgm:t>
        <a:bodyPr/>
        <a:lstStyle/>
        <a:p>
          <a:endParaRPr lang="en-US"/>
        </a:p>
      </dgm:t>
    </dgm:pt>
    <dgm:pt modelId="{6FEAA486-48F5-4808-AD34-4261D92B94D1}">
      <dgm:prSet/>
      <dgm:spPr/>
      <dgm:t>
        <a:bodyPr/>
        <a:lstStyle/>
        <a:p>
          <a:r>
            <a:rPr lang="es-ES" b="1" i="0"/>
            <a:t>Los jeans y la ropa deportiva se deben guardar para los fines de semana.</a:t>
          </a:r>
          <a:endParaRPr lang="en-US"/>
        </a:p>
      </dgm:t>
    </dgm:pt>
    <dgm:pt modelId="{3AEBDE1F-88F9-418B-814B-37F4BCA87F1D}" type="parTrans" cxnId="{CECE4001-5804-4944-806C-4D3DFBCFDE64}">
      <dgm:prSet/>
      <dgm:spPr/>
      <dgm:t>
        <a:bodyPr/>
        <a:lstStyle/>
        <a:p>
          <a:endParaRPr lang="en-US"/>
        </a:p>
      </dgm:t>
    </dgm:pt>
    <dgm:pt modelId="{3407F2E6-2B7E-4555-AB61-4BEDCE2317E7}" type="sibTrans" cxnId="{CECE4001-5804-4944-806C-4D3DFBCFDE64}">
      <dgm:prSet/>
      <dgm:spPr/>
      <dgm:t>
        <a:bodyPr/>
        <a:lstStyle/>
        <a:p>
          <a:endParaRPr lang="en-US"/>
        </a:p>
      </dgm:t>
    </dgm:pt>
    <dgm:pt modelId="{B3F3AA9B-0F93-094D-BA96-2FECC0DBD08D}" type="pres">
      <dgm:prSet presAssocID="{793FE924-7F4F-453A-9EE7-B51A3A3628F9}" presName="diagram" presStyleCnt="0">
        <dgm:presLayoutVars>
          <dgm:dir/>
          <dgm:resizeHandles val="exact"/>
        </dgm:presLayoutVars>
      </dgm:prSet>
      <dgm:spPr/>
    </dgm:pt>
    <dgm:pt modelId="{5B6DBCF2-2212-9B4C-BF6D-CE817E442A49}" type="pres">
      <dgm:prSet presAssocID="{720E5603-F436-4659-8A22-B548A258AFD6}" presName="node" presStyleLbl="node1" presStyleIdx="0" presStyleCnt="6">
        <dgm:presLayoutVars>
          <dgm:bulletEnabled val="1"/>
        </dgm:presLayoutVars>
      </dgm:prSet>
      <dgm:spPr/>
    </dgm:pt>
    <dgm:pt modelId="{399132DC-5719-A042-B235-7D1C83D84623}" type="pres">
      <dgm:prSet presAssocID="{D116C941-568B-4350-B635-27EFA5BAA2CC}" presName="sibTrans" presStyleCnt="0"/>
      <dgm:spPr/>
    </dgm:pt>
    <dgm:pt modelId="{A4042B76-1C78-C14A-9347-AA9F23CFC22D}" type="pres">
      <dgm:prSet presAssocID="{99B540CA-7D43-4FDE-9433-9C04D622277D}" presName="node" presStyleLbl="node1" presStyleIdx="1" presStyleCnt="6">
        <dgm:presLayoutVars>
          <dgm:bulletEnabled val="1"/>
        </dgm:presLayoutVars>
      </dgm:prSet>
      <dgm:spPr/>
    </dgm:pt>
    <dgm:pt modelId="{E895C20D-3CD4-9642-8DEE-853562CB58DA}" type="pres">
      <dgm:prSet presAssocID="{A76FFA2A-FD59-4A1E-A9BC-7EB058283677}" presName="sibTrans" presStyleCnt="0"/>
      <dgm:spPr/>
    </dgm:pt>
    <dgm:pt modelId="{2834C058-8A81-7C4C-8635-E5255A749077}" type="pres">
      <dgm:prSet presAssocID="{2387B4ED-2CB9-4351-9858-86E67422B2D2}" presName="node" presStyleLbl="node1" presStyleIdx="2" presStyleCnt="6">
        <dgm:presLayoutVars>
          <dgm:bulletEnabled val="1"/>
        </dgm:presLayoutVars>
      </dgm:prSet>
      <dgm:spPr/>
    </dgm:pt>
    <dgm:pt modelId="{DAA7838C-8F9A-F84D-8814-CA9A33EBCF0C}" type="pres">
      <dgm:prSet presAssocID="{DBCD9A0F-2C15-4383-A386-B65BB4CD7D3B}" presName="sibTrans" presStyleCnt="0"/>
      <dgm:spPr/>
    </dgm:pt>
    <dgm:pt modelId="{FECEB843-5C1D-6047-8EE2-F9CAB9CD24D7}" type="pres">
      <dgm:prSet presAssocID="{47E1F25C-4BCE-4F39-AC92-C3FB7437E8BD}" presName="node" presStyleLbl="node1" presStyleIdx="3" presStyleCnt="6">
        <dgm:presLayoutVars>
          <dgm:bulletEnabled val="1"/>
        </dgm:presLayoutVars>
      </dgm:prSet>
      <dgm:spPr/>
    </dgm:pt>
    <dgm:pt modelId="{50929579-3058-A04A-9FDF-EB224B2B8A14}" type="pres">
      <dgm:prSet presAssocID="{A2452510-3FEB-4308-BDB8-1A0C9D5300C8}" presName="sibTrans" presStyleCnt="0"/>
      <dgm:spPr/>
    </dgm:pt>
    <dgm:pt modelId="{CBCC6242-A6E9-2042-AD3E-19524BA7EAFB}" type="pres">
      <dgm:prSet presAssocID="{2136A2BD-25FE-4171-AD70-467625DD6173}" presName="node" presStyleLbl="node1" presStyleIdx="4" presStyleCnt="6">
        <dgm:presLayoutVars>
          <dgm:bulletEnabled val="1"/>
        </dgm:presLayoutVars>
      </dgm:prSet>
      <dgm:spPr/>
    </dgm:pt>
    <dgm:pt modelId="{DC5C93D6-82A1-7944-A579-1F622592DD23}" type="pres">
      <dgm:prSet presAssocID="{BAC790C9-FD52-4844-9B10-62D6D0FFB956}" presName="sibTrans" presStyleCnt="0"/>
      <dgm:spPr/>
    </dgm:pt>
    <dgm:pt modelId="{FBFC2905-7A20-5C43-B8C9-F0F4492D3569}" type="pres">
      <dgm:prSet presAssocID="{6FEAA486-48F5-4808-AD34-4261D92B94D1}" presName="node" presStyleLbl="node1" presStyleIdx="5" presStyleCnt="6">
        <dgm:presLayoutVars>
          <dgm:bulletEnabled val="1"/>
        </dgm:presLayoutVars>
      </dgm:prSet>
      <dgm:spPr/>
    </dgm:pt>
  </dgm:ptLst>
  <dgm:cxnLst>
    <dgm:cxn modelId="{CECE4001-5804-4944-806C-4D3DFBCFDE64}" srcId="{793FE924-7F4F-453A-9EE7-B51A3A3628F9}" destId="{6FEAA486-48F5-4808-AD34-4261D92B94D1}" srcOrd="5" destOrd="0" parTransId="{3AEBDE1F-88F9-418B-814B-37F4BCA87F1D}" sibTransId="{3407F2E6-2B7E-4555-AB61-4BEDCE2317E7}"/>
    <dgm:cxn modelId="{F7A15423-3956-5544-BAB9-28EAD20BA3F4}" type="presOf" srcId="{793FE924-7F4F-453A-9EE7-B51A3A3628F9}" destId="{B3F3AA9B-0F93-094D-BA96-2FECC0DBD08D}" srcOrd="0" destOrd="0" presId="urn:microsoft.com/office/officeart/2005/8/layout/default"/>
    <dgm:cxn modelId="{2CC26A2F-CDEC-674E-A251-1AB365A54BB1}" type="presOf" srcId="{2387B4ED-2CB9-4351-9858-86E67422B2D2}" destId="{2834C058-8A81-7C4C-8635-E5255A749077}" srcOrd="0" destOrd="0" presId="urn:microsoft.com/office/officeart/2005/8/layout/default"/>
    <dgm:cxn modelId="{8DB0E166-99E6-4614-AD7A-0DC227FE6207}" srcId="{793FE924-7F4F-453A-9EE7-B51A3A3628F9}" destId="{2387B4ED-2CB9-4351-9858-86E67422B2D2}" srcOrd="2" destOrd="0" parTransId="{12A6A51F-C853-47A3-A612-16FF95FB8026}" sibTransId="{DBCD9A0F-2C15-4383-A386-B65BB4CD7D3B}"/>
    <dgm:cxn modelId="{D46C7A6C-30B0-4B7B-B58F-8A1E82B140B8}" srcId="{793FE924-7F4F-453A-9EE7-B51A3A3628F9}" destId="{720E5603-F436-4659-8A22-B548A258AFD6}" srcOrd="0" destOrd="0" parTransId="{2FA1F1DD-194A-4234-861B-B9B6111CA823}" sibTransId="{D116C941-568B-4350-B635-27EFA5BAA2CC}"/>
    <dgm:cxn modelId="{C8B35278-ECE3-A343-9DC9-7F1A30C95614}" type="presOf" srcId="{2136A2BD-25FE-4171-AD70-467625DD6173}" destId="{CBCC6242-A6E9-2042-AD3E-19524BA7EAFB}" srcOrd="0" destOrd="0" presId="urn:microsoft.com/office/officeart/2005/8/layout/default"/>
    <dgm:cxn modelId="{97A1A9A8-1254-4296-94D8-B5A915910DE3}" srcId="{793FE924-7F4F-453A-9EE7-B51A3A3628F9}" destId="{2136A2BD-25FE-4171-AD70-467625DD6173}" srcOrd="4" destOrd="0" parTransId="{57DA1C27-2239-478F-984A-B596954C08DE}" sibTransId="{BAC790C9-FD52-4844-9B10-62D6D0FFB956}"/>
    <dgm:cxn modelId="{87CBA3AC-AE54-5547-A07B-39FD3E2FAEA2}" type="presOf" srcId="{47E1F25C-4BCE-4F39-AC92-C3FB7437E8BD}" destId="{FECEB843-5C1D-6047-8EE2-F9CAB9CD24D7}" srcOrd="0" destOrd="0" presId="urn:microsoft.com/office/officeart/2005/8/layout/default"/>
    <dgm:cxn modelId="{82897DB3-1700-7447-92A9-7D2BE44BA494}" type="presOf" srcId="{99B540CA-7D43-4FDE-9433-9C04D622277D}" destId="{A4042B76-1C78-C14A-9347-AA9F23CFC22D}" srcOrd="0" destOrd="0" presId="urn:microsoft.com/office/officeart/2005/8/layout/default"/>
    <dgm:cxn modelId="{D2CB00CB-5E74-4211-96ED-79F232BE6F43}" srcId="{793FE924-7F4F-453A-9EE7-B51A3A3628F9}" destId="{99B540CA-7D43-4FDE-9433-9C04D622277D}" srcOrd="1" destOrd="0" parTransId="{B3F27CE6-AF1B-4DCA-BB85-D249730E5477}" sibTransId="{A76FFA2A-FD59-4A1E-A9BC-7EB058283677}"/>
    <dgm:cxn modelId="{519559D1-052C-754F-BFDD-DD1BC0DFD374}" type="presOf" srcId="{6FEAA486-48F5-4808-AD34-4261D92B94D1}" destId="{FBFC2905-7A20-5C43-B8C9-F0F4492D3569}" srcOrd="0" destOrd="0" presId="urn:microsoft.com/office/officeart/2005/8/layout/default"/>
    <dgm:cxn modelId="{F2AFB5ED-3AE9-C64A-8CD2-303D809B8DB5}" type="presOf" srcId="{720E5603-F436-4659-8A22-B548A258AFD6}" destId="{5B6DBCF2-2212-9B4C-BF6D-CE817E442A49}" srcOrd="0" destOrd="0" presId="urn:microsoft.com/office/officeart/2005/8/layout/default"/>
    <dgm:cxn modelId="{034865FF-B745-46DF-A5AE-BEC6C682CD42}" srcId="{793FE924-7F4F-453A-9EE7-B51A3A3628F9}" destId="{47E1F25C-4BCE-4F39-AC92-C3FB7437E8BD}" srcOrd="3" destOrd="0" parTransId="{3FFE46D9-24A1-428F-9890-06C67993E6FA}" sibTransId="{A2452510-3FEB-4308-BDB8-1A0C9D5300C8}"/>
    <dgm:cxn modelId="{DDE3647B-0D67-E14F-A2E9-97F721B0F745}" type="presParOf" srcId="{B3F3AA9B-0F93-094D-BA96-2FECC0DBD08D}" destId="{5B6DBCF2-2212-9B4C-BF6D-CE817E442A49}" srcOrd="0" destOrd="0" presId="urn:microsoft.com/office/officeart/2005/8/layout/default"/>
    <dgm:cxn modelId="{A9FBFE6C-117A-9B44-B2B3-8AA71312C04F}" type="presParOf" srcId="{B3F3AA9B-0F93-094D-BA96-2FECC0DBD08D}" destId="{399132DC-5719-A042-B235-7D1C83D84623}" srcOrd="1" destOrd="0" presId="urn:microsoft.com/office/officeart/2005/8/layout/default"/>
    <dgm:cxn modelId="{3749E8A3-CFB9-A44C-9ABE-19EE1A8ABDD5}" type="presParOf" srcId="{B3F3AA9B-0F93-094D-BA96-2FECC0DBD08D}" destId="{A4042B76-1C78-C14A-9347-AA9F23CFC22D}" srcOrd="2" destOrd="0" presId="urn:microsoft.com/office/officeart/2005/8/layout/default"/>
    <dgm:cxn modelId="{DA93E1C8-33FB-5F4C-99E9-3908C72A9B0E}" type="presParOf" srcId="{B3F3AA9B-0F93-094D-BA96-2FECC0DBD08D}" destId="{E895C20D-3CD4-9642-8DEE-853562CB58DA}" srcOrd="3" destOrd="0" presId="urn:microsoft.com/office/officeart/2005/8/layout/default"/>
    <dgm:cxn modelId="{11541358-700E-044D-86C9-1E14303ED256}" type="presParOf" srcId="{B3F3AA9B-0F93-094D-BA96-2FECC0DBD08D}" destId="{2834C058-8A81-7C4C-8635-E5255A749077}" srcOrd="4" destOrd="0" presId="urn:microsoft.com/office/officeart/2005/8/layout/default"/>
    <dgm:cxn modelId="{5BB2533A-37BF-694F-AADA-7DBAF64A1A05}" type="presParOf" srcId="{B3F3AA9B-0F93-094D-BA96-2FECC0DBD08D}" destId="{DAA7838C-8F9A-F84D-8814-CA9A33EBCF0C}" srcOrd="5" destOrd="0" presId="urn:microsoft.com/office/officeart/2005/8/layout/default"/>
    <dgm:cxn modelId="{C2DB0C0B-4CE6-F141-887E-B3367F7A70A4}" type="presParOf" srcId="{B3F3AA9B-0F93-094D-BA96-2FECC0DBD08D}" destId="{FECEB843-5C1D-6047-8EE2-F9CAB9CD24D7}" srcOrd="6" destOrd="0" presId="urn:microsoft.com/office/officeart/2005/8/layout/default"/>
    <dgm:cxn modelId="{42568D04-C339-0B44-A1CC-14F40652EE94}" type="presParOf" srcId="{B3F3AA9B-0F93-094D-BA96-2FECC0DBD08D}" destId="{50929579-3058-A04A-9FDF-EB224B2B8A14}" srcOrd="7" destOrd="0" presId="urn:microsoft.com/office/officeart/2005/8/layout/default"/>
    <dgm:cxn modelId="{003BF285-62DC-474E-BCE6-B245C2C7DB49}" type="presParOf" srcId="{B3F3AA9B-0F93-094D-BA96-2FECC0DBD08D}" destId="{CBCC6242-A6E9-2042-AD3E-19524BA7EAFB}" srcOrd="8" destOrd="0" presId="urn:microsoft.com/office/officeart/2005/8/layout/default"/>
    <dgm:cxn modelId="{3FC73B40-AACB-594F-8E01-7091DF3958C0}" type="presParOf" srcId="{B3F3AA9B-0F93-094D-BA96-2FECC0DBD08D}" destId="{DC5C93D6-82A1-7944-A579-1F622592DD23}" srcOrd="9" destOrd="0" presId="urn:microsoft.com/office/officeart/2005/8/layout/default"/>
    <dgm:cxn modelId="{505355CA-F998-4A4E-8782-BD3BAF220EBA}" type="presParOf" srcId="{B3F3AA9B-0F93-094D-BA96-2FECC0DBD08D}" destId="{FBFC2905-7A20-5C43-B8C9-F0F4492D3569}" srcOrd="1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F4836AC-621A-49C8-AEE8-EDF46DED5237}" type="doc">
      <dgm:prSet loTypeId="urn:microsoft.com/office/officeart/2005/8/layout/process5" loCatId="process" qsTypeId="urn:microsoft.com/office/officeart/2005/8/quickstyle/simple1" qsCatId="simple" csTypeId="urn:microsoft.com/office/officeart/2005/8/colors/colorful5" csCatId="colorful" phldr="1"/>
      <dgm:spPr/>
      <dgm:t>
        <a:bodyPr/>
        <a:lstStyle/>
        <a:p>
          <a:endParaRPr lang="en-US"/>
        </a:p>
      </dgm:t>
    </dgm:pt>
    <dgm:pt modelId="{D25F76C9-ECDC-45E2-8CDA-FA0D9EDA5ADD}">
      <dgm:prSet custT="1"/>
      <dgm:spPr>
        <a:solidFill>
          <a:srgbClr val="FFC000"/>
        </a:solidFill>
      </dgm:spPr>
      <dgm:t>
        <a:bodyPr/>
        <a:lstStyle/>
        <a:p>
          <a:r>
            <a:rPr lang="es-ES" sz="2000" b="0" i="0" dirty="0">
              <a:solidFill>
                <a:schemeClr val="tx1"/>
              </a:solidFill>
              <a:latin typeface="Arial" panose="020B0604020202020204" pitchFamily="34" charset="0"/>
              <a:cs typeface="Arial" panose="020B0604020202020204" pitchFamily="34" charset="0"/>
            </a:rPr>
            <a:t>Una persona que sabe vestir no utiliza más joyas o accesorios de los necesarios. La primera regla de la elegancia es la simplicidad.</a:t>
          </a:r>
          <a:endParaRPr lang="en-US" sz="2000" b="0" dirty="0">
            <a:solidFill>
              <a:schemeClr val="tx1"/>
            </a:solidFill>
            <a:latin typeface="Arial" panose="020B0604020202020204" pitchFamily="34" charset="0"/>
            <a:cs typeface="Arial" panose="020B0604020202020204" pitchFamily="34" charset="0"/>
          </a:endParaRPr>
        </a:p>
      </dgm:t>
    </dgm:pt>
    <dgm:pt modelId="{4E721DFF-49D7-4BCB-B2B1-6A5EDC86AEE5}" type="parTrans" cxnId="{56987E50-77C2-4792-95C7-AAB4D9D1D77B}">
      <dgm:prSet/>
      <dgm:spPr/>
      <dgm:t>
        <a:bodyPr/>
        <a:lstStyle/>
        <a:p>
          <a:endParaRPr lang="en-US"/>
        </a:p>
      </dgm:t>
    </dgm:pt>
    <dgm:pt modelId="{8E245B86-F2B1-4F54-8C25-25DC5EDC4365}" type="sibTrans" cxnId="{56987E50-77C2-4792-95C7-AAB4D9D1D77B}">
      <dgm:prSet/>
      <dgm:spPr/>
      <dgm:t>
        <a:bodyPr/>
        <a:lstStyle/>
        <a:p>
          <a:endParaRPr lang="en-US"/>
        </a:p>
      </dgm:t>
    </dgm:pt>
    <dgm:pt modelId="{7EFE26F6-207C-4F64-B266-AD458F14030F}">
      <dgm:prSet/>
      <dgm:spPr/>
      <dgm:t>
        <a:bodyPr/>
        <a:lstStyle/>
        <a:p>
          <a:r>
            <a:rPr lang="es-ES" b="0" i="0" dirty="0"/>
            <a:t>Las mujeres deben utilizar accesorios como cinturón, bolsa, pañoletas, para combinarlos y resaltar su vestuario. El maquillaje debe ser discreto.</a:t>
          </a:r>
          <a:endParaRPr lang="en-US" b="0" dirty="0"/>
        </a:p>
      </dgm:t>
    </dgm:pt>
    <dgm:pt modelId="{479B9A8E-1065-4797-A640-2A3A07AA5030}" type="parTrans" cxnId="{2185ADF0-0531-4796-80E7-85BF2168C7F6}">
      <dgm:prSet/>
      <dgm:spPr/>
      <dgm:t>
        <a:bodyPr/>
        <a:lstStyle/>
        <a:p>
          <a:endParaRPr lang="en-US"/>
        </a:p>
      </dgm:t>
    </dgm:pt>
    <dgm:pt modelId="{4BF53F53-57DA-4E3D-A829-ACC4FC4B47E8}" type="sibTrans" cxnId="{2185ADF0-0531-4796-80E7-85BF2168C7F6}">
      <dgm:prSet/>
      <dgm:spPr/>
      <dgm:t>
        <a:bodyPr/>
        <a:lstStyle/>
        <a:p>
          <a:endParaRPr lang="en-US"/>
        </a:p>
      </dgm:t>
    </dgm:pt>
    <dgm:pt modelId="{C870489D-82A7-4311-A745-C42C75CAA8EB}">
      <dgm:prSet custT="1"/>
      <dgm:spPr>
        <a:solidFill>
          <a:schemeClr val="tx1"/>
        </a:solidFill>
      </dgm:spPr>
      <dgm:t>
        <a:bodyPr/>
        <a:lstStyle/>
        <a:p>
          <a:r>
            <a:rPr lang="es-ES" sz="2000" b="1" i="0" dirty="0"/>
            <a:t>Debes evitar el uso de tatuajes visibles y aretes extravagantes.</a:t>
          </a:r>
          <a:endParaRPr lang="en-US" sz="2000" dirty="0"/>
        </a:p>
      </dgm:t>
    </dgm:pt>
    <dgm:pt modelId="{41EAA5D5-D8BD-48A4-921D-E2B4A1257469}" type="parTrans" cxnId="{07ABD7C8-4A1B-4F2A-93E4-8F8EC046979E}">
      <dgm:prSet/>
      <dgm:spPr/>
      <dgm:t>
        <a:bodyPr/>
        <a:lstStyle/>
        <a:p>
          <a:endParaRPr lang="en-US"/>
        </a:p>
      </dgm:t>
    </dgm:pt>
    <dgm:pt modelId="{3A7ECEB2-064B-45B4-9EDE-E7153001B7A5}" type="sibTrans" cxnId="{07ABD7C8-4A1B-4F2A-93E4-8F8EC046979E}">
      <dgm:prSet/>
      <dgm:spPr/>
      <dgm:t>
        <a:bodyPr/>
        <a:lstStyle/>
        <a:p>
          <a:endParaRPr lang="en-US"/>
        </a:p>
      </dgm:t>
    </dgm:pt>
    <dgm:pt modelId="{E7E8B1BF-CB9E-054F-A74F-9FA2AD987245}">
      <dgm:prSet custT="1"/>
      <dgm:spPr>
        <a:solidFill>
          <a:srgbClr val="0070C0"/>
        </a:solidFill>
      </dgm:spPr>
      <dgm:t>
        <a:bodyPr/>
        <a:lstStyle/>
        <a:p>
          <a:endParaRPr lang="es-ES" sz="4000" b="1" i="0" dirty="0">
            <a:solidFill>
              <a:schemeClr val="tx1"/>
            </a:solidFill>
            <a:latin typeface="Exotc350 Bd BT" pitchFamily="82" charset="0"/>
          </a:endParaRPr>
        </a:p>
        <a:p>
          <a:r>
            <a:rPr lang="es-ES" sz="4000" b="1" i="0" dirty="0">
              <a:solidFill>
                <a:schemeClr val="tx1"/>
              </a:solidFill>
              <a:latin typeface="Exotc350 Bd BT" pitchFamily="82" charset="0"/>
            </a:rPr>
            <a:t>ÉXITO!!!!!!.</a:t>
          </a:r>
          <a:endParaRPr lang="en-US" sz="4000" dirty="0">
            <a:solidFill>
              <a:schemeClr val="tx1"/>
            </a:solidFill>
            <a:latin typeface="Exotc350 Bd BT" pitchFamily="82" charset="0"/>
          </a:endParaRPr>
        </a:p>
      </dgm:t>
    </dgm:pt>
    <dgm:pt modelId="{C97BC1F2-E6D6-0F47-84E9-62616FB1330F}" type="parTrans" cxnId="{125A9864-8555-C440-B924-894F394F4406}">
      <dgm:prSet/>
      <dgm:spPr/>
      <dgm:t>
        <a:bodyPr/>
        <a:lstStyle/>
        <a:p>
          <a:endParaRPr lang="es-ES"/>
        </a:p>
      </dgm:t>
    </dgm:pt>
    <dgm:pt modelId="{73B5A598-7A0B-9C4E-94FF-055F0E5A55AC}" type="sibTrans" cxnId="{125A9864-8555-C440-B924-894F394F4406}">
      <dgm:prSet/>
      <dgm:spPr/>
      <dgm:t>
        <a:bodyPr/>
        <a:lstStyle/>
        <a:p>
          <a:endParaRPr lang="es-ES"/>
        </a:p>
      </dgm:t>
    </dgm:pt>
    <dgm:pt modelId="{2B5D026A-2AC7-CC44-8283-E196D48FB6EA}" type="pres">
      <dgm:prSet presAssocID="{CF4836AC-621A-49C8-AEE8-EDF46DED5237}" presName="diagram" presStyleCnt="0">
        <dgm:presLayoutVars>
          <dgm:dir/>
          <dgm:resizeHandles val="exact"/>
        </dgm:presLayoutVars>
      </dgm:prSet>
      <dgm:spPr/>
    </dgm:pt>
    <dgm:pt modelId="{ABF573EE-D2F4-EC46-8251-A4B53667B25F}" type="pres">
      <dgm:prSet presAssocID="{D25F76C9-ECDC-45E2-8CDA-FA0D9EDA5ADD}" presName="node" presStyleLbl="node1" presStyleIdx="0" presStyleCnt="4">
        <dgm:presLayoutVars>
          <dgm:bulletEnabled val="1"/>
        </dgm:presLayoutVars>
      </dgm:prSet>
      <dgm:spPr/>
    </dgm:pt>
    <dgm:pt modelId="{A5A776C9-8B24-3C42-8E46-45FAF122265A}" type="pres">
      <dgm:prSet presAssocID="{8E245B86-F2B1-4F54-8C25-25DC5EDC4365}" presName="sibTrans" presStyleLbl="sibTrans2D1" presStyleIdx="0" presStyleCnt="3" custScaleX="198451" custScaleY="141923"/>
      <dgm:spPr/>
    </dgm:pt>
    <dgm:pt modelId="{5505E2F3-F35A-B047-B317-A65B4E23287A}" type="pres">
      <dgm:prSet presAssocID="{8E245B86-F2B1-4F54-8C25-25DC5EDC4365}" presName="connectorText" presStyleLbl="sibTrans2D1" presStyleIdx="0" presStyleCnt="3"/>
      <dgm:spPr/>
    </dgm:pt>
    <dgm:pt modelId="{1EB39A58-EBBA-644A-9D61-05F8863756FE}" type="pres">
      <dgm:prSet presAssocID="{7EFE26F6-207C-4F64-B266-AD458F14030F}" presName="node" presStyleLbl="node1" presStyleIdx="1" presStyleCnt="4">
        <dgm:presLayoutVars>
          <dgm:bulletEnabled val="1"/>
        </dgm:presLayoutVars>
      </dgm:prSet>
      <dgm:spPr/>
    </dgm:pt>
    <dgm:pt modelId="{57C79B19-A4C5-7348-B0D3-AF91818CE9C5}" type="pres">
      <dgm:prSet presAssocID="{4BF53F53-57DA-4E3D-A829-ACC4FC4B47E8}" presName="sibTrans" presStyleLbl="sibTrans2D1" presStyleIdx="1" presStyleCnt="3" custScaleX="169850" custScaleY="151066"/>
      <dgm:spPr/>
    </dgm:pt>
    <dgm:pt modelId="{0028F07D-097A-0540-9698-8E460F03DC6D}" type="pres">
      <dgm:prSet presAssocID="{4BF53F53-57DA-4E3D-A829-ACC4FC4B47E8}" presName="connectorText" presStyleLbl="sibTrans2D1" presStyleIdx="1" presStyleCnt="3"/>
      <dgm:spPr/>
    </dgm:pt>
    <dgm:pt modelId="{233A64C5-E0D6-7B48-BBD4-FF6B47759B34}" type="pres">
      <dgm:prSet presAssocID="{C870489D-82A7-4311-A745-C42C75CAA8EB}" presName="node" presStyleLbl="node1" presStyleIdx="2" presStyleCnt="4">
        <dgm:presLayoutVars>
          <dgm:bulletEnabled val="1"/>
        </dgm:presLayoutVars>
      </dgm:prSet>
      <dgm:spPr/>
    </dgm:pt>
    <dgm:pt modelId="{C869C337-BAB2-4844-A40E-A87508779CC0}" type="pres">
      <dgm:prSet presAssocID="{3A7ECEB2-064B-45B4-9EDE-E7153001B7A5}" presName="sibTrans" presStyleLbl="sibTrans2D1" presStyleIdx="2" presStyleCnt="3" custAng="20457934" custScaleX="1196348" custLinFactX="-229947" custLinFactY="14985" custLinFactNeighborX="-300000" custLinFactNeighborY="100000"/>
      <dgm:spPr/>
    </dgm:pt>
    <dgm:pt modelId="{9CE4170E-2474-1B44-A4D4-7E398C0C9329}" type="pres">
      <dgm:prSet presAssocID="{3A7ECEB2-064B-45B4-9EDE-E7153001B7A5}" presName="connectorText" presStyleLbl="sibTrans2D1" presStyleIdx="2" presStyleCnt="3"/>
      <dgm:spPr/>
    </dgm:pt>
    <dgm:pt modelId="{89F54477-F601-6946-9187-3AF7DCE3FE94}" type="pres">
      <dgm:prSet presAssocID="{E7E8B1BF-CB9E-054F-A74F-9FA2AD987245}" presName="node" presStyleLbl="node1" presStyleIdx="3" presStyleCnt="4" custLinFactNeighborX="36233" custLinFactNeighborY="-59666">
        <dgm:presLayoutVars>
          <dgm:bulletEnabled val="1"/>
        </dgm:presLayoutVars>
      </dgm:prSet>
      <dgm:spPr/>
    </dgm:pt>
  </dgm:ptLst>
  <dgm:cxnLst>
    <dgm:cxn modelId="{9A09710D-5906-7B46-AC23-530A5BE4D654}" type="presOf" srcId="{7EFE26F6-207C-4F64-B266-AD458F14030F}" destId="{1EB39A58-EBBA-644A-9D61-05F8863756FE}" srcOrd="0" destOrd="0" presId="urn:microsoft.com/office/officeart/2005/8/layout/process5"/>
    <dgm:cxn modelId="{EE6A5E12-3F6F-E944-ACDC-3EFAE46006C0}" type="presOf" srcId="{8E245B86-F2B1-4F54-8C25-25DC5EDC4365}" destId="{5505E2F3-F35A-B047-B317-A65B4E23287A}" srcOrd="1" destOrd="0" presId="urn:microsoft.com/office/officeart/2005/8/layout/process5"/>
    <dgm:cxn modelId="{64CEA54A-CC06-094C-BA87-8D29D4D8772C}" type="presOf" srcId="{4BF53F53-57DA-4E3D-A829-ACC4FC4B47E8}" destId="{57C79B19-A4C5-7348-B0D3-AF91818CE9C5}" srcOrd="0" destOrd="0" presId="urn:microsoft.com/office/officeart/2005/8/layout/process5"/>
    <dgm:cxn modelId="{56987E50-77C2-4792-95C7-AAB4D9D1D77B}" srcId="{CF4836AC-621A-49C8-AEE8-EDF46DED5237}" destId="{D25F76C9-ECDC-45E2-8CDA-FA0D9EDA5ADD}" srcOrd="0" destOrd="0" parTransId="{4E721DFF-49D7-4BCB-B2B1-6A5EDC86AEE5}" sibTransId="{8E245B86-F2B1-4F54-8C25-25DC5EDC4365}"/>
    <dgm:cxn modelId="{5C6D7151-96A8-B944-A41B-8377CD31C65C}" type="presOf" srcId="{4BF53F53-57DA-4E3D-A829-ACC4FC4B47E8}" destId="{0028F07D-097A-0540-9698-8E460F03DC6D}" srcOrd="1" destOrd="0" presId="urn:microsoft.com/office/officeart/2005/8/layout/process5"/>
    <dgm:cxn modelId="{D738205D-879E-8C47-9577-64C5565DB1BE}" type="presOf" srcId="{D25F76C9-ECDC-45E2-8CDA-FA0D9EDA5ADD}" destId="{ABF573EE-D2F4-EC46-8251-A4B53667B25F}" srcOrd="0" destOrd="0" presId="urn:microsoft.com/office/officeart/2005/8/layout/process5"/>
    <dgm:cxn modelId="{125A9864-8555-C440-B924-894F394F4406}" srcId="{CF4836AC-621A-49C8-AEE8-EDF46DED5237}" destId="{E7E8B1BF-CB9E-054F-A74F-9FA2AD987245}" srcOrd="3" destOrd="0" parTransId="{C97BC1F2-E6D6-0F47-84E9-62616FB1330F}" sibTransId="{73B5A598-7A0B-9C4E-94FF-055F0E5A55AC}"/>
    <dgm:cxn modelId="{267B5C79-080B-004F-8ACE-252ACA598043}" type="presOf" srcId="{E7E8B1BF-CB9E-054F-A74F-9FA2AD987245}" destId="{89F54477-F601-6946-9187-3AF7DCE3FE94}" srcOrd="0" destOrd="0" presId="urn:microsoft.com/office/officeart/2005/8/layout/process5"/>
    <dgm:cxn modelId="{547720AB-7D19-864B-B59C-82E36EBACD31}" type="presOf" srcId="{8E245B86-F2B1-4F54-8C25-25DC5EDC4365}" destId="{A5A776C9-8B24-3C42-8E46-45FAF122265A}" srcOrd="0" destOrd="0" presId="urn:microsoft.com/office/officeart/2005/8/layout/process5"/>
    <dgm:cxn modelId="{902567AD-241E-4B41-8082-969A9A8D7E39}" type="presOf" srcId="{3A7ECEB2-064B-45B4-9EDE-E7153001B7A5}" destId="{C869C337-BAB2-4844-A40E-A87508779CC0}" srcOrd="0" destOrd="0" presId="urn:microsoft.com/office/officeart/2005/8/layout/process5"/>
    <dgm:cxn modelId="{07ABD7C8-4A1B-4F2A-93E4-8F8EC046979E}" srcId="{CF4836AC-621A-49C8-AEE8-EDF46DED5237}" destId="{C870489D-82A7-4311-A745-C42C75CAA8EB}" srcOrd="2" destOrd="0" parTransId="{41EAA5D5-D8BD-48A4-921D-E2B4A1257469}" sibTransId="{3A7ECEB2-064B-45B4-9EDE-E7153001B7A5}"/>
    <dgm:cxn modelId="{7C8A2BD8-CEB3-764E-A969-97798357DC7A}" type="presOf" srcId="{C870489D-82A7-4311-A745-C42C75CAA8EB}" destId="{233A64C5-E0D6-7B48-BBD4-FF6B47759B34}" srcOrd="0" destOrd="0" presId="urn:microsoft.com/office/officeart/2005/8/layout/process5"/>
    <dgm:cxn modelId="{46D67CE0-A7F7-F741-BB3C-68C9F168AADA}" type="presOf" srcId="{3A7ECEB2-064B-45B4-9EDE-E7153001B7A5}" destId="{9CE4170E-2474-1B44-A4D4-7E398C0C9329}" srcOrd="1" destOrd="0" presId="urn:microsoft.com/office/officeart/2005/8/layout/process5"/>
    <dgm:cxn modelId="{B3AA66E9-F5B1-B540-A488-EA1B9AE0BD4D}" type="presOf" srcId="{CF4836AC-621A-49C8-AEE8-EDF46DED5237}" destId="{2B5D026A-2AC7-CC44-8283-E196D48FB6EA}" srcOrd="0" destOrd="0" presId="urn:microsoft.com/office/officeart/2005/8/layout/process5"/>
    <dgm:cxn modelId="{2185ADF0-0531-4796-80E7-85BF2168C7F6}" srcId="{CF4836AC-621A-49C8-AEE8-EDF46DED5237}" destId="{7EFE26F6-207C-4F64-B266-AD458F14030F}" srcOrd="1" destOrd="0" parTransId="{479B9A8E-1065-4797-A640-2A3A07AA5030}" sibTransId="{4BF53F53-57DA-4E3D-A829-ACC4FC4B47E8}"/>
    <dgm:cxn modelId="{06DFBE58-F23F-B64C-BFD3-6C474AB2F299}" type="presParOf" srcId="{2B5D026A-2AC7-CC44-8283-E196D48FB6EA}" destId="{ABF573EE-D2F4-EC46-8251-A4B53667B25F}" srcOrd="0" destOrd="0" presId="urn:microsoft.com/office/officeart/2005/8/layout/process5"/>
    <dgm:cxn modelId="{BE4CB155-8D45-7443-B892-FCF059EE6EA1}" type="presParOf" srcId="{2B5D026A-2AC7-CC44-8283-E196D48FB6EA}" destId="{A5A776C9-8B24-3C42-8E46-45FAF122265A}" srcOrd="1" destOrd="0" presId="urn:microsoft.com/office/officeart/2005/8/layout/process5"/>
    <dgm:cxn modelId="{F228078E-F0E8-8D40-9CCA-35B7FDDA21A4}" type="presParOf" srcId="{A5A776C9-8B24-3C42-8E46-45FAF122265A}" destId="{5505E2F3-F35A-B047-B317-A65B4E23287A}" srcOrd="0" destOrd="0" presId="urn:microsoft.com/office/officeart/2005/8/layout/process5"/>
    <dgm:cxn modelId="{61A0A5B1-5B0A-3D46-8B13-1B1C423A54B1}" type="presParOf" srcId="{2B5D026A-2AC7-CC44-8283-E196D48FB6EA}" destId="{1EB39A58-EBBA-644A-9D61-05F8863756FE}" srcOrd="2" destOrd="0" presId="urn:microsoft.com/office/officeart/2005/8/layout/process5"/>
    <dgm:cxn modelId="{9049BD9B-0C92-F544-BC78-80EA8999D322}" type="presParOf" srcId="{2B5D026A-2AC7-CC44-8283-E196D48FB6EA}" destId="{57C79B19-A4C5-7348-B0D3-AF91818CE9C5}" srcOrd="3" destOrd="0" presId="urn:microsoft.com/office/officeart/2005/8/layout/process5"/>
    <dgm:cxn modelId="{1295B53B-76A5-A049-BA69-3BFBDC521E1B}" type="presParOf" srcId="{57C79B19-A4C5-7348-B0D3-AF91818CE9C5}" destId="{0028F07D-097A-0540-9698-8E460F03DC6D}" srcOrd="0" destOrd="0" presId="urn:microsoft.com/office/officeart/2005/8/layout/process5"/>
    <dgm:cxn modelId="{A7566BA2-7911-614C-9F92-0A34113C8BE4}" type="presParOf" srcId="{2B5D026A-2AC7-CC44-8283-E196D48FB6EA}" destId="{233A64C5-E0D6-7B48-BBD4-FF6B47759B34}" srcOrd="4" destOrd="0" presId="urn:microsoft.com/office/officeart/2005/8/layout/process5"/>
    <dgm:cxn modelId="{3277750F-88DA-C649-A347-BC5AD95E3982}" type="presParOf" srcId="{2B5D026A-2AC7-CC44-8283-E196D48FB6EA}" destId="{C869C337-BAB2-4844-A40E-A87508779CC0}" srcOrd="5" destOrd="0" presId="urn:microsoft.com/office/officeart/2005/8/layout/process5"/>
    <dgm:cxn modelId="{1064BF32-467A-C34B-BE3E-CFA517E69DB7}" type="presParOf" srcId="{C869C337-BAB2-4844-A40E-A87508779CC0}" destId="{9CE4170E-2474-1B44-A4D4-7E398C0C9329}" srcOrd="0" destOrd="0" presId="urn:microsoft.com/office/officeart/2005/8/layout/process5"/>
    <dgm:cxn modelId="{15D16D62-9020-A44E-B9E5-D474684CCE60}" type="presParOf" srcId="{2B5D026A-2AC7-CC44-8283-E196D48FB6EA}" destId="{89F54477-F601-6946-9187-3AF7DCE3FE94}" srcOrd="6"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FB09CF-0640-4907-B2B3-F2AA3F41934B}" type="doc">
      <dgm:prSet loTypeId="urn:microsoft.com/office/officeart/2018/2/layout/IconVerticalSolidList" loCatId="icon" qsTypeId="urn:microsoft.com/office/officeart/2005/8/quickstyle/simple1" qsCatId="simple" csTypeId="urn:microsoft.com/office/officeart/2018/5/colors/Iconchunking_neutralicontext_colorful2" csCatId="colorful" phldr="1"/>
      <dgm:spPr/>
      <dgm:t>
        <a:bodyPr/>
        <a:lstStyle/>
        <a:p>
          <a:endParaRPr lang="en-US"/>
        </a:p>
      </dgm:t>
    </dgm:pt>
    <dgm:pt modelId="{14836EC6-D011-4C8A-A707-B40559A8513B}">
      <dgm:prSet custT="1"/>
      <dgm:spPr/>
      <dgm:t>
        <a:bodyPr/>
        <a:lstStyle/>
        <a:p>
          <a:r>
            <a:rPr lang="es-ES" sz="2000" b="1" i="0" dirty="0">
              <a:solidFill>
                <a:schemeClr val="tx1"/>
              </a:solidFill>
            </a:rPr>
            <a:t>Con tu COORDINADOR de carrera; Dpto. de Servicio Social y profesores. </a:t>
          </a:r>
          <a:endParaRPr lang="en-US" sz="2000" dirty="0">
            <a:solidFill>
              <a:schemeClr val="tx1"/>
            </a:solidFill>
          </a:endParaRPr>
        </a:p>
      </dgm:t>
    </dgm:pt>
    <dgm:pt modelId="{E401304A-3CFB-438A-B91E-537AC905246D}" type="parTrans" cxnId="{249E7B98-E040-4F14-95FC-9ABB62313C3D}">
      <dgm:prSet/>
      <dgm:spPr/>
      <dgm:t>
        <a:bodyPr/>
        <a:lstStyle/>
        <a:p>
          <a:endParaRPr lang="en-US" sz="2400">
            <a:solidFill>
              <a:schemeClr val="tx1"/>
            </a:solidFill>
          </a:endParaRPr>
        </a:p>
      </dgm:t>
    </dgm:pt>
    <dgm:pt modelId="{7C50B3C4-9D90-414F-B441-955B28E86086}" type="sibTrans" cxnId="{249E7B98-E040-4F14-95FC-9ABB62313C3D}">
      <dgm:prSet/>
      <dgm:spPr/>
      <dgm:t>
        <a:bodyPr/>
        <a:lstStyle/>
        <a:p>
          <a:endParaRPr lang="en-US" sz="2000">
            <a:solidFill>
              <a:schemeClr val="tx1"/>
            </a:solidFill>
          </a:endParaRPr>
        </a:p>
      </dgm:t>
    </dgm:pt>
    <dgm:pt modelId="{15FBB3F2-9E9B-44EA-82D4-96E85C55F90E}">
      <dgm:prSet custT="1"/>
      <dgm:spPr/>
      <dgm:t>
        <a:bodyPr/>
        <a:lstStyle/>
        <a:p>
          <a:r>
            <a:rPr lang="es-ES" sz="2000" b="1" i="0">
              <a:solidFill>
                <a:schemeClr val="tx1"/>
              </a:solidFill>
            </a:rPr>
            <a:t>En Bolsas de Trabajo u otras instituciones. </a:t>
          </a:r>
          <a:endParaRPr lang="en-US" sz="2000">
            <a:solidFill>
              <a:schemeClr val="tx1"/>
            </a:solidFill>
          </a:endParaRPr>
        </a:p>
      </dgm:t>
    </dgm:pt>
    <dgm:pt modelId="{9F3B4E2E-4AB8-4A53-BFAF-A08201AD3C07}" type="parTrans" cxnId="{A8846E1F-C360-447F-87EC-19CEB337CC38}">
      <dgm:prSet/>
      <dgm:spPr/>
      <dgm:t>
        <a:bodyPr/>
        <a:lstStyle/>
        <a:p>
          <a:endParaRPr lang="en-US" sz="2400">
            <a:solidFill>
              <a:schemeClr val="tx1"/>
            </a:solidFill>
          </a:endParaRPr>
        </a:p>
      </dgm:t>
    </dgm:pt>
    <dgm:pt modelId="{E6ED65CD-E001-429D-8626-D0A1FDF28B18}" type="sibTrans" cxnId="{A8846E1F-C360-447F-87EC-19CEB337CC38}">
      <dgm:prSet/>
      <dgm:spPr/>
      <dgm:t>
        <a:bodyPr/>
        <a:lstStyle/>
        <a:p>
          <a:endParaRPr lang="en-US" sz="2000">
            <a:solidFill>
              <a:schemeClr val="tx1"/>
            </a:solidFill>
          </a:endParaRPr>
        </a:p>
      </dgm:t>
    </dgm:pt>
    <dgm:pt modelId="{1F813B68-0764-4886-AA4E-521D87DFFC20}">
      <dgm:prSet custT="1"/>
      <dgm:spPr/>
      <dgm:t>
        <a:bodyPr/>
        <a:lstStyle/>
        <a:p>
          <a:r>
            <a:rPr lang="es-ES" sz="2000" b="1" i="0" dirty="0">
              <a:solidFill>
                <a:schemeClr val="tx1"/>
              </a:solidFill>
            </a:rPr>
            <a:t>Por medio de Head Hunters a los cuales les haces llegar tu currículum </a:t>
          </a:r>
          <a:endParaRPr lang="en-US" sz="2000" dirty="0">
            <a:solidFill>
              <a:schemeClr val="tx1"/>
            </a:solidFill>
          </a:endParaRPr>
        </a:p>
      </dgm:t>
    </dgm:pt>
    <dgm:pt modelId="{5350CA68-324B-445C-ABBD-6140ADC71598}" type="parTrans" cxnId="{E8CB49B9-3EF6-40FB-B3ED-87B5C51A1841}">
      <dgm:prSet/>
      <dgm:spPr/>
      <dgm:t>
        <a:bodyPr/>
        <a:lstStyle/>
        <a:p>
          <a:endParaRPr lang="en-US" sz="2400">
            <a:solidFill>
              <a:schemeClr val="tx1"/>
            </a:solidFill>
          </a:endParaRPr>
        </a:p>
      </dgm:t>
    </dgm:pt>
    <dgm:pt modelId="{C1A34D25-80F6-41E8-96B0-164B5B6F8F63}" type="sibTrans" cxnId="{E8CB49B9-3EF6-40FB-B3ED-87B5C51A1841}">
      <dgm:prSet/>
      <dgm:spPr/>
      <dgm:t>
        <a:bodyPr/>
        <a:lstStyle/>
        <a:p>
          <a:endParaRPr lang="en-US" sz="2000">
            <a:solidFill>
              <a:schemeClr val="tx1"/>
            </a:solidFill>
          </a:endParaRPr>
        </a:p>
      </dgm:t>
    </dgm:pt>
    <dgm:pt modelId="{09C05528-A00D-4D0B-901A-D8AFA2D713A9}">
      <dgm:prSet custT="1"/>
      <dgm:spPr/>
      <dgm:t>
        <a:bodyPr/>
        <a:lstStyle/>
        <a:p>
          <a:r>
            <a:rPr lang="es-ES" sz="2000" b="1" i="0">
              <a:solidFill>
                <a:schemeClr val="tx1"/>
              </a:solidFill>
            </a:rPr>
            <a:t>Personas que conozcas que trabajan en empresas u organismos que te interesan. </a:t>
          </a:r>
          <a:endParaRPr lang="en-US" sz="2000">
            <a:solidFill>
              <a:schemeClr val="tx1"/>
            </a:solidFill>
          </a:endParaRPr>
        </a:p>
      </dgm:t>
    </dgm:pt>
    <dgm:pt modelId="{CF367E0F-51B3-4278-9EDA-B43356CB08C6}" type="parTrans" cxnId="{EF9DA8B7-E086-4943-9680-1EADCF8CF23B}">
      <dgm:prSet/>
      <dgm:spPr/>
      <dgm:t>
        <a:bodyPr/>
        <a:lstStyle/>
        <a:p>
          <a:endParaRPr lang="en-US" sz="2400">
            <a:solidFill>
              <a:schemeClr val="tx1"/>
            </a:solidFill>
          </a:endParaRPr>
        </a:p>
      </dgm:t>
    </dgm:pt>
    <dgm:pt modelId="{D19571F9-FC78-4628-B27D-2FE14846712F}" type="sibTrans" cxnId="{EF9DA8B7-E086-4943-9680-1EADCF8CF23B}">
      <dgm:prSet/>
      <dgm:spPr/>
      <dgm:t>
        <a:bodyPr/>
        <a:lstStyle/>
        <a:p>
          <a:endParaRPr lang="en-US" sz="2000">
            <a:solidFill>
              <a:schemeClr val="tx1"/>
            </a:solidFill>
          </a:endParaRPr>
        </a:p>
      </dgm:t>
    </dgm:pt>
    <dgm:pt modelId="{EBEACBB7-85E4-4614-AFB8-EE6C8281AFF2}">
      <dgm:prSet custT="1"/>
      <dgm:spPr/>
      <dgm:t>
        <a:bodyPr/>
        <a:lstStyle/>
        <a:p>
          <a:r>
            <a:rPr lang="es-ES" sz="2000" b="1" i="0">
              <a:solidFill>
                <a:schemeClr val="tx1"/>
              </a:solidFill>
            </a:rPr>
            <a:t>Con Ex-alumnos y compañeros. </a:t>
          </a:r>
          <a:endParaRPr lang="en-US" sz="2000">
            <a:solidFill>
              <a:schemeClr val="tx1"/>
            </a:solidFill>
          </a:endParaRPr>
        </a:p>
      </dgm:t>
    </dgm:pt>
    <dgm:pt modelId="{419A40B4-5A6A-45EC-86D6-BBFC1EFE8665}" type="parTrans" cxnId="{90E43ABC-09FE-4F80-9EA2-5D703A5729A8}">
      <dgm:prSet/>
      <dgm:spPr/>
      <dgm:t>
        <a:bodyPr/>
        <a:lstStyle/>
        <a:p>
          <a:endParaRPr lang="en-US" sz="2400">
            <a:solidFill>
              <a:schemeClr val="tx1"/>
            </a:solidFill>
          </a:endParaRPr>
        </a:p>
      </dgm:t>
    </dgm:pt>
    <dgm:pt modelId="{2F66592B-A904-487D-9492-F75A99E86AF5}" type="sibTrans" cxnId="{90E43ABC-09FE-4F80-9EA2-5D703A5729A8}">
      <dgm:prSet/>
      <dgm:spPr/>
      <dgm:t>
        <a:bodyPr/>
        <a:lstStyle/>
        <a:p>
          <a:endParaRPr lang="en-US" sz="2000">
            <a:solidFill>
              <a:schemeClr val="tx1"/>
            </a:solidFill>
          </a:endParaRPr>
        </a:p>
      </dgm:t>
    </dgm:pt>
    <dgm:pt modelId="{2099D548-9C57-4A48-BC96-E6FCA5CCF088}">
      <dgm:prSet custT="1"/>
      <dgm:spPr/>
      <dgm:t>
        <a:bodyPr/>
        <a:lstStyle/>
        <a:p>
          <a:r>
            <a:rPr lang="es-ES" sz="2000" b="1" i="0">
              <a:solidFill>
                <a:schemeClr val="tx1"/>
              </a:solidFill>
            </a:rPr>
            <a:t>Con conocidos familiares o sociales. </a:t>
          </a:r>
          <a:endParaRPr lang="en-US" sz="2000">
            <a:solidFill>
              <a:schemeClr val="tx1"/>
            </a:solidFill>
          </a:endParaRPr>
        </a:p>
      </dgm:t>
    </dgm:pt>
    <dgm:pt modelId="{794E99A5-6CCE-4657-972F-8492EB4E43A2}" type="parTrans" cxnId="{8DA7B360-5603-4C8B-B189-19B412ED20B4}">
      <dgm:prSet/>
      <dgm:spPr/>
      <dgm:t>
        <a:bodyPr/>
        <a:lstStyle/>
        <a:p>
          <a:endParaRPr lang="en-US" sz="2400">
            <a:solidFill>
              <a:schemeClr val="tx1"/>
            </a:solidFill>
          </a:endParaRPr>
        </a:p>
      </dgm:t>
    </dgm:pt>
    <dgm:pt modelId="{393D801B-051E-4172-9FA9-2C5552ED0B04}" type="sibTrans" cxnId="{8DA7B360-5603-4C8B-B189-19B412ED20B4}">
      <dgm:prSet/>
      <dgm:spPr/>
      <dgm:t>
        <a:bodyPr/>
        <a:lstStyle/>
        <a:p>
          <a:endParaRPr lang="en-US" sz="2000">
            <a:solidFill>
              <a:schemeClr val="tx1"/>
            </a:solidFill>
          </a:endParaRPr>
        </a:p>
      </dgm:t>
    </dgm:pt>
    <dgm:pt modelId="{1E5F2907-92B4-4855-8040-D788E6041E37}">
      <dgm:prSet custT="1"/>
      <dgm:spPr/>
      <dgm:t>
        <a:bodyPr/>
        <a:lstStyle/>
        <a:p>
          <a:r>
            <a:rPr lang="es-ES" sz="1600" b="1" i="1">
              <a:solidFill>
                <a:schemeClr val="tx1"/>
              </a:solidFill>
            </a:rPr>
            <a:t>Contrasta tu perfil con el del lugar seleccionado y considera los requisitos necesarios para acceder a el.</a:t>
          </a:r>
          <a:r>
            <a:rPr lang="es-ES" sz="1600" b="1" i="0">
              <a:solidFill>
                <a:schemeClr val="tx1"/>
              </a:solidFill>
            </a:rPr>
            <a:t> </a:t>
          </a:r>
          <a:endParaRPr lang="en-US" sz="1600">
            <a:solidFill>
              <a:schemeClr val="tx1"/>
            </a:solidFill>
          </a:endParaRPr>
        </a:p>
      </dgm:t>
    </dgm:pt>
    <dgm:pt modelId="{DC62196C-FF45-40B6-9432-1F8FDA2A7437}" type="parTrans" cxnId="{DFC9338C-5329-45BC-A2F7-581E8F429582}">
      <dgm:prSet/>
      <dgm:spPr/>
      <dgm:t>
        <a:bodyPr/>
        <a:lstStyle/>
        <a:p>
          <a:endParaRPr lang="en-US" sz="2400">
            <a:solidFill>
              <a:schemeClr val="tx1"/>
            </a:solidFill>
          </a:endParaRPr>
        </a:p>
      </dgm:t>
    </dgm:pt>
    <dgm:pt modelId="{37914548-40C4-4DDD-9F6B-5FBD82141FB0}" type="sibTrans" cxnId="{DFC9338C-5329-45BC-A2F7-581E8F429582}">
      <dgm:prSet/>
      <dgm:spPr/>
      <dgm:t>
        <a:bodyPr/>
        <a:lstStyle/>
        <a:p>
          <a:endParaRPr lang="en-US" sz="2000">
            <a:solidFill>
              <a:schemeClr val="tx1"/>
            </a:solidFill>
          </a:endParaRPr>
        </a:p>
      </dgm:t>
    </dgm:pt>
    <dgm:pt modelId="{81D3EB1E-049B-4895-9AFB-D642B58CFD85}" type="pres">
      <dgm:prSet presAssocID="{6FFB09CF-0640-4907-B2B3-F2AA3F41934B}" presName="root" presStyleCnt="0">
        <dgm:presLayoutVars>
          <dgm:dir/>
          <dgm:resizeHandles val="exact"/>
        </dgm:presLayoutVars>
      </dgm:prSet>
      <dgm:spPr/>
    </dgm:pt>
    <dgm:pt modelId="{5334BFF2-65F5-4768-8678-5455BE7170E8}" type="pres">
      <dgm:prSet presAssocID="{14836EC6-D011-4C8A-A707-B40559A8513B}" presName="compNode" presStyleCnt="0"/>
      <dgm:spPr/>
    </dgm:pt>
    <dgm:pt modelId="{938B00F3-1A6A-496C-83B8-CB62DFBF3575}" type="pres">
      <dgm:prSet presAssocID="{14836EC6-D011-4C8A-A707-B40559A8513B}" presName="bgRect" presStyleLbl="bgShp" presStyleIdx="0" presStyleCnt="6"/>
      <dgm:spPr/>
    </dgm:pt>
    <dgm:pt modelId="{176091D4-D5BD-4A18-94E9-7F3B9F9CD8E7}" type="pres">
      <dgm:prSet presAssocID="{14836EC6-D011-4C8A-A707-B40559A8513B}"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1EBAB764-E50D-4A92-BB35-6D8EEA300AD0}" type="pres">
      <dgm:prSet presAssocID="{14836EC6-D011-4C8A-A707-B40559A8513B}" presName="spaceRect" presStyleCnt="0"/>
      <dgm:spPr/>
    </dgm:pt>
    <dgm:pt modelId="{C6B1C6CF-49B0-471E-A2BE-A6EDD0A6EC2B}" type="pres">
      <dgm:prSet presAssocID="{14836EC6-D011-4C8A-A707-B40559A8513B}" presName="parTx" presStyleLbl="revTx" presStyleIdx="0" presStyleCnt="7">
        <dgm:presLayoutVars>
          <dgm:chMax val="0"/>
          <dgm:chPref val="0"/>
        </dgm:presLayoutVars>
      </dgm:prSet>
      <dgm:spPr/>
    </dgm:pt>
    <dgm:pt modelId="{EBBFBCC8-A057-4192-A7D2-0FB94870EF63}" type="pres">
      <dgm:prSet presAssocID="{7C50B3C4-9D90-414F-B441-955B28E86086}" presName="sibTrans" presStyleCnt="0"/>
      <dgm:spPr/>
    </dgm:pt>
    <dgm:pt modelId="{0AF537FE-2AAA-4499-95DA-69F6A5D12C6B}" type="pres">
      <dgm:prSet presAssocID="{15FBB3F2-9E9B-44EA-82D4-96E85C55F90E}" presName="compNode" presStyleCnt="0"/>
      <dgm:spPr/>
    </dgm:pt>
    <dgm:pt modelId="{2323F6DC-0429-4E5C-ACB5-EAD40900EE52}" type="pres">
      <dgm:prSet presAssocID="{15FBB3F2-9E9B-44EA-82D4-96E85C55F90E}" presName="bgRect" presStyleLbl="bgShp" presStyleIdx="1" presStyleCnt="6"/>
      <dgm:spPr/>
    </dgm:pt>
    <dgm:pt modelId="{15A3AA49-E7FE-4366-9B1B-CB6CA5939600}" type="pres">
      <dgm:prSet presAssocID="{15FBB3F2-9E9B-44EA-82D4-96E85C55F90E}"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ffice Worker"/>
        </a:ext>
      </dgm:extLst>
    </dgm:pt>
    <dgm:pt modelId="{27D406DE-FEFD-4DEC-ADA5-320FB8502575}" type="pres">
      <dgm:prSet presAssocID="{15FBB3F2-9E9B-44EA-82D4-96E85C55F90E}" presName="spaceRect" presStyleCnt="0"/>
      <dgm:spPr/>
    </dgm:pt>
    <dgm:pt modelId="{1C093499-7008-43E7-8F36-3120ACAC7C6B}" type="pres">
      <dgm:prSet presAssocID="{15FBB3F2-9E9B-44EA-82D4-96E85C55F90E}" presName="parTx" presStyleLbl="revTx" presStyleIdx="1" presStyleCnt="7">
        <dgm:presLayoutVars>
          <dgm:chMax val="0"/>
          <dgm:chPref val="0"/>
        </dgm:presLayoutVars>
      </dgm:prSet>
      <dgm:spPr/>
    </dgm:pt>
    <dgm:pt modelId="{BF00901B-6D6D-4582-950C-4BEECDB6943E}" type="pres">
      <dgm:prSet presAssocID="{E6ED65CD-E001-429D-8626-D0A1FDF28B18}" presName="sibTrans" presStyleCnt="0"/>
      <dgm:spPr/>
    </dgm:pt>
    <dgm:pt modelId="{D0C56E10-2FBA-4813-B97C-3F02F628A9A2}" type="pres">
      <dgm:prSet presAssocID="{1F813B68-0764-4886-AA4E-521D87DFFC20}" presName="compNode" presStyleCnt="0"/>
      <dgm:spPr/>
    </dgm:pt>
    <dgm:pt modelId="{D93118C4-DF1A-4ED9-AB7C-E9CF05269B2F}" type="pres">
      <dgm:prSet presAssocID="{1F813B68-0764-4886-AA4E-521D87DFFC20}" presName="bgRect" presStyleLbl="bgShp" presStyleIdx="2" presStyleCnt="6"/>
      <dgm:spPr/>
    </dgm:pt>
    <dgm:pt modelId="{2545B787-52A4-43AE-9E2C-74902B69D6E9}" type="pres">
      <dgm:prSet presAssocID="{1F813B68-0764-4886-AA4E-521D87DFFC2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elder"/>
        </a:ext>
      </dgm:extLst>
    </dgm:pt>
    <dgm:pt modelId="{C0645254-1B56-47FD-9421-D8472A733306}" type="pres">
      <dgm:prSet presAssocID="{1F813B68-0764-4886-AA4E-521D87DFFC20}" presName="spaceRect" presStyleCnt="0"/>
      <dgm:spPr/>
    </dgm:pt>
    <dgm:pt modelId="{DB58279A-4523-4EDA-9D4F-85B9120A3864}" type="pres">
      <dgm:prSet presAssocID="{1F813B68-0764-4886-AA4E-521D87DFFC20}" presName="parTx" presStyleLbl="revTx" presStyleIdx="2" presStyleCnt="7">
        <dgm:presLayoutVars>
          <dgm:chMax val="0"/>
          <dgm:chPref val="0"/>
        </dgm:presLayoutVars>
      </dgm:prSet>
      <dgm:spPr/>
    </dgm:pt>
    <dgm:pt modelId="{2BEEF0E6-B71E-495B-8E53-AAB2DCA21CE6}" type="pres">
      <dgm:prSet presAssocID="{C1A34D25-80F6-41E8-96B0-164B5B6F8F63}" presName="sibTrans" presStyleCnt="0"/>
      <dgm:spPr/>
    </dgm:pt>
    <dgm:pt modelId="{75778992-174D-4760-8857-298D8E900BF2}" type="pres">
      <dgm:prSet presAssocID="{09C05528-A00D-4D0B-901A-D8AFA2D713A9}" presName="compNode" presStyleCnt="0"/>
      <dgm:spPr/>
    </dgm:pt>
    <dgm:pt modelId="{23AC56B4-9AB8-48C9-A4ED-B9D8B1B96EB0}" type="pres">
      <dgm:prSet presAssocID="{09C05528-A00D-4D0B-901A-D8AFA2D713A9}" presName="bgRect" presStyleLbl="bgShp" presStyleIdx="3" presStyleCnt="6"/>
      <dgm:spPr/>
    </dgm:pt>
    <dgm:pt modelId="{4309F5BE-32DE-4943-BAA5-F2486821F37F}" type="pres">
      <dgm:prSet presAssocID="{09C05528-A00D-4D0B-901A-D8AFA2D713A9}"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itcoin"/>
        </a:ext>
      </dgm:extLst>
    </dgm:pt>
    <dgm:pt modelId="{3479FA5D-73CF-471B-8AF4-3A717E34040D}" type="pres">
      <dgm:prSet presAssocID="{09C05528-A00D-4D0B-901A-D8AFA2D713A9}" presName="spaceRect" presStyleCnt="0"/>
      <dgm:spPr/>
    </dgm:pt>
    <dgm:pt modelId="{A2CEA594-EC0A-4A15-8179-0BC25FCDC460}" type="pres">
      <dgm:prSet presAssocID="{09C05528-A00D-4D0B-901A-D8AFA2D713A9}" presName="parTx" presStyleLbl="revTx" presStyleIdx="3" presStyleCnt="7">
        <dgm:presLayoutVars>
          <dgm:chMax val="0"/>
          <dgm:chPref val="0"/>
        </dgm:presLayoutVars>
      </dgm:prSet>
      <dgm:spPr/>
    </dgm:pt>
    <dgm:pt modelId="{4F544636-1ED1-49CE-9D81-C6449EEEA8B6}" type="pres">
      <dgm:prSet presAssocID="{D19571F9-FC78-4628-B27D-2FE14846712F}" presName="sibTrans" presStyleCnt="0"/>
      <dgm:spPr/>
    </dgm:pt>
    <dgm:pt modelId="{77052C25-A961-4318-9753-7AEFA5C8A1F5}" type="pres">
      <dgm:prSet presAssocID="{EBEACBB7-85E4-4614-AFB8-EE6C8281AFF2}" presName="compNode" presStyleCnt="0"/>
      <dgm:spPr/>
    </dgm:pt>
    <dgm:pt modelId="{001BDB60-74E3-425F-AECA-17911FED47B0}" type="pres">
      <dgm:prSet presAssocID="{EBEACBB7-85E4-4614-AFB8-EE6C8281AFF2}" presName="bgRect" presStyleLbl="bgShp" presStyleIdx="4" presStyleCnt="6"/>
      <dgm:spPr/>
    </dgm:pt>
    <dgm:pt modelId="{99577741-C20B-4522-8659-A819D4063CE1}" type="pres">
      <dgm:prSet presAssocID="{EBEACBB7-85E4-4614-AFB8-EE6C8281AFF2}"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ser Network"/>
        </a:ext>
      </dgm:extLst>
    </dgm:pt>
    <dgm:pt modelId="{B0D18109-4068-40D2-99AA-50461DAC358C}" type="pres">
      <dgm:prSet presAssocID="{EBEACBB7-85E4-4614-AFB8-EE6C8281AFF2}" presName="spaceRect" presStyleCnt="0"/>
      <dgm:spPr/>
    </dgm:pt>
    <dgm:pt modelId="{932451DA-16F0-4ADA-A4CA-79711CBBACC5}" type="pres">
      <dgm:prSet presAssocID="{EBEACBB7-85E4-4614-AFB8-EE6C8281AFF2}" presName="parTx" presStyleLbl="revTx" presStyleIdx="4" presStyleCnt="7">
        <dgm:presLayoutVars>
          <dgm:chMax val="0"/>
          <dgm:chPref val="0"/>
        </dgm:presLayoutVars>
      </dgm:prSet>
      <dgm:spPr/>
    </dgm:pt>
    <dgm:pt modelId="{E2985AC8-6861-4EAA-BA10-6009087F7A1C}" type="pres">
      <dgm:prSet presAssocID="{2F66592B-A904-487D-9492-F75A99E86AF5}" presName="sibTrans" presStyleCnt="0"/>
      <dgm:spPr/>
    </dgm:pt>
    <dgm:pt modelId="{CA115358-2120-401B-A46A-E1F6C0040A0F}" type="pres">
      <dgm:prSet presAssocID="{2099D548-9C57-4A48-BC96-E6FCA5CCF088}" presName="compNode" presStyleCnt="0"/>
      <dgm:spPr/>
    </dgm:pt>
    <dgm:pt modelId="{F9E11B5E-1566-406D-BECF-FA1C58E8F3AF}" type="pres">
      <dgm:prSet presAssocID="{2099D548-9C57-4A48-BC96-E6FCA5CCF088}" presName="bgRect" presStyleLbl="bgShp" presStyleIdx="5" presStyleCnt="6"/>
      <dgm:spPr/>
    </dgm:pt>
    <dgm:pt modelId="{7776C7E3-EEB2-406A-88B9-372163134154}" type="pres">
      <dgm:prSet presAssocID="{2099D548-9C57-4A48-BC96-E6FCA5CCF088}"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Bank"/>
        </a:ext>
      </dgm:extLst>
    </dgm:pt>
    <dgm:pt modelId="{B7072D79-195B-4D27-8C0B-627DE4E862EC}" type="pres">
      <dgm:prSet presAssocID="{2099D548-9C57-4A48-BC96-E6FCA5CCF088}" presName="spaceRect" presStyleCnt="0"/>
      <dgm:spPr/>
    </dgm:pt>
    <dgm:pt modelId="{EC062A35-DFAA-4E29-B022-C3543DA05899}" type="pres">
      <dgm:prSet presAssocID="{2099D548-9C57-4A48-BC96-E6FCA5CCF088}" presName="parTx" presStyleLbl="revTx" presStyleIdx="5" presStyleCnt="7">
        <dgm:presLayoutVars>
          <dgm:chMax val="0"/>
          <dgm:chPref val="0"/>
        </dgm:presLayoutVars>
      </dgm:prSet>
      <dgm:spPr/>
    </dgm:pt>
    <dgm:pt modelId="{0B1AE186-4210-42C6-8239-9EBC98D6B68B}" type="pres">
      <dgm:prSet presAssocID="{2099D548-9C57-4A48-BC96-E6FCA5CCF088}" presName="desTx" presStyleLbl="revTx" presStyleIdx="6" presStyleCnt="7">
        <dgm:presLayoutVars/>
      </dgm:prSet>
      <dgm:spPr/>
    </dgm:pt>
  </dgm:ptLst>
  <dgm:cxnLst>
    <dgm:cxn modelId="{91C6340E-2ED5-E247-ABCF-B454E637B643}" type="presOf" srcId="{15FBB3F2-9E9B-44EA-82D4-96E85C55F90E}" destId="{1C093499-7008-43E7-8F36-3120ACAC7C6B}" srcOrd="0" destOrd="0" presId="urn:microsoft.com/office/officeart/2018/2/layout/IconVerticalSolidList"/>
    <dgm:cxn modelId="{94D4C11B-B7E6-A341-8256-0577B8CBB1C1}" type="presOf" srcId="{6FFB09CF-0640-4907-B2B3-F2AA3F41934B}" destId="{81D3EB1E-049B-4895-9AFB-D642B58CFD85}" srcOrd="0" destOrd="0" presId="urn:microsoft.com/office/officeart/2018/2/layout/IconVerticalSolidList"/>
    <dgm:cxn modelId="{A8846E1F-C360-447F-87EC-19CEB337CC38}" srcId="{6FFB09CF-0640-4907-B2B3-F2AA3F41934B}" destId="{15FBB3F2-9E9B-44EA-82D4-96E85C55F90E}" srcOrd="1" destOrd="0" parTransId="{9F3B4E2E-4AB8-4A53-BFAF-A08201AD3C07}" sibTransId="{E6ED65CD-E001-429D-8626-D0A1FDF28B18}"/>
    <dgm:cxn modelId="{51363629-5337-8341-AE16-CEDFCBB1C754}" type="presOf" srcId="{09C05528-A00D-4D0B-901A-D8AFA2D713A9}" destId="{A2CEA594-EC0A-4A15-8179-0BC25FCDC460}" srcOrd="0" destOrd="0" presId="urn:microsoft.com/office/officeart/2018/2/layout/IconVerticalSolidList"/>
    <dgm:cxn modelId="{D0359F59-8905-944F-BBB2-E15BBCA9FD00}" type="presOf" srcId="{EBEACBB7-85E4-4614-AFB8-EE6C8281AFF2}" destId="{932451DA-16F0-4ADA-A4CA-79711CBBACC5}" srcOrd="0" destOrd="0" presId="urn:microsoft.com/office/officeart/2018/2/layout/IconVerticalSolidList"/>
    <dgm:cxn modelId="{8DA7B360-5603-4C8B-B189-19B412ED20B4}" srcId="{6FFB09CF-0640-4907-B2B3-F2AA3F41934B}" destId="{2099D548-9C57-4A48-BC96-E6FCA5CCF088}" srcOrd="5" destOrd="0" parTransId="{794E99A5-6CCE-4657-972F-8492EB4E43A2}" sibTransId="{393D801B-051E-4172-9FA9-2C5552ED0B04}"/>
    <dgm:cxn modelId="{3F94A480-74B5-5242-B7AB-C725C71317BA}" type="presOf" srcId="{14836EC6-D011-4C8A-A707-B40559A8513B}" destId="{C6B1C6CF-49B0-471E-A2BE-A6EDD0A6EC2B}" srcOrd="0" destOrd="0" presId="urn:microsoft.com/office/officeart/2018/2/layout/IconVerticalSolidList"/>
    <dgm:cxn modelId="{DFC9338C-5329-45BC-A2F7-581E8F429582}" srcId="{2099D548-9C57-4A48-BC96-E6FCA5CCF088}" destId="{1E5F2907-92B4-4855-8040-D788E6041E37}" srcOrd="0" destOrd="0" parTransId="{DC62196C-FF45-40B6-9432-1F8FDA2A7437}" sibTransId="{37914548-40C4-4DDD-9F6B-5FBD82141FB0}"/>
    <dgm:cxn modelId="{249E7B98-E040-4F14-95FC-9ABB62313C3D}" srcId="{6FFB09CF-0640-4907-B2B3-F2AA3F41934B}" destId="{14836EC6-D011-4C8A-A707-B40559A8513B}" srcOrd="0" destOrd="0" parTransId="{E401304A-3CFB-438A-B91E-537AC905246D}" sibTransId="{7C50B3C4-9D90-414F-B441-955B28E86086}"/>
    <dgm:cxn modelId="{B29C419C-4308-4348-8997-53C9695578CF}" type="presOf" srcId="{2099D548-9C57-4A48-BC96-E6FCA5CCF088}" destId="{EC062A35-DFAA-4E29-B022-C3543DA05899}" srcOrd="0" destOrd="0" presId="urn:microsoft.com/office/officeart/2018/2/layout/IconVerticalSolidList"/>
    <dgm:cxn modelId="{EF9DA8B7-E086-4943-9680-1EADCF8CF23B}" srcId="{6FFB09CF-0640-4907-B2B3-F2AA3F41934B}" destId="{09C05528-A00D-4D0B-901A-D8AFA2D713A9}" srcOrd="3" destOrd="0" parTransId="{CF367E0F-51B3-4278-9EDA-B43356CB08C6}" sibTransId="{D19571F9-FC78-4628-B27D-2FE14846712F}"/>
    <dgm:cxn modelId="{E8CB49B9-3EF6-40FB-B3ED-87B5C51A1841}" srcId="{6FFB09CF-0640-4907-B2B3-F2AA3F41934B}" destId="{1F813B68-0764-4886-AA4E-521D87DFFC20}" srcOrd="2" destOrd="0" parTransId="{5350CA68-324B-445C-ABBD-6140ADC71598}" sibTransId="{C1A34D25-80F6-41E8-96B0-164B5B6F8F63}"/>
    <dgm:cxn modelId="{90E43ABC-09FE-4F80-9EA2-5D703A5729A8}" srcId="{6FFB09CF-0640-4907-B2B3-F2AA3F41934B}" destId="{EBEACBB7-85E4-4614-AFB8-EE6C8281AFF2}" srcOrd="4" destOrd="0" parTransId="{419A40B4-5A6A-45EC-86D6-BBFC1EFE8665}" sibTransId="{2F66592B-A904-487D-9492-F75A99E86AF5}"/>
    <dgm:cxn modelId="{E449DCD1-1C0A-2346-BAF1-30354F1888F5}" type="presOf" srcId="{1F813B68-0764-4886-AA4E-521D87DFFC20}" destId="{DB58279A-4523-4EDA-9D4F-85B9120A3864}" srcOrd="0" destOrd="0" presId="urn:microsoft.com/office/officeart/2018/2/layout/IconVerticalSolidList"/>
    <dgm:cxn modelId="{3ECE93D8-8AC7-E64A-BDC2-07E4F2BD32AF}" type="presOf" srcId="{1E5F2907-92B4-4855-8040-D788E6041E37}" destId="{0B1AE186-4210-42C6-8239-9EBC98D6B68B}" srcOrd="0" destOrd="0" presId="urn:microsoft.com/office/officeart/2018/2/layout/IconVerticalSolidList"/>
    <dgm:cxn modelId="{FA2C8B05-8AEC-B043-8555-A7CE3B9BD9ED}" type="presParOf" srcId="{81D3EB1E-049B-4895-9AFB-D642B58CFD85}" destId="{5334BFF2-65F5-4768-8678-5455BE7170E8}" srcOrd="0" destOrd="0" presId="urn:microsoft.com/office/officeart/2018/2/layout/IconVerticalSolidList"/>
    <dgm:cxn modelId="{B0BB106C-3DDF-9645-8DD5-A53D7B598330}" type="presParOf" srcId="{5334BFF2-65F5-4768-8678-5455BE7170E8}" destId="{938B00F3-1A6A-496C-83B8-CB62DFBF3575}" srcOrd="0" destOrd="0" presId="urn:microsoft.com/office/officeart/2018/2/layout/IconVerticalSolidList"/>
    <dgm:cxn modelId="{F7ED5E12-6200-DE43-B215-4115FC322753}" type="presParOf" srcId="{5334BFF2-65F5-4768-8678-5455BE7170E8}" destId="{176091D4-D5BD-4A18-94E9-7F3B9F9CD8E7}" srcOrd="1" destOrd="0" presId="urn:microsoft.com/office/officeart/2018/2/layout/IconVerticalSolidList"/>
    <dgm:cxn modelId="{D29D401A-896D-AF4F-B0B1-1366BD136E30}" type="presParOf" srcId="{5334BFF2-65F5-4768-8678-5455BE7170E8}" destId="{1EBAB764-E50D-4A92-BB35-6D8EEA300AD0}" srcOrd="2" destOrd="0" presId="urn:microsoft.com/office/officeart/2018/2/layout/IconVerticalSolidList"/>
    <dgm:cxn modelId="{12E26D9E-57D0-1342-86BB-A6F2B086EEA8}" type="presParOf" srcId="{5334BFF2-65F5-4768-8678-5455BE7170E8}" destId="{C6B1C6CF-49B0-471E-A2BE-A6EDD0A6EC2B}" srcOrd="3" destOrd="0" presId="urn:microsoft.com/office/officeart/2018/2/layout/IconVerticalSolidList"/>
    <dgm:cxn modelId="{F0BEF0F3-4602-7145-9528-E3BF97A10652}" type="presParOf" srcId="{81D3EB1E-049B-4895-9AFB-D642B58CFD85}" destId="{EBBFBCC8-A057-4192-A7D2-0FB94870EF63}" srcOrd="1" destOrd="0" presId="urn:microsoft.com/office/officeart/2018/2/layout/IconVerticalSolidList"/>
    <dgm:cxn modelId="{806882E4-16DC-EC49-9FC5-62139048D510}" type="presParOf" srcId="{81D3EB1E-049B-4895-9AFB-D642B58CFD85}" destId="{0AF537FE-2AAA-4499-95DA-69F6A5D12C6B}" srcOrd="2" destOrd="0" presId="urn:microsoft.com/office/officeart/2018/2/layout/IconVerticalSolidList"/>
    <dgm:cxn modelId="{51CCBD5B-A3CA-144A-80B0-F6FB6ACF24D5}" type="presParOf" srcId="{0AF537FE-2AAA-4499-95DA-69F6A5D12C6B}" destId="{2323F6DC-0429-4E5C-ACB5-EAD40900EE52}" srcOrd="0" destOrd="0" presId="urn:microsoft.com/office/officeart/2018/2/layout/IconVerticalSolidList"/>
    <dgm:cxn modelId="{EB4CA833-A816-2D4D-B23A-04DE011FC248}" type="presParOf" srcId="{0AF537FE-2AAA-4499-95DA-69F6A5D12C6B}" destId="{15A3AA49-E7FE-4366-9B1B-CB6CA5939600}" srcOrd="1" destOrd="0" presId="urn:microsoft.com/office/officeart/2018/2/layout/IconVerticalSolidList"/>
    <dgm:cxn modelId="{4370B28A-8D58-AC42-9FD7-DD4F52CFBA15}" type="presParOf" srcId="{0AF537FE-2AAA-4499-95DA-69F6A5D12C6B}" destId="{27D406DE-FEFD-4DEC-ADA5-320FB8502575}" srcOrd="2" destOrd="0" presId="urn:microsoft.com/office/officeart/2018/2/layout/IconVerticalSolidList"/>
    <dgm:cxn modelId="{1DDECF81-FD78-3A4A-B19E-85DB1E4D25CB}" type="presParOf" srcId="{0AF537FE-2AAA-4499-95DA-69F6A5D12C6B}" destId="{1C093499-7008-43E7-8F36-3120ACAC7C6B}" srcOrd="3" destOrd="0" presId="urn:microsoft.com/office/officeart/2018/2/layout/IconVerticalSolidList"/>
    <dgm:cxn modelId="{19C9BC1F-A82C-3348-A5C4-B12622E55D42}" type="presParOf" srcId="{81D3EB1E-049B-4895-9AFB-D642B58CFD85}" destId="{BF00901B-6D6D-4582-950C-4BEECDB6943E}" srcOrd="3" destOrd="0" presId="urn:microsoft.com/office/officeart/2018/2/layout/IconVerticalSolidList"/>
    <dgm:cxn modelId="{5CD43DFC-C24E-CA42-969A-3A16D3F90F52}" type="presParOf" srcId="{81D3EB1E-049B-4895-9AFB-D642B58CFD85}" destId="{D0C56E10-2FBA-4813-B97C-3F02F628A9A2}" srcOrd="4" destOrd="0" presId="urn:microsoft.com/office/officeart/2018/2/layout/IconVerticalSolidList"/>
    <dgm:cxn modelId="{0DFC9844-DE97-AA49-8C3F-31CC7151E3D9}" type="presParOf" srcId="{D0C56E10-2FBA-4813-B97C-3F02F628A9A2}" destId="{D93118C4-DF1A-4ED9-AB7C-E9CF05269B2F}" srcOrd="0" destOrd="0" presId="urn:microsoft.com/office/officeart/2018/2/layout/IconVerticalSolidList"/>
    <dgm:cxn modelId="{FDB32083-509B-7944-B0BD-297810E66EE1}" type="presParOf" srcId="{D0C56E10-2FBA-4813-B97C-3F02F628A9A2}" destId="{2545B787-52A4-43AE-9E2C-74902B69D6E9}" srcOrd="1" destOrd="0" presId="urn:microsoft.com/office/officeart/2018/2/layout/IconVerticalSolidList"/>
    <dgm:cxn modelId="{A5C3B07F-073A-584B-84DA-CED179AC8582}" type="presParOf" srcId="{D0C56E10-2FBA-4813-B97C-3F02F628A9A2}" destId="{C0645254-1B56-47FD-9421-D8472A733306}" srcOrd="2" destOrd="0" presId="urn:microsoft.com/office/officeart/2018/2/layout/IconVerticalSolidList"/>
    <dgm:cxn modelId="{FEBA18F1-8EEC-1A4B-BEFD-8341715F6A27}" type="presParOf" srcId="{D0C56E10-2FBA-4813-B97C-3F02F628A9A2}" destId="{DB58279A-4523-4EDA-9D4F-85B9120A3864}" srcOrd="3" destOrd="0" presId="urn:microsoft.com/office/officeart/2018/2/layout/IconVerticalSolidList"/>
    <dgm:cxn modelId="{8B7F83CF-AA4A-7842-9C4D-10AD39F727E6}" type="presParOf" srcId="{81D3EB1E-049B-4895-9AFB-D642B58CFD85}" destId="{2BEEF0E6-B71E-495B-8E53-AAB2DCA21CE6}" srcOrd="5" destOrd="0" presId="urn:microsoft.com/office/officeart/2018/2/layout/IconVerticalSolidList"/>
    <dgm:cxn modelId="{9DBF1DE4-9E0D-C24E-8279-AFD4006BD1F0}" type="presParOf" srcId="{81D3EB1E-049B-4895-9AFB-D642B58CFD85}" destId="{75778992-174D-4760-8857-298D8E900BF2}" srcOrd="6" destOrd="0" presId="urn:microsoft.com/office/officeart/2018/2/layout/IconVerticalSolidList"/>
    <dgm:cxn modelId="{7B3805F2-284C-4B4D-9CD2-FC78F51C3CFC}" type="presParOf" srcId="{75778992-174D-4760-8857-298D8E900BF2}" destId="{23AC56B4-9AB8-48C9-A4ED-B9D8B1B96EB0}" srcOrd="0" destOrd="0" presId="urn:microsoft.com/office/officeart/2018/2/layout/IconVerticalSolidList"/>
    <dgm:cxn modelId="{359B63DA-C718-C647-9F34-12B6CD70CD23}" type="presParOf" srcId="{75778992-174D-4760-8857-298D8E900BF2}" destId="{4309F5BE-32DE-4943-BAA5-F2486821F37F}" srcOrd="1" destOrd="0" presId="urn:microsoft.com/office/officeart/2018/2/layout/IconVerticalSolidList"/>
    <dgm:cxn modelId="{297AF804-863F-E949-8CDE-1ABFCBDCDE96}" type="presParOf" srcId="{75778992-174D-4760-8857-298D8E900BF2}" destId="{3479FA5D-73CF-471B-8AF4-3A717E34040D}" srcOrd="2" destOrd="0" presId="urn:microsoft.com/office/officeart/2018/2/layout/IconVerticalSolidList"/>
    <dgm:cxn modelId="{7886DD47-DFA6-8444-B8F2-4D722F7B0E7D}" type="presParOf" srcId="{75778992-174D-4760-8857-298D8E900BF2}" destId="{A2CEA594-EC0A-4A15-8179-0BC25FCDC460}" srcOrd="3" destOrd="0" presId="urn:microsoft.com/office/officeart/2018/2/layout/IconVerticalSolidList"/>
    <dgm:cxn modelId="{7D0F58A0-F8E0-3944-B2A2-427A6F7F1C81}" type="presParOf" srcId="{81D3EB1E-049B-4895-9AFB-D642B58CFD85}" destId="{4F544636-1ED1-49CE-9D81-C6449EEEA8B6}" srcOrd="7" destOrd="0" presId="urn:microsoft.com/office/officeart/2018/2/layout/IconVerticalSolidList"/>
    <dgm:cxn modelId="{EBDB4F86-613D-F042-90C9-8BEEBF3AEAD5}" type="presParOf" srcId="{81D3EB1E-049B-4895-9AFB-D642B58CFD85}" destId="{77052C25-A961-4318-9753-7AEFA5C8A1F5}" srcOrd="8" destOrd="0" presId="urn:microsoft.com/office/officeart/2018/2/layout/IconVerticalSolidList"/>
    <dgm:cxn modelId="{BB538861-11C4-2540-9C06-1CE6D2EB8FAC}" type="presParOf" srcId="{77052C25-A961-4318-9753-7AEFA5C8A1F5}" destId="{001BDB60-74E3-425F-AECA-17911FED47B0}" srcOrd="0" destOrd="0" presId="urn:microsoft.com/office/officeart/2018/2/layout/IconVerticalSolidList"/>
    <dgm:cxn modelId="{62B9BB09-BE5F-4D45-B55A-B7799D7551AB}" type="presParOf" srcId="{77052C25-A961-4318-9753-7AEFA5C8A1F5}" destId="{99577741-C20B-4522-8659-A819D4063CE1}" srcOrd="1" destOrd="0" presId="urn:microsoft.com/office/officeart/2018/2/layout/IconVerticalSolidList"/>
    <dgm:cxn modelId="{9B4D3C48-101C-6947-A478-78186FCA305F}" type="presParOf" srcId="{77052C25-A961-4318-9753-7AEFA5C8A1F5}" destId="{B0D18109-4068-40D2-99AA-50461DAC358C}" srcOrd="2" destOrd="0" presId="urn:microsoft.com/office/officeart/2018/2/layout/IconVerticalSolidList"/>
    <dgm:cxn modelId="{C23F9039-43EA-7442-9037-199F6789B221}" type="presParOf" srcId="{77052C25-A961-4318-9753-7AEFA5C8A1F5}" destId="{932451DA-16F0-4ADA-A4CA-79711CBBACC5}" srcOrd="3" destOrd="0" presId="urn:microsoft.com/office/officeart/2018/2/layout/IconVerticalSolidList"/>
    <dgm:cxn modelId="{E67DBEEC-71FD-0444-AA40-7C90363AEF03}" type="presParOf" srcId="{81D3EB1E-049B-4895-9AFB-D642B58CFD85}" destId="{E2985AC8-6861-4EAA-BA10-6009087F7A1C}" srcOrd="9" destOrd="0" presId="urn:microsoft.com/office/officeart/2018/2/layout/IconVerticalSolidList"/>
    <dgm:cxn modelId="{F7C99658-A526-9D46-AFF9-233C85F23E98}" type="presParOf" srcId="{81D3EB1E-049B-4895-9AFB-D642B58CFD85}" destId="{CA115358-2120-401B-A46A-E1F6C0040A0F}" srcOrd="10" destOrd="0" presId="urn:microsoft.com/office/officeart/2018/2/layout/IconVerticalSolidList"/>
    <dgm:cxn modelId="{DB25F14C-C982-C345-B0F7-08C6EF30A016}" type="presParOf" srcId="{CA115358-2120-401B-A46A-E1F6C0040A0F}" destId="{F9E11B5E-1566-406D-BECF-FA1C58E8F3AF}" srcOrd="0" destOrd="0" presId="urn:microsoft.com/office/officeart/2018/2/layout/IconVerticalSolidList"/>
    <dgm:cxn modelId="{F9195CD2-FE4C-E64D-98CD-88D4F38E1DC0}" type="presParOf" srcId="{CA115358-2120-401B-A46A-E1F6C0040A0F}" destId="{7776C7E3-EEB2-406A-88B9-372163134154}" srcOrd="1" destOrd="0" presId="urn:microsoft.com/office/officeart/2018/2/layout/IconVerticalSolidList"/>
    <dgm:cxn modelId="{027D419B-5A32-634E-8315-926FCFADCD7F}" type="presParOf" srcId="{CA115358-2120-401B-A46A-E1F6C0040A0F}" destId="{B7072D79-195B-4D27-8C0B-627DE4E862EC}" srcOrd="2" destOrd="0" presId="urn:microsoft.com/office/officeart/2018/2/layout/IconVerticalSolidList"/>
    <dgm:cxn modelId="{4C51EA0F-6824-5040-B65B-F9D5135BE358}" type="presParOf" srcId="{CA115358-2120-401B-A46A-E1F6C0040A0F}" destId="{EC062A35-DFAA-4E29-B022-C3543DA05899}" srcOrd="3" destOrd="0" presId="urn:microsoft.com/office/officeart/2018/2/layout/IconVerticalSolidList"/>
    <dgm:cxn modelId="{2CE7D225-32E0-4448-B256-59C1E7B09869}" type="presParOf" srcId="{CA115358-2120-401B-A46A-E1F6C0040A0F}" destId="{0B1AE186-4210-42C6-8239-9EBC98D6B68B}"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2FE6CD-B8C8-49C3-A596-1230DA6B51C9}"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n-US"/>
        </a:p>
      </dgm:t>
    </dgm:pt>
    <dgm:pt modelId="{BCEAF95A-C8B5-433E-8997-B10A776F613A}">
      <dgm:prSet custT="1"/>
      <dgm:spPr/>
      <dgm:t>
        <a:bodyPr/>
        <a:lstStyle/>
        <a:p>
          <a:pPr algn="l"/>
          <a:r>
            <a:rPr lang="es-ES" sz="2200" b="1" i="0" u="sng" dirty="0"/>
            <a:t>Repasar.</a:t>
          </a:r>
        </a:p>
        <a:p>
          <a:pPr algn="l"/>
          <a:r>
            <a:rPr lang="es-ES" sz="2200" b="1" i="0" dirty="0"/>
            <a:t>Antes de acudir a la entrevista es importante que hayas repasado los datos y detalles que figuran en tu currículum, con el fin de poder responder con soltura a las preguntas que te vayan planteando durante la entrevista. </a:t>
          </a:r>
          <a:endParaRPr lang="en-US" sz="2200" dirty="0"/>
        </a:p>
      </dgm:t>
    </dgm:pt>
    <dgm:pt modelId="{CEC32F29-DA71-4026-8D90-30252B58F0AE}" type="parTrans" cxnId="{F04CE33D-CDF6-479F-A219-8F78823351D2}">
      <dgm:prSet/>
      <dgm:spPr/>
      <dgm:t>
        <a:bodyPr/>
        <a:lstStyle/>
        <a:p>
          <a:endParaRPr lang="en-US" sz="2800"/>
        </a:p>
      </dgm:t>
    </dgm:pt>
    <dgm:pt modelId="{FCBFD53B-9DE8-46EC-9F4B-E0A2D76DA911}" type="sibTrans" cxnId="{F04CE33D-CDF6-479F-A219-8F78823351D2}">
      <dgm:prSet/>
      <dgm:spPr/>
      <dgm:t>
        <a:bodyPr/>
        <a:lstStyle/>
        <a:p>
          <a:endParaRPr lang="en-US" sz="2800"/>
        </a:p>
      </dgm:t>
    </dgm:pt>
    <dgm:pt modelId="{FB7FE2EA-2B87-4291-90FC-D130801917D6}">
      <dgm:prSet custT="1"/>
      <dgm:spPr/>
      <dgm:t>
        <a:bodyPr/>
        <a:lstStyle/>
        <a:p>
          <a:pPr algn="l"/>
          <a:r>
            <a:rPr lang="es-ES" sz="2000" b="1" i="0" u="sng" dirty="0"/>
            <a:t>Primera evaluación</a:t>
          </a:r>
          <a:r>
            <a:rPr lang="es-ES" sz="2000" b="1" i="0" dirty="0"/>
            <a:t>.</a:t>
          </a:r>
        </a:p>
        <a:p>
          <a:pPr algn="l"/>
          <a:r>
            <a:rPr lang="es-ES" sz="2000" b="1" i="0" dirty="0"/>
            <a:t> Por lo general una entrevista incluye una primera evaluación de tus conocimientos, con el fin de comprobar tu desarrollo académico, el por qué de tu elección y tus proyectos de estudios futuros, si los hubiera. </a:t>
          </a:r>
          <a:endParaRPr lang="en-US" sz="2000" dirty="0"/>
        </a:p>
      </dgm:t>
    </dgm:pt>
    <dgm:pt modelId="{911BC701-3422-4D49-8049-AA12F9936120}" type="parTrans" cxnId="{97885A47-3F07-4038-B046-870EEF33C931}">
      <dgm:prSet/>
      <dgm:spPr/>
      <dgm:t>
        <a:bodyPr/>
        <a:lstStyle/>
        <a:p>
          <a:endParaRPr lang="en-US" sz="2800"/>
        </a:p>
      </dgm:t>
    </dgm:pt>
    <dgm:pt modelId="{A2CCDCAE-F90D-4B62-8796-CDFCF1A2254B}" type="sibTrans" cxnId="{97885A47-3F07-4038-B046-870EEF33C931}">
      <dgm:prSet/>
      <dgm:spPr/>
      <dgm:t>
        <a:bodyPr/>
        <a:lstStyle/>
        <a:p>
          <a:endParaRPr lang="en-US" sz="2800"/>
        </a:p>
      </dgm:t>
    </dgm:pt>
    <dgm:pt modelId="{52F73442-7B86-4AB7-AAF5-4EA39EBFA456}">
      <dgm:prSet custT="1"/>
      <dgm:spPr/>
      <dgm:t>
        <a:bodyPr/>
        <a:lstStyle/>
        <a:p>
          <a:pPr algn="l"/>
          <a:r>
            <a:rPr lang="es-ES" sz="2000" b="1" i="0" u="sng" dirty="0"/>
            <a:t>Trayectoria Profesional.</a:t>
          </a:r>
        </a:p>
        <a:p>
          <a:pPr algn="l"/>
          <a:r>
            <a:rPr lang="es-ES" sz="2000" b="1" i="0" dirty="0"/>
            <a:t> A continuación, se abordarán las cuestiones relacionadas con tu trayectoria profesional hasta el momento, las prácticas que hayas realizado, los contratos que hayas tenido, las funciones que hayas desempeñado, etc. Trata de hablar sobre resultados específicos más que limitarte a describir tus experiencias laborales. </a:t>
          </a:r>
          <a:endParaRPr lang="en-US" sz="2000" dirty="0"/>
        </a:p>
      </dgm:t>
    </dgm:pt>
    <dgm:pt modelId="{398B4860-835C-4D08-9528-B06BF1A90C65}" type="parTrans" cxnId="{99304929-097F-420D-B138-E837A79B698C}">
      <dgm:prSet/>
      <dgm:spPr/>
      <dgm:t>
        <a:bodyPr/>
        <a:lstStyle/>
        <a:p>
          <a:endParaRPr lang="en-US" sz="2800"/>
        </a:p>
      </dgm:t>
    </dgm:pt>
    <dgm:pt modelId="{2FB5AA83-F6BD-47EF-B824-A9FE3EB65A58}" type="sibTrans" cxnId="{99304929-097F-420D-B138-E837A79B698C}">
      <dgm:prSet/>
      <dgm:spPr/>
      <dgm:t>
        <a:bodyPr/>
        <a:lstStyle/>
        <a:p>
          <a:endParaRPr lang="en-US" sz="2800"/>
        </a:p>
      </dgm:t>
    </dgm:pt>
    <dgm:pt modelId="{0E5D5D10-5977-3745-8348-6BD3BCC9C6F9}" type="pres">
      <dgm:prSet presAssocID="{002FE6CD-B8C8-49C3-A596-1230DA6B51C9}" presName="hierChild1" presStyleCnt="0">
        <dgm:presLayoutVars>
          <dgm:chPref val="1"/>
          <dgm:dir/>
          <dgm:animOne val="branch"/>
          <dgm:animLvl val="lvl"/>
          <dgm:resizeHandles/>
        </dgm:presLayoutVars>
      </dgm:prSet>
      <dgm:spPr/>
    </dgm:pt>
    <dgm:pt modelId="{B7617FA7-6004-F044-BFA4-7A824A4B6E51}" type="pres">
      <dgm:prSet presAssocID="{BCEAF95A-C8B5-433E-8997-B10A776F613A}" presName="hierRoot1" presStyleCnt="0"/>
      <dgm:spPr/>
    </dgm:pt>
    <dgm:pt modelId="{55509522-4674-5747-A148-04291E0E52D1}" type="pres">
      <dgm:prSet presAssocID="{BCEAF95A-C8B5-433E-8997-B10A776F613A}" presName="composite" presStyleCnt="0"/>
      <dgm:spPr/>
    </dgm:pt>
    <dgm:pt modelId="{48F9E2D4-B90F-1446-884C-78076B728E0F}" type="pres">
      <dgm:prSet presAssocID="{BCEAF95A-C8B5-433E-8997-B10A776F613A}" presName="background" presStyleLbl="node0" presStyleIdx="0" presStyleCnt="3"/>
      <dgm:spPr/>
    </dgm:pt>
    <dgm:pt modelId="{E5E03F68-F2B4-4C4F-AC06-441E596245F7}" type="pres">
      <dgm:prSet presAssocID="{BCEAF95A-C8B5-433E-8997-B10A776F613A}" presName="text" presStyleLbl="fgAcc0" presStyleIdx="0" presStyleCnt="3" custScaleX="141506" custScaleY="299711" custLinFactNeighborX="-1397" custLinFactNeighborY="-2865">
        <dgm:presLayoutVars>
          <dgm:chPref val="3"/>
        </dgm:presLayoutVars>
      </dgm:prSet>
      <dgm:spPr/>
    </dgm:pt>
    <dgm:pt modelId="{3B516B48-2EE1-AD43-99F6-507162B6E569}" type="pres">
      <dgm:prSet presAssocID="{BCEAF95A-C8B5-433E-8997-B10A776F613A}" presName="hierChild2" presStyleCnt="0"/>
      <dgm:spPr/>
    </dgm:pt>
    <dgm:pt modelId="{05274BD7-9663-094E-B4C1-25C67A8CCB19}" type="pres">
      <dgm:prSet presAssocID="{FB7FE2EA-2B87-4291-90FC-D130801917D6}" presName="hierRoot1" presStyleCnt="0"/>
      <dgm:spPr/>
    </dgm:pt>
    <dgm:pt modelId="{D8CE9882-AC89-EB42-8F9B-6DA571E41338}" type="pres">
      <dgm:prSet presAssocID="{FB7FE2EA-2B87-4291-90FC-D130801917D6}" presName="composite" presStyleCnt="0"/>
      <dgm:spPr/>
    </dgm:pt>
    <dgm:pt modelId="{BB0C7B3A-F128-424D-84AD-8C27E7CC1F8D}" type="pres">
      <dgm:prSet presAssocID="{FB7FE2EA-2B87-4291-90FC-D130801917D6}" presName="background" presStyleLbl="node0" presStyleIdx="1" presStyleCnt="3"/>
      <dgm:spPr/>
    </dgm:pt>
    <dgm:pt modelId="{4A4A972B-BBA3-0542-A4C1-EA046A2A443B}" type="pres">
      <dgm:prSet presAssocID="{FB7FE2EA-2B87-4291-90FC-D130801917D6}" presName="text" presStyleLbl="fgAcc0" presStyleIdx="1" presStyleCnt="3" custScaleY="335553">
        <dgm:presLayoutVars>
          <dgm:chPref val="3"/>
        </dgm:presLayoutVars>
      </dgm:prSet>
      <dgm:spPr/>
    </dgm:pt>
    <dgm:pt modelId="{8E483E0D-B29A-E741-B002-5674CC630B25}" type="pres">
      <dgm:prSet presAssocID="{FB7FE2EA-2B87-4291-90FC-D130801917D6}" presName="hierChild2" presStyleCnt="0"/>
      <dgm:spPr/>
    </dgm:pt>
    <dgm:pt modelId="{4C12516A-669B-D549-819B-9B21092495D4}" type="pres">
      <dgm:prSet presAssocID="{52F73442-7B86-4AB7-AAF5-4EA39EBFA456}" presName="hierRoot1" presStyleCnt="0"/>
      <dgm:spPr/>
    </dgm:pt>
    <dgm:pt modelId="{986D4A60-2909-3343-B276-26FF6B84A954}" type="pres">
      <dgm:prSet presAssocID="{52F73442-7B86-4AB7-AAF5-4EA39EBFA456}" presName="composite" presStyleCnt="0"/>
      <dgm:spPr/>
    </dgm:pt>
    <dgm:pt modelId="{E2044547-B449-1947-95F7-2F800B11D75A}" type="pres">
      <dgm:prSet presAssocID="{52F73442-7B86-4AB7-AAF5-4EA39EBFA456}" presName="background" presStyleLbl="node0" presStyleIdx="2" presStyleCnt="3"/>
      <dgm:spPr/>
    </dgm:pt>
    <dgm:pt modelId="{D38914E1-8C0B-7641-AA37-66BC4F2DE2C0}" type="pres">
      <dgm:prSet presAssocID="{52F73442-7B86-4AB7-AAF5-4EA39EBFA456}" presName="text" presStyleLbl="fgAcc0" presStyleIdx="2" presStyleCnt="3" custScaleX="155494" custScaleY="250851" custLinFactNeighborX="2747" custLinFactNeighborY="49327">
        <dgm:presLayoutVars>
          <dgm:chPref val="3"/>
        </dgm:presLayoutVars>
      </dgm:prSet>
      <dgm:spPr/>
    </dgm:pt>
    <dgm:pt modelId="{EC757B6B-7EBD-DD4E-9B94-5C7884EA08C2}" type="pres">
      <dgm:prSet presAssocID="{52F73442-7B86-4AB7-AAF5-4EA39EBFA456}" presName="hierChild2" presStyleCnt="0"/>
      <dgm:spPr/>
    </dgm:pt>
  </dgm:ptLst>
  <dgm:cxnLst>
    <dgm:cxn modelId="{B97B4F26-AED2-ED48-B4BB-C9FDFADA8D17}" type="presOf" srcId="{002FE6CD-B8C8-49C3-A596-1230DA6B51C9}" destId="{0E5D5D10-5977-3745-8348-6BD3BCC9C6F9}" srcOrd="0" destOrd="0" presId="urn:microsoft.com/office/officeart/2005/8/layout/hierarchy1"/>
    <dgm:cxn modelId="{99304929-097F-420D-B138-E837A79B698C}" srcId="{002FE6CD-B8C8-49C3-A596-1230DA6B51C9}" destId="{52F73442-7B86-4AB7-AAF5-4EA39EBFA456}" srcOrd="2" destOrd="0" parTransId="{398B4860-835C-4D08-9528-B06BF1A90C65}" sibTransId="{2FB5AA83-F6BD-47EF-B824-A9FE3EB65A58}"/>
    <dgm:cxn modelId="{F04CE33D-CDF6-479F-A219-8F78823351D2}" srcId="{002FE6CD-B8C8-49C3-A596-1230DA6B51C9}" destId="{BCEAF95A-C8B5-433E-8997-B10A776F613A}" srcOrd="0" destOrd="0" parTransId="{CEC32F29-DA71-4026-8D90-30252B58F0AE}" sibTransId="{FCBFD53B-9DE8-46EC-9F4B-E0A2D76DA911}"/>
    <dgm:cxn modelId="{97885A47-3F07-4038-B046-870EEF33C931}" srcId="{002FE6CD-B8C8-49C3-A596-1230DA6B51C9}" destId="{FB7FE2EA-2B87-4291-90FC-D130801917D6}" srcOrd="1" destOrd="0" parTransId="{911BC701-3422-4D49-8049-AA12F9936120}" sibTransId="{A2CCDCAE-F90D-4B62-8796-CDFCF1A2254B}"/>
    <dgm:cxn modelId="{2E62694C-D27B-8F43-B27D-F826D5FE5EDF}" type="presOf" srcId="{FB7FE2EA-2B87-4291-90FC-D130801917D6}" destId="{4A4A972B-BBA3-0542-A4C1-EA046A2A443B}" srcOrd="0" destOrd="0" presId="urn:microsoft.com/office/officeart/2005/8/layout/hierarchy1"/>
    <dgm:cxn modelId="{9A5F9F56-94A1-194B-BCFC-8A29D08388D5}" type="presOf" srcId="{BCEAF95A-C8B5-433E-8997-B10A776F613A}" destId="{E5E03F68-F2B4-4C4F-AC06-441E596245F7}" srcOrd="0" destOrd="0" presId="urn:microsoft.com/office/officeart/2005/8/layout/hierarchy1"/>
    <dgm:cxn modelId="{9007B3E4-73A1-2640-AC40-48885B87D135}" type="presOf" srcId="{52F73442-7B86-4AB7-AAF5-4EA39EBFA456}" destId="{D38914E1-8C0B-7641-AA37-66BC4F2DE2C0}" srcOrd="0" destOrd="0" presId="urn:microsoft.com/office/officeart/2005/8/layout/hierarchy1"/>
    <dgm:cxn modelId="{F7F72429-619A-9D43-8F58-03E65BB2A2C9}" type="presParOf" srcId="{0E5D5D10-5977-3745-8348-6BD3BCC9C6F9}" destId="{B7617FA7-6004-F044-BFA4-7A824A4B6E51}" srcOrd="0" destOrd="0" presId="urn:microsoft.com/office/officeart/2005/8/layout/hierarchy1"/>
    <dgm:cxn modelId="{149F5D38-9D19-734E-912D-D5CC5ABD8102}" type="presParOf" srcId="{B7617FA7-6004-F044-BFA4-7A824A4B6E51}" destId="{55509522-4674-5747-A148-04291E0E52D1}" srcOrd="0" destOrd="0" presId="urn:microsoft.com/office/officeart/2005/8/layout/hierarchy1"/>
    <dgm:cxn modelId="{D826E068-9525-5640-9AF1-DCC80F6A4DF4}" type="presParOf" srcId="{55509522-4674-5747-A148-04291E0E52D1}" destId="{48F9E2D4-B90F-1446-884C-78076B728E0F}" srcOrd="0" destOrd="0" presId="urn:microsoft.com/office/officeart/2005/8/layout/hierarchy1"/>
    <dgm:cxn modelId="{8652719F-F2E2-E848-BC99-DBE67DF3A435}" type="presParOf" srcId="{55509522-4674-5747-A148-04291E0E52D1}" destId="{E5E03F68-F2B4-4C4F-AC06-441E596245F7}" srcOrd="1" destOrd="0" presId="urn:microsoft.com/office/officeart/2005/8/layout/hierarchy1"/>
    <dgm:cxn modelId="{22934DF9-A0AA-FE44-B6BA-DE54868E937B}" type="presParOf" srcId="{B7617FA7-6004-F044-BFA4-7A824A4B6E51}" destId="{3B516B48-2EE1-AD43-99F6-507162B6E569}" srcOrd="1" destOrd="0" presId="urn:microsoft.com/office/officeart/2005/8/layout/hierarchy1"/>
    <dgm:cxn modelId="{00331693-DD98-FE45-BBFB-F02793DE4A86}" type="presParOf" srcId="{0E5D5D10-5977-3745-8348-6BD3BCC9C6F9}" destId="{05274BD7-9663-094E-B4C1-25C67A8CCB19}" srcOrd="1" destOrd="0" presId="urn:microsoft.com/office/officeart/2005/8/layout/hierarchy1"/>
    <dgm:cxn modelId="{5030DDF3-319E-914B-A8D1-34059209F292}" type="presParOf" srcId="{05274BD7-9663-094E-B4C1-25C67A8CCB19}" destId="{D8CE9882-AC89-EB42-8F9B-6DA571E41338}" srcOrd="0" destOrd="0" presId="urn:microsoft.com/office/officeart/2005/8/layout/hierarchy1"/>
    <dgm:cxn modelId="{478FFC07-62B5-EA46-A4FA-10BF37005F7E}" type="presParOf" srcId="{D8CE9882-AC89-EB42-8F9B-6DA571E41338}" destId="{BB0C7B3A-F128-424D-84AD-8C27E7CC1F8D}" srcOrd="0" destOrd="0" presId="urn:microsoft.com/office/officeart/2005/8/layout/hierarchy1"/>
    <dgm:cxn modelId="{D2F85842-ABFA-DC4F-89A9-07BE7844E45E}" type="presParOf" srcId="{D8CE9882-AC89-EB42-8F9B-6DA571E41338}" destId="{4A4A972B-BBA3-0542-A4C1-EA046A2A443B}" srcOrd="1" destOrd="0" presId="urn:microsoft.com/office/officeart/2005/8/layout/hierarchy1"/>
    <dgm:cxn modelId="{F5AEB34C-BEC2-ED4D-B493-1DA5E9A9854E}" type="presParOf" srcId="{05274BD7-9663-094E-B4C1-25C67A8CCB19}" destId="{8E483E0D-B29A-E741-B002-5674CC630B25}" srcOrd="1" destOrd="0" presId="urn:microsoft.com/office/officeart/2005/8/layout/hierarchy1"/>
    <dgm:cxn modelId="{DEF44410-5863-714A-AACD-2D8BB703857C}" type="presParOf" srcId="{0E5D5D10-5977-3745-8348-6BD3BCC9C6F9}" destId="{4C12516A-669B-D549-819B-9B21092495D4}" srcOrd="2" destOrd="0" presId="urn:microsoft.com/office/officeart/2005/8/layout/hierarchy1"/>
    <dgm:cxn modelId="{94597BAC-3F41-5C45-B80E-76C13D98881E}" type="presParOf" srcId="{4C12516A-669B-D549-819B-9B21092495D4}" destId="{986D4A60-2909-3343-B276-26FF6B84A954}" srcOrd="0" destOrd="0" presId="urn:microsoft.com/office/officeart/2005/8/layout/hierarchy1"/>
    <dgm:cxn modelId="{B99D929D-BF33-A045-8152-D2F45FF53E38}" type="presParOf" srcId="{986D4A60-2909-3343-B276-26FF6B84A954}" destId="{E2044547-B449-1947-95F7-2F800B11D75A}" srcOrd="0" destOrd="0" presId="urn:microsoft.com/office/officeart/2005/8/layout/hierarchy1"/>
    <dgm:cxn modelId="{299E7F9A-2BE7-FE43-88AA-7F3B12E4ADD5}" type="presParOf" srcId="{986D4A60-2909-3343-B276-26FF6B84A954}" destId="{D38914E1-8C0B-7641-AA37-66BC4F2DE2C0}" srcOrd="1" destOrd="0" presId="urn:microsoft.com/office/officeart/2005/8/layout/hierarchy1"/>
    <dgm:cxn modelId="{0FDBFAC1-2564-E543-878E-C4BF505937F4}" type="presParOf" srcId="{4C12516A-669B-D549-819B-9B21092495D4}" destId="{EC757B6B-7EBD-DD4E-9B94-5C7884EA08C2}"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764738-CBD3-4E41-8336-716438565BFF}"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F4A13F94-EF9E-4760-9AEC-F51DCD035C06}">
      <dgm:prSet/>
      <dgm:spPr/>
      <dgm:t>
        <a:bodyPr/>
        <a:lstStyle/>
        <a:p>
          <a:r>
            <a:rPr lang="es-ES" sz="2200" b="1" i="0" u="sng" dirty="0"/>
            <a:t>Motivación:</a:t>
          </a:r>
          <a:endParaRPr lang="en-US" sz="2200" dirty="0"/>
        </a:p>
      </dgm:t>
    </dgm:pt>
    <dgm:pt modelId="{19F3F048-103C-4D1F-9F0A-3C2520A271A7}" type="parTrans" cxnId="{5D9D29ED-D32E-4462-8971-ADB13662FD34}">
      <dgm:prSet/>
      <dgm:spPr/>
      <dgm:t>
        <a:bodyPr/>
        <a:lstStyle/>
        <a:p>
          <a:endParaRPr lang="en-US"/>
        </a:p>
      </dgm:t>
    </dgm:pt>
    <dgm:pt modelId="{33B1F561-B677-4CD7-A90E-881344122433}" type="sibTrans" cxnId="{5D9D29ED-D32E-4462-8971-ADB13662FD34}">
      <dgm:prSet/>
      <dgm:spPr/>
      <dgm:t>
        <a:bodyPr/>
        <a:lstStyle/>
        <a:p>
          <a:endParaRPr lang="en-US"/>
        </a:p>
      </dgm:t>
    </dgm:pt>
    <dgm:pt modelId="{51531032-5B7D-4FE1-BF8E-B9A21AB10029}">
      <dgm:prSet custT="1"/>
      <dgm:spPr/>
      <dgm:t>
        <a:bodyPr/>
        <a:lstStyle/>
        <a:p>
          <a:r>
            <a:rPr lang="es-ES" sz="2400" b="1" i="0" u="sng" dirty="0">
              <a:solidFill>
                <a:schemeClr val="bg1"/>
              </a:solidFill>
            </a:rPr>
            <a:t>Durante la entrevista tratarán de pronosticar tu rendimiento potencial en la empresa y valorarán tu grado de motivación. En ocasiones una buena motivación puede subsanar deficiencias de formación y experiencia. </a:t>
          </a:r>
          <a:endParaRPr lang="en-US" sz="2400" dirty="0">
            <a:solidFill>
              <a:schemeClr val="bg1"/>
            </a:solidFill>
          </a:endParaRPr>
        </a:p>
      </dgm:t>
    </dgm:pt>
    <dgm:pt modelId="{320C1B3E-F7BD-48D7-B5AB-EF9C07D040E4}" type="parTrans" cxnId="{BBE5D088-8CF0-4EA8-9371-ADAF948F644C}">
      <dgm:prSet/>
      <dgm:spPr/>
      <dgm:t>
        <a:bodyPr/>
        <a:lstStyle/>
        <a:p>
          <a:endParaRPr lang="en-US"/>
        </a:p>
      </dgm:t>
    </dgm:pt>
    <dgm:pt modelId="{2CED44A8-492E-470E-BFC1-C9C9FB362692}" type="sibTrans" cxnId="{BBE5D088-8CF0-4EA8-9371-ADAF948F644C}">
      <dgm:prSet/>
      <dgm:spPr/>
      <dgm:t>
        <a:bodyPr/>
        <a:lstStyle/>
        <a:p>
          <a:endParaRPr lang="en-US"/>
        </a:p>
      </dgm:t>
    </dgm:pt>
    <dgm:pt modelId="{57CD01A8-0EAF-402D-AB16-B0E5118CBE9D}">
      <dgm:prSet/>
      <dgm:spPr/>
      <dgm:t>
        <a:bodyPr/>
        <a:lstStyle/>
        <a:p>
          <a:r>
            <a:rPr lang="es-ES" sz="2200" b="1" i="0" u="sng" dirty="0"/>
            <a:t>Auto evaluación: </a:t>
          </a:r>
          <a:endParaRPr lang="en-US" sz="2200" dirty="0"/>
        </a:p>
      </dgm:t>
    </dgm:pt>
    <dgm:pt modelId="{DFB3B317-BE69-493E-8860-87F1FA54BC9C}" type="parTrans" cxnId="{D31695F6-05C8-41CC-96E2-6D8C72BB91D5}">
      <dgm:prSet/>
      <dgm:spPr/>
      <dgm:t>
        <a:bodyPr/>
        <a:lstStyle/>
        <a:p>
          <a:endParaRPr lang="en-US"/>
        </a:p>
      </dgm:t>
    </dgm:pt>
    <dgm:pt modelId="{31367F4E-8426-44B3-92B3-0FB60386F774}" type="sibTrans" cxnId="{D31695F6-05C8-41CC-96E2-6D8C72BB91D5}">
      <dgm:prSet/>
      <dgm:spPr/>
      <dgm:t>
        <a:bodyPr/>
        <a:lstStyle/>
        <a:p>
          <a:endParaRPr lang="en-US"/>
        </a:p>
      </dgm:t>
    </dgm:pt>
    <dgm:pt modelId="{B1F22796-C54B-478F-9A88-0046D3EAE236}">
      <dgm:prSet custT="1"/>
      <dgm:spPr/>
      <dgm:t>
        <a:bodyPr/>
        <a:lstStyle/>
        <a:p>
          <a:r>
            <a:rPr lang="es-ES" sz="2200" b="1" i="0" u="sng" dirty="0">
              <a:solidFill>
                <a:schemeClr val="bg1"/>
              </a:solidFill>
            </a:rPr>
            <a:t>Para cerrar la entrevista es común que te pidan que te auto evalúes y que reflexiones sobre tus puntos fuertes y débiles. La intención de dicha auto evaluación es establecer tu grado de auto conocimiento y satisfacción personal, tu sinceridad, nivel de seguridad y de confianza en ti mismo</a:t>
          </a:r>
          <a:r>
            <a:rPr lang="es-ES" sz="2200" b="0" i="0" dirty="0">
              <a:solidFill>
                <a:schemeClr val="bg1"/>
              </a:solidFill>
            </a:rPr>
            <a:t>. </a:t>
          </a:r>
          <a:endParaRPr lang="en-US" sz="2200" dirty="0">
            <a:solidFill>
              <a:schemeClr val="bg1"/>
            </a:solidFill>
          </a:endParaRPr>
        </a:p>
      </dgm:t>
    </dgm:pt>
    <dgm:pt modelId="{2A65F3A8-EA95-40C7-BC9D-AECEBF0131DA}" type="parTrans" cxnId="{DDDF249D-0C80-41F2-B824-812EF331F893}">
      <dgm:prSet/>
      <dgm:spPr/>
      <dgm:t>
        <a:bodyPr/>
        <a:lstStyle/>
        <a:p>
          <a:endParaRPr lang="en-US"/>
        </a:p>
      </dgm:t>
    </dgm:pt>
    <dgm:pt modelId="{6EC4F061-D753-420A-ABDB-A6E429416600}" type="sibTrans" cxnId="{DDDF249D-0C80-41F2-B824-812EF331F893}">
      <dgm:prSet/>
      <dgm:spPr/>
      <dgm:t>
        <a:bodyPr/>
        <a:lstStyle/>
        <a:p>
          <a:endParaRPr lang="en-US"/>
        </a:p>
      </dgm:t>
    </dgm:pt>
    <dgm:pt modelId="{4230B1C3-46DE-0C4B-9AB1-2402E3CB8C8D}" type="pres">
      <dgm:prSet presAssocID="{04764738-CBD3-4E41-8336-716438565BFF}" presName="outerComposite" presStyleCnt="0">
        <dgm:presLayoutVars>
          <dgm:chMax val="5"/>
          <dgm:dir/>
          <dgm:resizeHandles val="exact"/>
        </dgm:presLayoutVars>
      </dgm:prSet>
      <dgm:spPr/>
    </dgm:pt>
    <dgm:pt modelId="{C0858C82-64D3-D04E-903C-6F416139C96F}" type="pres">
      <dgm:prSet presAssocID="{04764738-CBD3-4E41-8336-716438565BFF}" presName="dummyMaxCanvas" presStyleCnt="0">
        <dgm:presLayoutVars/>
      </dgm:prSet>
      <dgm:spPr/>
    </dgm:pt>
    <dgm:pt modelId="{22E08356-FF89-D341-8485-04082C38E67C}" type="pres">
      <dgm:prSet presAssocID="{04764738-CBD3-4E41-8336-716438565BFF}" presName="TwoNodes_1" presStyleLbl="node1" presStyleIdx="0" presStyleCnt="2" custScaleX="98226">
        <dgm:presLayoutVars>
          <dgm:bulletEnabled val="1"/>
        </dgm:presLayoutVars>
      </dgm:prSet>
      <dgm:spPr/>
    </dgm:pt>
    <dgm:pt modelId="{443A8054-CA71-104F-A10B-CA6E4C3D2F5F}" type="pres">
      <dgm:prSet presAssocID="{04764738-CBD3-4E41-8336-716438565BFF}" presName="TwoNodes_2" presStyleLbl="node1" presStyleIdx="1" presStyleCnt="2" custScaleX="109396" custScaleY="107062" custLinFactNeighborX="-175" custLinFactNeighborY="-13103">
        <dgm:presLayoutVars>
          <dgm:bulletEnabled val="1"/>
        </dgm:presLayoutVars>
      </dgm:prSet>
      <dgm:spPr/>
    </dgm:pt>
    <dgm:pt modelId="{6FFD3C5B-E647-AA4A-8223-0A9A7F3C0C37}" type="pres">
      <dgm:prSet presAssocID="{04764738-CBD3-4E41-8336-716438565BFF}" presName="TwoConn_1-2" presStyleLbl="fgAccFollowNode1" presStyleIdx="0" presStyleCnt="1">
        <dgm:presLayoutVars>
          <dgm:bulletEnabled val="1"/>
        </dgm:presLayoutVars>
      </dgm:prSet>
      <dgm:spPr/>
    </dgm:pt>
    <dgm:pt modelId="{27B4AFA4-454D-5949-BC84-05BD61AE702B}" type="pres">
      <dgm:prSet presAssocID="{04764738-CBD3-4E41-8336-716438565BFF}" presName="TwoNodes_1_text" presStyleLbl="node1" presStyleIdx="1" presStyleCnt="2">
        <dgm:presLayoutVars>
          <dgm:bulletEnabled val="1"/>
        </dgm:presLayoutVars>
      </dgm:prSet>
      <dgm:spPr/>
    </dgm:pt>
    <dgm:pt modelId="{CD582E9F-1AC6-D44D-B203-92CB0899F03D}" type="pres">
      <dgm:prSet presAssocID="{04764738-CBD3-4E41-8336-716438565BFF}" presName="TwoNodes_2_text" presStyleLbl="node1" presStyleIdx="1" presStyleCnt="2">
        <dgm:presLayoutVars>
          <dgm:bulletEnabled val="1"/>
        </dgm:presLayoutVars>
      </dgm:prSet>
      <dgm:spPr/>
    </dgm:pt>
  </dgm:ptLst>
  <dgm:cxnLst>
    <dgm:cxn modelId="{CB399509-E9F6-9842-8441-8E24B55D928B}" type="presOf" srcId="{F4A13F94-EF9E-4760-9AEC-F51DCD035C06}" destId="{27B4AFA4-454D-5949-BC84-05BD61AE702B}" srcOrd="1" destOrd="0" presId="urn:microsoft.com/office/officeart/2005/8/layout/vProcess5"/>
    <dgm:cxn modelId="{9726AF51-B731-8E4A-BA90-49353343F629}" type="presOf" srcId="{04764738-CBD3-4E41-8336-716438565BFF}" destId="{4230B1C3-46DE-0C4B-9AB1-2402E3CB8C8D}" srcOrd="0" destOrd="0" presId="urn:microsoft.com/office/officeart/2005/8/layout/vProcess5"/>
    <dgm:cxn modelId="{81AF5A79-CFA1-3D45-B2E1-35704C5A677D}" type="presOf" srcId="{51531032-5B7D-4FE1-BF8E-B9A21AB10029}" destId="{27B4AFA4-454D-5949-BC84-05BD61AE702B}" srcOrd="1" destOrd="1" presId="urn:microsoft.com/office/officeart/2005/8/layout/vProcess5"/>
    <dgm:cxn modelId="{BBE5D088-8CF0-4EA8-9371-ADAF948F644C}" srcId="{F4A13F94-EF9E-4760-9AEC-F51DCD035C06}" destId="{51531032-5B7D-4FE1-BF8E-B9A21AB10029}" srcOrd="0" destOrd="0" parTransId="{320C1B3E-F7BD-48D7-B5AB-EF9C07D040E4}" sibTransId="{2CED44A8-492E-470E-BFC1-C9C9FB362692}"/>
    <dgm:cxn modelId="{92088F93-1484-424B-BE86-804556BC3B8C}" type="presOf" srcId="{57CD01A8-0EAF-402D-AB16-B0E5118CBE9D}" destId="{CD582E9F-1AC6-D44D-B203-92CB0899F03D}" srcOrd="1" destOrd="0" presId="urn:microsoft.com/office/officeart/2005/8/layout/vProcess5"/>
    <dgm:cxn modelId="{DDDF249D-0C80-41F2-B824-812EF331F893}" srcId="{57CD01A8-0EAF-402D-AB16-B0E5118CBE9D}" destId="{B1F22796-C54B-478F-9A88-0046D3EAE236}" srcOrd="0" destOrd="0" parTransId="{2A65F3A8-EA95-40C7-BC9D-AECEBF0131DA}" sibTransId="{6EC4F061-D753-420A-ABDB-A6E429416600}"/>
    <dgm:cxn modelId="{812F149E-338C-E646-9951-303E1177C105}" type="presOf" srcId="{51531032-5B7D-4FE1-BF8E-B9A21AB10029}" destId="{22E08356-FF89-D341-8485-04082C38E67C}" srcOrd="0" destOrd="1" presId="urn:microsoft.com/office/officeart/2005/8/layout/vProcess5"/>
    <dgm:cxn modelId="{9AE14BA2-E000-A049-8408-D18982F0D13A}" type="presOf" srcId="{57CD01A8-0EAF-402D-AB16-B0E5118CBE9D}" destId="{443A8054-CA71-104F-A10B-CA6E4C3D2F5F}" srcOrd="0" destOrd="0" presId="urn:microsoft.com/office/officeart/2005/8/layout/vProcess5"/>
    <dgm:cxn modelId="{83940DA3-3A7D-DB46-A8DD-1B8A3BE63554}" type="presOf" srcId="{B1F22796-C54B-478F-9A88-0046D3EAE236}" destId="{CD582E9F-1AC6-D44D-B203-92CB0899F03D}" srcOrd="1" destOrd="1" presId="urn:microsoft.com/office/officeart/2005/8/layout/vProcess5"/>
    <dgm:cxn modelId="{8C276FAF-D86C-644C-A611-6C3F752411D6}" type="presOf" srcId="{F4A13F94-EF9E-4760-9AEC-F51DCD035C06}" destId="{22E08356-FF89-D341-8485-04082C38E67C}" srcOrd="0" destOrd="0" presId="urn:microsoft.com/office/officeart/2005/8/layout/vProcess5"/>
    <dgm:cxn modelId="{695D18D4-7FE9-4849-942B-927917F35F1A}" type="presOf" srcId="{B1F22796-C54B-478F-9A88-0046D3EAE236}" destId="{443A8054-CA71-104F-A10B-CA6E4C3D2F5F}" srcOrd="0" destOrd="1" presId="urn:microsoft.com/office/officeart/2005/8/layout/vProcess5"/>
    <dgm:cxn modelId="{C1BDDCDD-7985-1C4D-9908-3FAE77161417}" type="presOf" srcId="{33B1F561-B677-4CD7-A90E-881344122433}" destId="{6FFD3C5B-E647-AA4A-8223-0A9A7F3C0C37}" srcOrd="0" destOrd="0" presId="urn:microsoft.com/office/officeart/2005/8/layout/vProcess5"/>
    <dgm:cxn modelId="{5D9D29ED-D32E-4462-8971-ADB13662FD34}" srcId="{04764738-CBD3-4E41-8336-716438565BFF}" destId="{F4A13F94-EF9E-4760-9AEC-F51DCD035C06}" srcOrd="0" destOrd="0" parTransId="{19F3F048-103C-4D1F-9F0A-3C2520A271A7}" sibTransId="{33B1F561-B677-4CD7-A90E-881344122433}"/>
    <dgm:cxn modelId="{D31695F6-05C8-41CC-96E2-6D8C72BB91D5}" srcId="{04764738-CBD3-4E41-8336-716438565BFF}" destId="{57CD01A8-0EAF-402D-AB16-B0E5118CBE9D}" srcOrd="1" destOrd="0" parTransId="{DFB3B317-BE69-493E-8860-87F1FA54BC9C}" sibTransId="{31367F4E-8426-44B3-92B3-0FB60386F774}"/>
    <dgm:cxn modelId="{A2F782A4-92F2-2741-A501-813525416EE8}" type="presParOf" srcId="{4230B1C3-46DE-0C4B-9AB1-2402E3CB8C8D}" destId="{C0858C82-64D3-D04E-903C-6F416139C96F}" srcOrd="0" destOrd="0" presId="urn:microsoft.com/office/officeart/2005/8/layout/vProcess5"/>
    <dgm:cxn modelId="{3CCF216F-32CE-EB44-9123-5113225EEE09}" type="presParOf" srcId="{4230B1C3-46DE-0C4B-9AB1-2402E3CB8C8D}" destId="{22E08356-FF89-D341-8485-04082C38E67C}" srcOrd="1" destOrd="0" presId="urn:microsoft.com/office/officeart/2005/8/layout/vProcess5"/>
    <dgm:cxn modelId="{8F5E15F7-6F91-194A-84DD-908863466262}" type="presParOf" srcId="{4230B1C3-46DE-0C4B-9AB1-2402E3CB8C8D}" destId="{443A8054-CA71-104F-A10B-CA6E4C3D2F5F}" srcOrd="2" destOrd="0" presId="urn:microsoft.com/office/officeart/2005/8/layout/vProcess5"/>
    <dgm:cxn modelId="{9A580926-C0C4-E741-A673-7E8AE7E63102}" type="presParOf" srcId="{4230B1C3-46DE-0C4B-9AB1-2402E3CB8C8D}" destId="{6FFD3C5B-E647-AA4A-8223-0A9A7F3C0C37}" srcOrd="3" destOrd="0" presId="urn:microsoft.com/office/officeart/2005/8/layout/vProcess5"/>
    <dgm:cxn modelId="{B98031A1-1F48-FF47-A20F-1F9B17247D29}" type="presParOf" srcId="{4230B1C3-46DE-0C4B-9AB1-2402E3CB8C8D}" destId="{27B4AFA4-454D-5949-BC84-05BD61AE702B}" srcOrd="4" destOrd="0" presId="urn:microsoft.com/office/officeart/2005/8/layout/vProcess5"/>
    <dgm:cxn modelId="{1217F2A7-677D-EA48-B9D9-82FCC7383800}" type="presParOf" srcId="{4230B1C3-46DE-0C4B-9AB1-2402E3CB8C8D}" destId="{CD582E9F-1AC6-D44D-B203-92CB0899F03D}" srcOrd="5"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182BC91-B942-4120-858A-8E1906891FF0}"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D5F4B01E-DDBC-49C7-89B7-3665A0002445}">
      <dgm:prSet/>
      <dgm:spPr/>
      <dgm:t>
        <a:bodyPr/>
        <a:lstStyle/>
        <a:p>
          <a:pPr algn="ctr"/>
          <a:r>
            <a:rPr lang="en-US" b="1" i="0" dirty="0">
              <a:solidFill>
                <a:schemeClr val="tx1"/>
              </a:solidFill>
            </a:rPr>
            <a:t>¿QUÉ SUELDO QUERRÍAS GANAR?</a:t>
          </a:r>
          <a:endParaRPr lang="en-US" b="1" dirty="0">
            <a:solidFill>
              <a:schemeClr val="tx1"/>
            </a:solidFill>
          </a:endParaRPr>
        </a:p>
      </dgm:t>
    </dgm:pt>
    <dgm:pt modelId="{CBF08BFF-8F75-4617-9DE8-33F5C2A7CC5A}" type="parTrans" cxnId="{0CE25950-DAC3-43E1-AC0F-3FFBD2B4CBE2}">
      <dgm:prSet/>
      <dgm:spPr/>
      <dgm:t>
        <a:bodyPr/>
        <a:lstStyle/>
        <a:p>
          <a:endParaRPr lang="en-US">
            <a:solidFill>
              <a:schemeClr val="tx1"/>
            </a:solidFill>
          </a:endParaRPr>
        </a:p>
      </dgm:t>
    </dgm:pt>
    <dgm:pt modelId="{361BE809-EF51-4099-A43C-E4A81D7FAA6A}" type="sibTrans" cxnId="{0CE25950-DAC3-43E1-AC0F-3FFBD2B4CBE2}">
      <dgm:prSet/>
      <dgm:spPr/>
      <dgm:t>
        <a:bodyPr/>
        <a:lstStyle/>
        <a:p>
          <a:endParaRPr lang="en-US">
            <a:solidFill>
              <a:schemeClr val="tx1"/>
            </a:solidFill>
          </a:endParaRPr>
        </a:p>
      </dgm:t>
    </dgm:pt>
    <dgm:pt modelId="{6D2F938E-A2D8-44D7-B584-C1AC67D72F78}">
      <dgm:prSet custT="1"/>
      <dgm:spPr/>
      <dgm:t>
        <a:bodyPr/>
        <a:lstStyle/>
        <a:p>
          <a:pPr algn="r">
            <a:lnSpc>
              <a:spcPct val="100000"/>
            </a:lnSpc>
            <a:spcBef>
              <a:spcPts val="600"/>
            </a:spcBef>
            <a:spcAft>
              <a:spcPts val="600"/>
            </a:spcAft>
            <a:buFont typeface=".Hiragino Kaku Gothic Interface W3"/>
            <a:buChar char="♳"/>
          </a:pPr>
          <a:r>
            <a:rPr lang="en-US" sz="2200" b="0" i="0" dirty="0">
              <a:solidFill>
                <a:schemeClr val="tx1"/>
              </a:solidFill>
              <a:latin typeface="Arial" panose="020B0604020202020204" pitchFamily="34" charset="0"/>
              <a:cs typeface="Arial" panose="020B0604020202020204" pitchFamily="34" charset="0"/>
            </a:rPr>
            <a:t>Lo </a:t>
          </a:r>
          <a:r>
            <a:rPr lang="en-US" sz="2200" b="0" i="0" dirty="0" err="1">
              <a:solidFill>
                <a:schemeClr val="tx1"/>
              </a:solidFill>
              <a:latin typeface="Arial" panose="020B0604020202020204" pitchFamily="34" charset="0"/>
              <a:cs typeface="Arial" panose="020B0604020202020204" pitchFamily="34" charset="0"/>
            </a:rPr>
            <a:t>más</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importante</a:t>
          </a:r>
          <a:r>
            <a:rPr lang="en-US" sz="2200" b="0" i="0" dirty="0">
              <a:solidFill>
                <a:schemeClr val="tx1"/>
              </a:solidFill>
              <a:latin typeface="Arial" panose="020B0604020202020204" pitchFamily="34" charset="0"/>
              <a:cs typeface="Arial" panose="020B0604020202020204" pitchFamily="34" charset="0"/>
            </a:rPr>
            <a:t> es el </a:t>
          </a:r>
          <a:r>
            <a:rPr lang="en-US" sz="2200" b="0" i="0" dirty="0" err="1">
              <a:solidFill>
                <a:schemeClr val="tx1"/>
              </a:solidFill>
              <a:latin typeface="Arial" panose="020B0604020202020204" pitchFamily="34" charset="0"/>
              <a:cs typeface="Arial" panose="020B0604020202020204" pitchFamily="34" charset="0"/>
            </a:rPr>
            <a:t>puesto</a:t>
          </a:r>
          <a:r>
            <a:rPr lang="en-US" sz="2200" b="0" i="0" dirty="0">
              <a:solidFill>
                <a:schemeClr val="tx1"/>
              </a:solidFill>
              <a:latin typeface="Arial" panose="020B0604020202020204" pitchFamily="34" charset="0"/>
              <a:cs typeface="Arial" panose="020B0604020202020204" pitchFamily="34" charset="0"/>
            </a:rPr>
            <a:t> de </a:t>
          </a:r>
          <a:r>
            <a:rPr lang="en-US" sz="2200" b="0" i="0" dirty="0" err="1">
              <a:solidFill>
                <a:schemeClr val="tx1"/>
              </a:solidFill>
              <a:latin typeface="Arial" panose="020B0604020202020204" pitchFamily="34" charset="0"/>
              <a:cs typeface="Arial" panose="020B0604020202020204" pitchFamily="34" charset="0"/>
            </a:rPr>
            <a:t>trabajo</a:t>
          </a:r>
          <a:r>
            <a:rPr lang="en-US" sz="2200" b="0" i="0" dirty="0">
              <a:solidFill>
                <a:schemeClr val="tx1"/>
              </a:solidFill>
              <a:latin typeface="Arial" panose="020B0604020202020204" pitchFamily="34" charset="0"/>
              <a:cs typeface="Arial" panose="020B0604020202020204" pitchFamily="34" charset="0"/>
            </a:rPr>
            <a:t> y las personas que </a:t>
          </a:r>
          <a:r>
            <a:rPr lang="en-US" sz="2200" b="0" i="0" dirty="0" err="1">
              <a:solidFill>
                <a:schemeClr val="tx1"/>
              </a:solidFill>
              <a:latin typeface="Arial" panose="020B0604020202020204" pitchFamily="34" charset="0"/>
              <a:cs typeface="Arial" panose="020B0604020202020204" pitchFamily="34" charset="0"/>
            </a:rPr>
            <a:t>trabajan</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Debes</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informarte</a:t>
          </a:r>
          <a:r>
            <a:rPr lang="en-US" sz="2200" b="0" i="0" dirty="0">
              <a:solidFill>
                <a:schemeClr val="tx1"/>
              </a:solidFill>
              <a:latin typeface="Arial" panose="020B0604020202020204" pitchFamily="34" charset="0"/>
              <a:cs typeface="Arial" panose="020B0604020202020204" pitchFamily="34" charset="0"/>
            </a:rPr>
            <a:t> del </a:t>
          </a:r>
          <a:r>
            <a:rPr lang="en-US" sz="2200" b="0" i="0" dirty="0" err="1">
              <a:solidFill>
                <a:schemeClr val="tx1"/>
              </a:solidFill>
              <a:latin typeface="Arial" panose="020B0604020202020204" pitchFamily="34" charset="0"/>
              <a:cs typeface="Arial" panose="020B0604020202020204" pitchFamily="34" charset="0"/>
            </a:rPr>
            <a:t>sueldo</a:t>
          </a:r>
          <a:r>
            <a:rPr lang="en-US" sz="2200" b="0" i="0" dirty="0">
              <a:solidFill>
                <a:schemeClr val="tx1"/>
              </a:solidFill>
              <a:latin typeface="Arial" panose="020B0604020202020204" pitchFamily="34" charset="0"/>
              <a:cs typeface="Arial" panose="020B0604020202020204" pitchFamily="34" charset="0"/>
            </a:rPr>
            <a:t> medio para </a:t>
          </a:r>
          <a:r>
            <a:rPr lang="en-US" sz="2200" b="0" i="0" dirty="0" err="1">
              <a:solidFill>
                <a:schemeClr val="tx1"/>
              </a:solidFill>
              <a:latin typeface="Arial" panose="020B0604020202020204" pitchFamily="34" charset="0"/>
              <a:cs typeface="Arial" panose="020B0604020202020204" pitchFamily="34" charset="0"/>
            </a:rPr>
            <a:t>tu</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puesto</a:t>
          </a:r>
          <a:r>
            <a:rPr lang="en-US" sz="2200" b="0" i="0" dirty="0">
              <a:solidFill>
                <a:schemeClr val="tx1"/>
              </a:solidFill>
              <a:latin typeface="Arial" panose="020B0604020202020204" pitchFamily="34" charset="0"/>
              <a:cs typeface="Arial" panose="020B0604020202020204" pitchFamily="34" charset="0"/>
            </a:rPr>
            <a:t> de </a:t>
          </a:r>
          <a:r>
            <a:rPr lang="en-US" sz="2200" b="0" i="0" dirty="0" err="1">
              <a:solidFill>
                <a:schemeClr val="tx1"/>
              </a:solidFill>
              <a:latin typeface="Arial" panose="020B0604020202020204" pitchFamily="34" charset="0"/>
              <a:cs typeface="Arial" panose="020B0604020202020204" pitchFamily="34" charset="0"/>
            </a:rPr>
            <a:t>trabajo</a:t>
          </a:r>
          <a:r>
            <a:rPr lang="en-US" sz="2200" b="0" i="0" dirty="0">
              <a:solidFill>
                <a:schemeClr val="tx1"/>
              </a:solidFill>
              <a:latin typeface="Arial" panose="020B0604020202020204" pitchFamily="34" charset="0"/>
              <a:cs typeface="Arial" panose="020B0604020202020204" pitchFamily="34" charset="0"/>
            </a:rPr>
            <a:t>. No </a:t>
          </a:r>
          <a:r>
            <a:rPr lang="en-US" sz="2200" b="0" i="0" dirty="0" err="1">
              <a:solidFill>
                <a:schemeClr val="tx1"/>
              </a:solidFill>
              <a:latin typeface="Arial" panose="020B0604020202020204" pitchFamily="34" charset="0"/>
              <a:cs typeface="Arial" panose="020B0604020202020204" pitchFamily="34" charset="0"/>
            </a:rPr>
            <a:t>debes</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ofrecerte</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nunca</a:t>
          </a:r>
          <a:r>
            <a:rPr lang="en-US" sz="2200" b="0" i="0" dirty="0">
              <a:solidFill>
                <a:schemeClr val="tx1"/>
              </a:solidFill>
              <a:latin typeface="Arial" panose="020B0604020202020204" pitchFamily="34" charset="0"/>
              <a:cs typeface="Arial" panose="020B0604020202020204" pitchFamily="34" charset="0"/>
            </a:rPr>
            <a:t> por el </a:t>
          </a:r>
          <a:r>
            <a:rPr lang="en-US" sz="2200" b="0" i="0" dirty="0" err="1">
              <a:solidFill>
                <a:schemeClr val="tx1"/>
              </a:solidFill>
              <a:latin typeface="Arial" panose="020B0604020202020204" pitchFamily="34" charset="0"/>
              <a:cs typeface="Arial" panose="020B0604020202020204" pitchFamily="34" charset="0"/>
            </a:rPr>
            <a:t>sueldo</a:t>
          </a:r>
          <a:r>
            <a:rPr lang="en-US" sz="2200" b="0" i="0" dirty="0">
              <a:solidFill>
                <a:schemeClr val="tx1"/>
              </a:solidFill>
              <a:latin typeface="Arial" panose="020B0604020202020204" pitchFamily="34" charset="0"/>
              <a:cs typeface="Arial" panose="020B0604020202020204" pitchFamily="34" charset="0"/>
            </a:rPr>
            <a:t> que sea.</a:t>
          </a:r>
          <a:endParaRPr lang="en-US" sz="2200" dirty="0">
            <a:solidFill>
              <a:schemeClr val="tx1"/>
            </a:solidFill>
            <a:latin typeface="Arial" panose="020B0604020202020204" pitchFamily="34" charset="0"/>
            <a:cs typeface="Arial" panose="020B0604020202020204" pitchFamily="34" charset="0"/>
          </a:endParaRPr>
        </a:p>
      </dgm:t>
    </dgm:pt>
    <dgm:pt modelId="{264F187F-34B3-4B78-B93F-5261E7B6FB25}" type="parTrans" cxnId="{3FA57EC7-7694-40F7-831A-3AB3FAE12358}">
      <dgm:prSet/>
      <dgm:spPr/>
      <dgm:t>
        <a:bodyPr/>
        <a:lstStyle/>
        <a:p>
          <a:endParaRPr lang="en-US">
            <a:solidFill>
              <a:schemeClr val="tx1"/>
            </a:solidFill>
          </a:endParaRPr>
        </a:p>
      </dgm:t>
    </dgm:pt>
    <dgm:pt modelId="{41E16D20-AFC2-41A6-B1B0-E455671D84B9}" type="sibTrans" cxnId="{3FA57EC7-7694-40F7-831A-3AB3FAE12358}">
      <dgm:prSet/>
      <dgm:spPr/>
      <dgm:t>
        <a:bodyPr/>
        <a:lstStyle/>
        <a:p>
          <a:endParaRPr lang="en-US">
            <a:solidFill>
              <a:schemeClr val="tx1"/>
            </a:solidFill>
          </a:endParaRPr>
        </a:p>
      </dgm:t>
    </dgm:pt>
    <dgm:pt modelId="{50402646-0A04-42B9-8C2C-71E694FAADB4}">
      <dgm:prSet custT="1"/>
      <dgm:spPr/>
      <dgm:t>
        <a:bodyPr/>
        <a:lstStyle/>
        <a:p>
          <a:pPr algn="r">
            <a:lnSpc>
              <a:spcPct val="100000"/>
            </a:lnSpc>
            <a:spcBef>
              <a:spcPts val="600"/>
            </a:spcBef>
            <a:spcAft>
              <a:spcPts val="600"/>
            </a:spcAft>
            <a:buFont typeface=".Hiragino Kaku Gothic Interface W3"/>
            <a:buChar char="♳"/>
          </a:pPr>
          <a:r>
            <a:rPr lang="en-US" sz="2200" b="0" i="0" dirty="0">
              <a:solidFill>
                <a:schemeClr val="tx1"/>
              </a:solidFill>
              <a:latin typeface="Arial" panose="020B0604020202020204" pitchFamily="34" charset="0"/>
              <a:cs typeface="Arial" panose="020B0604020202020204" pitchFamily="34" charset="0"/>
            </a:rPr>
            <a:t>¿</a:t>
          </a:r>
          <a:r>
            <a:rPr lang="en-US" sz="2200" b="0" i="0" dirty="0" err="1">
              <a:solidFill>
                <a:schemeClr val="tx1"/>
              </a:solidFill>
              <a:latin typeface="Arial" panose="020B0604020202020204" pitchFamily="34" charset="0"/>
              <a:cs typeface="Arial" panose="020B0604020202020204" pitchFamily="34" charset="0"/>
            </a:rPr>
            <a:t>Sabrás</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hacer</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frente</a:t>
          </a:r>
          <a:r>
            <a:rPr lang="en-US" sz="2200" b="0" i="0" dirty="0">
              <a:solidFill>
                <a:schemeClr val="tx1"/>
              </a:solidFill>
              <a:latin typeface="Arial" panose="020B0604020202020204" pitchFamily="34" charset="0"/>
              <a:cs typeface="Arial" panose="020B0604020202020204" pitchFamily="34" charset="0"/>
            </a:rPr>
            <a:t> a </a:t>
          </a:r>
          <a:r>
            <a:rPr lang="en-US" sz="2200" b="0" i="0" dirty="0" err="1">
              <a:solidFill>
                <a:schemeClr val="tx1"/>
              </a:solidFill>
              <a:latin typeface="Arial" panose="020B0604020202020204" pitchFamily="34" charset="0"/>
              <a:cs typeface="Arial" panose="020B0604020202020204" pitchFamily="34" charset="0"/>
            </a:rPr>
            <a:t>situaciones</a:t>
          </a:r>
          <a:r>
            <a:rPr lang="en-US" sz="2200" b="0" i="0" dirty="0">
              <a:solidFill>
                <a:schemeClr val="tx1"/>
              </a:solidFill>
              <a:latin typeface="Arial" panose="020B0604020202020204" pitchFamily="34" charset="0"/>
              <a:cs typeface="Arial" panose="020B0604020202020204" pitchFamily="34" charset="0"/>
            </a:rPr>
            <a:t> de </a:t>
          </a:r>
          <a:r>
            <a:rPr lang="en-US" sz="2200" b="0" i="0" dirty="0" err="1">
              <a:solidFill>
                <a:schemeClr val="tx1"/>
              </a:solidFill>
              <a:latin typeface="Arial" panose="020B0604020202020204" pitchFamily="34" charset="0"/>
              <a:cs typeface="Arial" panose="020B0604020202020204" pitchFamily="34" charset="0"/>
            </a:rPr>
            <a:t>urgencia</a:t>
          </a:r>
          <a:r>
            <a:rPr lang="en-US" sz="2200" b="0" i="0" dirty="0">
              <a:solidFill>
                <a:schemeClr val="tx1"/>
              </a:solidFill>
              <a:latin typeface="Arial" panose="020B0604020202020204" pitchFamily="34" charset="0"/>
              <a:cs typeface="Arial" panose="020B0604020202020204" pitchFamily="34" charset="0"/>
            </a:rPr>
            <a:t> o </a:t>
          </a:r>
          <a:r>
            <a:rPr lang="en-US" sz="2200" b="0" i="0" dirty="0" err="1">
              <a:solidFill>
                <a:schemeClr val="tx1"/>
              </a:solidFill>
              <a:latin typeface="Arial" panose="020B0604020202020204" pitchFamily="34" charset="0"/>
              <a:cs typeface="Arial" panose="020B0604020202020204" pitchFamily="34" charset="0"/>
            </a:rPr>
            <a:t>tensión</a:t>
          </a:r>
          <a:r>
            <a:rPr lang="en-US" sz="2200" b="0" i="0" dirty="0">
              <a:solidFill>
                <a:schemeClr val="tx1"/>
              </a:solidFill>
              <a:latin typeface="Arial" panose="020B0604020202020204" pitchFamily="34" charset="0"/>
              <a:cs typeface="Arial" panose="020B0604020202020204" pitchFamily="34" charset="0"/>
            </a:rPr>
            <a:t>?</a:t>
          </a:r>
          <a:endParaRPr lang="en-US" sz="2200" dirty="0">
            <a:solidFill>
              <a:schemeClr val="tx1"/>
            </a:solidFill>
            <a:latin typeface="Arial" panose="020B0604020202020204" pitchFamily="34" charset="0"/>
            <a:cs typeface="Arial" panose="020B0604020202020204" pitchFamily="34" charset="0"/>
          </a:endParaRPr>
        </a:p>
      </dgm:t>
    </dgm:pt>
    <dgm:pt modelId="{47527611-AB1C-4156-B765-340C789A8D00}" type="parTrans" cxnId="{8D75D408-E36A-453A-A9E4-AC1CDCB2CFD2}">
      <dgm:prSet/>
      <dgm:spPr/>
      <dgm:t>
        <a:bodyPr/>
        <a:lstStyle/>
        <a:p>
          <a:endParaRPr lang="en-US">
            <a:solidFill>
              <a:schemeClr val="tx1"/>
            </a:solidFill>
          </a:endParaRPr>
        </a:p>
      </dgm:t>
    </dgm:pt>
    <dgm:pt modelId="{BF8B021B-9311-4C96-92F5-4CF9ADB64905}" type="sibTrans" cxnId="{8D75D408-E36A-453A-A9E4-AC1CDCB2CFD2}">
      <dgm:prSet/>
      <dgm:spPr/>
      <dgm:t>
        <a:bodyPr/>
        <a:lstStyle/>
        <a:p>
          <a:endParaRPr lang="en-US">
            <a:solidFill>
              <a:schemeClr val="tx1"/>
            </a:solidFill>
          </a:endParaRPr>
        </a:p>
      </dgm:t>
    </dgm:pt>
    <dgm:pt modelId="{673EEF68-E54C-4095-8360-C4D7E872B777}">
      <dgm:prSet custT="1"/>
      <dgm:spPr/>
      <dgm:t>
        <a:bodyPr/>
        <a:lstStyle/>
        <a:p>
          <a:pPr algn="r">
            <a:lnSpc>
              <a:spcPct val="100000"/>
            </a:lnSpc>
            <a:spcBef>
              <a:spcPts val="600"/>
            </a:spcBef>
            <a:spcAft>
              <a:spcPts val="600"/>
            </a:spcAft>
            <a:buFont typeface=".Hiragino Kaku Gothic Interface W3"/>
            <a:buChar char="♳"/>
          </a:pPr>
          <a:r>
            <a:rPr lang="en-US" sz="2200" b="0" i="0" dirty="0" err="1">
              <a:solidFill>
                <a:schemeClr val="tx1"/>
              </a:solidFill>
              <a:latin typeface="Arial" panose="020B0604020202020204" pitchFamily="34" charset="0"/>
              <a:cs typeface="Arial" panose="020B0604020202020204" pitchFamily="34" charset="0"/>
            </a:rPr>
            <a:t>Destaca</a:t>
          </a:r>
          <a:r>
            <a:rPr lang="en-US" sz="2200" b="0" i="0" dirty="0">
              <a:solidFill>
                <a:schemeClr val="tx1"/>
              </a:solidFill>
              <a:latin typeface="Arial" panose="020B0604020202020204" pitchFamily="34" charset="0"/>
              <a:cs typeface="Arial" panose="020B0604020202020204" pitchFamily="34" charset="0"/>
            </a:rPr>
            <a:t> que </a:t>
          </a:r>
          <a:r>
            <a:rPr lang="en-US" sz="2200" b="0" i="0" dirty="0" err="1">
              <a:solidFill>
                <a:schemeClr val="tx1"/>
              </a:solidFill>
              <a:latin typeface="Arial" panose="020B0604020202020204" pitchFamily="34" charset="0"/>
              <a:cs typeface="Arial" panose="020B0604020202020204" pitchFamily="34" charset="0"/>
            </a:rPr>
            <a:t>te</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crees</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capaz</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pero</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insiste</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en</a:t>
          </a:r>
          <a:r>
            <a:rPr lang="en-US" sz="2200" b="0" i="0" dirty="0">
              <a:solidFill>
                <a:schemeClr val="tx1"/>
              </a:solidFill>
              <a:latin typeface="Arial" panose="020B0604020202020204" pitchFamily="34" charset="0"/>
              <a:cs typeface="Arial" panose="020B0604020202020204" pitchFamily="34" charset="0"/>
            </a:rPr>
            <a:t> que </a:t>
          </a:r>
          <a:r>
            <a:rPr lang="en-US" sz="2200" b="0" i="0" dirty="0" err="1">
              <a:solidFill>
                <a:schemeClr val="tx1"/>
              </a:solidFill>
              <a:latin typeface="Arial" panose="020B0604020202020204" pitchFamily="34" charset="0"/>
              <a:cs typeface="Arial" panose="020B0604020202020204" pitchFamily="34" charset="0"/>
            </a:rPr>
            <a:t>valoras</a:t>
          </a:r>
          <a:r>
            <a:rPr lang="en-US" sz="2200" b="0" i="0" dirty="0">
              <a:solidFill>
                <a:schemeClr val="tx1"/>
              </a:solidFill>
              <a:latin typeface="Arial" panose="020B0604020202020204" pitchFamily="34" charset="0"/>
              <a:cs typeface="Arial" panose="020B0604020202020204" pitchFamily="34" charset="0"/>
            </a:rPr>
            <a:t> la </a:t>
          </a:r>
          <a:r>
            <a:rPr lang="en-US" sz="2200" b="0" i="0" dirty="0" err="1">
              <a:solidFill>
                <a:schemeClr val="tx1"/>
              </a:solidFill>
              <a:latin typeface="Arial" panose="020B0604020202020204" pitchFamily="34" charset="0"/>
              <a:cs typeface="Arial" panose="020B0604020202020204" pitchFamily="34" charset="0"/>
            </a:rPr>
            <a:t>planificación</a:t>
          </a:r>
          <a:r>
            <a:rPr lang="en-US" sz="2200" b="0" i="0" dirty="0">
              <a:solidFill>
                <a:schemeClr val="tx1"/>
              </a:solidFill>
              <a:latin typeface="Arial" panose="020B0604020202020204" pitchFamily="34" charset="0"/>
              <a:cs typeface="Arial" panose="020B0604020202020204" pitchFamily="34" charset="0"/>
            </a:rPr>
            <a:t> y la </a:t>
          </a:r>
          <a:r>
            <a:rPr lang="en-US" sz="2200" b="0" i="0" dirty="0" err="1">
              <a:solidFill>
                <a:schemeClr val="tx1"/>
              </a:solidFill>
              <a:latin typeface="Arial" panose="020B0604020202020204" pitchFamily="34" charset="0"/>
              <a:cs typeface="Arial" panose="020B0604020202020204" pitchFamily="34" charset="0"/>
            </a:rPr>
            <a:t>organización</a:t>
          </a:r>
          <a:r>
            <a:rPr lang="en-US" sz="2200" b="0" i="0" dirty="0">
              <a:solidFill>
                <a:schemeClr val="tx1"/>
              </a:solidFill>
              <a:latin typeface="Arial" panose="020B0604020202020204" pitchFamily="34" charset="0"/>
              <a:cs typeface="Arial" panose="020B0604020202020204" pitchFamily="34" charset="0"/>
            </a:rPr>
            <a:t> del </a:t>
          </a:r>
          <a:r>
            <a:rPr lang="en-US" sz="2200" b="0" i="0" dirty="0" err="1">
              <a:solidFill>
                <a:schemeClr val="tx1"/>
              </a:solidFill>
              <a:latin typeface="Arial" panose="020B0604020202020204" pitchFamily="34" charset="0"/>
              <a:cs typeface="Arial" panose="020B0604020202020204" pitchFamily="34" charset="0"/>
            </a:rPr>
            <a:t>trabajo</a:t>
          </a:r>
          <a:r>
            <a:rPr lang="en-US" sz="2200" b="0" i="0" dirty="0">
              <a:solidFill>
                <a:schemeClr val="tx1"/>
              </a:solidFill>
              <a:latin typeface="Arial" panose="020B0604020202020204" pitchFamily="34" charset="0"/>
              <a:cs typeface="Arial" panose="020B0604020202020204" pitchFamily="34" charset="0"/>
            </a:rPr>
            <a:t> para </a:t>
          </a:r>
          <a:r>
            <a:rPr lang="en-US" sz="2200" b="0" i="0" dirty="0" err="1">
              <a:solidFill>
                <a:schemeClr val="tx1"/>
              </a:solidFill>
              <a:latin typeface="Arial" panose="020B0604020202020204" pitchFamily="34" charset="0"/>
              <a:cs typeface="Arial" panose="020B0604020202020204" pitchFamily="34" charset="0"/>
            </a:rPr>
            <a:t>evitarlas</a:t>
          </a:r>
          <a:r>
            <a:rPr lang="en-US" sz="2200" b="0" i="0" dirty="0">
              <a:solidFill>
                <a:schemeClr val="tx1"/>
              </a:solidFill>
              <a:latin typeface="Arial" panose="020B0604020202020204" pitchFamily="34" charset="0"/>
              <a:cs typeface="Arial" panose="020B0604020202020204" pitchFamily="34" charset="0"/>
            </a:rPr>
            <a:t>. </a:t>
          </a:r>
          <a:endParaRPr lang="en-US" sz="2200" dirty="0">
            <a:solidFill>
              <a:schemeClr val="tx1"/>
            </a:solidFill>
            <a:latin typeface="Arial" panose="020B0604020202020204" pitchFamily="34" charset="0"/>
            <a:cs typeface="Arial" panose="020B0604020202020204" pitchFamily="34" charset="0"/>
          </a:endParaRPr>
        </a:p>
      </dgm:t>
    </dgm:pt>
    <dgm:pt modelId="{902F462E-3D17-4E77-ABE5-6E4A57FF91A9}" type="parTrans" cxnId="{3E7104E5-8DE3-4922-82E4-A1C85844C3B9}">
      <dgm:prSet/>
      <dgm:spPr/>
      <dgm:t>
        <a:bodyPr/>
        <a:lstStyle/>
        <a:p>
          <a:endParaRPr lang="en-US">
            <a:solidFill>
              <a:schemeClr val="tx1"/>
            </a:solidFill>
          </a:endParaRPr>
        </a:p>
      </dgm:t>
    </dgm:pt>
    <dgm:pt modelId="{EEFB21C4-EDC3-4C01-A33E-062113F081E3}" type="sibTrans" cxnId="{3E7104E5-8DE3-4922-82E4-A1C85844C3B9}">
      <dgm:prSet/>
      <dgm:spPr/>
      <dgm:t>
        <a:bodyPr/>
        <a:lstStyle/>
        <a:p>
          <a:endParaRPr lang="en-US">
            <a:solidFill>
              <a:schemeClr val="tx1"/>
            </a:solidFill>
          </a:endParaRPr>
        </a:p>
      </dgm:t>
    </dgm:pt>
    <dgm:pt modelId="{CF727E09-F1DB-4452-81D4-B5AEA9C48587}">
      <dgm:prSet custT="1"/>
      <dgm:spPr/>
      <dgm:t>
        <a:bodyPr/>
        <a:lstStyle/>
        <a:p>
          <a:pPr algn="r">
            <a:lnSpc>
              <a:spcPct val="100000"/>
            </a:lnSpc>
            <a:spcBef>
              <a:spcPts val="600"/>
            </a:spcBef>
            <a:spcAft>
              <a:spcPts val="600"/>
            </a:spcAft>
            <a:buFont typeface=".Hiragino Kaku Gothic Interface W3"/>
            <a:buChar char="♳"/>
          </a:pPr>
          <a:r>
            <a:rPr lang="en-US" sz="2200" b="0" i="0">
              <a:solidFill>
                <a:schemeClr val="tx1"/>
              </a:solidFill>
              <a:latin typeface="Arial" panose="020B0604020202020204" pitchFamily="34" charset="0"/>
              <a:cs typeface="Arial" panose="020B0604020202020204" pitchFamily="34" charset="0"/>
            </a:rPr>
            <a:t>¿Por qué dejaste tu último trabajo?</a:t>
          </a:r>
          <a:endParaRPr lang="en-US" sz="2200">
            <a:solidFill>
              <a:schemeClr val="tx1"/>
            </a:solidFill>
            <a:latin typeface="Arial" panose="020B0604020202020204" pitchFamily="34" charset="0"/>
            <a:cs typeface="Arial" panose="020B0604020202020204" pitchFamily="34" charset="0"/>
          </a:endParaRPr>
        </a:p>
      </dgm:t>
    </dgm:pt>
    <dgm:pt modelId="{8BE48D16-B0D8-46E9-8FF1-6ACC457433BC}" type="parTrans" cxnId="{3E3D2C12-D7AF-426B-A1EF-7EE36DC71812}">
      <dgm:prSet/>
      <dgm:spPr/>
      <dgm:t>
        <a:bodyPr/>
        <a:lstStyle/>
        <a:p>
          <a:endParaRPr lang="en-US">
            <a:solidFill>
              <a:schemeClr val="tx1"/>
            </a:solidFill>
          </a:endParaRPr>
        </a:p>
      </dgm:t>
    </dgm:pt>
    <dgm:pt modelId="{5453E2CB-1111-4C18-907C-AE642D02FFC2}" type="sibTrans" cxnId="{3E3D2C12-D7AF-426B-A1EF-7EE36DC71812}">
      <dgm:prSet/>
      <dgm:spPr/>
      <dgm:t>
        <a:bodyPr/>
        <a:lstStyle/>
        <a:p>
          <a:endParaRPr lang="en-US">
            <a:solidFill>
              <a:schemeClr val="tx1"/>
            </a:solidFill>
          </a:endParaRPr>
        </a:p>
      </dgm:t>
    </dgm:pt>
    <dgm:pt modelId="{4C7E75AF-56C4-49FC-AFE1-952CC050EA89}">
      <dgm:prSet custT="1"/>
      <dgm:spPr/>
      <dgm:t>
        <a:bodyPr/>
        <a:lstStyle/>
        <a:p>
          <a:pPr algn="r">
            <a:lnSpc>
              <a:spcPct val="100000"/>
            </a:lnSpc>
            <a:spcBef>
              <a:spcPts val="600"/>
            </a:spcBef>
            <a:spcAft>
              <a:spcPts val="600"/>
            </a:spcAft>
            <a:buFont typeface=".Hiragino Kaku Gothic Interface W3"/>
            <a:buChar char="♳"/>
          </a:pPr>
          <a:r>
            <a:rPr lang="en-US" sz="2200" b="0" i="0" dirty="0" err="1">
              <a:solidFill>
                <a:schemeClr val="tx1"/>
              </a:solidFill>
              <a:latin typeface="Arial" panose="020B0604020202020204" pitchFamily="34" charset="0"/>
              <a:cs typeface="Arial" panose="020B0604020202020204" pitchFamily="34" charset="0"/>
            </a:rPr>
            <a:t>Quieres</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aprender</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más</a:t>
          </a:r>
          <a:r>
            <a:rPr lang="en-US" sz="2200" b="0" i="0" dirty="0">
              <a:solidFill>
                <a:schemeClr val="tx1"/>
              </a:solidFill>
              <a:latin typeface="Arial" panose="020B0604020202020204" pitchFamily="34" charset="0"/>
              <a:cs typeface="Arial" panose="020B0604020202020204" pitchFamily="34" charset="0"/>
            </a:rPr>
            <a:t>. </a:t>
          </a:r>
          <a:endParaRPr lang="en-US" sz="2200" dirty="0">
            <a:solidFill>
              <a:schemeClr val="tx1"/>
            </a:solidFill>
            <a:latin typeface="Arial" panose="020B0604020202020204" pitchFamily="34" charset="0"/>
            <a:cs typeface="Arial" panose="020B0604020202020204" pitchFamily="34" charset="0"/>
          </a:endParaRPr>
        </a:p>
      </dgm:t>
    </dgm:pt>
    <dgm:pt modelId="{4CABC486-A1A7-4F79-AEA7-D53E603BFD5C}" type="parTrans" cxnId="{19147CDC-3254-4D24-B206-3B5E9188905A}">
      <dgm:prSet/>
      <dgm:spPr/>
      <dgm:t>
        <a:bodyPr/>
        <a:lstStyle/>
        <a:p>
          <a:endParaRPr lang="en-US">
            <a:solidFill>
              <a:schemeClr val="tx1"/>
            </a:solidFill>
          </a:endParaRPr>
        </a:p>
      </dgm:t>
    </dgm:pt>
    <dgm:pt modelId="{3C822BD4-B8BC-46C3-B045-42AAE9689013}" type="sibTrans" cxnId="{19147CDC-3254-4D24-B206-3B5E9188905A}">
      <dgm:prSet/>
      <dgm:spPr/>
      <dgm:t>
        <a:bodyPr/>
        <a:lstStyle/>
        <a:p>
          <a:endParaRPr lang="en-US">
            <a:solidFill>
              <a:schemeClr val="tx1"/>
            </a:solidFill>
          </a:endParaRPr>
        </a:p>
      </dgm:t>
    </dgm:pt>
    <dgm:pt modelId="{04674A6A-FB3F-4AAF-87B8-CF16B6482261}">
      <dgm:prSet custT="1"/>
      <dgm:spPr/>
      <dgm:t>
        <a:bodyPr/>
        <a:lstStyle/>
        <a:p>
          <a:pPr algn="r">
            <a:lnSpc>
              <a:spcPct val="100000"/>
            </a:lnSpc>
            <a:spcBef>
              <a:spcPts val="600"/>
            </a:spcBef>
            <a:spcAft>
              <a:spcPts val="600"/>
            </a:spcAft>
            <a:buFont typeface=".Hiragino Kaku Gothic Interface W3"/>
            <a:buChar char="♳"/>
          </a:pPr>
          <a:r>
            <a:rPr lang="en-US" sz="2200" b="0" i="0" dirty="0">
              <a:solidFill>
                <a:schemeClr val="tx1"/>
              </a:solidFill>
              <a:latin typeface="Arial" panose="020B0604020202020204" pitchFamily="34" charset="0"/>
              <a:cs typeface="Arial" panose="020B0604020202020204" pitchFamily="34" charset="0"/>
            </a:rPr>
            <a:t>No </a:t>
          </a:r>
          <a:r>
            <a:rPr lang="en-US" sz="2200" b="0" i="0" dirty="0" err="1">
              <a:solidFill>
                <a:schemeClr val="tx1"/>
              </a:solidFill>
              <a:latin typeface="Arial" panose="020B0604020202020204" pitchFamily="34" charset="0"/>
              <a:cs typeface="Arial" panose="020B0604020202020204" pitchFamily="34" charset="0"/>
            </a:rPr>
            <a:t>había</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posibilidades</a:t>
          </a:r>
          <a:r>
            <a:rPr lang="en-US" sz="2200" b="0" i="0" dirty="0">
              <a:solidFill>
                <a:schemeClr val="tx1"/>
              </a:solidFill>
              <a:latin typeface="Arial" panose="020B0604020202020204" pitchFamily="34" charset="0"/>
              <a:cs typeface="Arial" panose="020B0604020202020204" pitchFamily="34" charset="0"/>
            </a:rPr>
            <a:t> de </a:t>
          </a:r>
          <a:r>
            <a:rPr lang="en-US" sz="2200" b="0" i="0" dirty="0" err="1">
              <a:solidFill>
                <a:schemeClr val="tx1"/>
              </a:solidFill>
              <a:latin typeface="Arial" panose="020B0604020202020204" pitchFamily="34" charset="0"/>
              <a:cs typeface="Arial" panose="020B0604020202020204" pitchFamily="34" charset="0"/>
            </a:rPr>
            <a:t>promoción</a:t>
          </a:r>
          <a:r>
            <a:rPr lang="en-US" sz="2200" b="0" i="0" dirty="0">
              <a:solidFill>
                <a:schemeClr val="tx1"/>
              </a:solidFill>
              <a:latin typeface="Arial" panose="020B0604020202020204" pitchFamily="34" charset="0"/>
              <a:cs typeface="Arial" panose="020B0604020202020204" pitchFamily="34" charset="0"/>
            </a:rPr>
            <a:t>.</a:t>
          </a:r>
          <a:endParaRPr lang="en-US" sz="2200" dirty="0">
            <a:solidFill>
              <a:schemeClr val="tx1"/>
            </a:solidFill>
            <a:latin typeface="Arial" panose="020B0604020202020204" pitchFamily="34" charset="0"/>
            <a:cs typeface="Arial" panose="020B0604020202020204" pitchFamily="34" charset="0"/>
          </a:endParaRPr>
        </a:p>
      </dgm:t>
    </dgm:pt>
    <dgm:pt modelId="{179FF17C-92CB-4967-9218-431546BB0141}" type="parTrans" cxnId="{AE1EFB1D-A037-4FD5-8CBE-B51362F31A4B}">
      <dgm:prSet/>
      <dgm:spPr/>
      <dgm:t>
        <a:bodyPr/>
        <a:lstStyle/>
        <a:p>
          <a:endParaRPr lang="en-US">
            <a:solidFill>
              <a:schemeClr val="tx1"/>
            </a:solidFill>
          </a:endParaRPr>
        </a:p>
      </dgm:t>
    </dgm:pt>
    <dgm:pt modelId="{5758FCF1-83FD-4773-B914-B51FA13A3D4E}" type="sibTrans" cxnId="{AE1EFB1D-A037-4FD5-8CBE-B51362F31A4B}">
      <dgm:prSet/>
      <dgm:spPr/>
      <dgm:t>
        <a:bodyPr/>
        <a:lstStyle/>
        <a:p>
          <a:endParaRPr lang="en-US">
            <a:solidFill>
              <a:schemeClr val="tx1"/>
            </a:solidFill>
          </a:endParaRPr>
        </a:p>
      </dgm:t>
    </dgm:pt>
    <dgm:pt modelId="{B34AFF8C-FBAC-4E55-949D-EC4EC73BBF3E}">
      <dgm:prSet custT="1"/>
      <dgm:spPr/>
      <dgm:t>
        <a:bodyPr/>
        <a:lstStyle/>
        <a:p>
          <a:pPr algn="r">
            <a:lnSpc>
              <a:spcPct val="100000"/>
            </a:lnSpc>
            <a:spcBef>
              <a:spcPts val="600"/>
            </a:spcBef>
            <a:spcAft>
              <a:spcPts val="600"/>
            </a:spcAft>
            <a:buFont typeface=".Hiragino Kaku Gothic Interface W3"/>
            <a:buChar char="♳"/>
          </a:pPr>
          <a:r>
            <a:rPr lang="en-US" sz="2200" b="0" i="0" dirty="0">
              <a:solidFill>
                <a:schemeClr val="tx1"/>
              </a:solidFill>
              <a:latin typeface="Arial" panose="020B0604020202020204" pitchFamily="34" charset="0"/>
              <a:cs typeface="Arial" panose="020B0604020202020204" pitchFamily="34" charset="0"/>
            </a:rPr>
            <a:t>El </a:t>
          </a:r>
          <a:r>
            <a:rPr lang="en-US" sz="2200" b="0" i="0" dirty="0" err="1">
              <a:solidFill>
                <a:schemeClr val="tx1"/>
              </a:solidFill>
              <a:latin typeface="Arial" panose="020B0604020202020204" pitchFamily="34" charset="0"/>
              <a:cs typeface="Arial" panose="020B0604020202020204" pitchFamily="34" charset="0"/>
            </a:rPr>
            <a:t>salario</a:t>
          </a:r>
          <a:r>
            <a:rPr lang="en-US" sz="2200" b="0" i="0" dirty="0">
              <a:solidFill>
                <a:schemeClr val="tx1"/>
              </a:solidFill>
              <a:latin typeface="Arial" panose="020B0604020202020204" pitchFamily="34" charset="0"/>
              <a:cs typeface="Arial" panose="020B0604020202020204" pitchFamily="34" charset="0"/>
            </a:rPr>
            <a:t> era </a:t>
          </a:r>
          <a:r>
            <a:rPr lang="en-US" sz="2200" b="0" i="0" dirty="0" err="1">
              <a:solidFill>
                <a:schemeClr val="tx1"/>
              </a:solidFill>
              <a:latin typeface="Arial" panose="020B0604020202020204" pitchFamily="34" charset="0"/>
              <a:cs typeface="Arial" panose="020B0604020202020204" pitchFamily="34" charset="0"/>
            </a:rPr>
            <a:t>demasiado</a:t>
          </a:r>
          <a:r>
            <a:rPr lang="en-US" sz="2200" b="0" i="0" dirty="0">
              <a:solidFill>
                <a:schemeClr val="tx1"/>
              </a:solidFill>
              <a:latin typeface="Arial" panose="020B0604020202020204" pitchFamily="34" charset="0"/>
              <a:cs typeface="Arial" panose="020B0604020202020204" pitchFamily="34" charset="0"/>
            </a:rPr>
            <a:t> bajo </a:t>
          </a:r>
          <a:r>
            <a:rPr lang="en-US" sz="2200" b="0" i="0" dirty="0" err="1">
              <a:solidFill>
                <a:schemeClr val="tx1"/>
              </a:solidFill>
              <a:latin typeface="Arial" panose="020B0604020202020204" pitchFamily="34" charset="0"/>
              <a:cs typeface="Arial" panose="020B0604020202020204" pitchFamily="34" charset="0"/>
            </a:rPr>
            <a:t>en</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relación</a:t>
          </a:r>
          <a:r>
            <a:rPr lang="en-US" sz="2200" b="0" i="0" dirty="0">
              <a:solidFill>
                <a:schemeClr val="tx1"/>
              </a:solidFill>
              <a:latin typeface="Arial" panose="020B0604020202020204" pitchFamily="34" charset="0"/>
              <a:cs typeface="Arial" panose="020B0604020202020204" pitchFamily="34" charset="0"/>
            </a:rPr>
            <a:t> a las </a:t>
          </a:r>
          <a:r>
            <a:rPr lang="en-US" sz="2200" b="0" i="0" dirty="0" err="1">
              <a:solidFill>
                <a:schemeClr val="tx1"/>
              </a:solidFill>
              <a:latin typeface="Arial" panose="020B0604020202020204" pitchFamily="34" charset="0"/>
              <a:cs typeface="Arial" panose="020B0604020202020204" pitchFamily="34" charset="0"/>
            </a:rPr>
            <a:t>tareas</a:t>
          </a:r>
          <a:r>
            <a:rPr lang="en-US" sz="2200" b="0" i="0" dirty="0">
              <a:solidFill>
                <a:schemeClr val="tx1"/>
              </a:solidFill>
              <a:latin typeface="Arial" panose="020B0604020202020204" pitchFamily="34" charset="0"/>
              <a:cs typeface="Arial" panose="020B0604020202020204" pitchFamily="34" charset="0"/>
            </a:rPr>
            <a:t> y </a:t>
          </a:r>
          <a:r>
            <a:rPr lang="en-US" sz="2200" b="0" i="0" dirty="0" err="1">
              <a:solidFill>
                <a:schemeClr val="tx1"/>
              </a:solidFill>
              <a:latin typeface="Arial" panose="020B0604020202020204" pitchFamily="34" charset="0"/>
              <a:cs typeface="Arial" panose="020B0604020202020204" pitchFamily="34" charset="0"/>
            </a:rPr>
            <a:t>responsabilidad</a:t>
          </a:r>
          <a:r>
            <a:rPr lang="en-US" sz="2200" b="0" i="0" dirty="0">
              <a:solidFill>
                <a:schemeClr val="tx1"/>
              </a:solidFill>
              <a:latin typeface="Arial" panose="020B0604020202020204" pitchFamily="34" charset="0"/>
              <a:cs typeface="Arial" panose="020B0604020202020204" pitchFamily="34" charset="0"/>
            </a:rPr>
            <a:t>.</a:t>
          </a:r>
          <a:endParaRPr lang="en-US" sz="2200" dirty="0">
            <a:solidFill>
              <a:schemeClr val="tx1"/>
            </a:solidFill>
            <a:latin typeface="Arial" panose="020B0604020202020204" pitchFamily="34" charset="0"/>
            <a:cs typeface="Arial" panose="020B0604020202020204" pitchFamily="34" charset="0"/>
          </a:endParaRPr>
        </a:p>
      </dgm:t>
    </dgm:pt>
    <dgm:pt modelId="{6779F48D-4D50-4A1B-9866-8D9BE5FB9E25}" type="parTrans" cxnId="{6D6D1B44-5840-44D2-A8D3-41AAA29BC366}">
      <dgm:prSet/>
      <dgm:spPr/>
      <dgm:t>
        <a:bodyPr/>
        <a:lstStyle/>
        <a:p>
          <a:endParaRPr lang="en-US">
            <a:solidFill>
              <a:schemeClr val="tx1"/>
            </a:solidFill>
          </a:endParaRPr>
        </a:p>
      </dgm:t>
    </dgm:pt>
    <dgm:pt modelId="{CB80EDA8-9F7B-4526-8AA6-94E333699726}" type="sibTrans" cxnId="{6D6D1B44-5840-44D2-A8D3-41AAA29BC366}">
      <dgm:prSet/>
      <dgm:spPr/>
      <dgm:t>
        <a:bodyPr/>
        <a:lstStyle/>
        <a:p>
          <a:endParaRPr lang="en-US">
            <a:solidFill>
              <a:schemeClr val="tx1"/>
            </a:solidFill>
          </a:endParaRPr>
        </a:p>
      </dgm:t>
    </dgm:pt>
    <dgm:pt modelId="{FED95FD2-3CCC-4B40-9438-96CABD218820}">
      <dgm:prSet custT="1"/>
      <dgm:spPr/>
      <dgm:t>
        <a:bodyPr/>
        <a:lstStyle/>
        <a:p>
          <a:pPr algn="r">
            <a:lnSpc>
              <a:spcPct val="100000"/>
            </a:lnSpc>
            <a:spcBef>
              <a:spcPts val="600"/>
            </a:spcBef>
            <a:spcAft>
              <a:spcPts val="600"/>
            </a:spcAft>
            <a:buFont typeface=".Hiragino Kaku Gothic Interface W3"/>
            <a:buChar char="♳"/>
          </a:pPr>
          <a:r>
            <a:rPr lang="en-US" sz="2200" b="0" i="0" dirty="0">
              <a:solidFill>
                <a:schemeClr val="tx1"/>
              </a:solidFill>
              <a:latin typeface="Arial" panose="020B0604020202020204" pitchFamily="34" charset="0"/>
              <a:cs typeface="Arial" panose="020B0604020202020204" pitchFamily="34" charset="0"/>
            </a:rPr>
            <a:t>No </a:t>
          </a:r>
          <a:r>
            <a:rPr lang="en-US" sz="2200" b="0" i="0" dirty="0" err="1">
              <a:solidFill>
                <a:schemeClr val="tx1"/>
              </a:solidFill>
              <a:latin typeface="Arial" panose="020B0604020202020204" pitchFamily="34" charset="0"/>
              <a:cs typeface="Arial" panose="020B0604020202020204" pitchFamily="34" charset="0"/>
            </a:rPr>
            <a:t>te</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ofrecía</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estabilidad</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laboral</a:t>
          </a:r>
          <a:r>
            <a:rPr lang="en-US" sz="2200" b="0" i="0" dirty="0">
              <a:solidFill>
                <a:schemeClr val="tx1"/>
              </a:solidFill>
              <a:latin typeface="Arial" panose="020B0604020202020204" pitchFamily="34" charset="0"/>
              <a:cs typeface="Arial" panose="020B0604020202020204" pitchFamily="34" charset="0"/>
            </a:rPr>
            <a:t>. Por el </a:t>
          </a:r>
          <a:r>
            <a:rPr lang="en-US" sz="2200" b="0" i="0" dirty="0" err="1">
              <a:solidFill>
                <a:schemeClr val="tx1"/>
              </a:solidFill>
              <a:latin typeface="Arial" panose="020B0604020202020204" pitchFamily="34" charset="0"/>
              <a:cs typeface="Arial" panose="020B0604020202020204" pitchFamily="34" charset="0"/>
            </a:rPr>
            <a:t>prestigio</a:t>
          </a:r>
          <a:r>
            <a:rPr lang="en-US" sz="2200" b="0" i="0" dirty="0">
              <a:solidFill>
                <a:schemeClr val="tx1"/>
              </a:solidFill>
              <a:latin typeface="Arial" panose="020B0604020202020204" pitchFamily="34" charset="0"/>
              <a:cs typeface="Arial" panose="020B0604020202020204" pitchFamily="34" charset="0"/>
            </a:rPr>
            <a:t> de </a:t>
          </a:r>
          <a:r>
            <a:rPr lang="en-US" sz="2200" b="0" i="0" dirty="0" err="1">
              <a:solidFill>
                <a:schemeClr val="tx1"/>
              </a:solidFill>
              <a:latin typeface="Arial" panose="020B0604020202020204" pitchFamily="34" charset="0"/>
              <a:cs typeface="Arial" panose="020B0604020202020204" pitchFamily="34" charset="0"/>
            </a:rPr>
            <a:t>esta</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nueva</a:t>
          </a:r>
          <a:r>
            <a:rPr lang="en-US" sz="2200" b="0" i="0" dirty="0">
              <a:solidFill>
                <a:schemeClr val="tx1"/>
              </a:solidFill>
              <a:latin typeface="Arial" panose="020B0604020202020204" pitchFamily="34" charset="0"/>
              <a:cs typeface="Arial" panose="020B0604020202020204" pitchFamily="34" charset="0"/>
            </a:rPr>
            <a:t> </a:t>
          </a:r>
          <a:r>
            <a:rPr lang="en-US" sz="2200" b="0" i="0" dirty="0" err="1">
              <a:solidFill>
                <a:schemeClr val="tx1"/>
              </a:solidFill>
              <a:latin typeface="Arial" panose="020B0604020202020204" pitchFamily="34" charset="0"/>
              <a:cs typeface="Arial" panose="020B0604020202020204" pitchFamily="34" charset="0"/>
            </a:rPr>
            <a:t>institución</a:t>
          </a:r>
          <a:r>
            <a:rPr lang="en-US" sz="2200" b="0" i="0" dirty="0">
              <a:solidFill>
                <a:schemeClr val="tx1"/>
              </a:solidFill>
              <a:latin typeface="Arial" panose="020B0604020202020204" pitchFamily="34" charset="0"/>
              <a:cs typeface="Arial" panose="020B0604020202020204" pitchFamily="34" charset="0"/>
            </a:rPr>
            <a:t>.</a:t>
          </a:r>
          <a:endParaRPr lang="en-US" sz="2200" dirty="0">
            <a:solidFill>
              <a:schemeClr val="tx1"/>
            </a:solidFill>
            <a:latin typeface="Arial" panose="020B0604020202020204" pitchFamily="34" charset="0"/>
            <a:cs typeface="Arial" panose="020B0604020202020204" pitchFamily="34" charset="0"/>
          </a:endParaRPr>
        </a:p>
      </dgm:t>
    </dgm:pt>
    <dgm:pt modelId="{688611E2-DFBD-4EDE-AF85-302746BFC905}" type="parTrans" cxnId="{ABCEE008-FB22-43FE-8BF5-C02BFF6E65F5}">
      <dgm:prSet/>
      <dgm:spPr/>
      <dgm:t>
        <a:bodyPr/>
        <a:lstStyle/>
        <a:p>
          <a:endParaRPr lang="en-US">
            <a:solidFill>
              <a:schemeClr val="tx1"/>
            </a:solidFill>
          </a:endParaRPr>
        </a:p>
      </dgm:t>
    </dgm:pt>
    <dgm:pt modelId="{07C7703B-7D2C-4189-B7A7-95E114ED8B05}" type="sibTrans" cxnId="{ABCEE008-FB22-43FE-8BF5-C02BFF6E65F5}">
      <dgm:prSet/>
      <dgm:spPr/>
      <dgm:t>
        <a:bodyPr/>
        <a:lstStyle/>
        <a:p>
          <a:endParaRPr lang="en-US">
            <a:solidFill>
              <a:schemeClr val="tx1"/>
            </a:solidFill>
          </a:endParaRPr>
        </a:p>
      </dgm:t>
    </dgm:pt>
    <dgm:pt modelId="{2E21453D-4312-4F49-84C6-16CA569E3273}" type="pres">
      <dgm:prSet presAssocID="{2182BC91-B942-4120-858A-8E1906891FF0}" presName="linear" presStyleCnt="0">
        <dgm:presLayoutVars>
          <dgm:animLvl val="lvl"/>
          <dgm:resizeHandles val="exact"/>
        </dgm:presLayoutVars>
      </dgm:prSet>
      <dgm:spPr/>
    </dgm:pt>
    <dgm:pt modelId="{8DE6AE22-ACA8-1345-8F64-52BCF0452267}" type="pres">
      <dgm:prSet presAssocID="{D5F4B01E-DDBC-49C7-89B7-3665A0002445}" presName="parentText" presStyleLbl="node1" presStyleIdx="0" presStyleCnt="1" custScaleX="58811" custLinFactNeighborX="-2217" custLinFactNeighborY="-5768">
        <dgm:presLayoutVars>
          <dgm:chMax val="0"/>
          <dgm:bulletEnabled val="1"/>
        </dgm:presLayoutVars>
      </dgm:prSet>
      <dgm:spPr/>
    </dgm:pt>
    <dgm:pt modelId="{5176B009-F59C-064E-893E-B4CBE67B8C72}" type="pres">
      <dgm:prSet presAssocID="{D5F4B01E-DDBC-49C7-89B7-3665A0002445}" presName="childText" presStyleLbl="revTx" presStyleIdx="0" presStyleCnt="1" custLinFactNeighborX="210" custLinFactNeighborY="24313">
        <dgm:presLayoutVars>
          <dgm:bulletEnabled val="1"/>
        </dgm:presLayoutVars>
      </dgm:prSet>
      <dgm:spPr/>
    </dgm:pt>
  </dgm:ptLst>
  <dgm:cxnLst>
    <dgm:cxn modelId="{8D75D408-E36A-453A-A9E4-AC1CDCB2CFD2}" srcId="{D5F4B01E-DDBC-49C7-89B7-3665A0002445}" destId="{50402646-0A04-42B9-8C2C-71E694FAADB4}" srcOrd="1" destOrd="0" parTransId="{47527611-AB1C-4156-B765-340C789A8D00}" sibTransId="{BF8B021B-9311-4C96-92F5-4CF9ADB64905}"/>
    <dgm:cxn modelId="{ABCEE008-FB22-43FE-8BF5-C02BFF6E65F5}" srcId="{D5F4B01E-DDBC-49C7-89B7-3665A0002445}" destId="{FED95FD2-3CCC-4B40-9438-96CABD218820}" srcOrd="7" destOrd="0" parTransId="{688611E2-DFBD-4EDE-AF85-302746BFC905}" sibTransId="{07C7703B-7D2C-4189-B7A7-95E114ED8B05}"/>
    <dgm:cxn modelId="{3E3D2C12-D7AF-426B-A1EF-7EE36DC71812}" srcId="{D5F4B01E-DDBC-49C7-89B7-3665A0002445}" destId="{CF727E09-F1DB-4452-81D4-B5AEA9C48587}" srcOrd="3" destOrd="0" parTransId="{8BE48D16-B0D8-46E9-8FF1-6ACC457433BC}" sibTransId="{5453E2CB-1111-4C18-907C-AE642D02FFC2}"/>
    <dgm:cxn modelId="{AE1EFB1D-A037-4FD5-8CBE-B51362F31A4B}" srcId="{D5F4B01E-DDBC-49C7-89B7-3665A0002445}" destId="{04674A6A-FB3F-4AAF-87B8-CF16B6482261}" srcOrd="5" destOrd="0" parTransId="{179FF17C-92CB-4967-9218-431546BB0141}" sibTransId="{5758FCF1-83FD-4773-B914-B51FA13A3D4E}"/>
    <dgm:cxn modelId="{ECC93127-5401-BC4D-9DFA-9DA9600AC124}" type="presOf" srcId="{50402646-0A04-42B9-8C2C-71E694FAADB4}" destId="{5176B009-F59C-064E-893E-B4CBE67B8C72}" srcOrd="0" destOrd="1" presId="urn:microsoft.com/office/officeart/2005/8/layout/vList2"/>
    <dgm:cxn modelId="{2D891C37-1B6E-FB4E-A2E3-F71A3FA78EEC}" type="presOf" srcId="{673EEF68-E54C-4095-8360-C4D7E872B777}" destId="{5176B009-F59C-064E-893E-B4CBE67B8C72}" srcOrd="0" destOrd="2" presId="urn:microsoft.com/office/officeart/2005/8/layout/vList2"/>
    <dgm:cxn modelId="{C4499837-BD3A-D444-ABE7-4FC9AAABA34F}" type="presOf" srcId="{04674A6A-FB3F-4AAF-87B8-CF16B6482261}" destId="{5176B009-F59C-064E-893E-B4CBE67B8C72}" srcOrd="0" destOrd="5" presId="urn:microsoft.com/office/officeart/2005/8/layout/vList2"/>
    <dgm:cxn modelId="{6D6D1B44-5840-44D2-A8D3-41AAA29BC366}" srcId="{D5F4B01E-DDBC-49C7-89B7-3665A0002445}" destId="{B34AFF8C-FBAC-4E55-949D-EC4EC73BBF3E}" srcOrd="6" destOrd="0" parTransId="{6779F48D-4D50-4A1B-9866-8D9BE5FB9E25}" sibTransId="{CB80EDA8-9F7B-4526-8AA6-94E333699726}"/>
    <dgm:cxn modelId="{04B7C345-649C-9E45-B336-CF51FEAC8C55}" type="presOf" srcId="{2182BC91-B942-4120-858A-8E1906891FF0}" destId="{2E21453D-4312-4F49-84C6-16CA569E3273}" srcOrd="0" destOrd="0" presId="urn:microsoft.com/office/officeart/2005/8/layout/vList2"/>
    <dgm:cxn modelId="{0CE25950-DAC3-43E1-AC0F-3FFBD2B4CBE2}" srcId="{2182BC91-B942-4120-858A-8E1906891FF0}" destId="{D5F4B01E-DDBC-49C7-89B7-3665A0002445}" srcOrd="0" destOrd="0" parTransId="{CBF08BFF-8F75-4617-9DE8-33F5C2A7CC5A}" sibTransId="{361BE809-EF51-4099-A43C-E4A81D7FAA6A}"/>
    <dgm:cxn modelId="{AAFB2075-03A4-4342-A8BD-4737D4F14350}" type="presOf" srcId="{6D2F938E-A2D8-44D7-B584-C1AC67D72F78}" destId="{5176B009-F59C-064E-893E-B4CBE67B8C72}" srcOrd="0" destOrd="0" presId="urn:microsoft.com/office/officeart/2005/8/layout/vList2"/>
    <dgm:cxn modelId="{6D8C5F7F-3802-824F-93DC-F87BCD051BA0}" type="presOf" srcId="{CF727E09-F1DB-4452-81D4-B5AEA9C48587}" destId="{5176B009-F59C-064E-893E-B4CBE67B8C72}" srcOrd="0" destOrd="3" presId="urn:microsoft.com/office/officeart/2005/8/layout/vList2"/>
    <dgm:cxn modelId="{1E559E86-FC7F-DD41-B3F7-B5C3B78CCCDC}" type="presOf" srcId="{B34AFF8C-FBAC-4E55-949D-EC4EC73BBF3E}" destId="{5176B009-F59C-064E-893E-B4CBE67B8C72}" srcOrd="0" destOrd="6" presId="urn:microsoft.com/office/officeart/2005/8/layout/vList2"/>
    <dgm:cxn modelId="{F4ECBB87-44A8-1641-8AF5-8A99ABCA7DD6}" type="presOf" srcId="{FED95FD2-3CCC-4B40-9438-96CABD218820}" destId="{5176B009-F59C-064E-893E-B4CBE67B8C72}" srcOrd="0" destOrd="7" presId="urn:microsoft.com/office/officeart/2005/8/layout/vList2"/>
    <dgm:cxn modelId="{4028CDA0-887D-7044-8796-7BA51B927D2C}" type="presOf" srcId="{D5F4B01E-DDBC-49C7-89B7-3665A0002445}" destId="{8DE6AE22-ACA8-1345-8F64-52BCF0452267}" srcOrd="0" destOrd="0" presId="urn:microsoft.com/office/officeart/2005/8/layout/vList2"/>
    <dgm:cxn modelId="{04810ABF-A9F4-B348-8A31-89CB19741B8F}" type="presOf" srcId="{4C7E75AF-56C4-49FC-AFE1-952CC050EA89}" destId="{5176B009-F59C-064E-893E-B4CBE67B8C72}" srcOrd="0" destOrd="4" presId="urn:microsoft.com/office/officeart/2005/8/layout/vList2"/>
    <dgm:cxn modelId="{3FA57EC7-7694-40F7-831A-3AB3FAE12358}" srcId="{D5F4B01E-DDBC-49C7-89B7-3665A0002445}" destId="{6D2F938E-A2D8-44D7-B584-C1AC67D72F78}" srcOrd="0" destOrd="0" parTransId="{264F187F-34B3-4B78-B93F-5261E7B6FB25}" sibTransId="{41E16D20-AFC2-41A6-B1B0-E455671D84B9}"/>
    <dgm:cxn modelId="{19147CDC-3254-4D24-B206-3B5E9188905A}" srcId="{D5F4B01E-DDBC-49C7-89B7-3665A0002445}" destId="{4C7E75AF-56C4-49FC-AFE1-952CC050EA89}" srcOrd="4" destOrd="0" parTransId="{4CABC486-A1A7-4F79-AEA7-D53E603BFD5C}" sibTransId="{3C822BD4-B8BC-46C3-B045-42AAE9689013}"/>
    <dgm:cxn modelId="{3E7104E5-8DE3-4922-82E4-A1C85844C3B9}" srcId="{D5F4B01E-DDBC-49C7-89B7-3665A0002445}" destId="{673EEF68-E54C-4095-8360-C4D7E872B777}" srcOrd="2" destOrd="0" parTransId="{902F462E-3D17-4E77-ABE5-6E4A57FF91A9}" sibTransId="{EEFB21C4-EDC3-4C01-A33E-062113F081E3}"/>
    <dgm:cxn modelId="{BDDA9FC4-5BA7-7C4E-98A2-FEC1A4F4FA2A}" type="presParOf" srcId="{2E21453D-4312-4F49-84C6-16CA569E3273}" destId="{8DE6AE22-ACA8-1345-8F64-52BCF0452267}" srcOrd="0" destOrd="0" presId="urn:microsoft.com/office/officeart/2005/8/layout/vList2"/>
    <dgm:cxn modelId="{E373CD44-FA5B-954C-91EA-332122ABEB30}" type="presParOf" srcId="{2E21453D-4312-4F49-84C6-16CA569E3273}" destId="{5176B009-F59C-064E-893E-B4CBE67B8C72}"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D8BC45-4734-478A-AE60-517CDAF16E3E}"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29814DFF-4616-4E87-9CBB-5DEFB498205F}">
      <dgm:prSet custT="1"/>
      <dgm:spPr/>
      <dgm:t>
        <a:bodyPr/>
        <a:lstStyle/>
        <a:p>
          <a:pPr algn="l"/>
          <a:r>
            <a:rPr lang="en-US" sz="2800" b="0" i="0" dirty="0">
              <a:solidFill>
                <a:srgbClr val="FFC000"/>
              </a:solidFill>
              <a:latin typeface="Arial" panose="020B0604020202020204" pitchFamily="34" charset="0"/>
              <a:cs typeface="Arial" panose="020B0604020202020204" pitchFamily="34" charset="0"/>
            </a:rPr>
            <a:t>¿QUÉ TE GUSTA HACER EN TU TIEMPO LIBRE?</a:t>
          </a:r>
          <a:endParaRPr lang="en-US" sz="2800" dirty="0">
            <a:solidFill>
              <a:srgbClr val="FFC000"/>
            </a:solidFill>
            <a:latin typeface="Arial" panose="020B0604020202020204" pitchFamily="34" charset="0"/>
            <a:cs typeface="Arial" panose="020B0604020202020204" pitchFamily="34" charset="0"/>
          </a:endParaRPr>
        </a:p>
      </dgm:t>
    </dgm:pt>
    <dgm:pt modelId="{B78DDD26-633E-4BBE-93EC-0E5442D183A3}" type="parTrans" cxnId="{24D65EC1-5356-4BEF-A9BD-53E93D0857E2}">
      <dgm:prSet/>
      <dgm:spPr/>
      <dgm:t>
        <a:bodyPr/>
        <a:lstStyle/>
        <a:p>
          <a:endParaRPr lang="en-US"/>
        </a:p>
      </dgm:t>
    </dgm:pt>
    <dgm:pt modelId="{2D85BCAA-9B1E-4C27-86B5-19A44EAEE5F4}" type="sibTrans" cxnId="{24D65EC1-5356-4BEF-A9BD-53E93D0857E2}">
      <dgm:prSet/>
      <dgm:spPr/>
      <dgm:t>
        <a:bodyPr/>
        <a:lstStyle/>
        <a:p>
          <a:endParaRPr lang="en-US"/>
        </a:p>
      </dgm:t>
    </dgm:pt>
    <dgm:pt modelId="{128DC0A0-7FE7-4469-983C-B54D672D19EF}">
      <dgm:prSet custT="1"/>
      <dgm:spPr/>
      <dgm:t>
        <a:bodyPr/>
        <a:lstStyle/>
        <a:p>
          <a:r>
            <a:rPr lang="en-US" sz="2000" b="1" i="0" dirty="0">
              <a:solidFill>
                <a:schemeClr val="tx1"/>
              </a:solidFill>
              <a:latin typeface="Arial" panose="020B0604020202020204" pitchFamily="34" charset="0"/>
              <a:cs typeface="Arial" panose="020B0604020202020204" pitchFamily="34" charset="0"/>
            </a:rPr>
            <a:t>☺</a:t>
          </a:r>
          <a:r>
            <a:rPr lang="en-US" sz="2000" b="1" i="0" dirty="0" err="1">
              <a:solidFill>
                <a:schemeClr val="tx1"/>
              </a:solidFill>
              <a:latin typeface="Arial" panose="020B0604020202020204" pitchFamily="34" charset="0"/>
              <a:cs typeface="Arial" panose="020B0604020202020204" pitchFamily="34" charset="0"/>
            </a:rPr>
            <a:t>M︎uestra</a:t>
          </a:r>
          <a:r>
            <a:rPr lang="en-US" sz="2000" b="1" i="0" dirty="0">
              <a:solidFill>
                <a:schemeClr val="tx1"/>
              </a:solidFill>
              <a:latin typeface="Arial" panose="020B0604020202020204" pitchFamily="34" charset="0"/>
              <a:cs typeface="Arial" panose="020B0604020202020204" pitchFamily="34" charset="0"/>
            </a:rPr>
            <a:t> que </a:t>
          </a:r>
          <a:r>
            <a:rPr lang="en-US" sz="2000" b="1" i="0" dirty="0" err="1">
              <a:solidFill>
                <a:schemeClr val="tx1"/>
              </a:solidFill>
              <a:latin typeface="Arial" panose="020B0604020202020204" pitchFamily="34" charset="0"/>
              <a:cs typeface="Arial" panose="020B0604020202020204" pitchFamily="34" charset="0"/>
            </a:rPr>
            <a:t>eres</a:t>
          </a:r>
          <a:r>
            <a:rPr lang="en-US" sz="2000" b="1" i="0" dirty="0">
              <a:solidFill>
                <a:schemeClr val="tx1"/>
              </a:solidFill>
              <a:latin typeface="Arial" panose="020B0604020202020204" pitchFamily="34" charset="0"/>
              <a:cs typeface="Arial" panose="020B0604020202020204" pitchFamily="34" charset="0"/>
            </a:rPr>
            <a:t> una persona </a:t>
          </a:r>
          <a:r>
            <a:rPr lang="en-US" sz="2000" b="1" i="0" dirty="0" err="1">
              <a:solidFill>
                <a:schemeClr val="tx1"/>
              </a:solidFill>
              <a:latin typeface="Arial" panose="020B0604020202020204" pitchFamily="34" charset="0"/>
              <a:cs typeface="Arial" panose="020B0604020202020204" pitchFamily="34" charset="0"/>
            </a:rPr>
            <a:t>activa</a:t>
          </a:r>
          <a:r>
            <a:rPr lang="en-US" sz="2000" b="1" i="0" dirty="0">
              <a:solidFill>
                <a:schemeClr val="tx1"/>
              </a:solidFill>
              <a:latin typeface="Arial" panose="020B0604020202020204" pitchFamily="34" charset="0"/>
              <a:cs typeface="Arial" panose="020B0604020202020204" pitchFamily="34" charset="0"/>
            </a:rPr>
            <a:t>: </a:t>
          </a:r>
          <a:r>
            <a:rPr lang="en-US" sz="2000" b="1" i="0" dirty="0" err="1">
              <a:solidFill>
                <a:schemeClr val="tx1"/>
              </a:solidFill>
              <a:latin typeface="Arial" panose="020B0604020202020204" pitchFamily="34" charset="0"/>
              <a:cs typeface="Arial" panose="020B0604020202020204" pitchFamily="34" charset="0"/>
            </a:rPr>
            <a:t>practicas</a:t>
          </a:r>
          <a:r>
            <a:rPr lang="en-US" sz="2000" b="1" i="0" dirty="0">
              <a:solidFill>
                <a:schemeClr val="tx1"/>
              </a:solidFill>
              <a:latin typeface="Arial" panose="020B0604020202020204" pitchFamily="34" charset="0"/>
              <a:cs typeface="Arial" panose="020B0604020202020204" pitchFamily="34" charset="0"/>
            </a:rPr>
            <a:t> </a:t>
          </a:r>
          <a:r>
            <a:rPr lang="en-US" sz="2000" b="1" i="0" dirty="0" err="1">
              <a:solidFill>
                <a:schemeClr val="tx1"/>
              </a:solidFill>
              <a:latin typeface="Arial" panose="020B0604020202020204" pitchFamily="34" charset="0"/>
              <a:cs typeface="Arial" panose="020B0604020202020204" pitchFamily="34" charset="0"/>
            </a:rPr>
            <a:t>deportes</a:t>
          </a:r>
          <a:r>
            <a:rPr lang="en-US" sz="2000" b="1" i="0" dirty="0">
              <a:solidFill>
                <a:schemeClr val="tx1"/>
              </a:solidFill>
              <a:latin typeface="Arial" panose="020B0604020202020204" pitchFamily="34" charset="0"/>
              <a:cs typeface="Arial" panose="020B0604020202020204" pitchFamily="34" charset="0"/>
            </a:rPr>
            <a:t> de </a:t>
          </a:r>
          <a:r>
            <a:rPr lang="en-US" sz="2000" b="1" i="0" dirty="0" err="1">
              <a:solidFill>
                <a:schemeClr val="tx1"/>
              </a:solidFill>
              <a:latin typeface="Arial" panose="020B0604020202020204" pitchFamily="34" charset="0"/>
              <a:cs typeface="Arial" panose="020B0604020202020204" pitchFamily="34" charset="0"/>
            </a:rPr>
            <a:t>resistencia</a:t>
          </a:r>
          <a:endParaRPr lang="en-US" sz="2000" b="1" dirty="0">
            <a:solidFill>
              <a:schemeClr val="tx1"/>
            </a:solidFill>
            <a:latin typeface="Arial" panose="020B0604020202020204" pitchFamily="34" charset="0"/>
            <a:cs typeface="Arial" panose="020B0604020202020204" pitchFamily="34" charset="0"/>
          </a:endParaRPr>
        </a:p>
      </dgm:t>
    </dgm:pt>
    <dgm:pt modelId="{578A46F1-BBB1-49FF-A28D-459E15455A20}" type="parTrans" cxnId="{68ECBC62-EEAB-443E-BFEB-76D4DA6C882F}">
      <dgm:prSet/>
      <dgm:spPr/>
      <dgm:t>
        <a:bodyPr/>
        <a:lstStyle/>
        <a:p>
          <a:endParaRPr lang="en-US"/>
        </a:p>
      </dgm:t>
    </dgm:pt>
    <dgm:pt modelId="{A47DFE9F-5839-4D24-B8C2-9E5996C16E26}" type="sibTrans" cxnId="{68ECBC62-EEAB-443E-BFEB-76D4DA6C882F}">
      <dgm:prSet/>
      <dgm:spPr/>
      <dgm:t>
        <a:bodyPr/>
        <a:lstStyle/>
        <a:p>
          <a:endParaRPr lang="en-US"/>
        </a:p>
      </dgm:t>
    </dgm:pt>
    <dgm:pt modelId="{2C6093FA-F785-4AF0-A208-0432FB9A546B}">
      <dgm:prSet custT="1"/>
      <dgm:spPr/>
      <dgm:t>
        <a:bodyPr/>
        <a:lstStyle/>
        <a:p>
          <a:pPr marL="0" lvl="0" indent="0" algn="l" defTabSz="889000">
            <a:lnSpc>
              <a:spcPct val="90000"/>
            </a:lnSpc>
            <a:spcBef>
              <a:spcPct val="0"/>
            </a:spcBef>
            <a:spcAft>
              <a:spcPct val="35000"/>
            </a:spcAft>
            <a:buNone/>
          </a:pP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Actividades</a:t>
          </a:r>
          <a:r>
            <a:rPr lang="en-US" sz="2000" b="1" i="0" kern="1200" dirty="0">
              <a:solidFill>
                <a:prstClr val="white"/>
              </a:solidFill>
              <a:latin typeface="Arial" panose="020B0604020202020204" pitchFamily="34" charset="0"/>
              <a:ea typeface="+mn-ea"/>
              <a:cs typeface="Arial" panose="020B0604020202020204" pitchFamily="34" charset="0"/>
            </a:rPr>
            <a:t> de </a:t>
          </a:r>
          <a:r>
            <a:rPr lang="en-US" sz="2000" b="1" i="0" kern="1200" dirty="0" err="1">
              <a:solidFill>
                <a:prstClr val="white"/>
              </a:solidFill>
              <a:latin typeface="Arial" panose="020B0604020202020204" pitchFamily="34" charset="0"/>
              <a:ea typeface="+mn-ea"/>
              <a:cs typeface="Arial" panose="020B0604020202020204" pitchFamily="34" charset="0"/>
            </a:rPr>
            <a:t>ayuda</a:t>
          </a:r>
          <a:r>
            <a:rPr lang="en-US" sz="2000" b="1" i="0" kern="1200" dirty="0">
              <a:solidFill>
                <a:prstClr val="white"/>
              </a:solidFill>
              <a:latin typeface="Arial" panose="020B0604020202020204" pitchFamily="34" charset="0"/>
              <a:ea typeface="+mn-ea"/>
              <a:cs typeface="Arial" panose="020B0604020202020204" pitchFamily="34" charset="0"/>
            </a:rPr>
            <a:t> a los </a:t>
          </a:r>
          <a:r>
            <a:rPr lang="en-US" sz="2000" b="1" i="0" kern="1200" dirty="0" err="1">
              <a:solidFill>
                <a:prstClr val="white"/>
              </a:solidFill>
              <a:latin typeface="Arial" panose="020B0604020202020204" pitchFamily="34" charset="0"/>
              <a:ea typeface="+mn-ea"/>
              <a:cs typeface="Arial" panose="020B0604020202020204" pitchFamily="34" charset="0"/>
            </a:rPr>
            <a:t>demás</a:t>
          </a:r>
          <a:r>
            <a:rPr lang="en-US" sz="2000" b="1" i="0" kern="1200" dirty="0">
              <a:solidFill>
                <a:prstClr val="white"/>
              </a:solidFill>
              <a:latin typeface="Arial" panose="020B0604020202020204" pitchFamily="34" charset="0"/>
              <a:ea typeface="+mn-ea"/>
              <a:cs typeface="Arial" panose="020B0604020202020204" pitchFamily="34" charset="0"/>
            </a:rPr>
            <a:t>,</a:t>
          </a:r>
        </a:p>
      </dgm:t>
    </dgm:pt>
    <dgm:pt modelId="{27C9966A-BF20-4D02-A802-73140BD1A932}" type="parTrans" cxnId="{15CA7B9D-AF3C-48AF-9425-411F71E83CB6}">
      <dgm:prSet/>
      <dgm:spPr/>
      <dgm:t>
        <a:bodyPr/>
        <a:lstStyle/>
        <a:p>
          <a:endParaRPr lang="en-US"/>
        </a:p>
      </dgm:t>
    </dgm:pt>
    <dgm:pt modelId="{F4C05A95-D453-42A2-82E5-7D82FBF5A23E}" type="sibTrans" cxnId="{15CA7B9D-AF3C-48AF-9425-411F71E83CB6}">
      <dgm:prSet/>
      <dgm:spPr/>
      <dgm:t>
        <a:bodyPr/>
        <a:lstStyle/>
        <a:p>
          <a:endParaRPr lang="en-US"/>
        </a:p>
      </dgm:t>
    </dgm:pt>
    <dgm:pt modelId="{5D3C6D8F-BB48-445B-9079-1AB505A76062}">
      <dgm:prSet custT="1"/>
      <dgm:spPr/>
      <dgm:t>
        <a:bodyPr/>
        <a:lstStyle/>
        <a:p>
          <a:pPr marL="0" lvl="0" indent="0" algn="l" defTabSz="889000">
            <a:lnSpc>
              <a:spcPct val="90000"/>
            </a:lnSpc>
            <a:spcBef>
              <a:spcPct val="0"/>
            </a:spcBef>
            <a:spcAft>
              <a:spcPct val="35000"/>
            </a:spcAft>
            <a:buNone/>
          </a:pPr>
          <a:r>
            <a:rPr lang="en-US" sz="2000" b="1" i="0" kern="1200" dirty="0" err="1">
              <a:solidFill>
                <a:prstClr val="white"/>
              </a:solidFill>
              <a:latin typeface="Arial" panose="020B0604020202020204" pitchFamily="34" charset="0"/>
              <a:ea typeface="+mn-ea"/>
              <a:cs typeface="Arial" panose="020B0604020202020204" pitchFamily="34" charset="0"/>
            </a:rPr>
            <a:t>Actividades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creativas</a:t>
          </a:r>
          <a:r>
            <a:rPr lang="en-US" sz="2000" b="1" i="0" kern="1200" dirty="0">
              <a:solidFill>
                <a:prstClr val="white"/>
              </a:solidFill>
              <a:latin typeface="Arial" panose="020B0604020202020204" pitchFamily="34" charset="0"/>
              <a:ea typeface="+mn-ea"/>
              <a:cs typeface="Arial" panose="020B0604020202020204" pitchFamily="34" charset="0"/>
            </a:rPr>
            <a:t>, etc. No </a:t>
          </a:r>
          <a:r>
            <a:rPr lang="en-US" sz="2000" b="1" i="0" kern="1200" dirty="0" err="1">
              <a:solidFill>
                <a:prstClr val="white"/>
              </a:solidFill>
              <a:latin typeface="Arial" panose="020B0604020202020204" pitchFamily="34" charset="0"/>
              <a:ea typeface="+mn-ea"/>
              <a:cs typeface="Arial" panose="020B0604020202020204" pitchFamily="34" charset="0"/>
            </a:rPr>
            <a:t>actividades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sedentarias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como</a:t>
          </a:r>
          <a:r>
            <a:rPr lang="en-US" sz="2000" b="1" i="0" kern="1200" dirty="0">
              <a:solidFill>
                <a:prstClr val="white"/>
              </a:solidFill>
              <a:latin typeface="Arial" panose="020B0604020202020204" pitchFamily="34" charset="0"/>
              <a:ea typeface="+mn-ea"/>
              <a:cs typeface="Arial" panose="020B0604020202020204" pitchFamily="34" charset="0"/>
            </a:rPr>
            <a:t> por </a:t>
          </a:r>
          <a:r>
            <a:rPr lang="en-US" sz="2000" b="1" i="0" kern="1200" dirty="0" err="1">
              <a:solidFill>
                <a:prstClr val="white"/>
              </a:solidFill>
              <a:latin typeface="Arial" panose="020B0604020202020204" pitchFamily="34" charset="0"/>
              <a:ea typeface="+mn-ea"/>
              <a:cs typeface="Arial" panose="020B0604020202020204" pitchFamily="34" charset="0"/>
            </a:rPr>
            <a:t>ejemplo</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mirar</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televisión</a:t>
          </a:r>
          <a:r>
            <a:rPr lang="en-US" sz="1800" b="1" i="0" kern="1200" dirty="0">
              <a:solidFill>
                <a:prstClr val="black"/>
              </a:solidFill>
              <a:latin typeface="Arial" panose="020B0604020202020204" pitchFamily="34" charset="0"/>
              <a:ea typeface="+mn-ea"/>
              <a:cs typeface="Arial" panose="020B0604020202020204" pitchFamily="34" charset="0"/>
            </a:rPr>
            <a:t>.</a:t>
          </a:r>
        </a:p>
      </dgm:t>
    </dgm:pt>
    <dgm:pt modelId="{A1B388EB-D18C-4565-B9A2-C2A86AF7E194}" type="parTrans" cxnId="{818D7A82-0D5F-44B4-B04E-5E50DE3CDDB2}">
      <dgm:prSet/>
      <dgm:spPr/>
      <dgm:t>
        <a:bodyPr/>
        <a:lstStyle/>
        <a:p>
          <a:endParaRPr lang="en-US"/>
        </a:p>
      </dgm:t>
    </dgm:pt>
    <dgm:pt modelId="{7C2CA96C-250D-4B1D-829D-70108A9CF9B5}" type="sibTrans" cxnId="{818D7A82-0D5F-44B4-B04E-5E50DE3CDDB2}">
      <dgm:prSet/>
      <dgm:spPr/>
      <dgm:t>
        <a:bodyPr/>
        <a:lstStyle/>
        <a:p>
          <a:endParaRPr lang="en-US"/>
        </a:p>
      </dgm:t>
    </dgm:pt>
    <dgm:pt modelId="{959DE28C-C2C4-4209-8ED2-AFC88437EF5E}">
      <dgm:prSet custT="1"/>
      <dgm:spPr/>
      <dgm:t>
        <a:bodyPr/>
        <a:lstStyle/>
        <a:p>
          <a:r>
            <a:rPr lang="en-US" sz="2000" b="1" i="0" kern="1200" dirty="0">
              <a:solidFill>
                <a:prstClr val="black"/>
              </a:solidFill>
              <a:latin typeface="Arial" panose="020B0604020202020204" pitchFamily="34" charset="0"/>
              <a:ea typeface="+mn-ea"/>
              <a:cs typeface="Arial" panose="020B0604020202020204" pitchFamily="34" charset="0"/>
            </a:rPr>
            <a:t>                                                 </a:t>
          </a:r>
          <a:r>
            <a:rPr lang="en-US" sz="2000" b="1" i="0" kern="1200" dirty="0">
              <a:solidFill>
                <a:prstClr val="white"/>
              </a:solidFill>
              <a:latin typeface="Arial" panose="020B0604020202020204" pitchFamily="34" charset="0"/>
              <a:ea typeface="+mn-ea"/>
              <a:cs typeface="Arial" panose="020B0604020202020204" pitchFamily="34" charset="0"/>
            </a:rPr>
            <a:t>¿</a:t>
          </a:r>
          <a:r>
            <a:rPr lang="en-US" sz="2000" b="1" i="0" kern="1200" dirty="0" err="1">
              <a:solidFill>
                <a:prstClr val="white"/>
              </a:solidFill>
              <a:latin typeface="Arial" panose="020B0604020202020204" pitchFamily="34" charset="0"/>
              <a:ea typeface="+mn-ea"/>
              <a:cs typeface="Arial" panose="020B0604020202020204" pitchFamily="34" charset="0"/>
            </a:rPr>
            <a:t>Cuál</a:t>
          </a:r>
          <a:r>
            <a:rPr lang="en-US" sz="2000" b="1" i="0" kern="1200" dirty="0">
              <a:solidFill>
                <a:prstClr val="white"/>
              </a:solidFill>
              <a:latin typeface="Arial" panose="020B0604020202020204" pitchFamily="34" charset="0"/>
              <a:ea typeface="+mn-ea"/>
              <a:cs typeface="Arial" panose="020B0604020202020204" pitchFamily="34" charset="0"/>
            </a:rPr>
            <a:t> es </a:t>
          </a:r>
          <a:r>
            <a:rPr lang="en-US" sz="2000" b="1" i="0" kern="1200" dirty="0" err="1">
              <a:solidFill>
                <a:prstClr val="white"/>
              </a:solidFill>
              <a:latin typeface="Arial" panose="020B0604020202020204" pitchFamily="34" charset="0"/>
              <a:ea typeface="+mn-ea"/>
              <a:cs typeface="Arial" panose="020B0604020202020204" pitchFamily="34" charset="0"/>
            </a:rPr>
            <a:t>tu</a:t>
          </a:r>
          <a:r>
            <a:rPr lang="en-US" sz="2000" b="1" i="0" kern="1200" dirty="0">
              <a:solidFill>
                <a:prstClr val="white"/>
              </a:solidFill>
              <a:latin typeface="Arial" panose="020B0604020202020204" pitchFamily="34" charset="0"/>
              <a:ea typeface="+mn-ea"/>
              <a:cs typeface="Arial" panose="020B0604020202020204" pitchFamily="34" charset="0"/>
            </a:rPr>
            <a:t> punto </a:t>
          </a:r>
          <a:r>
            <a:rPr lang="en-US" sz="2000" b="1" i="0" kern="1200" dirty="0" err="1">
              <a:solidFill>
                <a:prstClr val="white"/>
              </a:solidFill>
              <a:latin typeface="Arial" panose="020B0604020202020204" pitchFamily="34" charset="0"/>
              <a:ea typeface="+mn-ea"/>
              <a:cs typeface="Arial" panose="020B0604020202020204" pitchFamily="34" charset="0"/>
            </a:rPr>
            <a:t>más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débil</a:t>
          </a:r>
          <a:r>
            <a:rPr lang="en-US" sz="2000" b="1" i="0" kern="1200" dirty="0">
              <a:solidFill>
                <a:prstClr val="white"/>
              </a:solidFill>
              <a:latin typeface="Arial" panose="020B0604020202020204" pitchFamily="34" charset="0"/>
              <a:ea typeface="+mn-ea"/>
              <a:cs typeface="Arial" panose="020B0604020202020204" pitchFamily="34" charset="0"/>
            </a:rPr>
            <a:t>?</a:t>
          </a:r>
        </a:p>
      </dgm:t>
    </dgm:pt>
    <dgm:pt modelId="{F44E6504-9921-41F9-B850-B89B78A984ED}" type="parTrans" cxnId="{87B58B96-9AD3-4469-B1D8-46FF54840BDA}">
      <dgm:prSet/>
      <dgm:spPr/>
      <dgm:t>
        <a:bodyPr/>
        <a:lstStyle/>
        <a:p>
          <a:endParaRPr lang="en-US"/>
        </a:p>
      </dgm:t>
    </dgm:pt>
    <dgm:pt modelId="{8DE478FD-C0AD-4513-AB05-0688735AB177}" type="sibTrans" cxnId="{87B58B96-9AD3-4469-B1D8-46FF54840BDA}">
      <dgm:prSet/>
      <dgm:spPr/>
      <dgm:t>
        <a:bodyPr/>
        <a:lstStyle/>
        <a:p>
          <a:endParaRPr lang="en-US"/>
        </a:p>
      </dgm:t>
    </dgm:pt>
    <dgm:pt modelId="{4FA9B301-F2BF-4C34-8ABD-87F8FC85DA49}">
      <dgm:prSet custT="1"/>
      <dgm:spPr/>
      <dgm:t>
        <a:bodyPr/>
        <a:lstStyle/>
        <a:p>
          <a:r>
            <a:rPr lang="en-US" sz="2000" b="1" i="0" kern="1200" dirty="0">
              <a:solidFill>
                <a:prstClr val="white"/>
              </a:solidFill>
              <a:latin typeface="Arial" panose="020B0604020202020204" pitchFamily="34" charset="0"/>
              <a:ea typeface="+mn-ea"/>
              <a:cs typeface="Arial" panose="020B0604020202020204" pitchFamily="34" charset="0"/>
            </a:rPr>
            <a:t>Da una </a:t>
          </a:r>
          <a:r>
            <a:rPr lang="en-US" sz="2000" b="1" i="0" kern="1200" dirty="0" err="1">
              <a:solidFill>
                <a:prstClr val="white"/>
              </a:solidFill>
              <a:latin typeface="Arial" panose="020B0604020202020204" pitchFamily="34" charset="0"/>
              <a:ea typeface="+mn-ea"/>
              <a:cs typeface="Arial" panose="020B0604020202020204" pitchFamily="34" charset="0"/>
            </a:rPr>
            <a:t>respuesta</a:t>
          </a:r>
          <a:r>
            <a:rPr lang="en-US" sz="2000" b="1" i="0" kern="1200" dirty="0">
              <a:solidFill>
                <a:prstClr val="white"/>
              </a:solidFill>
              <a:latin typeface="Arial" panose="020B0604020202020204" pitchFamily="34" charset="0"/>
              <a:ea typeface="+mn-ea"/>
              <a:cs typeface="Arial" panose="020B0604020202020204" pitchFamily="34" charset="0"/>
            </a:rPr>
            <a:t> general que se </a:t>
          </a:r>
          <a:r>
            <a:rPr lang="en-US" sz="2000" b="1" i="0" kern="1200" dirty="0" err="1">
              <a:solidFill>
                <a:prstClr val="white"/>
              </a:solidFill>
              <a:latin typeface="Arial" panose="020B0604020202020204" pitchFamily="34" charset="0"/>
              <a:ea typeface="+mn-ea"/>
              <a:cs typeface="Arial" panose="020B0604020202020204" pitchFamily="34" charset="0"/>
            </a:rPr>
            <a:t>relacione</a:t>
          </a:r>
          <a:r>
            <a:rPr lang="en-US" sz="2000" b="1" i="0" kern="1200" dirty="0">
              <a:solidFill>
                <a:prstClr val="white"/>
              </a:solidFill>
              <a:latin typeface="Arial" panose="020B0604020202020204" pitchFamily="34" charset="0"/>
              <a:ea typeface="+mn-ea"/>
              <a:cs typeface="Arial" panose="020B0604020202020204" pitchFamily="34" charset="0"/>
            </a:rPr>
            <a:t> con </a:t>
          </a:r>
          <a:r>
            <a:rPr lang="en-US" sz="2000" b="1" i="0" kern="1200" dirty="0" err="1">
              <a:solidFill>
                <a:prstClr val="white"/>
              </a:solidFill>
              <a:latin typeface="Arial" panose="020B0604020202020204" pitchFamily="34" charset="0"/>
              <a:ea typeface="+mn-ea"/>
              <a:cs typeface="Arial" panose="020B0604020202020204" pitchFamily="34" charset="0"/>
            </a:rPr>
            <a:t>algún</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aspecto</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positivo</a:t>
          </a:r>
          <a:r>
            <a:rPr lang="en-US" sz="2000" b="1" i="0" kern="1200" dirty="0">
              <a:solidFill>
                <a:prstClr val="white"/>
              </a:solidFill>
              <a:latin typeface="Arial" panose="020B0604020202020204" pitchFamily="34" charset="0"/>
              <a:ea typeface="+mn-ea"/>
              <a:cs typeface="Arial" panose="020B0604020202020204" pitchFamily="34" charset="0"/>
            </a:rPr>
            <a:t> , </a:t>
          </a:r>
          <a:r>
            <a:rPr lang="en-US" sz="2000" b="1" i="0" kern="1200" dirty="0" err="1">
              <a:solidFill>
                <a:prstClr val="white"/>
              </a:solidFill>
              <a:latin typeface="Arial" panose="020B0604020202020204" pitchFamily="34" charset="0"/>
              <a:ea typeface="+mn-ea"/>
              <a:cs typeface="Arial" panose="020B0604020202020204" pitchFamily="34" charset="0"/>
            </a:rPr>
            <a:t>como</a:t>
          </a:r>
          <a:r>
            <a:rPr lang="en-US" sz="2000" b="1" i="0" kern="1200" dirty="0">
              <a:solidFill>
                <a:prstClr val="white"/>
              </a:solidFill>
              <a:latin typeface="Arial" panose="020B0604020202020204" pitchFamily="34" charset="0"/>
              <a:ea typeface="+mn-ea"/>
              <a:cs typeface="Arial" panose="020B0604020202020204" pitchFamily="34" charset="0"/>
            </a:rPr>
            <a:t> por </a:t>
          </a:r>
          <a:r>
            <a:rPr lang="en-US" sz="2000" b="1" i="0" kern="1200" dirty="0" err="1">
              <a:solidFill>
                <a:prstClr val="white"/>
              </a:solidFill>
              <a:latin typeface="Arial" panose="020B0604020202020204" pitchFamily="34" charset="0"/>
              <a:ea typeface="+mn-ea"/>
              <a:cs typeface="Arial" panose="020B0604020202020204" pitchFamily="34" charset="0"/>
            </a:rPr>
            <a:t>ejemplo</a:t>
          </a:r>
          <a:r>
            <a:rPr lang="en-US" sz="2000" b="1" i="0" kern="1200" dirty="0">
              <a:solidFill>
                <a:prstClr val="white"/>
              </a:solidFill>
              <a:latin typeface="Arial" panose="020B0604020202020204" pitchFamily="34" charset="0"/>
              <a:ea typeface="+mn-ea"/>
              <a:cs typeface="Arial" panose="020B0604020202020204" pitchFamily="34" charset="0"/>
            </a:rPr>
            <a:t> ser </a:t>
          </a:r>
          <a:r>
            <a:rPr lang="en-US" sz="2000" b="1" i="0" kern="1200" dirty="0" err="1">
              <a:solidFill>
                <a:prstClr val="white"/>
              </a:solidFill>
              <a:latin typeface="Arial" panose="020B0604020202020204" pitchFamily="34" charset="0"/>
              <a:ea typeface="+mn-ea"/>
              <a:cs typeface="Arial" panose="020B0604020202020204" pitchFamily="34" charset="0"/>
            </a:rPr>
            <a:t>perfeccionista</a:t>
          </a:r>
          <a:r>
            <a:rPr lang="en-US" sz="2000" b="1" i="0" kern="1200" dirty="0">
              <a:solidFill>
                <a:prstClr val="white"/>
              </a:solidFill>
              <a:latin typeface="Arial" panose="020B0604020202020204" pitchFamily="34" charset="0"/>
              <a:ea typeface="+mn-ea"/>
              <a:cs typeface="Arial" panose="020B0604020202020204" pitchFamily="34" charset="0"/>
            </a:rPr>
            <a:t>.</a:t>
          </a:r>
        </a:p>
      </dgm:t>
    </dgm:pt>
    <dgm:pt modelId="{451D0B5C-CFA7-4FEA-AFD1-E17F520C0252}" type="parTrans" cxnId="{2E4514D8-C9A5-4A1D-B99B-0D51E2583F88}">
      <dgm:prSet/>
      <dgm:spPr/>
      <dgm:t>
        <a:bodyPr/>
        <a:lstStyle/>
        <a:p>
          <a:endParaRPr lang="en-US"/>
        </a:p>
      </dgm:t>
    </dgm:pt>
    <dgm:pt modelId="{0C06F0E8-210E-4426-A449-08BD2ACF351B}" type="sibTrans" cxnId="{2E4514D8-C9A5-4A1D-B99B-0D51E2583F88}">
      <dgm:prSet/>
      <dgm:spPr/>
      <dgm:t>
        <a:bodyPr/>
        <a:lstStyle/>
        <a:p>
          <a:endParaRPr lang="en-US"/>
        </a:p>
      </dgm:t>
    </dgm:pt>
    <dgm:pt modelId="{15F365BF-7A75-4175-82E6-A88A21F136A8}">
      <dgm:prSet custT="1"/>
      <dgm:spPr/>
      <dgm:t>
        <a:bodyPr/>
        <a:lstStyle/>
        <a:p>
          <a:r>
            <a:rPr lang="en-US" sz="2000" b="1" i="0" kern="1200" dirty="0">
              <a:solidFill>
                <a:prstClr val="white"/>
              </a:solidFill>
              <a:latin typeface="Arial" panose="020B0604020202020204" pitchFamily="34" charset="0"/>
              <a:ea typeface="+mn-ea"/>
              <a:cs typeface="Arial" panose="020B0604020202020204" pitchFamily="34" charset="0"/>
            </a:rPr>
            <a:t>¿</a:t>
          </a:r>
          <a:r>
            <a:rPr lang="en-US" sz="2000" b="1" i="0" kern="1200" dirty="0" err="1">
              <a:solidFill>
                <a:prstClr val="white"/>
              </a:solidFill>
              <a:latin typeface="Arial" panose="020B0604020202020204" pitchFamily="34" charset="0"/>
              <a:ea typeface="+mn-ea"/>
              <a:cs typeface="Arial" panose="020B0604020202020204" pitchFamily="34" charset="0"/>
            </a:rPr>
            <a:t>Cuál</a:t>
          </a:r>
          <a:r>
            <a:rPr lang="en-US" sz="2000" b="1" i="0" kern="1200" dirty="0">
              <a:solidFill>
                <a:prstClr val="white"/>
              </a:solidFill>
              <a:latin typeface="Arial" panose="020B0604020202020204" pitchFamily="34" charset="0"/>
              <a:ea typeface="+mn-ea"/>
              <a:cs typeface="Arial" panose="020B0604020202020204" pitchFamily="34" charset="0"/>
            </a:rPr>
            <a:t> es </a:t>
          </a:r>
          <a:r>
            <a:rPr lang="en-US" sz="2000" b="1" i="0" kern="1200" dirty="0" err="1">
              <a:solidFill>
                <a:prstClr val="white"/>
              </a:solidFill>
              <a:latin typeface="Arial" panose="020B0604020202020204" pitchFamily="34" charset="0"/>
              <a:ea typeface="+mn-ea"/>
              <a:cs typeface="Arial" panose="020B0604020202020204" pitchFamily="34" charset="0"/>
            </a:rPr>
            <a:t>tu</a:t>
          </a:r>
          <a:r>
            <a:rPr lang="en-US" sz="2000" b="1" i="0" kern="1200" dirty="0">
              <a:solidFill>
                <a:prstClr val="white"/>
              </a:solidFill>
              <a:latin typeface="Arial" panose="020B0604020202020204" pitchFamily="34" charset="0"/>
              <a:ea typeface="+mn-ea"/>
              <a:cs typeface="Arial" panose="020B0604020202020204" pitchFamily="34" charset="0"/>
            </a:rPr>
            <a:t> punto </a:t>
          </a:r>
          <a:r>
            <a:rPr lang="en-US" sz="2000" b="1" i="0" kern="1200" dirty="0" err="1">
              <a:solidFill>
                <a:prstClr val="white"/>
              </a:solidFill>
              <a:latin typeface="Arial" panose="020B0604020202020204" pitchFamily="34" charset="0"/>
              <a:ea typeface="+mn-ea"/>
              <a:cs typeface="Arial" panose="020B0604020202020204" pitchFamily="34" charset="0"/>
            </a:rPr>
            <a:t>más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fuerte</a:t>
          </a:r>
          <a:r>
            <a:rPr lang="en-US" sz="2000" b="1" i="0" kern="1200" dirty="0">
              <a:solidFill>
                <a:prstClr val="white"/>
              </a:solidFill>
              <a:latin typeface="Arial" panose="020B0604020202020204" pitchFamily="34" charset="0"/>
              <a:ea typeface="+mn-ea"/>
              <a:cs typeface="Arial" panose="020B0604020202020204" pitchFamily="34" charset="0"/>
            </a:rPr>
            <a:t>?</a:t>
          </a:r>
        </a:p>
      </dgm:t>
    </dgm:pt>
    <dgm:pt modelId="{307726BA-4096-4F8F-A247-F158004DB2DC}" type="parTrans" cxnId="{487F04AF-1040-460B-B49D-3D882870B722}">
      <dgm:prSet/>
      <dgm:spPr/>
      <dgm:t>
        <a:bodyPr/>
        <a:lstStyle/>
        <a:p>
          <a:endParaRPr lang="en-US"/>
        </a:p>
      </dgm:t>
    </dgm:pt>
    <dgm:pt modelId="{B673DBFE-F703-4C36-A224-D0EAC2071274}" type="sibTrans" cxnId="{487F04AF-1040-460B-B49D-3D882870B722}">
      <dgm:prSet/>
      <dgm:spPr/>
      <dgm:t>
        <a:bodyPr/>
        <a:lstStyle/>
        <a:p>
          <a:endParaRPr lang="en-US"/>
        </a:p>
      </dgm:t>
    </dgm:pt>
    <dgm:pt modelId="{2AA272EC-1765-4292-BEF6-501678241F28}">
      <dgm:prSet custT="1"/>
      <dgm:spPr/>
      <dgm:t>
        <a:bodyPr/>
        <a:lstStyle/>
        <a:p>
          <a:pPr marL="0" lvl="0" indent="0" algn="l" defTabSz="889000">
            <a:lnSpc>
              <a:spcPct val="90000"/>
            </a:lnSpc>
            <a:spcBef>
              <a:spcPct val="0"/>
            </a:spcBef>
            <a:spcAft>
              <a:spcPct val="35000"/>
            </a:spcAft>
            <a:buNone/>
          </a:pP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Seguridad</a:t>
          </a:r>
          <a:r>
            <a:rPr lang="en-US" sz="2000" b="1" i="0" kern="1200" dirty="0">
              <a:solidFill>
                <a:prstClr val="white"/>
              </a:solidFill>
              <a:latin typeface="Arial" panose="020B0604020202020204" pitchFamily="34" charset="0"/>
              <a:ea typeface="+mn-ea"/>
              <a:cs typeface="Arial" panose="020B0604020202020204" pitchFamily="34" charset="0"/>
            </a:rPr>
            <a:t> y </a:t>
          </a:r>
          <a:r>
            <a:rPr lang="en-US" sz="2000" b="1" i="0" kern="1200" dirty="0" err="1">
              <a:solidFill>
                <a:prstClr val="white"/>
              </a:solidFill>
              <a:latin typeface="Arial" panose="020B0604020202020204" pitchFamily="34" charset="0"/>
              <a:ea typeface="+mn-ea"/>
              <a:cs typeface="Arial" panose="020B0604020202020204" pitchFamily="34" charset="0"/>
            </a:rPr>
            <a:t>confianza</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en</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ti</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mismo</a:t>
          </a:r>
          <a:r>
            <a:rPr lang="en-US" sz="2000" b="1" i="0" kern="1200" dirty="0">
              <a:solidFill>
                <a:prstClr val="white"/>
              </a:solidFill>
              <a:latin typeface="Arial" panose="020B0604020202020204" pitchFamily="34" charset="0"/>
              <a:ea typeface="+mn-ea"/>
              <a:cs typeface="Arial" panose="020B0604020202020204" pitchFamily="34" charset="0"/>
            </a:rPr>
            <a:t>,</a:t>
          </a:r>
        </a:p>
      </dgm:t>
    </dgm:pt>
    <dgm:pt modelId="{5D29DFEF-3214-44AD-A8E3-B665CBD63572}" type="parTrans" cxnId="{2257626F-EAF7-467B-BA70-4A3172024598}">
      <dgm:prSet/>
      <dgm:spPr/>
      <dgm:t>
        <a:bodyPr/>
        <a:lstStyle/>
        <a:p>
          <a:endParaRPr lang="en-US"/>
        </a:p>
      </dgm:t>
    </dgm:pt>
    <dgm:pt modelId="{6379177F-ED1A-4B5C-98FD-C113C4697DBE}" type="sibTrans" cxnId="{2257626F-EAF7-467B-BA70-4A3172024598}">
      <dgm:prSet/>
      <dgm:spPr/>
      <dgm:t>
        <a:bodyPr/>
        <a:lstStyle/>
        <a:p>
          <a:endParaRPr lang="en-US"/>
        </a:p>
      </dgm:t>
    </dgm:pt>
    <dgm:pt modelId="{975894F9-DB57-4C7C-99F7-F6FE6931563F}">
      <dgm:prSet custT="1"/>
      <dgm:spPr/>
      <dgm:t>
        <a:bodyPr/>
        <a:lstStyle/>
        <a:p>
          <a:pPr marL="0" lvl="0" indent="0" algn="l" defTabSz="889000">
            <a:lnSpc>
              <a:spcPct val="90000"/>
            </a:lnSpc>
            <a:spcBef>
              <a:spcPct val="0"/>
            </a:spcBef>
            <a:spcAft>
              <a:spcPct val="35000"/>
            </a:spcAft>
            <a:buNone/>
          </a:pP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Capacidad</a:t>
          </a:r>
          <a:r>
            <a:rPr lang="en-US" sz="2000" b="1" i="0" kern="1200" dirty="0">
              <a:solidFill>
                <a:prstClr val="white"/>
              </a:solidFill>
              <a:latin typeface="Arial" panose="020B0604020202020204" pitchFamily="34" charset="0"/>
              <a:ea typeface="+mn-ea"/>
              <a:cs typeface="Arial" panose="020B0604020202020204" pitchFamily="34" charset="0"/>
            </a:rPr>
            <a:t> de </a:t>
          </a:r>
          <a:r>
            <a:rPr lang="en-US" sz="2000" b="1" i="0" kern="1200" dirty="0" err="1">
              <a:solidFill>
                <a:prstClr val="white"/>
              </a:solidFill>
              <a:latin typeface="Arial" panose="020B0604020202020204" pitchFamily="34" charset="0"/>
              <a:ea typeface="+mn-ea"/>
              <a:cs typeface="Arial" panose="020B0604020202020204" pitchFamily="34" charset="0"/>
            </a:rPr>
            <a:t>adaptación</a:t>
          </a:r>
          <a:r>
            <a:rPr lang="en-US" sz="2000" b="1" i="0" kern="1200" dirty="0">
              <a:solidFill>
                <a:prstClr val="white"/>
              </a:solidFill>
              <a:latin typeface="Arial" panose="020B0604020202020204" pitchFamily="34" charset="0"/>
              <a:ea typeface="+mn-ea"/>
              <a:cs typeface="Arial" panose="020B0604020202020204" pitchFamily="34" charset="0"/>
            </a:rPr>
            <a:t> </a:t>
          </a:r>
        </a:p>
      </dgm:t>
    </dgm:pt>
    <dgm:pt modelId="{1ED7FAAC-34D0-4010-A428-C3664E4304CC}" type="parTrans" cxnId="{1B1BD2C7-3211-4E8F-B8B9-85CF7F1364AD}">
      <dgm:prSet/>
      <dgm:spPr/>
      <dgm:t>
        <a:bodyPr/>
        <a:lstStyle/>
        <a:p>
          <a:endParaRPr lang="en-US"/>
        </a:p>
      </dgm:t>
    </dgm:pt>
    <dgm:pt modelId="{001B9444-2ED8-42D3-8DF9-5C5DC35C2B25}" type="sibTrans" cxnId="{1B1BD2C7-3211-4E8F-B8B9-85CF7F1364AD}">
      <dgm:prSet/>
      <dgm:spPr/>
      <dgm:t>
        <a:bodyPr/>
        <a:lstStyle/>
        <a:p>
          <a:endParaRPr lang="en-US"/>
        </a:p>
      </dgm:t>
    </dgm:pt>
    <dgm:pt modelId="{0A6D828B-7C1C-43BE-BF3B-6EE14A3976FC}">
      <dgm:prSet custT="1"/>
      <dgm:spPr/>
      <dgm:t>
        <a:bodyPr/>
        <a:lstStyle/>
        <a:p>
          <a:pPr marL="0" lvl="0" indent="0" algn="l" defTabSz="889000">
            <a:lnSpc>
              <a:spcPct val="90000"/>
            </a:lnSpc>
            <a:spcBef>
              <a:spcPct val="0"/>
            </a:spcBef>
            <a:spcAft>
              <a:spcPct val="35000"/>
            </a:spcAft>
            <a:buNone/>
          </a:pPr>
          <a:r>
            <a:rPr lang="en-US" sz="2000" b="1" i="0" kern="1200" dirty="0" err="1">
              <a:solidFill>
                <a:prstClr val="white"/>
              </a:solidFill>
              <a:latin typeface="Arial" panose="020B0604020202020204" pitchFamily="34" charset="0"/>
              <a:ea typeface="+mn-ea"/>
              <a:cs typeface="Arial" panose="020B0604020202020204" pitchFamily="34" charset="0"/>
            </a:rPr>
            <a:t>Facilidad</a:t>
          </a:r>
          <a:r>
            <a:rPr lang="en-US" sz="2000" b="1" i="0" kern="1200" dirty="0">
              <a:solidFill>
                <a:prstClr val="white"/>
              </a:solidFill>
              <a:latin typeface="Arial" panose="020B0604020202020204" pitchFamily="34" charset="0"/>
              <a:ea typeface="+mn-ea"/>
              <a:cs typeface="Arial" panose="020B0604020202020204" pitchFamily="34" charset="0"/>
            </a:rPr>
            <a:t> para </a:t>
          </a:r>
          <a:r>
            <a:rPr lang="en-US" sz="2000" b="1" i="0" kern="1200" dirty="0" err="1">
              <a:solidFill>
                <a:prstClr val="white"/>
              </a:solidFill>
              <a:latin typeface="Arial" panose="020B0604020202020204" pitchFamily="34" charset="0"/>
              <a:ea typeface="+mn-ea"/>
              <a:cs typeface="Arial" panose="020B0604020202020204" pitchFamily="34" charset="0"/>
            </a:rPr>
            <a:t>aprender</a:t>
          </a:r>
          <a:r>
            <a:rPr lang="en-US" sz="2000" b="1" i="0" kern="1200" dirty="0">
              <a:solidFill>
                <a:prstClr val="white"/>
              </a:solidFill>
              <a:latin typeface="Arial" panose="020B0604020202020204" pitchFamily="34" charset="0"/>
              <a:ea typeface="+mn-ea"/>
              <a:cs typeface="Arial" panose="020B0604020202020204" pitchFamily="34" charset="0"/>
            </a:rPr>
            <a:t> y </a:t>
          </a:r>
          <a:r>
            <a:rPr lang="en-US" sz="2000" b="1" i="0" kern="1200" dirty="0" err="1">
              <a:solidFill>
                <a:prstClr val="white"/>
              </a:solidFill>
              <a:latin typeface="Arial" panose="020B0604020202020204" pitchFamily="34" charset="0"/>
              <a:ea typeface="+mn-ea"/>
              <a:cs typeface="Arial" panose="020B0604020202020204" pitchFamily="34" charset="0"/>
            </a:rPr>
            <a:t>adaptarse</a:t>
          </a:r>
          <a:r>
            <a:rPr lang="en-US" sz="2000" b="1" i="0" kern="1200" dirty="0">
              <a:solidFill>
                <a:prstClr val="white"/>
              </a:solidFill>
              <a:latin typeface="Arial" panose="020B0604020202020204" pitchFamily="34" charset="0"/>
              <a:ea typeface="+mn-ea"/>
              <a:cs typeface="Arial" panose="020B0604020202020204" pitchFamily="34" charset="0"/>
            </a:rPr>
            <a:t> a las </a:t>
          </a:r>
          <a:r>
            <a:rPr lang="en-US" sz="2000" b="1" i="0" kern="1200" dirty="0" err="1">
              <a:solidFill>
                <a:prstClr val="white"/>
              </a:solidFill>
              <a:latin typeface="Arial" panose="020B0604020202020204" pitchFamily="34" charset="0"/>
              <a:ea typeface="+mn-ea"/>
              <a:cs typeface="Arial" panose="020B0604020202020204" pitchFamily="34" charset="0"/>
            </a:rPr>
            <a:t>nuevas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responsabilidades</a:t>
          </a:r>
          <a:endParaRPr lang="en-US" sz="2000" b="1" i="0" kern="1200" dirty="0">
            <a:solidFill>
              <a:prstClr val="white"/>
            </a:solidFill>
            <a:latin typeface="Arial" panose="020B0604020202020204" pitchFamily="34" charset="0"/>
            <a:ea typeface="+mn-ea"/>
            <a:cs typeface="Arial" panose="020B0604020202020204" pitchFamily="34" charset="0"/>
          </a:endParaRPr>
        </a:p>
      </dgm:t>
    </dgm:pt>
    <dgm:pt modelId="{E71AF1A1-86C2-4B54-B383-541C133A05F8}" type="parTrans" cxnId="{5FA6C3FC-5317-41E2-98FF-B2D647353B1F}">
      <dgm:prSet/>
      <dgm:spPr/>
      <dgm:t>
        <a:bodyPr/>
        <a:lstStyle/>
        <a:p>
          <a:endParaRPr lang="en-US"/>
        </a:p>
      </dgm:t>
    </dgm:pt>
    <dgm:pt modelId="{8BCB6EC4-DDC1-4749-8708-CB32AD945849}" type="sibTrans" cxnId="{5FA6C3FC-5317-41E2-98FF-B2D647353B1F}">
      <dgm:prSet/>
      <dgm:spPr/>
      <dgm:t>
        <a:bodyPr/>
        <a:lstStyle/>
        <a:p>
          <a:endParaRPr lang="en-US"/>
        </a:p>
      </dgm:t>
    </dgm:pt>
    <dgm:pt modelId="{136EC3C7-AF9A-D74D-8117-9AD382ACD489}" type="pres">
      <dgm:prSet presAssocID="{18D8BC45-4734-478A-AE60-517CDAF16E3E}" presName="vert0" presStyleCnt="0">
        <dgm:presLayoutVars>
          <dgm:dir/>
          <dgm:animOne val="branch"/>
          <dgm:animLvl val="lvl"/>
        </dgm:presLayoutVars>
      </dgm:prSet>
      <dgm:spPr/>
    </dgm:pt>
    <dgm:pt modelId="{0DCA3A4E-F382-1D40-945A-C7D7BB478625}" type="pres">
      <dgm:prSet presAssocID="{29814DFF-4616-4E87-9CBB-5DEFB498205F}" presName="thickLine" presStyleLbl="alignNode1" presStyleIdx="0" presStyleCnt="1"/>
      <dgm:spPr/>
    </dgm:pt>
    <dgm:pt modelId="{C49105DD-7793-6A45-8B44-20AF5637BEA1}" type="pres">
      <dgm:prSet presAssocID="{29814DFF-4616-4E87-9CBB-5DEFB498205F}" presName="horz1" presStyleCnt="0"/>
      <dgm:spPr/>
    </dgm:pt>
    <dgm:pt modelId="{109E54AD-35EA-7E4D-A279-5E1210B07B71}" type="pres">
      <dgm:prSet presAssocID="{29814DFF-4616-4E87-9CBB-5DEFB498205F}" presName="tx1" presStyleLbl="revTx" presStyleIdx="0" presStyleCnt="10"/>
      <dgm:spPr/>
    </dgm:pt>
    <dgm:pt modelId="{28FEC703-D0F9-F641-A59C-0991F0947683}" type="pres">
      <dgm:prSet presAssocID="{29814DFF-4616-4E87-9CBB-5DEFB498205F}" presName="vert1" presStyleCnt="0"/>
      <dgm:spPr/>
    </dgm:pt>
    <dgm:pt modelId="{1560D87F-AC24-174E-8597-5D95C229AD5D}" type="pres">
      <dgm:prSet presAssocID="{128DC0A0-7FE7-4469-983C-B54D672D19EF}" presName="vertSpace2a" presStyleCnt="0"/>
      <dgm:spPr/>
    </dgm:pt>
    <dgm:pt modelId="{4343B7E2-E475-D842-8ABE-5988D1B18D02}" type="pres">
      <dgm:prSet presAssocID="{128DC0A0-7FE7-4469-983C-B54D672D19EF}" presName="horz2" presStyleCnt="0"/>
      <dgm:spPr/>
    </dgm:pt>
    <dgm:pt modelId="{3A1C4705-6101-F24A-93C0-E9642AB6A90E}" type="pres">
      <dgm:prSet presAssocID="{128DC0A0-7FE7-4469-983C-B54D672D19EF}" presName="horzSpace2" presStyleCnt="0"/>
      <dgm:spPr/>
    </dgm:pt>
    <dgm:pt modelId="{BEA7A7B7-461E-0D44-B04C-2FE9946ED9E5}" type="pres">
      <dgm:prSet presAssocID="{128DC0A0-7FE7-4469-983C-B54D672D19EF}" presName="tx2" presStyleLbl="revTx" presStyleIdx="1" presStyleCnt="10"/>
      <dgm:spPr/>
    </dgm:pt>
    <dgm:pt modelId="{9EB70A2D-E141-5641-BACA-5DCAB62A8B17}" type="pres">
      <dgm:prSet presAssocID="{128DC0A0-7FE7-4469-983C-B54D672D19EF}" presName="vert2" presStyleCnt="0"/>
      <dgm:spPr/>
    </dgm:pt>
    <dgm:pt modelId="{281BB166-7FF9-F34A-8799-09DC1AF88ABC}" type="pres">
      <dgm:prSet presAssocID="{128DC0A0-7FE7-4469-983C-B54D672D19EF}" presName="thinLine2b" presStyleLbl="callout" presStyleIdx="0" presStyleCnt="9"/>
      <dgm:spPr/>
    </dgm:pt>
    <dgm:pt modelId="{5BA0CDC3-E8B6-DD4F-812E-B3D797AB70E3}" type="pres">
      <dgm:prSet presAssocID="{128DC0A0-7FE7-4469-983C-B54D672D19EF}" presName="vertSpace2b" presStyleCnt="0"/>
      <dgm:spPr/>
    </dgm:pt>
    <dgm:pt modelId="{3DFD2EC4-409B-7441-AE11-87F8F3632C36}" type="pres">
      <dgm:prSet presAssocID="{2C6093FA-F785-4AF0-A208-0432FB9A546B}" presName="horz2" presStyleCnt="0"/>
      <dgm:spPr/>
    </dgm:pt>
    <dgm:pt modelId="{87D49AEE-C62D-B449-96D8-5D10B0D34966}" type="pres">
      <dgm:prSet presAssocID="{2C6093FA-F785-4AF0-A208-0432FB9A546B}" presName="horzSpace2" presStyleCnt="0"/>
      <dgm:spPr/>
    </dgm:pt>
    <dgm:pt modelId="{02C7D90C-27E4-8844-A451-201E8490DEE4}" type="pres">
      <dgm:prSet presAssocID="{2C6093FA-F785-4AF0-A208-0432FB9A546B}" presName="tx2" presStyleLbl="revTx" presStyleIdx="2" presStyleCnt="10"/>
      <dgm:spPr/>
    </dgm:pt>
    <dgm:pt modelId="{E1997848-12E4-5B48-AC51-1BF5FB212190}" type="pres">
      <dgm:prSet presAssocID="{2C6093FA-F785-4AF0-A208-0432FB9A546B}" presName="vert2" presStyleCnt="0"/>
      <dgm:spPr/>
    </dgm:pt>
    <dgm:pt modelId="{DC3E360B-1F48-2C48-90DC-00504C7B1682}" type="pres">
      <dgm:prSet presAssocID="{2C6093FA-F785-4AF0-A208-0432FB9A546B}" presName="thinLine2b" presStyleLbl="callout" presStyleIdx="1" presStyleCnt="9"/>
      <dgm:spPr/>
    </dgm:pt>
    <dgm:pt modelId="{6A6A0E48-16BD-FB41-9A58-14BF1DC42FB9}" type="pres">
      <dgm:prSet presAssocID="{2C6093FA-F785-4AF0-A208-0432FB9A546B}" presName="vertSpace2b" presStyleCnt="0"/>
      <dgm:spPr/>
    </dgm:pt>
    <dgm:pt modelId="{E8084666-3B0D-BF45-8E4A-A3353248E089}" type="pres">
      <dgm:prSet presAssocID="{5D3C6D8F-BB48-445B-9079-1AB505A76062}" presName="horz2" presStyleCnt="0"/>
      <dgm:spPr/>
    </dgm:pt>
    <dgm:pt modelId="{693B9A7E-60B7-7F41-BC27-C6467FB4A43B}" type="pres">
      <dgm:prSet presAssocID="{5D3C6D8F-BB48-445B-9079-1AB505A76062}" presName="horzSpace2" presStyleCnt="0"/>
      <dgm:spPr/>
    </dgm:pt>
    <dgm:pt modelId="{6001CDF4-F4E6-B548-9A14-C163713E6943}" type="pres">
      <dgm:prSet presAssocID="{5D3C6D8F-BB48-445B-9079-1AB505A76062}" presName="tx2" presStyleLbl="revTx" presStyleIdx="3" presStyleCnt="10"/>
      <dgm:spPr/>
    </dgm:pt>
    <dgm:pt modelId="{DFFAE885-3499-2146-94E8-105BB98E73BC}" type="pres">
      <dgm:prSet presAssocID="{5D3C6D8F-BB48-445B-9079-1AB505A76062}" presName="vert2" presStyleCnt="0"/>
      <dgm:spPr/>
    </dgm:pt>
    <dgm:pt modelId="{BE014707-2127-D646-A47E-399ED77B14E4}" type="pres">
      <dgm:prSet presAssocID="{5D3C6D8F-BB48-445B-9079-1AB505A76062}" presName="thinLine2b" presStyleLbl="callout" presStyleIdx="2" presStyleCnt="9"/>
      <dgm:spPr/>
    </dgm:pt>
    <dgm:pt modelId="{6A1985AD-C3B0-8B4B-923F-E1D5341E8E9C}" type="pres">
      <dgm:prSet presAssocID="{5D3C6D8F-BB48-445B-9079-1AB505A76062}" presName="vertSpace2b" presStyleCnt="0"/>
      <dgm:spPr/>
    </dgm:pt>
    <dgm:pt modelId="{B849CA2A-2908-E840-9086-1268A5F4B46A}" type="pres">
      <dgm:prSet presAssocID="{959DE28C-C2C4-4209-8ED2-AFC88437EF5E}" presName="horz2" presStyleCnt="0"/>
      <dgm:spPr/>
    </dgm:pt>
    <dgm:pt modelId="{7162BF68-D0CC-1649-91FD-2014F15E6201}" type="pres">
      <dgm:prSet presAssocID="{959DE28C-C2C4-4209-8ED2-AFC88437EF5E}" presName="horzSpace2" presStyleCnt="0"/>
      <dgm:spPr/>
    </dgm:pt>
    <dgm:pt modelId="{3E59B513-FC4B-4F4C-8F7B-86ECE70AA766}" type="pres">
      <dgm:prSet presAssocID="{959DE28C-C2C4-4209-8ED2-AFC88437EF5E}" presName="tx2" presStyleLbl="revTx" presStyleIdx="4" presStyleCnt="10"/>
      <dgm:spPr/>
    </dgm:pt>
    <dgm:pt modelId="{82D4CB39-9A4B-3242-A65E-FD8B56FC3CA2}" type="pres">
      <dgm:prSet presAssocID="{959DE28C-C2C4-4209-8ED2-AFC88437EF5E}" presName="vert2" presStyleCnt="0"/>
      <dgm:spPr/>
    </dgm:pt>
    <dgm:pt modelId="{5424B669-5224-7F4F-964B-A80898F2DD29}" type="pres">
      <dgm:prSet presAssocID="{959DE28C-C2C4-4209-8ED2-AFC88437EF5E}" presName="thinLine2b" presStyleLbl="callout" presStyleIdx="3" presStyleCnt="9"/>
      <dgm:spPr/>
    </dgm:pt>
    <dgm:pt modelId="{5C701005-31D7-354F-AA1D-48EF3EB54B41}" type="pres">
      <dgm:prSet presAssocID="{959DE28C-C2C4-4209-8ED2-AFC88437EF5E}" presName="vertSpace2b" presStyleCnt="0"/>
      <dgm:spPr/>
    </dgm:pt>
    <dgm:pt modelId="{76304F72-20AA-A84D-BA34-54FD9778FA80}" type="pres">
      <dgm:prSet presAssocID="{4FA9B301-F2BF-4C34-8ABD-87F8FC85DA49}" presName="horz2" presStyleCnt="0"/>
      <dgm:spPr/>
    </dgm:pt>
    <dgm:pt modelId="{5288455F-6844-9442-BFF4-C41CC81D04A8}" type="pres">
      <dgm:prSet presAssocID="{4FA9B301-F2BF-4C34-8ABD-87F8FC85DA49}" presName="horzSpace2" presStyleCnt="0"/>
      <dgm:spPr/>
    </dgm:pt>
    <dgm:pt modelId="{D801670A-EB32-7D43-AAED-E8B74A6F2098}" type="pres">
      <dgm:prSet presAssocID="{4FA9B301-F2BF-4C34-8ABD-87F8FC85DA49}" presName="tx2" presStyleLbl="revTx" presStyleIdx="5" presStyleCnt="10"/>
      <dgm:spPr/>
    </dgm:pt>
    <dgm:pt modelId="{67EB9264-581C-AE4C-B76F-C8904B16D1F2}" type="pres">
      <dgm:prSet presAssocID="{4FA9B301-F2BF-4C34-8ABD-87F8FC85DA49}" presName="vert2" presStyleCnt="0"/>
      <dgm:spPr/>
    </dgm:pt>
    <dgm:pt modelId="{26962441-C23D-D447-98E4-C2A7F6DEA123}" type="pres">
      <dgm:prSet presAssocID="{4FA9B301-F2BF-4C34-8ABD-87F8FC85DA49}" presName="thinLine2b" presStyleLbl="callout" presStyleIdx="4" presStyleCnt="9"/>
      <dgm:spPr/>
    </dgm:pt>
    <dgm:pt modelId="{39047694-FBE5-6C40-B3B7-38D35F224692}" type="pres">
      <dgm:prSet presAssocID="{4FA9B301-F2BF-4C34-8ABD-87F8FC85DA49}" presName="vertSpace2b" presStyleCnt="0"/>
      <dgm:spPr/>
    </dgm:pt>
    <dgm:pt modelId="{3C013A88-48B7-F043-997B-DCCFC8F116E2}" type="pres">
      <dgm:prSet presAssocID="{15F365BF-7A75-4175-82E6-A88A21F136A8}" presName="horz2" presStyleCnt="0"/>
      <dgm:spPr/>
    </dgm:pt>
    <dgm:pt modelId="{1E68CDE7-C491-3845-B794-234D7914CB3F}" type="pres">
      <dgm:prSet presAssocID="{15F365BF-7A75-4175-82E6-A88A21F136A8}" presName="horzSpace2" presStyleCnt="0"/>
      <dgm:spPr/>
    </dgm:pt>
    <dgm:pt modelId="{DF27D758-FEDE-A947-AC1D-66206A7E1EB4}" type="pres">
      <dgm:prSet presAssocID="{15F365BF-7A75-4175-82E6-A88A21F136A8}" presName="tx2" presStyleLbl="revTx" presStyleIdx="6" presStyleCnt="10"/>
      <dgm:spPr/>
    </dgm:pt>
    <dgm:pt modelId="{12C6C4B5-3CDE-CC41-BDED-4210EF4801A3}" type="pres">
      <dgm:prSet presAssocID="{15F365BF-7A75-4175-82E6-A88A21F136A8}" presName="vert2" presStyleCnt="0"/>
      <dgm:spPr/>
    </dgm:pt>
    <dgm:pt modelId="{73DC2796-DD6C-A041-BEFB-57DA4E828846}" type="pres">
      <dgm:prSet presAssocID="{15F365BF-7A75-4175-82E6-A88A21F136A8}" presName="thinLine2b" presStyleLbl="callout" presStyleIdx="5" presStyleCnt="9"/>
      <dgm:spPr/>
    </dgm:pt>
    <dgm:pt modelId="{6F479EEC-D619-E447-A9EE-FC2254E24DCA}" type="pres">
      <dgm:prSet presAssocID="{15F365BF-7A75-4175-82E6-A88A21F136A8}" presName="vertSpace2b" presStyleCnt="0"/>
      <dgm:spPr/>
    </dgm:pt>
    <dgm:pt modelId="{1F5A6BF5-CA41-1A48-865C-3D37BD2EED50}" type="pres">
      <dgm:prSet presAssocID="{2AA272EC-1765-4292-BEF6-501678241F28}" presName="horz2" presStyleCnt="0"/>
      <dgm:spPr/>
    </dgm:pt>
    <dgm:pt modelId="{9B1FCBD4-4D35-484F-A148-7C24DECD3DC3}" type="pres">
      <dgm:prSet presAssocID="{2AA272EC-1765-4292-BEF6-501678241F28}" presName="horzSpace2" presStyleCnt="0"/>
      <dgm:spPr/>
    </dgm:pt>
    <dgm:pt modelId="{EE234B9C-6E5B-BA48-B551-53B0B7620700}" type="pres">
      <dgm:prSet presAssocID="{2AA272EC-1765-4292-BEF6-501678241F28}" presName="tx2" presStyleLbl="revTx" presStyleIdx="7" presStyleCnt="10"/>
      <dgm:spPr/>
    </dgm:pt>
    <dgm:pt modelId="{307A7E68-D307-9C4C-A369-43314EEB6286}" type="pres">
      <dgm:prSet presAssocID="{2AA272EC-1765-4292-BEF6-501678241F28}" presName="vert2" presStyleCnt="0"/>
      <dgm:spPr/>
    </dgm:pt>
    <dgm:pt modelId="{8A98606A-20D9-084B-9168-B498988F0C27}" type="pres">
      <dgm:prSet presAssocID="{2AA272EC-1765-4292-BEF6-501678241F28}" presName="thinLine2b" presStyleLbl="callout" presStyleIdx="6" presStyleCnt="9"/>
      <dgm:spPr/>
    </dgm:pt>
    <dgm:pt modelId="{FE3F71AC-FCB5-BE4A-840B-641D2F25C669}" type="pres">
      <dgm:prSet presAssocID="{2AA272EC-1765-4292-BEF6-501678241F28}" presName="vertSpace2b" presStyleCnt="0"/>
      <dgm:spPr/>
    </dgm:pt>
    <dgm:pt modelId="{283256CB-A00F-384D-A326-3ADECE3A0E02}" type="pres">
      <dgm:prSet presAssocID="{0A6D828B-7C1C-43BE-BF3B-6EE14A3976FC}" presName="horz2" presStyleCnt="0"/>
      <dgm:spPr/>
    </dgm:pt>
    <dgm:pt modelId="{75918DAF-65AB-FB46-8BA5-5CA869C7E006}" type="pres">
      <dgm:prSet presAssocID="{0A6D828B-7C1C-43BE-BF3B-6EE14A3976FC}" presName="horzSpace2" presStyleCnt="0"/>
      <dgm:spPr/>
    </dgm:pt>
    <dgm:pt modelId="{17045DC8-5FF5-A943-BB7F-AF18995008C0}" type="pres">
      <dgm:prSet presAssocID="{0A6D828B-7C1C-43BE-BF3B-6EE14A3976FC}" presName="tx2" presStyleLbl="revTx" presStyleIdx="8" presStyleCnt="10"/>
      <dgm:spPr/>
    </dgm:pt>
    <dgm:pt modelId="{41630A36-4FE5-0044-8074-422EED0B5622}" type="pres">
      <dgm:prSet presAssocID="{0A6D828B-7C1C-43BE-BF3B-6EE14A3976FC}" presName="vert2" presStyleCnt="0"/>
      <dgm:spPr/>
    </dgm:pt>
    <dgm:pt modelId="{D48BADCA-C574-284A-B85A-2A54B76AECFD}" type="pres">
      <dgm:prSet presAssocID="{0A6D828B-7C1C-43BE-BF3B-6EE14A3976FC}" presName="thinLine2b" presStyleLbl="callout" presStyleIdx="7" presStyleCnt="9"/>
      <dgm:spPr/>
    </dgm:pt>
    <dgm:pt modelId="{047DCF70-3FA8-B94C-85D6-C454E3FC58FB}" type="pres">
      <dgm:prSet presAssocID="{0A6D828B-7C1C-43BE-BF3B-6EE14A3976FC}" presName="vertSpace2b" presStyleCnt="0"/>
      <dgm:spPr/>
    </dgm:pt>
    <dgm:pt modelId="{B23F75EA-7E40-BC49-AADB-194F903B12DC}" type="pres">
      <dgm:prSet presAssocID="{975894F9-DB57-4C7C-99F7-F6FE6931563F}" presName="horz2" presStyleCnt="0"/>
      <dgm:spPr/>
    </dgm:pt>
    <dgm:pt modelId="{F6E95A38-A99B-0B42-A35C-177CE2510D4A}" type="pres">
      <dgm:prSet presAssocID="{975894F9-DB57-4C7C-99F7-F6FE6931563F}" presName="horzSpace2" presStyleCnt="0"/>
      <dgm:spPr/>
    </dgm:pt>
    <dgm:pt modelId="{7D2FB97F-BEA7-434D-A3C2-83321427BD11}" type="pres">
      <dgm:prSet presAssocID="{975894F9-DB57-4C7C-99F7-F6FE6931563F}" presName="tx2" presStyleLbl="revTx" presStyleIdx="9" presStyleCnt="10"/>
      <dgm:spPr/>
    </dgm:pt>
    <dgm:pt modelId="{D40B7A43-6494-6041-9FA7-FEC15FC794B6}" type="pres">
      <dgm:prSet presAssocID="{975894F9-DB57-4C7C-99F7-F6FE6931563F}" presName="vert2" presStyleCnt="0"/>
      <dgm:spPr/>
    </dgm:pt>
    <dgm:pt modelId="{F9493155-36B5-4F4E-9527-6FF61D847958}" type="pres">
      <dgm:prSet presAssocID="{975894F9-DB57-4C7C-99F7-F6FE6931563F}" presName="thinLine2b" presStyleLbl="callout" presStyleIdx="8" presStyleCnt="9"/>
      <dgm:spPr/>
    </dgm:pt>
    <dgm:pt modelId="{0CACD0EB-6DE6-D642-AFC9-14A22A47BB14}" type="pres">
      <dgm:prSet presAssocID="{975894F9-DB57-4C7C-99F7-F6FE6931563F}" presName="vertSpace2b" presStyleCnt="0"/>
      <dgm:spPr/>
    </dgm:pt>
  </dgm:ptLst>
  <dgm:cxnLst>
    <dgm:cxn modelId="{707BDF1D-5E3D-3C46-811B-7483F9775728}" type="presOf" srcId="{2C6093FA-F785-4AF0-A208-0432FB9A546B}" destId="{02C7D90C-27E4-8844-A451-201E8490DEE4}" srcOrd="0" destOrd="0" presId="urn:microsoft.com/office/officeart/2008/layout/LinedList"/>
    <dgm:cxn modelId="{941DF93F-A647-814F-ACF0-DFD5DAB5B6E9}" type="presOf" srcId="{18D8BC45-4734-478A-AE60-517CDAF16E3E}" destId="{136EC3C7-AF9A-D74D-8117-9AD382ACD489}" srcOrd="0" destOrd="0" presId="urn:microsoft.com/office/officeart/2008/layout/LinedList"/>
    <dgm:cxn modelId="{2E16D251-FC7C-CF46-BEF0-62A232E98C53}" type="presOf" srcId="{2AA272EC-1765-4292-BEF6-501678241F28}" destId="{EE234B9C-6E5B-BA48-B551-53B0B7620700}" srcOrd="0" destOrd="0" presId="urn:microsoft.com/office/officeart/2008/layout/LinedList"/>
    <dgm:cxn modelId="{4DB1EA55-99AD-AC4A-B978-1710C8ADEA22}" type="presOf" srcId="{128DC0A0-7FE7-4469-983C-B54D672D19EF}" destId="{BEA7A7B7-461E-0D44-B04C-2FE9946ED9E5}" srcOrd="0" destOrd="0" presId="urn:microsoft.com/office/officeart/2008/layout/LinedList"/>
    <dgm:cxn modelId="{FC82D661-A272-8B42-A4D2-5640CBCAECAE}" type="presOf" srcId="{15F365BF-7A75-4175-82E6-A88A21F136A8}" destId="{DF27D758-FEDE-A947-AC1D-66206A7E1EB4}" srcOrd="0" destOrd="0" presId="urn:microsoft.com/office/officeart/2008/layout/LinedList"/>
    <dgm:cxn modelId="{68ECBC62-EEAB-443E-BFEB-76D4DA6C882F}" srcId="{29814DFF-4616-4E87-9CBB-5DEFB498205F}" destId="{128DC0A0-7FE7-4469-983C-B54D672D19EF}" srcOrd="0" destOrd="0" parTransId="{578A46F1-BBB1-49FF-A28D-459E15455A20}" sibTransId="{A47DFE9F-5839-4D24-B8C2-9E5996C16E26}"/>
    <dgm:cxn modelId="{2257626F-EAF7-467B-BA70-4A3172024598}" srcId="{29814DFF-4616-4E87-9CBB-5DEFB498205F}" destId="{2AA272EC-1765-4292-BEF6-501678241F28}" srcOrd="6" destOrd="0" parTransId="{5D29DFEF-3214-44AD-A8E3-B665CBD63572}" sibTransId="{6379177F-ED1A-4B5C-98FD-C113C4697DBE}"/>
    <dgm:cxn modelId="{818D7A82-0D5F-44B4-B04E-5E50DE3CDDB2}" srcId="{29814DFF-4616-4E87-9CBB-5DEFB498205F}" destId="{5D3C6D8F-BB48-445B-9079-1AB505A76062}" srcOrd="2" destOrd="0" parTransId="{A1B388EB-D18C-4565-B9A2-C2A86AF7E194}" sibTransId="{7C2CA96C-250D-4B1D-829D-70108A9CF9B5}"/>
    <dgm:cxn modelId="{87B58B96-9AD3-4469-B1D8-46FF54840BDA}" srcId="{29814DFF-4616-4E87-9CBB-5DEFB498205F}" destId="{959DE28C-C2C4-4209-8ED2-AFC88437EF5E}" srcOrd="3" destOrd="0" parTransId="{F44E6504-9921-41F9-B850-B89B78A984ED}" sibTransId="{8DE478FD-C0AD-4513-AB05-0688735AB177}"/>
    <dgm:cxn modelId="{15CA7B9D-AF3C-48AF-9425-411F71E83CB6}" srcId="{29814DFF-4616-4E87-9CBB-5DEFB498205F}" destId="{2C6093FA-F785-4AF0-A208-0432FB9A546B}" srcOrd="1" destOrd="0" parTransId="{27C9966A-BF20-4D02-A802-73140BD1A932}" sibTransId="{F4C05A95-D453-42A2-82E5-7D82FBF5A23E}"/>
    <dgm:cxn modelId="{0DCF7EA5-9689-AD4E-A5B9-0DD967348108}" type="presOf" srcId="{975894F9-DB57-4C7C-99F7-F6FE6931563F}" destId="{7D2FB97F-BEA7-434D-A3C2-83321427BD11}" srcOrd="0" destOrd="0" presId="urn:microsoft.com/office/officeart/2008/layout/LinedList"/>
    <dgm:cxn modelId="{487F04AF-1040-460B-B49D-3D882870B722}" srcId="{29814DFF-4616-4E87-9CBB-5DEFB498205F}" destId="{15F365BF-7A75-4175-82E6-A88A21F136A8}" srcOrd="5" destOrd="0" parTransId="{307726BA-4096-4F8F-A247-F158004DB2DC}" sibTransId="{B673DBFE-F703-4C36-A224-D0EAC2071274}"/>
    <dgm:cxn modelId="{263642B3-4CB5-E743-8B26-3475C5CFFC91}" type="presOf" srcId="{4FA9B301-F2BF-4C34-8ABD-87F8FC85DA49}" destId="{D801670A-EB32-7D43-AAED-E8B74A6F2098}" srcOrd="0" destOrd="0" presId="urn:microsoft.com/office/officeart/2008/layout/LinedList"/>
    <dgm:cxn modelId="{CA15D9BD-F9D5-4040-A452-3461BACF0494}" type="presOf" srcId="{5D3C6D8F-BB48-445B-9079-1AB505A76062}" destId="{6001CDF4-F4E6-B548-9A14-C163713E6943}" srcOrd="0" destOrd="0" presId="urn:microsoft.com/office/officeart/2008/layout/LinedList"/>
    <dgm:cxn modelId="{24D65EC1-5356-4BEF-A9BD-53E93D0857E2}" srcId="{18D8BC45-4734-478A-AE60-517CDAF16E3E}" destId="{29814DFF-4616-4E87-9CBB-5DEFB498205F}" srcOrd="0" destOrd="0" parTransId="{B78DDD26-633E-4BBE-93EC-0E5442D183A3}" sibTransId="{2D85BCAA-9B1E-4C27-86B5-19A44EAEE5F4}"/>
    <dgm:cxn modelId="{7F0B01C4-CAA9-E24C-9C44-617EDF512488}" type="presOf" srcId="{29814DFF-4616-4E87-9CBB-5DEFB498205F}" destId="{109E54AD-35EA-7E4D-A279-5E1210B07B71}" srcOrd="0" destOrd="0" presId="urn:microsoft.com/office/officeart/2008/layout/LinedList"/>
    <dgm:cxn modelId="{0F22DBC6-1D6F-C747-B762-982F013A46E7}" type="presOf" srcId="{959DE28C-C2C4-4209-8ED2-AFC88437EF5E}" destId="{3E59B513-FC4B-4F4C-8F7B-86ECE70AA766}" srcOrd="0" destOrd="0" presId="urn:microsoft.com/office/officeart/2008/layout/LinedList"/>
    <dgm:cxn modelId="{1B1BD2C7-3211-4E8F-B8B9-85CF7F1364AD}" srcId="{29814DFF-4616-4E87-9CBB-5DEFB498205F}" destId="{975894F9-DB57-4C7C-99F7-F6FE6931563F}" srcOrd="8" destOrd="0" parTransId="{1ED7FAAC-34D0-4010-A428-C3664E4304CC}" sibTransId="{001B9444-2ED8-42D3-8DF9-5C5DC35C2B25}"/>
    <dgm:cxn modelId="{2E4514D8-C9A5-4A1D-B99B-0D51E2583F88}" srcId="{29814DFF-4616-4E87-9CBB-5DEFB498205F}" destId="{4FA9B301-F2BF-4C34-8ABD-87F8FC85DA49}" srcOrd="4" destOrd="0" parTransId="{451D0B5C-CFA7-4FEA-AFD1-E17F520C0252}" sibTransId="{0C06F0E8-210E-4426-A449-08BD2ACF351B}"/>
    <dgm:cxn modelId="{3D534FF6-F1E2-004B-930B-A107F8CBCB1F}" type="presOf" srcId="{0A6D828B-7C1C-43BE-BF3B-6EE14A3976FC}" destId="{17045DC8-5FF5-A943-BB7F-AF18995008C0}" srcOrd="0" destOrd="0" presId="urn:microsoft.com/office/officeart/2008/layout/LinedList"/>
    <dgm:cxn modelId="{5FA6C3FC-5317-41E2-98FF-B2D647353B1F}" srcId="{29814DFF-4616-4E87-9CBB-5DEFB498205F}" destId="{0A6D828B-7C1C-43BE-BF3B-6EE14A3976FC}" srcOrd="7" destOrd="0" parTransId="{E71AF1A1-86C2-4B54-B383-541C133A05F8}" sibTransId="{8BCB6EC4-DDC1-4749-8708-CB32AD945849}"/>
    <dgm:cxn modelId="{2B38A989-BE88-CC48-93E0-29B02E5B837E}" type="presParOf" srcId="{136EC3C7-AF9A-D74D-8117-9AD382ACD489}" destId="{0DCA3A4E-F382-1D40-945A-C7D7BB478625}" srcOrd="0" destOrd="0" presId="urn:microsoft.com/office/officeart/2008/layout/LinedList"/>
    <dgm:cxn modelId="{59FDD37D-0690-6441-820E-3AEA91869178}" type="presParOf" srcId="{136EC3C7-AF9A-D74D-8117-9AD382ACD489}" destId="{C49105DD-7793-6A45-8B44-20AF5637BEA1}" srcOrd="1" destOrd="0" presId="urn:microsoft.com/office/officeart/2008/layout/LinedList"/>
    <dgm:cxn modelId="{781112D7-C843-AA40-8CFA-D2DD20B62DDB}" type="presParOf" srcId="{C49105DD-7793-6A45-8B44-20AF5637BEA1}" destId="{109E54AD-35EA-7E4D-A279-5E1210B07B71}" srcOrd="0" destOrd="0" presId="urn:microsoft.com/office/officeart/2008/layout/LinedList"/>
    <dgm:cxn modelId="{79A75BEE-BB48-C940-A892-66EE0B51EB48}" type="presParOf" srcId="{C49105DD-7793-6A45-8B44-20AF5637BEA1}" destId="{28FEC703-D0F9-F641-A59C-0991F0947683}" srcOrd="1" destOrd="0" presId="urn:microsoft.com/office/officeart/2008/layout/LinedList"/>
    <dgm:cxn modelId="{6D4F380F-BF06-5D45-BBF5-CD1159622ABD}" type="presParOf" srcId="{28FEC703-D0F9-F641-A59C-0991F0947683}" destId="{1560D87F-AC24-174E-8597-5D95C229AD5D}" srcOrd="0" destOrd="0" presId="urn:microsoft.com/office/officeart/2008/layout/LinedList"/>
    <dgm:cxn modelId="{7049B28C-25FE-A54E-9AAF-1F99834870A7}" type="presParOf" srcId="{28FEC703-D0F9-F641-A59C-0991F0947683}" destId="{4343B7E2-E475-D842-8ABE-5988D1B18D02}" srcOrd="1" destOrd="0" presId="urn:microsoft.com/office/officeart/2008/layout/LinedList"/>
    <dgm:cxn modelId="{29063967-19D5-804A-8D3B-6B44ABB3A52F}" type="presParOf" srcId="{4343B7E2-E475-D842-8ABE-5988D1B18D02}" destId="{3A1C4705-6101-F24A-93C0-E9642AB6A90E}" srcOrd="0" destOrd="0" presId="urn:microsoft.com/office/officeart/2008/layout/LinedList"/>
    <dgm:cxn modelId="{CD73B804-2D5A-5748-86F0-D8C1030B54A5}" type="presParOf" srcId="{4343B7E2-E475-D842-8ABE-5988D1B18D02}" destId="{BEA7A7B7-461E-0D44-B04C-2FE9946ED9E5}" srcOrd="1" destOrd="0" presId="urn:microsoft.com/office/officeart/2008/layout/LinedList"/>
    <dgm:cxn modelId="{067E6424-6080-1547-A3FE-D1A3EEFCAA46}" type="presParOf" srcId="{4343B7E2-E475-D842-8ABE-5988D1B18D02}" destId="{9EB70A2D-E141-5641-BACA-5DCAB62A8B17}" srcOrd="2" destOrd="0" presId="urn:microsoft.com/office/officeart/2008/layout/LinedList"/>
    <dgm:cxn modelId="{CC7715AC-B0AF-B943-AFDD-F57130D2DECC}" type="presParOf" srcId="{28FEC703-D0F9-F641-A59C-0991F0947683}" destId="{281BB166-7FF9-F34A-8799-09DC1AF88ABC}" srcOrd="2" destOrd="0" presId="urn:microsoft.com/office/officeart/2008/layout/LinedList"/>
    <dgm:cxn modelId="{6D600A0A-7A14-C245-8811-09805E02B5F3}" type="presParOf" srcId="{28FEC703-D0F9-F641-A59C-0991F0947683}" destId="{5BA0CDC3-E8B6-DD4F-812E-B3D797AB70E3}" srcOrd="3" destOrd="0" presId="urn:microsoft.com/office/officeart/2008/layout/LinedList"/>
    <dgm:cxn modelId="{821914B9-B63D-054D-9305-8626404520FF}" type="presParOf" srcId="{28FEC703-D0F9-F641-A59C-0991F0947683}" destId="{3DFD2EC4-409B-7441-AE11-87F8F3632C36}" srcOrd="4" destOrd="0" presId="urn:microsoft.com/office/officeart/2008/layout/LinedList"/>
    <dgm:cxn modelId="{6EC21A47-542B-6941-ADD0-BEC5C3E9329E}" type="presParOf" srcId="{3DFD2EC4-409B-7441-AE11-87F8F3632C36}" destId="{87D49AEE-C62D-B449-96D8-5D10B0D34966}" srcOrd="0" destOrd="0" presId="urn:microsoft.com/office/officeart/2008/layout/LinedList"/>
    <dgm:cxn modelId="{983484E0-902E-B44B-ACDE-4A5286166119}" type="presParOf" srcId="{3DFD2EC4-409B-7441-AE11-87F8F3632C36}" destId="{02C7D90C-27E4-8844-A451-201E8490DEE4}" srcOrd="1" destOrd="0" presId="urn:microsoft.com/office/officeart/2008/layout/LinedList"/>
    <dgm:cxn modelId="{5C54BA1F-D5E7-FF48-BD27-40A6A7504E9F}" type="presParOf" srcId="{3DFD2EC4-409B-7441-AE11-87F8F3632C36}" destId="{E1997848-12E4-5B48-AC51-1BF5FB212190}" srcOrd="2" destOrd="0" presId="urn:microsoft.com/office/officeart/2008/layout/LinedList"/>
    <dgm:cxn modelId="{0BE03D74-FF7A-EF4D-9314-6F514A3AD508}" type="presParOf" srcId="{28FEC703-D0F9-F641-A59C-0991F0947683}" destId="{DC3E360B-1F48-2C48-90DC-00504C7B1682}" srcOrd="5" destOrd="0" presId="urn:microsoft.com/office/officeart/2008/layout/LinedList"/>
    <dgm:cxn modelId="{C65FC402-1301-8A40-AE4B-39CE7504EC63}" type="presParOf" srcId="{28FEC703-D0F9-F641-A59C-0991F0947683}" destId="{6A6A0E48-16BD-FB41-9A58-14BF1DC42FB9}" srcOrd="6" destOrd="0" presId="urn:microsoft.com/office/officeart/2008/layout/LinedList"/>
    <dgm:cxn modelId="{C2D38B15-DE71-9A45-ACA3-00AAFADF8B10}" type="presParOf" srcId="{28FEC703-D0F9-F641-A59C-0991F0947683}" destId="{E8084666-3B0D-BF45-8E4A-A3353248E089}" srcOrd="7" destOrd="0" presId="urn:microsoft.com/office/officeart/2008/layout/LinedList"/>
    <dgm:cxn modelId="{86B541EC-E013-FA4E-86DA-80DDE70D7206}" type="presParOf" srcId="{E8084666-3B0D-BF45-8E4A-A3353248E089}" destId="{693B9A7E-60B7-7F41-BC27-C6467FB4A43B}" srcOrd="0" destOrd="0" presId="urn:microsoft.com/office/officeart/2008/layout/LinedList"/>
    <dgm:cxn modelId="{46FA0267-11D1-6B47-B7D4-DEBDBEAC3F30}" type="presParOf" srcId="{E8084666-3B0D-BF45-8E4A-A3353248E089}" destId="{6001CDF4-F4E6-B548-9A14-C163713E6943}" srcOrd="1" destOrd="0" presId="urn:microsoft.com/office/officeart/2008/layout/LinedList"/>
    <dgm:cxn modelId="{62983E7D-20DD-4A48-8C48-0ACF79E77A68}" type="presParOf" srcId="{E8084666-3B0D-BF45-8E4A-A3353248E089}" destId="{DFFAE885-3499-2146-94E8-105BB98E73BC}" srcOrd="2" destOrd="0" presId="urn:microsoft.com/office/officeart/2008/layout/LinedList"/>
    <dgm:cxn modelId="{8F1308F5-92EC-9448-BF27-5347F12C0ACD}" type="presParOf" srcId="{28FEC703-D0F9-F641-A59C-0991F0947683}" destId="{BE014707-2127-D646-A47E-399ED77B14E4}" srcOrd="8" destOrd="0" presId="urn:microsoft.com/office/officeart/2008/layout/LinedList"/>
    <dgm:cxn modelId="{DA1C46EE-FFD3-F942-AF48-4C3C9F2C1EFB}" type="presParOf" srcId="{28FEC703-D0F9-F641-A59C-0991F0947683}" destId="{6A1985AD-C3B0-8B4B-923F-E1D5341E8E9C}" srcOrd="9" destOrd="0" presId="urn:microsoft.com/office/officeart/2008/layout/LinedList"/>
    <dgm:cxn modelId="{6D749803-3F80-A249-B726-4D5BDC86FCF7}" type="presParOf" srcId="{28FEC703-D0F9-F641-A59C-0991F0947683}" destId="{B849CA2A-2908-E840-9086-1268A5F4B46A}" srcOrd="10" destOrd="0" presId="urn:microsoft.com/office/officeart/2008/layout/LinedList"/>
    <dgm:cxn modelId="{ACD09EFB-BDF5-1547-B987-DD891A583762}" type="presParOf" srcId="{B849CA2A-2908-E840-9086-1268A5F4B46A}" destId="{7162BF68-D0CC-1649-91FD-2014F15E6201}" srcOrd="0" destOrd="0" presId="urn:microsoft.com/office/officeart/2008/layout/LinedList"/>
    <dgm:cxn modelId="{F8F5716B-E95B-A44A-8623-DEA20E2CBE12}" type="presParOf" srcId="{B849CA2A-2908-E840-9086-1268A5F4B46A}" destId="{3E59B513-FC4B-4F4C-8F7B-86ECE70AA766}" srcOrd="1" destOrd="0" presId="urn:microsoft.com/office/officeart/2008/layout/LinedList"/>
    <dgm:cxn modelId="{D97463B0-F4D3-394F-B95C-3867A4FDB4E1}" type="presParOf" srcId="{B849CA2A-2908-E840-9086-1268A5F4B46A}" destId="{82D4CB39-9A4B-3242-A65E-FD8B56FC3CA2}" srcOrd="2" destOrd="0" presId="urn:microsoft.com/office/officeart/2008/layout/LinedList"/>
    <dgm:cxn modelId="{F34EEF22-CB64-474F-AAA6-90F8200B0212}" type="presParOf" srcId="{28FEC703-D0F9-F641-A59C-0991F0947683}" destId="{5424B669-5224-7F4F-964B-A80898F2DD29}" srcOrd="11" destOrd="0" presId="urn:microsoft.com/office/officeart/2008/layout/LinedList"/>
    <dgm:cxn modelId="{FF279EDF-AEFA-4944-B32A-C9D6DB00707A}" type="presParOf" srcId="{28FEC703-D0F9-F641-A59C-0991F0947683}" destId="{5C701005-31D7-354F-AA1D-48EF3EB54B41}" srcOrd="12" destOrd="0" presId="urn:microsoft.com/office/officeart/2008/layout/LinedList"/>
    <dgm:cxn modelId="{B172035B-CDE5-9740-B206-35BD39B1641D}" type="presParOf" srcId="{28FEC703-D0F9-F641-A59C-0991F0947683}" destId="{76304F72-20AA-A84D-BA34-54FD9778FA80}" srcOrd="13" destOrd="0" presId="urn:microsoft.com/office/officeart/2008/layout/LinedList"/>
    <dgm:cxn modelId="{AF392F60-DE13-D340-838E-886A98CE32C5}" type="presParOf" srcId="{76304F72-20AA-A84D-BA34-54FD9778FA80}" destId="{5288455F-6844-9442-BFF4-C41CC81D04A8}" srcOrd="0" destOrd="0" presId="urn:microsoft.com/office/officeart/2008/layout/LinedList"/>
    <dgm:cxn modelId="{3CB162D5-4439-FB4B-A2D3-CA8988D8BBD0}" type="presParOf" srcId="{76304F72-20AA-A84D-BA34-54FD9778FA80}" destId="{D801670A-EB32-7D43-AAED-E8B74A6F2098}" srcOrd="1" destOrd="0" presId="urn:microsoft.com/office/officeart/2008/layout/LinedList"/>
    <dgm:cxn modelId="{2B067F24-1CB0-724D-919D-D3F462C73DD7}" type="presParOf" srcId="{76304F72-20AA-A84D-BA34-54FD9778FA80}" destId="{67EB9264-581C-AE4C-B76F-C8904B16D1F2}" srcOrd="2" destOrd="0" presId="urn:microsoft.com/office/officeart/2008/layout/LinedList"/>
    <dgm:cxn modelId="{65D43D4C-BFB7-F04E-B680-2274574CB36F}" type="presParOf" srcId="{28FEC703-D0F9-F641-A59C-0991F0947683}" destId="{26962441-C23D-D447-98E4-C2A7F6DEA123}" srcOrd="14" destOrd="0" presId="urn:microsoft.com/office/officeart/2008/layout/LinedList"/>
    <dgm:cxn modelId="{D3697CDC-F5E0-7247-A42E-F0086E5A1C6E}" type="presParOf" srcId="{28FEC703-D0F9-F641-A59C-0991F0947683}" destId="{39047694-FBE5-6C40-B3B7-38D35F224692}" srcOrd="15" destOrd="0" presId="urn:microsoft.com/office/officeart/2008/layout/LinedList"/>
    <dgm:cxn modelId="{41E0D1BA-0770-7A42-830C-604DB7E9E237}" type="presParOf" srcId="{28FEC703-D0F9-F641-A59C-0991F0947683}" destId="{3C013A88-48B7-F043-997B-DCCFC8F116E2}" srcOrd="16" destOrd="0" presId="urn:microsoft.com/office/officeart/2008/layout/LinedList"/>
    <dgm:cxn modelId="{50737D21-7F0E-354A-AF54-4420E5F14AB6}" type="presParOf" srcId="{3C013A88-48B7-F043-997B-DCCFC8F116E2}" destId="{1E68CDE7-C491-3845-B794-234D7914CB3F}" srcOrd="0" destOrd="0" presId="urn:microsoft.com/office/officeart/2008/layout/LinedList"/>
    <dgm:cxn modelId="{B7F0E9BF-D491-8247-9CEE-10B272F2DB01}" type="presParOf" srcId="{3C013A88-48B7-F043-997B-DCCFC8F116E2}" destId="{DF27D758-FEDE-A947-AC1D-66206A7E1EB4}" srcOrd="1" destOrd="0" presId="urn:microsoft.com/office/officeart/2008/layout/LinedList"/>
    <dgm:cxn modelId="{9E92B780-40E8-5745-B667-626EC26F05B5}" type="presParOf" srcId="{3C013A88-48B7-F043-997B-DCCFC8F116E2}" destId="{12C6C4B5-3CDE-CC41-BDED-4210EF4801A3}" srcOrd="2" destOrd="0" presId="urn:microsoft.com/office/officeart/2008/layout/LinedList"/>
    <dgm:cxn modelId="{FE4BB54B-DE7B-DF44-A0A0-A9BFC660F7CA}" type="presParOf" srcId="{28FEC703-D0F9-F641-A59C-0991F0947683}" destId="{73DC2796-DD6C-A041-BEFB-57DA4E828846}" srcOrd="17" destOrd="0" presId="urn:microsoft.com/office/officeart/2008/layout/LinedList"/>
    <dgm:cxn modelId="{098FBCDE-2FE6-0D44-BE92-35D838E333BD}" type="presParOf" srcId="{28FEC703-D0F9-F641-A59C-0991F0947683}" destId="{6F479EEC-D619-E447-A9EE-FC2254E24DCA}" srcOrd="18" destOrd="0" presId="urn:microsoft.com/office/officeart/2008/layout/LinedList"/>
    <dgm:cxn modelId="{56C0414C-0C2C-6745-960F-19E5949E7185}" type="presParOf" srcId="{28FEC703-D0F9-F641-A59C-0991F0947683}" destId="{1F5A6BF5-CA41-1A48-865C-3D37BD2EED50}" srcOrd="19" destOrd="0" presId="urn:microsoft.com/office/officeart/2008/layout/LinedList"/>
    <dgm:cxn modelId="{B31464D7-8328-1147-B6AF-187FE1BAB0B7}" type="presParOf" srcId="{1F5A6BF5-CA41-1A48-865C-3D37BD2EED50}" destId="{9B1FCBD4-4D35-484F-A148-7C24DECD3DC3}" srcOrd="0" destOrd="0" presId="urn:microsoft.com/office/officeart/2008/layout/LinedList"/>
    <dgm:cxn modelId="{D8A12417-87C0-2640-A3D7-25A05EB53B7F}" type="presParOf" srcId="{1F5A6BF5-CA41-1A48-865C-3D37BD2EED50}" destId="{EE234B9C-6E5B-BA48-B551-53B0B7620700}" srcOrd="1" destOrd="0" presId="urn:microsoft.com/office/officeart/2008/layout/LinedList"/>
    <dgm:cxn modelId="{FAA1C980-2F8E-6E4E-A882-31898C29301E}" type="presParOf" srcId="{1F5A6BF5-CA41-1A48-865C-3D37BD2EED50}" destId="{307A7E68-D307-9C4C-A369-43314EEB6286}" srcOrd="2" destOrd="0" presId="urn:microsoft.com/office/officeart/2008/layout/LinedList"/>
    <dgm:cxn modelId="{5D544FCD-6A45-E743-9A99-56FDA5801473}" type="presParOf" srcId="{28FEC703-D0F9-F641-A59C-0991F0947683}" destId="{8A98606A-20D9-084B-9168-B498988F0C27}" srcOrd="20" destOrd="0" presId="urn:microsoft.com/office/officeart/2008/layout/LinedList"/>
    <dgm:cxn modelId="{1CC1A484-8ECD-1444-B80C-D041AC5C9E14}" type="presParOf" srcId="{28FEC703-D0F9-F641-A59C-0991F0947683}" destId="{FE3F71AC-FCB5-BE4A-840B-641D2F25C669}" srcOrd="21" destOrd="0" presId="urn:microsoft.com/office/officeart/2008/layout/LinedList"/>
    <dgm:cxn modelId="{BE691F76-AD0F-4140-97F3-1739799E0B72}" type="presParOf" srcId="{28FEC703-D0F9-F641-A59C-0991F0947683}" destId="{283256CB-A00F-384D-A326-3ADECE3A0E02}" srcOrd="22" destOrd="0" presId="urn:microsoft.com/office/officeart/2008/layout/LinedList"/>
    <dgm:cxn modelId="{212ABCD6-4D7C-C04B-B5EC-B77DAF227D7E}" type="presParOf" srcId="{283256CB-A00F-384D-A326-3ADECE3A0E02}" destId="{75918DAF-65AB-FB46-8BA5-5CA869C7E006}" srcOrd="0" destOrd="0" presId="urn:microsoft.com/office/officeart/2008/layout/LinedList"/>
    <dgm:cxn modelId="{A84E5417-E4F6-934B-A618-E36E3AF39B9F}" type="presParOf" srcId="{283256CB-A00F-384D-A326-3ADECE3A0E02}" destId="{17045DC8-5FF5-A943-BB7F-AF18995008C0}" srcOrd="1" destOrd="0" presId="urn:microsoft.com/office/officeart/2008/layout/LinedList"/>
    <dgm:cxn modelId="{B551FE98-5FAA-C841-8A69-C996F3A2CF9B}" type="presParOf" srcId="{283256CB-A00F-384D-A326-3ADECE3A0E02}" destId="{41630A36-4FE5-0044-8074-422EED0B5622}" srcOrd="2" destOrd="0" presId="urn:microsoft.com/office/officeart/2008/layout/LinedList"/>
    <dgm:cxn modelId="{3C216E9A-845D-DC44-AE2C-8B4994AC1B40}" type="presParOf" srcId="{28FEC703-D0F9-F641-A59C-0991F0947683}" destId="{D48BADCA-C574-284A-B85A-2A54B76AECFD}" srcOrd="23" destOrd="0" presId="urn:microsoft.com/office/officeart/2008/layout/LinedList"/>
    <dgm:cxn modelId="{F452035B-BA75-DC4C-8E02-B5EBCB565338}" type="presParOf" srcId="{28FEC703-D0F9-F641-A59C-0991F0947683}" destId="{047DCF70-3FA8-B94C-85D6-C454E3FC58FB}" srcOrd="24" destOrd="0" presId="urn:microsoft.com/office/officeart/2008/layout/LinedList"/>
    <dgm:cxn modelId="{82243CE2-E674-8446-9792-0CD669F67791}" type="presParOf" srcId="{28FEC703-D0F9-F641-A59C-0991F0947683}" destId="{B23F75EA-7E40-BC49-AADB-194F903B12DC}" srcOrd="25" destOrd="0" presId="urn:microsoft.com/office/officeart/2008/layout/LinedList"/>
    <dgm:cxn modelId="{2AF5344D-457A-C44E-B78A-53C8DBB7C242}" type="presParOf" srcId="{B23F75EA-7E40-BC49-AADB-194F903B12DC}" destId="{F6E95A38-A99B-0B42-A35C-177CE2510D4A}" srcOrd="0" destOrd="0" presId="urn:microsoft.com/office/officeart/2008/layout/LinedList"/>
    <dgm:cxn modelId="{BCCF8EE4-8851-EA4B-BF14-AFCEE0138B59}" type="presParOf" srcId="{B23F75EA-7E40-BC49-AADB-194F903B12DC}" destId="{7D2FB97F-BEA7-434D-A3C2-83321427BD11}" srcOrd="1" destOrd="0" presId="urn:microsoft.com/office/officeart/2008/layout/LinedList"/>
    <dgm:cxn modelId="{5CB00D85-90EE-1744-892F-A59926A3F639}" type="presParOf" srcId="{B23F75EA-7E40-BC49-AADB-194F903B12DC}" destId="{D40B7A43-6494-6041-9FA7-FEC15FC794B6}" srcOrd="2" destOrd="0" presId="urn:microsoft.com/office/officeart/2008/layout/LinedList"/>
    <dgm:cxn modelId="{EFB6E7F4-3034-FC42-8F3F-ABCCDDE47C8E}" type="presParOf" srcId="{28FEC703-D0F9-F641-A59C-0991F0947683}" destId="{F9493155-36B5-4F4E-9527-6FF61D847958}" srcOrd="26" destOrd="0" presId="urn:microsoft.com/office/officeart/2008/layout/LinedList"/>
    <dgm:cxn modelId="{ABCEB1BB-21A2-D047-910E-401B2440C208}" type="presParOf" srcId="{28FEC703-D0F9-F641-A59C-0991F0947683}" destId="{0CACD0EB-6DE6-D642-AFC9-14A22A47BB14}" srcOrd="27" destOrd="0" presId="urn:microsoft.com/office/officeart/2008/layout/Lin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5984CA2-6695-4435-A389-06D9D8083274}"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86933A92-34E7-41BF-B4EE-B56DBF3D7854}">
      <dgm:prSet custT="1"/>
      <dgm:spPr/>
      <dgm:t>
        <a:bodyPr/>
        <a:lstStyle/>
        <a:p>
          <a:r>
            <a:rPr lang="es-ES" sz="2400" b="1" i="0" dirty="0"/>
            <a:t>Saluda a la persona que te va a entrevistar llamándola por su nombre, mirándola a los ojos, y apretándole la mano. </a:t>
          </a:r>
          <a:endParaRPr lang="en-US" sz="2400" dirty="0"/>
        </a:p>
      </dgm:t>
    </dgm:pt>
    <dgm:pt modelId="{F19CAADB-252E-44E5-94E2-219450D6957C}" type="parTrans" cxnId="{2F4BED5A-C0DB-45C6-86A3-9A15A9EA4F8F}">
      <dgm:prSet/>
      <dgm:spPr/>
      <dgm:t>
        <a:bodyPr/>
        <a:lstStyle/>
        <a:p>
          <a:endParaRPr lang="en-US"/>
        </a:p>
      </dgm:t>
    </dgm:pt>
    <dgm:pt modelId="{E6D9EF3D-F797-4115-B52C-66314A62FA1B}" type="sibTrans" cxnId="{2F4BED5A-C0DB-45C6-86A3-9A15A9EA4F8F}">
      <dgm:prSet/>
      <dgm:spPr/>
      <dgm:t>
        <a:bodyPr/>
        <a:lstStyle/>
        <a:p>
          <a:endParaRPr lang="en-US"/>
        </a:p>
      </dgm:t>
    </dgm:pt>
    <dgm:pt modelId="{478EC5EB-21A6-4DE1-903E-3EA5735484B7}">
      <dgm:prSet custT="1"/>
      <dgm:spPr/>
      <dgm:t>
        <a:bodyPr/>
        <a:lstStyle/>
        <a:p>
          <a:r>
            <a:rPr lang="es-ES" sz="2400" b="1" i="0" dirty="0"/>
            <a:t>Da una imagen de naturalidad y de confianza en ti mismo al entrar a la oficina del entrevistador. </a:t>
          </a:r>
          <a:endParaRPr lang="en-US" sz="2400" dirty="0"/>
        </a:p>
      </dgm:t>
    </dgm:pt>
    <dgm:pt modelId="{FB07A06C-6737-4468-B2DF-E7B2D5CEF1EF}" type="parTrans" cxnId="{F991E7B8-8212-42E4-9873-D4076FE1C8A6}">
      <dgm:prSet/>
      <dgm:spPr/>
      <dgm:t>
        <a:bodyPr/>
        <a:lstStyle/>
        <a:p>
          <a:endParaRPr lang="en-US"/>
        </a:p>
      </dgm:t>
    </dgm:pt>
    <dgm:pt modelId="{7A76F5DD-0C09-4C30-90D0-C3A5F4F0C7B5}" type="sibTrans" cxnId="{F991E7B8-8212-42E4-9873-D4076FE1C8A6}">
      <dgm:prSet/>
      <dgm:spPr/>
      <dgm:t>
        <a:bodyPr/>
        <a:lstStyle/>
        <a:p>
          <a:endParaRPr lang="en-US"/>
        </a:p>
      </dgm:t>
    </dgm:pt>
    <dgm:pt modelId="{31ACCCB6-A1BC-4A4C-9647-DBF63890D906}">
      <dgm:prSet custT="1"/>
      <dgm:spPr/>
      <dgm:t>
        <a:bodyPr/>
        <a:lstStyle/>
        <a:p>
          <a:r>
            <a:rPr lang="es-ES" sz="2400" b="1" i="0" dirty="0"/>
            <a:t>Adopta una postura relajada. </a:t>
          </a:r>
          <a:endParaRPr lang="en-US" sz="2400" dirty="0"/>
        </a:p>
      </dgm:t>
    </dgm:pt>
    <dgm:pt modelId="{86EADB3E-AA44-4D06-AEEA-6E79CD810AF2}" type="parTrans" cxnId="{F3724698-39ED-454D-8B36-5B96C7F05A98}">
      <dgm:prSet/>
      <dgm:spPr/>
      <dgm:t>
        <a:bodyPr/>
        <a:lstStyle/>
        <a:p>
          <a:endParaRPr lang="en-US"/>
        </a:p>
      </dgm:t>
    </dgm:pt>
    <dgm:pt modelId="{A7EEB33F-E5A5-4D9C-BCB1-414977504ECE}" type="sibTrans" cxnId="{F3724698-39ED-454D-8B36-5B96C7F05A98}">
      <dgm:prSet/>
      <dgm:spPr/>
      <dgm:t>
        <a:bodyPr/>
        <a:lstStyle/>
        <a:p>
          <a:endParaRPr lang="en-US"/>
        </a:p>
      </dgm:t>
    </dgm:pt>
    <dgm:pt modelId="{4A741CA7-953F-4C4A-B360-3C709E3D36F6}">
      <dgm:prSet custT="1"/>
      <dgm:spPr/>
      <dgm:t>
        <a:bodyPr/>
        <a:lstStyle/>
        <a:p>
          <a:r>
            <a:rPr lang="es-ES" sz="2400" b="1" i="0" dirty="0"/>
            <a:t>Cuida tu comunicación no-verbal. Procura no manifestar timidez, tensión, nerviosismo, agresividad, impaciencia o dudas.</a:t>
          </a:r>
          <a:endParaRPr lang="en-US" sz="2400" dirty="0"/>
        </a:p>
      </dgm:t>
    </dgm:pt>
    <dgm:pt modelId="{8DCAA18E-1188-4670-BBF5-664B58BB04EC}" type="parTrans" cxnId="{7A435454-1554-4AE1-A043-1C36999DF5FE}">
      <dgm:prSet/>
      <dgm:spPr/>
      <dgm:t>
        <a:bodyPr/>
        <a:lstStyle/>
        <a:p>
          <a:endParaRPr lang="en-US"/>
        </a:p>
      </dgm:t>
    </dgm:pt>
    <dgm:pt modelId="{7A0E849F-D5B0-43F3-9B75-6D490E446C0A}" type="sibTrans" cxnId="{7A435454-1554-4AE1-A043-1C36999DF5FE}">
      <dgm:prSet/>
      <dgm:spPr/>
      <dgm:t>
        <a:bodyPr/>
        <a:lstStyle/>
        <a:p>
          <a:endParaRPr lang="en-US"/>
        </a:p>
      </dgm:t>
    </dgm:pt>
    <dgm:pt modelId="{E46AE870-E020-45F1-B488-B41D07D8CFFF}" type="pres">
      <dgm:prSet presAssocID="{F5984CA2-6695-4435-A389-06D9D8083274}" presName="root" presStyleCnt="0">
        <dgm:presLayoutVars>
          <dgm:dir/>
          <dgm:resizeHandles val="exact"/>
        </dgm:presLayoutVars>
      </dgm:prSet>
      <dgm:spPr/>
    </dgm:pt>
    <dgm:pt modelId="{8CDB06A2-5E32-49C6-8C21-F8B015A11037}" type="pres">
      <dgm:prSet presAssocID="{F5984CA2-6695-4435-A389-06D9D8083274}" presName="container" presStyleCnt="0">
        <dgm:presLayoutVars>
          <dgm:dir/>
          <dgm:resizeHandles val="exact"/>
        </dgm:presLayoutVars>
      </dgm:prSet>
      <dgm:spPr/>
    </dgm:pt>
    <dgm:pt modelId="{2893E219-60FE-4136-A88B-E2517F78370E}" type="pres">
      <dgm:prSet presAssocID="{86933A92-34E7-41BF-B4EE-B56DBF3D7854}" presName="compNode" presStyleCnt="0"/>
      <dgm:spPr/>
    </dgm:pt>
    <dgm:pt modelId="{F2B7B9DE-A0DC-4EEB-A72C-E41652F53E86}" type="pres">
      <dgm:prSet presAssocID="{86933A92-34E7-41BF-B4EE-B56DBF3D7854}" presName="iconBgRect" presStyleLbl="bgShp" presStyleIdx="0" presStyleCnt="4"/>
      <dgm:spPr/>
    </dgm:pt>
    <dgm:pt modelId="{8174760F-1AC5-466E-BCC2-AE7DB0A6E0A9}" type="pres">
      <dgm:prSet presAssocID="{86933A92-34E7-41BF-B4EE-B56DBF3D785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ongue"/>
        </a:ext>
      </dgm:extLst>
    </dgm:pt>
    <dgm:pt modelId="{01351639-D37E-4195-835F-12DFFE1D98B1}" type="pres">
      <dgm:prSet presAssocID="{86933A92-34E7-41BF-B4EE-B56DBF3D7854}" presName="spaceRect" presStyleCnt="0"/>
      <dgm:spPr/>
    </dgm:pt>
    <dgm:pt modelId="{F795F297-E052-4458-8BAD-A94BCB75DC83}" type="pres">
      <dgm:prSet presAssocID="{86933A92-34E7-41BF-B4EE-B56DBF3D7854}" presName="textRect" presStyleLbl="revTx" presStyleIdx="0" presStyleCnt="4">
        <dgm:presLayoutVars>
          <dgm:chMax val="1"/>
          <dgm:chPref val="1"/>
        </dgm:presLayoutVars>
      </dgm:prSet>
      <dgm:spPr/>
    </dgm:pt>
    <dgm:pt modelId="{3B03D2CB-F0D7-4D1D-B077-CE403E4F7179}" type="pres">
      <dgm:prSet presAssocID="{E6D9EF3D-F797-4115-B52C-66314A62FA1B}" presName="sibTrans" presStyleLbl="sibTrans2D1" presStyleIdx="0" presStyleCnt="0"/>
      <dgm:spPr/>
    </dgm:pt>
    <dgm:pt modelId="{2A80F855-691F-4596-8411-EEF5256DB7ED}" type="pres">
      <dgm:prSet presAssocID="{478EC5EB-21A6-4DE1-903E-3EA5735484B7}" presName="compNode" presStyleCnt="0"/>
      <dgm:spPr/>
    </dgm:pt>
    <dgm:pt modelId="{0FBF01B6-315B-428C-8EA3-CA30F8FA3594}" type="pres">
      <dgm:prSet presAssocID="{478EC5EB-21A6-4DE1-903E-3EA5735484B7}" presName="iconBgRect" presStyleLbl="bgShp" presStyleIdx="1" presStyleCnt="4"/>
      <dgm:spPr/>
    </dgm:pt>
    <dgm:pt modelId="{0EEF7DF8-E48B-4346-86A8-653C5F259250}" type="pres">
      <dgm:prSet presAssocID="{478EC5EB-21A6-4DE1-903E-3EA5735484B7}"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ghthouse scene"/>
        </a:ext>
      </dgm:extLst>
    </dgm:pt>
    <dgm:pt modelId="{306EB7C6-AFE1-42C8-B3BD-629DB36203FD}" type="pres">
      <dgm:prSet presAssocID="{478EC5EB-21A6-4DE1-903E-3EA5735484B7}" presName="spaceRect" presStyleCnt="0"/>
      <dgm:spPr/>
    </dgm:pt>
    <dgm:pt modelId="{46683034-9958-4BBA-90C4-8E31F83D5F67}" type="pres">
      <dgm:prSet presAssocID="{478EC5EB-21A6-4DE1-903E-3EA5735484B7}" presName="textRect" presStyleLbl="revTx" presStyleIdx="1" presStyleCnt="4">
        <dgm:presLayoutVars>
          <dgm:chMax val="1"/>
          <dgm:chPref val="1"/>
        </dgm:presLayoutVars>
      </dgm:prSet>
      <dgm:spPr/>
    </dgm:pt>
    <dgm:pt modelId="{EE2E769E-0E29-49F6-A05B-181639717499}" type="pres">
      <dgm:prSet presAssocID="{7A76F5DD-0C09-4C30-90D0-C3A5F4F0C7B5}" presName="sibTrans" presStyleLbl="sibTrans2D1" presStyleIdx="0" presStyleCnt="0"/>
      <dgm:spPr/>
    </dgm:pt>
    <dgm:pt modelId="{08ADFF5E-3EBC-4E8C-88E8-93B0BA0C3870}" type="pres">
      <dgm:prSet presAssocID="{31ACCCB6-A1BC-4A4C-9647-DBF63890D906}" presName="compNode" presStyleCnt="0"/>
      <dgm:spPr/>
    </dgm:pt>
    <dgm:pt modelId="{C9B1DDF9-1D2E-4DC1-8DF1-C8B7ED286A50}" type="pres">
      <dgm:prSet presAssocID="{31ACCCB6-A1BC-4A4C-9647-DBF63890D906}" presName="iconBgRect" presStyleLbl="bgShp" presStyleIdx="2" presStyleCnt="4"/>
      <dgm:spPr/>
    </dgm:pt>
    <dgm:pt modelId="{C639ADA7-6884-4EC1-9CF7-2B6741ABB0D9}" type="pres">
      <dgm:prSet presAssocID="{31ACCCB6-A1BC-4A4C-9647-DBF63890D90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nfused Person"/>
        </a:ext>
      </dgm:extLst>
    </dgm:pt>
    <dgm:pt modelId="{B53FB999-6401-470C-830A-0E9D6E816744}" type="pres">
      <dgm:prSet presAssocID="{31ACCCB6-A1BC-4A4C-9647-DBF63890D906}" presName="spaceRect" presStyleCnt="0"/>
      <dgm:spPr/>
    </dgm:pt>
    <dgm:pt modelId="{3151A409-AF4E-4EB6-B59C-F99211EDC7EA}" type="pres">
      <dgm:prSet presAssocID="{31ACCCB6-A1BC-4A4C-9647-DBF63890D906}" presName="textRect" presStyleLbl="revTx" presStyleIdx="2" presStyleCnt="4">
        <dgm:presLayoutVars>
          <dgm:chMax val="1"/>
          <dgm:chPref val="1"/>
        </dgm:presLayoutVars>
      </dgm:prSet>
      <dgm:spPr/>
    </dgm:pt>
    <dgm:pt modelId="{6E7280EC-A239-4215-B1DD-5708F07338E8}" type="pres">
      <dgm:prSet presAssocID="{A7EEB33F-E5A5-4D9C-BCB1-414977504ECE}" presName="sibTrans" presStyleLbl="sibTrans2D1" presStyleIdx="0" presStyleCnt="0"/>
      <dgm:spPr/>
    </dgm:pt>
    <dgm:pt modelId="{809A21C4-78BC-4C82-8613-EA2F0DED720E}" type="pres">
      <dgm:prSet presAssocID="{4A741CA7-953F-4C4A-B360-3C709E3D36F6}" presName="compNode" presStyleCnt="0"/>
      <dgm:spPr/>
    </dgm:pt>
    <dgm:pt modelId="{AF3D8562-67F3-4D0A-8C84-05E3A07E4914}" type="pres">
      <dgm:prSet presAssocID="{4A741CA7-953F-4C4A-B360-3C709E3D36F6}" presName="iconBgRect" presStyleLbl="bgShp" presStyleIdx="3" presStyleCnt="4"/>
      <dgm:spPr/>
    </dgm:pt>
    <dgm:pt modelId="{E8916238-8EDF-493E-99F9-02A3E0496627}" type="pres">
      <dgm:prSet presAssocID="{4A741CA7-953F-4C4A-B360-3C709E3D36F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ongue Face with Solid Fill"/>
        </a:ext>
      </dgm:extLst>
    </dgm:pt>
    <dgm:pt modelId="{BD980DA4-9E02-4DD2-A52A-6C1B8C81F04B}" type="pres">
      <dgm:prSet presAssocID="{4A741CA7-953F-4C4A-B360-3C709E3D36F6}" presName="spaceRect" presStyleCnt="0"/>
      <dgm:spPr/>
    </dgm:pt>
    <dgm:pt modelId="{35FD6410-DBB9-4543-9796-0515DEC55D5A}" type="pres">
      <dgm:prSet presAssocID="{4A741CA7-953F-4C4A-B360-3C709E3D36F6}" presName="textRect" presStyleLbl="revTx" presStyleIdx="3" presStyleCnt="4">
        <dgm:presLayoutVars>
          <dgm:chMax val="1"/>
          <dgm:chPref val="1"/>
        </dgm:presLayoutVars>
      </dgm:prSet>
      <dgm:spPr/>
    </dgm:pt>
  </dgm:ptLst>
  <dgm:cxnLst>
    <dgm:cxn modelId="{59FC4705-DE12-40F0-827B-1E5AA479CEC9}" type="presOf" srcId="{86933A92-34E7-41BF-B4EE-B56DBF3D7854}" destId="{F795F297-E052-4458-8BAD-A94BCB75DC83}" srcOrd="0" destOrd="0" presId="urn:microsoft.com/office/officeart/2018/2/layout/IconCircleList"/>
    <dgm:cxn modelId="{E561F01B-F689-46C4-B2DB-DA33283738A9}" type="presOf" srcId="{7A76F5DD-0C09-4C30-90D0-C3A5F4F0C7B5}" destId="{EE2E769E-0E29-49F6-A05B-181639717499}" srcOrd="0" destOrd="0" presId="urn:microsoft.com/office/officeart/2018/2/layout/IconCircleList"/>
    <dgm:cxn modelId="{10FF093B-EE24-47E3-A84F-744C9F15B891}" type="presOf" srcId="{E6D9EF3D-F797-4115-B52C-66314A62FA1B}" destId="{3B03D2CB-F0D7-4D1D-B077-CE403E4F7179}" srcOrd="0" destOrd="0" presId="urn:microsoft.com/office/officeart/2018/2/layout/IconCircleList"/>
    <dgm:cxn modelId="{E01AD83D-6DB8-4AD0-9FBC-BDBE2F60ACBA}" type="presOf" srcId="{4A741CA7-953F-4C4A-B360-3C709E3D36F6}" destId="{35FD6410-DBB9-4543-9796-0515DEC55D5A}" srcOrd="0" destOrd="0" presId="urn:microsoft.com/office/officeart/2018/2/layout/IconCircleList"/>
    <dgm:cxn modelId="{7A435454-1554-4AE1-A043-1C36999DF5FE}" srcId="{F5984CA2-6695-4435-A389-06D9D8083274}" destId="{4A741CA7-953F-4C4A-B360-3C709E3D36F6}" srcOrd="3" destOrd="0" parTransId="{8DCAA18E-1188-4670-BBF5-664B58BB04EC}" sibTransId="{7A0E849F-D5B0-43F3-9B75-6D490E446C0A}"/>
    <dgm:cxn modelId="{CF01ED55-CDB2-4E05-8042-939C36F24DCA}" type="presOf" srcId="{A7EEB33F-E5A5-4D9C-BCB1-414977504ECE}" destId="{6E7280EC-A239-4215-B1DD-5708F07338E8}" srcOrd="0" destOrd="0" presId="urn:microsoft.com/office/officeart/2018/2/layout/IconCircleList"/>
    <dgm:cxn modelId="{2F4BED5A-C0DB-45C6-86A3-9A15A9EA4F8F}" srcId="{F5984CA2-6695-4435-A389-06D9D8083274}" destId="{86933A92-34E7-41BF-B4EE-B56DBF3D7854}" srcOrd="0" destOrd="0" parTransId="{F19CAADB-252E-44E5-94E2-219450D6957C}" sibTransId="{E6D9EF3D-F797-4115-B52C-66314A62FA1B}"/>
    <dgm:cxn modelId="{A2B3C38E-7F52-4AF4-BE5A-27676EE12B4D}" type="presOf" srcId="{31ACCCB6-A1BC-4A4C-9647-DBF63890D906}" destId="{3151A409-AF4E-4EB6-B59C-F99211EDC7EA}" srcOrd="0" destOrd="0" presId="urn:microsoft.com/office/officeart/2018/2/layout/IconCircleList"/>
    <dgm:cxn modelId="{F3724698-39ED-454D-8B36-5B96C7F05A98}" srcId="{F5984CA2-6695-4435-A389-06D9D8083274}" destId="{31ACCCB6-A1BC-4A4C-9647-DBF63890D906}" srcOrd="2" destOrd="0" parTransId="{86EADB3E-AA44-4D06-AEEA-6E79CD810AF2}" sibTransId="{A7EEB33F-E5A5-4D9C-BCB1-414977504ECE}"/>
    <dgm:cxn modelId="{FBDAD0B5-A7B6-46CF-9068-0B83E03B8023}" type="presOf" srcId="{F5984CA2-6695-4435-A389-06D9D8083274}" destId="{E46AE870-E020-45F1-B488-B41D07D8CFFF}" srcOrd="0" destOrd="0" presId="urn:microsoft.com/office/officeart/2018/2/layout/IconCircleList"/>
    <dgm:cxn modelId="{F991E7B8-8212-42E4-9873-D4076FE1C8A6}" srcId="{F5984CA2-6695-4435-A389-06D9D8083274}" destId="{478EC5EB-21A6-4DE1-903E-3EA5735484B7}" srcOrd="1" destOrd="0" parTransId="{FB07A06C-6737-4468-B2DF-E7B2D5CEF1EF}" sibTransId="{7A76F5DD-0C09-4C30-90D0-C3A5F4F0C7B5}"/>
    <dgm:cxn modelId="{016798DE-4FD5-4246-A059-5FAC5A4681B0}" type="presOf" srcId="{478EC5EB-21A6-4DE1-903E-3EA5735484B7}" destId="{46683034-9958-4BBA-90C4-8E31F83D5F67}" srcOrd="0" destOrd="0" presId="urn:microsoft.com/office/officeart/2018/2/layout/IconCircleList"/>
    <dgm:cxn modelId="{A4536492-0C44-4DBF-88D7-21A3CCEA6D1F}" type="presParOf" srcId="{E46AE870-E020-45F1-B488-B41D07D8CFFF}" destId="{8CDB06A2-5E32-49C6-8C21-F8B015A11037}" srcOrd="0" destOrd="0" presId="urn:microsoft.com/office/officeart/2018/2/layout/IconCircleList"/>
    <dgm:cxn modelId="{5E5883B9-9105-413A-BFDF-79868CE1F8F6}" type="presParOf" srcId="{8CDB06A2-5E32-49C6-8C21-F8B015A11037}" destId="{2893E219-60FE-4136-A88B-E2517F78370E}" srcOrd="0" destOrd="0" presId="urn:microsoft.com/office/officeart/2018/2/layout/IconCircleList"/>
    <dgm:cxn modelId="{F22680DF-69A8-4B59-AF44-78BC4C7DB83D}" type="presParOf" srcId="{2893E219-60FE-4136-A88B-E2517F78370E}" destId="{F2B7B9DE-A0DC-4EEB-A72C-E41652F53E86}" srcOrd="0" destOrd="0" presId="urn:microsoft.com/office/officeart/2018/2/layout/IconCircleList"/>
    <dgm:cxn modelId="{A2595B6C-EAF1-460F-AEA6-96D3FA8F4274}" type="presParOf" srcId="{2893E219-60FE-4136-A88B-E2517F78370E}" destId="{8174760F-1AC5-466E-BCC2-AE7DB0A6E0A9}" srcOrd="1" destOrd="0" presId="urn:microsoft.com/office/officeart/2018/2/layout/IconCircleList"/>
    <dgm:cxn modelId="{D1A45C2A-914F-4B43-8FCE-15787E29B351}" type="presParOf" srcId="{2893E219-60FE-4136-A88B-E2517F78370E}" destId="{01351639-D37E-4195-835F-12DFFE1D98B1}" srcOrd="2" destOrd="0" presId="urn:microsoft.com/office/officeart/2018/2/layout/IconCircleList"/>
    <dgm:cxn modelId="{081F8AED-DFD9-42EC-AE3A-32C99FB6E3C8}" type="presParOf" srcId="{2893E219-60FE-4136-A88B-E2517F78370E}" destId="{F795F297-E052-4458-8BAD-A94BCB75DC83}" srcOrd="3" destOrd="0" presId="urn:microsoft.com/office/officeart/2018/2/layout/IconCircleList"/>
    <dgm:cxn modelId="{8084EC7F-BB4E-4405-900A-749928E4AC25}" type="presParOf" srcId="{8CDB06A2-5E32-49C6-8C21-F8B015A11037}" destId="{3B03D2CB-F0D7-4D1D-B077-CE403E4F7179}" srcOrd="1" destOrd="0" presId="urn:microsoft.com/office/officeart/2018/2/layout/IconCircleList"/>
    <dgm:cxn modelId="{AED191E1-4BAB-4D39-86AA-D102E21DC94E}" type="presParOf" srcId="{8CDB06A2-5E32-49C6-8C21-F8B015A11037}" destId="{2A80F855-691F-4596-8411-EEF5256DB7ED}" srcOrd="2" destOrd="0" presId="urn:microsoft.com/office/officeart/2018/2/layout/IconCircleList"/>
    <dgm:cxn modelId="{F84D61FE-90B0-44C9-AE24-FC0C3E3E0764}" type="presParOf" srcId="{2A80F855-691F-4596-8411-EEF5256DB7ED}" destId="{0FBF01B6-315B-428C-8EA3-CA30F8FA3594}" srcOrd="0" destOrd="0" presId="urn:microsoft.com/office/officeart/2018/2/layout/IconCircleList"/>
    <dgm:cxn modelId="{3E808432-D76A-4151-AD8B-C9713DC27E3E}" type="presParOf" srcId="{2A80F855-691F-4596-8411-EEF5256DB7ED}" destId="{0EEF7DF8-E48B-4346-86A8-653C5F259250}" srcOrd="1" destOrd="0" presId="urn:microsoft.com/office/officeart/2018/2/layout/IconCircleList"/>
    <dgm:cxn modelId="{EBFBC08E-7993-48E3-96F0-0E162B2AED7A}" type="presParOf" srcId="{2A80F855-691F-4596-8411-EEF5256DB7ED}" destId="{306EB7C6-AFE1-42C8-B3BD-629DB36203FD}" srcOrd="2" destOrd="0" presId="urn:microsoft.com/office/officeart/2018/2/layout/IconCircleList"/>
    <dgm:cxn modelId="{E740C911-7E29-4971-B9C3-6A0ADA7B686D}" type="presParOf" srcId="{2A80F855-691F-4596-8411-EEF5256DB7ED}" destId="{46683034-9958-4BBA-90C4-8E31F83D5F67}" srcOrd="3" destOrd="0" presId="urn:microsoft.com/office/officeart/2018/2/layout/IconCircleList"/>
    <dgm:cxn modelId="{4024D666-A75F-4662-89EA-34A6A6500108}" type="presParOf" srcId="{8CDB06A2-5E32-49C6-8C21-F8B015A11037}" destId="{EE2E769E-0E29-49F6-A05B-181639717499}" srcOrd="3" destOrd="0" presId="urn:microsoft.com/office/officeart/2018/2/layout/IconCircleList"/>
    <dgm:cxn modelId="{ED9038E2-8803-4549-B881-6FAE7C6D8BC8}" type="presParOf" srcId="{8CDB06A2-5E32-49C6-8C21-F8B015A11037}" destId="{08ADFF5E-3EBC-4E8C-88E8-93B0BA0C3870}" srcOrd="4" destOrd="0" presId="urn:microsoft.com/office/officeart/2018/2/layout/IconCircleList"/>
    <dgm:cxn modelId="{FF98E6AF-0520-4DD1-A5E8-E000F659B5B5}" type="presParOf" srcId="{08ADFF5E-3EBC-4E8C-88E8-93B0BA0C3870}" destId="{C9B1DDF9-1D2E-4DC1-8DF1-C8B7ED286A50}" srcOrd="0" destOrd="0" presId="urn:microsoft.com/office/officeart/2018/2/layout/IconCircleList"/>
    <dgm:cxn modelId="{D906536E-A993-4792-B755-D3E107FAA0E0}" type="presParOf" srcId="{08ADFF5E-3EBC-4E8C-88E8-93B0BA0C3870}" destId="{C639ADA7-6884-4EC1-9CF7-2B6741ABB0D9}" srcOrd="1" destOrd="0" presId="urn:microsoft.com/office/officeart/2018/2/layout/IconCircleList"/>
    <dgm:cxn modelId="{AF4E2898-6215-4EE5-ADB5-0841E50C9398}" type="presParOf" srcId="{08ADFF5E-3EBC-4E8C-88E8-93B0BA0C3870}" destId="{B53FB999-6401-470C-830A-0E9D6E816744}" srcOrd="2" destOrd="0" presId="urn:microsoft.com/office/officeart/2018/2/layout/IconCircleList"/>
    <dgm:cxn modelId="{E2726486-DE91-45A5-A800-8D181A93EF81}" type="presParOf" srcId="{08ADFF5E-3EBC-4E8C-88E8-93B0BA0C3870}" destId="{3151A409-AF4E-4EB6-B59C-F99211EDC7EA}" srcOrd="3" destOrd="0" presId="urn:microsoft.com/office/officeart/2018/2/layout/IconCircleList"/>
    <dgm:cxn modelId="{9C4569D9-2425-46BD-B003-D42C20E313D6}" type="presParOf" srcId="{8CDB06A2-5E32-49C6-8C21-F8B015A11037}" destId="{6E7280EC-A239-4215-B1DD-5708F07338E8}" srcOrd="5" destOrd="0" presId="urn:microsoft.com/office/officeart/2018/2/layout/IconCircleList"/>
    <dgm:cxn modelId="{6F8641ED-431B-4C65-9F16-3BF690188715}" type="presParOf" srcId="{8CDB06A2-5E32-49C6-8C21-F8B015A11037}" destId="{809A21C4-78BC-4C82-8613-EA2F0DED720E}" srcOrd="6" destOrd="0" presId="urn:microsoft.com/office/officeart/2018/2/layout/IconCircleList"/>
    <dgm:cxn modelId="{ECA22BCA-34B1-4FBF-A4D7-6C523615FEAA}" type="presParOf" srcId="{809A21C4-78BC-4C82-8613-EA2F0DED720E}" destId="{AF3D8562-67F3-4D0A-8C84-05E3A07E4914}" srcOrd="0" destOrd="0" presId="urn:microsoft.com/office/officeart/2018/2/layout/IconCircleList"/>
    <dgm:cxn modelId="{E6AF79AA-52A2-4A56-87CD-35F07DB82F39}" type="presParOf" srcId="{809A21C4-78BC-4C82-8613-EA2F0DED720E}" destId="{E8916238-8EDF-493E-99F9-02A3E0496627}" srcOrd="1" destOrd="0" presId="urn:microsoft.com/office/officeart/2018/2/layout/IconCircleList"/>
    <dgm:cxn modelId="{EC0AE714-A10C-4D22-81D1-7C23C3ACC996}" type="presParOf" srcId="{809A21C4-78BC-4C82-8613-EA2F0DED720E}" destId="{BD980DA4-9E02-4DD2-A52A-6C1B8C81F04B}" srcOrd="2" destOrd="0" presId="urn:microsoft.com/office/officeart/2018/2/layout/IconCircleList"/>
    <dgm:cxn modelId="{41CE6D69-FA14-4326-A9BD-4E7CB533B23D}" type="presParOf" srcId="{809A21C4-78BC-4C82-8613-EA2F0DED720E}" destId="{35FD6410-DBB9-4543-9796-0515DEC55D5A}"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3D85265-7318-4347-802F-3BBBC5835272}"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185CDBFA-542C-4348-858D-AB708CC0174A}">
      <dgm:prSet/>
      <dgm:spPr/>
      <dgm:t>
        <a:bodyPr/>
        <a:lstStyle/>
        <a:p>
          <a:r>
            <a:rPr lang="es-ES" b="1" dirty="0"/>
            <a:t>Recuerda que, en la primera entrevista, lo más importante es el puesto de trabajo al que quieres acceder y no el salario, ni las vacaciones y permisos. </a:t>
          </a:r>
          <a:endParaRPr lang="en-US" dirty="0"/>
        </a:p>
      </dgm:t>
    </dgm:pt>
    <dgm:pt modelId="{544F7D97-79EF-43A4-AE90-81602C02251A}" type="parTrans" cxnId="{F2B5539E-1188-4E00-ACFC-C872B8B5A38E}">
      <dgm:prSet/>
      <dgm:spPr/>
      <dgm:t>
        <a:bodyPr/>
        <a:lstStyle/>
        <a:p>
          <a:endParaRPr lang="en-US"/>
        </a:p>
      </dgm:t>
    </dgm:pt>
    <dgm:pt modelId="{25C06DA7-E36F-43A4-8E10-8D38997CABC9}" type="sibTrans" cxnId="{F2B5539E-1188-4E00-ACFC-C872B8B5A38E}">
      <dgm:prSet/>
      <dgm:spPr/>
      <dgm:t>
        <a:bodyPr/>
        <a:lstStyle/>
        <a:p>
          <a:endParaRPr lang="en-US"/>
        </a:p>
      </dgm:t>
    </dgm:pt>
    <dgm:pt modelId="{38698E3E-9A04-4AA8-84BB-76104B6B2224}">
      <dgm:prSet custT="1"/>
      <dgm:spPr/>
      <dgm:t>
        <a:bodyPr/>
        <a:lstStyle/>
        <a:p>
          <a:pPr algn="r"/>
          <a:r>
            <a:rPr lang="es-ES" sz="2800" b="1" dirty="0"/>
            <a:t>No te muestres demasiado seguro de ti mismo, puedes resultar arrogante o incluso agresivo</a:t>
          </a:r>
          <a:r>
            <a:rPr lang="es-ES" sz="2500" b="1" dirty="0"/>
            <a:t>. </a:t>
          </a:r>
          <a:endParaRPr lang="en-US" sz="2500" dirty="0"/>
        </a:p>
      </dgm:t>
    </dgm:pt>
    <dgm:pt modelId="{E66F4D39-D07A-4033-9D16-42BA962891DA}" type="parTrans" cxnId="{F1CEA057-F361-43A4-8A9A-0101B8EA049C}">
      <dgm:prSet/>
      <dgm:spPr/>
      <dgm:t>
        <a:bodyPr/>
        <a:lstStyle/>
        <a:p>
          <a:endParaRPr lang="en-US"/>
        </a:p>
      </dgm:t>
    </dgm:pt>
    <dgm:pt modelId="{317D224B-F340-4D9C-9E74-E2F7C989C4DE}" type="sibTrans" cxnId="{F1CEA057-F361-43A4-8A9A-0101B8EA049C}">
      <dgm:prSet/>
      <dgm:spPr/>
      <dgm:t>
        <a:bodyPr/>
        <a:lstStyle/>
        <a:p>
          <a:endParaRPr lang="en-US"/>
        </a:p>
      </dgm:t>
    </dgm:pt>
    <dgm:pt modelId="{73D9FD99-9550-4B4C-9A61-240C2657A141}">
      <dgm:prSet custT="1"/>
      <dgm:spPr/>
      <dgm:t>
        <a:bodyPr/>
        <a:lstStyle/>
        <a:p>
          <a:pPr algn="r"/>
          <a:r>
            <a:rPr lang="es-ES" sz="3200" b="1" dirty="0"/>
            <a:t>No hagas comentarios superficiales o juicios de valor aventurados</a:t>
          </a:r>
          <a:r>
            <a:rPr lang="es-ES" sz="2500" b="1" dirty="0"/>
            <a:t>. </a:t>
          </a:r>
          <a:endParaRPr lang="en-US" sz="2500" dirty="0"/>
        </a:p>
      </dgm:t>
    </dgm:pt>
    <dgm:pt modelId="{FE65339B-43B0-455D-92F6-D98801A1D713}" type="parTrans" cxnId="{29C12ABE-3F58-41EB-99C9-D10F3DB82509}">
      <dgm:prSet/>
      <dgm:spPr/>
      <dgm:t>
        <a:bodyPr/>
        <a:lstStyle/>
        <a:p>
          <a:endParaRPr lang="en-US"/>
        </a:p>
      </dgm:t>
    </dgm:pt>
    <dgm:pt modelId="{77F23E94-1124-4FDA-AFC0-D7CCE472036C}" type="sibTrans" cxnId="{29C12ABE-3F58-41EB-99C9-D10F3DB82509}">
      <dgm:prSet/>
      <dgm:spPr/>
      <dgm:t>
        <a:bodyPr/>
        <a:lstStyle/>
        <a:p>
          <a:endParaRPr lang="en-US"/>
        </a:p>
      </dgm:t>
    </dgm:pt>
    <dgm:pt modelId="{C627B1FB-5570-AC45-9EA4-94681BD05E77}" type="pres">
      <dgm:prSet presAssocID="{33D85265-7318-4347-802F-3BBBC5835272}" presName="hierChild1" presStyleCnt="0">
        <dgm:presLayoutVars>
          <dgm:chPref val="1"/>
          <dgm:dir/>
          <dgm:animOne val="branch"/>
          <dgm:animLvl val="lvl"/>
          <dgm:resizeHandles/>
        </dgm:presLayoutVars>
      </dgm:prSet>
      <dgm:spPr/>
    </dgm:pt>
    <dgm:pt modelId="{211FA1BB-034B-3F43-9270-1C35F539C015}" type="pres">
      <dgm:prSet presAssocID="{185CDBFA-542C-4348-858D-AB708CC0174A}" presName="hierRoot1" presStyleCnt="0"/>
      <dgm:spPr/>
    </dgm:pt>
    <dgm:pt modelId="{AC378F84-6CAD-5449-9D6D-0055488ED0B6}" type="pres">
      <dgm:prSet presAssocID="{185CDBFA-542C-4348-858D-AB708CC0174A}" presName="composite" presStyleCnt="0"/>
      <dgm:spPr/>
    </dgm:pt>
    <dgm:pt modelId="{421E84FA-FD30-854F-A71F-02B912C44D90}" type="pres">
      <dgm:prSet presAssocID="{185CDBFA-542C-4348-858D-AB708CC0174A}" presName="background" presStyleLbl="node0" presStyleIdx="0" presStyleCnt="3"/>
      <dgm:spPr/>
    </dgm:pt>
    <dgm:pt modelId="{EA667BAA-245A-464D-90AA-7BE8C009478B}" type="pres">
      <dgm:prSet presAssocID="{185CDBFA-542C-4348-858D-AB708CC0174A}" presName="text" presStyleLbl="fgAcc0" presStyleIdx="0" presStyleCnt="3" custScaleY="189965">
        <dgm:presLayoutVars>
          <dgm:chPref val="3"/>
        </dgm:presLayoutVars>
      </dgm:prSet>
      <dgm:spPr/>
    </dgm:pt>
    <dgm:pt modelId="{A8C269F0-A8AA-734B-B5F6-9E9587E20A5B}" type="pres">
      <dgm:prSet presAssocID="{185CDBFA-542C-4348-858D-AB708CC0174A}" presName="hierChild2" presStyleCnt="0"/>
      <dgm:spPr/>
    </dgm:pt>
    <dgm:pt modelId="{AF5615F7-ADB6-4F43-B29B-8CB962754AEE}" type="pres">
      <dgm:prSet presAssocID="{38698E3E-9A04-4AA8-84BB-76104B6B2224}" presName="hierRoot1" presStyleCnt="0"/>
      <dgm:spPr/>
    </dgm:pt>
    <dgm:pt modelId="{C77B3B98-8383-7843-91D3-783BC65D68CC}" type="pres">
      <dgm:prSet presAssocID="{38698E3E-9A04-4AA8-84BB-76104B6B2224}" presName="composite" presStyleCnt="0"/>
      <dgm:spPr/>
    </dgm:pt>
    <dgm:pt modelId="{0E81EF4A-3F0E-264F-A41C-C33EC090B9C5}" type="pres">
      <dgm:prSet presAssocID="{38698E3E-9A04-4AA8-84BB-76104B6B2224}" presName="background" presStyleLbl="node0" presStyleIdx="1" presStyleCnt="3"/>
      <dgm:spPr/>
    </dgm:pt>
    <dgm:pt modelId="{50A9C5D9-B069-E94B-9AEA-A27DC8622590}" type="pres">
      <dgm:prSet presAssocID="{38698E3E-9A04-4AA8-84BB-76104B6B2224}" presName="text" presStyleLbl="fgAcc0" presStyleIdx="1" presStyleCnt="3" custScaleY="218157">
        <dgm:presLayoutVars>
          <dgm:chPref val="3"/>
        </dgm:presLayoutVars>
      </dgm:prSet>
      <dgm:spPr/>
    </dgm:pt>
    <dgm:pt modelId="{1B19A522-D227-4F44-BA09-7063893A4E06}" type="pres">
      <dgm:prSet presAssocID="{38698E3E-9A04-4AA8-84BB-76104B6B2224}" presName="hierChild2" presStyleCnt="0"/>
      <dgm:spPr/>
    </dgm:pt>
    <dgm:pt modelId="{8ABFBD16-7731-B04E-8E7F-62555B197D45}" type="pres">
      <dgm:prSet presAssocID="{73D9FD99-9550-4B4C-9A61-240C2657A141}" presName="hierRoot1" presStyleCnt="0"/>
      <dgm:spPr/>
    </dgm:pt>
    <dgm:pt modelId="{07E37012-E4D5-E24D-88FB-B72B946B54D1}" type="pres">
      <dgm:prSet presAssocID="{73D9FD99-9550-4B4C-9A61-240C2657A141}" presName="composite" presStyleCnt="0"/>
      <dgm:spPr/>
    </dgm:pt>
    <dgm:pt modelId="{104AE38D-1381-2F43-ACAD-E68202181F4B}" type="pres">
      <dgm:prSet presAssocID="{73D9FD99-9550-4B4C-9A61-240C2657A141}" presName="background" presStyleLbl="node0" presStyleIdx="2" presStyleCnt="3"/>
      <dgm:spPr/>
    </dgm:pt>
    <dgm:pt modelId="{4EB24668-8072-6F4B-AF47-466113F69720}" type="pres">
      <dgm:prSet presAssocID="{73D9FD99-9550-4B4C-9A61-240C2657A141}" presName="text" presStyleLbl="fgAcc0" presStyleIdx="2" presStyleCnt="3" custScaleY="227854">
        <dgm:presLayoutVars>
          <dgm:chPref val="3"/>
        </dgm:presLayoutVars>
      </dgm:prSet>
      <dgm:spPr/>
    </dgm:pt>
    <dgm:pt modelId="{B71879B8-6FF3-0545-947D-BFDACBE49AD6}" type="pres">
      <dgm:prSet presAssocID="{73D9FD99-9550-4B4C-9A61-240C2657A141}" presName="hierChild2" presStyleCnt="0"/>
      <dgm:spPr/>
    </dgm:pt>
  </dgm:ptLst>
  <dgm:cxnLst>
    <dgm:cxn modelId="{A320E918-5A2A-154A-82CC-E4E915432BA2}" type="presOf" srcId="{33D85265-7318-4347-802F-3BBBC5835272}" destId="{C627B1FB-5570-AC45-9EA4-94681BD05E77}" srcOrd="0" destOrd="0" presId="urn:microsoft.com/office/officeart/2005/8/layout/hierarchy1"/>
    <dgm:cxn modelId="{C358913B-097E-9748-83B4-9879CD88BB4E}" type="presOf" srcId="{38698E3E-9A04-4AA8-84BB-76104B6B2224}" destId="{50A9C5D9-B069-E94B-9AEA-A27DC8622590}" srcOrd="0" destOrd="0" presId="urn:microsoft.com/office/officeart/2005/8/layout/hierarchy1"/>
    <dgm:cxn modelId="{70F0F552-408F-4844-8110-D672F51106C1}" type="presOf" srcId="{185CDBFA-542C-4348-858D-AB708CC0174A}" destId="{EA667BAA-245A-464D-90AA-7BE8C009478B}" srcOrd="0" destOrd="0" presId="urn:microsoft.com/office/officeart/2005/8/layout/hierarchy1"/>
    <dgm:cxn modelId="{F1CEA057-F361-43A4-8A9A-0101B8EA049C}" srcId="{33D85265-7318-4347-802F-3BBBC5835272}" destId="{38698E3E-9A04-4AA8-84BB-76104B6B2224}" srcOrd="1" destOrd="0" parTransId="{E66F4D39-D07A-4033-9D16-42BA962891DA}" sibTransId="{317D224B-F340-4D9C-9E74-E2F7C989C4DE}"/>
    <dgm:cxn modelId="{F2B5539E-1188-4E00-ACFC-C872B8B5A38E}" srcId="{33D85265-7318-4347-802F-3BBBC5835272}" destId="{185CDBFA-542C-4348-858D-AB708CC0174A}" srcOrd="0" destOrd="0" parTransId="{544F7D97-79EF-43A4-AE90-81602C02251A}" sibTransId="{25C06DA7-E36F-43A4-8E10-8D38997CABC9}"/>
    <dgm:cxn modelId="{29C12ABE-3F58-41EB-99C9-D10F3DB82509}" srcId="{33D85265-7318-4347-802F-3BBBC5835272}" destId="{73D9FD99-9550-4B4C-9A61-240C2657A141}" srcOrd="2" destOrd="0" parTransId="{FE65339B-43B0-455D-92F6-D98801A1D713}" sibTransId="{77F23E94-1124-4FDA-AFC0-D7CCE472036C}"/>
    <dgm:cxn modelId="{807905F5-35A2-BC47-B548-F4632E4E728C}" type="presOf" srcId="{73D9FD99-9550-4B4C-9A61-240C2657A141}" destId="{4EB24668-8072-6F4B-AF47-466113F69720}" srcOrd="0" destOrd="0" presId="urn:microsoft.com/office/officeart/2005/8/layout/hierarchy1"/>
    <dgm:cxn modelId="{406A7EA3-2E95-4146-8CF4-F953B1BF2A1E}" type="presParOf" srcId="{C627B1FB-5570-AC45-9EA4-94681BD05E77}" destId="{211FA1BB-034B-3F43-9270-1C35F539C015}" srcOrd="0" destOrd="0" presId="urn:microsoft.com/office/officeart/2005/8/layout/hierarchy1"/>
    <dgm:cxn modelId="{316F65EB-625A-124A-8D8C-8733C5DD60C9}" type="presParOf" srcId="{211FA1BB-034B-3F43-9270-1C35F539C015}" destId="{AC378F84-6CAD-5449-9D6D-0055488ED0B6}" srcOrd="0" destOrd="0" presId="urn:microsoft.com/office/officeart/2005/8/layout/hierarchy1"/>
    <dgm:cxn modelId="{749C7DEB-AA55-B54A-A965-23089A370EA1}" type="presParOf" srcId="{AC378F84-6CAD-5449-9D6D-0055488ED0B6}" destId="{421E84FA-FD30-854F-A71F-02B912C44D90}" srcOrd="0" destOrd="0" presId="urn:microsoft.com/office/officeart/2005/8/layout/hierarchy1"/>
    <dgm:cxn modelId="{DB1AF2E8-C341-294E-A418-133262B20098}" type="presParOf" srcId="{AC378F84-6CAD-5449-9D6D-0055488ED0B6}" destId="{EA667BAA-245A-464D-90AA-7BE8C009478B}" srcOrd="1" destOrd="0" presId="urn:microsoft.com/office/officeart/2005/8/layout/hierarchy1"/>
    <dgm:cxn modelId="{8F53CA7E-76BB-7D47-B49D-EA1D157302EC}" type="presParOf" srcId="{211FA1BB-034B-3F43-9270-1C35F539C015}" destId="{A8C269F0-A8AA-734B-B5F6-9E9587E20A5B}" srcOrd="1" destOrd="0" presId="urn:microsoft.com/office/officeart/2005/8/layout/hierarchy1"/>
    <dgm:cxn modelId="{09B9D550-86F7-3C43-AD3A-888783E77047}" type="presParOf" srcId="{C627B1FB-5570-AC45-9EA4-94681BD05E77}" destId="{AF5615F7-ADB6-4F43-B29B-8CB962754AEE}" srcOrd="1" destOrd="0" presId="urn:microsoft.com/office/officeart/2005/8/layout/hierarchy1"/>
    <dgm:cxn modelId="{75EE2216-AA24-1343-A382-4043FFF20CC2}" type="presParOf" srcId="{AF5615F7-ADB6-4F43-B29B-8CB962754AEE}" destId="{C77B3B98-8383-7843-91D3-783BC65D68CC}" srcOrd="0" destOrd="0" presId="urn:microsoft.com/office/officeart/2005/8/layout/hierarchy1"/>
    <dgm:cxn modelId="{0D38C3A5-8988-BF48-A1AC-44E4F81DCBE9}" type="presParOf" srcId="{C77B3B98-8383-7843-91D3-783BC65D68CC}" destId="{0E81EF4A-3F0E-264F-A41C-C33EC090B9C5}" srcOrd="0" destOrd="0" presId="urn:microsoft.com/office/officeart/2005/8/layout/hierarchy1"/>
    <dgm:cxn modelId="{3D2E6899-7D94-0D45-9C9D-4CEB31B1E06F}" type="presParOf" srcId="{C77B3B98-8383-7843-91D3-783BC65D68CC}" destId="{50A9C5D9-B069-E94B-9AEA-A27DC8622590}" srcOrd="1" destOrd="0" presId="urn:microsoft.com/office/officeart/2005/8/layout/hierarchy1"/>
    <dgm:cxn modelId="{B972DCF9-4F83-2E4C-A26E-FF25715F9D7E}" type="presParOf" srcId="{AF5615F7-ADB6-4F43-B29B-8CB962754AEE}" destId="{1B19A522-D227-4F44-BA09-7063893A4E06}" srcOrd="1" destOrd="0" presId="urn:microsoft.com/office/officeart/2005/8/layout/hierarchy1"/>
    <dgm:cxn modelId="{F70586C8-AB5D-0D46-A342-2E610C052E97}" type="presParOf" srcId="{C627B1FB-5570-AC45-9EA4-94681BD05E77}" destId="{8ABFBD16-7731-B04E-8E7F-62555B197D45}" srcOrd="2" destOrd="0" presId="urn:microsoft.com/office/officeart/2005/8/layout/hierarchy1"/>
    <dgm:cxn modelId="{0A13D460-21ED-E84B-801B-067F06890018}" type="presParOf" srcId="{8ABFBD16-7731-B04E-8E7F-62555B197D45}" destId="{07E37012-E4D5-E24D-88FB-B72B946B54D1}" srcOrd="0" destOrd="0" presId="urn:microsoft.com/office/officeart/2005/8/layout/hierarchy1"/>
    <dgm:cxn modelId="{BA3C441F-C8A2-144A-A827-8260C3406980}" type="presParOf" srcId="{07E37012-E4D5-E24D-88FB-B72B946B54D1}" destId="{104AE38D-1381-2F43-ACAD-E68202181F4B}" srcOrd="0" destOrd="0" presId="urn:microsoft.com/office/officeart/2005/8/layout/hierarchy1"/>
    <dgm:cxn modelId="{95773BA1-6653-954C-98B5-C10F4648F550}" type="presParOf" srcId="{07E37012-E4D5-E24D-88FB-B72B946B54D1}" destId="{4EB24668-8072-6F4B-AF47-466113F69720}" srcOrd="1" destOrd="0" presId="urn:microsoft.com/office/officeart/2005/8/layout/hierarchy1"/>
    <dgm:cxn modelId="{782C4469-6C79-9B49-A7CF-05498C185F8E}" type="presParOf" srcId="{8ABFBD16-7731-B04E-8E7F-62555B197D45}" destId="{B71879B8-6FF3-0545-947D-BFDACBE49AD6}"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E107A8C-D7B8-4C5E-A22C-A542FDC993DD}"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CBC5BCFB-F37F-4F5E-BEC3-7CACCCFB0D5E}">
      <dgm:prSet custT="1"/>
      <dgm:spPr/>
      <dgm:t>
        <a:bodyPr/>
        <a:lstStyle/>
        <a:p>
          <a:pPr>
            <a:defRPr cap="all"/>
          </a:pPr>
          <a:r>
            <a:rPr lang="es-ES" sz="2800" b="1" i="0" dirty="0">
              <a:latin typeface="Arial" panose="020B0604020202020204" pitchFamily="34" charset="0"/>
              <a:cs typeface="Arial" panose="020B0604020202020204" pitchFamily="34" charset="0"/>
            </a:rPr>
            <a:t>El CURRÍCULUM:</a:t>
          </a:r>
          <a:endParaRPr lang="en-US" sz="2800" dirty="0">
            <a:latin typeface="Arial" panose="020B0604020202020204" pitchFamily="34" charset="0"/>
            <a:cs typeface="Arial" panose="020B0604020202020204" pitchFamily="34" charset="0"/>
          </a:endParaRPr>
        </a:p>
      </dgm:t>
    </dgm:pt>
    <dgm:pt modelId="{836CB801-1C74-471F-BF24-27607C2BF447}" type="parTrans" cxnId="{6BD1FA1D-D34C-46F6-9E28-628ECD8BD98C}">
      <dgm:prSet/>
      <dgm:spPr/>
      <dgm:t>
        <a:bodyPr/>
        <a:lstStyle/>
        <a:p>
          <a:endParaRPr lang="en-US"/>
        </a:p>
      </dgm:t>
    </dgm:pt>
    <dgm:pt modelId="{92700B3D-9308-4108-AB8A-0E411249532D}" type="sibTrans" cxnId="{6BD1FA1D-D34C-46F6-9E28-628ECD8BD98C}">
      <dgm:prSet/>
      <dgm:spPr/>
      <dgm:t>
        <a:bodyPr/>
        <a:lstStyle/>
        <a:p>
          <a:endParaRPr lang="en-US"/>
        </a:p>
      </dgm:t>
    </dgm:pt>
    <dgm:pt modelId="{D47D6EFB-D08D-4697-A347-C75416D3D344}">
      <dgm:prSet/>
      <dgm:spPr/>
      <dgm:t>
        <a:bodyPr/>
        <a:lstStyle/>
        <a:p>
          <a:endParaRPr lang="es-ES"/>
        </a:p>
      </dgm:t>
    </dgm:pt>
    <dgm:pt modelId="{031A85A4-6278-4A95-AF02-717E31CA641E}" type="parTrans" cxnId="{618871AC-D56D-4967-844B-B9815A94D22A}">
      <dgm:prSet/>
      <dgm:spPr/>
      <dgm:t>
        <a:bodyPr/>
        <a:lstStyle/>
        <a:p>
          <a:endParaRPr lang="en-US"/>
        </a:p>
      </dgm:t>
    </dgm:pt>
    <dgm:pt modelId="{74BE3B6C-C75D-4F0E-81A9-A1736E0E2B25}" type="sibTrans" cxnId="{618871AC-D56D-4967-844B-B9815A94D22A}">
      <dgm:prSet/>
      <dgm:spPr/>
      <dgm:t>
        <a:bodyPr/>
        <a:lstStyle/>
        <a:p>
          <a:endParaRPr lang="en-US"/>
        </a:p>
      </dgm:t>
    </dgm:pt>
    <dgm:pt modelId="{DE439C0C-104A-4435-B8C1-194185DE9D15}">
      <dgm:prSet/>
      <dgm:spPr/>
      <dgm:t>
        <a:bodyPr/>
        <a:lstStyle/>
        <a:p>
          <a:endParaRPr lang="es-ES"/>
        </a:p>
      </dgm:t>
    </dgm:pt>
    <dgm:pt modelId="{EBC98DB6-B43C-41D4-86B0-DB31AE8E1A33}" type="parTrans" cxnId="{A0A05902-ECA7-4BA6-A441-69811FFF5626}">
      <dgm:prSet/>
      <dgm:spPr/>
      <dgm:t>
        <a:bodyPr/>
        <a:lstStyle/>
        <a:p>
          <a:endParaRPr lang="en-US"/>
        </a:p>
      </dgm:t>
    </dgm:pt>
    <dgm:pt modelId="{A91E5257-8BED-4AA6-A175-7FC19B317A96}" type="sibTrans" cxnId="{A0A05902-ECA7-4BA6-A441-69811FFF5626}">
      <dgm:prSet/>
      <dgm:spPr/>
      <dgm:t>
        <a:bodyPr/>
        <a:lstStyle/>
        <a:p>
          <a:endParaRPr lang="en-US"/>
        </a:p>
      </dgm:t>
    </dgm:pt>
    <dgm:pt modelId="{603AA2D1-0AFF-48C4-9015-02E369F3BCA3}">
      <dgm:prSet custT="1"/>
      <dgm:spPr/>
      <dgm:t>
        <a:bodyPr/>
        <a:lstStyle/>
        <a:p>
          <a:pPr algn="r">
            <a:defRPr cap="all"/>
          </a:pPr>
          <a:r>
            <a:rPr lang="es-ES" sz="2800" b="0" i="0" kern="1200" cap="all" dirty="0">
              <a:solidFill>
                <a:prstClr val="black">
                  <a:hueOff val="0"/>
                  <a:satOff val="0"/>
                  <a:lumOff val="0"/>
                  <a:alphaOff val="0"/>
                </a:prstClr>
              </a:solidFill>
              <a:latin typeface="Arial" panose="020B0604020202020204" pitchFamily="34" charset="0"/>
              <a:ea typeface="+mn-ea"/>
              <a:cs typeface="Arial" panose="020B0604020202020204" pitchFamily="34" charset="0"/>
            </a:rPr>
            <a:t>ES TU PRESENTACION POR ESCRITO DE TU TRAYECTORIA…. maneja un formato QUE SE ADAPTE A TU PERSONALIDAD</a:t>
          </a:r>
          <a:endParaRPr lang="en-US" sz="2800" b="0" i="0" kern="1200" cap="all"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6B831B12-2F89-440D-99BC-A1CD98B99601}" type="sibTrans" cxnId="{F763CD5A-0F34-4E83-B557-F04EA2C11A8A}">
      <dgm:prSet/>
      <dgm:spPr/>
      <dgm:t>
        <a:bodyPr/>
        <a:lstStyle/>
        <a:p>
          <a:endParaRPr lang="en-US"/>
        </a:p>
      </dgm:t>
    </dgm:pt>
    <dgm:pt modelId="{5DC8443F-FB6D-40E3-9224-3786FC58CF94}" type="parTrans" cxnId="{F763CD5A-0F34-4E83-B557-F04EA2C11A8A}">
      <dgm:prSet/>
      <dgm:spPr/>
      <dgm:t>
        <a:bodyPr/>
        <a:lstStyle/>
        <a:p>
          <a:endParaRPr lang="en-US"/>
        </a:p>
      </dgm:t>
    </dgm:pt>
    <dgm:pt modelId="{9D798425-35B1-4FFD-9D10-DB069306CDAD}" type="pres">
      <dgm:prSet presAssocID="{9E107A8C-D7B8-4C5E-A22C-A542FDC993DD}" presName="root" presStyleCnt="0">
        <dgm:presLayoutVars>
          <dgm:dir/>
          <dgm:resizeHandles val="exact"/>
        </dgm:presLayoutVars>
      </dgm:prSet>
      <dgm:spPr/>
    </dgm:pt>
    <dgm:pt modelId="{54EEF645-043A-4C59-9FF4-8CE5FA917301}" type="pres">
      <dgm:prSet presAssocID="{CBC5BCFB-F37F-4F5E-BEC3-7CACCCFB0D5E}" presName="compNode" presStyleCnt="0"/>
      <dgm:spPr/>
    </dgm:pt>
    <dgm:pt modelId="{9DD4C06F-394F-41C9-A25D-BB7A59D04657}" type="pres">
      <dgm:prSet presAssocID="{CBC5BCFB-F37F-4F5E-BEC3-7CACCCFB0D5E}" presName="iconBgRect" presStyleLbl="bgShp" presStyleIdx="0" presStyleCnt="2" custLinFactNeighborX="-83563" custLinFactNeighborY="2173"/>
      <dgm:spPr/>
    </dgm:pt>
    <dgm:pt modelId="{2C4EB945-B873-4115-8AFB-D83FC3753627}" type="pres">
      <dgm:prSet presAssocID="{CBC5BCFB-F37F-4F5E-BEC3-7CACCCFB0D5E}" presName="iconRect" presStyleLbl="node1" presStyleIdx="0" presStyleCnt="2" custLinFactX="-36335" custLinFactNeighborX="-100000" custLinFactNeighborY="3786"/>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cument"/>
        </a:ext>
      </dgm:extLst>
    </dgm:pt>
    <dgm:pt modelId="{5B4AF825-CE24-4237-BB3D-1763393AB1B3}" type="pres">
      <dgm:prSet presAssocID="{CBC5BCFB-F37F-4F5E-BEC3-7CACCCFB0D5E}" presName="spaceRect" presStyleCnt="0"/>
      <dgm:spPr/>
    </dgm:pt>
    <dgm:pt modelId="{5BE7D1B7-9987-4719-BC3E-60D1EF8CBD91}" type="pres">
      <dgm:prSet presAssocID="{CBC5BCFB-F37F-4F5E-BEC3-7CACCCFB0D5E}" presName="textRect" presStyleLbl="revTx" presStyleIdx="0" presStyleCnt="2" custScaleY="6350" custLinFactY="-5100000" custLinFactNeighborX="-51793" custLinFactNeighborY="-5108273">
        <dgm:presLayoutVars>
          <dgm:chMax val="1"/>
          <dgm:chPref val="1"/>
        </dgm:presLayoutVars>
      </dgm:prSet>
      <dgm:spPr/>
    </dgm:pt>
    <dgm:pt modelId="{04C89A76-70E7-4075-8D80-E1B7374BD790}" type="pres">
      <dgm:prSet presAssocID="{92700B3D-9308-4108-AB8A-0E411249532D}" presName="sibTrans" presStyleCnt="0"/>
      <dgm:spPr/>
    </dgm:pt>
    <dgm:pt modelId="{793E9397-8306-4519-903B-5FB793B887AF}" type="pres">
      <dgm:prSet presAssocID="{603AA2D1-0AFF-48C4-9015-02E369F3BCA3}" presName="compNode" presStyleCnt="0"/>
      <dgm:spPr/>
    </dgm:pt>
    <dgm:pt modelId="{64433FB1-14D3-41AB-989C-453A45A68120}" type="pres">
      <dgm:prSet presAssocID="{603AA2D1-0AFF-48C4-9015-02E369F3BCA3}" presName="iconBgRect" presStyleLbl="bgShp" presStyleIdx="1" presStyleCnt="2" custLinFactNeighborX="-69658" custLinFactNeighborY="2209"/>
      <dgm:spPr/>
    </dgm:pt>
    <dgm:pt modelId="{3B2CF8A7-7F20-42D1-80E4-97B887947046}" type="pres">
      <dgm:prSet presAssocID="{603AA2D1-0AFF-48C4-9015-02E369F3BCA3}" presName="iconRect" presStyleLbl="node1" presStyleIdx="1" presStyleCnt="2" custLinFactX="-21403" custLinFactNeighborX="-100000" custLinFactNeighborY="3850"/>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otes"/>
        </a:ext>
      </dgm:extLst>
    </dgm:pt>
    <dgm:pt modelId="{38F63D0C-3E6B-49F3-9D39-C58B9845D808}" type="pres">
      <dgm:prSet presAssocID="{603AA2D1-0AFF-48C4-9015-02E369F3BCA3}" presName="spaceRect" presStyleCnt="0"/>
      <dgm:spPr/>
    </dgm:pt>
    <dgm:pt modelId="{E43F6F43-73B2-45C4-BEAB-AF14263AD3C7}" type="pres">
      <dgm:prSet presAssocID="{603AA2D1-0AFF-48C4-9015-02E369F3BCA3}" presName="textRect" presStyleLbl="revTx" presStyleIdx="1" presStyleCnt="2" custLinFactY="-48500000" custLinFactNeighborX="44064" custLinFactNeighborY="-48556556">
        <dgm:presLayoutVars>
          <dgm:chMax val="1"/>
          <dgm:chPref val="1"/>
        </dgm:presLayoutVars>
      </dgm:prSet>
      <dgm:spPr/>
    </dgm:pt>
  </dgm:ptLst>
  <dgm:cxnLst>
    <dgm:cxn modelId="{A0A05902-ECA7-4BA6-A441-69811FFF5626}" srcId="{603AA2D1-0AFF-48C4-9015-02E369F3BCA3}" destId="{DE439C0C-104A-4435-B8C1-194185DE9D15}" srcOrd="1" destOrd="0" parTransId="{EBC98DB6-B43C-41D4-86B0-DB31AE8E1A33}" sibTransId="{A91E5257-8BED-4AA6-A175-7FC19B317A96}"/>
    <dgm:cxn modelId="{E404120B-011C-4FF3-8DDC-FEA35F4C93FA}" type="presOf" srcId="{CBC5BCFB-F37F-4F5E-BEC3-7CACCCFB0D5E}" destId="{5BE7D1B7-9987-4719-BC3E-60D1EF8CBD91}" srcOrd="0" destOrd="0" presId="urn:microsoft.com/office/officeart/2018/5/layout/IconCircleLabelList"/>
    <dgm:cxn modelId="{6BD1FA1D-D34C-46F6-9E28-628ECD8BD98C}" srcId="{9E107A8C-D7B8-4C5E-A22C-A542FDC993DD}" destId="{CBC5BCFB-F37F-4F5E-BEC3-7CACCCFB0D5E}" srcOrd="0" destOrd="0" parTransId="{836CB801-1C74-471F-BF24-27607C2BF447}" sibTransId="{92700B3D-9308-4108-AB8A-0E411249532D}"/>
    <dgm:cxn modelId="{F763CD5A-0F34-4E83-B557-F04EA2C11A8A}" srcId="{9E107A8C-D7B8-4C5E-A22C-A542FDC993DD}" destId="{603AA2D1-0AFF-48C4-9015-02E369F3BCA3}" srcOrd="1" destOrd="0" parTransId="{5DC8443F-FB6D-40E3-9224-3786FC58CF94}" sibTransId="{6B831B12-2F89-440D-99BC-A1CD98B99601}"/>
    <dgm:cxn modelId="{4E2DF391-1933-4F18-A212-1A37763EECEF}" type="presOf" srcId="{603AA2D1-0AFF-48C4-9015-02E369F3BCA3}" destId="{E43F6F43-73B2-45C4-BEAB-AF14263AD3C7}" srcOrd="0" destOrd="0" presId="urn:microsoft.com/office/officeart/2018/5/layout/IconCircleLabelList"/>
    <dgm:cxn modelId="{537BBBA0-F754-4094-85A6-69A12C2C110D}" type="presOf" srcId="{9E107A8C-D7B8-4C5E-A22C-A542FDC993DD}" destId="{9D798425-35B1-4FFD-9D10-DB069306CDAD}" srcOrd="0" destOrd="0" presId="urn:microsoft.com/office/officeart/2018/5/layout/IconCircleLabelList"/>
    <dgm:cxn modelId="{618871AC-D56D-4967-844B-B9815A94D22A}" srcId="{603AA2D1-0AFF-48C4-9015-02E369F3BCA3}" destId="{D47D6EFB-D08D-4697-A347-C75416D3D344}" srcOrd="0" destOrd="0" parTransId="{031A85A4-6278-4A95-AF02-717E31CA641E}" sibTransId="{74BE3B6C-C75D-4F0E-81A9-A1736E0E2B25}"/>
    <dgm:cxn modelId="{894B3490-2801-4153-99CF-37F1220C6F55}" type="presParOf" srcId="{9D798425-35B1-4FFD-9D10-DB069306CDAD}" destId="{54EEF645-043A-4C59-9FF4-8CE5FA917301}" srcOrd="0" destOrd="0" presId="urn:microsoft.com/office/officeart/2018/5/layout/IconCircleLabelList"/>
    <dgm:cxn modelId="{AA23D903-341B-40DD-A8EA-F12C121C2EE8}" type="presParOf" srcId="{54EEF645-043A-4C59-9FF4-8CE5FA917301}" destId="{9DD4C06F-394F-41C9-A25D-BB7A59D04657}" srcOrd="0" destOrd="0" presId="urn:microsoft.com/office/officeart/2018/5/layout/IconCircleLabelList"/>
    <dgm:cxn modelId="{F4760B78-05D3-4B6E-8F4A-F31B1FFBD76A}" type="presParOf" srcId="{54EEF645-043A-4C59-9FF4-8CE5FA917301}" destId="{2C4EB945-B873-4115-8AFB-D83FC3753627}" srcOrd="1" destOrd="0" presId="urn:microsoft.com/office/officeart/2018/5/layout/IconCircleLabelList"/>
    <dgm:cxn modelId="{025524AB-EAF6-46E1-AD7E-EB2DCD91B97E}" type="presParOf" srcId="{54EEF645-043A-4C59-9FF4-8CE5FA917301}" destId="{5B4AF825-CE24-4237-BB3D-1763393AB1B3}" srcOrd="2" destOrd="0" presId="urn:microsoft.com/office/officeart/2018/5/layout/IconCircleLabelList"/>
    <dgm:cxn modelId="{0C6BB5DF-54F2-4C8C-9D2F-CB1505527388}" type="presParOf" srcId="{54EEF645-043A-4C59-9FF4-8CE5FA917301}" destId="{5BE7D1B7-9987-4719-BC3E-60D1EF8CBD91}" srcOrd="3" destOrd="0" presId="urn:microsoft.com/office/officeart/2018/5/layout/IconCircleLabelList"/>
    <dgm:cxn modelId="{85994635-B0DA-4304-AB8A-1D0605C760C6}" type="presParOf" srcId="{9D798425-35B1-4FFD-9D10-DB069306CDAD}" destId="{04C89A76-70E7-4075-8D80-E1B7374BD790}" srcOrd="1" destOrd="0" presId="urn:microsoft.com/office/officeart/2018/5/layout/IconCircleLabelList"/>
    <dgm:cxn modelId="{BBA1198A-214D-4385-8E85-A737BD9DBA38}" type="presParOf" srcId="{9D798425-35B1-4FFD-9D10-DB069306CDAD}" destId="{793E9397-8306-4519-903B-5FB793B887AF}" srcOrd="2" destOrd="0" presId="urn:microsoft.com/office/officeart/2018/5/layout/IconCircleLabelList"/>
    <dgm:cxn modelId="{1FABF1C7-29ED-4922-9A6B-90B71B8BA6F0}" type="presParOf" srcId="{793E9397-8306-4519-903B-5FB793B887AF}" destId="{64433FB1-14D3-41AB-989C-453A45A68120}" srcOrd="0" destOrd="0" presId="urn:microsoft.com/office/officeart/2018/5/layout/IconCircleLabelList"/>
    <dgm:cxn modelId="{E4287233-761A-4352-8334-1B3B352E1B65}" type="presParOf" srcId="{793E9397-8306-4519-903B-5FB793B887AF}" destId="{3B2CF8A7-7F20-42D1-80E4-97B887947046}" srcOrd="1" destOrd="0" presId="urn:microsoft.com/office/officeart/2018/5/layout/IconCircleLabelList"/>
    <dgm:cxn modelId="{74656492-4D67-4555-93BE-CAEE539D7A32}" type="presParOf" srcId="{793E9397-8306-4519-903B-5FB793B887AF}" destId="{38F63D0C-3E6B-49F3-9D39-C58B9845D808}" srcOrd="2" destOrd="0" presId="urn:microsoft.com/office/officeart/2018/5/layout/IconCircleLabelList"/>
    <dgm:cxn modelId="{791079BF-E477-44F6-A591-004F6612B7B0}" type="presParOf" srcId="{793E9397-8306-4519-903B-5FB793B887AF}" destId="{E43F6F43-73B2-45C4-BEAB-AF14263AD3C7}"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3A43A0-2C52-F041-8891-7D498733D005}">
      <dsp:nvSpPr>
        <dsp:cNvPr id="0" name=""/>
        <dsp:cNvSpPr/>
      </dsp:nvSpPr>
      <dsp:spPr>
        <a:xfrm>
          <a:off x="2691372" y="0"/>
          <a:ext cx="6562271" cy="6562271"/>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30E9DC-26F2-304B-BFAB-FB375B35B09A}">
      <dsp:nvSpPr>
        <dsp:cNvPr id="0" name=""/>
        <dsp:cNvSpPr/>
      </dsp:nvSpPr>
      <dsp:spPr>
        <a:xfrm>
          <a:off x="3480399" y="194428"/>
          <a:ext cx="2825912" cy="3109224"/>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b="1" kern="1200" dirty="0"/>
            <a:t>Investiga las características de la empresa u organismo a la que acudirás a la entrevista, ya que esto le indica al entrevistador el interés que tienes, no sólo en conseguir LA PRACTICA PROFESIONAL, sino en la empresa u organismo. </a:t>
          </a:r>
          <a:endParaRPr lang="en-US" sz="1700" kern="1200" dirty="0"/>
        </a:p>
      </dsp:txBody>
      <dsp:txXfrm>
        <a:off x="3618349" y="332378"/>
        <a:ext cx="2550012" cy="2833324"/>
      </dsp:txXfrm>
    </dsp:sp>
    <dsp:sp modelId="{6C0B89A2-1E56-8F42-A1E3-0085D4178F7F}">
      <dsp:nvSpPr>
        <dsp:cNvPr id="0" name=""/>
        <dsp:cNvSpPr/>
      </dsp:nvSpPr>
      <dsp:spPr>
        <a:xfrm>
          <a:off x="6325091" y="338452"/>
          <a:ext cx="3222934" cy="2880808"/>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b="1" kern="1200" dirty="0"/>
            <a:t>Elabora una base de datos con la información de las empresas u organismos a los que hayas solicitado entrevistas y da seguimiento a tus avances con cada una de ellas. </a:t>
          </a:r>
          <a:endParaRPr lang="en-US" sz="1700" kern="1200" dirty="0"/>
        </a:p>
      </dsp:txBody>
      <dsp:txXfrm>
        <a:off x="6465720" y="479081"/>
        <a:ext cx="2941676" cy="2599550"/>
      </dsp:txXfrm>
    </dsp:sp>
    <dsp:sp modelId="{F6D94F96-1547-924C-9982-AEE417A2ADDC}">
      <dsp:nvSpPr>
        <dsp:cNvPr id="0" name=""/>
        <dsp:cNvSpPr/>
      </dsp:nvSpPr>
      <dsp:spPr>
        <a:xfrm>
          <a:off x="3304052" y="3377060"/>
          <a:ext cx="3101777" cy="3185210"/>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b="1" kern="1200" dirty="0"/>
            <a:t>Un importante porcentaje de las ofertas se consiguen a través de la comunicación oral, las referencias y los contactos personales. 	</a:t>
          </a:r>
          <a:endParaRPr lang="en-US" sz="1700" kern="1200" dirty="0"/>
        </a:p>
      </dsp:txBody>
      <dsp:txXfrm>
        <a:off x="3455468" y="3528476"/>
        <a:ext cx="2798945" cy="2882378"/>
      </dsp:txXfrm>
    </dsp:sp>
    <dsp:sp modelId="{28282F1E-2806-9747-ADE6-E036FA95DA6B}">
      <dsp:nvSpPr>
        <dsp:cNvPr id="0" name=""/>
        <dsp:cNvSpPr/>
      </dsp:nvSpPr>
      <dsp:spPr>
        <a:xfrm>
          <a:off x="6369866" y="3254625"/>
          <a:ext cx="3253619" cy="3236216"/>
        </a:xfrm>
        <a:prstGeom prst="round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b="1" i="1" kern="1200" dirty="0"/>
            <a:t>Siempre preséntate como un profesional que ofrece sus servicios, no como una persona que suplica</a:t>
          </a:r>
          <a:r>
            <a:rPr lang="es-ES" sz="1700" i="1" kern="1200" dirty="0"/>
            <a:t>. </a:t>
          </a:r>
          <a:endParaRPr lang="en-US" sz="1700" kern="1200" dirty="0"/>
        </a:p>
      </dsp:txBody>
      <dsp:txXfrm>
        <a:off x="6527845" y="3412604"/>
        <a:ext cx="2937661" cy="29202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2793DA-961C-5D45-B27B-F21C0B96D60F}">
      <dsp:nvSpPr>
        <dsp:cNvPr id="0" name=""/>
        <dsp:cNvSpPr/>
      </dsp:nvSpPr>
      <dsp:spPr>
        <a:xfrm>
          <a:off x="0" y="3378128"/>
          <a:ext cx="5919713" cy="2216418"/>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s-ES" sz="2200" b="1" i="0" kern="1200"/>
            <a:t>El resto corresponde a lo que estamos tratando de transmitir, esto no implica que el sentido de lo que digas no importa, pero la imagen, la actitud corporal y la voz son centrales en esa primera entrevista.</a:t>
          </a:r>
          <a:endParaRPr lang="en-US" sz="2200" kern="1200"/>
        </a:p>
      </dsp:txBody>
      <dsp:txXfrm>
        <a:off x="0" y="3378128"/>
        <a:ext cx="5919713" cy="2216418"/>
      </dsp:txXfrm>
    </dsp:sp>
    <dsp:sp modelId="{963416C6-A281-2E45-B156-23ABDED0F9A9}">
      <dsp:nvSpPr>
        <dsp:cNvPr id="0" name=""/>
        <dsp:cNvSpPr/>
      </dsp:nvSpPr>
      <dsp:spPr>
        <a:xfrm rot="10800000">
          <a:off x="0" y="0"/>
          <a:ext cx="5919713" cy="3408851"/>
        </a:xfrm>
        <a:prstGeom prst="upArrowCallout">
          <a:avLst/>
        </a:prstGeom>
        <a:solidFill>
          <a:schemeClr val="accent2">
            <a:hueOff val="1354814"/>
            <a:satOff val="-6632"/>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0" i="0" kern="1200" dirty="0">
              <a:solidFill>
                <a:schemeClr val="tx1"/>
              </a:solidFill>
              <a:latin typeface="Arial" panose="020B0604020202020204" pitchFamily="34" charset="0"/>
              <a:cs typeface="Arial" panose="020B0604020202020204" pitchFamily="34" charset="0"/>
            </a:rPr>
            <a:t>Vale la pena mencionar que los seres humanos nos comunicamos a través de 3 canales cuyo impacto en el interlocutor aproximadamente el siguiente</a:t>
          </a:r>
          <a:r>
            <a:rPr lang="es-ES" sz="1900" b="1" i="0" kern="1200" dirty="0"/>
            <a:t>:</a:t>
          </a:r>
          <a:endParaRPr lang="en-US" sz="1900" kern="1200" dirty="0"/>
        </a:p>
      </dsp:txBody>
      <dsp:txXfrm rot="-10800000">
        <a:off x="0" y="0"/>
        <a:ext cx="5919713" cy="1196506"/>
      </dsp:txXfrm>
    </dsp:sp>
    <dsp:sp modelId="{F1095F68-7B3A-1B47-BCE5-BDD94BE3880E}">
      <dsp:nvSpPr>
        <dsp:cNvPr id="0" name=""/>
        <dsp:cNvSpPr/>
      </dsp:nvSpPr>
      <dsp:spPr>
        <a:xfrm>
          <a:off x="2890" y="1199030"/>
          <a:ext cx="1971310" cy="1019246"/>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marL="0" lvl="0" indent="0" algn="ctr" defTabSz="977900">
            <a:lnSpc>
              <a:spcPct val="90000"/>
            </a:lnSpc>
            <a:spcBef>
              <a:spcPct val="0"/>
            </a:spcBef>
            <a:spcAft>
              <a:spcPct val="35000"/>
            </a:spcAft>
            <a:buNone/>
          </a:pPr>
          <a:r>
            <a:rPr lang="es-ES" sz="2200" b="1" i="0" kern="1200"/>
            <a:t>a) Lenguaje corporal 50% </a:t>
          </a:r>
          <a:endParaRPr lang="en-US" sz="2200" kern="1200"/>
        </a:p>
      </dsp:txBody>
      <dsp:txXfrm>
        <a:off x="2890" y="1199030"/>
        <a:ext cx="1971310" cy="1019246"/>
      </dsp:txXfrm>
    </dsp:sp>
    <dsp:sp modelId="{B632D205-E497-4F46-85EC-BCAFECE600B6}">
      <dsp:nvSpPr>
        <dsp:cNvPr id="0" name=""/>
        <dsp:cNvSpPr/>
      </dsp:nvSpPr>
      <dsp:spPr>
        <a:xfrm>
          <a:off x="1974201" y="1199030"/>
          <a:ext cx="1971310" cy="1019246"/>
        </a:xfrm>
        <a:prstGeom prst="rect">
          <a:avLst/>
        </a:prstGeom>
        <a:solidFill>
          <a:schemeClr val="accent2">
            <a:tint val="40000"/>
            <a:alpha val="90000"/>
            <a:hueOff val="814885"/>
            <a:satOff val="-2356"/>
            <a:lumOff val="-50"/>
            <a:alphaOff val="0"/>
          </a:schemeClr>
        </a:solidFill>
        <a:ln w="19050" cap="rnd" cmpd="sng" algn="ctr">
          <a:solidFill>
            <a:schemeClr val="accent2">
              <a:tint val="40000"/>
              <a:alpha val="90000"/>
              <a:hueOff val="814885"/>
              <a:satOff val="-2356"/>
              <a:lumOff val="-5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marL="0" lvl="0" indent="0" algn="ctr" defTabSz="977900">
            <a:lnSpc>
              <a:spcPct val="90000"/>
            </a:lnSpc>
            <a:spcBef>
              <a:spcPct val="0"/>
            </a:spcBef>
            <a:spcAft>
              <a:spcPct val="35000"/>
            </a:spcAft>
            <a:buNone/>
          </a:pPr>
          <a:r>
            <a:rPr lang="es-ES" sz="2200" b="1" i="0" kern="1200"/>
            <a:t>b) Tono de voz 30%</a:t>
          </a:r>
          <a:endParaRPr lang="en-US" sz="2200" kern="1200"/>
        </a:p>
      </dsp:txBody>
      <dsp:txXfrm>
        <a:off x="1974201" y="1199030"/>
        <a:ext cx="1971310" cy="1019246"/>
      </dsp:txXfrm>
    </dsp:sp>
    <dsp:sp modelId="{0555712D-9917-E449-B4C2-B07CB331911A}">
      <dsp:nvSpPr>
        <dsp:cNvPr id="0" name=""/>
        <dsp:cNvSpPr/>
      </dsp:nvSpPr>
      <dsp:spPr>
        <a:xfrm>
          <a:off x="3945511" y="1199030"/>
          <a:ext cx="1971310" cy="1019246"/>
        </a:xfrm>
        <a:prstGeom prst="rect">
          <a:avLst/>
        </a:prstGeom>
        <a:solidFill>
          <a:schemeClr val="accent2">
            <a:tint val="40000"/>
            <a:alpha val="90000"/>
            <a:hueOff val="1629769"/>
            <a:satOff val="-4713"/>
            <a:lumOff val="-100"/>
            <a:alphaOff val="0"/>
          </a:schemeClr>
        </a:solidFill>
        <a:ln w="19050" cap="rnd" cmpd="sng" algn="ctr">
          <a:solidFill>
            <a:schemeClr val="accent2">
              <a:tint val="40000"/>
              <a:alpha val="90000"/>
              <a:hueOff val="1629769"/>
              <a:satOff val="-4713"/>
              <a:lumOff val="-1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marL="0" lvl="0" indent="0" algn="ctr" defTabSz="977900">
            <a:lnSpc>
              <a:spcPct val="90000"/>
            </a:lnSpc>
            <a:spcBef>
              <a:spcPct val="0"/>
            </a:spcBef>
            <a:spcAft>
              <a:spcPct val="35000"/>
            </a:spcAft>
            <a:buNone/>
          </a:pPr>
          <a:r>
            <a:rPr lang="es-ES" sz="2200" b="1" i="0" kern="1200"/>
            <a:t>c) Palabras 10%</a:t>
          </a:r>
          <a:endParaRPr lang="en-US" sz="2200" kern="1200"/>
        </a:p>
      </dsp:txBody>
      <dsp:txXfrm>
        <a:off x="3945511" y="1199030"/>
        <a:ext cx="1971310" cy="101924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6DBCF2-2212-9B4C-BF6D-CE817E442A49}">
      <dsp:nvSpPr>
        <dsp:cNvPr id="0" name=""/>
        <dsp:cNvSpPr/>
      </dsp:nvSpPr>
      <dsp:spPr>
        <a:xfrm>
          <a:off x="0" y="335443"/>
          <a:ext cx="3693631" cy="2216178"/>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b="1" i="0" kern="1200" dirty="0">
              <a:solidFill>
                <a:schemeClr val="bg1"/>
              </a:solidFill>
              <a:latin typeface="Arial" panose="020B0604020202020204" pitchFamily="34" charset="0"/>
              <a:cs typeface="Arial" panose="020B0604020202020204" pitchFamily="34" charset="0"/>
            </a:rPr>
            <a:t>La elegancia es sobria: debes vestir elegante sin llamar la atención. </a:t>
          </a:r>
          <a:endParaRPr lang="en-US" sz="2400" kern="1200" dirty="0">
            <a:solidFill>
              <a:schemeClr val="bg1"/>
            </a:solidFill>
            <a:latin typeface="Arial" panose="020B0604020202020204" pitchFamily="34" charset="0"/>
            <a:cs typeface="Arial" panose="020B0604020202020204" pitchFamily="34" charset="0"/>
          </a:endParaRPr>
        </a:p>
      </dsp:txBody>
      <dsp:txXfrm>
        <a:off x="0" y="335443"/>
        <a:ext cx="3693631" cy="2216178"/>
      </dsp:txXfrm>
    </dsp:sp>
    <dsp:sp modelId="{A4042B76-1C78-C14A-9347-AA9F23CFC22D}">
      <dsp:nvSpPr>
        <dsp:cNvPr id="0" name=""/>
        <dsp:cNvSpPr/>
      </dsp:nvSpPr>
      <dsp:spPr>
        <a:xfrm>
          <a:off x="4062994" y="335443"/>
          <a:ext cx="3693631" cy="2216178"/>
        </a:xfrm>
        <a:prstGeom prst="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b="1" i="0" kern="1200" dirty="0">
              <a:solidFill>
                <a:prstClr val="black"/>
              </a:solidFill>
              <a:latin typeface="Arial" panose="020B0604020202020204" pitchFamily="34" charset="0"/>
              <a:ea typeface="+mn-ea"/>
              <a:cs typeface="Arial" panose="020B0604020202020204" pitchFamily="34" charset="0"/>
            </a:rPr>
            <a:t>Para la mujer, traje sastre de dos piezas color oscuro con blusas de color claro. </a:t>
          </a:r>
          <a:endParaRPr lang="en-US" sz="2400" b="1" i="0" kern="1200" dirty="0">
            <a:solidFill>
              <a:prstClr val="black"/>
            </a:solidFill>
            <a:latin typeface="Arial" panose="020B0604020202020204" pitchFamily="34" charset="0"/>
            <a:ea typeface="+mn-ea"/>
            <a:cs typeface="Arial" panose="020B0604020202020204" pitchFamily="34" charset="0"/>
          </a:endParaRPr>
        </a:p>
      </dsp:txBody>
      <dsp:txXfrm>
        <a:off x="4062994" y="335443"/>
        <a:ext cx="3693631" cy="2216178"/>
      </dsp:txXfrm>
    </dsp:sp>
    <dsp:sp modelId="{2834C058-8A81-7C4C-8635-E5255A749077}">
      <dsp:nvSpPr>
        <dsp:cNvPr id="0" name=""/>
        <dsp:cNvSpPr/>
      </dsp:nvSpPr>
      <dsp:spPr>
        <a:xfrm>
          <a:off x="8125989" y="335443"/>
          <a:ext cx="3693631" cy="2216178"/>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b="0" i="0" kern="1200" dirty="0">
              <a:solidFill>
                <a:prstClr val="black"/>
              </a:solidFill>
              <a:latin typeface="Arial" panose="020B0604020202020204" pitchFamily="34" charset="0"/>
              <a:ea typeface="+mn-ea"/>
              <a:cs typeface="Arial" panose="020B0604020202020204" pitchFamily="34" charset="0"/>
            </a:rPr>
            <a:t>Para el hombre, traje o blazer de color oscuro y corbata discreta. Debes cuidar que los zapatos luzcan limpios y evitar el uso de calcetines blancos</a:t>
          </a:r>
          <a:r>
            <a:rPr lang="es-ES" sz="2000" b="0" i="0" kern="1200" dirty="0"/>
            <a:t>.</a:t>
          </a:r>
          <a:endParaRPr lang="en-US" sz="2000" b="0" kern="1200" dirty="0"/>
        </a:p>
      </dsp:txBody>
      <dsp:txXfrm>
        <a:off x="8125989" y="335443"/>
        <a:ext cx="3693631" cy="2216178"/>
      </dsp:txXfrm>
    </dsp:sp>
    <dsp:sp modelId="{FECEB843-5C1D-6047-8EE2-F9CAB9CD24D7}">
      <dsp:nvSpPr>
        <dsp:cNvPr id="0" name=""/>
        <dsp:cNvSpPr/>
      </dsp:nvSpPr>
      <dsp:spPr>
        <a:xfrm>
          <a:off x="0" y="2920985"/>
          <a:ext cx="3693631" cy="2216178"/>
        </a:xfrm>
        <a:prstGeom prst="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ES" sz="2200" b="1" i="0" kern="1200" dirty="0">
              <a:solidFill>
                <a:prstClr val="black"/>
              </a:solidFill>
              <a:latin typeface="Arial" panose="020B0604020202020204" pitchFamily="34" charset="0"/>
              <a:ea typeface="+mn-ea"/>
              <a:cs typeface="Arial" panose="020B0604020202020204" pitchFamily="34" charset="0"/>
            </a:rPr>
            <a:t>Debes procurar presentarte bien aseado, perfumado, bien afeitado, bien peinado, dientes cepillados, uñas limpias y la ropa bien planchada y limpia</a:t>
          </a:r>
          <a:r>
            <a:rPr lang="es-ES" sz="2000" b="1" i="0" kern="1200" dirty="0"/>
            <a:t>. </a:t>
          </a:r>
          <a:endParaRPr lang="en-US" sz="2000" kern="1200" dirty="0"/>
        </a:p>
      </dsp:txBody>
      <dsp:txXfrm>
        <a:off x="0" y="2920985"/>
        <a:ext cx="3693631" cy="2216178"/>
      </dsp:txXfrm>
    </dsp:sp>
    <dsp:sp modelId="{CBCC6242-A6E9-2042-AD3E-19524BA7EAFB}">
      <dsp:nvSpPr>
        <dsp:cNvPr id="0" name=""/>
        <dsp:cNvSpPr/>
      </dsp:nvSpPr>
      <dsp:spPr>
        <a:xfrm>
          <a:off x="4062994" y="2920985"/>
          <a:ext cx="3693631" cy="2216178"/>
        </a:xfrm>
        <a:prstGeom prst="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s-ES" sz="2700" b="1" i="0" kern="1200" dirty="0"/>
            <a:t>Es importante tener un estilo personal. No debes dejarte llevar siempre por lo que dicte la moda.</a:t>
          </a:r>
          <a:endParaRPr lang="en-US" sz="2700" kern="1200" dirty="0"/>
        </a:p>
      </dsp:txBody>
      <dsp:txXfrm>
        <a:off x="4062994" y="2920985"/>
        <a:ext cx="3693631" cy="2216178"/>
      </dsp:txXfrm>
    </dsp:sp>
    <dsp:sp modelId="{FBFC2905-7A20-5C43-B8C9-F0F4492D3569}">
      <dsp:nvSpPr>
        <dsp:cNvPr id="0" name=""/>
        <dsp:cNvSpPr/>
      </dsp:nvSpPr>
      <dsp:spPr>
        <a:xfrm>
          <a:off x="8125989" y="2920985"/>
          <a:ext cx="3693631" cy="2216178"/>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s-ES" sz="2700" b="1" i="0" kern="1200"/>
            <a:t>Los jeans y la ropa deportiva se deben guardar para los fines de semana.</a:t>
          </a:r>
          <a:endParaRPr lang="en-US" sz="2700" kern="1200"/>
        </a:p>
      </dsp:txBody>
      <dsp:txXfrm>
        <a:off x="8125989" y="2920985"/>
        <a:ext cx="3693631" cy="221617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F573EE-D2F4-EC46-8251-A4B53667B25F}">
      <dsp:nvSpPr>
        <dsp:cNvPr id="0" name=""/>
        <dsp:cNvSpPr/>
      </dsp:nvSpPr>
      <dsp:spPr>
        <a:xfrm>
          <a:off x="1423" y="440678"/>
          <a:ext cx="3036143" cy="1821686"/>
        </a:xfrm>
        <a:prstGeom prst="roundRect">
          <a:avLst>
            <a:gd name="adj" fmla="val 10000"/>
          </a:avLst>
        </a:prstGeom>
        <a:solidFill>
          <a:srgbClr val="FFC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0" i="0" kern="1200" dirty="0">
              <a:solidFill>
                <a:schemeClr val="tx1"/>
              </a:solidFill>
              <a:latin typeface="Arial" panose="020B0604020202020204" pitchFamily="34" charset="0"/>
              <a:cs typeface="Arial" panose="020B0604020202020204" pitchFamily="34" charset="0"/>
            </a:rPr>
            <a:t>Una persona que sabe vestir no utiliza más joyas o accesorios de los necesarios. La primera regla de la elegancia es la simplicidad.</a:t>
          </a:r>
          <a:endParaRPr lang="en-US" sz="2000" b="0" kern="1200" dirty="0">
            <a:solidFill>
              <a:schemeClr val="tx1"/>
            </a:solidFill>
            <a:latin typeface="Arial" panose="020B0604020202020204" pitchFamily="34" charset="0"/>
            <a:cs typeface="Arial" panose="020B0604020202020204" pitchFamily="34" charset="0"/>
          </a:endParaRPr>
        </a:p>
      </dsp:txBody>
      <dsp:txXfrm>
        <a:off x="54778" y="494033"/>
        <a:ext cx="2929433" cy="1714976"/>
      </dsp:txXfrm>
    </dsp:sp>
    <dsp:sp modelId="{A5A776C9-8B24-3C42-8E46-45FAF122265A}">
      <dsp:nvSpPr>
        <dsp:cNvPr id="0" name=""/>
        <dsp:cNvSpPr/>
      </dsp:nvSpPr>
      <dsp:spPr>
        <a:xfrm>
          <a:off x="2987901" y="817207"/>
          <a:ext cx="1277354" cy="1068628"/>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987901" y="1030933"/>
        <a:ext cx="956766" cy="641176"/>
      </dsp:txXfrm>
    </dsp:sp>
    <dsp:sp modelId="{1EB39A58-EBBA-644A-9D61-05F8863756FE}">
      <dsp:nvSpPr>
        <dsp:cNvPr id="0" name=""/>
        <dsp:cNvSpPr/>
      </dsp:nvSpPr>
      <dsp:spPr>
        <a:xfrm>
          <a:off x="4252024" y="440678"/>
          <a:ext cx="3036143" cy="1821686"/>
        </a:xfrm>
        <a:prstGeom prst="roundRect">
          <a:avLst>
            <a:gd name="adj" fmla="val 10000"/>
          </a:avLst>
        </a:prstGeom>
        <a:solidFill>
          <a:schemeClr val="accent5">
            <a:hueOff val="2079079"/>
            <a:satOff val="-1338"/>
            <a:lumOff val="91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b="0" i="0" kern="1200" dirty="0"/>
            <a:t>Las mujeres deben utilizar accesorios como cinturón, bolsa, pañoletas, para combinarlos y resaltar su vestuario. El maquillaje debe ser discreto.</a:t>
          </a:r>
          <a:endParaRPr lang="en-US" sz="1700" b="0" kern="1200" dirty="0"/>
        </a:p>
      </dsp:txBody>
      <dsp:txXfrm>
        <a:off x="4305379" y="494033"/>
        <a:ext cx="2929433" cy="1714976"/>
      </dsp:txXfrm>
    </dsp:sp>
    <dsp:sp modelId="{57C79B19-A4C5-7348-B0D3-AF91818CE9C5}">
      <dsp:nvSpPr>
        <dsp:cNvPr id="0" name=""/>
        <dsp:cNvSpPr/>
      </dsp:nvSpPr>
      <dsp:spPr>
        <a:xfrm rot="5400000">
          <a:off x="5223466" y="2282640"/>
          <a:ext cx="1093260" cy="1137471"/>
        </a:xfrm>
        <a:prstGeom prst="rightArrow">
          <a:avLst>
            <a:gd name="adj1" fmla="val 60000"/>
            <a:gd name="adj2" fmla="val 50000"/>
          </a:avLst>
        </a:prstGeom>
        <a:solidFill>
          <a:schemeClr val="accent5">
            <a:hueOff val="3118619"/>
            <a:satOff val="-2006"/>
            <a:lumOff val="137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5428854" y="2304746"/>
        <a:ext cx="682483" cy="765282"/>
      </dsp:txXfrm>
    </dsp:sp>
    <dsp:sp modelId="{233A64C5-E0D6-7B48-BBD4-FF6B47759B34}">
      <dsp:nvSpPr>
        <dsp:cNvPr id="0" name=""/>
        <dsp:cNvSpPr/>
      </dsp:nvSpPr>
      <dsp:spPr>
        <a:xfrm>
          <a:off x="4252024" y="3476822"/>
          <a:ext cx="3036143" cy="1821686"/>
        </a:xfrm>
        <a:prstGeom prst="roundRect">
          <a:avLst>
            <a:gd name="adj" fmla="val 10000"/>
          </a:avLst>
        </a:prstGeom>
        <a:solidFill>
          <a:schemeClr val="tx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i="0" kern="1200" dirty="0"/>
            <a:t>Debes evitar el uso de tatuajes visibles y aretes extravagantes.</a:t>
          </a:r>
          <a:endParaRPr lang="en-US" sz="2000" kern="1200" dirty="0"/>
        </a:p>
      </dsp:txBody>
      <dsp:txXfrm>
        <a:off x="4305379" y="3530177"/>
        <a:ext cx="2929433" cy="1714976"/>
      </dsp:txXfrm>
    </dsp:sp>
    <dsp:sp modelId="{C869C337-BAB2-4844-A40E-A87508779CC0}">
      <dsp:nvSpPr>
        <dsp:cNvPr id="0" name=""/>
        <dsp:cNvSpPr/>
      </dsp:nvSpPr>
      <dsp:spPr>
        <a:xfrm rot="10800000">
          <a:off x="3473169" y="4334106"/>
          <a:ext cx="767133" cy="752963"/>
        </a:xfrm>
        <a:prstGeom prst="rightArrow">
          <a:avLst>
            <a:gd name="adj1" fmla="val 60000"/>
            <a:gd name="adj2" fmla="val 50000"/>
          </a:avLst>
        </a:prstGeom>
        <a:solidFill>
          <a:schemeClr val="accent5">
            <a:hueOff val="6237238"/>
            <a:satOff val="-4013"/>
            <a:lumOff val="274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10800000">
        <a:off x="3699058" y="4484699"/>
        <a:ext cx="541244" cy="451777"/>
      </dsp:txXfrm>
    </dsp:sp>
    <dsp:sp modelId="{89F54477-F601-6946-9187-3AF7DCE3FE94}">
      <dsp:nvSpPr>
        <dsp:cNvPr id="0" name=""/>
        <dsp:cNvSpPr/>
      </dsp:nvSpPr>
      <dsp:spPr>
        <a:xfrm>
          <a:off x="1101509" y="2389894"/>
          <a:ext cx="3036143" cy="1821686"/>
        </a:xfrm>
        <a:prstGeom prst="roundRect">
          <a:avLst>
            <a:gd name="adj" fmla="val 10000"/>
          </a:avLst>
        </a:prstGeom>
        <a:solidFill>
          <a:srgbClr val="0070C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endParaRPr lang="es-ES" sz="4000" b="1" i="0" kern="1200" dirty="0">
            <a:solidFill>
              <a:schemeClr val="tx1"/>
            </a:solidFill>
            <a:latin typeface="Exotc350 Bd BT" pitchFamily="82" charset="0"/>
          </a:endParaRPr>
        </a:p>
        <a:p>
          <a:pPr marL="0" lvl="0" indent="0" algn="ctr" defTabSz="1778000">
            <a:lnSpc>
              <a:spcPct val="90000"/>
            </a:lnSpc>
            <a:spcBef>
              <a:spcPct val="0"/>
            </a:spcBef>
            <a:spcAft>
              <a:spcPct val="35000"/>
            </a:spcAft>
            <a:buNone/>
          </a:pPr>
          <a:r>
            <a:rPr lang="es-ES" sz="4000" b="1" i="0" kern="1200" dirty="0">
              <a:solidFill>
                <a:schemeClr val="tx1"/>
              </a:solidFill>
              <a:latin typeface="Exotc350 Bd BT" pitchFamily="82" charset="0"/>
            </a:rPr>
            <a:t>ÉXITO!!!!!!.</a:t>
          </a:r>
          <a:endParaRPr lang="en-US" sz="4000" kern="1200" dirty="0">
            <a:solidFill>
              <a:schemeClr val="tx1"/>
            </a:solidFill>
            <a:latin typeface="Exotc350 Bd BT" pitchFamily="82" charset="0"/>
          </a:endParaRPr>
        </a:p>
      </dsp:txBody>
      <dsp:txXfrm>
        <a:off x="1154864" y="2443249"/>
        <a:ext cx="2929433" cy="1714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8B00F3-1A6A-496C-83B8-CB62DFBF3575}">
      <dsp:nvSpPr>
        <dsp:cNvPr id="0" name=""/>
        <dsp:cNvSpPr/>
      </dsp:nvSpPr>
      <dsp:spPr>
        <a:xfrm>
          <a:off x="0" y="1378"/>
          <a:ext cx="11377264" cy="58725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6091D4-D5BD-4A18-94E9-7F3B9F9CD8E7}">
      <dsp:nvSpPr>
        <dsp:cNvPr id="0" name=""/>
        <dsp:cNvSpPr/>
      </dsp:nvSpPr>
      <dsp:spPr>
        <a:xfrm>
          <a:off x="177644" y="133510"/>
          <a:ext cx="322989" cy="322989"/>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6B1C6CF-49B0-471E-A2BE-A6EDD0A6EC2B}">
      <dsp:nvSpPr>
        <dsp:cNvPr id="0" name=""/>
        <dsp:cNvSpPr/>
      </dsp:nvSpPr>
      <dsp:spPr>
        <a:xfrm>
          <a:off x="678277" y="1378"/>
          <a:ext cx="10698986" cy="587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151" tIns="62151" rIns="62151" bIns="62151" numCol="1" spcCol="1270" anchor="ctr" anchorCtr="0">
          <a:noAutofit/>
        </a:bodyPr>
        <a:lstStyle/>
        <a:p>
          <a:pPr marL="0" lvl="0" indent="0" algn="l" defTabSz="889000">
            <a:lnSpc>
              <a:spcPct val="90000"/>
            </a:lnSpc>
            <a:spcBef>
              <a:spcPct val="0"/>
            </a:spcBef>
            <a:spcAft>
              <a:spcPct val="35000"/>
            </a:spcAft>
            <a:buNone/>
          </a:pPr>
          <a:r>
            <a:rPr lang="es-ES" sz="2000" b="1" i="0" kern="1200" dirty="0">
              <a:solidFill>
                <a:schemeClr val="tx1"/>
              </a:solidFill>
            </a:rPr>
            <a:t>Con tu COORDINADOR de carrera; Dpto. de Servicio Social y profesores. </a:t>
          </a:r>
          <a:endParaRPr lang="en-US" sz="2000" kern="1200" dirty="0">
            <a:solidFill>
              <a:schemeClr val="tx1"/>
            </a:solidFill>
          </a:endParaRPr>
        </a:p>
      </dsp:txBody>
      <dsp:txXfrm>
        <a:off x="678277" y="1378"/>
        <a:ext cx="10698986" cy="587253"/>
      </dsp:txXfrm>
    </dsp:sp>
    <dsp:sp modelId="{2323F6DC-0429-4E5C-ACB5-EAD40900EE52}">
      <dsp:nvSpPr>
        <dsp:cNvPr id="0" name=""/>
        <dsp:cNvSpPr/>
      </dsp:nvSpPr>
      <dsp:spPr>
        <a:xfrm>
          <a:off x="0" y="735444"/>
          <a:ext cx="11377264" cy="587253"/>
        </a:xfrm>
        <a:prstGeom prst="roundRect">
          <a:avLst>
            <a:gd name="adj" fmla="val 10000"/>
          </a:avLst>
        </a:prstGeom>
        <a:solidFill>
          <a:schemeClr val="accent2">
            <a:hueOff val="270963"/>
            <a:satOff val="-1326"/>
            <a:lumOff val="745"/>
            <a:alphaOff val="0"/>
          </a:schemeClr>
        </a:solidFill>
        <a:ln>
          <a:noFill/>
        </a:ln>
        <a:effectLst/>
      </dsp:spPr>
      <dsp:style>
        <a:lnRef idx="0">
          <a:scrgbClr r="0" g="0" b="0"/>
        </a:lnRef>
        <a:fillRef idx="1">
          <a:scrgbClr r="0" g="0" b="0"/>
        </a:fillRef>
        <a:effectRef idx="0">
          <a:scrgbClr r="0" g="0" b="0"/>
        </a:effectRef>
        <a:fontRef idx="minor"/>
      </dsp:style>
    </dsp:sp>
    <dsp:sp modelId="{15A3AA49-E7FE-4366-9B1B-CB6CA5939600}">
      <dsp:nvSpPr>
        <dsp:cNvPr id="0" name=""/>
        <dsp:cNvSpPr/>
      </dsp:nvSpPr>
      <dsp:spPr>
        <a:xfrm>
          <a:off x="177644" y="867576"/>
          <a:ext cx="322989" cy="322989"/>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1C093499-7008-43E7-8F36-3120ACAC7C6B}">
      <dsp:nvSpPr>
        <dsp:cNvPr id="0" name=""/>
        <dsp:cNvSpPr/>
      </dsp:nvSpPr>
      <dsp:spPr>
        <a:xfrm>
          <a:off x="678277" y="735444"/>
          <a:ext cx="10698986" cy="587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151" tIns="62151" rIns="62151" bIns="62151" numCol="1" spcCol="1270" anchor="ctr" anchorCtr="0">
          <a:noAutofit/>
        </a:bodyPr>
        <a:lstStyle/>
        <a:p>
          <a:pPr marL="0" lvl="0" indent="0" algn="l" defTabSz="889000">
            <a:lnSpc>
              <a:spcPct val="90000"/>
            </a:lnSpc>
            <a:spcBef>
              <a:spcPct val="0"/>
            </a:spcBef>
            <a:spcAft>
              <a:spcPct val="35000"/>
            </a:spcAft>
            <a:buNone/>
          </a:pPr>
          <a:r>
            <a:rPr lang="es-ES" sz="2000" b="1" i="0" kern="1200">
              <a:solidFill>
                <a:schemeClr val="tx1"/>
              </a:solidFill>
            </a:rPr>
            <a:t>En Bolsas de Trabajo u otras instituciones. </a:t>
          </a:r>
          <a:endParaRPr lang="en-US" sz="2000" kern="1200">
            <a:solidFill>
              <a:schemeClr val="tx1"/>
            </a:solidFill>
          </a:endParaRPr>
        </a:p>
      </dsp:txBody>
      <dsp:txXfrm>
        <a:off x="678277" y="735444"/>
        <a:ext cx="10698986" cy="587253"/>
      </dsp:txXfrm>
    </dsp:sp>
    <dsp:sp modelId="{D93118C4-DF1A-4ED9-AB7C-E9CF05269B2F}">
      <dsp:nvSpPr>
        <dsp:cNvPr id="0" name=""/>
        <dsp:cNvSpPr/>
      </dsp:nvSpPr>
      <dsp:spPr>
        <a:xfrm>
          <a:off x="0" y="1469510"/>
          <a:ext cx="11377264" cy="587253"/>
        </a:xfrm>
        <a:prstGeom prst="roundRect">
          <a:avLst>
            <a:gd name="adj" fmla="val 10000"/>
          </a:avLst>
        </a:prstGeom>
        <a:solidFill>
          <a:schemeClr val="accent2">
            <a:hueOff val="541926"/>
            <a:satOff val="-2653"/>
            <a:lumOff val="1490"/>
            <a:alphaOff val="0"/>
          </a:schemeClr>
        </a:solidFill>
        <a:ln>
          <a:noFill/>
        </a:ln>
        <a:effectLst/>
      </dsp:spPr>
      <dsp:style>
        <a:lnRef idx="0">
          <a:scrgbClr r="0" g="0" b="0"/>
        </a:lnRef>
        <a:fillRef idx="1">
          <a:scrgbClr r="0" g="0" b="0"/>
        </a:fillRef>
        <a:effectRef idx="0">
          <a:scrgbClr r="0" g="0" b="0"/>
        </a:effectRef>
        <a:fontRef idx="minor"/>
      </dsp:style>
    </dsp:sp>
    <dsp:sp modelId="{2545B787-52A4-43AE-9E2C-74902B69D6E9}">
      <dsp:nvSpPr>
        <dsp:cNvPr id="0" name=""/>
        <dsp:cNvSpPr/>
      </dsp:nvSpPr>
      <dsp:spPr>
        <a:xfrm>
          <a:off x="177644" y="1601642"/>
          <a:ext cx="322989" cy="322989"/>
        </a:xfrm>
        <a:prstGeom prst="rect">
          <a:avLst/>
        </a:prstGeom>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B58279A-4523-4EDA-9D4F-85B9120A3864}">
      <dsp:nvSpPr>
        <dsp:cNvPr id="0" name=""/>
        <dsp:cNvSpPr/>
      </dsp:nvSpPr>
      <dsp:spPr>
        <a:xfrm>
          <a:off x="678277" y="1469510"/>
          <a:ext cx="10698986" cy="587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151" tIns="62151" rIns="62151" bIns="62151" numCol="1" spcCol="1270" anchor="ctr" anchorCtr="0">
          <a:noAutofit/>
        </a:bodyPr>
        <a:lstStyle/>
        <a:p>
          <a:pPr marL="0" lvl="0" indent="0" algn="l" defTabSz="889000">
            <a:lnSpc>
              <a:spcPct val="90000"/>
            </a:lnSpc>
            <a:spcBef>
              <a:spcPct val="0"/>
            </a:spcBef>
            <a:spcAft>
              <a:spcPct val="35000"/>
            </a:spcAft>
            <a:buNone/>
          </a:pPr>
          <a:r>
            <a:rPr lang="es-ES" sz="2000" b="1" i="0" kern="1200" dirty="0">
              <a:solidFill>
                <a:schemeClr val="tx1"/>
              </a:solidFill>
            </a:rPr>
            <a:t>Por medio de Head Hunters a los cuales les haces llegar tu currículum </a:t>
          </a:r>
          <a:endParaRPr lang="en-US" sz="2000" kern="1200" dirty="0">
            <a:solidFill>
              <a:schemeClr val="tx1"/>
            </a:solidFill>
          </a:endParaRPr>
        </a:p>
      </dsp:txBody>
      <dsp:txXfrm>
        <a:off x="678277" y="1469510"/>
        <a:ext cx="10698986" cy="587253"/>
      </dsp:txXfrm>
    </dsp:sp>
    <dsp:sp modelId="{23AC56B4-9AB8-48C9-A4ED-B9D8B1B96EB0}">
      <dsp:nvSpPr>
        <dsp:cNvPr id="0" name=""/>
        <dsp:cNvSpPr/>
      </dsp:nvSpPr>
      <dsp:spPr>
        <a:xfrm>
          <a:off x="0" y="2203577"/>
          <a:ext cx="11377264" cy="587253"/>
        </a:xfrm>
        <a:prstGeom prst="roundRect">
          <a:avLst>
            <a:gd name="adj" fmla="val 10000"/>
          </a:avLst>
        </a:prstGeom>
        <a:solidFill>
          <a:schemeClr val="accent2">
            <a:hueOff val="812888"/>
            <a:satOff val="-3979"/>
            <a:lumOff val="2235"/>
            <a:alphaOff val="0"/>
          </a:schemeClr>
        </a:solidFill>
        <a:ln>
          <a:noFill/>
        </a:ln>
        <a:effectLst/>
      </dsp:spPr>
      <dsp:style>
        <a:lnRef idx="0">
          <a:scrgbClr r="0" g="0" b="0"/>
        </a:lnRef>
        <a:fillRef idx="1">
          <a:scrgbClr r="0" g="0" b="0"/>
        </a:fillRef>
        <a:effectRef idx="0">
          <a:scrgbClr r="0" g="0" b="0"/>
        </a:effectRef>
        <a:fontRef idx="minor"/>
      </dsp:style>
    </dsp:sp>
    <dsp:sp modelId="{4309F5BE-32DE-4943-BAA5-F2486821F37F}">
      <dsp:nvSpPr>
        <dsp:cNvPr id="0" name=""/>
        <dsp:cNvSpPr/>
      </dsp:nvSpPr>
      <dsp:spPr>
        <a:xfrm>
          <a:off x="177644" y="2335709"/>
          <a:ext cx="322989" cy="322989"/>
        </a:xfrm>
        <a:prstGeom prst="rect">
          <a:avLst/>
        </a:prstGeom>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2CEA594-EC0A-4A15-8179-0BC25FCDC460}">
      <dsp:nvSpPr>
        <dsp:cNvPr id="0" name=""/>
        <dsp:cNvSpPr/>
      </dsp:nvSpPr>
      <dsp:spPr>
        <a:xfrm>
          <a:off x="678277" y="2203577"/>
          <a:ext cx="10698986" cy="587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151" tIns="62151" rIns="62151" bIns="62151" numCol="1" spcCol="1270" anchor="ctr" anchorCtr="0">
          <a:noAutofit/>
        </a:bodyPr>
        <a:lstStyle/>
        <a:p>
          <a:pPr marL="0" lvl="0" indent="0" algn="l" defTabSz="889000">
            <a:lnSpc>
              <a:spcPct val="90000"/>
            </a:lnSpc>
            <a:spcBef>
              <a:spcPct val="0"/>
            </a:spcBef>
            <a:spcAft>
              <a:spcPct val="35000"/>
            </a:spcAft>
            <a:buNone/>
          </a:pPr>
          <a:r>
            <a:rPr lang="es-ES" sz="2000" b="1" i="0" kern="1200">
              <a:solidFill>
                <a:schemeClr val="tx1"/>
              </a:solidFill>
            </a:rPr>
            <a:t>Personas que conozcas que trabajan en empresas u organismos que te interesan. </a:t>
          </a:r>
          <a:endParaRPr lang="en-US" sz="2000" kern="1200">
            <a:solidFill>
              <a:schemeClr val="tx1"/>
            </a:solidFill>
          </a:endParaRPr>
        </a:p>
      </dsp:txBody>
      <dsp:txXfrm>
        <a:off x="678277" y="2203577"/>
        <a:ext cx="10698986" cy="587253"/>
      </dsp:txXfrm>
    </dsp:sp>
    <dsp:sp modelId="{001BDB60-74E3-425F-AECA-17911FED47B0}">
      <dsp:nvSpPr>
        <dsp:cNvPr id="0" name=""/>
        <dsp:cNvSpPr/>
      </dsp:nvSpPr>
      <dsp:spPr>
        <a:xfrm>
          <a:off x="0" y="2937643"/>
          <a:ext cx="11377264" cy="587253"/>
        </a:xfrm>
        <a:prstGeom prst="roundRect">
          <a:avLst>
            <a:gd name="adj" fmla="val 10000"/>
          </a:avLst>
        </a:prstGeom>
        <a:solidFill>
          <a:schemeClr val="accent2">
            <a:hueOff val="1083851"/>
            <a:satOff val="-5306"/>
            <a:lumOff val="2980"/>
            <a:alphaOff val="0"/>
          </a:schemeClr>
        </a:solidFill>
        <a:ln>
          <a:noFill/>
        </a:ln>
        <a:effectLst/>
      </dsp:spPr>
      <dsp:style>
        <a:lnRef idx="0">
          <a:scrgbClr r="0" g="0" b="0"/>
        </a:lnRef>
        <a:fillRef idx="1">
          <a:scrgbClr r="0" g="0" b="0"/>
        </a:fillRef>
        <a:effectRef idx="0">
          <a:scrgbClr r="0" g="0" b="0"/>
        </a:effectRef>
        <a:fontRef idx="minor"/>
      </dsp:style>
    </dsp:sp>
    <dsp:sp modelId="{99577741-C20B-4522-8659-A819D4063CE1}">
      <dsp:nvSpPr>
        <dsp:cNvPr id="0" name=""/>
        <dsp:cNvSpPr/>
      </dsp:nvSpPr>
      <dsp:spPr>
        <a:xfrm>
          <a:off x="177644" y="3069775"/>
          <a:ext cx="322989" cy="322989"/>
        </a:xfrm>
        <a:prstGeom prst="rect">
          <a:avLst/>
        </a:prstGeom>
        <a:blipFill>
          <a:blip xmlns:r="http://schemas.openxmlformats.org/officeDocument/2006/relationships"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32451DA-16F0-4ADA-A4CA-79711CBBACC5}">
      <dsp:nvSpPr>
        <dsp:cNvPr id="0" name=""/>
        <dsp:cNvSpPr/>
      </dsp:nvSpPr>
      <dsp:spPr>
        <a:xfrm>
          <a:off x="678277" y="2937643"/>
          <a:ext cx="10698986" cy="587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151" tIns="62151" rIns="62151" bIns="62151" numCol="1" spcCol="1270" anchor="ctr" anchorCtr="0">
          <a:noAutofit/>
        </a:bodyPr>
        <a:lstStyle/>
        <a:p>
          <a:pPr marL="0" lvl="0" indent="0" algn="l" defTabSz="889000">
            <a:lnSpc>
              <a:spcPct val="90000"/>
            </a:lnSpc>
            <a:spcBef>
              <a:spcPct val="0"/>
            </a:spcBef>
            <a:spcAft>
              <a:spcPct val="35000"/>
            </a:spcAft>
            <a:buNone/>
          </a:pPr>
          <a:r>
            <a:rPr lang="es-ES" sz="2000" b="1" i="0" kern="1200">
              <a:solidFill>
                <a:schemeClr val="tx1"/>
              </a:solidFill>
            </a:rPr>
            <a:t>Con Ex-alumnos y compañeros. </a:t>
          </a:r>
          <a:endParaRPr lang="en-US" sz="2000" kern="1200">
            <a:solidFill>
              <a:schemeClr val="tx1"/>
            </a:solidFill>
          </a:endParaRPr>
        </a:p>
      </dsp:txBody>
      <dsp:txXfrm>
        <a:off x="678277" y="2937643"/>
        <a:ext cx="10698986" cy="587253"/>
      </dsp:txXfrm>
    </dsp:sp>
    <dsp:sp modelId="{F9E11B5E-1566-406D-BECF-FA1C58E8F3AF}">
      <dsp:nvSpPr>
        <dsp:cNvPr id="0" name=""/>
        <dsp:cNvSpPr/>
      </dsp:nvSpPr>
      <dsp:spPr>
        <a:xfrm>
          <a:off x="0" y="3671709"/>
          <a:ext cx="11377264" cy="587253"/>
        </a:xfrm>
        <a:prstGeom prst="roundRect">
          <a:avLst>
            <a:gd name="adj" fmla="val 10000"/>
          </a:avLst>
        </a:prstGeom>
        <a:solidFill>
          <a:schemeClr val="accent2">
            <a:hueOff val="1354814"/>
            <a:satOff val="-6632"/>
            <a:lumOff val="3725"/>
            <a:alphaOff val="0"/>
          </a:schemeClr>
        </a:solidFill>
        <a:ln>
          <a:noFill/>
        </a:ln>
        <a:effectLst/>
      </dsp:spPr>
      <dsp:style>
        <a:lnRef idx="0">
          <a:scrgbClr r="0" g="0" b="0"/>
        </a:lnRef>
        <a:fillRef idx="1">
          <a:scrgbClr r="0" g="0" b="0"/>
        </a:fillRef>
        <a:effectRef idx="0">
          <a:scrgbClr r="0" g="0" b="0"/>
        </a:effectRef>
        <a:fontRef idx="minor"/>
      </dsp:style>
    </dsp:sp>
    <dsp:sp modelId="{7776C7E3-EEB2-406A-88B9-372163134154}">
      <dsp:nvSpPr>
        <dsp:cNvPr id="0" name=""/>
        <dsp:cNvSpPr/>
      </dsp:nvSpPr>
      <dsp:spPr>
        <a:xfrm>
          <a:off x="177644" y="3803841"/>
          <a:ext cx="322989" cy="322989"/>
        </a:xfrm>
        <a:prstGeom prst="rect">
          <a:avLst/>
        </a:prstGeom>
        <a:blipFill>
          <a:blip xmlns:r="http://schemas.openxmlformats.org/officeDocument/2006/relationships"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C062A35-DFAA-4E29-B022-C3543DA05899}">
      <dsp:nvSpPr>
        <dsp:cNvPr id="0" name=""/>
        <dsp:cNvSpPr/>
      </dsp:nvSpPr>
      <dsp:spPr>
        <a:xfrm>
          <a:off x="678277" y="3671709"/>
          <a:ext cx="5119768" cy="587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151" tIns="62151" rIns="62151" bIns="62151" numCol="1" spcCol="1270" anchor="ctr" anchorCtr="0">
          <a:noAutofit/>
        </a:bodyPr>
        <a:lstStyle/>
        <a:p>
          <a:pPr marL="0" lvl="0" indent="0" algn="l" defTabSz="889000">
            <a:lnSpc>
              <a:spcPct val="90000"/>
            </a:lnSpc>
            <a:spcBef>
              <a:spcPct val="0"/>
            </a:spcBef>
            <a:spcAft>
              <a:spcPct val="35000"/>
            </a:spcAft>
            <a:buNone/>
          </a:pPr>
          <a:r>
            <a:rPr lang="es-ES" sz="2000" b="1" i="0" kern="1200">
              <a:solidFill>
                <a:schemeClr val="tx1"/>
              </a:solidFill>
            </a:rPr>
            <a:t>Con conocidos familiares o sociales. </a:t>
          </a:r>
          <a:endParaRPr lang="en-US" sz="2000" kern="1200">
            <a:solidFill>
              <a:schemeClr val="tx1"/>
            </a:solidFill>
          </a:endParaRPr>
        </a:p>
      </dsp:txBody>
      <dsp:txXfrm>
        <a:off x="678277" y="3671709"/>
        <a:ext cx="5119768" cy="587253"/>
      </dsp:txXfrm>
    </dsp:sp>
    <dsp:sp modelId="{0B1AE186-4210-42C6-8239-9EBC98D6B68B}">
      <dsp:nvSpPr>
        <dsp:cNvPr id="0" name=""/>
        <dsp:cNvSpPr/>
      </dsp:nvSpPr>
      <dsp:spPr>
        <a:xfrm>
          <a:off x="5798046" y="3671709"/>
          <a:ext cx="5579217" cy="587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151" tIns="62151" rIns="62151" bIns="62151" numCol="1" spcCol="1270" anchor="ctr" anchorCtr="0">
          <a:noAutofit/>
        </a:bodyPr>
        <a:lstStyle/>
        <a:p>
          <a:pPr marL="0" lvl="0" indent="0" algn="l" defTabSz="711200">
            <a:lnSpc>
              <a:spcPct val="90000"/>
            </a:lnSpc>
            <a:spcBef>
              <a:spcPct val="0"/>
            </a:spcBef>
            <a:spcAft>
              <a:spcPct val="35000"/>
            </a:spcAft>
            <a:buNone/>
          </a:pPr>
          <a:r>
            <a:rPr lang="es-ES" sz="1600" b="1" i="1" kern="1200">
              <a:solidFill>
                <a:schemeClr val="tx1"/>
              </a:solidFill>
            </a:rPr>
            <a:t>Contrasta tu perfil con el del lugar seleccionado y considera los requisitos necesarios para acceder a el.</a:t>
          </a:r>
          <a:r>
            <a:rPr lang="es-ES" sz="1600" b="1" i="0" kern="1200">
              <a:solidFill>
                <a:schemeClr val="tx1"/>
              </a:solidFill>
            </a:rPr>
            <a:t> </a:t>
          </a:r>
          <a:endParaRPr lang="en-US" sz="1600" kern="1200">
            <a:solidFill>
              <a:schemeClr val="tx1"/>
            </a:solidFill>
          </a:endParaRPr>
        </a:p>
      </dsp:txBody>
      <dsp:txXfrm>
        <a:off x="5798046" y="3671709"/>
        <a:ext cx="5579217" cy="5872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F9E2D4-B90F-1446-884C-78076B728E0F}">
      <dsp:nvSpPr>
        <dsp:cNvPr id="0" name=""/>
        <dsp:cNvSpPr/>
      </dsp:nvSpPr>
      <dsp:spPr>
        <a:xfrm>
          <a:off x="233757" y="-42586"/>
          <a:ext cx="3442259" cy="462961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E03F68-F2B4-4C4F-AC06-441E596245F7}">
      <dsp:nvSpPr>
        <dsp:cNvPr id="0" name=""/>
        <dsp:cNvSpPr/>
      </dsp:nvSpPr>
      <dsp:spPr>
        <a:xfrm>
          <a:off x="504045" y="214186"/>
          <a:ext cx="3442259" cy="4629618"/>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s-ES" sz="2200" b="1" i="0" u="sng" kern="1200" dirty="0"/>
            <a:t>Repasar.</a:t>
          </a:r>
        </a:p>
        <a:p>
          <a:pPr marL="0" lvl="0" indent="0" algn="l" defTabSz="977900">
            <a:lnSpc>
              <a:spcPct val="90000"/>
            </a:lnSpc>
            <a:spcBef>
              <a:spcPct val="0"/>
            </a:spcBef>
            <a:spcAft>
              <a:spcPct val="35000"/>
            </a:spcAft>
            <a:buNone/>
          </a:pPr>
          <a:r>
            <a:rPr lang="es-ES" sz="2200" b="1" i="0" kern="1200" dirty="0"/>
            <a:t>Antes de acudir a la entrevista es importante que hayas repasado los datos y detalles que figuran en tu currículum, con el fin de poder responder con soltura a las preguntas que te vayan planteando durante la entrevista. </a:t>
          </a:r>
          <a:endParaRPr lang="en-US" sz="2200" kern="1200" dirty="0"/>
        </a:p>
      </dsp:txBody>
      <dsp:txXfrm>
        <a:off x="604865" y="315006"/>
        <a:ext cx="3240619" cy="4427978"/>
      </dsp:txXfrm>
    </dsp:sp>
    <dsp:sp modelId="{BB0C7B3A-F128-424D-84AD-8C27E7CC1F8D}">
      <dsp:nvSpPr>
        <dsp:cNvPr id="0" name=""/>
        <dsp:cNvSpPr/>
      </dsp:nvSpPr>
      <dsp:spPr>
        <a:xfrm>
          <a:off x="4250576" y="1669"/>
          <a:ext cx="2432589" cy="518326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4A972B-BBA3-0542-A4C1-EA046A2A443B}">
      <dsp:nvSpPr>
        <dsp:cNvPr id="0" name=""/>
        <dsp:cNvSpPr/>
      </dsp:nvSpPr>
      <dsp:spPr>
        <a:xfrm>
          <a:off x="4520863" y="258442"/>
          <a:ext cx="2432589" cy="5183267"/>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ES" sz="2000" b="1" i="0" u="sng" kern="1200" dirty="0"/>
            <a:t>Primera evaluación</a:t>
          </a:r>
          <a:r>
            <a:rPr lang="es-ES" sz="2000" b="1" i="0" kern="1200" dirty="0"/>
            <a:t>.</a:t>
          </a:r>
        </a:p>
        <a:p>
          <a:pPr marL="0" lvl="0" indent="0" algn="l" defTabSz="889000">
            <a:lnSpc>
              <a:spcPct val="90000"/>
            </a:lnSpc>
            <a:spcBef>
              <a:spcPct val="0"/>
            </a:spcBef>
            <a:spcAft>
              <a:spcPct val="35000"/>
            </a:spcAft>
            <a:buNone/>
          </a:pPr>
          <a:r>
            <a:rPr lang="es-ES" sz="2000" b="1" i="0" kern="1200" dirty="0"/>
            <a:t> Por lo general una entrevista incluye una primera evaluación de tus conocimientos, con el fin de comprobar tu desarrollo académico, el por qué de tu elección y tus proyectos de estudios futuros, si los hubiera. </a:t>
          </a:r>
          <a:endParaRPr lang="en-US" sz="2000" kern="1200" dirty="0"/>
        </a:p>
      </dsp:txBody>
      <dsp:txXfrm>
        <a:off x="4592111" y="329690"/>
        <a:ext cx="2290093" cy="5040771"/>
      </dsp:txXfrm>
    </dsp:sp>
    <dsp:sp modelId="{E2044547-B449-1947-95F7-2F800B11D75A}">
      <dsp:nvSpPr>
        <dsp:cNvPr id="0" name=""/>
        <dsp:cNvSpPr/>
      </dsp:nvSpPr>
      <dsp:spPr>
        <a:xfrm>
          <a:off x="7290564" y="763620"/>
          <a:ext cx="3782530" cy="387488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8914E1-8C0B-7641-AA37-66BC4F2DE2C0}">
      <dsp:nvSpPr>
        <dsp:cNvPr id="0" name=""/>
        <dsp:cNvSpPr/>
      </dsp:nvSpPr>
      <dsp:spPr>
        <a:xfrm>
          <a:off x="7560851" y="1020393"/>
          <a:ext cx="3782530" cy="3874880"/>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ES" sz="2000" b="1" i="0" u="sng" kern="1200" dirty="0"/>
            <a:t>Trayectoria Profesional.</a:t>
          </a:r>
        </a:p>
        <a:p>
          <a:pPr marL="0" lvl="0" indent="0" algn="l" defTabSz="889000">
            <a:lnSpc>
              <a:spcPct val="90000"/>
            </a:lnSpc>
            <a:spcBef>
              <a:spcPct val="0"/>
            </a:spcBef>
            <a:spcAft>
              <a:spcPct val="35000"/>
            </a:spcAft>
            <a:buNone/>
          </a:pPr>
          <a:r>
            <a:rPr lang="es-ES" sz="2000" b="1" i="0" kern="1200" dirty="0"/>
            <a:t> A continuación, se abordarán las cuestiones relacionadas con tu trayectoria profesional hasta el momento, las prácticas que hayas realizado, los contratos que hayas tenido, las funciones que hayas desempeñado, etc. Trata de hablar sobre resultados específicos más que limitarte a describir tus experiencias laborales. </a:t>
          </a:r>
          <a:endParaRPr lang="en-US" sz="2000" kern="1200" dirty="0"/>
        </a:p>
      </dsp:txBody>
      <dsp:txXfrm>
        <a:off x="7671638" y="1131180"/>
        <a:ext cx="3560956" cy="36533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E08356-FF89-D341-8485-04082C38E67C}">
      <dsp:nvSpPr>
        <dsp:cNvPr id="0" name=""/>
        <dsp:cNvSpPr/>
      </dsp:nvSpPr>
      <dsp:spPr>
        <a:xfrm>
          <a:off x="-137805" y="-43106"/>
          <a:ext cx="9258631" cy="2441627"/>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977900">
            <a:lnSpc>
              <a:spcPct val="90000"/>
            </a:lnSpc>
            <a:spcBef>
              <a:spcPct val="0"/>
            </a:spcBef>
            <a:spcAft>
              <a:spcPct val="35000"/>
            </a:spcAft>
            <a:buNone/>
          </a:pPr>
          <a:r>
            <a:rPr lang="es-ES" sz="2200" b="1" i="0" u="sng" kern="1200" dirty="0"/>
            <a:t>Motivación:</a:t>
          </a:r>
          <a:endParaRPr lang="en-US" sz="2200" kern="1200" dirty="0"/>
        </a:p>
        <a:p>
          <a:pPr marL="228600" lvl="1" indent="-228600" algn="l" defTabSz="1066800">
            <a:lnSpc>
              <a:spcPct val="90000"/>
            </a:lnSpc>
            <a:spcBef>
              <a:spcPct val="0"/>
            </a:spcBef>
            <a:spcAft>
              <a:spcPct val="15000"/>
            </a:spcAft>
            <a:buChar char="•"/>
          </a:pPr>
          <a:r>
            <a:rPr lang="es-ES" sz="2400" b="1" i="0" u="sng" kern="1200" dirty="0">
              <a:solidFill>
                <a:schemeClr val="bg1"/>
              </a:solidFill>
            </a:rPr>
            <a:t>Durante la entrevista tratarán de pronosticar tu rendimiento potencial en la empresa y valorarán tu grado de motivación. En ocasiones una buena motivación puede subsanar deficiencias de formación y experiencia. </a:t>
          </a:r>
          <a:endParaRPr lang="en-US" sz="2400" kern="1200" dirty="0">
            <a:solidFill>
              <a:schemeClr val="bg1"/>
            </a:solidFill>
          </a:endParaRPr>
        </a:p>
      </dsp:txBody>
      <dsp:txXfrm>
        <a:off x="-66292" y="28407"/>
        <a:ext cx="6777250" cy="2298601"/>
      </dsp:txXfrm>
    </dsp:sp>
    <dsp:sp modelId="{443A8054-CA71-104F-A10B-CA6E4C3D2F5F}">
      <dsp:nvSpPr>
        <dsp:cNvPr id="0" name=""/>
        <dsp:cNvSpPr/>
      </dsp:nvSpPr>
      <dsp:spPr>
        <a:xfrm>
          <a:off x="982650" y="2534964"/>
          <a:ext cx="10311498" cy="2614055"/>
        </a:xfrm>
        <a:prstGeom prst="roundRect">
          <a:avLst>
            <a:gd name="adj" fmla="val 10000"/>
          </a:avLst>
        </a:prstGeom>
        <a:solidFill>
          <a:schemeClr val="accent2">
            <a:hueOff val="1354814"/>
            <a:satOff val="-6632"/>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s-ES" sz="2200" b="1" i="0" u="sng" kern="1200" dirty="0"/>
            <a:t>Auto evaluación: </a:t>
          </a:r>
          <a:endParaRPr lang="en-US" sz="2200" kern="1200" dirty="0"/>
        </a:p>
        <a:p>
          <a:pPr marL="228600" lvl="1" indent="-228600" algn="l" defTabSz="977900">
            <a:lnSpc>
              <a:spcPct val="90000"/>
            </a:lnSpc>
            <a:spcBef>
              <a:spcPct val="0"/>
            </a:spcBef>
            <a:spcAft>
              <a:spcPct val="15000"/>
            </a:spcAft>
            <a:buChar char="•"/>
          </a:pPr>
          <a:r>
            <a:rPr lang="es-ES" sz="2200" b="1" i="0" u="sng" kern="1200" dirty="0">
              <a:solidFill>
                <a:schemeClr val="bg1"/>
              </a:solidFill>
            </a:rPr>
            <a:t>Para cerrar la entrevista es común que te pidan que te auto evalúes y que reflexiones sobre tus puntos fuertes y débiles. La intención de dicha auto evaluación es establecer tu grado de auto conocimiento y satisfacción personal, tu sinceridad, nivel de seguridad y de confianza en ti mismo</a:t>
          </a:r>
          <a:r>
            <a:rPr lang="es-ES" sz="2200" b="0" i="0" kern="1200" dirty="0">
              <a:solidFill>
                <a:schemeClr val="bg1"/>
              </a:solidFill>
            </a:rPr>
            <a:t>. </a:t>
          </a:r>
          <a:endParaRPr lang="en-US" sz="2200" kern="1200" dirty="0">
            <a:solidFill>
              <a:schemeClr val="bg1"/>
            </a:solidFill>
          </a:endParaRPr>
        </a:p>
      </dsp:txBody>
      <dsp:txXfrm>
        <a:off x="1059213" y="2611527"/>
        <a:ext cx="6602518" cy="2460929"/>
      </dsp:txXfrm>
    </dsp:sp>
    <dsp:sp modelId="{6FFD3C5B-E647-AA4A-8223-0A9A7F3C0C37}">
      <dsp:nvSpPr>
        <dsp:cNvPr id="0" name=""/>
        <dsp:cNvSpPr/>
      </dsp:nvSpPr>
      <dsp:spPr>
        <a:xfrm>
          <a:off x="7617375" y="1876283"/>
          <a:ext cx="1587058" cy="1587058"/>
        </a:xfrm>
        <a:prstGeom prst="downArrow">
          <a:avLst>
            <a:gd name="adj1" fmla="val 55000"/>
            <a:gd name="adj2" fmla="val 45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974463" y="1876283"/>
        <a:ext cx="872882" cy="119426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E6AE22-ACA8-1345-8F64-52BCF0452267}">
      <dsp:nvSpPr>
        <dsp:cNvPr id="0" name=""/>
        <dsp:cNvSpPr/>
      </dsp:nvSpPr>
      <dsp:spPr>
        <a:xfrm>
          <a:off x="1450285" y="0"/>
          <a:ext cx="4641150" cy="863460"/>
        </a:xfrm>
        <a:prstGeom prst="round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i="0" kern="1200" dirty="0">
              <a:solidFill>
                <a:schemeClr val="tx1"/>
              </a:solidFill>
            </a:rPr>
            <a:t>¿QUÉ SUELDO QUERRÍAS GANAR?</a:t>
          </a:r>
          <a:endParaRPr lang="en-US" sz="2100" b="1" kern="1200" dirty="0">
            <a:solidFill>
              <a:schemeClr val="tx1"/>
            </a:solidFill>
          </a:endParaRPr>
        </a:p>
      </dsp:txBody>
      <dsp:txXfrm>
        <a:off x="1492436" y="42151"/>
        <a:ext cx="4556848" cy="779158"/>
      </dsp:txXfrm>
    </dsp:sp>
    <dsp:sp modelId="{5176B009-F59C-064E-893E-B4CBE67B8C72}">
      <dsp:nvSpPr>
        <dsp:cNvPr id="0" name=""/>
        <dsp:cNvSpPr/>
      </dsp:nvSpPr>
      <dsp:spPr>
        <a:xfrm>
          <a:off x="0" y="1345831"/>
          <a:ext cx="7891636" cy="521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559" tIns="27940" rIns="156464" bIns="27940" numCol="1" spcCol="1270" anchor="t" anchorCtr="0">
          <a:noAutofit/>
        </a:bodyPr>
        <a:lstStyle/>
        <a:p>
          <a:pPr marL="228600" lvl="1" indent="-228600" algn="r" defTabSz="977900">
            <a:lnSpc>
              <a:spcPct val="100000"/>
            </a:lnSpc>
            <a:spcBef>
              <a:spcPct val="0"/>
            </a:spcBef>
            <a:spcAft>
              <a:spcPts val="600"/>
            </a:spcAft>
            <a:buFont typeface=".Hiragino Kaku Gothic Interface W3"/>
            <a:buChar char="♳"/>
          </a:pPr>
          <a:r>
            <a:rPr lang="en-US" sz="2200" b="0" i="0" kern="1200" dirty="0">
              <a:solidFill>
                <a:schemeClr val="tx1"/>
              </a:solidFill>
              <a:latin typeface="Arial" panose="020B0604020202020204" pitchFamily="34" charset="0"/>
              <a:cs typeface="Arial" panose="020B0604020202020204" pitchFamily="34" charset="0"/>
            </a:rPr>
            <a:t>Lo </a:t>
          </a:r>
          <a:r>
            <a:rPr lang="en-US" sz="2200" b="0" i="0" kern="1200" dirty="0" err="1">
              <a:solidFill>
                <a:schemeClr val="tx1"/>
              </a:solidFill>
              <a:latin typeface="Arial" panose="020B0604020202020204" pitchFamily="34" charset="0"/>
              <a:cs typeface="Arial" panose="020B0604020202020204" pitchFamily="34" charset="0"/>
            </a:rPr>
            <a:t>más</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importante</a:t>
          </a:r>
          <a:r>
            <a:rPr lang="en-US" sz="2200" b="0" i="0" kern="1200" dirty="0">
              <a:solidFill>
                <a:schemeClr val="tx1"/>
              </a:solidFill>
              <a:latin typeface="Arial" panose="020B0604020202020204" pitchFamily="34" charset="0"/>
              <a:cs typeface="Arial" panose="020B0604020202020204" pitchFamily="34" charset="0"/>
            </a:rPr>
            <a:t> es el </a:t>
          </a:r>
          <a:r>
            <a:rPr lang="en-US" sz="2200" b="0" i="0" kern="1200" dirty="0" err="1">
              <a:solidFill>
                <a:schemeClr val="tx1"/>
              </a:solidFill>
              <a:latin typeface="Arial" panose="020B0604020202020204" pitchFamily="34" charset="0"/>
              <a:cs typeface="Arial" panose="020B0604020202020204" pitchFamily="34" charset="0"/>
            </a:rPr>
            <a:t>puesto</a:t>
          </a:r>
          <a:r>
            <a:rPr lang="en-US" sz="2200" b="0" i="0" kern="1200" dirty="0">
              <a:solidFill>
                <a:schemeClr val="tx1"/>
              </a:solidFill>
              <a:latin typeface="Arial" panose="020B0604020202020204" pitchFamily="34" charset="0"/>
              <a:cs typeface="Arial" panose="020B0604020202020204" pitchFamily="34" charset="0"/>
            </a:rPr>
            <a:t> de </a:t>
          </a:r>
          <a:r>
            <a:rPr lang="en-US" sz="2200" b="0" i="0" kern="1200" dirty="0" err="1">
              <a:solidFill>
                <a:schemeClr val="tx1"/>
              </a:solidFill>
              <a:latin typeface="Arial" panose="020B0604020202020204" pitchFamily="34" charset="0"/>
              <a:cs typeface="Arial" panose="020B0604020202020204" pitchFamily="34" charset="0"/>
            </a:rPr>
            <a:t>trabajo</a:t>
          </a:r>
          <a:r>
            <a:rPr lang="en-US" sz="2200" b="0" i="0" kern="1200" dirty="0">
              <a:solidFill>
                <a:schemeClr val="tx1"/>
              </a:solidFill>
              <a:latin typeface="Arial" panose="020B0604020202020204" pitchFamily="34" charset="0"/>
              <a:cs typeface="Arial" panose="020B0604020202020204" pitchFamily="34" charset="0"/>
            </a:rPr>
            <a:t> y las personas que </a:t>
          </a:r>
          <a:r>
            <a:rPr lang="en-US" sz="2200" b="0" i="0" kern="1200" dirty="0" err="1">
              <a:solidFill>
                <a:schemeClr val="tx1"/>
              </a:solidFill>
              <a:latin typeface="Arial" panose="020B0604020202020204" pitchFamily="34" charset="0"/>
              <a:cs typeface="Arial" panose="020B0604020202020204" pitchFamily="34" charset="0"/>
            </a:rPr>
            <a:t>trabajan</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Debes</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informarte</a:t>
          </a:r>
          <a:r>
            <a:rPr lang="en-US" sz="2200" b="0" i="0" kern="1200" dirty="0">
              <a:solidFill>
                <a:schemeClr val="tx1"/>
              </a:solidFill>
              <a:latin typeface="Arial" panose="020B0604020202020204" pitchFamily="34" charset="0"/>
              <a:cs typeface="Arial" panose="020B0604020202020204" pitchFamily="34" charset="0"/>
            </a:rPr>
            <a:t> del </a:t>
          </a:r>
          <a:r>
            <a:rPr lang="en-US" sz="2200" b="0" i="0" kern="1200" dirty="0" err="1">
              <a:solidFill>
                <a:schemeClr val="tx1"/>
              </a:solidFill>
              <a:latin typeface="Arial" panose="020B0604020202020204" pitchFamily="34" charset="0"/>
              <a:cs typeface="Arial" panose="020B0604020202020204" pitchFamily="34" charset="0"/>
            </a:rPr>
            <a:t>sueldo</a:t>
          </a:r>
          <a:r>
            <a:rPr lang="en-US" sz="2200" b="0" i="0" kern="1200" dirty="0">
              <a:solidFill>
                <a:schemeClr val="tx1"/>
              </a:solidFill>
              <a:latin typeface="Arial" panose="020B0604020202020204" pitchFamily="34" charset="0"/>
              <a:cs typeface="Arial" panose="020B0604020202020204" pitchFamily="34" charset="0"/>
            </a:rPr>
            <a:t> medio para </a:t>
          </a:r>
          <a:r>
            <a:rPr lang="en-US" sz="2200" b="0" i="0" kern="1200" dirty="0" err="1">
              <a:solidFill>
                <a:schemeClr val="tx1"/>
              </a:solidFill>
              <a:latin typeface="Arial" panose="020B0604020202020204" pitchFamily="34" charset="0"/>
              <a:cs typeface="Arial" panose="020B0604020202020204" pitchFamily="34" charset="0"/>
            </a:rPr>
            <a:t>tu</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puesto</a:t>
          </a:r>
          <a:r>
            <a:rPr lang="en-US" sz="2200" b="0" i="0" kern="1200" dirty="0">
              <a:solidFill>
                <a:schemeClr val="tx1"/>
              </a:solidFill>
              <a:latin typeface="Arial" panose="020B0604020202020204" pitchFamily="34" charset="0"/>
              <a:cs typeface="Arial" panose="020B0604020202020204" pitchFamily="34" charset="0"/>
            </a:rPr>
            <a:t> de </a:t>
          </a:r>
          <a:r>
            <a:rPr lang="en-US" sz="2200" b="0" i="0" kern="1200" dirty="0" err="1">
              <a:solidFill>
                <a:schemeClr val="tx1"/>
              </a:solidFill>
              <a:latin typeface="Arial" panose="020B0604020202020204" pitchFamily="34" charset="0"/>
              <a:cs typeface="Arial" panose="020B0604020202020204" pitchFamily="34" charset="0"/>
            </a:rPr>
            <a:t>trabajo</a:t>
          </a:r>
          <a:r>
            <a:rPr lang="en-US" sz="2200" b="0" i="0" kern="1200" dirty="0">
              <a:solidFill>
                <a:schemeClr val="tx1"/>
              </a:solidFill>
              <a:latin typeface="Arial" panose="020B0604020202020204" pitchFamily="34" charset="0"/>
              <a:cs typeface="Arial" panose="020B0604020202020204" pitchFamily="34" charset="0"/>
            </a:rPr>
            <a:t>. No </a:t>
          </a:r>
          <a:r>
            <a:rPr lang="en-US" sz="2200" b="0" i="0" kern="1200" dirty="0" err="1">
              <a:solidFill>
                <a:schemeClr val="tx1"/>
              </a:solidFill>
              <a:latin typeface="Arial" panose="020B0604020202020204" pitchFamily="34" charset="0"/>
              <a:cs typeface="Arial" panose="020B0604020202020204" pitchFamily="34" charset="0"/>
            </a:rPr>
            <a:t>debes</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ofrecerte</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nunca</a:t>
          </a:r>
          <a:r>
            <a:rPr lang="en-US" sz="2200" b="0" i="0" kern="1200" dirty="0">
              <a:solidFill>
                <a:schemeClr val="tx1"/>
              </a:solidFill>
              <a:latin typeface="Arial" panose="020B0604020202020204" pitchFamily="34" charset="0"/>
              <a:cs typeface="Arial" panose="020B0604020202020204" pitchFamily="34" charset="0"/>
            </a:rPr>
            <a:t> por el </a:t>
          </a:r>
          <a:r>
            <a:rPr lang="en-US" sz="2200" b="0" i="0" kern="1200" dirty="0" err="1">
              <a:solidFill>
                <a:schemeClr val="tx1"/>
              </a:solidFill>
              <a:latin typeface="Arial" panose="020B0604020202020204" pitchFamily="34" charset="0"/>
              <a:cs typeface="Arial" panose="020B0604020202020204" pitchFamily="34" charset="0"/>
            </a:rPr>
            <a:t>sueldo</a:t>
          </a:r>
          <a:r>
            <a:rPr lang="en-US" sz="2200" b="0" i="0" kern="1200" dirty="0">
              <a:solidFill>
                <a:schemeClr val="tx1"/>
              </a:solidFill>
              <a:latin typeface="Arial" panose="020B0604020202020204" pitchFamily="34" charset="0"/>
              <a:cs typeface="Arial" panose="020B0604020202020204" pitchFamily="34" charset="0"/>
            </a:rPr>
            <a:t> que sea.</a:t>
          </a:r>
          <a:endParaRPr lang="en-US" sz="2200" kern="1200" dirty="0">
            <a:solidFill>
              <a:schemeClr val="tx1"/>
            </a:solidFill>
            <a:latin typeface="Arial" panose="020B0604020202020204" pitchFamily="34" charset="0"/>
            <a:cs typeface="Arial" panose="020B0604020202020204" pitchFamily="34" charset="0"/>
          </a:endParaRPr>
        </a:p>
        <a:p>
          <a:pPr marL="228600" lvl="1" indent="-228600" algn="r" defTabSz="977900">
            <a:lnSpc>
              <a:spcPct val="100000"/>
            </a:lnSpc>
            <a:spcBef>
              <a:spcPct val="0"/>
            </a:spcBef>
            <a:spcAft>
              <a:spcPts val="600"/>
            </a:spcAft>
            <a:buFont typeface=".Hiragino Kaku Gothic Interface W3"/>
            <a:buChar char="♳"/>
          </a:pPr>
          <a:r>
            <a:rPr lang="en-US" sz="2200" b="0" i="0" kern="1200" dirty="0">
              <a:solidFill>
                <a:schemeClr val="tx1"/>
              </a:solidFill>
              <a:latin typeface="Arial" panose="020B0604020202020204" pitchFamily="34" charset="0"/>
              <a:cs typeface="Arial" panose="020B0604020202020204" pitchFamily="34" charset="0"/>
            </a:rPr>
            <a:t>¿</a:t>
          </a:r>
          <a:r>
            <a:rPr lang="en-US" sz="2200" b="0" i="0" kern="1200" dirty="0" err="1">
              <a:solidFill>
                <a:schemeClr val="tx1"/>
              </a:solidFill>
              <a:latin typeface="Arial" panose="020B0604020202020204" pitchFamily="34" charset="0"/>
              <a:cs typeface="Arial" panose="020B0604020202020204" pitchFamily="34" charset="0"/>
            </a:rPr>
            <a:t>Sabrás</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hacer</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frente</a:t>
          </a:r>
          <a:r>
            <a:rPr lang="en-US" sz="2200" b="0" i="0" kern="1200" dirty="0">
              <a:solidFill>
                <a:schemeClr val="tx1"/>
              </a:solidFill>
              <a:latin typeface="Arial" panose="020B0604020202020204" pitchFamily="34" charset="0"/>
              <a:cs typeface="Arial" panose="020B0604020202020204" pitchFamily="34" charset="0"/>
            </a:rPr>
            <a:t> a </a:t>
          </a:r>
          <a:r>
            <a:rPr lang="en-US" sz="2200" b="0" i="0" kern="1200" dirty="0" err="1">
              <a:solidFill>
                <a:schemeClr val="tx1"/>
              </a:solidFill>
              <a:latin typeface="Arial" panose="020B0604020202020204" pitchFamily="34" charset="0"/>
              <a:cs typeface="Arial" panose="020B0604020202020204" pitchFamily="34" charset="0"/>
            </a:rPr>
            <a:t>situaciones</a:t>
          </a:r>
          <a:r>
            <a:rPr lang="en-US" sz="2200" b="0" i="0" kern="1200" dirty="0">
              <a:solidFill>
                <a:schemeClr val="tx1"/>
              </a:solidFill>
              <a:latin typeface="Arial" panose="020B0604020202020204" pitchFamily="34" charset="0"/>
              <a:cs typeface="Arial" panose="020B0604020202020204" pitchFamily="34" charset="0"/>
            </a:rPr>
            <a:t> de </a:t>
          </a:r>
          <a:r>
            <a:rPr lang="en-US" sz="2200" b="0" i="0" kern="1200" dirty="0" err="1">
              <a:solidFill>
                <a:schemeClr val="tx1"/>
              </a:solidFill>
              <a:latin typeface="Arial" panose="020B0604020202020204" pitchFamily="34" charset="0"/>
              <a:cs typeface="Arial" panose="020B0604020202020204" pitchFamily="34" charset="0"/>
            </a:rPr>
            <a:t>urgencia</a:t>
          </a:r>
          <a:r>
            <a:rPr lang="en-US" sz="2200" b="0" i="0" kern="1200" dirty="0">
              <a:solidFill>
                <a:schemeClr val="tx1"/>
              </a:solidFill>
              <a:latin typeface="Arial" panose="020B0604020202020204" pitchFamily="34" charset="0"/>
              <a:cs typeface="Arial" panose="020B0604020202020204" pitchFamily="34" charset="0"/>
            </a:rPr>
            <a:t> o </a:t>
          </a:r>
          <a:r>
            <a:rPr lang="en-US" sz="2200" b="0" i="0" kern="1200" dirty="0" err="1">
              <a:solidFill>
                <a:schemeClr val="tx1"/>
              </a:solidFill>
              <a:latin typeface="Arial" panose="020B0604020202020204" pitchFamily="34" charset="0"/>
              <a:cs typeface="Arial" panose="020B0604020202020204" pitchFamily="34" charset="0"/>
            </a:rPr>
            <a:t>tensión</a:t>
          </a:r>
          <a:r>
            <a:rPr lang="en-US" sz="2200" b="0" i="0" kern="1200" dirty="0">
              <a:solidFill>
                <a:schemeClr val="tx1"/>
              </a:solidFill>
              <a:latin typeface="Arial" panose="020B0604020202020204" pitchFamily="34" charset="0"/>
              <a:cs typeface="Arial" panose="020B0604020202020204" pitchFamily="34" charset="0"/>
            </a:rPr>
            <a:t>?</a:t>
          </a:r>
          <a:endParaRPr lang="en-US" sz="2200" kern="1200" dirty="0">
            <a:solidFill>
              <a:schemeClr val="tx1"/>
            </a:solidFill>
            <a:latin typeface="Arial" panose="020B0604020202020204" pitchFamily="34" charset="0"/>
            <a:cs typeface="Arial" panose="020B0604020202020204" pitchFamily="34" charset="0"/>
          </a:endParaRPr>
        </a:p>
        <a:p>
          <a:pPr marL="228600" lvl="1" indent="-228600" algn="r" defTabSz="977900">
            <a:lnSpc>
              <a:spcPct val="100000"/>
            </a:lnSpc>
            <a:spcBef>
              <a:spcPct val="0"/>
            </a:spcBef>
            <a:spcAft>
              <a:spcPts val="600"/>
            </a:spcAft>
            <a:buFont typeface=".Hiragino Kaku Gothic Interface W3"/>
            <a:buChar char="♳"/>
          </a:pPr>
          <a:r>
            <a:rPr lang="en-US" sz="2200" b="0" i="0" kern="1200" dirty="0" err="1">
              <a:solidFill>
                <a:schemeClr val="tx1"/>
              </a:solidFill>
              <a:latin typeface="Arial" panose="020B0604020202020204" pitchFamily="34" charset="0"/>
              <a:cs typeface="Arial" panose="020B0604020202020204" pitchFamily="34" charset="0"/>
            </a:rPr>
            <a:t>Destaca</a:t>
          </a:r>
          <a:r>
            <a:rPr lang="en-US" sz="2200" b="0" i="0" kern="1200" dirty="0">
              <a:solidFill>
                <a:schemeClr val="tx1"/>
              </a:solidFill>
              <a:latin typeface="Arial" panose="020B0604020202020204" pitchFamily="34" charset="0"/>
              <a:cs typeface="Arial" panose="020B0604020202020204" pitchFamily="34" charset="0"/>
            </a:rPr>
            <a:t> que </a:t>
          </a:r>
          <a:r>
            <a:rPr lang="en-US" sz="2200" b="0" i="0" kern="1200" dirty="0" err="1">
              <a:solidFill>
                <a:schemeClr val="tx1"/>
              </a:solidFill>
              <a:latin typeface="Arial" panose="020B0604020202020204" pitchFamily="34" charset="0"/>
              <a:cs typeface="Arial" panose="020B0604020202020204" pitchFamily="34" charset="0"/>
            </a:rPr>
            <a:t>te</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crees</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capaz</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pero</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insiste</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en</a:t>
          </a:r>
          <a:r>
            <a:rPr lang="en-US" sz="2200" b="0" i="0" kern="1200" dirty="0">
              <a:solidFill>
                <a:schemeClr val="tx1"/>
              </a:solidFill>
              <a:latin typeface="Arial" panose="020B0604020202020204" pitchFamily="34" charset="0"/>
              <a:cs typeface="Arial" panose="020B0604020202020204" pitchFamily="34" charset="0"/>
            </a:rPr>
            <a:t> que </a:t>
          </a:r>
          <a:r>
            <a:rPr lang="en-US" sz="2200" b="0" i="0" kern="1200" dirty="0" err="1">
              <a:solidFill>
                <a:schemeClr val="tx1"/>
              </a:solidFill>
              <a:latin typeface="Arial" panose="020B0604020202020204" pitchFamily="34" charset="0"/>
              <a:cs typeface="Arial" panose="020B0604020202020204" pitchFamily="34" charset="0"/>
            </a:rPr>
            <a:t>valoras</a:t>
          </a:r>
          <a:r>
            <a:rPr lang="en-US" sz="2200" b="0" i="0" kern="1200" dirty="0">
              <a:solidFill>
                <a:schemeClr val="tx1"/>
              </a:solidFill>
              <a:latin typeface="Arial" panose="020B0604020202020204" pitchFamily="34" charset="0"/>
              <a:cs typeface="Arial" panose="020B0604020202020204" pitchFamily="34" charset="0"/>
            </a:rPr>
            <a:t> la </a:t>
          </a:r>
          <a:r>
            <a:rPr lang="en-US" sz="2200" b="0" i="0" kern="1200" dirty="0" err="1">
              <a:solidFill>
                <a:schemeClr val="tx1"/>
              </a:solidFill>
              <a:latin typeface="Arial" panose="020B0604020202020204" pitchFamily="34" charset="0"/>
              <a:cs typeface="Arial" panose="020B0604020202020204" pitchFamily="34" charset="0"/>
            </a:rPr>
            <a:t>planificación</a:t>
          </a:r>
          <a:r>
            <a:rPr lang="en-US" sz="2200" b="0" i="0" kern="1200" dirty="0">
              <a:solidFill>
                <a:schemeClr val="tx1"/>
              </a:solidFill>
              <a:latin typeface="Arial" panose="020B0604020202020204" pitchFamily="34" charset="0"/>
              <a:cs typeface="Arial" panose="020B0604020202020204" pitchFamily="34" charset="0"/>
            </a:rPr>
            <a:t> y la </a:t>
          </a:r>
          <a:r>
            <a:rPr lang="en-US" sz="2200" b="0" i="0" kern="1200" dirty="0" err="1">
              <a:solidFill>
                <a:schemeClr val="tx1"/>
              </a:solidFill>
              <a:latin typeface="Arial" panose="020B0604020202020204" pitchFamily="34" charset="0"/>
              <a:cs typeface="Arial" panose="020B0604020202020204" pitchFamily="34" charset="0"/>
            </a:rPr>
            <a:t>organización</a:t>
          </a:r>
          <a:r>
            <a:rPr lang="en-US" sz="2200" b="0" i="0" kern="1200" dirty="0">
              <a:solidFill>
                <a:schemeClr val="tx1"/>
              </a:solidFill>
              <a:latin typeface="Arial" panose="020B0604020202020204" pitchFamily="34" charset="0"/>
              <a:cs typeface="Arial" panose="020B0604020202020204" pitchFamily="34" charset="0"/>
            </a:rPr>
            <a:t> del </a:t>
          </a:r>
          <a:r>
            <a:rPr lang="en-US" sz="2200" b="0" i="0" kern="1200" dirty="0" err="1">
              <a:solidFill>
                <a:schemeClr val="tx1"/>
              </a:solidFill>
              <a:latin typeface="Arial" panose="020B0604020202020204" pitchFamily="34" charset="0"/>
              <a:cs typeface="Arial" panose="020B0604020202020204" pitchFamily="34" charset="0"/>
            </a:rPr>
            <a:t>trabajo</a:t>
          </a:r>
          <a:r>
            <a:rPr lang="en-US" sz="2200" b="0" i="0" kern="1200" dirty="0">
              <a:solidFill>
                <a:schemeClr val="tx1"/>
              </a:solidFill>
              <a:latin typeface="Arial" panose="020B0604020202020204" pitchFamily="34" charset="0"/>
              <a:cs typeface="Arial" panose="020B0604020202020204" pitchFamily="34" charset="0"/>
            </a:rPr>
            <a:t> para </a:t>
          </a:r>
          <a:r>
            <a:rPr lang="en-US" sz="2200" b="0" i="0" kern="1200" dirty="0" err="1">
              <a:solidFill>
                <a:schemeClr val="tx1"/>
              </a:solidFill>
              <a:latin typeface="Arial" panose="020B0604020202020204" pitchFamily="34" charset="0"/>
              <a:cs typeface="Arial" panose="020B0604020202020204" pitchFamily="34" charset="0"/>
            </a:rPr>
            <a:t>evitarlas</a:t>
          </a:r>
          <a:r>
            <a:rPr lang="en-US" sz="2200" b="0" i="0" kern="1200" dirty="0">
              <a:solidFill>
                <a:schemeClr val="tx1"/>
              </a:solidFill>
              <a:latin typeface="Arial" panose="020B0604020202020204" pitchFamily="34" charset="0"/>
              <a:cs typeface="Arial" panose="020B0604020202020204" pitchFamily="34" charset="0"/>
            </a:rPr>
            <a:t>. </a:t>
          </a:r>
          <a:endParaRPr lang="en-US" sz="2200" kern="1200" dirty="0">
            <a:solidFill>
              <a:schemeClr val="tx1"/>
            </a:solidFill>
            <a:latin typeface="Arial" panose="020B0604020202020204" pitchFamily="34" charset="0"/>
            <a:cs typeface="Arial" panose="020B0604020202020204" pitchFamily="34" charset="0"/>
          </a:endParaRPr>
        </a:p>
        <a:p>
          <a:pPr marL="228600" lvl="1" indent="-228600" algn="r" defTabSz="977900">
            <a:lnSpc>
              <a:spcPct val="100000"/>
            </a:lnSpc>
            <a:spcBef>
              <a:spcPct val="0"/>
            </a:spcBef>
            <a:spcAft>
              <a:spcPts val="600"/>
            </a:spcAft>
            <a:buFont typeface=".Hiragino Kaku Gothic Interface W3"/>
            <a:buChar char="♳"/>
          </a:pPr>
          <a:r>
            <a:rPr lang="en-US" sz="2200" b="0" i="0" kern="1200">
              <a:solidFill>
                <a:schemeClr val="tx1"/>
              </a:solidFill>
              <a:latin typeface="Arial" panose="020B0604020202020204" pitchFamily="34" charset="0"/>
              <a:cs typeface="Arial" panose="020B0604020202020204" pitchFamily="34" charset="0"/>
            </a:rPr>
            <a:t>¿Por qué dejaste tu último trabajo?</a:t>
          </a:r>
          <a:endParaRPr lang="en-US" sz="2200" kern="1200">
            <a:solidFill>
              <a:schemeClr val="tx1"/>
            </a:solidFill>
            <a:latin typeface="Arial" panose="020B0604020202020204" pitchFamily="34" charset="0"/>
            <a:cs typeface="Arial" panose="020B0604020202020204" pitchFamily="34" charset="0"/>
          </a:endParaRPr>
        </a:p>
        <a:p>
          <a:pPr marL="228600" lvl="1" indent="-228600" algn="r" defTabSz="977900">
            <a:lnSpc>
              <a:spcPct val="100000"/>
            </a:lnSpc>
            <a:spcBef>
              <a:spcPct val="0"/>
            </a:spcBef>
            <a:spcAft>
              <a:spcPts val="600"/>
            </a:spcAft>
            <a:buFont typeface=".Hiragino Kaku Gothic Interface W3"/>
            <a:buChar char="♳"/>
          </a:pPr>
          <a:r>
            <a:rPr lang="en-US" sz="2200" b="0" i="0" kern="1200" dirty="0" err="1">
              <a:solidFill>
                <a:schemeClr val="tx1"/>
              </a:solidFill>
              <a:latin typeface="Arial" panose="020B0604020202020204" pitchFamily="34" charset="0"/>
              <a:cs typeface="Arial" panose="020B0604020202020204" pitchFamily="34" charset="0"/>
            </a:rPr>
            <a:t>Quieres</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aprender</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más</a:t>
          </a:r>
          <a:r>
            <a:rPr lang="en-US" sz="2200" b="0" i="0" kern="1200" dirty="0">
              <a:solidFill>
                <a:schemeClr val="tx1"/>
              </a:solidFill>
              <a:latin typeface="Arial" panose="020B0604020202020204" pitchFamily="34" charset="0"/>
              <a:cs typeface="Arial" panose="020B0604020202020204" pitchFamily="34" charset="0"/>
            </a:rPr>
            <a:t>. </a:t>
          </a:r>
          <a:endParaRPr lang="en-US" sz="2200" kern="1200" dirty="0">
            <a:solidFill>
              <a:schemeClr val="tx1"/>
            </a:solidFill>
            <a:latin typeface="Arial" panose="020B0604020202020204" pitchFamily="34" charset="0"/>
            <a:cs typeface="Arial" panose="020B0604020202020204" pitchFamily="34" charset="0"/>
          </a:endParaRPr>
        </a:p>
        <a:p>
          <a:pPr marL="228600" lvl="1" indent="-228600" algn="r" defTabSz="977900">
            <a:lnSpc>
              <a:spcPct val="100000"/>
            </a:lnSpc>
            <a:spcBef>
              <a:spcPct val="0"/>
            </a:spcBef>
            <a:spcAft>
              <a:spcPts val="600"/>
            </a:spcAft>
            <a:buFont typeface=".Hiragino Kaku Gothic Interface W3"/>
            <a:buChar char="♳"/>
          </a:pPr>
          <a:r>
            <a:rPr lang="en-US" sz="2200" b="0" i="0" kern="1200" dirty="0">
              <a:solidFill>
                <a:schemeClr val="tx1"/>
              </a:solidFill>
              <a:latin typeface="Arial" panose="020B0604020202020204" pitchFamily="34" charset="0"/>
              <a:cs typeface="Arial" panose="020B0604020202020204" pitchFamily="34" charset="0"/>
            </a:rPr>
            <a:t>No </a:t>
          </a:r>
          <a:r>
            <a:rPr lang="en-US" sz="2200" b="0" i="0" kern="1200" dirty="0" err="1">
              <a:solidFill>
                <a:schemeClr val="tx1"/>
              </a:solidFill>
              <a:latin typeface="Arial" panose="020B0604020202020204" pitchFamily="34" charset="0"/>
              <a:cs typeface="Arial" panose="020B0604020202020204" pitchFamily="34" charset="0"/>
            </a:rPr>
            <a:t>había</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posibilidades</a:t>
          </a:r>
          <a:r>
            <a:rPr lang="en-US" sz="2200" b="0" i="0" kern="1200" dirty="0">
              <a:solidFill>
                <a:schemeClr val="tx1"/>
              </a:solidFill>
              <a:latin typeface="Arial" panose="020B0604020202020204" pitchFamily="34" charset="0"/>
              <a:cs typeface="Arial" panose="020B0604020202020204" pitchFamily="34" charset="0"/>
            </a:rPr>
            <a:t> de </a:t>
          </a:r>
          <a:r>
            <a:rPr lang="en-US" sz="2200" b="0" i="0" kern="1200" dirty="0" err="1">
              <a:solidFill>
                <a:schemeClr val="tx1"/>
              </a:solidFill>
              <a:latin typeface="Arial" panose="020B0604020202020204" pitchFamily="34" charset="0"/>
              <a:cs typeface="Arial" panose="020B0604020202020204" pitchFamily="34" charset="0"/>
            </a:rPr>
            <a:t>promoción</a:t>
          </a:r>
          <a:r>
            <a:rPr lang="en-US" sz="2200" b="0" i="0" kern="1200" dirty="0">
              <a:solidFill>
                <a:schemeClr val="tx1"/>
              </a:solidFill>
              <a:latin typeface="Arial" panose="020B0604020202020204" pitchFamily="34" charset="0"/>
              <a:cs typeface="Arial" panose="020B0604020202020204" pitchFamily="34" charset="0"/>
            </a:rPr>
            <a:t>.</a:t>
          </a:r>
          <a:endParaRPr lang="en-US" sz="2200" kern="1200" dirty="0">
            <a:solidFill>
              <a:schemeClr val="tx1"/>
            </a:solidFill>
            <a:latin typeface="Arial" panose="020B0604020202020204" pitchFamily="34" charset="0"/>
            <a:cs typeface="Arial" panose="020B0604020202020204" pitchFamily="34" charset="0"/>
          </a:endParaRPr>
        </a:p>
        <a:p>
          <a:pPr marL="228600" lvl="1" indent="-228600" algn="r" defTabSz="977900">
            <a:lnSpc>
              <a:spcPct val="100000"/>
            </a:lnSpc>
            <a:spcBef>
              <a:spcPct val="0"/>
            </a:spcBef>
            <a:spcAft>
              <a:spcPts val="600"/>
            </a:spcAft>
            <a:buFont typeface=".Hiragino Kaku Gothic Interface W3"/>
            <a:buChar char="♳"/>
          </a:pPr>
          <a:r>
            <a:rPr lang="en-US" sz="2200" b="0" i="0" kern="1200" dirty="0">
              <a:solidFill>
                <a:schemeClr val="tx1"/>
              </a:solidFill>
              <a:latin typeface="Arial" panose="020B0604020202020204" pitchFamily="34" charset="0"/>
              <a:cs typeface="Arial" panose="020B0604020202020204" pitchFamily="34" charset="0"/>
            </a:rPr>
            <a:t>El </a:t>
          </a:r>
          <a:r>
            <a:rPr lang="en-US" sz="2200" b="0" i="0" kern="1200" dirty="0" err="1">
              <a:solidFill>
                <a:schemeClr val="tx1"/>
              </a:solidFill>
              <a:latin typeface="Arial" panose="020B0604020202020204" pitchFamily="34" charset="0"/>
              <a:cs typeface="Arial" panose="020B0604020202020204" pitchFamily="34" charset="0"/>
            </a:rPr>
            <a:t>salario</a:t>
          </a:r>
          <a:r>
            <a:rPr lang="en-US" sz="2200" b="0" i="0" kern="1200" dirty="0">
              <a:solidFill>
                <a:schemeClr val="tx1"/>
              </a:solidFill>
              <a:latin typeface="Arial" panose="020B0604020202020204" pitchFamily="34" charset="0"/>
              <a:cs typeface="Arial" panose="020B0604020202020204" pitchFamily="34" charset="0"/>
            </a:rPr>
            <a:t> era </a:t>
          </a:r>
          <a:r>
            <a:rPr lang="en-US" sz="2200" b="0" i="0" kern="1200" dirty="0" err="1">
              <a:solidFill>
                <a:schemeClr val="tx1"/>
              </a:solidFill>
              <a:latin typeface="Arial" panose="020B0604020202020204" pitchFamily="34" charset="0"/>
              <a:cs typeface="Arial" panose="020B0604020202020204" pitchFamily="34" charset="0"/>
            </a:rPr>
            <a:t>demasiado</a:t>
          </a:r>
          <a:r>
            <a:rPr lang="en-US" sz="2200" b="0" i="0" kern="1200" dirty="0">
              <a:solidFill>
                <a:schemeClr val="tx1"/>
              </a:solidFill>
              <a:latin typeface="Arial" panose="020B0604020202020204" pitchFamily="34" charset="0"/>
              <a:cs typeface="Arial" panose="020B0604020202020204" pitchFamily="34" charset="0"/>
            </a:rPr>
            <a:t> bajo </a:t>
          </a:r>
          <a:r>
            <a:rPr lang="en-US" sz="2200" b="0" i="0" kern="1200" dirty="0" err="1">
              <a:solidFill>
                <a:schemeClr val="tx1"/>
              </a:solidFill>
              <a:latin typeface="Arial" panose="020B0604020202020204" pitchFamily="34" charset="0"/>
              <a:cs typeface="Arial" panose="020B0604020202020204" pitchFamily="34" charset="0"/>
            </a:rPr>
            <a:t>en</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relación</a:t>
          </a:r>
          <a:r>
            <a:rPr lang="en-US" sz="2200" b="0" i="0" kern="1200" dirty="0">
              <a:solidFill>
                <a:schemeClr val="tx1"/>
              </a:solidFill>
              <a:latin typeface="Arial" panose="020B0604020202020204" pitchFamily="34" charset="0"/>
              <a:cs typeface="Arial" panose="020B0604020202020204" pitchFamily="34" charset="0"/>
            </a:rPr>
            <a:t> a las </a:t>
          </a:r>
          <a:r>
            <a:rPr lang="en-US" sz="2200" b="0" i="0" kern="1200" dirty="0" err="1">
              <a:solidFill>
                <a:schemeClr val="tx1"/>
              </a:solidFill>
              <a:latin typeface="Arial" panose="020B0604020202020204" pitchFamily="34" charset="0"/>
              <a:cs typeface="Arial" panose="020B0604020202020204" pitchFamily="34" charset="0"/>
            </a:rPr>
            <a:t>tareas</a:t>
          </a:r>
          <a:r>
            <a:rPr lang="en-US" sz="2200" b="0" i="0" kern="1200" dirty="0">
              <a:solidFill>
                <a:schemeClr val="tx1"/>
              </a:solidFill>
              <a:latin typeface="Arial" panose="020B0604020202020204" pitchFamily="34" charset="0"/>
              <a:cs typeface="Arial" panose="020B0604020202020204" pitchFamily="34" charset="0"/>
            </a:rPr>
            <a:t> y </a:t>
          </a:r>
          <a:r>
            <a:rPr lang="en-US" sz="2200" b="0" i="0" kern="1200" dirty="0" err="1">
              <a:solidFill>
                <a:schemeClr val="tx1"/>
              </a:solidFill>
              <a:latin typeface="Arial" panose="020B0604020202020204" pitchFamily="34" charset="0"/>
              <a:cs typeface="Arial" panose="020B0604020202020204" pitchFamily="34" charset="0"/>
            </a:rPr>
            <a:t>responsabilidad</a:t>
          </a:r>
          <a:r>
            <a:rPr lang="en-US" sz="2200" b="0" i="0" kern="1200" dirty="0">
              <a:solidFill>
                <a:schemeClr val="tx1"/>
              </a:solidFill>
              <a:latin typeface="Arial" panose="020B0604020202020204" pitchFamily="34" charset="0"/>
              <a:cs typeface="Arial" panose="020B0604020202020204" pitchFamily="34" charset="0"/>
            </a:rPr>
            <a:t>.</a:t>
          </a:r>
          <a:endParaRPr lang="en-US" sz="2200" kern="1200" dirty="0">
            <a:solidFill>
              <a:schemeClr val="tx1"/>
            </a:solidFill>
            <a:latin typeface="Arial" panose="020B0604020202020204" pitchFamily="34" charset="0"/>
            <a:cs typeface="Arial" panose="020B0604020202020204" pitchFamily="34" charset="0"/>
          </a:endParaRPr>
        </a:p>
        <a:p>
          <a:pPr marL="228600" lvl="1" indent="-228600" algn="r" defTabSz="977900">
            <a:lnSpc>
              <a:spcPct val="100000"/>
            </a:lnSpc>
            <a:spcBef>
              <a:spcPct val="0"/>
            </a:spcBef>
            <a:spcAft>
              <a:spcPts val="600"/>
            </a:spcAft>
            <a:buFont typeface=".Hiragino Kaku Gothic Interface W3"/>
            <a:buChar char="♳"/>
          </a:pPr>
          <a:r>
            <a:rPr lang="en-US" sz="2200" b="0" i="0" kern="1200" dirty="0">
              <a:solidFill>
                <a:schemeClr val="tx1"/>
              </a:solidFill>
              <a:latin typeface="Arial" panose="020B0604020202020204" pitchFamily="34" charset="0"/>
              <a:cs typeface="Arial" panose="020B0604020202020204" pitchFamily="34" charset="0"/>
            </a:rPr>
            <a:t>No </a:t>
          </a:r>
          <a:r>
            <a:rPr lang="en-US" sz="2200" b="0" i="0" kern="1200" dirty="0" err="1">
              <a:solidFill>
                <a:schemeClr val="tx1"/>
              </a:solidFill>
              <a:latin typeface="Arial" panose="020B0604020202020204" pitchFamily="34" charset="0"/>
              <a:cs typeface="Arial" panose="020B0604020202020204" pitchFamily="34" charset="0"/>
            </a:rPr>
            <a:t>te</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ofrecía</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estabilidad</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laboral</a:t>
          </a:r>
          <a:r>
            <a:rPr lang="en-US" sz="2200" b="0" i="0" kern="1200" dirty="0">
              <a:solidFill>
                <a:schemeClr val="tx1"/>
              </a:solidFill>
              <a:latin typeface="Arial" panose="020B0604020202020204" pitchFamily="34" charset="0"/>
              <a:cs typeface="Arial" panose="020B0604020202020204" pitchFamily="34" charset="0"/>
            </a:rPr>
            <a:t>. Por el </a:t>
          </a:r>
          <a:r>
            <a:rPr lang="en-US" sz="2200" b="0" i="0" kern="1200" dirty="0" err="1">
              <a:solidFill>
                <a:schemeClr val="tx1"/>
              </a:solidFill>
              <a:latin typeface="Arial" panose="020B0604020202020204" pitchFamily="34" charset="0"/>
              <a:cs typeface="Arial" panose="020B0604020202020204" pitchFamily="34" charset="0"/>
            </a:rPr>
            <a:t>prestigio</a:t>
          </a:r>
          <a:r>
            <a:rPr lang="en-US" sz="2200" b="0" i="0" kern="1200" dirty="0">
              <a:solidFill>
                <a:schemeClr val="tx1"/>
              </a:solidFill>
              <a:latin typeface="Arial" panose="020B0604020202020204" pitchFamily="34" charset="0"/>
              <a:cs typeface="Arial" panose="020B0604020202020204" pitchFamily="34" charset="0"/>
            </a:rPr>
            <a:t> de </a:t>
          </a:r>
          <a:r>
            <a:rPr lang="en-US" sz="2200" b="0" i="0" kern="1200" dirty="0" err="1">
              <a:solidFill>
                <a:schemeClr val="tx1"/>
              </a:solidFill>
              <a:latin typeface="Arial" panose="020B0604020202020204" pitchFamily="34" charset="0"/>
              <a:cs typeface="Arial" panose="020B0604020202020204" pitchFamily="34" charset="0"/>
            </a:rPr>
            <a:t>esta</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nueva</a:t>
          </a:r>
          <a:r>
            <a:rPr lang="en-US" sz="2200" b="0" i="0" kern="1200" dirty="0">
              <a:solidFill>
                <a:schemeClr val="tx1"/>
              </a:solidFill>
              <a:latin typeface="Arial" panose="020B0604020202020204" pitchFamily="34" charset="0"/>
              <a:cs typeface="Arial" panose="020B0604020202020204" pitchFamily="34" charset="0"/>
            </a:rPr>
            <a:t> </a:t>
          </a:r>
          <a:r>
            <a:rPr lang="en-US" sz="2200" b="0" i="0" kern="1200" dirty="0" err="1">
              <a:solidFill>
                <a:schemeClr val="tx1"/>
              </a:solidFill>
              <a:latin typeface="Arial" panose="020B0604020202020204" pitchFamily="34" charset="0"/>
              <a:cs typeface="Arial" panose="020B0604020202020204" pitchFamily="34" charset="0"/>
            </a:rPr>
            <a:t>institución</a:t>
          </a:r>
          <a:r>
            <a:rPr lang="en-US" sz="2200" b="0" i="0" kern="1200" dirty="0">
              <a:solidFill>
                <a:schemeClr val="tx1"/>
              </a:solidFill>
              <a:latin typeface="Arial" panose="020B0604020202020204" pitchFamily="34" charset="0"/>
              <a:cs typeface="Arial" panose="020B0604020202020204" pitchFamily="34" charset="0"/>
            </a:rPr>
            <a:t>.</a:t>
          </a:r>
          <a:endParaRPr lang="en-US" sz="2200" kern="1200" dirty="0">
            <a:solidFill>
              <a:schemeClr val="tx1"/>
            </a:solidFill>
            <a:latin typeface="Arial" panose="020B0604020202020204" pitchFamily="34" charset="0"/>
            <a:cs typeface="Arial" panose="020B0604020202020204" pitchFamily="34" charset="0"/>
          </a:endParaRPr>
        </a:p>
      </dsp:txBody>
      <dsp:txXfrm>
        <a:off x="0" y="1345831"/>
        <a:ext cx="7891636" cy="52164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CA3A4E-F382-1D40-945A-C7D7BB478625}">
      <dsp:nvSpPr>
        <dsp:cNvPr id="0" name=""/>
        <dsp:cNvSpPr/>
      </dsp:nvSpPr>
      <dsp:spPr>
        <a:xfrm>
          <a:off x="0" y="2463"/>
          <a:ext cx="11881320" cy="0"/>
        </a:xfrm>
        <a:prstGeom prst="line">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9E54AD-35EA-7E4D-A279-5E1210B07B71}">
      <dsp:nvSpPr>
        <dsp:cNvPr id="0" name=""/>
        <dsp:cNvSpPr/>
      </dsp:nvSpPr>
      <dsp:spPr>
        <a:xfrm>
          <a:off x="0" y="2463"/>
          <a:ext cx="2376264" cy="5041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0" i="0" kern="1200" dirty="0">
              <a:solidFill>
                <a:srgbClr val="FFC000"/>
              </a:solidFill>
              <a:latin typeface="Arial" panose="020B0604020202020204" pitchFamily="34" charset="0"/>
              <a:cs typeface="Arial" panose="020B0604020202020204" pitchFamily="34" charset="0"/>
            </a:rPr>
            <a:t>¿QUÉ TE GUSTA HACER EN TU TIEMPO LIBRE?</a:t>
          </a:r>
          <a:endParaRPr lang="en-US" sz="2800" kern="1200" dirty="0">
            <a:solidFill>
              <a:srgbClr val="FFC000"/>
            </a:solidFill>
            <a:latin typeface="Arial" panose="020B0604020202020204" pitchFamily="34" charset="0"/>
            <a:cs typeface="Arial" panose="020B0604020202020204" pitchFamily="34" charset="0"/>
          </a:endParaRPr>
        </a:p>
      </dsp:txBody>
      <dsp:txXfrm>
        <a:off x="0" y="2463"/>
        <a:ext cx="2376264" cy="5041209"/>
      </dsp:txXfrm>
    </dsp:sp>
    <dsp:sp modelId="{BEA7A7B7-461E-0D44-B04C-2FE9946ED9E5}">
      <dsp:nvSpPr>
        <dsp:cNvPr id="0" name=""/>
        <dsp:cNvSpPr/>
      </dsp:nvSpPr>
      <dsp:spPr>
        <a:xfrm>
          <a:off x="2554483" y="28986"/>
          <a:ext cx="9326836" cy="530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i="0" kern="1200" dirty="0">
              <a:solidFill>
                <a:schemeClr val="tx1"/>
              </a:solidFill>
              <a:latin typeface="Arial" panose="020B0604020202020204" pitchFamily="34" charset="0"/>
              <a:cs typeface="Arial" panose="020B0604020202020204" pitchFamily="34" charset="0"/>
            </a:rPr>
            <a:t>☺</a:t>
          </a:r>
          <a:r>
            <a:rPr lang="en-US" sz="2000" b="1" i="0" kern="1200" dirty="0" err="1">
              <a:solidFill>
                <a:schemeClr val="tx1"/>
              </a:solidFill>
              <a:latin typeface="Arial" panose="020B0604020202020204" pitchFamily="34" charset="0"/>
              <a:cs typeface="Arial" panose="020B0604020202020204" pitchFamily="34" charset="0"/>
            </a:rPr>
            <a:t>M︎uestra</a:t>
          </a:r>
          <a:r>
            <a:rPr lang="en-US" sz="2000" b="1" i="0" kern="1200" dirty="0">
              <a:solidFill>
                <a:schemeClr val="tx1"/>
              </a:solidFill>
              <a:latin typeface="Arial" panose="020B0604020202020204" pitchFamily="34" charset="0"/>
              <a:cs typeface="Arial" panose="020B0604020202020204" pitchFamily="34" charset="0"/>
            </a:rPr>
            <a:t> que </a:t>
          </a:r>
          <a:r>
            <a:rPr lang="en-US" sz="2000" b="1" i="0" kern="1200" dirty="0" err="1">
              <a:solidFill>
                <a:schemeClr val="tx1"/>
              </a:solidFill>
              <a:latin typeface="Arial" panose="020B0604020202020204" pitchFamily="34" charset="0"/>
              <a:cs typeface="Arial" panose="020B0604020202020204" pitchFamily="34" charset="0"/>
            </a:rPr>
            <a:t>eres</a:t>
          </a:r>
          <a:r>
            <a:rPr lang="en-US" sz="2000" b="1" i="0" kern="1200" dirty="0">
              <a:solidFill>
                <a:schemeClr val="tx1"/>
              </a:solidFill>
              <a:latin typeface="Arial" panose="020B0604020202020204" pitchFamily="34" charset="0"/>
              <a:cs typeface="Arial" panose="020B0604020202020204" pitchFamily="34" charset="0"/>
            </a:rPr>
            <a:t> una persona </a:t>
          </a:r>
          <a:r>
            <a:rPr lang="en-US" sz="2000" b="1" i="0" kern="1200" dirty="0" err="1">
              <a:solidFill>
                <a:schemeClr val="tx1"/>
              </a:solidFill>
              <a:latin typeface="Arial" panose="020B0604020202020204" pitchFamily="34" charset="0"/>
              <a:cs typeface="Arial" panose="020B0604020202020204" pitchFamily="34" charset="0"/>
            </a:rPr>
            <a:t>activa</a:t>
          </a:r>
          <a:r>
            <a:rPr lang="en-US" sz="2000" b="1" i="0" kern="1200" dirty="0">
              <a:solidFill>
                <a:schemeClr val="tx1"/>
              </a:solidFill>
              <a:latin typeface="Arial" panose="020B0604020202020204" pitchFamily="34" charset="0"/>
              <a:cs typeface="Arial" panose="020B0604020202020204" pitchFamily="34" charset="0"/>
            </a:rPr>
            <a:t>: </a:t>
          </a:r>
          <a:r>
            <a:rPr lang="en-US" sz="2000" b="1" i="0" kern="1200" dirty="0" err="1">
              <a:solidFill>
                <a:schemeClr val="tx1"/>
              </a:solidFill>
              <a:latin typeface="Arial" panose="020B0604020202020204" pitchFamily="34" charset="0"/>
              <a:cs typeface="Arial" panose="020B0604020202020204" pitchFamily="34" charset="0"/>
            </a:rPr>
            <a:t>practicas</a:t>
          </a:r>
          <a:r>
            <a:rPr lang="en-US" sz="2000" b="1" i="0" kern="1200" dirty="0">
              <a:solidFill>
                <a:schemeClr val="tx1"/>
              </a:solidFill>
              <a:latin typeface="Arial" panose="020B0604020202020204" pitchFamily="34" charset="0"/>
              <a:cs typeface="Arial" panose="020B0604020202020204" pitchFamily="34" charset="0"/>
            </a:rPr>
            <a:t> </a:t>
          </a:r>
          <a:r>
            <a:rPr lang="en-US" sz="2000" b="1" i="0" kern="1200" dirty="0" err="1">
              <a:solidFill>
                <a:schemeClr val="tx1"/>
              </a:solidFill>
              <a:latin typeface="Arial" panose="020B0604020202020204" pitchFamily="34" charset="0"/>
              <a:cs typeface="Arial" panose="020B0604020202020204" pitchFamily="34" charset="0"/>
            </a:rPr>
            <a:t>deportes</a:t>
          </a:r>
          <a:r>
            <a:rPr lang="en-US" sz="2000" b="1" i="0" kern="1200" dirty="0">
              <a:solidFill>
                <a:schemeClr val="tx1"/>
              </a:solidFill>
              <a:latin typeface="Arial" panose="020B0604020202020204" pitchFamily="34" charset="0"/>
              <a:cs typeface="Arial" panose="020B0604020202020204" pitchFamily="34" charset="0"/>
            </a:rPr>
            <a:t> de </a:t>
          </a:r>
          <a:r>
            <a:rPr lang="en-US" sz="2000" b="1" i="0" kern="1200" dirty="0" err="1">
              <a:solidFill>
                <a:schemeClr val="tx1"/>
              </a:solidFill>
              <a:latin typeface="Arial" panose="020B0604020202020204" pitchFamily="34" charset="0"/>
              <a:cs typeface="Arial" panose="020B0604020202020204" pitchFamily="34" charset="0"/>
            </a:rPr>
            <a:t>resistencia</a:t>
          </a:r>
          <a:endParaRPr lang="en-US" sz="2000" b="1" kern="1200" dirty="0">
            <a:solidFill>
              <a:schemeClr val="tx1"/>
            </a:solidFill>
            <a:latin typeface="Arial" panose="020B0604020202020204" pitchFamily="34" charset="0"/>
            <a:cs typeface="Arial" panose="020B0604020202020204" pitchFamily="34" charset="0"/>
          </a:endParaRPr>
        </a:p>
      </dsp:txBody>
      <dsp:txXfrm>
        <a:off x="2554483" y="28986"/>
        <a:ext cx="9326836" cy="530459"/>
      </dsp:txXfrm>
    </dsp:sp>
    <dsp:sp modelId="{281BB166-7FF9-F34A-8799-09DC1AF88ABC}">
      <dsp:nvSpPr>
        <dsp:cNvPr id="0" name=""/>
        <dsp:cNvSpPr/>
      </dsp:nvSpPr>
      <dsp:spPr>
        <a:xfrm>
          <a:off x="2376263" y="559446"/>
          <a:ext cx="9505056"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C7D90C-27E4-8844-A451-201E8490DEE4}">
      <dsp:nvSpPr>
        <dsp:cNvPr id="0" name=""/>
        <dsp:cNvSpPr/>
      </dsp:nvSpPr>
      <dsp:spPr>
        <a:xfrm>
          <a:off x="2554483" y="585969"/>
          <a:ext cx="9326836" cy="530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Actividades</a:t>
          </a:r>
          <a:r>
            <a:rPr lang="en-US" sz="2000" b="1" i="0" kern="1200" dirty="0">
              <a:solidFill>
                <a:prstClr val="white"/>
              </a:solidFill>
              <a:latin typeface="Arial" panose="020B0604020202020204" pitchFamily="34" charset="0"/>
              <a:ea typeface="+mn-ea"/>
              <a:cs typeface="Arial" panose="020B0604020202020204" pitchFamily="34" charset="0"/>
            </a:rPr>
            <a:t> de </a:t>
          </a:r>
          <a:r>
            <a:rPr lang="en-US" sz="2000" b="1" i="0" kern="1200" dirty="0" err="1">
              <a:solidFill>
                <a:prstClr val="white"/>
              </a:solidFill>
              <a:latin typeface="Arial" panose="020B0604020202020204" pitchFamily="34" charset="0"/>
              <a:ea typeface="+mn-ea"/>
              <a:cs typeface="Arial" panose="020B0604020202020204" pitchFamily="34" charset="0"/>
            </a:rPr>
            <a:t>ayuda</a:t>
          </a:r>
          <a:r>
            <a:rPr lang="en-US" sz="2000" b="1" i="0" kern="1200" dirty="0">
              <a:solidFill>
                <a:prstClr val="white"/>
              </a:solidFill>
              <a:latin typeface="Arial" panose="020B0604020202020204" pitchFamily="34" charset="0"/>
              <a:ea typeface="+mn-ea"/>
              <a:cs typeface="Arial" panose="020B0604020202020204" pitchFamily="34" charset="0"/>
            </a:rPr>
            <a:t> a los </a:t>
          </a:r>
          <a:r>
            <a:rPr lang="en-US" sz="2000" b="1" i="0" kern="1200" dirty="0" err="1">
              <a:solidFill>
                <a:prstClr val="white"/>
              </a:solidFill>
              <a:latin typeface="Arial" panose="020B0604020202020204" pitchFamily="34" charset="0"/>
              <a:ea typeface="+mn-ea"/>
              <a:cs typeface="Arial" panose="020B0604020202020204" pitchFamily="34" charset="0"/>
            </a:rPr>
            <a:t>demás</a:t>
          </a:r>
          <a:r>
            <a:rPr lang="en-US" sz="2000" b="1" i="0" kern="1200" dirty="0">
              <a:solidFill>
                <a:prstClr val="white"/>
              </a:solidFill>
              <a:latin typeface="Arial" panose="020B0604020202020204" pitchFamily="34" charset="0"/>
              <a:ea typeface="+mn-ea"/>
              <a:cs typeface="Arial" panose="020B0604020202020204" pitchFamily="34" charset="0"/>
            </a:rPr>
            <a:t>,</a:t>
          </a:r>
        </a:p>
      </dsp:txBody>
      <dsp:txXfrm>
        <a:off x="2554483" y="585969"/>
        <a:ext cx="9326836" cy="530459"/>
      </dsp:txXfrm>
    </dsp:sp>
    <dsp:sp modelId="{DC3E360B-1F48-2C48-90DC-00504C7B1682}">
      <dsp:nvSpPr>
        <dsp:cNvPr id="0" name=""/>
        <dsp:cNvSpPr/>
      </dsp:nvSpPr>
      <dsp:spPr>
        <a:xfrm>
          <a:off x="2376263" y="1116428"/>
          <a:ext cx="9505056"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01CDF4-F4E6-B548-9A14-C163713E6943}">
      <dsp:nvSpPr>
        <dsp:cNvPr id="0" name=""/>
        <dsp:cNvSpPr/>
      </dsp:nvSpPr>
      <dsp:spPr>
        <a:xfrm>
          <a:off x="2554483" y="1142951"/>
          <a:ext cx="9326836" cy="530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i="0" kern="1200" dirty="0" err="1">
              <a:solidFill>
                <a:prstClr val="white"/>
              </a:solidFill>
              <a:latin typeface="Arial" panose="020B0604020202020204" pitchFamily="34" charset="0"/>
              <a:ea typeface="+mn-ea"/>
              <a:cs typeface="Arial" panose="020B0604020202020204" pitchFamily="34" charset="0"/>
            </a:rPr>
            <a:t>Actividades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creativas</a:t>
          </a:r>
          <a:r>
            <a:rPr lang="en-US" sz="2000" b="1" i="0" kern="1200" dirty="0">
              <a:solidFill>
                <a:prstClr val="white"/>
              </a:solidFill>
              <a:latin typeface="Arial" panose="020B0604020202020204" pitchFamily="34" charset="0"/>
              <a:ea typeface="+mn-ea"/>
              <a:cs typeface="Arial" panose="020B0604020202020204" pitchFamily="34" charset="0"/>
            </a:rPr>
            <a:t>, etc. No </a:t>
          </a:r>
          <a:r>
            <a:rPr lang="en-US" sz="2000" b="1" i="0" kern="1200" dirty="0" err="1">
              <a:solidFill>
                <a:prstClr val="white"/>
              </a:solidFill>
              <a:latin typeface="Arial" panose="020B0604020202020204" pitchFamily="34" charset="0"/>
              <a:ea typeface="+mn-ea"/>
              <a:cs typeface="Arial" panose="020B0604020202020204" pitchFamily="34" charset="0"/>
            </a:rPr>
            <a:t>actividades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sedentarias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como</a:t>
          </a:r>
          <a:r>
            <a:rPr lang="en-US" sz="2000" b="1" i="0" kern="1200" dirty="0">
              <a:solidFill>
                <a:prstClr val="white"/>
              </a:solidFill>
              <a:latin typeface="Arial" panose="020B0604020202020204" pitchFamily="34" charset="0"/>
              <a:ea typeface="+mn-ea"/>
              <a:cs typeface="Arial" panose="020B0604020202020204" pitchFamily="34" charset="0"/>
            </a:rPr>
            <a:t> por </a:t>
          </a:r>
          <a:r>
            <a:rPr lang="en-US" sz="2000" b="1" i="0" kern="1200" dirty="0" err="1">
              <a:solidFill>
                <a:prstClr val="white"/>
              </a:solidFill>
              <a:latin typeface="Arial" panose="020B0604020202020204" pitchFamily="34" charset="0"/>
              <a:ea typeface="+mn-ea"/>
              <a:cs typeface="Arial" panose="020B0604020202020204" pitchFamily="34" charset="0"/>
            </a:rPr>
            <a:t>ejemplo</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mirar</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televisión</a:t>
          </a:r>
          <a:r>
            <a:rPr lang="en-US" sz="1800" b="1" i="0" kern="1200" dirty="0">
              <a:solidFill>
                <a:prstClr val="black"/>
              </a:solidFill>
              <a:latin typeface="Arial" panose="020B0604020202020204" pitchFamily="34" charset="0"/>
              <a:ea typeface="+mn-ea"/>
              <a:cs typeface="Arial" panose="020B0604020202020204" pitchFamily="34" charset="0"/>
            </a:rPr>
            <a:t>.</a:t>
          </a:r>
        </a:p>
      </dsp:txBody>
      <dsp:txXfrm>
        <a:off x="2554483" y="1142951"/>
        <a:ext cx="9326836" cy="530459"/>
      </dsp:txXfrm>
    </dsp:sp>
    <dsp:sp modelId="{BE014707-2127-D646-A47E-399ED77B14E4}">
      <dsp:nvSpPr>
        <dsp:cNvPr id="0" name=""/>
        <dsp:cNvSpPr/>
      </dsp:nvSpPr>
      <dsp:spPr>
        <a:xfrm>
          <a:off x="2376263" y="1673410"/>
          <a:ext cx="9505056"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59B513-FC4B-4F4C-8F7B-86ECE70AA766}">
      <dsp:nvSpPr>
        <dsp:cNvPr id="0" name=""/>
        <dsp:cNvSpPr/>
      </dsp:nvSpPr>
      <dsp:spPr>
        <a:xfrm>
          <a:off x="2554483" y="1699933"/>
          <a:ext cx="9326836" cy="530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i="0" kern="1200" dirty="0">
              <a:solidFill>
                <a:prstClr val="black"/>
              </a:solidFill>
              <a:latin typeface="Arial" panose="020B0604020202020204" pitchFamily="34" charset="0"/>
              <a:ea typeface="+mn-ea"/>
              <a:cs typeface="Arial" panose="020B0604020202020204" pitchFamily="34" charset="0"/>
            </a:rPr>
            <a:t>                                                 </a:t>
          </a:r>
          <a:r>
            <a:rPr lang="en-US" sz="2000" b="1" i="0" kern="1200" dirty="0">
              <a:solidFill>
                <a:prstClr val="white"/>
              </a:solidFill>
              <a:latin typeface="Arial" panose="020B0604020202020204" pitchFamily="34" charset="0"/>
              <a:ea typeface="+mn-ea"/>
              <a:cs typeface="Arial" panose="020B0604020202020204" pitchFamily="34" charset="0"/>
            </a:rPr>
            <a:t>¿</a:t>
          </a:r>
          <a:r>
            <a:rPr lang="en-US" sz="2000" b="1" i="0" kern="1200" dirty="0" err="1">
              <a:solidFill>
                <a:prstClr val="white"/>
              </a:solidFill>
              <a:latin typeface="Arial" panose="020B0604020202020204" pitchFamily="34" charset="0"/>
              <a:ea typeface="+mn-ea"/>
              <a:cs typeface="Arial" panose="020B0604020202020204" pitchFamily="34" charset="0"/>
            </a:rPr>
            <a:t>Cuál</a:t>
          </a:r>
          <a:r>
            <a:rPr lang="en-US" sz="2000" b="1" i="0" kern="1200" dirty="0">
              <a:solidFill>
                <a:prstClr val="white"/>
              </a:solidFill>
              <a:latin typeface="Arial" panose="020B0604020202020204" pitchFamily="34" charset="0"/>
              <a:ea typeface="+mn-ea"/>
              <a:cs typeface="Arial" panose="020B0604020202020204" pitchFamily="34" charset="0"/>
            </a:rPr>
            <a:t> es </a:t>
          </a:r>
          <a:r>
            <a:rPr lang="en-US" sz="2000" b="1" i="0" kern="1200" dirty="0" err="1">
              <a:solidFill>
                <a:prstClr val="white"/>
              </a:solidFill>
              <a:latin typeface="Arial" panose="020B0604020202020204" pitchFamily="34" charset="0"/>
              <a:ea typeface="+mn-ea"/>
              <a:cs typeface="Arial" panose="020B0604020202020204" pitchFamily="34" charset="0"/>
            </a:rPr>
            <a:t>tu</a:t>
          </a:r>
          <a:r>
            <a:rPr lang="en-US" sz="2000" b="1" i="0" kern="1200" dirty="0">
              <a:solidFill>
                <a:prstClr val="white"/>
              </a:solidFill>
              <a:latin typeface="Arial" panose="020B0604020202020204" pitchFamily="34" charset="0"/>
              <a:ea typeface="+mn-ea"/>
              <a:cs typeface="Arial" panose="020B0604020202020204" pitchFamily="34" charset="0"/>
            </a:rPr>
            <a:t> punto </a:t>
          </a:r>
          <a:r>
            <a:rPr lang="en-US" sz="2000" b="1" i="0" kern="1200" dirty="0" err="1">
              <a:solidFill>
                <a:prstClr val="white"/>
              </a:solidFill>
              <a:latin typeface="Arial" panose="020B0604020202020204" pitchFamily="34" charset="0"/>
              <a:ea typeface="+mn-ea"/>
              <a:cs typeface="Arial" panose="020B0604020202020204" pitchFamily="34" charset="0"/>
            </a:rPr>
            <a:t>más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débil</a:t>
          </a:r>
          <a:r>
            <a:rPr lang="en-US" sz="2000" b="1" i="0" kern="1200" dirty="0">
              <a:solidFill>
                <a:prstClr val="white"/>
              </a:solidFill>
              <a:latin typeface="Arial" panose="020B0604020202020204" pitchFamily="34" charset="0"/>
              <a:ea typeface="+mn-ea"/>
              <a:cs typeface="Arial" panose="020B0604020202020204" pitchFamily="34" charset="0"/>
            </a:rPr>
            <a:t>?</a:t>
          </a:r>
        </a:p>
      </dsp:txBody>
      <dsp:txXfrm>
        <a:off x="2554483" y="1699933"/>
        <a:ext cx="9326836" cy="530459"/>
      </dsp:txXfrm>
    </dsp:sp>
    <dsp:sp modelId="{5424B669-5224-7F4F-964B-A80898F2DD29}">
      <dsp:nvSpPr>
        <dsp:cNvPr id="0" name=""/>
        <dsp:cNvSpPr/>
      </dsp:nvSpPr>
      <dsp:spPr>
        <a:xfrm>
          <a:off x="2376263" y="2230392"/>
          <a:ext cx="9505056"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01670A-EB32-7D43-AAED-E8B74A6F2098}">
      <dsp:nvSpPr>
        <dsp:cNvPr id="0" name=""/>
        <dsp:cNvSpPr/>
      </dsp:nvSpPr>
      <dsp:spPr>
        <a:xfrm>
          <a:off x="2554483" y="2256915"/>
          <a:ext cx="9326836" cy="530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i="0" kern="1200" dirty="0">
              <a:solidFill>
                <a:prstClr val="white"/>
              </a:solidFill>
              <a:latin typeface="Arial" panose="020B0604020202020204" pitchFamily="34" charset="0"/>
              <a:ea typeface="+mn-ea"/>
              <a:cs typeface="Arial" panose="020B0604020202020204" pitchFamily="34" charset="0"/>
            </a:rPr>
            <a:t>Da una </a:t>
          </a:r>
          <a:r>
            <a:rPr lang="en-US" sz="2000" b="1" i="0" kern="1200" dirty="0" err="1">
              <a:solidFill>
                <a:prstClr val="white"/>
              </a:solidFill>
              <a:latin typeface="Arial" panose="020B0604020202020204" pitchFamily="34" charset="0"/>
              <a:ea typeface="+mn-ea"/>
              <a:cs typeface="Arial" panose="020B0604020202020204" pitchFamily="34" charset="0"/>
            </a:rPr>
            <a:t>respuesta</a:t>
          </a:r>
          <a:r>
            <a:rPr lang="en-US" sz="2000" b="1" i="0" kern="1200" dirty="0">
              <a:solidFill>
                <a:prstClr val="white"/>
              </a:solidFill>
              <a:latin typeface="Arial" panose="020B0604020202020204" pitchFamily="34" charset="0"/>
              <a:ea typeface="+mn-ea"/>
              <a:cs typeface="Arial" panose="020B0604020202020204" pitchFamily="34" charset="0"/>
            </a:rPr>
            <a:t> general que se </a:t>
          </a:r>
          <a:r>
            <a:rPr lang="en-US" sz="2000" b="1" i="0" kern="1200" dirty="0" err="1">
              <a:solidFill>
                <a:prstClr val="white"/>
              </a:solidFill>
              <a:latin typeface="Arial" panose="020B0604020202020204" pitchFamily="34" charset="0"/>
              <a:ea typeface="+mn-ea"/>
              <a:cs typeface="Arial" panose="020B0604020202020204" pitchFamily="34" charset="0"/>
            </a:rPr>
            <a:t>relacione</a:t>
          </a:r>
          <a:r>
            <a:rPr lang="en-US" sz="2000" b="1" i="0" kern="1200" dirty="0">
              <a:solidFill>
                <a:prstClr val="white"/>
              </a:solidFill>
              <a:latin typeface="Arial" panose="020B0604020202020204" pitchFamily="34" charset="0"/>
              <a:ea typeface="+mn-ea"/>
              <a:cs typeface="Arial" panose="020B0604020202020204" pitchFamily="34" charset="0"/>
            </a:rPr>
            <a:t> con </a:t>
          </a:r>
          <a:r>
            <a:rPr lang="en-US" sz="2000" b="1" i="0" kern="1200" dirty="0" err="1">
              <a:solidFill>
                <a:prstClr val="white"/>
              </a:solidFill>
              <a:latin typeface="Arial" panose="020B0604020202020204" pitchFamily="34" charset="0"/>
              <a:ea typeface="+mn-ea"/>
              <a:cs typeface="Arial" panose="020B0604020202020204" pitchFamily="34" charset="0"/>
            </a:rPr>
            <a:t>algún</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aspecto</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positivo</a:t>
          </a:r>
          <a:r>
            <a:rPr lang="en-US" sz="2000" b="1" i="0" kern="1200" dirty="0">
              <a:solidFill>
                <a:prstClr val="white"/>
              </a:solidFill>
              <a:latin typeface="Arial" panose="020B0604020202020204" pitchFamily="34" charset="0"/>
              <a:ea typeface="+mn-ea"/>
              <a:cs typeface="Arial" panose="020B0604020202020204" pitchFamily="34" charset="0"/>
            </a:rPr>
            <a:t> , </a:t>
          </a:r>
          <a:r>
            <a:rPr lang="en-US" sz="2000" b="1" i="0" kern="1200" dirty="0" err="1">
              <a:solidFill>
                <a:prstClr val="white"/>
              </a:solidFill>
              <a:latin typeface="Arial" panose="020B0604020202020204" pitchFamily="34" charset="0"/>
              <a:ea typeface="+mn-ea"/>
              <a:cs typeface="Arial" panose="020B0604020202020204" pitchFamily="34" charset="0"/>
            </a:rPr>
            <a:t>como</a:t>
          </a:r>
          <a:r>
            <a:rPr lang="en-US" sz="2000" b="1" i="0" kern="1200" dirty="0">
              <a:solidFill>
                <a:prstClr val="white"/>
              </a:solidFill>
              <a:latin typeface="Arial" panose="020B0604020202020204" pitchFamily="34" charset="0"/>
              <a:ea typeface="+mn-ea"/>
              <a:cs typeface="Arial" panose="020B0604020202020204" pitchFamily="34" charset="0"/>
            </a:rPr>
            <a:t> por </a:t>
          </a:r>
          <a:r>
            <a:rPr lang="en-US" sz="2000" b="1" i="0" kern="1200" dirty="0" err="1">
              <a:solidFill>
                <a:prstClr val="white"/>
              </a:solidFill>
              <a:latin typeface="Arial" panose="020B0604020202020204" pitchFamily="34" charset="0"/>
              <a:ea typeface="+mn-ea"/>
              <a:cs typeface="Arial" panose="020B0604020202020204" pitchFamily="34" charset="0"/>
            </a:rPr>
            <a:t>ejemplo</a:t>
          </a:r>
          <a:r>
            <a:rPr lang="en-US" sz="2000" b="1" i="0" kern="1200" dirty="0">
              <a:solidFill>
                <a:prstClr val="white"/>
              </a:solidFill>
              <a:latin typeface="Arial" panose="020B0604020202020204" pitchFamily="34" charset="0"/>
              <a:ea typeface="+mn-ea"/>
              <a:cs typeface="Arial" panose="020B0604020202020204" pitchFamily="34" charset="0"/>
            </a:rPr>
            <a:t> ser </a:t>
          </a:r>
          <a:r>
            <a:rPr lang="en-US" sz="2000" b="1" i="0" kern="1200" dirty="0" err="1">
              <a:solidFill>
                <a:prstClr val="white"/>
              </a:solidFill>
              <a:latin typeface="Arial" panose="020B0604020202020204" pitchFamily="34" charset="0"/>
              <a:ea typeface="+mn-ea"/>
              <a:cs typeface="Arial" panose="020B0604020202020204" pitchFamily="34" charset="0"/>
            </a:rPr>
            <a:t>perfeccionista</a:t>
          </a:r>
          <a:r>
            <a:rPr lang="en-US" sz="2000" b="1" i="0" kern="1200" dirty="0">
              <a:solidFill>
                <a:prstClr val="white"/>
              </a:solidFill>
              <a:latin typeface="Arial" panose="020B0604020202020204" pitchFamily="34" charset="0"/>
              <a:ea typeface="+mn-ea"/>
              <a:cs typeface="Arial" panose="020B0604020202020204" pitchFamily="34" charset="0"/>
            </a:rPr>
            <a:t>.</a:t>
          </a:r>
        </a:p>
      </dsp:txBody>
      <dsp:txXfrm>
        <a:off x="2554483" y="2256915"/>
        <a:ext cx="9326836" cy="530459"/>
      </dsp:txXfrm>
    </dsp:sp>
    <dsp:sp modelId="{26962441-C23D-D447-98E4-C2A7F6DEA123}">
      <dsp:nvSpPr>
        <dsp:cNvPr id="0" name=""/>
        <dsp:cNvSpPr/>
      </dsp:nvSpPr>
      <dsp:spPr>
        <a:xfrm>
          <a:off x="2376263" y="2787375"/>
          <a:ext cx="9505056"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27D758-FEDE-A947-AC1D-66206A7E1EB4}">
      <dsp:nvSpPr>
        <dsp:cNvPr id="0" name=""/>
        <dsp:cNvSpPr/>
      </dsp:nvSpPr>
      <dsp:spPr>
        <a:xfrm>
          <a:off x="2554483" y="2813898"/>
          <a:ext cx="9326836" cy="530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i="0" kern="1200" dirty="0">
              <a:solidFill>
                <a:prstClr val="white"/>
              </a:solidFill>
              <a:latin typeface="Arial" panose="020B0604020202020204" pitchFamily="34" charset="0"/>
              <a:ea typeface="+mn-ea"/>
              <a:cs typeface="Arial" panose="020B0604020202020204" pitchFamily="34" charset="0"/>
            </a:rPr>
            <a:t>¿</a:t>
          </a:r>
          <a:r>
            <a:rPr lang="en-US" sz="2000" b="1" i="0" kern="1200" dirty="0" err="1">
              <a:solidFill>
                <a:prstClr val="white"/>
              </a:solidFill>
              <a:latin typeface="Arial" panose="020B0604020202020204" pitchFamily="34" charset="0"/>
              <a:ea typeface="+mn-ea"/>
              <a:cs typeface="Arial" panose="020B0604020202020204" pitchFamily="34" charset="0"/>
            </a:rPr>
            <a:t>Cuál</a:t>
          </a:r>
          <a:r>
            <a:rPr lang="en-US" sz="2000" b="1" i="0" kern="1200" dirty="0">
              <a:solidFill>
                <a:prstClr val="white"/>
              </a:solidFill>
              <a:latin typeface="Arial" panose="020B0604020202020204" pitchFamily="34" charset="0"/>
              <a:ea typeface="+mn-ea"/>
              <a:cs typeface="Arial" panose="020B0604020202020204" pitchFamily="34" charset="0"/>
            </a:rPr>
            <a:t> es </a:t>
          </a:r>
          <a:r>
            <a:rPr lang="en-US" sz="2000" b="1" i="0" kern="1200" dirty="0" err="1">
              <a:solidFill>
                <a:prstClr val="white"/>
              </a:solidFill>
              <a:latin typeface="Arial" panose="020B0604020202020204" pitchFamily="34" charset="0"/>
              <a:ea typeface="+mn-ea"/>
              <a:cs typeface="Arial" panose="020B0604020202020204" pitchFamily="34" charset="0"/>
            </a:rPr>
            <a:t>tu</a:t>
          </a:r>
          <a:r>
            <a:rPr lang="en-US" sz="2000" b="1" i="0" kern="1200" dirty="0">
              <a:solidFill>
                <a:prstClr val="white"/>
              </a:solidFill>
              <a:latin typeface="Arial" panose="020B0604020202020204" pitchFamily="34" charset="0"/>
              <a:ea typeface="+mn-ea"/>
              <a:cs typeface="Arial" panose="020B0604020202020204" pitchFamily="34" charset="0"/>
            </a:rPr>
            <a:t> punto </a:t>
          </a:r>
          <a:r>
            <a:rPr lang="en-US" sz="2000" b="1" i="0" kern="1200" dirty="0" err="1">
              <a:solidFill>
                <a:prstClr val="white"/>
              </a:solidFill>
              <a:latin typeface="Arial" panose="020B0604020202020204" pitchFamily="34" charset="0"/>
              <a:ea typeface="+mn-ea"/>
              <a:cs typeface="Arial" panose="020B0604020202020204" pitchFamily="34" charset="0"/>
            </a:rPr>
            <a:t>más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fuerte</a:t>
          </a:r>
          <a:r>
            <a:rPr lang="en-US" sz="2000" b="1" i="0" kern="1200" dirty="0">
              <a:solidFill>
                <a:prstClr val="white"/>
              </a:solidFill>
              <a:latin typeface="Arial" panose="020B0604020202020204" pitchFamily="34" charset="0"/>
              <a:ea typeface="+mn-ea"/>
              <a:cs typeface="Arial" panose="020B0604020202020204" pitchFamily="34" charset="0"/>
            </a:rPr>
            <a:t>?</a:t>
          </a:r>
        </a:p>
      </dsp:txBody>
      <dsp:txXfrm>
        <a:off x="2554483" y="2813898"/>
        <a:ext cx="9326836" cy="530459"/>
      </dsp:txXfrm>
    </dsp:sp>
    <dsp:sp modelId="{73DC2796-DD6C-A041-BEFB-57DA4E828846}">
      <dsp:nvSpPr>
        <dsp:cNvPr id="0" name=""/>
        <dsp:cNvSpPr/>
      </dsp:nvSpPr>
      <dsp:spPr>
        <a:xfrm>
          <a:off x="2376263" y="3344357"/>
          <a:ext cx="9505056"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234B9C-6E5B-BA48-B551-53B0B7620700}">
      <dsp:nvSpPr>
        <dsp:cNvPr id="0" name=""/>
        <dsp:cNvSpPr/>
      </dsp:nvSpPr>
      <dsp:spPr>
        <a:xfrm>
          <a:off x="2554483" y="3370880"/>
          <a:ext cx="9326836" cy="530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Seguridad</a:t>
          </a:r>
          <a:r>
            <a:rPr lang="en-US" sz="2000" b="1" i="0" kern="1200" dirty="0">
              <a:solidFill>
                <a:prstClr val="white"/>
              </a:solidFill>
              <a:latin typeface="Arial" panose="020B0604020202020204" pitchFamily="34" charset="0"/>
              <a:ea typeface="+mn-ea"/>
              <a:cs typeface="Arial" panose="020B0604020202020204" pitchFamily="34" charset="0"/>
            </a:rPr>
            <a:t> y </a:t>
          </a:r>
          <a:r>
            <a:rPr lang="en-US" sz="2000" b="1" i="0" kern="1200" dirty="0" err="1">
              <a:solidFill>
                <a:prstClr val="white"/>
              </a:solidFill>
              <a:latin typeface="Arial" panose="020B0604020202020204" pitchFamily="34" charset="0"/>
              <a:ea typeface="+mn-ea"/>
              <a:cs typeface="Arial" panose="020B0604020202020204" pitchFamily="34" charset="0"/>
            </a:rPr>
            <a:t>confianza</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en</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ti</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mismo</a:t>
          </a:r>
          <a:r>
            <a:rPr lang="en-US" sz="2000" b="1" i="0" kern="1200" dirty="0">
              <a:solidFill>
                <a:prstClr val="white"/>
              </a:solidFill>
              <a:latin typeface="Arial" panose="020B0604020202020204" pitchFamily="34" charset="0"/>
              <a:ea typeface="+mn-ea"/>
              <a:cs typeface="Arial" panose="020B0604020202020204" pitchFamily="34" charset="0"/>
            </a:rPr>
            <a:t>,</a:t>
          </a:r>
        </a:p>
      </dsp:txBody>
      <dsp:txXfrm>
        <a:off x="2554483" y="3370880"/>
        <a:ext cx="9326836" cy="530459"/>
      </dsp:txXfrm>
    </dsp:sp>
    <dsp:sp modelId="{8A98606A-20D9-084B-9168-B498988F0C27}">
      <dsp:nvSpPr>
        <dsp:cNvPr id="0" name=""/>
        <dsp:cNvSpPr/>
      </dsp:nvSpPr>
      <dsp:spPr>
        <a:xfrm>
          <a:off x="2376263" y="3901339"/>
          <a:ext cx="9505056"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7045DC8-5FF5-A943-BB7F-AF18995008C0}">
      <dsp:nvSpPr>
        <dsp:cNvPr id="0" name=""/>
        <dsp:cNvSpPr/>
      </dsp:nvSpPr>
      <dsp:spPr>
        <a:xfrm>
          <a:off x="2554483" y="3927862"/>
          <a:ext cx="9326836" cy="530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i="0" kern="1200" dirty="0" err="1">
              <a:solidFill>
                <a:prstClr val="white"/>
              </a:solidFill>
              <a:latin typeface="Arial" panose="020B0604020202020204" pitchFamily="34" charset="0"/>
              <a:ea typeface="+mn-ea"/>
              <a:cs typeface="Arial" panose="020B0604020202020204" pitchFamily="34" charset="0"/>
            </a:rPr>
            <a:t>Facilidad</a:t>
          </a:r>
          <a:r>
            <a:rPr lang="en-US" sz="2000" b="1" i="0" kern="1200" dirty="0">
              <a:solidFill>
                <a:prstClr val="white"/>
              </a:solidFill>
              <a:latin typeface="Arial" panose="020B0604020202020204" pitchFamily="34" charset="0"/>
              <a:ea typeface="+mn-ea"/>
              <a:cs typeface="Arial" panose="020B0604020202020204" pitchFamily="34" charset="0"/>
            </a:rPr>
            <a:t> para </a:t>
          </a:r>
          <a:r>
            <a:rPr lang="en-US" sz="2000" b="1" i="0" kern="1200" dirty="0" err="1">
              <a:solidFill>
                <a:prstClr val="white"/>
              </a:solidFill>
              <a:latin typeface="Arial" panose="020B0604020202020204" pitchFamily="34" charset="0"/>
              <a:ea typeface="+mn-ea"/>
              <a:cs typeface="Arial" panose="020B0604020202020204" pitchFamily="34" charset="0"/>
            </a:rPr>
            <a:t>aprender</a:t>
          </a:r>
          <a:r>
            <a:rPr lang="en-US" sz="2000" b="1" i="0" kern="1200" dirty="0">
              <a:solidFill>
                <a:prstClr val="white"/>
              </a:solidFill>
              <a:latin typeface="Arial" panose="020B0604020202020204" pitchFamily="34" charset="0"/>
              <a:ea typeface="+mn-ea"/>
              <a:cs typeface="Arial" panose="020B0604020202020204" pitchFamily="34" charset="0"/>
            </a:rPr>
            <a:t> y </a:t>
          </a:r>
          <a:r>
            <a:rPr lang="en-US" sz="2000" b="1" i="0" kern="1200" dirty="0" err="1">
              <a:solidFill>
                <a:prstClr val="white"/>
              </a:solidFill>
              <a:latin typeface="Arial" panose="020B0604020202020204" pitchFamily="34" charset="0"/>
              <a:ea typeface="+mn-ea"/>
              <a:cs typeface="Arial" panose="020B0604020202020204" pitchFamily="34" charset="0"/>
            </a:rPr>
            <a:t>adaptarse</a:t>
          </a:r>
          <a:r>
            <a:rPr lang="en-US" sz="2000" b="1" i="0" kern="1200" dirty="0">
              <a:solidFill>
                <a:prstClr val="white"/>
              </a:solidFill>
              <a:latin typeface="Arial" panose="020B0604020202020204" pitchFamily="34" charset="0"/>
              <a:ea typeface="+mn-ea"/>
              <a:cs typeface="Arial" panose="020B0604020202020204" pitchFamily="34" charset="0"/>
            </a:rPr>
            <a:t> a las </a:t>
          </a:r>
          <a:r>
            <a:rPr lang="en-US" sz="2000" b="1" i="0" kern="1200" dirty="0" err="1">
              <a:solidFill>
                <a:prstClr val="white"/>
              </a:solidFill>
              <a:latin typeface="Arial" panose="020B0604020202020204" pitchFamily="34" charset="0"/>
              <a:ea typeface="+mn-ea"/>
              <a:cs typeface="Arial" panose="020B0604020202020204" pitchFamily="34" charset="0"/>
            </a:rPr>
            <a:t>nuevas</a:t>
          </a: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responsabilidades</a:t>
          </a:r>
          <a:endParaRPr lang="en-US" sz="2000" b="1" i="0" kern="1200" dirty="0">
            <a:solidFill>
              <a:prstClr val="white"/>
            </a:solidFill>
            <a:latin typeface="Arial" panose="020B0604020202020204" pitchFamily="34" charset="0"/>
            <a:ea typeface="+mn-ea"/>
            <a:cs typeface="Arial" panose="020B0604020202020204" pitchFamily="34" charset="0"/>
          </a:endParaRPr>
        </a:p>
      </dsp:txBody>
      <dsp:txXfrm>
        <a:off x="2554483" y="3927862"/>
        <a:ext cx="9326836" cy="530459"/>
      </dsp:txXfrm>
    </dsp:sp>
    <dsp:sp modelId="{D48BADCA-C574-284A-B85A-2A54B76AECFD}">
      <dsp:nvSpPr>
        <dsp:cNvPr id="0" name=""/>
        <dsp:cNvSpPr/>
      </dsp:nvSpPr>
      <dsp:spPr>
        <a:xfrm>
          <a:off x="2376263" y="4458321"/>
          <a:ext cx="9505056"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2FB97F-BEA7-434D-A3C2-83321427BD11}">
      <dsp:nvSpPr>
        <dsp:cNvPr id="0" name=""/>
        <dsp:cNvSpPr/>
      </dsp:nvSpPr>
      <dsp:spPr>
        <a:xfrm>
          <a:off x="2554483" y="4484844"/>
          <a:ext cx="9326836" cy="530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i="0" kern="1200" dirty="0">
              <a:solidFill>
                <a:prstClr val="white"/>
              </a:solidFill>
              <a:latin typeface="Arial" panose="020B0604020202020204" pitchFamily="34" charset="0"/>
              <a:ea typeface="+mn-ea"/>
              <a:cs typeface="Arial" panose="020B0604020202020204" pitchFamily="34" charset="0"/>
            </a:rPr>
            <a:t>                                                  </a:t>
          </a:r>
          <a:r>
            <a:rPr lang="en-US" sz="2000" b="1" i="0" kern="1200" dirty="0" err="1">
              <a:solidFill>
                <a:prstClr val="white"/>
              </a:solidFill>
              <a:latin typeface="Arial" panose="020B0604020202020204" pitchFamily="34" charset="0"/>
              <a:ea typeface="+mn-ea"/>
              <a:cs typeface="Arial" panose="020B0604020202020204" pitchFamily="34" charset="0"/>
            </a:rPr>
            <a:t>Capacidad</a:t>
          </a:r>
          <a:r>
            <a:rPr lang="en-US" sz="2000" b="1" i="0" kern="1200" dirty="0">
              <a:solidFill>
                <a:prstClr val="white"/>
              </a:solidFill>
              <a:latin typeface="Arial" panose="020B0604020202020204" pitchFamily="34" charset="0"/>
              <a:ea typeface="+mn-ea"/>
              <a:cs typeface="Arial" panose="020B0604020202020204" pitchFamily="34" charset="0"/>
            </a:rPr>
            <a:t> de </a:t>
          </a:r>
          <a:r>
            <a:rPr lang="en-US" sz="2000" b="1" i="0" kern="1200" dirty="0" err="1">
              <a:solidFill>
                <a:prstClr val="white"/>
              </a:solidFill>
              <a:latin typeface="Arial" panose="020B0604020202020204" pitchFamily="34" charset="0"/>
              <a:ea typeface="+mn-ea"/>
              <a:cs typeface="Arial" panose="020B0604020202020204" pitchFamily="34" charset="0"/>
            </a:rPr>
            <a:t>adaptación</a:t>
          </a:r>
          <a:r>
            <a:rPr lang="en-US" sz="2000" b="1" i="0" kern="1200" dirty="0">
              <a:solidFill>
                <a:prstClr val="white"/>
              </a:solidFill>
              <a:latin typeface="Arial" panose="020B0604020202020204" pitchFamily="34" charset="0"/>
              <a:ea typeface="+mn-ea"/>
              <a:cs typeface="Arial" panose="020B0604020202020204" pitchFamily="34" charset="0"/>
            </a:rPr>
            <a:t> </a:t>
          </a:r>
        </a:p>
      </dsp:txBody>
      <dsp:txXfrm>
        <a:off x="2554483" y="4484844"/>
        <a:ext cx="9326836" cy="530459"/>
      </dsp:txXfrm>
    </dsp:sp>
    <dsp:sp modelId="{F9493155-36B5-4F4E-9527-6FF61D847958}">
      <dsp:nvSpPr>
        <dsp:cNvPr id="0" name=""/>
        <dsp:cNvSpPr/>
      </dsp:nvSpPr>
      <dsp:spPr>
        <a:xfrm>
          <a:off x="2376263" y="5015303"/>
          <a:ext cx="9505056"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B7B9DE-A0DC-4EEB-A72C-E41652F53E86}">
      <dsp:nvSpPr>
        <dsp:cNvPr id="0" name=""/>
        <dsp:cNvSpPr/>
      </dsp:nvSpPr>
      <dsp:spPr>
        <a:xfrm>
          <a:off x="112780" y="464788"/>
          <a:ext cx="1533546" cy="153354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74760F-1AC5-466E-BCC2-AE7DB0A6E0A9}">
      <dsp:nvSpPr>
        <dsp:cNvPr id="0" name=""/>
        <dsp:cNvSpPr/>
      </dsp:nvSpPr>
      <dsp:spPr>
        <a:xfrm>
          <a:off x="434825" y="786832"/>
          <a:ext cx="889456" cy="889456"/>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795F297-E052-4458-8BAD-A94BCB75DC83}">
      <dsp:nvSpPr>
        <dsp:cNvPr id="0" name=""/>
        <dsp:cNvSpPr/>
      </dsp:nvSpPr>
      <dsp:spPr>
        <a:xfrm>
          <a:off x="1974943" y="464788"/>
          <a:ext cx="3614787" cy="1533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ES" sz="2400" b="1" i="0" kern="1200" dirty="0"/>
            <a:t>Saluda a la persona que te va a entrevistar llamándola por su nombre, mirándola a los ojos, y apretándole la mano. </a:t>
          </a:r>
          <a:endParaRPr lang="en-US" sz="2400" kern="1200" dirty="0"/>
        </a:p>
      </dsp:txBody>
      <dsp:txXfrm>
        <a:off x="1974943" y="464788"/>
        <a:ext cx="3614787" cy="1533546"/>
      </dsp:txXfrm>
    </dsp:sp>
    <dsp:sp modelId="{0FBF01B6-315B-428C-8EA3-CA30F8FA3594}">
      <dsp:nvSpPr>
        <dsp:cNvPr id="0" name=""/>
        <dsp:cNvSpPr/>
      </dsp:nvSpPr>
      <dsp:spPr>
        <a:xfrm>
          <a:off x="6219580" y="464788"/>
          <a:ext cx="1533546" cy="1533546"/>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EF7DF8-E48B-4346-86A8-653C5F259250}">
      <dsp:nvSpPr>
        <dsp:cNvPr id="0" name=""/>
        <dsp:cNvSpPr/>
      </dsp:nvSpPr>
      <dsp:spPr>
        <a:xfrm>
          <a:off x="6541625" y="786832"/>
          <a:ext cx="889456" cy="889456"/>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46683034-9958-4BBA-90C4-8E31F83D5F67}">
      <dsp:nvSpPr>
        <dsp:cNvPr id="0" name=""/>
        <dsp:cNvSpPr/>
      </dsp:nvSpPr>
      <dsp:spPr>
        <a:xfrm>
          <a:off x="8081744" y="464788"/>
          <a:ext cx="3614787" cy="1533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ES" sz="2400" b="1" i="0" kern="1200" dirty="0"/>
            <a:t>Da una imagen de naturalidad y de confianza en ti mismo al entrar a la oficina del entrevistador. </a:t>
          </a:r>
          <a:endParaRPr lang="en-US" sz="2400" kern="1200" dirty="0"/>
        </a:p>
      </dsp:txBody>
      <dsp:txXfrm>
        <a:off x="8081744" y="464788"/>
        <a:ext cx="3614787" cy="1533546"/>
      </dsp:txXfrm>
    </dsp:sp>
    <dsp:sp modelId="{C9B1DDF9-1D2E-4DC1-8DF1-C8B7ED286A50}">
      <dsp:nvSpPr>
        <dsp:cNvPr id="0" name=""/>
        <dsp:cNvSpPr/>
      </dsp:nvSpPr>
      <dsp:spPr>
        <a:xfrm>
          <a:off x="112780" y="2816929"/>
          <a:ext cx="1533546" cy="1533546"/>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39ADA7-6884-4EC1-9CF7-2B6741ABB0D9}">
      <dsp:nvSpPr>
        <dsp:cNvPr id="0" name=""/>
        <dsp:cNvSpPr/>
      </dsp:nvSpPr>
      <dsp:spPr>
        <a:xfrm>
          <a:off x="434825" y="3138974"/>
          <a:ext cx="889456" cy="889456"/>
        </a:xfrm>
        <a:prstGeom prst="rect">
          <a:avLst/>
        </a:prstGeom>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3151A409-AF4E-4EB6-B59C-F99211EDC7EA}">
      <dsp:nvSpPr>
        <dsp:cNvPr id="0" name=""/>
        <dsp:cNvSpPr/>
      </dsp:nvSpPr>
      <dsp:spPr>
        <a:xfrm>
          <a:off x="1974943" y="2816929"/>
          <a:ext cx="3614787" cy="1533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ES" sz="2400" b="1" i="0" kern="1200" dirty="0"/>
            <a:t>Adopta una postura relajada. </a:t>
          </a:r>
          <a:endParaRPr lang="en-US" sz="2400" kern="1200" dirty="0"/>
        </a:p>
      </dsp:txBody>
      <dsp:txXfrm>
        <a:off x="1974943" y="2816929"/>
        <a:ext cx="3614787" cy="1533546"/>
      </dsp:txXfrm>
    </dsp:sp>
    <dsp:sp modelId="{AF3D8562-67F3-4D0A-8C84-05E3A07E4914}">
      <dsp:nvSpPr>
        <dsp:cNvPr id="0" name=""/>
        <dsp:cNvSpPr/>
      </dsp:nvSpPr>
      <dsp:spPr>
        <a:xfrm>
          <a:off x="6219580" y="2816929"/>
          <a:ext cx="1533546" cy="1533546"/>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916238-8EDF-493E-99F9-02A3E0496627}">
      <dsp:nvSpPr>
        <dsp:cNvPr id="0" name=""/>
        <dsp:cNvSpPr/>
      </dsp:nvSpPr>
      <dsp:spPr>
        <a:xfrm>
          <a:off x="6541625" y="3138974"/>
          <a:ext cx="889456" cy="889456"/>
        </a:xfrm>
        <a:prstGeom prst="rect">
          <a:avLst/>
        </a:prstGeom>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35FD6410-DBB9-4543-9796-0515DEC55D5A}">
      <dsp:nvSpPr>
        <dsp:cNvPr id="0" name=""/>
        <dsp:cNvSpPr/>
      </dsp:nvSpPr>
      <dsp:spPr>
        <a:xfrm>
          <a:off x="8081744" y="2816929"/>
          <a:ext cx="3614787" cy="1533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ES" sz="2400" b="1" i="0" kern="1200" dirty="0"/>
            <a:t>Cuida tu comunicación no-verbal. Procura no manifestar timidez, tensión, nerviosismo, agresividad, impaciencia o dudas.</a:t>
          </a:r>
          <a:endParaRPr lang="en-US" sz="2400" kern="1200" dirty="0"/>
        </a:p>
      </dsp:txBody>
      <dsp:txXfrm>
        <a:off x="8081744" y="2816929"/>
        <a:ext cx="3614787" cy="15335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E84FA-FD30-854F-A71F-02B912C44D90}">
      <dsp:nvSpPr>
        <dsp:cNvPr id="0" name=""/>
        <dsp:cNvSpPr/>
      </dsp:nvSpPr>
      <dsp:spPr>
        <a:xfrm>
          <a:off x="0" y="120386"/>
          <a:ext cx="3260612" cy="3933204"/>
        </a:xfrm>
        <a:prstGeom prst="roundRect">
          <a:avLst>
            <a:gd name="adj" fmla="val 10000"/>
          </a:avLst>
        </a:prstGeom>
        <a:solidFill>
          <a:schemeClr val="accent1">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EA667BAA-245A-464D-90AA-7BE8C009478B}">
      <dsp:nvSpPr>
        <dsp:cNvPr id="0" name=""/>
        <dsp:cNvSpPr/>
      </dsp:nvSpPr>
      <dsp:spPr>
        <a:xfrm>
          <a:off x="362290" y="464562"/>
          <a:ext cx="3260612" cy="393320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ES" sz="2500" b="1" kern="1200" dirty="0"/>
            <a:t>Recuerda que, en la primera entrevista, lo más importante es el puesto de trabajo al que quieres acceder y no el salario, ni las vacaciones y permisos. </a:t>
          </a:r>
          <a:endParaRPr lang="en-US" sz="2500" kern="1200" dirty="0"/>
        </a:p>
      </dsp:txBody>
      <dsp:txXfrm>
        <a:off x="457790" y="560062"/>
        <a:ext cx="3069612" cy="3742204"/>
      </dsp:txXfrm>
    </dsp:sp>
    <dsp:sp modelId="{0E81EF4A-3F0E-264F-A41C-C33EC090B9C5}">
      <dsp:nvSpPr>
        <dsp:cNvPr id="0" name=""/>
        <dsp:cNvSpPr/>
      </dsp:nvSpPr>
      <dsp:spPr>
        <a:xfrm>
          <a:off x="3985192" y="120386"/>
          <a:ext cx="3260612" cy="4516916"/>
        </a:xfrm>
        <a:prstGeom prst="roundRect">
          <a:avLst>
            <a:gd name="adj" fmla="val 10000"/>
          </a:avLst>
        </a:prstGeom>
        <a:solidFill>
          <a:schemeClr val="accent1">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50A9C5D9-B069-E94B-9AEA-A27DC8622590}">
      <dsp:nvSpPr>
        <dsp:cNvPr id="0" name=""/>
        <dsp:cNvSpPr/>
      </dsp:nvSpPr>
      <dsp:spPr>
        <a:xfrm>
          <a:off x="4347483" y="464562"/>
          <a:ext cx="3260612" cy="4516916"/>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r" defTabSz="1244600">
            <a:lnSpc>
              <a:spcPct val="90000"/>
            </a:lnSpc>
            <a:spcBef>
              <a:spcPct val="0"/>
            </a:spcBef>
            <a:spcAft>
              <a:spcPct val="35000"/>
            </a:spcAft>
            <a:buNone/>
          </a:pPr>
          <a:r>
            <a:rPr lang="es-ES" sz="2800" b="1" kern="1200" dirty="0"/>
            <a:t>No te muestres demasiado seguro de ti mismo, puedes resultar arrogante o incluso agresivo</a:t>
          </a:r>
          <a:r>
            <a:rPr lang="es-ES" sz="2500" b="1" kern="1200" dirty="0"/>
            <a:t>. </a:t>
          </a:r>
          <a:endParaRPr lang="en-US" sz="2500" kern="1200" dirty="0"/>
        </a:p>
      </dsp:txBody>
      <dsp:txXfrm>
        <a:off x="4442983" y="560062"/>
        <a:ext cx="3069612" cy="4325916"/>
      </dsp:txXfrm>
    </dsp:sp>
    <dsp:sp modelId="{104AE38D-1381-2F43-ACAD-E68202181F4B}">
      <dsp:nvSpPr>
        <dsp:cNvPr id="0" name=""/>
        <dsp:cNvSpPr/>
      </dsp:nvSpPr>
      <dsp:spPr>
        <a:xfrm>
          <a:off x="7970385" y="120386"/>
          <a:ext cx="3260612" cy="4717691"/>
        </a:xfrm>
        <a:prstGeom prst="roundRect">
          <a:avLst>
            <a:gd name="adj" fmla="val 10000"/>
          </a:avLst>
        </a:prstGeom>
        <a:solidFill>
          <a:schemeClr val="accent1">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4EB24668-8072-6F4B-AF47-466113F69720}">
      <dsp:nvSpPr>
        <dsp:cNvPr id="0" name=""/>
        <dsp:cNvSpPr/>
      </dsp:nvSpPr>
      <dsp:spPr>
        <a:xfrm>
          <a:off x="8332675" y="464562"/>
          <a:ext cx="3260612" cy="4717691"/>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r" defTabSz="1422400">
            <a:lnSpc>
              <a:spcPct val="90000"/>
            </a:lnSpc>
            <a:spcBef>
              <a:spcPct val="0"/>
            </a:spcBef>
            <a:spcAft>
              <a:spcPct val="35000"/>
            </a:spcAft>
            <a:buNone/>
          </a:pPr>
          <a:r>
            <a:rPr lang="es-ES" sz="3200" b="1" kern="1200" dirty="0"/>
            <a:t>No hagas comentarios superficiales o juicios de valor aventurados</a:t>
          </a:r>
          <a:r>
            <a:rPr lang="es-ES" sz="2500" b="1" kern="1200" dirty="0"/>
            <a:t>. </a:t>
          </a:r>
          <a:endParaRPr lang="en-US" sz="2500" kern="1200" dirty="0"/>
        </a:p>
      </dsp:txBody>
      <dsp:txXfrm>
        <a:off x="8428175" y="560062"/>
        <a:ext cx="3069612" cy="452669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D4C06F-394F-41C9-A25D-BB7A59D04657}">
      <dsp:nvSpPr>
        <dsp:cNvPr id="0" name=""/>
        <dsp:cNvSpPr/>
      </dsp:nvSpPr>
      <dsp:spPr>
        <a:xfrm>
          <a:off x="395428" y="330722"/>
          <a:ext cx="2161687" cy="216168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4EB945-B873-4115-8AFB-D83FC3753627}">
      <dsp:nvSpPr>
        <dsp:cNvPr id="0" name=""/>
        <dsp:cNvSpPr/>
      </dsp:nvSpPr>
      <dsp:spPr>
        <a:xfrm>
          <a:off x="971506" y="791395"/>
          <a:ext cx="1240312" cy="1240312"/>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BE7D1B7-9987-4719-BC3E-60D1EF8CBD91}">
      <dsp:nvSpPr>
        <dsp:cNvPr id="0" name=""/>
        <dsp:cNvSpPr/>
      </dsp:nvSpPr>
      <dsp:spPr>
        <a:xfrm>
          <a:off x="0" y="2778984"/>
          <a:ext cx="3543750" cy="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44600">
            <a:lnSpc>
              <a:spcPct val="90000"/>
            </a:lnSpc>
            <a:spcBef>
              <a:spcPct val="0"/>
            </a:spcBef>
            <a:spcAft>
              <a:spcPct val="35000"/>
            </a:spcAft>
            <a:buNone/>
            <a:defRPr cap="all"/>
          </a:pPr>
          <a:r>
            <a:rPr lang="es-ES" sz="2800" b="1" i="0" kern="1200" dirty="0">
              <a:latin typeface="Arial" panose="020B0604020202020204" pitchFamily="34" charset="0"/>
              <a:cs typeface="Arial" panose="020B0604020202020204" pitchFamily="34" charset="0"/>
            </a:rPr>
            <a:t>El CURRÍCULUM:</a:t>
          </a:r>
          <a:endParaRPr lang="en-US" sz="2800" kern="1200" dirty="0">
            <a:latin typeface="Arial" panose="020B0604020202020204" pitchFamily="34" charset="0"/>
            <a:cs typeface="Arial" panose="020B0604020202020204" pitchFamily="34" charset="0"/>
          </a:endParaRPr>
        </a:p>
      </dsp:txBody>
      <dsp:txXfrm>
        <a:off x="0" y="2778984"/>
        <a:ext cx="3543750" cy="212"/>
      </dsp:txXfrm>
    </dsp:sp>
    <dsp:sp modelId="{64433FB1-14D3-41AB-989C-453A45A68120}">
      <dsp:nvSpPr>
        <dsp:cNvPr id="0" name=""/>
        <dsp:cNvSpPr/>
      </dsp:nvSpPr>
      <dsp:spPr>
        <a:xfrm>
          <a:off x="4859917" y="330718"/>
          <a:ext cx="2161687" cy="216168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2CF8A7-7F20-42D1-80E4-97B887947046}">
      <dsp:nvSpPr>
        <dsp:cNvPr id="0" name=""/>
        <dsp:cNvSpPr/>
      </dsp:nvSpPr>
      <dsp:spPr>
        <a:xfrm>
          <a:off x="5320616" y="791406"/>
          <a:ext cx="1240312" cy="1240312"/>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43F6F43-73B2-45C4-BEAB-AF14263AD3C7}">
      <dsp:nvSpPr>
        <dsp:cNvPr id="0" name=""/>
        <dsp:cNvSpPr/>
      </dsp:nvSpPr>
      <dsp:spPr>
        <a:xfrm>
          <a:off x="7185442" y="0"/>
          <a:ext cx="3543750" cy="3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r" defTabSz="1244600">
            <a:lnSpc>
              <a:spcPct val="90000"/>
            </a:lnSpc>
            <a:spcBef>
              <a:spcPct val="0"/>
            </a:spcBef>
            <a:spcAft>
              <a:spcPct val="35000"/>
            </a:spcAft>
            <a:buNone/>
            <a:defRPr cap="all"/>
          </a:pPr>
          <a:r>
            <a:rPr lang="es-ES" sz="2800" b="0" i="0" kern="1200" cap="all" dirty="0">
              <a:solidFill>
                <a:prstClr val="black">
                  <a:hueOff val="0"/>
                  <a:satOff val="0"/>
                  <a:lumOff val="0"/>
                  <a:alphaOff val="0"/>
                </a:prstClr>
              </a:solidFill>
              <a:latin typeface="Arial" panose="020B0604020202020204" pitchFamily="34" charset="0"/>
              <a:ea typeface="+mn-ea"/>
              <a:cs typeface="Arial" panose="020B0604020202020204" pitchFamily="34" charset="0"/>
            </a:rPr>
            <a:t>ES TU PRESENTACION POR ESCRITO DE TU TRAYECTORIA…. maneja un formato QUE SE ADAPTE A TU PERSONALIDAD</a:t>
          </a:r>
          <a:endParaRPr lang="en-US" sz="2800" b="0" i="0" kern="1200" cap="all"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sp:txBody>
      <dsp:txXfrm>
        <a:off x="7185442" y="0"/>
        <a:ext cx="3543750" cy="3343"/>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18B85F-994A-6D47-9FF9-C49D0D89EDA4}" type="datetimeFigureOut">
              <a:rPr lang="es-MX" smtClean="0"/>
              <a:t>26/09/19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E2BD8E-AF2B-C341-A436-A72744936392}" type="slidenum">
              <a:rPr lang="es-MX" smtClean="0"/>
              <a:t>‹Nº›</a:t>
            </a:fld>
            <a:endParaRPr lang="es-MX"/>
          </a:p>
        </p:txBody>
      </p:sp>
    </p:spTree>
    <p:extLst>
      <p:ext uri="{BB962C8B-B14F-4D97-AF65-F5344CB8AC3E}">
        <p14:creationId xmlns:p14="http://schemas.microsoft.com/office/powerpoint/2010/main" val="736684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encabezado"/>
          <p:cNvSpPr>
            <a:spLocks noGrp="1"/>
          </p:cNvSpPr>
          <p:nvPr>
            <p:ph type="hdr" sz="quarter" idx="10"/>
          </p:nvPr>
        </p:nvSpPr>
        <p:spPr/>
        <p:txBody>
          <a:bodyPr/>
          <a:lstStyle/>
          <a:p>
            <a:r>
              <a:rPr lang="es-MX" dirty="0"/>
              <a:t>INGENIERO AGRONOMO FITOTECNISTA</a:t>
            </a:r>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E717B281-A382-4130-AB13-88774080A621}" type="slidenum">
              <a:rPr lang="es-MX" smtClean="0"/>
              <a:pPr/>
              <a:t>2</a:t>
            </a:fld>
            <a:endParaRPr lang="es-MX" dirty="0"/>
          </a:p>
        </p:txBody>
      </p:sp>
    </p:spTree>
    <p:extLst>
      <p:ext uri="{BB962C8B-B14F-4D97-AF65-F5344CB8AC3E}">
        <p14:creationId xmlns:p14="http://schemas.microsoft.com/office/powerpoint/2010/main" val="38375362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ABF6A6-E648-41FB-91BC-2B9B1AAFC205}" type="slidenum">
              <a:rPr lang="es-MX"/>
              <a:pPr/>
              <a:t>11</a:t>
            </a:fld>
            <a:endParaRPr lang="es-MX"/>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80951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2FBA1D-3A5E-43D2-9C63-FFE06D94C5CF}" type="slidenum">
              <a:rPr lang="es-MX"/>
              <a:pPr/>
              <a:t>12</a:t>
            </a:fld>
            <a:endParaRPr lang="es-MX"/>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226037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497C4C-4789-42AC-BF33-E84D2872ACD4}" type="slidenum">
              <a:rPr lang="es-MX"/>
              <a:pPr/>
              <a:t>13</a:t>
            </a:fld>
            <a:endParaRPr lang="es-MX"/>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0068151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FAC576-4058-41FE-8076-32CB619070F0}" type="slidenum">
              <a:rPr lang="es-MX"/>
              <a:pPr/>
              <a:t>14</a:t>
            </a:fld>
            <a:endParaRPr lang="es-MX"/>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937537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4AD7A9-0FE8-4087-9150-B4576217F743}" type="slidenum">
              <a:rPr lang="es-MX"/>
              <a:pPr/>
              <a:t>15</a:t>
            </a:fld>
            <a:endParaRPr lang="es-MX"/>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468284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8C5E0B-FEF8-4C13-BE2D-8E7E88685E93}" type="slidenum">
              <a:rPr lang="es-MX"/>
              <a:pPr/>
              <a:t>16</a:t>
            </a:fld>
            <a:endParaRPr lang="es-MX"/>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8414282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A28D65-D5AE-409E-B7CA-A43F577D046A}" type="slidenum">
              <a:rPr lang="es-MX"/>
              <a:pPr/>
              <a:t>17</a:t>
            </a:fld>
            <a:endParaRPr lang="es-MX"/>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845164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42BBC5-0E0F-465F-9EB1-78C520030F6E}" type="slidenum">
              <a:rPr lang="es-MX"/>
              <a:pPr/>
              <a:t>18</a:t>
            </a:fld>
            <a:endParaRPr lang="es-MX"/>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4735608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A01174-8389-4B08-AB58-3CFA3337E6E3}" type="slidenum">
              <a:rPr lang="es-MX"/>
              <a:pPr/>
              <a:t>19</a:t>
            </a:fld>
            <a:endParaRPr lang="es-MX"/>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8562505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A01174-8389-4B08-AB58-3CFA3337E6E3}" type="slidenum">
              <a:rPr lang="es-MX"/>
              <a:pPr/>
              <a:t>20</a:t>
            </a:fld>
            <a:endParaRPr lang="es-MX"/>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911110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encabezado"/>
          <p:cNvSpPr>
            <a:spLocks noGrp="1"/>
          </p:cNvSpPr>
          <p:nvPr>
            <p:ph type="hdr" sz="quarter" idx="10"/>
          </p:nvPr>
        </p:nvSpPr>
        <p:spPr/>
        <p:txBody>
          <a:bodyPr/>
          <a:lstStyle/>
          <a:p>
            <a:r>
              <a:rPr lang="es-MX" dirty="0"/>
              <a:t>INGENIERO AGRONOMO FITOTECNISTA</a:t>
            </a:r>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E717B281-A382-4130-AB13-88774080A621}" type="slidenum">
              <a:rPr lang="es-MX" smtClean="0"/>
              <a:pPr/>
              <a:t>3</a:t>
            </a:fld>
            <a:endParaRPr lang="es-MX" dirty="0"/>
          </a:p>
        </p:txBody>
      </p:sp>
    </p:spTree>
    <p:extLst>
      <p:ext uri="{BB962C8B-B14F-4D97-AF65-F5344CB8AC3E}">
        <p14:creationId xmlns:p14="http://schemas.microsoft.com/office/powerpoint/2010/main" val="2153813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8475F4-3B58-45C2-8772-EF421C7B6476}" type="slidenum">
              <a:rPr lang="es-MX"/>
              <a:pPr/>
              <a:t>21</a:t>
            </a:fld>
            <a:endParaRPr lang="es-MX"/>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2864603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8475F4-3B58-45C2-8772-EF421C7B6476}" type="slidenum">
              <a:rPr lang="es-MX"/>
              <a:pPr/>
              <a:t>22</a:t>
            </a:fld>
            <a:endParaRPr lang="es-MX"/>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1468816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8604D-6EB3-46B9-842F-A9207252029E}" type="slidenum">
              <a:rPr lang="es-MX"/>
              <a:pPr/>
              <a:t>23</a:t>
            </a:fld>
            <a:endParaRPr lang="es-MX"/>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1206552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8604D-6EB3-46B9-842F-A9207252029E}" type="slidenum">
              <a:rPr lang="es-MX"/>
              <a:pPr/>
              <a:t>24</a:t>
            </a:fld>
            <a:endParaRPr lang="es-MX"/>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4393682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19049F-D63A-4C2C-8D2A-36B1E18C74D0}" type="slidenum">
              <a:rPr lang="es-MX"/>
              <a:pPr/>
              <a:t>25</a:t>
            </a:fld>
            <a:endParaRPr lang="es-MX"/>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9520858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B8AC9B-A077-4288-817F-3ECE3E545DE4}" type="slidenum">
              <a:rPr lang="es-MX"/>
              <a:pPr/>
              <a:t>26</a:t>
            </a:fld>
            <a:endParaRPr lang="es-MX"/>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2927581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B8AC9B-A077-4288-817F-3ECE3E545DE4}" type="slidenum">
              <a:rPr lang="es-MX"/>
              <a:pPr/>
              <a:t>27</a:t>
            </a:fld>
            <a:endParaRPr lang="es-MX"/>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2818891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242C75-2064-4FA2-BA7A-EC81EFE4E46E}" type="slidenum">
              <a:rPr lang="es-MX"/>
              <a:pPr/>
              <a:t>28</a:t>
            </a:fld>
            <a:endParaRPr lang="es-MX"/>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6157518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242C75-2064-4FA2-BA7A-EC81EFE4E46E}" type="slidenum">
              <a:rPr lang="es-MX"/>
              <a:pPr/>
              <a:t>29</a:t>
            </a:fld>
            <a:endParaRPr lang="es-MX"/>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40282263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4E1EA2-7DE2-4D96-BE3D-E08888CEE3FE}" type="slidenum">
              <a:rPr lang="es-MX"/>
              <a:pPr/>
              <a:t>30</a:t>
            </a:fld>
            <a:endParaRPr lang="es-MX"/>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4174429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xfrm>
            <a:off x="4009394" y="8914455"/>
            <a:ext cx="3066098" cy="469265"/>
          </a:xfrm>
          <a:prstGeom prst="rect">
            <a:avLst/>
          </a:prstGeom>
          <a:noFill/>
        </p:spPr>
        <p:txBody>
          <a:bodyPr lIns="91119" tIns="45560" rIns="91119" bIns="45560"/>
          <a:lstStyle/>
          <a:p>
            <a:fld id="{FDF62684-F07E-4651-ADED-A2DB1013DD0E}" type="slidenum">
              <a:rPr lang="es-ES" smtClean="0"/>
              <a:pPr/>
              <a:t>4</a:t>
            </a:fld>
            <a:endParaRPr lang="es-ES" dirty="0"/>
          </a:p>
        </p:txBody>
      </p:sp>
      <p:sp>
        <p:nvSpPr>
          <p:cNvPr id="119811" name="Rectangle 2"/>
          <p:cNvSpPr>
            <a:spLocks noGrp="1" noRot="1" noChangeAspect="1" noChangeArrowheads="1" noTextEdit="1"/>
          </p:cNvSpPr>
          <p:nvPr>
            <p:ph type="sldImg"/>
          </p:nvPr>
        </p:nvSpPr>
        <p:spPr>
          <a:xfrm>
            <a:off x="423863" y="711200"/>
            <a:ext cx="6229350" cy="3505200"/>
          </a:xfrm>
          <a:ln/>
        </p:spPr>
      </p:sp>
      <p:sp>
        <p:nvSpPr>
          <p:cNvPr id="119812" name="Rectangle 3"/>
          <p:cNvSpPr>
            <a:spLocks noGrp="1" noChangeArrowheads="1"/>
          </p:cNvSpPr>
          <p:nvPr>
            <p:ph type="body" idx="1"/>
          </p:nvPr>
        </p:nvSpPr>
        <p:spPr>
          <a:noFill/>
          <a:ln/>
        </p:spPr>
        <p:txBody>
          <a:bodyPr/>
          <a:lstStyle/>
          <a:p>
            <a:pPr eaLnBrk="1" hangingPunct="1"/>
            <a:endParaRPr lang="es-ES" dirty="0"/>
          </a:p>
        </p:txBody>
      </p:sp>
    </p:spTree>
    <p:extLst>
      <p:ext uri="{BB962C8B-B14F-4D97-AF65-F5344CB8AC3E}">
        <p14:creationId xmlns:p14="http://schemas.microsoft.com/office/powerpoint/2010/main" val="7023539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1A6245-9A8C-447D-A6D5-FE8662EC544C}" type="slidenum">
              <a:rPr lang="es-MX"/>
              <a:pPr/>
              <a:t>31</a:t>
            </a:fld>
            <a:endParaRPr lang="es-MX"/>
          </a:p>
        </p:txBody>
      </p:sp>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3644493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EB7FD4-25F3-442C-A8A7-83819FBCD3F0}" type="slidenum">
              <a:rPr lang="es-MX"/>
              <a:pPr/>
              <a:t>32</a:t>
            </a:fld>
            <a:endParaRPr lang="es-MX"/>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9265743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EC0F19-1BAC-44F4-9B3B-6B262BC86175}" type="slidenum">
              <a:rPr lang="es-MX"/>
              <a:pPr/>
              <a:t>33</a:t>
            </a:fld>
            <a:endParaRPr lang="es-MX"/>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3128185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8616BA-7242-4438-AC80-2A998B961659}" type="slidenum">
              <a:rPr lang="es-MX"/>
              <a:pPr/>
              <a:t>34</a:t>
            </a:fld>
            <a:endParaRPr lang="es-MX"/>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9584911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5B03D4-7AA9-4033-96AD-ACEF9AD767DC}" type="slidenum">
              <a:rPr lang="es-MX"/>
              <a:pPr/>
              <a:t>35</a:t>
            </a:fld>
            <a:endParaRPr lang="es-MX"/>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3057334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6A90F6-5327-4457-83AD-499BE0F4E96C}" type="slidenum">
              <a:rPr lang="es-MX"/>
              <a:pPr/>
              <a:t>36</a:t>
            </a:fld>
            <a:endParaRPr lang="es-MX"/>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037865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encabezado"/>
          <p:cNvSpPr>
            <a:spLocks noGrp="1"/>
          </p:cNvSpPr>
          <p:nvPr>
            <p:ph type="hdr" sz="quarter" idx="10"/>
          </p:nvPr>
        </p:nvSpPr>
        <p:spPr/>
        <p:txBody>
          <a:bodyPr/>
          <a:lstStyle/>
          <a:p>
            <a:r>
              <a:rPr lang="es-MX" dirty="0"/>
              <a:t>INGENIERO AGRONOMO Industrial</a:t>
            </a:r>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717B281-A382-4130-AB13-88774080A621}" type="slidenum">
              <a:rPr lang="es-MX" smtClean="0"/>
              <a:pPr/>
              <a:t>37</a:t>
            </a:fld>
            <a:endParaRPr lang="es-MX"/>
          </a:p>
        </p:txBody>
      </p:sp>
    </p:spTree>
    <p:extLst>
      <p:ext uri="{BB962C8B-B14F-4D97-AF65-F5344CB8AC3E}">
        <p14:creationId xmlns:p14="http://schemas.microsoft.com/office/powerpoint/2010/main" val="6760185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encabezado"/>
          <p:cNvSpPr>
            <a:spLocks noGrp="1"/>
          </p:cNvSpPr>
          <p:nvPr>
            <p:ph type="hdr" sz="quarter" idx="10"/>
          </p:nvPr>
        </p:nvSpPr>
        <p:spPr/>
        <p:txBody>
          <a:bodyPr/>
          <a:lstStyle/>
          <a:p>
            <a:r>
              <a:rPr lang="es-MX" dirty="0"/>
              <a:t>INGENIERO AGRONOMO Industrial</a:t>
            </a:r>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717B281-A382-4130-AB13-88774080A621}" type="slidenum">
              <a:rPr lang="es-MX" smtClean="0"/>
              <a:pPr/>
              <a:t>38</a:t>
            </a:fld>
            <a:endParaRPr lang="es-MX"/>
          </a:p>
        </p:txBody>
      </p:sp>
    </p:spTree>
    <p:extLst>
      <p:ext uri="{BB962C8B-B14F-4D97-AF65-F5344CB8AC3E}">
        <p14:creationId xmlns:p14="http://schemas.microsoft.com/office/powerpoint/2010/main" val="1400607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xfrm>
            <a:off x="4009394" y="8914455"/>
            <a:ext cx="3066098" cy="469265"/>
          </a:xfrm>
          <a:prstGeom prst="rect">
            <a:avLst/>
          </a:prstGeom>
          <a:noFill/>
        </p:spPr>
        <p:txBody>
          <a:bodyPr lIns="91119" tIns="45560" rIns="91119" bIns="45560"/>
          <a:lstStyle/>
          <a:p>
            <a:fld id="{FDF62684-F07E-4651-ADED-A2DB1013DD0E}" type="slidenum">
              <a:rPr lang="es-ES" smtClean="0"/>
              <a:pPr/>
              <a:t>5</a:t>
            </a:fld>
            <a:endParaRPr lang="es-ES" dirty="0"/>
          </a:p>
        </p:txBody>
      </p:sp>
      <p:sp>
        <p:nvSpPr>
          <p:cNvPr id="119811" name="Rectangle 2"/>
          <p:cNvSpPr>
            <a:spLocks noGrp="1" noRot="1" noChangeAspect="1" noChangeArrowheads="1" noTextEdit="1"/>
          </p:cNvSpPr>
          <p:nvPr>
            <p:ph type="sldImg"/>
          </p:nvPr>
        </p:nvSpPr>
        <p:spPr>
          <a:xfrm>
            <a:off x="423863" y="711200"/>
            <a:ext cx="6229350" cy="3505200"/>
          </a:xfrm>
          <a:ln/>
        </p:spPr>
      </p:sp>
      <p:sp>
        <p:nvSpPr>
          <p:cNvPr id="119812" name="Rectangle 3"/>
          <p:cNvSpPr>
            <a:spLocks noGrp="1" noChangeArrowheads="1"/>
          </p:cNvSpPr>
          <p:nvPr>
            <p:ph type="body" idx="1"/>
          </p:nvPr>
        </p:nvSpPr>
        <p:spPr>
          <a:noFill/>
          <a:ln/>
        </p:spPr>
        <p:txBody>
          <a:bodyPr/>
          <a:lstStyle/>
          <a:p>
            <a:pPr eaLnBrk="1" hangingPunct="1"/>
            <a:endParaRPr lang="es-ES" dirty="0"/>
          </a:p>
        </p:txBody>
      </p:sp>
    </p:spTree>
    <p:extLst>
      <p:ext uri="{BB962C8B-B14F-4D97-AF65-F5344CB8AC3E}">
        <p14:creationId xmlns:p14="http://schemas.microsoft.com/office/powerpoint/2010/main" val="3862322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C5129A-AC8A-4F7F-8048-7979BC60E4C3}" type="slidenum">
              <a:rPr lang="es-MX"/>
              <a:pPr/>
              <a:t>6</a:t>
            </a:fld>
            <a:endParaRPr lang="es-MX"/>
          </a:p>
        </p:txBody>
      </p:sp>
      <p:sp>
        <p:nvSpPr>
          <p:cNvPr id="105474" name="Rectangle 2"/>
          <p:cNvSpPr>
            <a:spLocks noGrp="1" noRot="1" noChangeAspect="1" noChangeArrowheads="1" noTextEdit="1"/>
          </p:cNvSpPr>
          <p:nvPr>
            <p:ph type="sldImg"/>
          </p:nvPr>
        </p:nvSpPr>
        <p:spPr>
          <a:ln/>
        </p:spPr>
      </p:sp>
    </p:spTree>
    <p:extLst>
      <p:ext uri="{BB962C8B-B14F-4D97-AF65-F5344CB8AC3E}">
        <p14:creationId xmlns:p14="http://schemas.microsoft.com/office/powerpoint/2010/main" val="727826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C5129A-AC8A-4F7F-8048-7979BC60E4C3}" type="slidenum">
              <a:rPr lang="es-MX"/>
              <a:pPr/>
              <a:t>7</a:t>
            </a:fld>
            <a:endParaRPr lang="es-MX"/>
          </a:p>
        </p:txBody>
      </p:sp>
      <p:sp>
        <p:nvSpPr>
          <p:cNvPr id="105474" name="Rectangle 2"/>
          <p:cNvSpPr>
            <a:spLocks noGrp="1" noRot="1" noChangeAspect="1" noChangeArrowheads="1" noTextEdit="1"/>
          </p:cNvSpPr>
          <p:nvPr>
            <p:ph type="sldImg"/>
          </p:nvPr>
        </p:nvSpPr>
        <p:spPr>
          <a:ln/>
        </p:spPr>
      </p:sp>
    </p:spTree>
    <p:extLst>
      <p:ext uri="{BB962C8B-B14F-4D97-AF65-F5344CB8AC3E}">
        <p14:creationId xmlns:p14="http://schemas.microsoft.com/office/powerpoint/2010/main" val="2643375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AABCE35-1961-4244-A188-3D6CF22F97F8}" type="slidenum">
              <a:rPr lang="es-ES" smtClean="0"/>
              <a:pPr/>
              <a:t>8</a:t>
            </a:fld>
            <a:endParaRPr lang="es-ES"/>
          </a:p>
        </p:txBody>
      </p:sp>
    </p:spTree>
    <p:extLst>
      <p:ext uri="{BB962C8B-B14F-4D97-AF65-F5344CB8AC3E}">
        <p14:creationId xmlns:p14="http://schemas.microsoft.com/office/powerpoint/2010/main" val="1911904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786B95-7015-4DA4-9160-ACAF57051C9D}" type="slidenum">
              <a:rPr lang="es-MX"/>
              <a:pPr/>
              <a:t>9</a:t>
            </a:fld>
            <a:endParaRPr lang="es-MX"/>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830001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ABF6A6-E648-41FB-91BC-2B9B1AAFC205}" type="slidenum">
              <a:rPr lang="es-MX"/>
              <a:pPr/>
              <a:t>10</a:t>
            </a:fld>
            <a:endParaRPr lang="es-MX"/>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a:t>INGENIERO AGRONOMO FITOTECNISTA</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479511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9/26/19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9/26/19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a:t>Haga clic para modificar los estilos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9/26/19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9/26/19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9/26/19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9796027F-7875-4030-9381-8BD8C4F21935}" type="datetimeFigureOut">
              <a:rPr lang="en-US" dirty="0"/>
              <a:t>9/26/19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9/26/19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9/26/19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9/26/19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9/26/19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7" name="Date Placeholder 4"/>
          <p:cNvSpPr>
            <a:spLocks noGrp="1"/>
          </p:cNvSpPr>
          <p:nvPr>
            <p:ph type="dt" sz="half" idx="10"/>
          </p:nvPr>
        </p:nvSpPr>
        <p:spPr/>
        <p:txBody>
          <a:bodyPr/>
          <a:lstStyle/>
          <a:p>
            <a:fld id="{4509A250-FF31-4206-8172-F9D3106AACB1}" type="datetimeFigureOut">
              <a:rPr lang="en-US" dirty="0"/>
              <a:t>9/26/19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9/26/19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hqprint">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hqprint">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hqprint">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hqprint">
            <a:extLst>
              <a:ext uri="{28A0092B-C50C-407E-A947-70E740481C1C}">
                <a14:useLocalDpi xmlns:a14="http://schemas.microsoft.com/office/drawing/2010/main"/>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9/26/19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26.emf"/><Relationship Id="rId4" Type="http://schemas.openxmlformats.org/officeDocument/2006/relationships/image" Target="../media/image2.png"/><Relationship Id="rId9" Type="http://schemas.openxmlformats.org/officeDocument/2006/relationships/image" Target="../media/image25.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jpeg"/><Relationship Id="rId7" Type="http://schemas.openxmlformats.org/officeDocument/2006/relationships/diagramColors" Target="../diagrams/colors4.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9.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9.tiff"/><Relationship Id="rId4" Type="http://schemas.openxmlformats.org/officeDocument/2006/relationships/image" Target="../media/image28.tiff"/></Relationships>
</file>

<file path=ppt/slides/_rels/slide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1.tiff"/></Relationships>
</file>

<file path=ppt/slides/_rels/slide21.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image" Target="../media/image2.png"/><Relationship Id="rId7" Type="http://schemas.openxmlformats.org/officeDocument/2006/relationships/diagramData" Target="../diagrams/data5.xm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5.png"/><Relationship Id="rId11" Type="http://schemas.microsoft.com/office/2007/relationships/diagramDrawing" Target="../diagrams/drawing5.xml"/><Relationship Id="rId5" Type="http://schemas.openxmlformats.org/officeDocument/2006/relationships/image" Target="../media/image4.png"/><Relationship Id="rId10" Type="http://schemas.openxmlformats.org/officeDocument/2006/relationships/diagramColors" Target="../diagrams/colors5.xml"/><Relationship Id="rId4" Type="http://schemas.openxmlformats.org/officeDocument/2006/relationships/image" Target="../media/image3.png"/><Relationship Id="rId9"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image" Target="../media/image1.jpeg"/><Relationship Id="rId7" Type="http://schemas.openxmlformats.org/officeDocument/2006/relationships/image" Target="../media/image5.png"/><Relationship Id="rId12" Type="http://schemas.microsoft.com/office/2007/relationships/diagramDrawing" Target="../diagrams/drawing6.xml"/><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4.png"/><Relationship Id="rId11" Type="http://schemas.openxmlformats.org/officeDocument/2006/relationships/diagramColors" Target="../diagrams/colors6.xml"/><Relationship Id="rId5" Type="http://schemas.openxmlformats.org/officeDocument/2006/relationships/image" Target="../media/image3.png"/><Relationship Id="rId10" Type="http://schemas.openxmlformats.org/officeDocument/2006/relationships/diagramQuickStyle" Target="../diagrams/quickStyle6.xml"/><Relationship Id="rId4" Type="http://schemas.openxmlformats.org/officeDocument/2006/relationships/image" Target="../media/image2.png"/><Relationship Id="rId9" Type="http://schemas.openxmlformats.org/officeDocument/2006/relationships/diagramLayout" Target="../diagrams/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9.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48.png"/><Relationship Id="rId7" Type="http://schemas.openxmlformats.org/officeDocument/2006/relationships/diagramQuickStyle" Target="../diagrams/quickStyle8.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hyperlink" Target="https://it.wikipedia.org/wiki/Simbolo_del_dollaro" TargetMode="External"/><Relationship Id="rId9" Type="http://schemas.microsoft.com/office/2007/relationships/diagramDrawing" Target="../diagrams/drawing8.xml"/></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6.svg"/></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4.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1.jpeg"/><Relationship Id="rId7" Type="http://schemas.openxmlformats.org/officeDocument/2006/relationships/diagramColors" Target="../diagrams/colors11.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35.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openxmlformats.org/officeDocument/2006/relationships/image" Target="../media/image58.svg"/></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60.wmf"/></Relationships>
</file>

<file path=ppt/slides/_rels/slide37.xml.rels><?xml version="1.0" encoding="UTF-8" standalone="yes"?>
<Relationships xmlns="http://schemas.openxmlformats.org/package/2006/relationships"><Relationship Id="rId3" Type="http://schemas.openxmlformats.org/officeDocument/2006/relationships/hyperlink" Target="http://www.diputados.gob.mx/LeyesBiblio/index.htm"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http://web.uaemex.mx/abogado/doc/RPEP.pdf"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s://es.slideshare.net/rivadeneyramar/estructura-curriculum-vitae?from_action=save" TargetMode="External"/><Relationship Id="rId13" Type="http://schemas.openxmlformats.org/officeDocument/2006/relationships/hyperlink" Target="https://www.contextoganadero.com/reportaje/claves-para-crear-empresa-agropecuaria-en-colombia" TargetMode="External"/><Relationship Id="rId3" Type="http://schemas.openxmlformats.org/officeDocument/2006/relationships/hyperlink" Target="https://revistadelogistica.com/actualidad/4871/" TargetMode="External"/><Relationship Id="rId7" Type="http://schemas.openxmlformats.org/officeDocument/2006/relationships/hyperlink" Target="https://www.primerempleo.com/cv-curriculum-vitae/plantilla-curriculum-vitae-cv.asp" TargetMode="External"/><Relationship Id="rId12" Type="http://schemas.openxmlformats.org/officeDocument/2006/relationships/hyperlink" Target="https://slideplayer.es/slide/13881758/" TargetMode="External"/><Relationship Id="rId17" Type="http://schemas.openxmlformats.org/officeDocument/2006/relationships/hyperlink" Target="https://noticias.universia.net.mx/practicas-empleo/noticia/2016/06/13/1140731/carta-presentacion-va-junto-cv.html" TargetMode="External"/><Relationship Id="rId2" Type="http://schemas.openxmlformats.org/officeDocument/2006/relationships/notesSlide" Target="../notesSlides/notesSlide37.xml"/><Relationship Id="rId16" Type="http://schemas.openxmlformats.org/officeDocument/2006/relationships/hyperlink" Target="https://ignaciosantiago.com/carta-de-presentacion" TargetMode="External"/><Relationship Id="rId1" Type="http://schemas.openxmlformats.org/officeDocument/2006/relationships/slideLayout" Target="../slideLayouts/slideLayout2.xml"/><Relationship Id="rId6" Type="http://schemas.openxmlformats.org/officeDocument/2006/relationships/hyperlink" Target="https://www.primerempleo.com/noticias/detalle-noticia-empleo.asp?id=8053" TargetMode="External"/><Relationship Id="rId11" Type="http://schemas.openxmlformats.org/officeDocument/2006/relationships/hyperlink" Target="https://www.youtube.com/watch?v=ogWmMQGZSyE" TargetMode="External"/><Relationship Id="rId5" Type="http://schemas.openxmlformats.org/officeDocument/2006/relationships/hyperlink" Target="http://sev.uaemex.mx/images/DEU/PP/REGLAMENTO_DE_PRACTICAS_Y_ESTANCIAS_PROFESIONALES_ANEXO_6.pdf" TargetMode="External"/><Relationship Id="rId15" Type="http://schemas.openxmlformats.org/officeDocument/2006/relationships/hyperlink" Target="http://portalvirtualempleo.us.es/esquema-de-la-carta-de-presentacion/" TargetMode="External"/><Relationship Id="rId10" Type="http://schemas.openxmlformats.org/officeDocument/2006/relationships/hyperlink" Target="https://es.slideshare.net/ashlys70/planificacin-en-la-empresa-agropecuariapor-ashly-snchez" TargetMode="External"/><Relationship Id="rId4" Type="http://schemas.openxmlformats.org/officeDocument/2006/relationships/hyperlink" Target="https://noticias.universia.pr/practicas-empleo/noticia/2016/06/29/1141287/curso-online-gratuito-ensena-claves-tener-exito-entrevista-trabajo.html" TargetMode="External"/><Relationship Id="rId9" Type="http://schemas.openxmlformats.org/officeDocument/2006/relationships/hyperlink" Target="https://www.bialarblog.com/estrategias-comunicacion-online-empresas-agropecuarias/" TargetMode="External"/><Relationship Id="rId14" Type="http://schemas.openxmlformats.org/officeDocument/2006/relationships/hyperlink" Target="https://www.aicad.es/importancia-del-aprendizaje-desarrollo-profesional/"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gray">
          <a:xfrm>
            <a:off x="1635943" y="304622"/>
            <a:ext cx="8920113" cy="17830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rtl="0" eaLnBrk="1" fontAlgn="base" hangingPunct="1">
              <a:spcBef>
                <a:spcPct val="0"/>
              </a:spcBef>
              <a:spcAft>
                <a:spcPct val="0"/>
              </a:spcAft>
              <a:defRPr sz="4000" b="0">
                <a:solidFill>
                  <a:schemeClr val="tx1"/>
                </a:solidFill>
                <a:effectLst>
                  <a:outerShdw blurRad="38100" dist="38100" dir="2700000" algn="tl">
                    <a:srgbClr val="000000">
                      <a:alpha val="43137"/>
                    </a:srgbClr>
                  </a:outerShdw>
                </a:effectLst>
                <a:latin typeface="Tahoma" pitchFamily="34" charset="0"/>
                <a:ea typeface="+mj-ea"/>
                <a:cs typeface="Tahoma" pitchFamily="34" charset="0"/>
              </a:defRPr>
            </a:lvl1pPr>
            <a:lvl2pPr algn="l" rtl="0" eaLnBrk="1" fontAlgn="base" hangingPunct="1">
              <a:spcBef>
                <a:spcPct val="0"/>
              </a:spcBef>
              <a:spcAft>
                <a:spcPct val="0"/>
              </a:spcAft>
              <a:defRPr sz="3600" b="1">
                <a:solidFill>
                  <a:schemeClr val="tx1"/>
                </a:solidFill>
                <a:latin typeface="Arial" charset="0"/>
              </a:defRPr>
            </a:lvl2pPr>
            <a:lvl3pPr algn="l" rtl="0" eaLnBrk="1" fontAlgn="base" hangingPunct="1">
              <a:spcBef>
                <a:spcPct val="0"/>
              </a:spcBef>
              <a:spcAft>
                <a:spcPct val="0"/>
              </a:spcAft>
              <a:defRPr sz="3600" b="1">
                <a:solidFill>
                  <a:schemeClr val="tx1"/>
                </a:solidFill>
                <a:latin typeface="Arial" charset="0"/>
              </a:defRPr>
            </a:lvl3pPr>
            <a:lvl4pPr algn="l" rtl="0" eaLnBrk="1" fontAlgn="base" hangingPunct="1">
              <a:spcBef>
                <a:spcPct val="0"/>
              </a:spcBef>
              <a:spcAft>
                <a:spcPct val="0"/>
              </a:spcAft>
              <a:defRPr sz="3600" b="1">
                <a:solidFill>
                  <a:schemeClr val="tx1"/>
                </a:solidFill>
                <a:latin typeface="Arial" charset="0"/>
              </a:defRPr>
            </a:lvl4pPr>
            <a:lvl5pPr algn="l" rtl="0" eaLnBrk="1" fontAlgn="base" hangingPunct="1">
              <a:spcBef>
                <a:spcPct val="0"/>
              </a:spcBef>
              <a:spcAft>
                <a:spcPct val="0"/>
              </a:spcAft>
              <a:defRPr sz="3600" b="1">
                <a:solidFill>
                  <a:schemeClr val="tx1"/>
                </a:solidFill>
                <a:latin typeface="Arial" charset="0"/>
              </a:defRPr>
            </a:lvl5pPr>
            <a:lvl6pPr marL="457200" algn="l" rtl="0" eaLnBrk="1" fontAlgn="base" hangingPunct="1">
              <a:spcBef>
                <a:spcPct val="0"/>
              </a:spcBef>
              <a:spcAft>
                <a:spcPct val="0"/>
              </a:spcAft>
              <a:defRPr sz="3600" b="1">
                <a:solidFill>
                  <a:schemeClr val="tx1"/>
                </a:solidFill>
                <a:latin typeface="Arial" charset="0"/>
              </a:defRPr>
            </a:lvl6pPr>
            <a:lvl7pPr marL="914400" algn="l" rtl="0" eaLnBrk="1" fontAlgn="base" hangingPunct="1">
              <a:spcBef>
                <a:spcPct val="0"/>
              </a:spcBef>
              <a:spcAft>
                <a:spcPct val="0"/>
              </a:spcAft>
              <a:defRPr sz="3600" b="1">
                <a:solidFill>
                  <a:schemeClr val="tx1"/>
                </a:solidFill>
                <a:latin typeface="Arial" charset="0"/>
              </a:defRPr>
            </a:lvl7pPr>
            <a:lvl8pPr marL="1371600" algn="l" rtl="0" eaLnBrk="1" fontAlgn="base" hangingPunct="1">
              <a:spcBef>
                <a:spcPct val="0"/>
              </a:spcBef>
              <a:spcAft>
                <a:spcPct val="0"/>
              </a:spcAft>
              <a:defRPr sz="3600" b="1">
                <a:solidFill>
                  <a:schemeClr val="tx1"/>
                </a:solidFill>
                <a:latin typeface="Arial" charset="0"/>
              </a:defRPr>
            </a:lvl8pPr>
            <a:lvl9pPr marL="1828800" algn="l" rtl="0" eaLnBrk="1" fontAlgn="base" hangingPunct="1">
              <a:spcBef>
                <a:spcPct val="0"/>
              </a:spcBef>
              <a:spcAft>
                <a:spcPct val="0"/>
              </a:spcAft>
              <a:defRPr sz="3600" b="1">
                <a:solidFill>
                  <a:schemeClr val="tx1"/>
                </a:solidFill>
                <a:latin typeface="Arial" charset="0"/>
              </a:defRPr>
            </a:lvl9pPr>
          </a:lstStyle>
          <a:p>
            <a:pPr algn="ctr"/>
            <a:r>
              <a:rPr lang="es-MX" sz="3200" b="1" spc="300" dirty="0"/>
              <a:t>FACULTAD DE CIENCIAS AGRÍCOLAS</a:t>
            </a:r>
            <a:br>
              <a:rPr lang="es-MX" sz="2800" b="1" dirty="0"/>
            </a:br>
            <a:r>
              <a:rPr lang="es-MX" sz="2800" b="1" dirty="0">
                <a:solidFill>
                  <a:srgbClr val="FFC000"/>
                </a:solidFill>
              </a:rPr>
              <a:t>INGENIERO AGRÓNOMO INDUSTRIAL</a:t>
            </a:r>
            <a:endParaRPr lang="es-MX" sz="2800" b="1" dirty="0"/>
          </a:p>
          <a:p>
            <a:pPr algn="ctr"/>
            <a:r>
              <a:rPr lang="es-MX" sz="2000" dirty="0">
                <a:ln w="17780" cmpd="sng">
                  <a:solidFill>
                    <a:srgbClr val="FFFFFF"/>
                  </a:solidFill>
                  <a:prstDash val="solid"/>
                  <a:miter lim="800000"/>
                </a:ln>
                <a:solidFill>
                  <a:srgbClr val="FFFF00"/>
                </a:solidFill>
                <a:effectLst>
                  <a:outerShdw blurRad="50800" algn="tl" rotWithShape="0">
                    <a:srgbClr val="000000"/>
                  </a:outerShdw>
                </a:effectLst>
              </a:rPr>
              <a:t>UNIDAD DE APRENDIZAJE: </a:t>
            </a:r>
            <a:r>
              <a:rPr lang="es-ES" sz="2000" dirty="0">
                <a:ln w="17780" cmpd="sng">
                  <a:solidFill>
                    <a:srgbClr val="FFFFFF"/>
                  </a:solidFill>
                  <a:prstDash val="solid"/>
                  <a:miter lim="800000"/>
                </a:ln>
                <a:solidFill>
                  <a:srgbClr val="FFFF00"/>
                </a:solidFill>
                <a:effectLst>
                  <a:outerShdw blurRad="50800" algn="tl" rotWithShape="0">
                    <a:srgbClr val="000000"/>
                  </a:outerShdw>
                </a:effectLst>
              </a:rPr>
              <a:t>PRACTICAS PROFESIONALES</a:t>
            </a:r>
          </a:p>
          <a:p>
            <a:pPr algn="ctr"/>
            <a:endParaRPr lang="es-MX" sz="2000" b="1" dirty="0">
              <a:solidFill>
                <a:srgbClr val="FFC000"/>
              </a:solidFill>
            </a:endParaRPr>
          </a:p>
        </p:txBody>
      </p:sp>
      <p:sp>
        <p:nvSpPr>
          <p:cNvPr id="6" name="Text Box 5"/>
          <p:cNvSpPr txBox="1">
            <a:spLocks noGrp="1" noChangeArrowheads="1"/>
          </p:cNvSpPr>
          <p:nvPr>
            <p:ph type="subTitle" idx="1"/>
          </p:nvPr>
        </p:nvSpPr>
        <p:spPr bwMode="auto">
          <a:xfrm>
            <a:off x="4367212" y="5627755"/>
            <a:ext cx="7639050" cy="523220"/>
          </a:xfrm>
          <a:prstGeom prst="rect">
            <a:avLst/>
          </a:prstGeom>
          <a:noFill/>
          <a:ln w="9525" algn="ctr">
            <a:noFill/>
            <a:miter lim="800000"/>
            <a:headEnd/>
            <a:tailEnd/>
          </a:ln>
          <a:effectLst/>
        </p:spPr>
        <p:txBody>
          <a:bodyPr wrap="square">
            <a:spAutoFit/>
          </a:bodyPr>
          <a:lstStyle/>
          <a:p>
            <a:pPr marL="1344613" indent="-714375" algn="r">
              <a:spcBef>
                <a:spcPct val="45000"/>
              </a:spcBef>
            </a:pPr>
            <a:r>
              <a:rPr lang="es-MX" sz="2800" b="1" dirty="0">
                <a:solidFill>
                  <a:schemeClr val="tx1"/>
                </a:solidFill>
                <a:latin typeface="Aparajita" panose="02020603050405020304" pitchFamily="18" charset="0"/>
                <a:cs typeface="Aparajita" panose="02020603050405020304" pitchFamily="18" charset="0"/>
              </a:rPr>
              <a:t>Dr. en G. y A. P. Jesús Hernández Ávila</a:t>
            </a:r>
          </a:p>
        </p:txBody>
      </p:sp>
      <p:sp>
        <p:nvSpPr>
          <p:cNvPr id="9" name="8 CuadroTexto"/>
          <p:cNvSpPr txBox="1"/>
          <p:nvPr/>
        </p:nvSpPr>
        <p:spPr>
          <a:xfrm>
            <a:off x="5735960" y="6411709"/>
            <a:ext cx="6270302" cy="338554"/>
          </a:xfrm>
          <a:prstGeom prst="rect">
            <a:avLst/>
          </a:prstGeom>
          <a:noFill/>
        </p:spPr>
        <p:txBody>
          <a:bodyPr wrap="square" rtlCol="0">
            <a:spAutoFit/>
          </a:bodyPr>
          <a:lstStyle/>
          <a:p>
            <a:pPr algn="ctr"/>
            <a:r>
              <a:rPr lang="es-MX" sz="1600" b="1" dirty="0">
                <a:solidFill>
                  <a:srgbClr val="FFC000"/>
                </a:solidFill>
              </a:rPr>
              <a:t>Campus Universitario, El Cerrillo, Piedras Blancas, agosto 2019</a:t>
            </a:r>
          </a:p>
        </p:txBody>
      </p:sp>
      <p:pic>
        <p:nvPicPr>
          <p:cNvPr id="7" name="Picture 2" descr="http://www.uaemex.mx/UAPTianguistenco/imag/ESCUDO%20UAEM.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0661" y="132420"/>
            <a:ext cx="1545264" cy="1374181"/>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BDAB0117-B4A2-784B-997B-CF9B50E36B94}"/>
              </a:ext>
            </a:extLst>
          </p:cNvPr>
          <p:cNvSpPr/>
          <p:nvPr/>
        </p:nvSpPr>
        <p:spPr>
          <a:xfrm>
            <a:off x="102761" y="6411708"/>
            <a:ext cx="2145139" cy="338554"/>
          </a:xfrm>
          <a:prstGeom prst="rect">
            <a:avLst/>
          </a:prstGeom>
          <a:noFill/>
        </p:spPr>
        <p:txBody>
          <a:bodyPr wrap="square" rtlCol="0">
            <a:spAutoFit/>
          </a:bodyPr>
          <a:lstStyle/>
          <a:p>
            <a:pPr algn="ctr"/>
            <a:r>
              <a:rPr lang="es-MX" sz="1600" b="1" dirty="0">
                <a:solidFill>
                  <a:srgbClr val="FFC000"/>
                </a:solidFill>
              </a:rPr>
              <a:t>TOLUCA, MÉXICO</a:t>
            </a:r>
          </a:p>
        </p:txBody>
      </p:sp>
      <p:sp>
        <p:nvSpPr>
          <p:cNvPr id="10" name="7 Título">
            <a:extLst>
              <a:ext uri="{FF2B5EF4-FFF2-40B4-BE49-F238E27FC236}">
                <a16:creationId xmlns:a16="http://schemas.microsoft.com/office/drawing/2014/main" id="{41FDE068-115B-5C41-984C-1AEC076CCB68}"/>
              </a:ext>
            </a:extLst>
          </p:cNvPr>
          <p:cNvSpPr>
            <a:spLocks noGrp="1"/>
          </p:cNvSpPr>
          <p:nvPr>
            <p:ph type="ctrTitle"/>
          </p:nvPr>
        </p:nvSpPr>
        <p:spPr>
          <a:xfrm>
            <a:off x="1377558" y="2672510"/>
            <a:ext cx="9784208" cy="2308324"/>
          </a:xfrm>
          <a:prstGeom prst="rect">
            <a:avLst/>
          </a:prstGeom>
          <a:noFill/>
        </p:spPr>
        <p:txBody>
          <a:bodyPr vert="horz" wrap="square" lIns="91440" tIns="45720" rIns="91440" bIns="45720" rtlCol="0" anchor="b">
            <a:spAutoFit/>
          </a:bodyPr>
          <a:lstStyle/>
          <a:p>
            <a:pPr algn="ctr"/>
            <a:r>
              <a:rPr lang="es-ES" sz="3600" b="1"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t>A BUSCAR LAS PRÁCTICAS PROFESIONALES </a:t>
            </a:r>
            <a:br>
              <a:rPr lang="es-ES" sz="3600" b="1"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br>
            <a:r>
              <a:rPr lang="es-ES" sz="3600" b="1"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t>EN LA AGROINDUSTRIA</a:t>
            </a:r>
            <a:br>
              <a:rPr lang="es-ES" sz="3600" b="1"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br>
            <a:r>
              <a:rPr lang="es-ES" sz="2400"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t>RECOMENDACIONES PARA: BUSQUEDA, LUGARES IDONEOS, LA ENTREVISTA, LA IMAGEN</a:t>
            </a:r>
            <a:br>
              <a:rPr lang="es-ES" sz="2400"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br>
            <a:r>
              <a:rPr lang="es-ES" sz="2400"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t>[PARTE II]</a:t>
            </a:r>
            <a:endParaRPr lang="es-ES" sz="3600"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endParaRPr>
          </a:p>
        </p:txBody>
      </p:sp>
    </p:spTree>
    <p:extLst>
      <p:ext uri="{BB962C8B-B14F-4D97-AF65-F5344CB8AC3E}">
        <p14:creationId xmlns:p14="http://schemas.microsoft.com/office/powerpoint/2010/main" val="3161394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73">
            <a:extLst>
              <a:ext uri="{FF2B5EF4-FFF2-40B4-BE49-F238E27FC236}">
                <a16:creationId xmlns:a16="http://schemas.microsoft.com/office/drawing/2014/main" id="{B87E4204-E93C-417B-9ED0-F81552DE87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068E4A00-82CC-4AD0-B631-F820AEE40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8" name="Freeform 7">
            <a:extLst>
              <a:ext uri="{FF2B5EF4-FFF2-40B4-BE49-F238E27FC236}">
                <a16:creationId xmlns:a16="http://schemas.microsoft.com/office/drawing/2014/main" id="{463665DF-25B8-4EE2-8F85-921EF38BE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7" name="Rectangle 2"/>
          <p:cNvSpPr txBox="1">
            <a:spLocks noChangeArrowheads="1"/>
          </p:cNvSpPr>
          <p:nvPr/>
        </p:nvSpPr>
        <p:spPr>
          <a:xfrm>
            <a:off x="1469923" y="400979"/>
            <a:ext cx="9252154" cy="1016654"/>
          </a:xfrm>
          <a:prstGeom prst="rect">
            <a:avLst/>
          </a:prstGeom>
        </p:spPr>
        <p:txBody>
          <a:bodyPr vert="horz" lIns="91440" tIns="45720" rIns="91440" bIns="45720" rtlCol="0" anchor="t">
            <a:normAutofit/>
            <a:scene3d>
              <a:camera prst="orthographicFront"/>
              <a:lightRig rig="soft" dir="t">
                <a:rot lat="0" lon="0" rev="16800000"/>
              </a:lightRig>
            </a:scene3d>
            <a:sp3d prstMaterial="softEdge">
              <a:bevelT w="38100" h="38100"/>
            </a:sp3d>
          </a:bodyPr>
          <a:lstStyle/>
          <a:p>
            <a:pPr algn="ctr">
              <a:lnSpc>
                <a:spcPct val="90000"/>
              </a:lnSpc>
              <a:spcBef>
                <a:spcPct val="0"/>
              </a:spcBef>
              <a:spcAft>
                <a:spcPts val="600"/>
              </a:spcAft>
              <a:defRPr/>
            </a:pPr>
            <a:r>
              <a:rPr lang="en-US" sz="2800" b="1" i="0" kern="1200" cap="all" dirty="0">
                <a:ln w="6350">
                  <a:noFill/>
                </a:ln>
                <a:solidFill>
                  <a:schemeClr val="bg1"/>
                </a:solidFill>
                <a:effectLst>
                  <a:outerShdw blurRad="127000" dist="200000" dir="2700000" algn="tl" rotWithShape="0">
                    <a:srgbClr val="000000">
                      <a:alpha val="30000"/>
                    </a:srgbClr>
                  </a:outerShdw>
                </a:effectLst>
                <a:latin typeface="+mj-lt"/>
                <a:ea typeface="+mj-ea"/>
                <a:cs typeface="+mj-cs"/>
              </a:rPr>
              <a:t>RECOMENDACIONES PARA LA BÚSQUEDA DE PRACTICAS PROFESIONALES</a:t>
            </a:r>
          </a:p>
        </p:txBody>
      </p:sp>
      <p:sp>
        <p:nvSpPr>
          <p:cNvPr id="5" name="5 Marcador de número de diapositiva"/>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B146BB9B-808F-4A67-8DE5-A90F96B7F1CA}" type="slidenum">
              <a:rPr lang="en-US">
                <a:solidFill>
                  <a:srgbClr val="FFFFFF"/>
                </a:solidFill>
              </a:rPr>
              <a:pPr defTabSz="914400">
                <a:spcAft>
                  <a:spcPts val="600"/>
                </a:spcAft>
              </a:pPr>
              <a:t>10</a:t>
            </a:fld>
            <a:endParaRPr lang="en-US">
              <a:solidFill>
                <a:srgbClr val="FFFFFF"/>
              </a:solidFill>
            </a:endParaRPr>
          </a:p>
        </p:txBody>
      </p:sp>
      <p:sp useBgFill="1">
        <p:nvSpPr>
          <p:cNvPr id="80" name="Freeform: Shape 79">
            <a:extLst>
              <a:ext uri="{FF2B5EF4-FFF2-40B4-BE49-F238E27FC236}">
                <a16:creationId xmlns:a16="http://schemas.microsoft.com/office/drawing/2014/main" id="{B3378DC2-950E-4B63-B833-32DE4719A8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sp>
      <p:sp>
        <p:nvSpPr>
          <p:cNvPr id="13315" name="Rectangle 3"/>
          <p:cNvSpPr>
            <a:spLocks noGrp="1" noChangeArrowheads="1"/>
          </p:cNvSpPr>
          <p:nvPr>
            <p:ph sz="quarter" idx="1"/>
          </p:nvPr>
        </p:nvSpPr>
        <p:spPr>
          <a:xfrm>
            <a:off x="119336" y="2658328"/>
            <a:ext cx="8384161" cy="3658689"/>
          </a:xfrm>
        </p:spPr>
        <p:txBody>
          <a:bodyPr vert="horz" lIns="91440" tIns="45720" rIns="91440" bIns="45720" rtlCol="0">
            <a:noAutofit/>
          </a:bodyPr>
          <a:lstStyle/>
          <a:p>
            <a:pPr>
              <a:lnSpc>
                <a:spcPct val="90000"/>
              </a:lnSpc>
              <a:buClr>
                <a:schemeClr val="tx1"/>
              </a:buClr>
              <a:buFont typeface="Wingdings" pitchFamily="2" charset="2"/>
              <a:buChar char="Ø"/>
            </a:pPr>
            <a:r>
              <a:rPr lang="en-US" sz="2800" b="1" dirty="0"/>
              <a:t>Define las áreas de interés en las que te gustaría estar: tipo de empresa u organismo público privado o no gubernamental, etc. </a:t>
            </a:r>
          </a:p>
          <a:p>
            <a:pPr>
              <a:lnSpc>
                <a:spcPct val="90000"/>
              </a:lnSpc>
              <a:buClr>
                <a:schemeClr val="tx1"/>
              </a:buClr>
              <a:buFont typeface="Wingdings" pitchFamily="2" charset="2"/>
              <a:buChar char="Ø"/>
            </a:pPr>
            <a:r>
              <a:rPr lang="en-US" sz="2800" b="1" dirty="0"/>
              <a:t>Identifica tus habilidades, conocimientos, experiencias, formación, éxitos, talentos, etc.</a:t>
            </a:r>
          </a:p>
          <a:p>
            <a:pPr>
              <a:lnSpc>
                <a:spcPct val="90000"/>
              </a:lnSpc>
              <a:buClr>
                <a:schemeClr val="tx1"/>
              </a:buClr>
              <a:buFont typeface="Wingdings" pitchFamily="2" charset="2"/>
              <a:buChar char="Ø"/>
            </a:pPr>
            <a:r>
              <a:rPr lang="en-US" sz="2800" b="1" dirty="0"/>
              <a:t>Haz una base de datos donde describas todas tus cualidades y éxitos  </a:t>
            </a:r>
          </a:p>
          <a:p>
            <a:pPr>
              <a:lnSpc>
                <a:spcPct val="90000"/>
              </a:lnSpc>
              <a:buClr>
                <a:schemeClr val="tx1"/>
              </a:buClr>
              <a:buFont typeface="Wingdings" pitchFamily="2" charset="2"/>
              <a:buChar char="Ø"/>
            </a:pPr>
            <a:r>
              <a:rPr lang="en-US" sz="2800" b="1" dirty="0"/>
              <a:t>Analiza las oportunidades laborales de tu entorno.  </a:t>
            </a:r>
          </a:p>
        </p:txBody>
      </p:sp>
      <p:pic>
        <p:nvPicPr>
          <p:cNvPr id="71" name="Graphic 70">
            <a:extLst>
              <a:ext uri="{FF2B5EF4-FFF2-40B4-BE49-F238E27FC236}">
                <a16:creationId xmlns:a16="http://schemas.microsoft.com/office/drawing/2014/main" id="{60B4E52B-94BA-4BF2-B051-2197188C03F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129872" y="2672454"/>
            <a:ext cx="3413671" cy="3413671"/>
          </a:xfrm>
          <a:prstGeom prst="rect">
            <a:avLst/>
          </a:prstGeom>
          <a:effectLst/>
        </p:spPr>
      </p:pic>
      <p:sp>
        <p:nvSpPr>
          <p:cNvPr id="3" name="CuadroTexto 2">
            <a:extLst>
              <a:ext uri="{FF2B5EF4-FFF2-40B4-BE49-F238E27FC236}">
                <a16:creationId xmlns:a16="http://schemas.microsoft.com/office/drawing/2014/main" id="{19DF6E4F-5E3B-C34D-A4F5-BEA180BB3C2D}"/>
              </a:ext>
            </a:extLst>
          </p:cNvPr>
          <p:cNvSpPr txBox="1"/>
          <p:nvPr/>
        </p:nvSpPr>
        <p:spPr>
          <a:xfrm>
            <a:off x="-500063" y="4500563"/>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2682079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14A2F755-5219-4C4E-9378-2C80BB08DF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BA042B41-CFBF-4E11-965F-B1906826A8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40" name="Freeform 7">
            <a:extLst>
              <a:ext uri="{FF2B5EF4-FFF2-40B4-BE49-F238E27FC236}">
                <a16:creationId xmlns:a16="http://schemas.microsoft.com/office/drawing/2014/main" id="{ED9FFD70-7E69-43F7-BAFF-08A75B3AE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7" name="Rectangle 2"/>
          <p:cNvSpPr txBox="1">
            <a:spLocks noChangeArrowheads="1"/>
          </p:cNvSpPr>
          <p:nvPr/>
        </p:nvSpPr>
        <p:spPr>
          <a:xfrm>
            <a:off x="1533194" y="478281"/>
            <a:ext cx="9252154" cy="1016654"/>
          </a:xfrm>
          <a:prstGeom prst="rect">
            <a:avLst/>
          </a:prstGeom>
        </p:spPr>
        <p:txBody>
          <a:bodyPr vert="horz" lIns="91440" tIns="45720" rIns="91440" bIns="45720" rtlCol="0" anchor="t">
            <a:normAutofit/>
            <a:scene3d>
              <a:camera prst="orthographicFront"/>
              <a:lightRig rig="soft" dir="t">
                <a:rot lat="0" lon="0" rev="16800000"/>
              </a:lightRig>
            </a:scene3d>
            <a:sp3d prstMaterial="softEdge">
              <a:bevelT w="38100" h="38100"/>
            </a:sp3d>
          </a:bodyPr>
          <a:lstStyle/>
          <a:p>
            <a:pPr algn="ctr">
              <a:lnSpc>
                <a:spcPct val="90000"/>
              </a:lnSpc>
              <a:spcBef>
                <a:spcPct val="0"/>
              </a:spcBef>
              <a:spcAft>
                <a:spcPts val="600"/>
              </a:spcAft>
              <a:defRPr/>
            </a:pPr>
            <a:r>
              <a:rPr lang="en-US" sz="2800" b="1" i="0" kern="1200" cap="all" dirty="0">
                <a:ln w="6350">
                  <a:noFill/>
                </a:ln>
                <a:solidFill>
                  <a:srgbClr val="EBEBEB"/>
                </a:solidFill>
                <a:effectLst>
                  <a:outerShdw blurRad="127000" dist="200000" dir="2700000" algn="tl" rotWithShape="0">
                    <a:srgbClr val="000000">
                      <a:alpha val="30000"/>
                    </a:srgbClr>
                  </a:outerShdw>
                </a:effectLst>
                <a:latin typeface="+mj-lt"/>
                <a:ea typeface="+mj-ea"/>
                <a:cs typeface="+mj-cs"/>
              </a:rPr>
              <a:t>RECOMENDACIONES PARA LA BÚSQUEDA DE PRACTICAS PROFESIONALES</a:t>
            </a:r>
          </a:p>
        </p:txBody>
      </p:sp>
      <p:sp>
        <p:nvSpPr>
          <p:cNvPr id="5" name="5 Marcador de número de diapositiva"/>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B146BB9B-808F-4A67-8DE5-A90F96B7F1CA}" type="slidenum">
              <a:rPr lang="en-US">
                <a:solidFill>
                  <a:srgbClr val="FFFFFF"/>
                </a:solidFill>
              </a:rPr>
              <a:pPr defTabSz="914400">
                <a:spcAft>
                  <a:spcPts val="600"/>
                </a:spcAft>
              </a:pPr>
              <a:t>11</a:t>
            </a:fld>
            <a:endParaRPr lang="en-US">
              <a:solidFill>
                <a:srgbClr val="FFFFFF"/>
              </a:solidFill>
            </a:endParaRPr>
          </a:p>
        </p:txBody>
      </p:sp>
      <p:sp useBgFill="1">
        <p:nvSpPr>
          <p:cNvPr id="142" name="Freeform: Shape 141">
            <a:extLst>
              <a:ext uri="{FF2B5EF4-FFF2-40B4-BE49-F238E27FC236}">
                <a16:creationId xmlns:a16="http://schemas.microsoft.com/office/drawing/2014/main" id="{9A87AD7E-457F-4836-8DDE-FFE0F00938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sp>
      <p:pic>
        <p:nvPicPr>
          <p:cNvPr id="71" name="Graphic 70">
            <a:extLst>
              <a:ext uri="{FF2B5EF4-FFF2-40B4-BE49-F238E27FC236}">
                <a16:creationId xmlns:a16="http://schemas.microsoft.com/office/drawing/2014/main" id="{60B4E52B-94BA-4BF2-B051-2197188C03F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3484" y="2672367"/>
            <a:ext cx="3413845" cy="3413845"/>
          </a:xfrm>
          <a:prstGeom prst="rect">
            <a:avLst/>
          </a:prstGeom>
          <a:effectLst/>
        </p:spPr>
      </p:pic>
      <p:sp>
        <p:nvSpPr>
          <p:cNvPr id="13315" name="Rectangle 3"/>
          <p:cNvSpPr>
            <a:spLocks noGrp="1" noChangeArrowheads="1"/>
          </p:cNvSpPr>
          <p:nvPr>
            <p:ph sz="quarter" idx="1"/>
          </p:nvPr>
        </p:nvSpPr>
        <p:spPr>
          <a:xfrm>
            <a:off x="4389416" y="2548281"/>
            <a:ext cx="7154279" cy="3658689"/>
          </a:xfrm>
        </p:spPr>
        <p:txBody>
          <a:bodyPr vert="horz" lIns="91440" tIns="45720" rIns="91440" bIns="45720" rtlCol="0">
            <a:noAutofit/>
          </a:bodyPr>
          <a:lstStyle/>
          <a:p>
            <a:pPr>
              <a:buClr>
                <a:schemeClr val="tx1"/>
              </a:buClr>
              <a:buFont typeface="Wingdings" pitchFamily="2" charset="2"/>
              <a:buChar char="Ø"/>
            </a:pPr>
            <a:r>
              <a:rPr lang="en-US" sz="2800" b="1" dirty="0"/>
              <a:t>Haz un simulacro de entrevista frente al espejo destacando tus habilidades. </a:t>
            </a:r>
          </a:p>
          <a:p>
            <a:pPr>
              <a:buClr>
                <a:schemeClr val="tx1"/>
              </a:buClr>
              <a:buFont typeface="Wingdings" pitchFamily="2" charset="2"/>
              <a:buChar char="Ø"/>
            </a:pPr>
            <a:r>
              <a:rPr lang="en-US" sz="2800" b="1" dirty="0"/>
              <a:t>Cuida tu apariencia, tu actitud, tu lenguaje, tu expresión corporal y exhibe tu inteligencia. </a:t>
            </a:r>
          </a:p>
          <a:p>
            <a:pPr>
              <a:buClr>
                <a:schemeClr val="tx1"/>
              </a:buClr>
              <a:buFont typeface="Wingdings" pitchFamily="2" charset="2"/>
              <a:buChar char="Ø"/>
            </a:pPr>
            <a:r>
              <a:rPr lang="en-US" sz="2800" b="1" dirty="0"/>
              <a:t>Haz un esfuerzo por caerle bien al entrevistador. Recuerda que el entrevistador también considera el trato del entrevistado. </a:t>
            </a:r>
          </a:p>
        </p:txBody>
      </p:sp>
      <p:sp>
        <p:nvSpPr>
          <p:cNvPr id="3" name="CuadroTexto 2">
            <a:extLst>
              <a:ext uri="{FF2B5EF4-FFF2-40B4-BE49-F238E27FC236}">
                <a16:creationId xmlns:a16="http://schemas.microsoft.com/office/drawing/2014/main" id="{19DF6E4F-5E3B-C34D-A4F5-BEA180BB3C2D}"/>
              </a:ext>
            </a:extLst>
          </p:cNvPr>
          <p:cNvSpPr txBox="1"/>
          <p:nvPr/>
        </p:nvSpPr>
        <p:spPr>
          <a:xfrm>
            <a:off x="-500063" y="4500563"/>
            <a:ext cx="184731"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6228768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73">
            <a:extLst>
              <a:ext uri="{FF2B5EF4-FFF2-40B4-BE49-F238E27FC236}">
                <a16:creationId xmlns:a16="http://schemas.microsoft.com/office/drawing/2014/main" id="{ABE6F9A3-300E-47F5-B41C-C8C5E758DE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4338" name="Rectangle 2"/>
          <p:cNvSpPr>
            <a:spLocks noGrp="1" noChangeArrowheads="1"/>
          </p:cNvSpPr>
          <p:nvPr>
            <p:ph type="title"/>
          </p:nvPr>
        </p:nvSpPr>
        <p:spPr>
          <a:xfrm>
            <a:off x="199166" y="1016527"/>
            <a:ext cx="3860352" cy="4675396"/>
          </a:xfrm>
        </p:spPr>
        <p:txBody>
          <a:bodyPr vert="horz" anchor="ctr">
            <a:normAutofit/>
            <a:scene3d>
              <a:camera prst="orthographicFront"/>
              <a:lightRig rig="soft" dir="t">
                <a:rot lat="0" lon="0" rev="16800000"/>
              </a:lightRig>
            </a:scene3d>
            <a:sp3d prstMaterial="softEdge">
              <a:bevelT w="38100" h="38100"/>
            </a:sp3d>
          </a:bodyPr>
          <a:lstStyle/>
          <a:p>
            <a:r>
              <a:rPr lang="es-ES" sz="2800" b="1" cap="all" dirty="0">
                <a:ln w="6350">
                  <a:noFill/>
                </a:ln>
                <a:solidFill>
                  <a:srgbClr val="F2F2F2"/>
                </a:solidFill>
                <a:effectLst>
                  <a:outerShdw blurRad="127000" dist="200000" dir="2700000" algn="tl" rotWithShape="0">
                    <a:srgbClr val="000000">
                      <a:alpha val="30000"/>
                    </a:srgbClr>
                  </a:outerShdw>
                </a:effectLst>
              </a:rPr>
              <a:t>RECOMENDACIONES PARA LA BÚSQUEDA DE PRACTICAS PROFESIONALES</a:t>
            </a:r>
            <a:endParaRPr lang="es-MX" sz="2800" b="1" cap="all" dirty="0">
              <a:ln w="6350">
                <a:noFill/>
              </a:ln>
              <a:solidFill>
                <a:srgbClr val="F2F2F2"/>
              </a:solidFill>
              <a:effectLst>
                <a:outerShdw blurRad="127000" dist="200000" dir="2700000" algn="tl" rotWithShape="0">
                  <a:srgbClr val="000000">
                    <a:alpha val="30000"/>
                  </a:srgbClr>
                </a:outerShdw>
              </a:effectLst>
            </a:endParaRPr>
          </a:p>
        </p:txBody>
      </p:sp>
      <p:sp>
        <p:nvSpPr>
          <p:cNvPr id="76" name="Rectangle 75">
            <a:extLst>
              <a:ext uri="{FF2B5EF4-FFF2-40B4-BE49-F238E27FC236}">
                <a16:creationId xmlns:a16="http://schemas.microsoft.com/office/drawing/2014/main" id="{61B4701B-39FE-43B8-86AA-D6B8789C22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8" name="Rounded Rectangle 9">
            <a:extLst>
              <a:ext uri="{FF2B5EF4-FFF2-40B4-BE49-F238E27FC236}">
                <a16:creationId xmlns:a16="http://schemas.microsoft.com/office/drawing/2014/main" id="{E9A7EF13-49FA-4355-971A-34B065F35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484632"/>
            <a:ext cx="6584098" cy="5739187"/>
          </a:xfrm>
          <a:prstGeom prst="roundRect">
            <a:avLst>
              <a:gd name="adj" fmla="val 0"/>
            </a:avLst>
          </a:prstGeom>
          <a:ln w="12700" cap="sq">
            <a:solidFill>
              <a:schemeClr val="bg1">
                <a:lumMod val="75000"/>
              </a:schemeClr>
            </a:solidFill>
            <a:miter lim="800000"/>
          </a:ln>
          <a:effectLst>
            <a:outerShdw blurRad="63500" dist="25400" dir="5400000" algn="tl"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92CF3C3E-0F7B-4F0C-8EBD-BDD38E9C66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17393DBE-B8D7-4611-B429-7C8BB691637B}" type="slidenum">
              <a:rPr lang="es-ES">
                <a:solidFill>
                  <a:srgbClr val="FFFFFF"/>
                </a:solidFill>
              </a:rPr>
              <a:pPr>
                <a:spcAft>
                  <a:spcPts val="600"/>
                </a:spcAft>
              </a:pPr>
              <a:t>12</a:t>
            </a:fld>
            <a:endParaRPr lang="es-ES">
              <a:solidFill>
                <a:srgbClr val="FFFFFF"/>
              </a:solidFill>
            </a:endParaRPr>
          </a:p>
        </p:txBody>
      </p:sp>
      <p:graphicFrame>
        <p:nvGraphicFramePr>
          <p:cNvPr id="14341" name="Rectangle 3">
            <a:extLst>
              <a:ext uri="{FF2B5EF4-FFF2-40B4-BE49-F238E27FC236}">
                <a16:creationId xmlns:a16="http://schemas.microsoft.com/office/drawing/2014/main" id="{6EBC5BCC-4BFA-438F-84A6-ED798270B93C}"/>
              </a:ext>
            </a:extLst>
          </p:cNvPr>
          <p:cNvGraphicFramePr>
            <a:graphicFrameLocks noGrp="1"/>
          </p:cNvGraphicFramePr>
          <p:nvPr>
            <p:ph sz="quarter" idx="1"/>
            <p:extLst>
              <p:ext uri="{D42A27DB-BD31-4B8C-83A1-F6EECF244321}">
                <p14:modId xmlns:p14="http://schemas.microsoft.com/office/powerpoint/2010/main" val="2214451472"/>
              </p:ext>
            </p:extLst>
          </p:nvPr>
        </p:nvGraphicFramePr>
        <p:xfrm>
          <a:off x="1063752" y="295729"/>
          <a:ext cx="11945016" cy="65622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9089895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2" name="Rectangle 191">
            <a:extLst>
              <a:ext uri="{FF2B5EF4-FFF2-40B4-BE49-F238E27FC236}">
                <a16:creationId xmlns:a16="http://schemas.microsoft.com/office/drawing/2014/main" id="{F747F1B4-B831-4277-8AB0-32767F7EB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93" name="Freeform 7">
            <a:extLst>
              <a:ext uri="{FF2B5EF4-FFF2-40B4-BE49-F238E27FC236}">
                <a16:creationId xmlns:a16="http://schemas.microsoft.com/office/drawing/2014/main" id="{D80CFA21-AB7C-4BEB-9BFF-05764FBBF3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15362" name="Rectangle 2"/>
          <p:cNvSpPr>
            <a:spLocks noGrp="1" noChangeArrowheads="1"/>
          </p:cNvSpPr>
          <p:nvPr>
            <p:ph type="title"/>
          </p:nvPr>
        </p:nvSpPr>
        <p:spPr>
          <a:xfrm>
            <a:off x="1469922" y="427809"/>
            <a:ext cx="9252154" cy="1016654"/>
          </a:xfrm>
        </p:spPr>
        <p:txBody>
          <a:bodyPr>
            <a:normAutofit/>
          </a:bodyPr>
          <a:lstStyle/>
          <a:p>
            <a:pPr algn="ctr">
              <a:lnSpc>
                <a:spcPct val="90000"/>
              </a:lnSpc>
            </a:pPr>
            <a:r>
              <a:rPr lang="es-ES" sz="2800" cap="all" dirty="0">
                <a:solidFill>
                  <a:srgbClr val="EBEBEB"/>
                </a:solidFill>
                <a:effectLst>
                  <a:outerShdw blurRad="127000" dist="200000" dir="2700000" algn="tl" rotWithShape="0">
                    <a:srgbClr val="000000">
                      <a:alpha val="30000"/>
                    </a:srgbClr>
                  </a:outerShdw>
                </a:effectLst>
              </a:rPr>
              <a:t>LOS LUGARES IDÓNEOS PARA BUSCAR</a:t>
            </a:r>
            <a:br>
              <a:rPr lang="es-ES" sz="2800" cap="all" dirty="0">
                <a:solidFill>
                  <a:srgbClr val="EBEBEB"/>
                </a:solidFill>
                <a:effectLst>
                  <a:outerShdw blurRad="127000" dist="200000" dir="2700000" algn="tl" rotWithShape="0">
                    <a:srgbClr val="000000">
                      <a:alpha val="30000"/>
                    </a:srgbClr>
                  </a:outerShdw>
                </a:effectLst>
              </a:rPr>
            </a:br>
            <a:r>
              <a:rPr lang="es-ES" sz="2800" cap="all" dirty="0">
                <a:solidFill>
                  <a:srgbClr val="EBEBEB"/>
                </a:solidFill>
                <a:effectLst>
                  <a:outerShdw blurRad="127000" dist="200000" dir="2700000" algn="tl" rotWithShape="0">
                    <a:srgbClr val="000000">
                      <a:alpha val="30000"/>
                    </a:srgbClr>
                  </a:outerShdw>
                </a:effectLst>
              </a:rPr>
              <a:t> PRACTICAS PROFESIONALES SON :</a:t>
            </a:r>
            <a:endParaRPr lang="es-MX" sz="2800" cap="all" dirty="0">
              <a:solidFill>
                <a:srgbClr val="EBEBEB"/>
              </a:solidFill>
              <a:effectLst>
                <a:outerShdw blurRad="127000" dist="200000" dir="2700000" algn="tl" rotWithShape="0">
                  <a:srgbClr val="000000">
                    <a:alpha val="30000"/>
                  </a:srgbClr>
                </a:outerShdw>
              </a:effectLst>
            </a:endParaRPr>
          </a:p>
        </p:txBody>
      </p:sp>
      <p:sp>
        <p:nvSpPr>
          <p:cNvPr id="194" name="Rectangle 193">
            <a:extLst>
              <a:ext uri="{FF2B5EF4-FFF2-40B4-BE49-F238E27FC236}">
                <a16:creationId xmlns:a16="http://schemas.microsoft.com/office/drawing/2014/main" id="{12F7E335-851A-4CAE-B09F-E657819D4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1051ED12-290F-4A4C-9FE1-F41B23A97186}" type="slidenum">
              <a:rPr lang="es-ES">
                <a:solidFill>
                  <a:srgbClr val="FFFFFF"/>
                </a:solidFill>
              </a:rPr>
              <a:pPr>
                <a:spcAft>
                  <a:spcPts val="600"/>
                </a:spcAft>
              </a:pPr>
              <a:t>13</a:t>
            </a:fld>
            <a:endParaRPr lang="es-ES">
              <a:solidFill>
                <a:srgbClr val="FFFFFF"/>
              </a:solidFill>
            </a:endParaRPr>
          </a:p>
        </p:txBody>
      </p:sp>
      <p:sp>
        <p:nvSpPr>
          <p:cNvPr id="195" name="Freeform: Shape 194">
            <a:extLst>
              <a:ext uri="{FF2B5EF4-FFF2-40B4-BE49-F238E27FC236}">
                <a16:creationId xmlns:a16="http://schemas.microsoft.com/office/drawing/2014/main" id="{10B541F0-7F6E-402E-84D8-CF96EACA5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15365" name="Rectangle 3">
            <a:extLst>
              <a:ext uri="{FF2B5EF4-FFF2-40B4-BE49-F238E27FC236}">
                <a16:creationId xmlns:a16="http://schemas.microsoft.com/office/drawing/2014/main" id="{26E98833-2372-4B65-8FE3-B5C447F37C76}"/>
              </a:ext>
            </a:extLst>
          </p:cNvPr>
          <p:cNvGraphicFramePr>
            <a:graphicFrameLocks noGrp="1"/>
          </p:cNvGraphicFramePr>
          <p:nvPr>
            <p:ph sz="quarter" idx="1"/>
            <p:extLst>
              <p:ext uri="{D42A27DB-BD31-4B8C-83A1-F6EECF244321}">
                <p14:modId xmlns:p14="http://schemas.microsoft.com/office/powerpoint/2010/main" val="3347970044"/>
              </p:ext>
            </p:extLst>
          </p:nvPr>
        </p:nvGraphicFramePr>
        <p:xfrm>
          <a:off x="479376" y="2301929"/>
          <a:ext cx="11377264" cy="42603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0491935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839416" y="187120"/>
            <a:ext cx="9801156" cy="876296"/>
          </a:xfrm>
        </p:spPr>
        <p:txBody>
          <a:bodyPr>
            <a:noAutofit/>
          </a:bodyPr>
          <a:lstStyle/>
          <a:p>
            <a:pPr algn="ctr"/>
            <a:r>
              <a:rPr lang="es-ES" sz="2800" cap="all" dirty="0">
                <a:solidFill>
                  <a:schemeClr val="tx1"/>
                </a:solidFill>
                <a:effectLst>
                  <a:outerShdw blurRad="127000" dist="200000" dir="2700000" algn="tl" rotWithShape="0">
                    <a:srgbClr val="000000">
                      <a:alpha val="30000"/>
                    </a:srgbClr>
                  </a:outerShdw>
                </a:effectLst>
              </a:rPr>
              <a:t>LAS CUALIDADES PERSONALES MÁS VALORADAS POR los directores; gerentes; jefes, etc.</a:t>
            </a:r>
            <a:endParaRPr lang="es-MX" sz="2800" cap="all" dirty="0">
              <a:solidFill>
                <a:schemeClr val="tx1"/>
              </a:solidFill>
              <a:effectLst>
                <a:outerShdw blurRad="127000" dist="200000" dir="2700000" algn="tl" rotWithShape="0">
                  <a:srgbClr val="000000">
                    <a:alpha val="30000"/>
                  </a:srgbClr>
                </a:outerShdw>
              </a:effectLst>
            </a:endParaRPr>
          </a:p>
        </p:txBody>
      </p:sp>
      <p:sp>
        <p:nvSpPr>
          <p:cNvPr id="6" name="6 Marcador de número de diapositiva"/>
          <p:cNvSpPr>
            <a:spLocks noGrp="1"/>
          </p:cNvSpPr>
          <p:nvPr>
            <p:ph type="sldNum" sz="quarter" idx="12"/>
          </p:nvPr>
        </p:nvSpPr>
        <p:spPr/>
        <p:txBody>
          <a:bodyPr/>
          <a:lstStyle/>
          <a:p>
            <a:fld id="{096A79E3-8226-4A91-B2E5-7FB1DA2C8326}" type="slidenum">
              <a:rPr lang="es-ES"/>
              <a:pPr/>
              <a:t>14</a:t>
            </a:fld>
            <a:endParaRPr lang="es-ES"/>
          </a:p>
        </p:txBody>
      </p:sp>
      <p:sp>
        <p:nvSpPr>
          <p:cNvPr id="16387" name="Rectangle 3"/>
          <p:cNvSpPr>
            <a:spLocks noGrp="1" noChangeArrowheads="1"/>
          </p:cNvSpPr>
          <p:nvPr>
            <p:ph sz="half" idx="1"/>
          </p:nvPr>
        </p:nvSpPr>
        <p:spPr>
          <a:xfrm>
            <a:off x="659872" y="1556791"/>
            <a:ext cx="5436128" cy="4310071"/>
          </a:xfrm>
          <a:noFill/>
          <a:ln/>
        </p:spPr>
        <p:style>
          <a:lnRef idx="3">
            <a:schemeClr val="lt1"/>
          </a:lnRef>
          <a:fillRef idx="1">
            <a:schemeClr val="accent2"/>
          </a:fillRef>
          <a:effectRef idx="1">
            <a:schemeClr val="accent2"/>
          </a:effectRef>
          <a:fontRef idx="minor">
            <a:schemeClr val="lt1"/>
          </a:fontRef>
        </p:style>
        <p:txBody>
          <a:bodyPr>
            <a:noAutofit/>
            <a:flatTx/>
          </a:bodyPr>
          <a:lstStyle/>
          <a:p>
            <a:pPr algn="just">
              <a:spcBef>
                <a:spcPts val="600"/>
              </a:spcBef>
              <a:spcAft>
                <a:spcPts val="600"/>
              </a:spcAft>
              <a:buClr>
                <a:srgbClr val="C00000"/>
              </a:buClr>
              <a:buSzPct val="106000"/>
            </a:pPr>
            <a:r>
              <a:rPr lang="es-ES" sz="2800" b="1" dirty="0">
                <a:solidFill>
                  <a:schemeClr val="tx1"/>
                </a:solidFill>
                <a:latin typeface="Aldine401 BT" pitchFamily="18" charset="0"/>
              </a:rPr>
              <a:t>Capacidad de trabajo </a:t>
            </a:r>
          </a:p>
          <a:p>
            <a:pPr algn="just">
              <a:spcBef>
                <a:spcPts val="600"/>
              </a:spcBef>
              <a:spcAft>
                <a:spcPts val="600"/>
              </a:spcAft>
              <a:buClr>
                <a:srgbClr val="C00000"/>
              </a:buClr>
              <a:buSzPct val="106000"/>
            </a:pPr>
            <a:r>
              <a:rPr lang="es-ES" sz="2800" b="1" dirty="0">
                <a:solidFill>
                  <a:schemeClr val="tx1"/>
                </a:solidFill>
                <a:latin typeface="Aldine401 BT" pitchFamily="18" charset="0"/>
              </a:rPr>
              <a:t>Capacidad de adaptación </a:t>
            </a:r>
          </a:p>
          <a:p>
            <a:pPr algn="just">
              <a:spcBef>
                <a:spcPts val="600"/>
              </a:spcBef>
              <a:spcAft>
                <a:spcPts val="600"/>
              </a:spcAft>
              <a:buClr>
                <a:srgbClr val="C00000"/>
              </a:buClr>
              <a:buSzPct val="106000"/>
            </a:pPr>
            <a:r>
              <a:rPr lang="es-ES" sz="2800" b="1" dirty="0">
                <a:solidFill>
                  <a:schemeClr val="tx1"/>
                </a:solidFill>
                <a:latin typeface="Aldine401 BT" pitchFamily="18" charset="0"/>
              </a:rPr>
              <a:t>Iniciativa y capacidad de decisión </a:t>
            </a:r>
          </a:p>
          <a:p>
            <a:pPr algn="just">
              <a:spcBef>
                <a:spcPts val="600"/>
              </a:spcBef>
              <a:spcAft>
                <a:spcPts val="600"/>
              </a:spcAft>
              <a:buClr>
                <a:srgbClr val="C00000"/>
              </a:buClr>
              <a:buSzPct val="106000"/>
            </a:pPr>
            <a:r>
              <a:rPr lang="es-ES" sz="2800" b="1" dirty="0">
                <a:solidFill>
                  <a:schemeClr val="tx1"/>
                </a:solidFill>
                <a:latin typeface="Aldine401 BT" pitchFamily="18" charset="0"/>
              </a:rPr>
              <a:t>Capacidad de trabajar en equipo </a:t>
            </a:r>
          </a:p>
          <a:p>
            <a:pPr algn="just">
              <a:spcBef>
                <a:spcPts val="600"/>
              </a:spcBef>
              <a:spcAft>
                <a:spcPts val="600"/>
              </a:spcAft>
              <a:buClr>
                <a:srgbClr val="C00000"/>
              </a:buClr>
              <a:buSzPct val="106000"/>
            </a:pPr>
            <a:r>
              <a:rPr lang="es-ES" sz="2800" b="1" dirty="0">
                <a:solidFill>
                  <a:schemeClr val="tx1"/>
                </a:solidFill>
                <a:latin typeface="Aldine401 BT" pitchFamily="18" charset="0"/>
              </a:rPr>
              <a:t>Honestidad </a:t>
            </a:r>
          </a:p>
          <a:p>
            <a:pPr algn="just">
              <a:spcBef>
                <a:spcPts val="600"/>
              </a:spcBef>
              <a:spcAft>
                <a:spcPts val="600"/>
              </a:spcAft>
              <a:buClr>
                <a:srgbClr val="C00000"/>
              </a:buClr>
              <a:buSzPct val="106000"/>
            </a:pPr>
            <a:r>
              <a:rPr lang="es-ES" sz="2800" b="1" dirty="0">
                <a:solidFill>
                  <a:schemeClr val="tx1"/>
                </a:solidFill>
                <a:latin typeface="Aldine401 BT" pitchFamily="18" charset="0"/>
              </a:rPr>
              <a:t>Inteligencia </a:t>
            </a:r>
          </a:p>
          <a:p>
            <a:pPr algn="just">
              <a:spcBef>
                <a:spcPts val="600"/>
              </a:spcBef>
              <a:spcAft>
                <a:spcPts val="600"/>
              </a:spcAft>
              <a:buClr>
                <a:srgbClr val="C00000"/>
              </a:buClr>
              <a:buSzPct val="106000"/>
            </a:pPr>
            <a:r>
              <a:rPr lang="es-ES" sz="2800" b="1" dirty="0">
                <a:solidFill>
                  <a:schemeClr val="tx1"/>
                </a:solidFill>
                <a:latin typeface="Aldine401 BT" pitchFamily="18" charset="0"/>
              </a:rPr>
              <a:t>Conocimientos </a:t>
            </a:r>
          </a:p>
        </p:txBody>
      </p:sp>
      <p:sp>
        <p:nvSpPr>
          <p:cNvPr id="16388" name="Rectangle 4"/>
          <p:cNvSpPr>
            <a:spLocks noGrp="1" noChangeArrowheads="1"/>
          </p:cNvSpPr>
          <p:nvPr>
            <p:ph sz="half" idx="2"/>
          </p:nvPr>
        </p:nvSpPr>
        <p:spPr>
          <a:xfrm>
            <a:off x="6096000" y="1736811"/>
            <a:ext cx="4716046" cy="3950030"/>
          </a:xfrm>
          <a:ln/>
        </p:spPr>
        <p:style>
          <a:lnRef idx="1">
            <a:schemeClr val="accent5"/>
          </a:lnRef>
          <a:fillRef idx="2">
            <a:schemeClr val="accent5"/>
          </a:fillRef>
          <a:effectRef idx="1">
            <a:schemeClr val="accent5"/>
          </a:effectRef>
          <a:fontRef idx="minor">
            <a:schemeClr val="dk1"/>
          </a:fontRef>
        </p:style>
        <p:txBody>
          <a:bodyPr>
            <a:noAutofit/>
            <a:flatTx/>
          </a:bodyPr>
          <a:lstStyle/>
          <a:p>
            <a:pPr algn="just">
              <a:spcBef>
                <a:spcPts val="600"/>
              </a:spcBef>
              <a:spcAft>
                <a:spcPts val="600"/>
              </a:spcAft>
              <a:buClr>
                <a:srgbClr val="C00000"/>
              </a:buClr>
              <a:buSzPct val="106000"/>
            </a:pPr>
            <a:r>
              <a:rPr lang="es-ES" sz="2800" b="1" dirty="0">
                <a:solidFill>
                  <a:schemeClr val="bg1"/>
                </a:solidFill>
                <a:latin typeface="Aldine401 BT" pitchFamily="18" charset="0"/>
              </a:rPr>
              <a:t>Buena presencia </a:t>
            </a:r>
          </a:p>
          <a:p>
            <a:pPr algn="just">
              <a:spcBef>
                <a:spcPts val="600"/>
              </a:spcBef>
              <a:spcAft>
                <a:spcPts val="600"/>
              </a:spcAft>
              <a:buClr>
                <a:srgbClr val="C00000"/>
              </a:buClr>
              <a:buSzPct val="106000"/>
            </a:pPr>
            <a:r>
              <a:rPr lang="es-ES" sz="2800" b="1" dirty="0">
                <a:solidFill>
                  <a:schemeClr val="bg1"/>
                </a:solidFill>
                <a:latin typeface="Aldine401 BT" pitchFamily="18" charset="0"/>
              </a:rPr>
              <a:t>Madurez </a:t>
            </a:r>
          </a:p>
          <a:p>
            <a:pPr algn="just">
              <a:spcBef>
                <a:spcPts val="600"/>
              </a:spcBef>
              <a:spcAft>
                <a:spcPts val="600"/>
              </a:spcAft>
              <a:buClr>
                <a:srgbClr val="C00000"/>
              </a:buClr>
              <a:buSzPct val="106000"/>
            </a:pPr>
            <a:r>
              <a:rPr lang="es-ES" sz="2800" b="1" dirty="0">
                <a:solidFill>
                  <a:schemeClr val="bg1"/>
                </a:solidFill>
                <a:latin typeface="Aldine401 BT" pitchFamily="18" charset="0"/>
              </a:rPr>
              <a:t>Sentido práctico </a:t>
            </a:r>
          </a:p>
          <a:p>
            <a:pPr algn="just">
              <a:spcBef>
                <a:spcPts val="600"/>
              </a:spcBef>
              <a:spcAft>
                <a:spcPts val="600"/>
              </a:spcAft>
              <a:buClr>
                <a:srgbClr val="C00000"/>
              </a:buClr>
              <a:buSzPct val="106000"/>
            </a:pPr>
            <a:r>
              <a:rPr lang="es-ES" sz="2800" b="1" dirty="0">
                <a:solidFill>
                  <a:schemeClr val="bg1"/>
                </a:solidFill>
                <a:latin typeface="Aldine401 BT" pitchFamily="18" charset="0"/>
              </a:rPr>
              <a:t>Ambición </a:t>
            </a:r>
          </a:p>
          <a:p>
            <a:pPr algn="just">
              <a:spcBef>
                <a:spcPts val="600"/>
              </a:spcBef>
              <a:spcAft>
                <a:spcPts val="600"/>
              </a:spcAft>
              <a:buClr>
                <a:srgbClr val="C00000"/>
              </a:buClr>
              <a:buSzPct val="106000"/>
            </a:pPr>
            <a:r>
              <a:rPr lang="es-ES" sz="2800" b="1" dirty="0">
                <a:solidFill>
                  <a:schemeClr val="bg1"/>
                </a:solidFill>
                <a:latin typeface="Aldine401 BT" pitchFamily="18" charset="0"/>
              </a:rPr>
              <a:t>Responsabilidad </a:t>
            </a:r>
          </a:p>
          <a:p>
            <a:pPr algn="just">
              <a:spcBef>
                <a:spcPts val="600"/>
              </a:spcBef>
              <a:spcAft>
                <a:spcPts val="600"/>
              </a:spcAft>
              <a:buClr>
                <a:srgbClr val="C00000"/>
              </a:buClr>
              <a:buSzPct val="106000"/>
            </a:pPr>
            <a:r>
              <a:rPr lang="es-ES" sz="2800" b="1" dirty="0">
                <a:solidFill>
                  <a:schemeClr val="bg1"/>
                </a:solidFill>
                <a:latin typeface="Aldine401 BT" pitchFamily="18" charset="0"/>
              </a:rPr>
              <a:t>Disponibilidad </a:t>
            </a:r>
            <a:endParaRPr lang="es-MX" sz="2800" b="1" dirty="0">
              <a:solidFill>
                <a:schemeClr val="bg1"/>
              </a:solidFill>
              <a:latin typeface="Aldine401 BT" pitchFamily="18" charset="0"/>
            </a:endParaRPr>
          </a:p>
          <a:p>
            <a:pPr algn="just">
              <a:spcBef>
                <a:spcPts val="600"/>
              </a:spcBef>
              <a:spcAft>
                <a:spcPts val="600"/>
              </a:spcAft>
              <a:buClr>
                <a:srgbClr val="C00000"/>
              </a:buClr>
              <a:buSzPct val="106000"/>
            </a:pPr>
            <a:endParaRPr lang="es-MX" sz="2800" b="1" dirty="0">
              <a:solidFill>
                <a:schemeClr val="bg1"/>
              </a:solidFill>
              <a:latin typeface="Aldine401 BT" pitchFamily="18" charset="0"/>
            </a:endParaRPr>
          </a:p>
        </p:txBody>
      </p:sp>
    </p:spTree>
    <p:extLst>
      <p:ext uri="{BB962C8B-B14F-4D97-AF65-F5344CB8AC3E}">
        <p14:creationId xmlns:p14="http://schemas.microsoft.com/office/powerpoint/2010/main" val="560324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387">
                                            <p:bg/>
                                          </p:spTgt>
                                        </p:tgtEl>
                                        <p:attrNameLst>
                                          <p:attrName>style.visibility</p:attrName>
                                        </p:attrNameLst>
                                      </p:cBhvr>
                                      <p:to>
                                        <p:strVal val="visible"/>
                                      </p:to>
                                    </p:set>
                                    <p:anim to="" calcmode="lin" valueType="num">
                                      <p:cBhvr>
                                        <p:cTn id="7" dur="1" fill="hold"/>
                                        <p:tgtEl>
                                          <p:spTgt spid="16387">
                                            <p:bg/>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6387">
                                            <p:txEl>
                                              <p:pRg st="0" end="0"/>
                                            </p:txEl>
                                          </p:spTgt>
                                        </p:tgtEl>
                                        <p:attrNameLst>
                                          <p:attrName>style.visibility</p:attrName>
                                        </p:attrNameLst>
                                      </p:cBhvr>
                                      <p:to>
                                        <p:strVal val="visible"/>
                                      </p:to>
                                    </p:set>
                                    <p:anim to="" calcmode="lin" valueType="num">
                                      <p:cBhvr>
                                        <p:cTn id="12" dur="1" fill="hold"/>
                                        <p:tgtEl>
                                          <p:spTgt spid="163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6387">
                                            <p:txEl>
                                              <p:pRg st="1" end="1"/>
                                            </p:txEl>
                                          </p:spTgt>
                                        </p:tgtEl>
                                        <p:attrNameLst>
                                          <p:attrName>style.visibility</p:attrName>
                                        </p:attrNameLst>
                                      </p:cBhvr>
                                      <p:to>
                                        <p:strVal val="visible"/>
                                      </p:to>
                                    </p:set>
                                    <p:anim to="" calcmode="lin" valueType="num">
                                      <p:cBhvr>
                                        <p:cTn id="17" dur="1" fill="hold"/>
                                        <p:tgtEl>
                                          <p:spTgt spid="163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6387">
                                            <p:txEl>
                                              <p:pRg st="2" end="2"/>
                                            </p:txEl>
                                          </p:spTgt>
                                        </p:tgtEl>
                                        <p:attrNameLst>
                                          <p:attrName>style.visibility</p:attrName>
                                        </p:attrNameLst>
                                      </p:cBhvr>
                                      <p:to>
                                        <p:strVal val="visible"/>
                                      </p:to>
                                    </p:set>
                                    <p:anim to="" calcmode="lin" valueType="num">
                                      <p:cBhvr>
                                        <p:cTn id="22" dur="1" fill="hold"/>
                                        <p:tgtEl>
                                          <p:spTgt spid="163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6387">
                                            <p:txEl>
                                              <p:pRg st="3" end="3"/>
                                            </p:txEl>
                                          </p:spTgt>
                                        </p:tgtEl>
                                        <p:attrNameLst>
                                          <p:attrName>style.visibility</p:attrName>
                                        </p:attrNameLst>
                                      </p:cBhvr>
                                      <p:to>
                                        <p:strVal val="visible"/>
                                      </p:to>
                                    </p:set>
                                    <p:anim to="" calcmode="lin" valueType="num">
                                      <p:cBhvr>
                                        <p:cTn id="27" dur="1" fill="hold"/>
                                        <p:tgtEl>
                                          <p:spTgt spid="163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6387">
                                            <p:txEl>
                                              <p:pRg st="4" end="4"/>
                                            </p:txEl>
                                          </p:spTgt>
                                        </p:tgtEl>
                                        <p:attrNameLst>
                                          <p:attrName>style.visibility</p:attrName>
                                        </p:attrNameLst>
                                      </p:cBhvr>
                                      <p:to>
                                        <p:strVal val="visible"/>
                                      </p:to>
                                    </p:set>
                                    <p:anim to="" calcmode="lin" valueType="num">
                                      <p:cBhvr>
                                        <p:cTn id="32" dur="1" fill="hold"/>
                                        <p:tgtEl>
                                          <p:spTgt spid="163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6387">
                                            <p:txEl>
                                              <p:pRg st="5" end="5"/>
                                            </p:txEl>
                                          </p:spTgt>
                                        </p:tgtEl>
                                        <p:attrNameLst>
                                          <p:attrName>style.visibility</p:attrName>
                                        </p:attrNameLst>
                                      </p:cBhvr>
                                      <p:to>
                                        <p:strVal val="visible"/>
                                      </p:to>
                                    </p:set>
                                    <p:anim to="" calcmode="lin" valueType="num">
                                      <p:cBhvr>
                                        <p:cTn id="37" dur="1" fill="hold"/>
                                        <p:tgtEl>
                                          <p:spTgt spid="163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6387">
                                            <p:txEl>
                                              <p:pRg st="6" end="6"/>
                                            </p:txEl>
                                          </p:spTgt>
                                        </p:tgtEl>
                                        <p:attrNameLst>
                                          <p:attrName>style.visibility</p:attrName>
                                        </p:attrNameLst>
                                      </p:cBhvr>
                                      <p:to>
                                        <p:strVal val="visible"/>
                                      </p:to>
                                    </p:set>
                                    <p:anim to="" calcmode="lin" valueType="num">
                                      <p:cBhvr>
                                        <p:cTn id="42" dur="1" fill="hold"/>
                                        <p:tgtEl>
                                          <p:spTgt spid="163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6388">
                                            <p:bg/>
                                          </p:spTgt>
                                        </p:tgtEl>
                                        <p:attrNameLst>
                                          <p:attrName>style.visibility</p:attrName>
                                        </p:attrNameLst>
                                      </p:cBhvr>
                                      <p:to>
                                        <p:strVal val="visible"/>
                                      </p:to>
                                    </p:set>
                                    <p:anim to="" calcmode="lin" valueType="num">
                                      <p:cBhvr>
                                        <p:cTn id="47" dur="1" fill="hold"/>
                                        <p:tgtEl>
                                          <p:spTgt spid="16388">
                                            <p:bg/>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16388">
                                            <p:txEl>
                                              <p:pRg st="0" end="0"/>
                                            </p:txEl>
                                          </p:spTgt>
                                        </p:tgtEl>
                                        <p:attrNameLst>
                                          <p:attrName>style.visibility</p:attrName>
                                        </p:attrNameLst>
                                      </p:cBhvr>
                                      <p:to>
                                        <p:strVal val="visible"/>
                                      </p:to>
                                    </p:set>
                                    <p:anim to="" calcmode="lin" valueType="num">
                                      <p:cBhvr>
                                        <p:cTn id="52" dur="1" fill="hold"/>
                                        <p:tgtEl>
                                          <p:spTgt spid="16388">
                                            <p:txEl>
                                              <p:pRg st="0" end="0"/>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16388">
                                            <p:txEl>
                                              <p:pRg st="1" end="1"/>
                                            </p:txEl>
                                          </p:spTgt>
                                        </p:tgtEl>
                                        <p:attrNameLst>
                                          <p:attrName>style.visibility</p:attrName>
                                        </p:attrNameLst>
                                      </p:cBhvr>
                                      <p:to>
                                        <p:strVal val="visible"/>
                                      </p:to>
                                    </p:set>
                                    <p:anim to="" calcmode="lin" valueType="num">
                                      <p:cBhvr>
                                        <p:cTn id="57" dur="1" fill="hold"/>
                                        <p:tgtEl>
                                          <p:spTgt spid="16388">
                                            <p:txEl>
                                              <p:pRg st="1" end="1"/>
                                            </p:txEl>
                                          </p:spTgt>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grpId="0" nodeType="clickEffect">
                                  <p:stCondLst>
                                    <p:cond delay="0"/>
                                  </p:stCondLst>
                                  <p:childTnLst>
                                    <p:set>
                                      <p:cBhvr>
                                        <p:cTn id="61" dur="1" fill="hold">
                                          <p:stCondLst>
                                            <p:cond delay="0"/>
                                          </p:stCondLst>
                                        </p:cTn>
                                        <p:tgtEl>
                                          <p:spTgt spid="16388">
                                            <p:txEl>
                                              <p:pRg st="2" end="2"/>
                                            </p:txEl>
                                          </p:spTgt>
                                        </p:tgtEl>
                                        <p:attrNameLst>
                                          <p:attrName>style.visibility</p:attrName>
                                        </p:attrNameLst>
                                      </p:cBhvr>
                                      <p:to>
                                        <p:strVal val="visible"/>
                                      </p:to>
                                    </p:set>
                                    <p:anim to="" calcmode="lin" valueType="num">
                                      <p:cBhvr>
                                        <p:cTn id="62" dur="1" fill="hold"/>
                                        <p:tgtEl>
                                          <p:spTgt spid="16388">
                                            <p:txEl>
                                              <p:pRg st="2" end="2"/>
                                            </p:txEl>
                                          </p:spTgt>
                                        </p:tgtEl>
                                        <p:attrNameLst>
                                          <p:attrName/>
                                        </p:attrNameLst>
                                      </p:cBhvr>
                                    </p:anim>
                                  </p:childTnLst>
                                </p:cTn>
                              </p:par>
                            </p:childTnLst>
                          </p:cTn>
                        </p:par>
                      </p:childTnLst>
                    </p:cTn>
                  </p:par>
                  <p:par>
                    <p:cTn id="63" fill="hold">
                      <p:stCondLst>
                        <p:cond delay="indefinite"/>
                      </p:stCondLst>
                      <p:childTnLst>
                        <p:par>
                          <p:cTn id="64" fill="hold">
                            <p:stCondLst>
                              <p:cond delay="0"/>
                            </p:stCondLst>
                            <p:childTnLst>
                              <p:par>
                                <p:cTn id="65" presetID="24" presetClass="entr" presetSubtype="0" fill="hold" grpId="0" nodeType="clickEffect">
                                  <p:stCondLst>
                                    <p:cond delay="0"/>
                                  </p:stCondLst>
                                  <p:childTnLst>
                                    <p:set>
                                      <p:cBhvr>
                                        <p:cTn id="66" dur="1" fill="hold">
                                          <p:stCondLst>
                                            <p:cond delay="0"/>
                                          </p:stCondLst>
                                        </p:cTn>
                                        <p:tgtEl>
                                          <p:spTgt spid="16388">
                                            <p:txEl>
                                              <p:pRg st="3" end="3"/>
                                            </p:txEl>
                                          </p:spTgt>
                                        </p:tgtEl>
                                        <p:attrNameLst>
                                          <p:attrName>style.visibility</p:attrName>
                                        </p:attrNameLst>
                                      </p:cBhvr>
                                      <p:to>
                                        <p:strVal val="visible"/>
                                      </p:to>
                                    </p:set>
                                    <p:anim to="" calcmode="lin" valueType="num">
                                      <p:cBhvr>
                                        <p:cTn id="67" dur="1" fill="hold"/>
                                        <p:tgtEl>
                                          <p:spTgt spid="16388">
                                            <p:txEl>
                                              <p:pRg st="3" end="3"/>
                                            </p:txEl>
                                          </p:spTgt>
                                        </p:tgtEl>
                                        <p:attrNameLst>
                                          <p:attrName/>
                                        </p:attrNameLst>
                                      </p:cBhvr>
                                    </p:anim>
                                  </p:childTnLst>
                                </p:cTn>
                              </p:par>
                            </p:childTnLst>
                          </p:cTn>
                        </p:par>
                      </p:childTnLst>
                    </p:cTn>
                  </p:par>
                  <p:par>
                    <p:cTn id="68" fill="hold">
                      <p:stCondLst>
                        <p:cond delay="indefinite"/>
                      </p:stCondLst>
                      <p:childTnLst>
                        <p:par>
                          <p:cTn id="69" fill="hold">
                            <p:stCondLst>
                              <p:cond delay="0"/>
                            </p:stCondLst>
                            <p:childTnLst>
                              <p:par>
                                <p:cTn id="70" presetID="24" presetClass="entr" presetSubtype="0" fill="hold" grpId="0" nodeType="clickEffect">
                                  <p:stCondLst>
                                    <p:cond delay="0"/>
                                  </p:stCondLst>
                                  <p:childTnLst>
                                    <p:set>
                                      <p:cBhvr>
                                        <p:cTn id="71" dur="1" fill="hold">
                                          <p:stCondLst>
                                            <p:cond delay="0"/>
                                          </p:stCondLst>
                                        </p:cTn>
                                        <p:tgtEl>
                                          <p:spTgt spid="16388">
                                            <p:txEl>
                                              <p:pRg st="4" end="4"/>
                                            </p:txEl>
                                          </p:spTgt>
                                        </p:tgtEl>
                                        <p:attrNameLst>
                                          <p:attrName>style.visibility</p:attrName>
                                        </p:attrNameLst>
                                      </p:cBhvr>
                                      <p:to>
                                        <p:strVal val="visible"/>
                                      </p:to>
                                    </p:set>
                                    <p:anim to="" calcmode="lin" valueType="num">
                                      <p:cBhvr>
                                        <p:cTn id="72" dur="1" fill="hold"/>
                                        <p:tgtEl>
                                          <p:spTgt spid="16388">
                                            <p:txEl>
                                              <p:pRg st="4" end="4"/>
                                            </p:txEl>
                                          </p:spTgt>
                                        </p:tgtEl>
                                        <p:attrNameLst>
                                          <p:attrName/>
                                        </p:attrNameLst>
                                      </p:cBhvr>
                                    </p:anim>
                                  </p:childTnLst>
                                </p:cTn>
                              </p:par>
                            </p:childTnLst>
                          </p:cTn>
                        </p:par>
                      </p:childTnLst>
                    </p:cTn>
                  </p:par>
                  <p:par>
                    <p:cTn id="73" fill="hold">
                      <p:stCondLst>
                        <p:cond delay="indefinite"/>
                      </p:stCondLst>
                      <p:childTnLst>
                        <p:par>
                          <p:cTn id="74" fill="hold">
                            <p:stCondLst>
                              <p:cond delay="0"/>
                            </p:stCondLst>
                            <p:childTnLst>
                              <p:par>
                                <p:cTn id="75" presetID="24" presetClass="entr" presetSubtype="0" fill="hold" grpId="0" nodeType="clickEffect">
                                  <p:stCondLst>
                                    <p:cond delay="0"/>
                                  </p:stCondLst>
                                  <p:childTnLst>
                                    <p:set>
                                      <p:cBhvr>
                                        <p:cTn id="76" dur="1" fill="hold">
                                          <p:stCondLst>
                                            <p:cond delay="0"/>
                                          </p:stCondLst>
                                        </p:cTn>
                                        <p:tgtEl>
                                          <p:spTgt spid="16388">
                                            <p:txEl>
                                              <p:pRg st="5" end="5"/>
                                            </p:txEl>
                                          </p:spTgt>
                                        </p:tgtEl>
                                        <p:attrNameLst>
                                          <p:attrName>style.visibility</p:attrName>
                                        </p:attrNameLst>
                                      </p:cBhvr>
                                      <p:to>
                                        <p:strVal val="visible"/>
                                      </p:to>
                                    </p:set>
                                    <p:anim to="" calcmode="lin" valueType="num">
                                      <p:cBhvr>
                                        <p:cTn id="77" dur="1" fill="hold"/>
                                        <p:tgtEl>
                                          <p:spTgt spid="16388">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animBg="1"/>
      <p:bldP spid="16388" grpId="0" uiExpand="1" build="p"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85" name="Picture 84">
            <a:extLst>
              <a:ext uri="{FF2B5EF4-FFF2-40B4-BE49-F238E27FC236}">
                <a16:creationId xmlns:a16="http://schemas.microsoft.com/office/drawing/2014/main" id="{0F7302AF-86B9-441B-8D24-AC382E2A43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hqprint">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87" name="Picture 86">
            <a:extLst>
              <a:ext uri="{FF2B5EF4-FFF2-40B4-BE49-F238E27FC236}">
                <a16:creationId xmlns:a16="http://schemas.microsoft.com/office/drawing/2014/main" id="{99A2A6C2-D371-4C6B-B50F-CC71C6D010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cstate="hqprint">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89" name="Oval 88">
            <a:extLst>
              <a:ext uri="{FF2B5EF4-FFF2-40B4-BE49-F238E27FC236}">
                <a16:creationId xmlns:a16="http://schemas.microsoft.com/office/drawing/2014/main" id="{5F07A6A6-E44B-411E-AA18-65E4811366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1" name="Picture 90">
            <a:extLst>
              <a:ext uri="{FF2B5EF4-FFF2-40B4-BE49-F238E27FC236}">
                <a16:creationId xmlns:a16="http://schemas.microsoft.com/office/drawing/2014/main" id="{8CC3468F-5EED-42B0-8507-F30360E1D51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cstate="hqprint">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93" name="Picture 92">
            <a:extLst>
              <a:ext uri="{FF2B5EF4-FFF2-40B4-BE49-F238E27FC236}">
                <a16:creationId xmlns:a16="http://schemas.microsoft.com/office/drawing/2014/main" id="{591711EE-029D-453C-9AE9-E87829F1D3D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cstate="hqprint">
            <a:extLst>
              <a:ext uri="{28A0092B-C50C-407E-A947-70E740481C1C}">
                <a14:useLocalDpi xmlns:a14="http://schemas.microsoft.com/office/drawing/2010/main"/>
              </a:ext>
            </a:extLst>
          </a:blip>
          <a:srcRect b="23320"/>
          <a:stretch/>
        </p:blipFill>
        <p:spPr>
          <a:xfrm>
            <a:off x="8605878" y="6096000"/>
            <a:ext cx="993734" cy="762000"/>
          </a:xfrm>
          <a:prstGeom prst="rect">
            <a:avLst/>
          </a:prstGeom>
        </p:spPr>
      </p:pic>
      <p:sp>
        <p:nvSpPr>
          <p:cNvPr id="95" name="Rectangle 94">
            <a:extLst>
              <a:ext uri="{FF2B5EF4-FFF2-40B4-BE49-F238E27FC236}">
                <a16:creationId xmlns:a16="http://schemas.microsoft.com/office/drawing/2014/main" id="{5D5A8E14-301B-40C0-A174-D2232EF95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7348" name="Text Box 4"/>
          <p:cNvSpPr txBox="1">
            <a:spLocks noChangeArrowheads="1"/>
          </p:cNvSpPr>
          <p:nvPr/>
        </p:nvSpPr>
        <p:spPr bwMode="auto">
          <a:xfrm>
            <a:off x="6261758" y="367183"/>
            <a:ext cx="5930242" cy="3721185"/>
          </a:xfrm>
          <a:prstGeom prst="rect">
            <a:avLst/>
          </a:prstGeom>
        </p:spPr>
        <p:txBody>
          <a:bodyPr vert="horz" lIns="91440" tIns="45720" rIns="91440" bIns="45720" rtlCol="0" anchor="b">
            <a:normAutofit/>
          </a:bodyPr>
          <a:lstStyle/>
          <a:p>
            <a:pPr algn="ctr">
              <a:spcBef>
                <a:spcPct val="0"/>
              </a:spcBef>
              <a:spcAft>
                <a:spcPts val="600"/>
              </a:spcAft>
            </a:pPr>
            <a:r>
              <a:rPr lang="en-US" sz="5400" dirty="0">
                <a:solidFill>
                  <a:schemeClr val="tx2"/>
                </a:solidFill>
                <a:effectLst>
                  <a:outerShdw blurRad="38100" dist="38100" dir="2700000" algn="tl">
                    <a:srgbClr val="000000"/>
                  </a:outerShdw>
                </a:effectLst>
                <a:latin typeface="+mj-lt"/>
                <a:ea typeface="+mj-ea"/>
                <a:cs typeface="+mj-cs"/>
              </a:rPr>
              <a:t>LA ENTREVISTA!!!!!!!!!</a:t>
            </a:r>
          </a:p>
        </p:txBody>
      </p:sp>
      <p:sp>
        <p:nvSpPr>
          <p:cNvPr id="97" name="Rectangle 96">
            <a:extLst>
              <a:ext uri="{FF2B5EF4-FFF2-40B4-BE49-F238E27FC236}">
                <a16:creationId xmlns:a16="http://schemas.microsoft.com/office/drawing/2014/main" id="{AAC375D4-8BEA-49EB-9C47-AA4A69DBAD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ounded Rectangle 34">
            <a:extLst>
              <a:ext uri="{FF2B5EF4-FFF2-40B4-BE49-F238E27FC236}">
                <a16:creationId xmlns:a16="http://schemas.microsoft.com/office/drawing/2014/main" id="{6C5ADF8D-75E4-4FD8-B43F-311A7C9B58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745" y="591673"/>
            <a:ext cx="4809175" cy="5626247"/>
          </a:xfrm>
          <a:prstGeom prst="roundRect">
            <a:avLst>
              <a:gd name="adj" fmla="val 0"/>
            </a:avLst>
          </a:prstGeom>
          <a:solidFill>
            <a:schemeClr val="tx1"/>
          </a:solidFill>
          <a:ln w="12700">
            <a:solidFill>
              <a:schemeClr val="tx2">
                <a:lumMod val="75000"/>
              </a:schemeClr>
            </a:solidFill>
          </a:ln>
          <a:effectLst>
            <a:outerShdw blurRad="50800" dist="50800" dir="54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359" name="Picture 15"/>
          <p:cNvPicPr>
            <a:picLocks noChangeAspect="1" noChangeArrowheads="1"/>
          </p:cNvPicPr>
          <p:nvPr/>
        </p:nvPicPr>
        <p:blipFill>
          <a:blip r:embed="rId8" cstate="print"/>
          <a:stretch>
            <a:fillRect/>
          </a:stretch>
        </p:blipFill>
        <p:spPr bwMode="auto">
          <a:xfrm>
            <a:off x="1127254" y="1256308"/>
            <a:ext cx="1846280" cy="1876108"/>
          </a:xfrm>
          <a:prstGeom prst="rect">
            <a:avLst/>
          </a:prstGeom>
          <a:noFill/>
          <a:effectLst/>
        </p:spPr>
      </p:pic>
      <p:pic>
        <p:nvPicPr>
          <p:cNvPr id="57358" name="Picture 14"/>
          <p:cNvPicPr>
            <a:picLocks noChangeAspect="1" noChangeArrowheads="1"/>
          </p:cNvPicPr>
          <p:nvPr/>
        </p:nvPicPr>
        <p:blipFill>
          <a:blip r:embed="rId9" cstate="print"/>
          <a:stretch>
            <a:fillRect/>
          </a:stretch>
        </p:blipFill>
        <p:spPr bwMode="auto">
          <a:xfrm>
            <a:off x="3131671" y="1572764"/>
            <a:ext cx="1846280" cy="1243195"/>
          </a:xfrm>
          <a:prstGeom prst="rect">
            <a:avLst/>
          </a:prstGeom>
          <a:noFill/>
          <a:effectLst/>
        </p:spPr>
      </p:pic>
      <p:sp>
        <p:nvSpPr>
          <p:cNvPr id="7" name="3 Marcador de número de diapositiva"/>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B1634AAA-848E-4F08-ADA1-2F44541334BC}" type="slidenum">
              <a:rPr lang="en-US"/>
              <a:pPr defTabSz="914400">
                <a:spcAft>
                  <a:spcPts val="600"/>
                </a:spcAft>
              </a:pPr>
              <a:t>15</a:t>
            </a:fld>
            <a:endParaRPr lang="en-US"/>
          </a:p>
        </p:txBody>
      </p:sp>
      <p:pic>
        <p:nvPicPr>
          <p:cNvPr id="57360" name="Picture 16"/>
          <p:cNvPicPr>
            <a:picLocks noChangeAspect="1" noChangeArrowheads="1"/>
          </p:cNvPicPr>
          <p:nvPr/>
        </p:nvPicPr>
        <p:blipFill>
          <a:blip r:embed="rId10" cstate="print"/>
          <a:stretch>
            <a:fillRect/>
          </a:stretch>
        </p:blipFill>
        <p:spPr bwMode="auto">
          <a:xfrm>
            <a:off x="1127253" y="3945586"/>
            <a:ext cx="3850699" cy="1323714"/>
          </a:xfrm>
          <a:prstGeom prst="rect">
            <a:avLst/>
          </a:prstGeom>
          <a:noFill/>
          <a:effectLst/>
        </p:spPr>
      </p:pic>
    </p:spTree>
    <p:extLst>
      <p:ext uri="{BB962C8B-B14F-4D97-AF65-F5344CB8AC3E}">
        <p14:creationId xmlns:p14="http://schemas.microsoft.com/office/powerpoint/2010/main" val="215758203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145336" y="166810"/>
            <a:ext cx="9221393" cy="1025524"/>
          </a:xfrm>
        </p:spPr>
        <p:txBody>
          <a:bodyPr>
            <a:normAutofit/>
          </a:bodyPr>
          <a:lstStyle/>
          <a:p>
            <a:pPr algn="ctr"/>
            <a:r>
              <a:rPr lang="es-ES" sz="2800" cap="all" dirty="0">
                <a:solidFill>
                  <a:schemeClr val="tx1"/>
                </a:solidFill>
                <a:effectLst>
                  <a:outerShdw blurRad="127000" dist="200000" dir="2700000" algn="tl" rotWithShape="0">
                    <a:srgbClr val="000000">
                      <a:alpha val="30000"/>
                    </a:srgbClr>
                  </a:outerShdw>
                </a:effectLst>
              </a:rPr>
              <a:t>¿CÓMO PREPARARTE PARA UNA ENTREVISTA?</a:t>
            </a:r>
            <a:endParaRPr lang="es-MX" sz="2800" cap="all" dirty="0">
              <a:solidFill>
                <a:schemeClr val="tx1"/>
              </a:solidFill>
              <a:effectLst>
                <a:outerShdw blurRad="127000" dist="200000" dir="2700000" algn="tl" rotWithShape="0">
                  <a:srgbClr val="000000">
                    <a:alpha val="30000"/>
                  </a:srgbClr>
                </a:outerShdw>
              </a:effectLst>
            </a:endParaRPr>
          </a:p>
        </p:txBody>
      </p:sp>
      <p:sp>
        <p:nvSpPr>
          <p:cNvPr id="6" name="6 Marcador de número de diapositiva"/>
          <p:cNvSpPr>
            <a:spLocks noGrp="1"/>
          </p:cNvSpPr>
          <p:nvPr>
            <p:ph type="sldNum" sz="quarter" idx="12"/>
          </p:nvPr>
        </p:nvSpPr>
        <p:spPr/>
        <p:txBody>
          <a:bodyPr/>
          <a:lstStyle/>
          <a:p>
            <a:fld id="{134341FD-12B4-4C24-A721-0F2B32152C1D}" type="slidenum">
              <a:rPr lang="es-ES"/>
              <a:pPr/>
              <a:t>16</a:t>
            </a:fld>
            <a:endParaRPr lang="es-ES"/>
          </a:p>
        </p:txBody>
      </p:sp>
      <p:sp>
        <p:nvSpPr>
          <p:cNvPr id="19459" name="Rectangle 3"/>
          <p:cNvSpPr>
            <a:spLocks noGrp="1" noChangeArrowheads="1"/>
          </p:cNvSpPr>
          <p:nvPr>
            <p:ph sz="half" idx="1"/>
          </p:nvPr>
        </p:nvSpPr>
        <p:spPr>
          <a:xfrm>
            <a:off x="0" y="1001936"/>
            <a:ext cx="5951984" cy="5689254"/>
          </a:xfrm>
          <a:noFill/>
          <a:ln/>
        </p:spPr>
        <p:style>
          <a:lnRef idx="2">
            <a:schemeClr val="dk1"/>
          </a:lnRef>
          <a:fillRef idx="1">
            <a:schemeClr val="lt1"/>
          </a:fillRef>
          <a:effectRef idx="0">
            <a:schemeClr val="dk1"/>
          </a:effectRef>
          <a:fontRef idx="minor">
            <a:schemeClr val="dk1"/>
          </a:fontRef>
        </p:style>
        <p:txBody>
          <a:bodyPr>
            <a:noAutofit/>
            <a:flatTx/>
          </a:bodyPr>
          <a:lstStyle/>
          <a:p>
            <a:pPr algn="just">
              <a:spcBef>
                <a:spcPts val="600"/>
              </a:spcBef>
              <a:spcAft>
                <a:spcPts val="600"/>
              </a:spcAft>
              <a:buClr>
                <a:srgbClr val="C00000"/>
              </a:buClr>
              <a:buSzPct val="106000"/>
            </a:pPr>
            <a:r>
              <a:rPr lang="es-ES" sz="2800" b="1" dirty="0">
                <a:solidFill>
                  <a:schemeClr val="tx1"/>
                </a:solidFill>
                <a:latin typeface="Aldine401 BT" pitchFamily="18" charset="0"/>
              </a:rPr>
              <a:t>Es importante conocer algunas características de la empresa a la cual pretendes solicitar una entrevista</a:t>
            </a:r>
          </a:p>
          <a:p>
            <a:pPr algn="just">
              <a:spcBef>
                <a:spcPts val="600"/>
              </a:spcBef>
              <a:spcAft>
                <a:spcPts val="600"/>
              </a:spcAft>
              <a:buClr>
                <a:srgbClr val="C00000"/>
              </a:buClr>
              <a:buSzPct val="106000"/>
            </a:pPr>
            <a:r>
              <a:rPr lang="es-ES" sz="2800" b="1" dirty="0">
                <a:solidFill>
                  <a:schemeClr val="tx1"/>
                </a:solidFill>
                <a:latin typeface="Aldine401 BT" pitchFamily="18" charset="0"/>
              </a:rPr>
              <a:t> Acude a la entrevista con ideas claras sobre tus objetivos profesionales</a:t>
            </a:r>
          </a:p>
          <a:p>
            <a:pPr algn="just">
              <a:spcBef>
                <a:spcPts val="600"/>
              </a:spcBef>
              <a:spcAft>
                <a:spcPts val="600"/>
              </a:spcAft>
              <a:buClr>
                <a:srgbClr val="C00000"/>
              </a:buClr>
              <a:buSzPct val="106000"/>
            </a:pPr>
            <a:r>
              <a:rPr lang="es-ES" sz="2800" b="1" dirty="0">
                <a:solidFill>
                  <a:schemeClr val="tx1"/>
                </a:solidFill>
                <a:latin typeface="Aldine401 BT" pitchFamily="18" charset="0"/>
              </a:rPr>
              <a:t>Por qué has elegido solicitar un puesto en dicha empresa o institución y no en otra</a:t>
            </a:r>
          </a:p>
          <a:p>
            <a:pPr algn="just">
              <a:spcBef>
                <a:spcPts val="600"/>
              </a:spcBef>
              <a:spcAft>
                <a:spcPts val="600"/>
              </a:spcAft>
              <a:buClr>
                <a:srgbClr val="C00000"/>
              </a:buClr>
              <a:buSzPct val="106000"/>
            </a:pPr>
            <a:r>
              <a:rPr lang="es-ES" sz="2800" b="1" dirty="0">
                <a:solidFill>
                  <a:schemeClr val="tx1"/>
                </a:solidFill>
                <a:latin typeface="Aldine401 BT" pitchFamily="18" charset="0"/>
              </a:rPr>
              <a:t>cuáles son las áreas que más te interesan, etc.	</a:t>
            </a:r>
            <a:endParaRPr lang="es-MX" sz="2800" b="1" dirty="0">
              <a:solidFill>
                <a:schemeClr val="tx1"/>
              </a:solidFill>
              <a:latin typeface="Aldine401 BT" pitchFamily="18" charset="0"/>
            </a:endParaRPr>
          </a:p>
        </p:txBody>
      </p:sp>
      <p:sp>
        <p:nvSpPr>
          <p:cNvPr id="19460" name="Rectangle 4"/>
          <p:cNvSpPr>
            <a:spLocks noGrp="1" noChangeArrowheads="1"/>
          </p:cNvSpPr>
          <p:nvPr>
            <p:ph sz="half" idx="2"/>
          </p:nvPr>
        </p:nvSpPr>
        <p:spPr>
          <a:xfrm>
            <a:off x="6240018" y="1063416"/>
            <a:ext cx="5532272" cy="5689254"/>
          </a:xfrm>
          <a:noFill/>
          <a:ln/>
        </p:spPr>
        <p:style>
          <a:lnRef idx="2">
            <a:schemeClr val="accent5"/>
          </a:lnRef>
          <a:fillRef idx="1">
            <a:schemeClr val="lt1"/>
          </a:fillRef>
          <a:effectRef idx="0">
            <a:schemeClr val="accent5"/>
          </a:effectRef>
          <a:fontRef idx="minor">
            <a:schemeClr val="dk1"/>
          </a:fontRef>
        </p:style>
        <p:txBody>
          <a:bodyPr>
            <a:noAutofit/>
            <a:flatTx/>
          </a:bodyPr>
          <a:lstStyle/>
          <a:p>
            <a:pPr algn="just">
              <a:spcBef>
                <a:spcPts val="600"/>
              </a:spcBef>
              <a:spcAft>
                <a:spcPts val="600"/>
              </a:spcAft>
              <a:buClr>
                <a:srgbClr val="C00000"/>
              </a:buClr>
              <a:buSzPct val="106000"/>
            </a:pPr>
            <a:r>
              <a:rPr lang="es-ES" sz="2800" b="1" dirty="0">
                <a:solidFill>
                  <a:srgbClr val="FFC000"/>
                </a:solidFill>
                <a:latin typeface="Aldine401 BT" pitchFamily="18" charset="0"/>
              </a:rPr>
              <a:t>En cualquier entrevista se evalúan diversas áreas específicas que adquieren mayor o menor importancia en función de la actividad y el puesto a ocupar. </a:t>
            </a:r>
          </a:p>
          <a:p>
            <a:pPr algn="just">
              <a:spcBef>
                <a:spcPts val="600"/>
              </a:spcBef>
              <a:spcAft>
                <a:spcPts val="600"/>
              </a:spcAft>
              <a:buClr>
                <a:srgbClr val="C00000"/>
              </a:buClr>
              <a:buSzPct val="106000"/>
            </a:pPr>
            <a:r>
              <a:rPr lang="es-ES" sz="2800" b="1" dirty="0">
                <a:solidFill>
                  <a:srgbClr val="FFC000"/>
                </a:solidFill>
                <a:latin typeface="Aldine401 BT" pitchFamily="18" charset="0"/>
              </a:rPr>
              <a:t>Cuando estés frente al entrevistador preséntate, salúdalo de mano y míralo a los ojos. </a:t>
            </a:r>
          </a:p>
          <a:p>
            <a:pPr algn="just">
              <a:spcBef>
                <a:spcPts val="600"/>
              </a:spcBef>
              <a:spcAft>
                <a:spcPts val="600"/>
              </a:spcAft>
              <a:buClr>
                <a:srgbClr val="C00000"/>
              </a:buClr>
              <a:buSzPct val="106000"/>
            </a:pPr>
            <a:r>
              <a:rPr lang="es-ES" sz="2800" b="1" dirty="0">
                <a:solidFill>
                  <a:srgbClr val="FFC000"/>
                </a:solidFill>
                <a:latin typeface="Aldine401 BT" pitchFamily="18" charset="0"/>
              </a:rPr>
              <a:t>Toma asiento sólo cuando el entrevistador te lo pida. </a:t>
            </a:r>
            <a:endParaRPr lang="es-MX" sz="2800" b="1" dirty="0">
              <a:solidFill>
                <a:srgbClr val="FFC000"/>
              </a:solidFill>
              <a:latin typeface="Aldine401 BT" pitchFamily="18" charset="0"/>
            </a:endParaRPr>
          </a:p>
        </p:txBody>
      </p:sp>
    </p:spTree>
    <p:extLst>
      <p:ext uri="{BB962C8B-B14F-4D97-AF65-F5344CB8AC3E}">
        <p14:creationId xmlns:p14="http://schemas.microsoft.com/office/powerpoint/2010/main" val="1910124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73">
            <a:extLst>
              <a:ext uri="{FF2B5EF4-FFF2-40B4-BE49-F238E27FC236}">
                <a16:creationId xmlns:a16="http://schemas.microsoft.com/office/drawing/2014/main" id="{F747F1B4-B831-4277-8AB0-32767F7EB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76" name="Freeform 7">
            <a:extLst>
              <a:ext uri="{FF2B5EF4-FFF2-40B4-BE49-F238E27FC236}">
                <a16:creationId xmlns:a16="http://schemas.microsoft.com/office/drawing/2014/main" id="{D80CFA21-AB7C-4BEB-9BFF-05764FBBF3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6" name="Rectangle 2">
            <a:extLst>
              <a:ext uri="{FF2B5EF4-FFF2-40B4-BE49-F238E27FC236}">
                <a16:creationId xmlns:a16="http://schemas.microsoft.com/office/drawing/2014/main" id="{3C3FDA21-AD5E-574D-A798-43BEB3347304}"/>
              </a:ext>
            </a:extLst>
          </p:cNvPr>
          <p:cNvSpPr txBox="1">
            <a:spLocks noChangeArrowheads="1"/>
          </p:cNvSpPr>
          <p:nvPr/>
        </p:nvSpPr>
        <p:spPr>
          <a:xfrm>
            <a:off x="1469922" y="271621"/>
            <a:ext cx="9252154" cy="791795"/>
          </a:xfrm>
          <a:prstGeom prst="rect">
            <a:avLst/>
          </a:prstGeom>
        </p:spPr>
        <p:txBody>
          <a:bodyPr vert="horz" lIns="91440" tIns="45720" rIns="91440" bIns="45720" rtlCol="0" anchor="t">
            <a:norm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ct val="90000"/>
              </a:lnSpc>
              <a:spcAft>
                <a:spcPts val="600"/>
              </a:spcAft>
            </a:pPr>
            <a:r>
              <a:rPr lang="en-US" sz="2800" b="1" cap="all" dirty="0">
                <a:solidFill>
                  <a:srgbClr val="EBEBEB"/>
                </a:solidFill>
                <a:effectLst>
                  <a:outerShdw blurRad="127000" dist="200000" dir="2700000" algn="tl" rotWithShape="0">
                    <a:srgbClr val="000000">
                      <a:alpha val="30000"/>
                    </a:srgbClr>
                  </a:outerShdw>
                </a:effectLst>
              </a:rPr>
              <a:t>¿CÓMO PREPARARTE PARA UNA ENTREVISTA?</a:t>
            </a:r>
          </a:p>
        </p:txBody>
      </p:sp>
      <p:sp>
        <p:nvSpPr>
          <p:cNvPr id="78" name="Rectangle 77">
            <a:extLst>
              <a:ext uri="{FF2B5EF4-FFF2-40B4-BE49-F238E27FC236}">
                <a16:creationId xmlns:a16="http://schemas.microsoft.com/office/drawing/2014/main" id="{12F7E335-851A-4CAE-B09F-E657819D4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3 Marcador de número de diapositiva"/>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1841E28E-9305-4393-A03E-0068479FAD2E}" type="slidenum">
              <a:rPr lang="en-US">
                <a:solidFill>
                  <a:srgbClr val="FFFFFF"/>
                </a:solidFill>
              </a:rPr>
              <a:pPr defTabSz="914400">
                <a:spcAft>
                  <a:spcPts val="600"/>
                </a:spcAft>
              </a:pPr>
              <a:t>17</a:t>
            </a:fld>
            <a:endParaRPr lang="en-US">
              <a:solidFill>
                <a:srgbClr val="FFFFFF"/>
              </a:solidFill>
            </a:endParaRPr>
          </a:p>
        </p:txBody>
      </p:sp>
      <p:sp>
        <p:nvSpPr>
          <p:cNvPr id="80" name="Freeform: Shape 79">
            <a:extLst>
              <a:ext uri="{FF2B5EF4-FFF2-40B4-BE49-F238E27FC236}">
                <a16:creationId xmlns:a16="http://schemas.microsoft.com/office/drawing/2014/main" id="{10B541F0-7F6E-402E-84D8-CF96EACA5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21509" name="Rectangle 3">
            <a:extLst>
              <a:ext uri="{FF2B5EF4-FFF2-40B4-BE49-F238E27FC236}">
                <a16:creationId xmlns:a16="http://schemas.microsoft.com/office/drawing/2014/main" id="{6A14A629-7AEE-4195-BB11-FC0C0C3D34CB}"/>
              </a:ext>
            </a:extLst>
          </p:cNvPr>
          <p:cNvGraphicFramePr>
            <a:graphicFrameLocks noGrp="1"/>
          </p:cNvGraphicFramePr>
          <p:nvPr>
            <p:ph sz="quarter" idx="1"/>
            <p:extLst>
              <p:ext uri="{D42A27DB-BD31-4B8C-83A1-F6EECF244321}">
                <p14:modId xmlns:p14="http://schemas.microsoft.com/office/powerpoint/2010/main" val="2266400977"/>
              </p:ext>
            </p:extLst>
          </p:nvPr>
        </p:nvGraphicFramePr>
        <p:xfrm>
          <a:off x="119336" y="1414621"/>
          <a:ext cx="11544300" cy="54433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33524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E13AE035-AFC7-CA4B-9811-AE828FA33236}"/>
              </a:ext>
            </a:extLst>
          </p:cNvPr>
          <p:cNvSpPr txBox="1">
            <a:spLocks noChangeArrowheads="1"/>
          </p:cNvSpPr>
          <p:nvPr/>
        </p:nvSpPr>
        <p:spPr>
          <a:xfrm>
            <a:off x="1199456" y="235408"/>
            <a:ext cx="9404723" cy="63421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spcAft>
                <a:spcPts val="600"/>
              </a:spcAft>
            </a:pPr>
            <a:r>
              <a:rPr lang="en-US" sz="2800" b="1" cap="all" dirty="0">
                <a:effectLst>
                  <a:outerShdw blurRad="127000" dist="200000" dir="2700000" algn="tl" rotWithShape="0">
                    <a:srgbClr val="000000">
                      <a:alpha val="30000"/>
                    </a:srgbClr>
                  </a:outerShdw>
                </a:effectLst>
              </a:rPr>
              <a:t>¿CÓMO PREPARARTE PARA UNA ENTREVISTA?</a:t>
            </a:r>
          </a:p>
        </p:txBody>
      </p:sp>
      <p:sp>
        <p:nvSpPr>
          <p:cNvPr id="4" name="3 Marcador de número de diapositiva"/>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E8A35CF4-C304-4583-8B83-5754ED02035E}" type="slidenum">
              <a:rPr lang="en-US"/>
              <a:pPr defTabSz="914400">
                <a:spcAft>
                  <a:spcPts val="600"/>
                </a:spcAft>
              </a:pPr>
              <a:t>18</a:t>
            </a:fld>
            <a:endParaRPr lang="en-US"/>
          </a:p>
        </p:txBody>
      </p:sp>
      <p:graphicFrame>
        <p:nvGraphicFramePr>
          <p:cNvPr id="22533" name="Rectangle 3">
            <a:extLst>
              <a:ext uri="{FF2B5EF4-FFF2-40B4-BE49-F238E27FC236}">
                <a16:creationId xmlns:a16="http://schemas.microsoft.com/office/drawing/2014/main" id="{4A49E686-26F2-42CB-92A6-2585CA472DB7}"/>
              </a:ext>
            </a:extLst>
          </p:cNvPr>
          <p:cNvGraphicFramePr>
            <a:graphicFrameLocks noGrp="1"/>
          </p:cNvGraphicFramePr>
          <p:nvPr>
            <p:ph sz="quarter" idx="1"/>
            <p:extLst>
              <p:ext uri="{D42A27DB-BD31-4B8C-83A1-F6EECF244321}">
                <p14:modId xmlns:p14="http://schemas.microsoft.com/office/powerpoint/2010/main" val="1041047308"/>
              </p:ext>
            </p:extLst>
          </p:nvPr>
        </p:nvGraphicFramePr>
        <p:xfrm>
          <a:off x="357201" y="1196752"/>
          <a:ext cx="11089231" cy="54258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18512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898966" y="286626"/>
            <a:ext cx="8607455" cy="503237"/>
          </a:xfrm>
        </p:spPr>
        <p:txBody>
          <a:bodyPr>
            <a:noAutofit/>
          </a:bodyPr>
          <a:lstStyle/>
          <a:p>
            <a:pPr algn="ctr"/>
            <a:r>
              <a:rPr lang="es-ES" sz="2800" b="1" dirty="0">
                <a:solidFill>
                  <a:schemeClr val="tx1"/>
                </a:solidFill>
                <a:latin typeface="STOMP_Teen" pitchFamily="2" charset="0"/>
              </a:rPr>
              <a:t>¿</a:t>
            </a:r>
            <a:r>
              <a:rPr lang="es-ES" sz="2800" b="1" cap="all" dirty="0">
                <a:solidFill>
                  <a:schemeClr val="tx1"/>
                </a:solidFill>
                <a:effectLst>
                  <a:outerShdw blurRad="127000" dist="200000" dir="2700000" algn="tl" rotWithShape="0">
                    <a:srgbClr val="000000">
                      <a:alpha val="30000"/>
                    </a:srgbClr>
                  </a:outerShdw>
                </a:effectLst>
              </a:rPr>
              <a:t>COMO PREPARARTE PARA RESPONDER A ALGUNAS PREGUNTAS COMUNES?</a:t>
            </a:r>
            <a:endParaRPr lang="es-MX" sz="2800" b="1" cap="all" dirty="0">
              <a:solidFill>
                <a:schemeClr val="tx1"/>
              </a:solidFill>
              <a:effectLst>
                <a:outerShdw blurRad="127000" dist="200000" dir="2700000" algn="tl" rotWithShape="0">
                  <a:srgbClr val="000000">
                    <a:alpha val="30000"/>
                  </a:srgbClr>
                </a:outerShdw>
              </a:effectLst>
            </a:endParaRPr>
          </a:p>
        </p:txBody>
      </p:sp>
      <p:sp>
        <p:nvSpPr>
          <p:cNvPr id="5" name="5 Marcador de número de diapositiva"/>
          <p:cNvSpPr>
            <a:spLocks noGrp="1"/>
          </p:cNvSpPr>
          <p:nvPr>
            <p:ph type="sldNum" sz="quarter" idx="12"/>
          </p:nvPr>
        </p:nvSpPr>
        <p:spPr/>
        <p:txBody>
          <a:bodyPr/>
          <a:lstStyle/>
          <a:p>
            <a:fld id="{EAE97FCB-BF19-45A1-96D9-A12AB4EF64E5}" type="slidenum">
              <a:rPr lang="es-ES"/>
              <a:pPr/>
              <a:t>19</a:t>
            </a:fld>
            <a:endParaRPr lang="es-ES"/>
          </a:p>
        </p:txBody>
      </p:sp>
      <p:sp>
        <p:nvSpPr>
          <p:cNvPr id="23555" name="Rectangle 3"/>
          <p:cNvSpPr>
            <a:spLocks noGrp="1" noChangeArrowheads="1"/>
          </p:cNvSpPr>
          <p:nvPr>
            <p:ph sz="quarter" idx="1"/>
          </p:nvPr>
        </p:nvSpPr>
        <p:spPr>
          <a:xfrm>
            <a:off x="268559" y="1040483"/>
            <a:ext cx="5347121" cy="4925809"/>
          </a:xfrm>
        </p:spPr>
        <p:txBody>
          <a:bodyPr>
            <a:noAutofit/>
          </a:bodyPr>
          <a:lstStyle/>
          <a:p>
            <a:pPr marL="622300" indent="-266700" algn="r">
              <a:spcBef>
                <a:spcPts val="600"/>
              </a:spcBef>
              <a:spcAft>
                <a:spcPts val="600"/>
              </a:spcAft>
              <a:buNone/>
            </a:pPr>
            <a:r>
              <a:rPr lang="es-ES" sz="2400" b="1" i="1" dirty="0">
                <a:solidFill>
                  <a:srgbClr val="FFC000"/>
                </a:solidFill>
              </a:rPr>
              <a:t>	</a:t>
            </a:r>
            <a:endParaRPr lang="es-ES" sz="2400" b="1" u="sng" dirty="0">
              <a:solidFill>
                <a:srgbClr val="FFC000"/>
              </a:solidFill>
              <a:latin typeface="STOMP_Teen" pitchFamily="2" charset="0"/>
            </a:endParaRPr>
          </a:p>
          <a:p>
            <a:pPr marL="622300" indent="-266700" algn="just">
              <a:spcBef>
                <a:spcPts val="600"/>
              </a:spcBef>
              <a:spcAft>
                <a:spcPts val="600"/>
              </a:spcAft>
              <a:buSzPct val="120000"/>
              <a:buNone/>
            </a:pPr>
            <a:r>
              <a:rPr lang="es-ES" sz="2800" b="1" dirty="0">
                <a:solidFill>
                  <a:srgbClr val="FFC000"/>
                </a:solidFill>
                <a:latin typeface="Aldine401 BT" pitchFamily="18" charset="0"/>
              </a:rPr>
              <a:t>Ante la falta de formación</a:t>
            </a:r>
          </a:p>
          <a:p>
            <a:pPr marL="908050" indent="-285750" algn="just">
              <a:spcBef>
                <a:spcPts val="600"/>
              </a:spcBef>
              <a:spcAft>
                <a:spcPts val="600"/>
              </a:spcAft>
              <a:buClr>
                <a:srgbClr val="990000"/>
              </a:buClr>
              <a:buSzPct val="120000"/>
              <a:buFont typeface="Wingdings" panose="05000000000000000000" pitchFamily="2" charset="2"/>
              <a:buChar char="q"/>
            </a:pPr>
            <a:r>
              <a:rPr lang="es-ES" sz="2400" b="1" dirty="0">
                <a:solidFill>
                  <a:srgbClr val="FFC000"/>
                </a:solidFill>
                <a:latin typeface="Aldine401 BT" pitchFamily="18" charset="0"/>
              </a:rPr>
              <a:t> </a:t>
            </a:r>
            <a:r>
              <a:rPr lang="es-ES" sz="2800" b="1" dirty="0">
                <a:latin typeface="Aldine401 BT" pitchFamily="18" charset="0"/>
              </a:rPr>
              <a:t>Transmite que siempre te preocupas por estar informado y al día. Insiste en tu interés por aprender y capacitarte continuamente. Puedes argumentar también que muchos de tus conocimientos los has adquirido por medio de tu experiencia</a:t>
            </a:r>
            <a:r>
              <a:rPr lang="es-ES" sz="2400" b="1" dirty="0">
                <a:solidFill>
                  <a:srgbClr val="FFC000"/>
                </a:solidFill>
                <a:latin typeface="Aldine401 BT" pitchFamily="18" charset="0"/>
              </a:rPr>
              <a:t>. </a:t>
            </a:r>
          </a:p>
        </p:txBody>
      </p:sp>
      <p:pic>
        <p:nvPicPr>
          <p:cNvPr id="2" name="Imagen 1">
            <a:extLst>
              <a:ext uri="{FF2B5EF4-FFF2-40B4-BE49-F238E27FC236}">
                <a16:creationId xmlns:a16="http://schemas.microsoft.com/office/drawing/2014/main" id="{95ED3C00-04C9-274F-AF9F-7CB780847FC5}"/>
              </a:ext>
            </a:extLst>
          </p:cNvPr>
          <p:cNvPicPr>
            <a:picLocks noChangeAspect="1"/>
          </p:cNvPicPr>
          <p:nvPr/>
        </p:nvPicPr>
        <p:blipFill>
          <a:blip r:embed="rId3"/>
          <a:stretch>
            <a:fillRect/>
          </a:stretch>
        </p:blipFill>
        <p:spPr>
          <a:xfrm>
            <a:off x="6096000" y="1307067"/>
            <a:ext cx="2728532" cy="2625989"/>
          </a:xfrm>
          <a:prstGeom prst="rect">
            <a:avLst/>
          </a:prstGeom>
        </p:spPr>
      </p:pic>
      <p:pic>
        <p:nvPicPr>
          <p:cNvPr id="3" name="Imagen 2">
            <a:extLst>
              <a:ext uri="{FF2B5EF4-FFF2-40B4-BE49-F238E27FC236}">
                <a16:creationId xmlns:a16="http://schemas.microsoft.com/office/drawing/2014/main" id="{D38D7EB5-3E62-FA4C-90C5-225657904C77}"/>
              </a:ext>
            </a:extLst>
          </p:cNvPr>
          <p:cNvPicPr>
            <a:picLocks noChangeAspect="1"/>
          </p:cNvPicPr>
          <p:nvPr/>
        </p:nvPicPr>
        <p:blipFill>
          <a:blip r:embed="rId4"/>
          <a:stretch>
            <a:fillRect/>
          </a:stretch>
        </p:blipFill>
        <p:spPr>
          <a:xfrm>
            <a:off x="6202693" y="4959859"/>
            <a:ext cx="5973564" cy="1905000"/>
          </a:xfrm>
          <a:prstGeom prst="rect">
            <a:avLst/>
          </a:prstGeom>
        </p:spPr>
      </p:pic>
      <p:pic>
        <p:nvPicPr>
          <p:cNvPr id="4" name="Imagen 3">
            <a:extLst>
              <a:ext uri="{FF2B5EF4-FFF2-40B4-BE49-F238E27FC236}">
                <a16:creationId xmlns:a16="http://schemas.microsoft.com/office/drawing/2014/main" id="{7E73324C-05BB-F749-9E3D-BF5E87574E82}"/>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8813118" y="2636093"/>
            <a:ext cx="3076972" cy="2310039"/>
          </a:xfrm>
          <a:prstGeom prst="rect">
            <a:avLst/>
          </a:prstGeom>
        </p:spPr>
      </p:pic>
    </p:spTree>
    <p:extLst>
      <p:ext uri="{BB962C8B-B14F-4D97-AF65-F5344CB8AC3E}">
        <p14:creationId xmlns:p14="http://schemas.microsoft.com/office/powerpoint/2010/main" val="752080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10632504" y="281229"/>
            <a:ext cx="298763" cy="385045"/>
          </a:xfrm>
        </p:spPr>
        <p:txBody>
          <a:bodyPr/>
          <a:lstStyle/>
          <a:p>
            <a:pPr algn="ctr"/>
            <a:fld id="{9392B83F-6FA9-40A6-AF2C-BC93B0BE636B}" type="slidenum">
              <a:rPr lang="es-ES" sz="1800" smtClean="0"/>
              <a:pPr algn="ctr"/>
              <a:t>2</a:t>
            </a:fld>
            <a:endParaRPr lang="es-ES" sz="1800" dirty="0"/>
          </a:p>
        </p:txBody>
      </p:sp>
      <p:graphicFrame>
        <p:nvGraphicFramePr>
          <p:cNvPr id="5" name="Group 51"/>
          <p:cNvGraphicFramePr>
            <a:graphicFrameLocks noGrp="1"/>
          </p:cNvGraphicFramePr>
          <p:nvPr>
            <p:extLst>
              <p:ext uri="{D42A27DB-BD31-4B8C-83A1-F6EECF244321}">
                <p14:modId xmlns:p14="http://schemas.microsoft.com/office/powerpoint/2010/main" val="2745830207"/>
              </p:ext>
            </p:extLst>
          </p:nvPr>
        </p:nvGraphicFramePr>
        <p:xfrm>
          <a:off x="695400" y="1484784"/>
          <a:ext cx="10468819" cy="4188970"/>
        </p:xfrm>
        <a:graphic>
          <a:graphicData uri="http://schemas.openxmlformats.org/drawingml/2006/table">
            <a:tbl>
              <a:tblPr/>
              <a:tblGrid>
                <a:gridCol w="8942539">
                  <a:extLst>
                    <a:ext uri="{9D8B030D-6E8A-4147-A177-3AD203B41FA5}">
                      <a16:colId xmlns:a16="http://schemas.microsoft.com/office/drawing/2014/main" val="20000"/>
                    </a:ext>
                  </a:extLst>
                </a:gridCol>
                <a:gridCol w="1526280">
                  <a:extLst>
                    <a:ext uri="{9D8B030D-6E8A-4147-A177-3AD203B41FA5}">
                      <a16:colId xmlns:a16="http://schemas.microsoft.com/office/drawing/2014/main" val="20001"/>
                    </a:ext>
                  </a:extLst>
                </a:gridCol>
              </a:tblGrid>
              <a:tr h="2160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sz="1600" b="1" i="0" u="none" strike="noStrike" cap="none" normalizeH="0" baseline="0" dirty="0">
                        <a:ln>
                          <a:noFill/>
                        </a:ln>
                        <a:solidFill>
                          <a:schemeClr val="tx1"/>
                        </a:solidFill>
                        <a:effectLst/>
                        <a:latin typeface="Arial"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Garamond" pitchFamily="18" charset="0"/>
                          <a:ea typeface="Times New Roman" pitchFamily="18" charset="0"/>
                          <a:cs typeface="Arial" charset="0"/>
                        </a:rPr>
                        <a:t>DIAPOSITIVA</a:t>
                      </a:r>
                      <a:endPar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282312">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GUIA DE USO</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4</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ES" sz="1600" b="1" i="0" u="none" strike="noStrike" cap="none" normalizeH="0" baseline="0" dirty="0">
                          <a:ln>
                            <a:noFill/>
                          </a:ln>
                          <a:solidFill>
                            <a:schemeClr val="tx1"/>
                          </a:solidFill>
                          <a:effectLst/>
                          <a:latin typeface="Garamond" pitchFamily="18" charset="0"/>
                          <a:ea typeface="Times New Roman" pitchFamily="18" charset="0"/>
                          <a:cs typeface="Arial" charset="0"/>
                        </a:rPr>
                        <a:t>PRESENTACION</a:t>
                      </a:r>
                      <a:endParaRPr kumimoji="0" lang="es-ES"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6</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OBJETIVOS GENERALES</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8</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¡¡¡¡¡¡¡¡A BUSCAR LAS PRACTICAS PROFESIONALES!!!!!!!!</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9</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RECOMENDACIONES PARA LA BUSQUEDA DE LAS PRACTICAS PROFESIONALES</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10</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LUGARES IDONEOS PARA LA BUSQUEDA DE LAS PRACTICAS PROFESIONALES</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13</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LAS CUALIDADES PERSONALES MAS VALORADAS POR LOS DIRECTORES, GERENTES…</a:t>
                      </a:r>
                      <a:endPar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Garamond" pitchFamily="18" charset="0"/>
                          <a:ea typeface="Times New Roman" pitchFamily="18" charset="0"/>
                          <a:cs typeface="Arial" charset="0"/>
                        </a:rPr>
                        <a:t>14</a:t>
                      </a:r>
                      <a:endPar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ES_tradnl" sz="1600" b="1" i="0" u="none" strike="noStrike" cap="none" normalizeH="0" baseline="0" dirty="0">
                          <a:ln>
                            <a:noFill/>
                          </a:ln>
                          <a:solidFill>
                            <a:schemeClr val="tx1"/>
                          </a:solidFill>
                          <a:effectLst/>
                          <a:latin typeface="Garamond" pitchFamily="18" charset="0"/>
                          <a:ea typeface="Times New Roman" pitchFamily="18" charset="0"/>
                          <a:cs typeface="Arial" charset="0"/>
                        </a:rPr>
                        <a:t>LA ENTREVISTA</a:t>
                      </a:r>
                      <a:endPar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15</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8"/>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¿COMO PREPARATE PARA LA ENTREVISTA?</a:t>
                      </a:r>
                      <a:endParaRPr kumimoji="0" lang="es-ES"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Garamond" pitchFamily="18" charset="0"/>
                          <a:ea typeface="Times New Roman" pitchFamily="18" charset="0"/>
                          <a:cs typeface="Arial" charset="0"/>
                        </a:rPr>
                        <a:t>16</a:t>
                      </a:r>
                      <a:endPar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9"/>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¿COMO PREPARATE PARA RESPONDER ALGUNAS PREGUNTAS MAS COMUNES?</a:t>
                      </a:r>
                      <a:endParaRPr kumimoji="0" lang="es-ES"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Garamond" pitchFamily="18" charset="0"/>
                          <a:ea typeface="Times New Roman" pitchFamily="18" charset="0"/>
                          <a:cs typeface="Arial" charset="0"/>
                        </a:rPr>
                        <a:t>20</a:t>
                      </a:r>
                      <a:endPar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0"/>
                  </a:ext>
                </a:extLst>
              </a:tr>
            </a:tbl>
          </a:graphicData>
        </a:graphic>
      </p:graphicFrame>
      <p:sp>
        <p:nvSpPr>
          <p:cNvPr id="6" name="Rectangle 35"/>
          <p:cNvSpPr>
            <a:spLocks noChangeArrowheads="1"/>
          </p:cNvSpPr>
          <p:nvPr/>
        </p:nvSpPr>
        <p:spPr bwMode="auto">
          <a:xfrm>
            <a:off x="5024429" y="404664"/>
            <a:ext cx="2056973" cy="523220"/>
          </a:xfrm>
          <a:prstGeom prst="rect">
            <a:avLst/>
          </a:prstGeom>
          <a:noFill/>
          <a:ln w="9525" algn="ctr">
            <a:noFill/>
            <a:miter lim="800000"/>
            <a:headEnd/>
            <a:tailEnd/>
          </a:ln>
          <a:effectLst/>
        </p:spPr>
        <p:txBody>
          <a:bodyPr wrap="square">
            <a:spAutoFit/>
          </a:bodyPr>
          <a:lstStyle/>
          <a:p>
            <a:pPr algn="ctr">
              <a:buClr>
                <a:srgbClr val="6600FF"/>
              </a:buClr>
              <a:buFont typeface="Wingdings" pitchFamily="2" charset="2"/>
              <a:buNone/>
            </a:pPr>
            <a:r>
              <a:rPr lang="es-MX" sz="2800" b="1" dirty="0">
                <a:latin typeface="Aldine401 BT" pitchFamily="18" charset="0"/>
              </a:rPr>
              <a:t>I N D I C E</a:t>
            </a:r>
            <a:endParaRPr lang="es-ES" sz="2800" b="1" dirty="0">
              <a:latin typeface="Aldine401 BT" pitchFamily="18" charset="0"/>
            </a:endParaRPr>
          </a:p>
        </p:txBody>
      </p:sp>
      <p:pic>
        <p:nvPicPr>
          <p:cNvPr id="7" name="Picture 36" descr="pasos"/>
          <p:cNvPicPr>
            <a:picLocks noChangeAspect="1" noChangeArrowheads="1" noCrop="1"/>
          </p:cNvPicPr>
          <p:nvPr/>
        </p:nvPicPr>
        <p:blipFill>
          <a:blip r:embed="rId3" cstate="print"/>
          <a:srcRect/>
          <a:stretch>
            <a:fillRect/>
          </a:stretch>
        </p:blipFill>
        <p:spPr>
          <a:xfrm>
            <a:off x="1912716" y="6453336"/>
            <a:ext cx="8280400" cy="266700"/>
          </a:xfrm>
          <a:prstGeom prst="rect">
            <a:avLst/>
          </a:prstGeom>
          <a:noFill/>
          <a:ln/>
        </p:spPr>
      </p:pic>
    </p:spTree>
    <p:extLst>
      <p:ext uri="{BB962C8B-B14F-4D97-AF65-F5344CB8AC3E}">
        <p14:creationId xmlns:p14="http://schemas.microsoft.com/office/powerpoint/2010/main" val="3180710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32855" y="123124"/>
            <a:ext cx="10171061" cy="503237"/>
          </a:xfrm>
        </p:spPr>
        <p:txBody>
          <a:bodyPr>
            <a:noAutofit/>
          </a:bodyPr>
          <a:lstStyle/>
          <a:p>
            <a:pPr algn="ctr"/>
            <a:r>
              <a:rPr lang="es-ES" sz="2800" b="1" dirty="0">
                <a:solidFill>
                  <a:schemeClr val="tx1"/>
                </a:solidFill>
                <a:latin typeface="STOMP_Teen" pitchFamily="2" charset="0"/>
              </a:rPr>
              <a:t>¿</a:t>
            </a:r>
            <a:r>
              <a:rPr lang="es-ES" sz="2800" b="1" cap="all" dirty="0">
                <a:solidFill>
                  <a:schemeClr val="tx1"/>
                </a:solidFill>
                <a:effectLst>
                  <a:outerShdw blurRad="127000" dist="200000" dir="2700000" algn="tl" rotWithShape="0">
                    <a:srgbClr val="000000">
                      <a:alpha val="30000"/>
                    </a:srgbClr>
                  </a:outerShdw>
                </a:effectLst>
              </a:rPr>
              <a:t>COMO PREPARARTE PARA RESPONDER A ALGUNAS PREGUNTAS COMUNES?</a:t>
            </a:r>
            <a:endParaRPr lang="es-MX" sz="2800" b="1" cap="all" dirty="0">
              <a:solidFill>
                <a:schemeClr val="tx1"/>
              </a:solidFill>
              <a:effectLst>
                <a:outerShdw blurRad="127000" dist="200000" dir="2700000" algn="tl" rotWithShape="0">
                  <a:srgbClr val="000000">
                    <a:alpha val="30000"/>
                  </a:srgbClr>
                </a:outerShdw>
              </a:effectLst>
            </a:endParaRPr>
          </a:p>
        </p:txBody>
      </p:sp>
      <p:sp>
        <p:nvSpPr>
          <p:cNvPr id="5" name="5 Marcador de número de diapositiva"/>
          <p:cNvSpPr>
            <a:spLocks noGrp="1"/>
          </p:cNvSpPr>
          <p:nvPr>
            <p:ph type="sldNum" sz="quarter" idx="12"/>
          </p:nvPr>
        </p:nvSpPr>
        <p:spPr/>
        <p:txBody>
          <a:bodyPr/>
          <a:lstStyle/>
          <a:p>
            <a:fld id="{EAE97FCB-BF19-45A1-96D9-A12AB4EF64E5}" type="slidenum">
              <a:rPr lang="es-ES"/>
              <a:pPr/>
              <a:t>20</a:t>
            </a:fld>
            <a:endParaRPr lang="es-ES"/>
          </a:p>
        </p:txBody>
      </p:sp>
      <p:sp>
        <p:nvSpPr>
          <p:cNvPr id="23555" name="Rectangle 3"/>
          <p:cNvSpPr>
            <a:spLocks noGrp="1" noChangeArrowheads="1"/>
          </p:cNvSpPr>
          <p:nvPr>
            <p:ph sz="quarter" idx="1"/>
          </p:nvPr>
        </p:nvSpPr>
        <p:spPr>
          <a:xfrm>
            <a:off x="-324592" y="383318"/>
            <a:ext cx="6216448" cy="4925809"/>
          </a:xfrm>
        </p:spPr>
        <p:txBody>
          <a:bodyPr>
            <a:noAutofit/>
          </a:bodyPr>
          <a:lstStyle/>
          <a:p>
            <a:pPr marL="622300" indent="-266700" algn="r">
              <a:spcBef>
                <a:spcPts val="600"/>
              </a:spcBef>
              <a:spcAft>
                <a:spcPts val="600"/>
              </a:spcAft>
              <a:buNone/>
            </a:pPr>
            <a:r>
              <a:rPr lang="es-ES" sz="2400" b="1" i="1" dirty="0">
                <a:solidFill>
                  <a:srgbClr val="FFC000"/>
                </a:solidFill>
              </a:rPr>
              <a:t>	</a:t>
            </a:r>
            <a:endParaRPr lang="es-ES" sz="2400" b="1" u="sng" dirty="0">
              <a:solidFill>
                <a:srgbClr val="FFC000"/>
              </a:solidFill>
              <a:latin typeface="STOMP_Teen" pitchFamily="2" charset="0"/>
            </a:endParaRPr>
          </a:p>
          <a:p>
            <a:pPr marL="622300" indent="-266700" algn="just">
              <a:spcBef>
                <a:spcPts val="600"/>
              </a:spcBef>
              <a:spcAft>
                <a:spcPts val="600"/>
              </a:spcAft>
              <a:buSzPct val="120000"/>
              <a:buNone/>
            </a:pPr>
            <a:r>
              <a:rPr lang="es-ES" sz="2400" b="1" u="sng" dirty="0">
                <a:solidFill>
                  <a:srgbClr val="FFC000"/>
                </a:solidFill>
                <a:latin typeface="Aldine401 BT" pitchFamily="18" charset="0"/>
              </a:rPr>
              <a:t>Ante poca experiencia</a:t>
            </a:r>
          </a:p>
          <a:p>
            <a:pPr marL="908050" indent="-285750" algn="just">
              <a:spcBef>
                <a:spcPts val="600"/>
              </a:spcBef>
              <a:spcAft>
                <a:spcPts val="600"/>
              </a:spcAft>
              <a:buClr>
                <a:srgbClr val="990000"/>
              </a:buClr>
              <a:buSzPct val="120000"/>
              <a:buFont typeface="Wingdings" panose="05000000000000000000" pitchFamily="2" charset="2"/>
              <a:buChar char="q"/>
            </a:pPr>
            <a:r>
              <a:rPr lang="es-ES" sz="2400" b="1" dirty="0">
                <a:solidFill>
                  <a:srgbClr val="FFC000"/>
                </a:solidFill>
                <a:latin typeface="Aldine401 BT" pitchFamily="18" charset="0"/>
              </a:rPr>
              <a:t> La ventaja de la poca experiencia es la capacidad de aportar nuevas soluciones e ideas por la apertura de visión y la objetividad con la que cuentas. </a:t>
            </a:r>
          </a:p>
          <a:p>
            <a:pPr marL="908050" indent="-285750" algn="just">
              <a:spcBef>
                <a:spcPts val="600"/>
              </a:spcBef>
              <a:spcAft>
                <a:spcPts val="600"/>
              </a:spcAft>
              <a:buClr>
                <a:srgbClr val="990000"/>
              </a:buClr>
              <a:buSzPct val="120000"/>
              <a:buFont typeface="Wingdings" panose="05000000000000000000" pitchFamily="2" charset="2"/>
              <a:buChar char="q"/>
            </a:pPr>
            <a:r>
              <a:rPr lang="es-ES" sz="2400" b="1" dirty="0">
                <a:solidFill>
                  <a:srgbClr val="FFC000"/>
                </a:solidFill>
                <a:latin typeface="Aldine401 BT" pitchFamily="18" charset="0"/>
              </a:rPr>
              <a:t>Destaca tu deseo y motivación por aplicar tus conocimientos a los proyectos de la empresa que tanto te interesa.  </a:t>
            </a:r>
          </a:p>
          <a:p>
            <a:pPr marL="908050" indent="-285750" algn="just">
              <a:spcBef>
                <a:spcPts val="600"/>
              </a:spcBef>
              <a:spcAft>
                <a:spcPts val="600"/>
              </a:spcAft>
              <a:buClr>
                <a:srgbClr val="990000"/>
              </a:buClr>
              <a:buSzPct val="120000"/>
              <a:buFont typeface="Wingdings" panose="05000000000000000000" pitchFamily="2" charset="2"/>
              <a:buChar char="q"/>
            </a:pPr>
            <a:r>
              <a:rPr lang="es-ES" sz="2400" b="1" dirty="0">
                <a:solidFill>
                  <a:srgbClr val="FFC000"/>
                </a:solidFill>
                <a:latin typeface="Aldine401 BT" pitchFamily="18" charset="0"/>
              </a:rPr>
              <a:t>Haz hecho cursos y trabajos por propia cuenta. Remarca el hecho de que quieres tener un lugar y que su empresa es la que más te interesa.</a:t>
            </a:r>
            <a:endParaRPr lang="es-MX" sz="2400" b="1" dirty="0">
              <a:solidFill>
                <a:srgbClr val="FFC000"/>
              </a:solidFill>
              <a:latin typeface="Aldine401 BT" pitchFamily="18" charset="0"/>
            </a:endParaRPr>
          </a:p>
        </p:txBody>
      </p:sp>
      <p:sp>
        <p:nvSpPr>
          <p:cNvPr id="7" name="6 Rectángulo"/>
          <p:cNvSpPr/>
          <p:nvPr/>
        </p:nvSpPr>
        <p:spPr>
          <a:xfrm>
            <a:off x="4423176" y="6088545"/>
            <a:ext cx="7358114" cy="646331"/>
          </a:xfrm>
          <a:prstGeom prst="rect">
            <a:avLst/>
          </a:prstGeom>
        </p:spPr>
        <p:txBody>
          <a:bodyPr wrap="square">
            <a:spAutoFit/>
          </a:bodyPr>
          <a:lstStyle/>
          <a:p>
            <a:pPr algn="r"/>
            <a:r>
              <a:rPr lang="es-ES" b="1" i="1" u="sng" dirty="0">
                <a:latin typeface="Book Antiqua"/>
              </a:rPr>
              <a:t>Recuerda que deberás contestar con sinceridad pero diciendo las cosas en positivo. Debes mostrarte natural, cordial y seguro(a</a:t>
            </a:r>
            <a:endParaRPr lang="es-MX" sz="1400" b="1" u="sng" dirty="0"/>
          </a:p>
        </p:txBody>
      </p:sp>
      <p:grpSp>
        <p:nvGrpSpPr>
          <p:cNvPr id="6" name="Grupo 5">
            <a:extLst>
              <a:ext uri="{FF2B5EF4-FFF2-40B4-BE49-F238E27FC236}">
                <a16:creationId xmlns:a16="http://schemas.microsoft.com/office/drawing/2014/main" id="{352790BC-7E24-A446-96AD-9DD7892DD5DF}"/>
              </a:ext>
            </a:extLst>
          </p:cNvPr>
          <p:cNvGrpSpPr/>
          <p:nvPr/>
        </p:nvGrpSpPr>
        <p:grpSpPr>
          <a:xfrm>
            <a:off x="6015399" y="1188773"/>
            <a:ext cx="6176601" cy="4363551"/>
            <a:chOff x="6015399" y="1188773"/>
            <a:chExt cx="6176601" cy="4363551"/>
          </a:xfrm>
        </p:grpSpPr>
        <p:pic>
          <p:nvPicPr>
            <p:cNvPr id="3" name="Imagen 2">
              <a:extLst>
                <a:ext uri="{FF2B5EF4-FFF2-40B4-BE49-F238E27FC236}">
                  <a16:creationId xmlns:a16="http://schemas.microsoft.com/office/drawing/2014/main" id="{19415B22-09F4-964A-88D5-5BD73CA1DC4E}"/>
                </a:ext>
              </a:extLst>
            </p:cNvPr>
            <p:cNvPicPr>
              <a:picLocks noChangeAspect="1"/>
            </p:cNvPicPr>
            <p:nvPr/>
          </p:nvPicPr>
          <p:blipFill>
            <a:blip r:embed="rId3"/>
            <a:stretch>
              <a:fillRect/>
            </a:stretch>
          </p:blipFill>
          <p:spPr>
            <a:xfrm>
              <a:off x="6015399" y="1188773"/>
              <a:ext cx="3312368" cy="2484276"/>
            </a:xfrm>
            <a:prstGeom prst="rect">
              <a:avLst/>
            </a:prstGeom>
          </p:spPr>
        </p:pic>
        <p:pic>
          <p:nvPicPr>
            <p:cNvPr id="4" name="Imagen 3">
              <a:extLst>
                <a:ext uri="{FF2B5EF4-FFF2-40B4-BE49-F238E27FC236}">
                  <a16:creationId xmlns:a16="http://schemas.microsoft.com/office/drawing/2014/main" id="{ACBD288B-06EA-C245-910B-5BFA92CD76F0}"/>
                </a:ext>
              </a:extLst>
            </p:cNvPr>
            <p:cNvPicPr>
              <a:picLocks noChangeAspect="1"/>
            </p:cNvPicPr>
            <p:nvPr/>
          </p:nvPicPr>
          <p:blipFill>
            <a:blip r:embed="rId4"/>
            <a:stretch>
              <a:fillRect/>
            </a:stretch>
          </p:blipFill>
          <p:spPr>
            <a:xfrm>
              <a:off x="8892427" y="3352609"/>
              <a:ext cx="3299573" cy="2199715"/>
            </a:xfrm>
            <a:prstGeom prst="rect">
              <a:avLst/>
            </a:prstGeom>
          </p:spPr>
        </p:pic>
      </p:grpSp>
    </p:spTree>
    <p:extLst>
      <p:ext uri="{BB962C8B-B14F-4D97-AF65-F5344CB8AC3E}">
        <p14:creationId xmlns:p14="http://schemas.microsoft.com/office/powerpoint/2010/main" val="76406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B4AAD3FD-83A5-4B89-9F8F-01B887086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74" name="Freeform 31">
            <a:extLst>
              <a:ext uri="{FF2B5EF4-FFF2-40B4-BE49-F238E27FC236}">
                <a16:creationId xmlns:a16="http://schemas.microsoft.com/office/drawing/2014/main" id="{61752F1D-FC0F-4103-9584-630E643CCD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02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useBgFill="1">
        <p:nvSpPr>
          <p:cNvPr id="76" name="Freeform: Shape 75">
            <a:extLst>
              <a:ext uri="{FF2B5EF4-FFF2-40B4-BE49-F238E27FC236}">
                <a16:creationId xmlns:a16="http://schemas.microsoft.com/office/drawing/2014/main" id="{70151CB7-E7DE-4917-B831-01DF9CE013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270819" y="-63600"/>
            <a:ext cx="6858001" cy="6985200"/>
          </a:xfrm>
          <a:custGeom>
            <a:avLst/>
            <a:gdLst>
              <a:gd name="connsiteX0" fmla="*/ 6858001 w 6858001"/>
              <a:gd name="connsiteY0" fmla="*/ 1177 h 6985200"/>
              <a:gd name="connsiteX1" fmla="*/ 6858001 w 6858001"/>
              <a:gd name="connsiteY1" fmla="*/ 1344715 h 6985200"/>
              <a:gd name="connsiteX2" fmla="*/ 6858000 w 6858001"/>
              <a:gd name="connsiteY2" fmla="*/ 1344715 h 6985200"/>
              <a:gd name="connsiteX3" fmla="*/ 6858000 w 6858001"/>
              <a:gd name="connsiteY3" fmla="*/ 6985200 h 6985200"/>
              <a:gd name="connsiteX4" fmla="*/ 0 w 6858001"/>
              <a:gd name="connsiteY4" fmla="*/ 6985199 h 6985200"/>
              <a:gd name="connsiteX5" fmla="*/ 0 w 6858001"/>
              <a:gd name="connsiteY5" fmla="*/ 886772 h 6985200"/>
              <a:gd name="connsiteX6" fmla="*/ 1 w 6858001"/>
              <a:gd name="connsiteY6" fmla="*/ 886772 h 6985200"/>
              <a:gd name="connsiteX7" fmla="*/ 1 w 6858001"/>
              <a:gd name="connsiteY7" fmla="*/ 0 h 6985200"/>
              <a:gd name="connsiteX8" fmla="*/ 40463 w 6858001"/>
              <a:gd name="connsiteY8" fmla="*/ 5883 h 6985200"/>
              <a:gd name="connsiteX9" fmla="*/ 159107 w 6858001"/>
              <a:gd name="connsiteY9" fmla="*/ 23196 h 6985200"/>
              <a:gd name="connsiteX10" fmla="*/ 245518 w 6858001"/>
              <a:gd name="connsiteY10" fmla="*/ 35299 h 6985200"/>
              <a:gd name="connsiteX11" fmla="*/ 348388 w 6858001"/>
              <a:gd name="connsiteY11" fmla="*/ 48073 h 6985200"/>
              <a:gd name="connsiteX12" fmla="*/ 470460 w 6858001"/>
              <a:gd name="connsiteY12" fmla="*/ 63369 h 6985200"/>
              <a:gd name="connsiteX13" fmla="*/ 605563 w 6858001"/>
              <a:gd name="connsiteY13" fmla="*/ 79506 h 6985200"/>
              <a:gd name="connsiteX14" fmla="*/ 757810 w 6858001"/>
              <a:gd name="connsiteY14" fmla="*/ 96483 h 6985200"/>
              <a:gd name="connsiteX15" fmla="*/ 923774 w 6858001"/>
              <a:gd name="connsiteY15" fmla="*/ 114469 h 6985200"/>
              <a:gd name="connsiteX16" fmla="*/ 1104139 w 6858001"/>
              <a:gd name="connsiteY16" fmla="*/ 132454 h 6985200"/>
              <a:gd name="connsiteX17" fmla="*/ 1296163 w 6858001"/>
              <a:gd name="connsiteY17" fmla="*/ 150776 h 6985200"/>
              <a:gd name="connsiteX18" fmla="*/ 1503275 w 6858001"/>
              <a:gd name="connsiteY18" fmla="*/ 167753 h 6985200"/>
              <a:gd name="connsiteX19" fmla="*/ 1719988 w 6858001"/>
              <a:gd name="connsiteY19" fmla="*/ 184058 h 6985200"/>
              <a:gd name="connsiteX20" fmla="*/ 1949045 w 6858001"/>
              <a:gd name="connsiteY20" fmla="*/ 198849 h 6985200"/>
              <a:gd name="connsiteX21" fmla="*/ 2187703 w 6858001"/>
              <a:gd name="connsiteY21" fmla="*/ 212969 h 6985200"/>
              <a:gd name="connsiteX22" fmla="*/ 2436649 w 6858001"/>
              <a:gd name="connsiteY22" fmla="*/ 226248 h 6985200"/>
              <a:gd name="connsiteX23" fmla="*/ 2564208 w 6858001"/>
              <a:gd name="connsiteY23" fmla="*/ 230955 h 6985200"/>
              <a:gd name="connsiteX24" fmla="*/ 2694509 w 6858001"/>
              <a:gd name="connsiteY24" fmla="*/ 236165 h 6985200"/>
              <a:gd name="connsiteX25" fmla="*/ 2826869 w 6858001"/>
              <a:gd name="connsiteY25" fmla="*/ 241040 h 6985200"/>
              <a:gd name="connsiteX26" fmla="*/ 2959914 w 6858001"/>
              <a:gd name="connsiteY26" fmla="*/ 244234 h 6985200"/>
              <a:gd name="connsiteX27" fmla="*/ 3095702 w 6858001"/>
              <a:gd name="connsiteY27" fmla="*/ 247091 h 6985200"/>
              <a:gd name="connsiteX28" fmla="*/ 3232862 w 6858001"/>
              <a:gd name="connsiteY28" fmla="*/ 250117 h 6985200"/>
              <a:gd name="connsiteX29" fmla="*/ 3372766 w 6858001"/>
              <a:gd name="connsiteY29" fmla="*/ 252134 h 6985200"/>
              <a:gd name="connsiteX30" fmla="*/ 3514040 w 6858001"/>
              <a:gd name="connsiteY30" fmla="*/ 252134 h 6985200"/>
              <a:gd name="connsiteX31" fmla="*/ 3656686 w 6858001"/>
              <a:gd name="connsiteY31" fmla="*/ 253142 h 6985200"/>
              <a:gd name="connsiteX32" fmla="*/ 3800705 w 6858001"/>
              <a:gd name="connsiteY32" fmla="*/ 252134 h 6985200"/>
              <a:gd name="connsiteX33" fmla="*/ 3946780 w 6858001"/>
              <a:gd name="connsiteY33" fmla="*/ 250117 h 6985200"/>
              <a:gd name="connsiteX34" fmla="*/ 4092856 w 6858001"/>
              <a:gd name="connsiteY34" fmla="*/ 248268 h 6985200"/>
              <a:gd name="connsiteX35" fmla="*/ 4240988 w 6858001"/>
              <a:gd name="connsiteY35" fmla="*/ 244234 h 6985200"/>
              <a:gd name="connsiteX36" fmla="*/ 4390492 w 6858001"/>
              <a:gd name="connsiteY36" fmla="*/ 240032 h 6985200"/>
              <a:gd name="connsiteX37" fmla="*/ 4539997 w 6858001"/>
              <a:gd name="connsiteY37" fmla="*/ 235157 h 6985200"/>
              <a:gd name="connsiteX38" fmla="*/ 4690873 w 6858001"/>
              <a:gd name="connsiteY38" fmla="*/ 228266 h 6985200"/>
              <a:gd name="connsiteX39" fmla="*/ 4843120 w 6858001"/>
              <a:gd name="connsiteY39" fmla="*/ 220029 h 6985200"/>
              <a:gd name="connsiteX40" fmla="*/ 4996054 w 6858001"/>
              <a:gd name="connsiteY40" fmla="*/ 212129 h 6985200"/>
              <a:gd name="connsiteX41" fmla="*/ 5148987 w 6858001"/>
              <a:gd name="connsiteY41" fmla="*/ 202044 h 6985200"/>
              <a:gd name="connsiteX42" fmla="*/ 5303978 w 6858001"/>
              <a:gd name="connsiteY42" fmla="*/ 189941 h 6985200"/>
              <a:gd name="connsiteX43" fmla="*/ 5456911 w 6858001"/>
              <a:gd name="connsiteY43" fmla="*/ 177839 h 6985200"/>
              <a:gd name="connsiteX44" fmla="*/ 5612588 w 6858001"/>
              <a:gd name="connsiteY44" fmla="*/ 163887 h 6985200"/>
              <a:gd name="connsiteX45" fmla="*/ 5768950 w 6858001"/>
              <a:gd name="connsiteY45" fmla="*/ 148591 h 6985200"/>
              <a:gd name="connsiteX46" fmla="*/ 5923255 w 6858001"/>
              <a:gd name="connsiteY46" fmla="*/ 132455 h 6985200"/>
              <a:gd name="connsiteX47" fmla="*/ 6079618 w 6858001"/>
              <a:gd name="connsiteY47" fmla="*/ 113629 h 6985200"/>
              <a:gd name="connsiteX48" fmla="*/ 6235294 w 6858001"/>
              <a:gd name="connsiteY48" fmla="*/ 93458 h 6985200"/>
              <a:gd name="connsiteX49" fmla="*/ 6391657 w 6858001"/>
              <a:gd name="connsiteY49" fmla="*/ 73455 h 6985200"/>
              <a:gd name="connsiteX50" fmla="*/ 6547333 w 6858001"/>
              <a:gd name="connsiteY50" fmla="*/ 50091 h 6985200"/>
              <a:gd name="connsiteX51" fmla="*/ 6702324 w 6858001"/>
              <a:gd name="connsiteY51" fmla="*/ 26222 h 698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6985200">
                <a:moveTo>
                  <a:pt x="6858001" y="1177"/>
                </a:moveTo>
                <a:lnTo>
                  <a:pt x="6858001" y="1344715"/>
                </a:lnTo>
                <a:lnTo>
                  <a:pt x="6858000" y="1344715"/>
                </a:lnTo>
                <a:lnTo>
                  <a:pt x="6858000" y="6985200"/>
                </a:lnTo>
                <a:lnTo>
                  <a:pt x="0" y="6985199"/>
                </a:lnTo>
                <a:lnTo>
                  <a:pt x="0" y="886772"/>
                </a:lnTo>
                <a:lnTo>
                  <a:pt x="1" y="886772"/>
                </a:lnTo>
                <a:lnTo>
                  <a:pt x="1" y="0"/>
                </a:lnTo>
                <a:lnTo>
                  <a:pt x="40463" y="5883"/>
                </a:lnTo>
                <a:lnTo>
                  <a:pt x="159107" y="23196"/>
                </a:lnTo>
                <a:lnTo>
                  <a:pt x="245518" y="35299"/>
                </a:lnTo>
                <a:lnTo>
                  <a:pt x="348388" y="48073"/>
                </a:lnTo>
                <a:lnTo>
                  <a:pt x="470460" y="63369"/>
                </a:lnTo>
                <a:lnTo>
                  <a:pt x="605563" y="79506"/>
                </a:lnTo>
                <a:lnTo>
                  <a:pt x="757810" y="96483"/>
                </a:lnTo>
                <a:lnTo>
                  <a:pt x="923774" y="114469"/>
                </a:lnTo>
                <a:lnTo>
                  <a:pt x="1104139" y="132454"/>
                </a:lnTo>
                <a:lnTo>
                  <a:pt x="1296163" y="150776"/>
                </a:lnTo>
                <a:lnTo>
                  <a:pt x="1503275" y="167753"/>
                </a:lnTo>
                <a:lnTo>
                  <a:pt x="1719988" y="184058"/>
                </a:lnTo>
                <a:lnTo>
                  <a:pt x="1949045" y="198849"/>
                </a:lnTo>
                <a:lnTo>
                  <a:pt x="2187703" y="212969"/>
                </a:lnTo>
                <a:lnTo>
                  <a:pt x="2436649" y="226248"/>
                </a:lnTo>
                <a:lnTo>
                  <a:pt x="2564208" y="230955"/>
                </a:lnTo>
                <a:lnTo>
                  <a:pt x="2694509" y="236165"/>
                </a:lnTo>
                <a:lnTo>
                  <a:pt x="2826869" y="241040"/>
                </a:lnTo>
                <a:lnTo>
                  <a:pt x="2959914" y="244234"/>
                </a:lnTo>
                <a:lnTo>
                  <a:pt x="3095702" y="247091"/>
                </a:lnTo>
                <a:lnTo>
                  <a:pt x="3232862" y="250117"/>
                </a:lnTo>
                <a:lnTo>
                  <a:pt x="3372766" y="252134"/>
                </a:lnTo>
                <a:lnTo>
                  <a:pt x="3514040" y="252134"/>
                </a:lnTo>
                <a:lnTo>
                  <a:pt x="3656686" y="253142"/>
                </a:lnTo>
                <a:lnTo>
                  <a:pt x="3800705" y="252134"/>
                </a:lnTo>
                <a:lnTo>
                  <a:pt x="3946780" y="250117"/>
                </a:lnTo>
                <a:lnTo>
                  <a:pt x="4092856"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ln>
            <a:noFill/>
          </a:ln>
        </p:spPr>
      </p:sp>
      <p:sp>
        <p:nvSpPr>
          <p:cNvPr id="78" name="Rectangle 77">
            <a:extLst>
              <a:ext uri="{FF2B5EF4-FFF2-40B4-BE49-F238E27FC236}">
                <a16:creationId xmlns:a16="http://schemas.microsoft.com/office/drawing/2014/main" id="{A92A1116-1C84-41DF-B803-1F7B0883EC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2D9BBCF6-3BF9-4F1E-A61F-694EEA66DD40}" type="slidenum">
              <a:rPr lang="es-ES">
                <a:solidFill>
                  <a:srgbClr val="FFFFFF"/>
                </a:solidFill>
              </a:rPr>
              <a:pPr>
                <a:spcAft>
                  <a:spcPts val="600"/>
                </a:spcAft>
              </a:pPr>
              <a:t>21</a:t>
            </a:fld>
            <a:endParaRPr lang="es-ES">
              <a:solidFill>
                <a:srgbClr val="FFFFFF"/>
              </a:solidFill>
            </a:endParaRPr>
          </a:p>
        </p:txBody>
      </p:sp>
      <p:sp>
        <p:nvSpPr>
          <p:cNvPr id="12" name="Rectángulo 11">
            <a:extLst>
              <a:ext uri="{FF2B5EF4-FFF2-40B4-BE49-F238E27FC236}">
                <a16:creationId xmlns:a16="http://schemas.microsoft.com/office/drawing/2014/main" id="{0582F7F1-CB55-1745-8B0E-528B3E32A89D}"/>
              </a:ext>
            </a:extLst>
          </p:cNvPr>
          <p:cNvSpPr/>
          <p:nvPr/>
        </p:nvSpPr>
        <p:spPr>
          <a:xfrm>
            <a:off x="5375920" y="713664"/>
            <a:ext cx="6816080" cy="6109365"/>
          </a:xfrm>
          <a:prstGeom prst="rect">
            <a:avLst/>
          </a:prstGeom>
        </p:spPr>
        <p:txBody>
          <a:bodyPr wrap="square">
            <a:spAutoFit/>
          </a:bodyPr>
          <a:lstStyle/>
          <a:p>
            <a:pPr algn="ctr">
              <a:spcBef>
                <a:spcPts val="600"/>
              </a:spcBef>
              <a:spcAft>
                <a:spcPts val="600"/>
              </a:spcAft>
              <a:buClr>
                <a:srgbClr val="C00000"/>
              </a:buClr>
              <a:buSzPct val="106000"/>
              <a:buNone/>
            </a:pPr>
            <a:r>
              <a:rPr lang="es-ES" sz="2700" b="1" dirty="0">
                <a:latin typeface="Arial" panose="020B0604020202020204" pitchFamily="34" charset="0"/>
                <a:cs typeface="Arial" panose="020B0604020202020204" pitchFamily="34" charset="0"/>
              </a:rPr>
              <a:t>EDAD</a:t>
            </a:r>
          </a:p>
          <a:p>
            <a:pPr algn="just">
              <a:spcBef>
                <a:spcPts val="600"/>
              </a:spcBef>
              <a:spcAft>
                <a:spcPts val="600"/>
              </a:spcAft>
              <a:buClr>
                <a:srgbClr val="C00000"/>
              </a:buClr>
              <a:buSzPct val="106000"/>
              <a:buFont typeface="Wingdings" panose="05000000000000000000" pitchFamily="2" charset="2"/>
              <a:buChar char="q"/>
            </a:pPr>
            <a:r>
              <a:rPr lang="es-ES" sz="2700" b="1" dirty="0">
                <a:latin typeface="Arial" panose="020B0604020202020204" pitchFamily="34" charset="0"/>
                <a:cs typeface="Arial" panose="020B0604020202020204" pitchFamily="34" charset="0"/>
              </a:rPr>
              <a:t> Si eres más bien mayor destaca la madurez, responsabilidad y experiencia. </a:t>
            </a:r>
          </a:p>
          <a:p>
            <a:pPr algn="just">
              <a:spcBef>
                <a:spcPts val="600"/>
              </a:spcBef>
              <a:spcAft>
                <a:spcPts val="600"/>
              </a:spcAft>
              <a:buClr>
                <a:srgbClr val="C00000"/>
              </a:buClr>
              <a:buSzPct val="106000"/>
              <a:buFont typeface="Wingdings" panose="05000000000000000000" pitchFamily="2" charset="2"/>
              <a:buChar char="q"/>
            </a:pPr>
            <a:r>
              <a:rPr lang="es-ES" sz="2700" b="1" dirty="0">
                <a:latin typeface="Arial" panose="020B0604020202020204" pitchFamily="34" charset="0"/>
                <a:cs typeface="Arial" panose="020B0604020202020204" pitchFamily="34" charset="0"/>
              </a:rPr>
              <a:t>Si eres una persona joven, destaca el empuje, las ganas de trabajar, el hecho de no tener hábitos aprendidos en otras empresas. </a:t>
            </a:r>
          </a:p>
          <a:p>
            <a:pPr algn="just">
              <a:spcBef>
                <a:spcPts val="600"/>
              </a:spcBef>
              <a:spcAft>
                <a:spcPts val="600"/>
              </a:spcAft>
              <a:buClr>
                <a:srgbClr val="C00000"/>
              </a:buClr>
              <a:buSzPct val="106000"/>
              <a:buFont typeface="Wingdings" panose="05000000000000000000" pitchFamily="2" charset="2"/>
              <a:buChar char="q"/>
            </a:pPr>
            <a:r>
              <a:rPr lang="es-ES" sz="2700" b="1" dirty="0">
                <a:latin typeface="Arial" panose="020B0604020202020204" pitchFamily="34" charset="0"/>
                <a:cs typeface="Arial" panose="020B0604020202020204" pitchFamily="34" charset="0"/>
              </a:rPr>
              <a:t>Mujer casada y con hijos</a:t>
            </a:r>
          </a:p>
          <a:p>
            <a:pPr marL="285750" lvl="1" indent="-285750" algn="just">
              <a:spcBef>
                <a:spcPts val="600"/>
              </a:spcBef>
              <a:spcAft>
                <a:spcPts val="600"/>
              </a:spcAft>
              <a:buClr>
                <a:srgbClr val="C00000"/>
              </a:buClr>
              <a:buSzPct val="106000"/>
              <a:buFont typeface="Wingdings" panose="05000000000000000000" pitchFamily="2" charset="2"/>
              <a:buChar char="q"/>
            </a:pPr>
            <a:r>
              <a:rPr lang="es-ES" sz="2700" b="1" dirty="0">
                <a:latin typeface="Arial" panose="020B0604020202020204" pitchFamily="34" charset="0"/>
                <a:cs typeface="Arial" panose="020B0604020202020204" pitchFamily="34" charset="0"/>
              </a:rPr>
              <a:t> Destacar la responsabilidad "extra". Tu rendimiento, dedicación, disponibilidad, etc. no se verán afectados. Lo tienes todo muy bien organizado. </a:t>
            </a:r>
          </a:p>
        </p:txBody>
      </p:sp>
      <p:sp>
        <p:nvSpPr>
          <p:cNvPr id="24" name="Rectangle 2">
            <a:extLst>
              <a:ext uri="{FF2B5EF4-FFF2-40B4-BE49-F238E27FC236}">
                <a16:creationId xmlns:a16="http://schemas.microsoft.com/office/drawing/2014/main" id="{7F784CC0-1767-1E4E-AB5B-EA91F703EFE5}"/>
              </a:ext>
            </a:extLst>
          </p:cNvPr>
          <p:cNvSpPr>
            <a:spLocks noGrp="1" noChangeArrowheads="1"/>
          </p:cNvSpPr>
          <p:nvPr>
            <p:ph type="title"/>
          </p:nvPr>
        </p:nvSpPr>
        <p:spPr>
          <a:xfrm>
            <a:off x="602481" y="338118"/>
            <a:ext cx="3634428" cy="804882"/>
          </a:xfrm>
        </p:spPr>
        <p:txBody>
          <a:bodyPr>
            <a:noAutofit/>
          </a:bodyPr>
          <a:lstStyle/>
          <a:p>
            <a:pPr algn="ctr"/>
            <a:r>
              <a:rPr lang="es-ES" sz="2400" cap="all" dirty="0">
                <a:solidFill>
                  <a:srgbClr val="FFC000"/>
                </a:solidFill>
                <a:effectLst>
                  <a:outerShdw blurRad="127000" dist="200000" dir="2700000" algn="tl" rotWithShape="0">
                    <a:srgbClr val="000000">
                      <a:alpha val="30000"/>
                    </a:srgbClr>
                  </a:outerShdw>
                </a:effectLst>
              </a:rPr>
              <a:t>¿COMO PREPARARTE PARA RESPONDER A ALGUNAS PREGUNTAS COMUNES?</a:t>
            </a:r>
            <a:endParaRPr lang="es-MX" sz="2400" cap="all" dirty="0">
              <a:solidFill>
                <a:srgbClr val="FFC000"/>
              </a:solidFill>
              <a:effectLst>
                <a:outerShdw blurRad="127000" dist="200000" dir="2700000" algn="tl" rotWithShape="0">
                  <a:srgbClr val="000000">
                    <a:alpha val="30000"/>
                  </a:srgbClr>
                </a:outerShdw>
              </a:effectLst>
            </a:endParaRPr>
          </a:p>
        </p:txBody>
      </p:sp>
      <p:pic>
        <p:nvPicPr>
          <p:cNvPr id="13" name="Imagen 12">
            <a:extLst>
              <a:ext uri="{FF2B5EF4-FFF2-40B4-BE49-F238E27FC236}">
                <a16:creationId xmlns:a16="http://schemas.microsoft.com/office/drawing/2014/main" id="{C58421F4-54DD-9B49-AFBD-405532EED349}"/>
              </a:ext>
            </a:extLst>
          </p:cNvPr>
          <p:cNvPicPr>
            <a:picLocks noChangeAspect="1"/>
          </p:cNvPicPr>
          <p:nvPr/>
        </p:nvPicPr>
        <p:blipFill>
          <a:blip r:embed="rId3"/>
          <a:stretch>
            <a:fillRect/>
          </a:stretch>
        </p:blipFill>
        <p:spPr>
          <a:xfrm>
            <a:off x="366221" y="2204864"/>
            <a:ext cx="4521200" cy="4176464"/>
          </a:xfrm>
          <a:prstGeom prst="rect">
            <a:avLst/>
          </a:prstGeom>
        </p:spPr>
      </p:pic>
    </p:spTree>
    <p:extLst>
      <p:ext uri="{BB962C8B-B14F-4D97-AF65-F5344CB8AC3E}">
        <p14:creationId xmlns:p14="http://schemas.microsoft.com/office/powerpoint/2010/main" val="32741227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B4AAD3FD-83A5-4B89-9F8F-01B887086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74" name="Freeform 31">
            <a:extLst>
              <a:ext uri="{FF2B5EF4-FFF2-40B4-BE49-F238E27FC236}">
                <a16:creationId xmlns:a16="http://schemas.microsoft.com/office/drawing/2014/main" id="{61752F1D-FC0F-4103-9584-630E643CCD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02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useBgFill="1">
        <p:nvSpPr>
          <p:cNvPr id="76" name="Freeform: Shape 75">
            <a:extLst>
              <a:ext uri="{FF2B5EF4-FFF2-40B4-BE49-F238E27FC236}">
                <a16:creationId xmlns:a16="http://schemas.microsoft.com/office/drawing/2014/main" id="{70151CB7-E7DE-4917-B831-01DF9CE013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270819" y="-63600"/>
            <a:ext cx="6858001" cy="6985200"/>
          </a:xfrm>
          <a:custGeom>
            <a:avLst/>
            <a:gdLst>
              <a:gd name="connsiteX0" fmla="*/ 6858001 w 6858001"/>
              <a:gd name="connsiteY0" fmla="*/ 1177 h 6985200"/>
              <a:gd name="connsiteX1" fmla="*/ 6858001 w 6858001"/>
              <a:gd name="connsiteY1" fmla="*/ 1344715 h 6985200"/>
              <a:gd name="connsiteX2" fmla="*/ 6858000 w 6858001"/>
              <a:gd name="connsiteY2" fmla="*/ 1344715 h 6985200"/>
              <a:gd name="connsiteX3" fmla="*/ 6858000 w 6858001"/>
              <a:gd name="connsiteY3" fmla="*/ 6985200 h 6985200"/>
              <a:gd name="connsiteX4" fmla="*/ 0 w 6858001"/>
              <a:gd name="connsiteY4" fmla="*/ 6985199 h 6985200"/>
              <a:gd name="connsiteX5" fmla="*/ 0 w 6858001"/>
              <a:gd name="connsiteY5" fmla="*/ 886772 h 6985200"/>
              <a:gd name="connsiteX6" fmla="*/ 1 w 6858001"/>
              <a:gd name="connsiteY6" fmla="*/ 886772 h 6985200"/>
              <a:gd name="connsiteX7" fmla="*/ 1 w 6858001"/>
              <a:gd name="connsiteY7" fmla="*/ 0 h 6985200"/>
              <a:gd name="connsiteX8" fmla="*/ 40463 w 6858001"/>
              <a:gd name="connsiteY8" fmla="*/ 5883 h 6985200"/>
              <a:gd name="connsiteX9" fmla="*/ 159107 w 6858001"/>
              <a:gd name="connsiteY9" fmla="*/ 23196 h 6985200"/>
              <a:gd name="connsiteX10" fmla="*/ 245518 w 6858001"/>
              <a:gd name="connsiteY10" fmla="*/ 35299 h 6985200"/>
              <a:gd name="connsiteX11" fmla="*/ 348388 w 6858001"/>
              <a:gd name="connsiteY11" fmla="*/ 48073 h 6985200"/>
              <a:gd name="connsiteX12" fmla="*/ 470460 w 6858001"/>
              <a:gd name="connsiteY12" fmla="*/ 63369 h 6985200"/>
              <a:gd name="connsiteX13" fmla="*/ 605563 w 6858001"/>
              <a:gd name="connsiteY13" fmla="*/ 79506 h 6985200"/>
              <a:gd name="connsiteX14" fmla="*/ 757810 w 6858001"/>
              <a:gd name="connsiteY14" fmla="*/ 96483 h 6985200"/>
              <a:gd name="connsiteX15" fmla="*/ 923774 w 6858001"/>
              <a:gd name="connsiteY15" fmla="*/ 114469 h 6985200"/>
              <a:gd name="connsiteX16" fmla="*/ 1104139 w 6858001"/>
              <a:gd name="connsiteY16" fmla="*/ 132454 h 6985200"/>
              <a:gd name="connsiteX17" fmla="*/ 1296163 w 6858001"/>
              <a:gd name="connsiteY17" fmla="*/ 150776 h 6985200"/>
              <a:gd name="connsiteX18" fmla="*/ 1503275 w 6858001"/>
              <a:gd name="connsiteY18" fmla="*/ 167753 h 6985200"/>
              <a:gd name="connsiteX19" fmla="*/ 1719988 w 6858001"/>
              <a:gd name="connsiteY19" fmla="*/ 184058 h 6985200"/>
              <a:gd name="connsiteX20" fmla="*/ 1949045 w 6858001"/>
              <a:gd name="connsiteY20" fmla="*/ 198849 h 6985200"/>
              <a:gd name="connsiteX21" fmla="*/ 2187703 w 6858001"/>
              <a:gd name="connsiteY21" fmla="*/ 212969 h 6985200"/>
              <a:gd name="connsiteX22" fmla="*/ 2436649 w 6858001"/>
              <a:gd name="connsiteY22" fmla="*/ 226248 h 6985200"/>
              <a:gd name="connsiteX23" fmla="*/ 2564208 w 6858001"/>
              <a:gd name="connsiteY23" fmla="*/ 230955 h 6985200"/>
              <a:gd name="connsiteX24" fmla="*/ 2694509 w 6858001"/>
              <a:gd name="connsiteY24" fmla="*/ 236165 h 6985200"/>
              <a:gd name="connsiteX25" fmla="*/ 2826869 w 6858001"/>
              <a:gd name="connsiteY25" fmla="*/ 241040 h 6985200"/>
              <a:gd name="connsiteX26" fmla="*/ 2959914 w 6858001"/>
              <a:gd name="connsiteY26" fmla="*/ 244234 h 6985200"/>
              <a:gd name="connsiteX27" fmla="*/ 3095702 w 6858001"/>
              <a:gd name="connsiteY27" fmla="*/ 247091 h 6985200"/>
              <a:gd name="connsiteX28" fmla="*/ 3232862 w 6858001"/>
              <a:gd name="connsiteY28" fmla="*/ 250117 h 6985200"/>
              <a:gd name="connsiteX29" fmla="*/ 3372766 w 6858001"/>
              <a:gd name="connsiteY29" fmla="*/ 252134 h 6985200"/>
              <a:gd name="connsiteX30" fmla="*/ 3514040 w 6858001"/>
              <a:gd name="connsiteY30" fmla="*/ 252134 h 6985200"/>
              <a:gd name="connsiteX31" fmla="*/ 3656686 w 6858001"/>
              <a:gd name="connsiteY31" fmla="*/ 253142 h 6985200"/>
              <a:gd name="connsiteX32" fmla="*/ 3800705 w 6858001"/>
              <a:gd name="connsiteY32" fmla="*/ 252134 h 6985200"/>
              <a:gd name="connsiteX33" fmla="*/ 3946780 w 6858001"/>
              <a:gd name="connsiteY33" fmla="*/ 250117 h 6985200"/>
              <a:gd name="connsiteX34" fmla="*/ 4092856 w 6858001"/>
              <a:gd name="connsiteY34" fmla="*/ 248268 h 6985200"/>
              <a:gd name="connsiteX35" fmla="*/ 4240988 w 6858001"/>
              <a:gd name="connsiteY35" fmla="*/ 244234 h 6985200"/>
              <a:gd name="connsiteX36" fmla="*/ 4390492 w 6858001"/>
              <a:gd name="connsiteY36" fmla="*/ 240032 h 6985200"/>
              <a:gd name="connsiteX37" fmla="*/ 4539997 w 6858001"/>
              <a:gd name="connsiteY37" fmla="*/ 235157 h 6985200"/>
              <a:gd name="connsiteX38" fmla="*/ 4690873 w 6858001"/>
              <a:gd name="connsiteY38" fmla="*/ 228266 h 6985200"/>
              <a:gd name="connsiteX39" fmla="*/ 4843120 w 6858001"/>
              <a:gd name="connsiteY39" fmla="*/ 220029 h 6985200"/>
              <a:gd name="connsiteX40" fmla="*/ 4996054 w 6858001"/>
              <a:gd name="connsiteY40" fmla="*/ 212129 h 6985200"/>
              <a:gd name="connsiteX41" fmla="*/ 5148987 w 6858001"/>
              <a:gd name="connsiteY41" fmla="*/ 202044 h 6985200"/>
              <a:gd name="connsiteX42" fmla="*/ 5303978 w 6858001"/>
              <a:gd name="connsiteY42" fmla="*/ 189941 h 6985200"/>
              <a:gd name="connsiteX43" fmla="*/ 5456911 w 6858001"/>
              <a:gd name="connsiteY43" fmla="*/ 177839 h 6985200"/>
              <a:gd name="connsiteX44" fmla="*/ 5612588 w 6858001"/>
              <a:gd name="connsiteY44" fmla="*/ 163887 h 6985200"/>
              <a:gd name="connsiteX45" fmla="*/ 5768950 w 6858001"/>
              <a:gd name="connsiteY45" fmla="*/ 148591 h 6985200"/>
              <a:gd name="connsiteX46" fmla="*/ 5923255 w 6858001"/>
              <a:gd name="connsiteY46" fmla="*/ 132455 h 6985200"/>
              <a:gd name="connsiteX47" fmla="*/ 6079618 w 6858001"/>
              <a:gd name="connsiteY47" fmla="*/ 113629 h 6985200"/>
              <a:gd name="connsiteX48" fmla="*/ 6235294 w 6858001"/>
              <a:gd name="connsiteY48" fmla="*/ 93458 h 6985200"/>
              <a:gd name="connsiteX49" fmla="*/ 6391657 w 6858001"/>
              <a:gd name="connsiteY49" fmla="*/ 73455 h 6985200"/>
              <a:gd name="connsiteX50" fmla="*/ 6547333 w 6858001"/>
              <a:gd name="connsiteY50" fmla="*/ 50091 h 6985200"/>
              <a:gd name="connsiteX51" fmla="*/ 6702324 w 6858001"/>
              <a:gd name="connsiteY51" fmla="*/ 26222 h 698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6985200">
                <a:moveTo>
                  <a:pt x="6858001" y="1177"/>
                </a:moveTo>
                <a:lnTo>
                  <a:pt x="6858001" y="1344715"/>
                </a:lnTo>
                <a:lnTo>
                  <a:pt x="6858000" y="1344715"/>
                </a:lnTo>
                <a:lnTo>
                  <a:pt x="6858000" y="6985200"/>
                </a:lnTo>
                <a:lnTo>
                  <a:pt x="0" y="6985199"/>
                </a:lnTo>
                <a:lnTo>
                  <a:pt x="0" y="886772"/>
                </a:lnTo>
                <a:lnTo>
                  <a:pt x="1" y="886772"/>
                </a:lnTo>
                <a:lnTo>
                  <a:pt x="1" y="0"/>
                </a:lnTo>
                <a:lnTo>
                  <a:pt x="40463" y="5883"/>
                </a:lnTo>
                <a:lnTo>
                  <a:pt x="159107" y="23196"/>
                </a:lnTo>
                <a:lnTo>
                  <a:pt x="245518" y="35299"/>
                </a:lnTo>
                <a:lnTo>
                  <a:pt x="348388" y="48073"/>
                </a:lnTo>
                <a:lnTo>
                  <a:pt x="470460" y="63369"/>
                </a:lnTo>
                <a:lnTo>
                  <a:pt x="605563" y="79506"/>
                </a:lnTo>
                <a:lnTo>
                  <a:pt x="757810" y="96483"/>
                </a:lnTo>
                <a:lnTo>
                  <a:pt x="923774" y="114469"/>
                </a:lnTo>
                <a:lnTo>
                  <a:pt x="1104139" y="132454"/>
                </a:lnTo>
                <a:lnTo>
                  <a:pt x="1296163" y="150776"/>
                </a:lnTo>
                <a:lnTo>
                  <a:pt x="1503275" y="167753"/>
                </a:lnTo>
                <a:lnTo>
                  <a:pt x="1719988" y="184058"/>
                </a:lnTo>
                <a:lnTo>
                  <a:pt x="1949045" y="198849"/>
                </a:lnTo>
                <a:lnTo>
                  <a:pt x="2187703" y="212969"/>
                </a:lnTo>
                <a:lnTo>
                  <a:pt x="2436649" y="226248"/>
                </a:lnTo>
                <a:lnTo>
                  <a:pt x="2564208" y="230955"/>
                </a:lnTo>
                <a:lnTo>
                  <a:pt x="2694509" y="236165"/>
                </a:lnTo>
                <a:lnTo>
                  <a:pt x="2826869" y="241040"/>
                </a:lnTo>
                <a:lnTo>
                  <a:pt x="2959914" y="244234"/>
                </a:lnTo>
                <a:lnTo>
                  <a:pt x="3095702" y="247091"/>
                </a:lnTo>
                <a:lnTo>
                  <a:pt x="3232862" y="250117"/>
                </a:lnTo>
                <a:lnTo>
                  <a:pt x="3372766" y="252134"/>
                </a:lnTo>
                <a:lnTo>
                  <a:pt x="3514040" y="252134"/>
                </a:lnTo>
                <a:lnTo>
                  <a:pt x="3656686" y="253142"/>
                </a:lnTo>
                <a:lnTo>
                  <a:pt x="3800705" y="252134"/>
                </a:lnTo>
                <a:lnTo>
                  <a:pt x="3946780" y="250117"/>
                </a:lnTo>
                <a:lnTo>
                  <a:pt x="4092856"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ln>
            <a:noFill/>
          </a:ln>
        </p:spPr>
      </p:sp>
      <p:sp>
        <p:nvSpPr>
          <p:cNvPr id="78" name="Rectangle 77">
            <a:extLst>
              <a:ext uri="{FF2B5EF4-FFF2-40B4-BE49-F238E27FC236}">
                <a16:creationId xmlns:a16="http://schemas.microsoft.com/office/drawing/2014/main" id="{A92A1116-1C84-41DF-B803-1F7B0883EC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2D9BBCF6-3BF9-4F1E-A61F-694EEA66DD40}" type="slidenum">
              <a:rPr lang="es-ES">
                <a:solidFill>
                  <a:srgbClr val="FFFFFF"/>
                </a:solidFill>
              </a:rPr>
              <a:pPr>
                <a:spcAft>
                  <a:spcPts val="600"/>
                </a:spcAft>
              </a:pPr>
              <a:t>22</a:t>
            </a:fld>
            <a:endParaRPr lang="es-ES">
              <a:solidFill>
                <a:srgbClr val="FFFFFF"/>
              </a:solidFill>
            </a:endParaRPr>
          </a:p>
        </p:txBody>
      </p:sp>
      <p:sp>
        <p:nvSpPr>
          <p:cNvPr id="12" name="Rectángulo 11">
            <a:extLst>
              <a:ext uri="{FF2B5EF4-FFF2-40B4-BE49-F238E27FC236}">
                <a16:creationId xmlns:a16="http://schemas.microsoft.com/office/drawing/2014/main" id="{0582F7F1-CB55-1745-8B0E-528B3E32A89D}"/>
              </a:ext>
            </a:extLst>
          </p:cNvPr>
          <p:cNvSpPr/>
          <p:nvPr/>
        </p:nvSpPr>
        <p:spPr>
          <a:xfrm>
            <a:off x="5189724" y="360730"/>
            <a:ext cx="6578997" cy="6678751"/>
          </a:xfrm>
          <a:prstGeom prst="rect">
            <a:avLst/>
          </a:prstGeom>
        </p:spPr>
        <p:txBody>
          <a:bodyPr wrap="square">
            <a:spAutoFit/>
          </a:bodyPr>
          <a:lstStyle/>
          <a:p>
            <a:pPr algn="ctr">
              <a:spcBef>
                <a:spcPts val="600"/>
              </a:spcBef>
              <a:spcAft>
                <a:spcPts val="600"/>
              </a:spcAft>
              <a:buClr>
                <a:srgbClr val="C00000"/>
              </a:buClr>
              <a:buSzPct val="106000"/>
              <a:buNone/>
            </a:pPr>
            <a:r>
              <a:rPr lang="es-ES" sz="2700" b="1" dirty="0">
                <a:solidFill>
                  <a:srgbClr val="000099"/>
                </a:solidFill>
                <a:latin typeface="Aldine401 BT" pitchFamily="18" charset="0"/>
              </a:rPr>
              <a:t>SI ERES SOLTERO O SOLTERA</a:t>
            </a:r>
          </a:p>
          <a:p>
            <a:pPr algn="just">
              <a:spcBef>
                <a:spcPts val="600"/>
              </a:spcBef>
              <a:spcAft>
                <a:spcPts val="600"/>
              </a:spcAft>
              <a:buClr>
                <a:srgbClr val="C00000"/>
              </a:buClr>
              <a:buSzPct val="106000"/>
              <a:buFont typeface="Wingdings" panose="05000000000000000000" pitchFamily="2" charset="2"/>
              <a:buChar char="q"/>
            </a:pPr>
            <a:r>
              <a:rPr lang="es-ES" sz="2700" b="1" dirty="0">
                <a:solidFill>
                  <a:srgbClr val="003300"/>
                </a:solidFill>
                <a:latin typeface="Aldine401 BT" pitchFamily="18" charset="0"/>
              </a:rPr>
              <a:t> Destacar la plena disponibilidad y dedicación al trabajo. </a:t>
            </a:r>
          </a:p>
          <a:p>
            <a:pPr marL="274320" lvl="1" algn="just">
              <a:spcBef>
                <a:spcPts val="600"/>
              </a:spcBef>
              <a:spcAft>
                <a:spcPts val="600"/>
              </a:spcAft>
              <a:buClr>
                <a:srgbClr val="C00000"/>
              </a:buClr>
              <a:buSzPct val="106000"/>
              <a:buFont typeface="Wingdings" panose="05000000000000000000" pitchFamily="2" charset="2"/>
              <a:buChar char="q"/>
            </a:pPr>
            <a:r>
              <a:rPr lang="es-ES" sz="2700" b="1" dirty="0">
                <a:solidFill>
                  <a:srgbClr val="003300"/>
                </a:solidFill>
                <a:latin typeface="Aldine401 BT" pitchFamily="18" charset="0"/>
              </a:rPr>
              <a:t>¿Por qué te has presentado a esta entrevista?</a:t>
            </a:r>
          </a:p>
          <a:p>
            <a:pPr marL="274320" lvl="1" algn="just">
              <a:spcBef>
                <a:spcPts val="600"/>
              </a:spcBef>
              <a:spcAft>
                <a:spcPts val="600"/>
              </a:spcAft>
              <a:buClr>
                <a:srgbClr val="C00000"/>
              </a:buClr>
              <a:buSzPct val="106000"/>
              <a:buFont typeface="Wingdings" panose="05000000000000000000" pitchFamily="2" charset="2"/>
              <a:buChar char="q"/>
            </a:pPr>
            <a:r>
              <a:rPr lang="es-ES" sz="2700" b="1" dirty="0">
                <a:solidFill>
                  <a:srgbClr val="003300"/>
                </a:solidFill>
                <a:latin typeface="Aldine401 BT" pitchFamily="18" charset="0"/>
              </a:rPr>
              <a:t> Conoces la empresa y el sector, los cuales son de tu interés. Buscas una mejora profesional.</a:t>
            </a:r>
          </a:p>
          <a:p>
            <a:pPr marL="274320" lvl="1" algn="just">
              <a:spcBef>
                <a:spcPts val="600"/>
              </a:spcBef>
              <a:spcAft>
                <a:spcPts val="600"/>
              </a:spcAft>
              <a:buClr>
                <a:srgbClr val="C00000"/>
              </a:buClr>
              <a:buSzPct val="106000"/>
              <a:buFont typeface="Wingdings" panose="05000000000000000000" pitchFamily="2" charset="2"/>
              <a:buChar char="q"/>
            </a:pPr>
            <a:r>
              <a:rPr lang="es-ES" sz="2700" b="1" dirty="0">
                <a:solidFill>
                  <a:srgbClr val="003300"/>
                </a:solidFill>
                <a:latin typeface="Aldine401 BT" pitchFamily="18" charset="0"/>
              </a:rPr>
              <a:t>¿Por qué deseas HACER TU PRACTICA  en esta empresa?</a:t>
            </a:r>
          </a:p>
          <a:p>
            <a:pPr marL="274320" lvl="1" algn="just">
              <a:spcBef>
                <a:spcPts val="600"/>
              </a:spcBef>
              <a:spcAft>
                <a:spcPts val="600"/>
              </a:spcAft>
              <a:buClr>
                <a:srgbClr val="C00000"/>
              </a:buClr>
              <a:buSzPct val="106000"/>
              <a:buFont typeface="Wingdings" panose="05000000000000000000" pitchFamily="2" charset="2"/>
              <a:buChar char="q"/>
            </a:pPr>
            <a:r>
              <a:rPr lang="es-ES" sz="2700" b="1" dirty="0">
                <a:solidFill>
                  <a:srgbClr val="003300"/>
                </a:solidFill>
                <a:latin typeface="Aldine401 BT" pitchFamily="18" charset="0"/>
              </a:rPr>
              <a:t> Es necesario que conozcas la empresa, los servicios o los productos que ofrece, y relacionarlo con tus intereses profesionales</a:t>
            </a:r>
            <a:endParaRPr lang="es-ES" sz="2700" b="1" dirty="0">
              <a:latin typeface="Aldine401 BT" pitchFamily="18" charset="0"/>
            </a:endParaRPr>
          </a:p>
        </p:txBody>
      </p:sp>
      <p:sp>
        <p:nvSpPr>
          <p:cNvPr id="24" name="Rectangle 2">
            <a:extLst>
              <a:ext uri="{FF2B5EF4-FFF2-40B4-BE49-F238E27FC236}">
                <a16:creationId xmlns:a16="http://schemas.microsoft.com/office/drawing/2014/main" id="{7F784CC0-1767-1E4E-AB5B-EA91F703EFE5}"/>
              </a:ext>
            </a:extLst>
          </p:cNvPr>
          <p:cNvSpPr>
            <a:spLocks noGrp="1" noChangeArrowheads="1"/>
          </p:cNvSpPr>
          <p:nvPr>
            <p:ph type="title"/>
          </p:nvPr>
        </p:nvSpPr>
        <p:spPr>
          <a:xfrm>
            <a:off x="509039" y="172270"/>
            <a:ext cx="3634428" cy="804882"/>
          </a:xfrm>
        </p:spPr>
        <p:txBody>
          <a:bodyPr>
            <a:noAutofit/>
          </a:bodyPr>
          <a:lstStyle/>
          <a:p>
            <a:pPr algn="ctr"/>
            <a:r>
              <a:rPr lang="es-ES" sz="2400" cap="all" dirty="0">
                <a:solidFill>
                  <a:srgbClr val="FFC000"/>
                </a:solidFill>
                <a:effectLst>
                  <a:outerShdw blurRad="127000" dist="200000" dir="2700000" algn="tl" rotWithShape="0">
                    <a:srgbClr val="000000">
                      <a:alpha val="30000"/>
                    </a:srgbClr>
                  </a:outerShdw>
                </a:effectLst>
              </a:rPr>
              <a:t>¿COMO PREPARARTE PARA RESPONDER A ALGUNAS PREGUNTAS COMUNES?</a:t>
            </a:r>
            <a:endParaRPr lang="es-MX" sz="2400" cap="all" dirty="0">
              <a:solidFill>
                <a:srgbClr val="FFC000"/>
              </a:solidFill>
              <a:effectLst>
                <a:outerShdw blurRad="127000" dist="200000" dir="2700000" algn="tl" rotWithShape="0">
                  <a:srgbClr val="000000">
                    <a:alpha val="30000"/>
                  </a:srgbClr>
                </a:outerShdw>
              </a:effectLst>
            </a:endParaRPr>
          </a:p>
        </p:txBody>
      </p:sp>
      <p:pic>
        <p:nvPicPr>
          <p:cNvPr id="2" name="Imagen 1">
            <a:extLst>
              <a:ext uri="{FF2B5EF4-FFF2-40B4-BE49-F238E27FC236}">
                <a16:creationId xmlns:a16="http://schemas.microsoft.com/office/drawing/2014/main" id="{351A09FB-42EA-E646-BBEA-4EEB9DD8E084}"/>
              </a:ext>
            </a:extLst>
          </p:cNvPr>
          <p:cNvPicPr>
            <a:picLocks noChangeAspect="1"/>
          </p:cNvPicPr>
          <p:nvPr/>
        </p:nvPicPr>
        <p:blipFill>
          <a:blip r:embed="rId3"/>
          <a:stretch>
            <a:fillRect/>
          </a:stretch>
        </p:blipFill>
        <p:spPr>
          <a:xfrm>
            <a:off x="334262" y="2060848"/>
            <a:ext cx="4521200" cy="4392488"/>
          </a:xfrm>
          <a:prstGeom prst="rect">
            <a:avLst/>
          </a:prstGeom>
        </p:spPr>
      </p:pic>
    </p:spTree>
    <p:extLst>
      <p:ext uri="{BB962C8B-B14F-4D97-AF65-F5344CB8AC3E}">
        <p14:creationId xmlns:p14="http://schemas.microsoft.com/office/powerpoint/2010/main" val="270940496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5" name="Picture 84">
            <a:extLst>
              <a:ext uri="{FF2B5EF4-FFF2-40B4-BE49-F238E27FC236}">
                <a16:creationId xmlns:a16="http://schemas.microsoft.com/office/drawing/2014/main" id="{F1B8F9CB-890B-4CB8-B503-188A763E2FC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hqprint">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87" name="Picture 86">
            <a:extLst>
              <a:ext uri="{FF2B5EF4-FFF2-40B4-BE49-F238E27FC236}">
                <a16:creationId xmlns:a16="http://schemas.microsoft.com/office/drawing/2014/main" id="{AA632AB4-3837-4FD0-8B62-0A18B573F4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hqprint">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89" name="Oval 88">
            <a:extLst>
              <a:ext uri="{FF2B5EF4-FFF2-40B4-BE49-F238E27FC236}">
                <a16:creationId xmlns:a16="http://schemas.microsoft.com/office/drawing/2014/main" id="{C393B4A7-6ABF-423D-A762-3CDB4897A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1" name="Picture 90">
            <a:extLst>
              <a:ext uri="{FF2B5EF4-FFF2-40B4-BE49-F238E27FC236}">
                <a16:creationId xmlns:a16="http://schemas.microsoft.com/office/drawing/2014/main" id="{9CD2319A-6FA9-4EFB-9EDF-7304467425E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cstate="hqprint">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93" name="Picture 92">
            <a:extLst>
              <a:ext uri="{FF2B5EF4-FFF2-40B4-BE49-F238E27FC236}">
                <a16:creationId xmlns:a16="http://schemas.microsoft.com/office/drawing/2014/main" id="{D1692A93-3514-4486-8B67-CCA4E0259BC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cstate="hqprint">
            <a:extLst>
              <a:ext uri="{28A0092B-C50C-407E-A947-70E740481C1C}">
                <a14:useLocalDpi xmlns:a14="http://schemas.microsoft.com/office/drawing/2010/main"/>
              </a:ext>
            </a:extLst>
          </a:blip>
          <a:srcRect b="23320"/>
          <a:stretch/>
        </p:blipFill>
        <p:spPr>
          <a:xfrm>
            <a:off x="8605878" y="6096000"/>
            <a:ext cx="993734" cy="762000"/>
          </a:xfrm>
          <a:prstGeom prst="rect">
            <a:avLst/>
          </a:prstGeom>
        </p:spPr>
      </p:pic>
      <p:sp>
        <p:nvSpPr>
          <p:cNvPr id="95" name="Rectangle 94">
            <a:extLst>
              <a:ext uri="{FF2B5EF4-FFF2-40B4-BE49-F238E27FC236}">
                <a16:creationId xmlns:a16="http://schemas.microsoft.com/office/drawing/2014/main" id="{01AD250C-F2EA-449F-9B14-DF5BB674C5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97" name="Rectangle 96">
            <a:extLst>
              <a:ext uri="{FF2B5EF4-FFF2-40B4-BE49-F238E27FC236}">
                <a16:creationId xmlns:a16="http://schemas.microsoft.com/office/drawing/2014/main" id="{4E78424C-6FD0-41F8-9CAA-5DC19C4235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8674" name="Rectangle 2"/>
          <p:cNvSpPr>
            <a:spLocks noGrp="1" noChangeArrowheads="1"/>
          </p:cNvSpPr>
          <p:nvPr>
            <p:ph type="title"/>
          </p:nvPr>
        </p:nvSpPr>
        <p:spPr>
          <a:xfrm>
            <a:off x="418796" y="962236"/>
            <a:ext cx="3108626" cy="4572000"/>
          </a:xfrm>
        </p:spPr>
        <p:txBody>
          <a:bodyPr vert="horz" lIns="91440" tIns="45720" rIns="91440" bIns="45720" rtlCol="0" anchor="ctr">
            <a:normAutofit/>
          </a:bodyPr>
          <a:lstStyle/>
          <a:p>
            <a:pPr algn="r"/>
            <a:r>
              <a:rPr lang="en-US" sz="2800" cap="all" dirty="0">
                <a:solidFill>
                  <a:srgbClr val="F2F2F2"/>
                </a:solidFill>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t>¿COMO PREPARARTE PARA RESPONDER A </a:t>
            </a:r>
            <a:br>
              <a:rPr lang="en-US" sz="2800" cap="all" dirty="0">
                <a:solidFill>
                  <a:srgbClr val="F2F2F2"/>
                </a:solidFill>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br>
            <a:r>
              <a:rPr lang="en-US" sz="2800" cap="all" dirty="0">
                <a:solidFill>
                  <a:srgbClr val="F2F2F2"/>
                </a:solidFill>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t>ALGUNAS PREGUNTAS COMUNES</a:t>
            </a:r>
            <a:r>
              <a:rPr lang="en-US" sz="2800" dirty="0">
                <a:solidFill>
                  <a:srgbClr val="F2F2F2"/>
                </a:solidFill>
                <a:latin typeface="Arial" panose="020B0604020202020204" pitchFamily="34" charset="0"/>
                <a:cs typeface="Arial" panose="020B0604020202020204" pitchFamily="34" charset="0"/>
              </a:rPr>
              <a:t>?</a:t>
            </a:r>
          </a:p>
        </p:txBody>
      </p:sp>
      <p:sp>
        <p:nvSpPr>
          <p:cNvPr id="99" name="Freeform: Shape 98">
            <a:extLst>
              <a:ext uri="{FF2B5EF4-FFF2-40B4-BE49-F238E27FC236}">
                <a16:creationId xmlns:a16="http://schemas.microsoft.com/office/drawing/2014/main" id="{DD136760-57DC-4301-8BEA-B71AD2D139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61310" y="0"/>
            <a:ext cx="8030690" cy="6858000"/>
          </a:xfrm>
          <a:custGeom>
            <a:avLst/>
            <a:gdLst>
              <a:gd name="connsiteX0" fmla="*/ 1176 w 8030690"/>
              <a:gd name="connsiteY0" fmla="*/ 0 h 6858000"/>
              <a:gd name="connsiteX1" fmla="*/ 1344715 w 8030690"/>
              <a:gd name="connsiteY1" fmla="*/ 0 h 6858000"/>
              <a:gd name="connsiteX2" fmla="*/ 1344715 w 8030690"/>
              <a:gd name="connsiteY2" fmla="*/ 0 h 6858000"/>
              <a:gd name="connsiteX3" fmla="*/ 8030690 w 8030690"/>
              <a:gd name="connsiteY3" fmla="*/ 0 h 6858000"/>
              <a:gd name="connsiteX4" fmla="*/ 8030690 w 8030690"/>
              <a:gd name="connsiteY4" fmla="*/ 6858000 h 6858000"/>
              <a:gd name="connsiteX5" fmla="*/ 477746 w 8030690"/>
              <a:gd name="connsiteY5" fmla="*/ 6858000 h 6858000"/>
              <a:gd name="connsiteX6" fmla="*/ 477746 w 8030690"/>
              <a:gd name="connsiteY6" fmla="*/ 6858000 h 6858000"/>
              <a:gd name="connsiteX7" fmla="*/ 0 w 8030690"/>
              <a:gd name="connsiteY7" fmla="*/ 6858000 h 6858000"/>
              <a:gd name="connsiteX8" fmla="*/ 5883 w 8030690"/>
              <a:gd name="connsiteY8" fmla="*/ 6817538 h 6858000"/>
              <a:gd name="connsiteX9" fmla="*/ 23196 w 8030690"/>
              <a:gd name="connsiteY9" fmla="*/ 6698894 h 6858000"/>
              <a:gd name="connsiteX10" fmla="*/ 35298 w 8030690"/>
              <a:gd name="connsiteY10" fmla="*/ 6612483 h 6858000"/>
              <a:gd name="connsiteX11" fmla="*/ 48073 w 8030690"/>
              <a:gd name="connsiteY11" fmla="*/ 6509613 h 6858000"/>
              <a:gd name="connsiteX12" fmla="*/ 63369 w 8030690"/>
              <a:gd name="connsiteY12" fmla="*/ 6387541 h 6858000"/>
              <a:gd name="connsiteX13" fmla="*/ 79506 w 8030690"/>
              <a:gd name="connsiteY13" fmla="*/ 6252438 h 6858000"/>
              <a:gd name="connsiteX14" fmla="*/ 96483 w 8030690"/>
              <a:gd name="connsiteY14" fmla="*/ 6100191 h 6858000"/>
              <a:gd name="connsiteX15" fmla="*/ 114468 w 8030690"/>
              <a:gd name="connsiteY15" fmla="*/ 5934227 h 6858000"/>
              <a:gd name="connsiteX16" fmla="*/ 132454 w 8030690"/>
              <a:gd name="connsiteY16" fmla="*/ 5753862 h 6858000"/>
              <a:gd name="connsiteX17" fmla="*/ 150775 w 8030690"/>
              <a:gd name="connsiteY17" fmla="*/ 5561838 h 6858000"/>
              <a:gd name="connsiteX18" fmla="*/ 167752 w 8030690"/>
              <a:gd name="connsiteY18" fmla="*/ 5354726 h 6858000"/>
              <a:gd name="connsiteX19" fmla="*/ 184057 w 8030690"/>
              <a:gd name="connsiteY19" fmla="*/ 5138013 h 6858000"/>
              <a:gd name="connsiteX20" fmla="*/ 198849 w 8030690"/>
              <a:gd name="connsiteY20" fmla="*/ 4908956 h 6858000"/>
              <a:gd name="connsiteX21" fmla="*/ 212968 w 8030690"/>
              <a:gd name="connsiteY21" fmla="*/ 4670298 h 6858000"/>
              <a:gd name="connsiteX22" fmla="*/ 226248 w 8030690"/>
              <a:gd name="connsiteY22" fmla="*/ 4421352 h 6858000"/>
              <a:gd name="connsiteX23" fmla="*/ 230954 w 8030690"/>
              <a:gd name="connsiteY23" fmla="*/ 4293793 h 6858000"/>
              <a:gd name="connsiteX24" fmla="*/ 236165 w 8030690"/>
              <a:gd name="connsiteY24" fmla="*/ 4163491 h 6858000"/>
              <a:gd name="connsiteX25" fmla="*/ 241039 w 8030690"/>
              <a:gd name="connsiteY25" fmla="*/ 4031132 h 6858000"/>
              <a:gd name="connsiteX26" fmla="*/ 244233 w 8030690"/>
              <a:gd name="connsiteY26" fmla="*/ 3898087 h 6858000"/>
              <a:gd name="connsiteX27" fmla="*/ 247091 w 8030690"/>
              <a:gd name="connsiteY27" fmla="*/ 3762298 h 6858000"/>
              <a:gd name="connsiteX28" fmla="*/ 250116 w 8030690"/>
              <a:gd name="connsiteY28" fmla="*/ 3625138 h 6858000"/>
              <a:gd name="connsiteX29" fmla="*/ 252133 w 8030690"/>
              <a:gd name="connsiteY29" fmla="*/ 3485235 h 6858000"/>
              <a:gd name="connsiteX30" fmla="*/ 252133 w 8030690"/>
              <a:gd name="connsiteY30" fmla="*/ 3343960 h 6858000"/>
              <a:gd name="connsiteX31" fmla="*/ 253142 w 8030690"/>
              <a:gd name="connsiteY31" fmla="*/ 3201314 h 6858000"/>
              <a:gd name="connsiteX32" fmla="*/ 252133 w 8030690"/>
              <a:gd name="connsiteY32" fmla="*/ 3057296 h 6858000"/>
              <a:gd name="connsiteX33" fmla="*/ 250116 w 8030690"/>
              <a:gd name="connsiteY33" fmla="*/ 2911221 h 6858000"/>
              <a:gd name="connsiteX34" fmla="*/ 248267 w 8030690"/>
              <a:gd name="connsiteY34" fmla="*/ 2765145 h 6858000"/>
              <a:gd name="connsiteX35" fmla="*/ 244233 w 8030690"/>
              <a:gd name="connsiteY35" fmla="*/ 2617013 h 6858000"/>
              <a:gd name="connsiteX36" fmla="*/ 240031 w 8030690"/>
              <a:gd name="connsiteY36" fmla="*/ 2467508 h 6858000"/>
              <a:gd name="connsiteX37" fmla="*/ 235156 w 8030690"/>
              <a:gd name="connsiteY37" fmla="*/ 2318004 h 6858000"/>
              <a:gd name="connsiteX38" fmla="*/ 228265 w 8030690"/>
              <a:gd name="connsiteY38" fmla="*/ 2167128 h 6858000"/>
              <a:gd name="connsiteX39" fmla="*/ 220028 w 8030690"/>
              <a:gd name="connsiteY39" fmla="*/ 2014880 h 6858000"/>
              <a:gd name="connsiteX40" fmla="*/ 212128 w 8030690"/>
              <a:gd name="connsiteY40" fmla="*/ 1861947 h 6858000"/>
              <a:gd name="connsiteX41" fmla="*/ 202043 w 8030690"/>
              <a:gd name="connsiteY41" fmla="*/ 1709013 h 6858000"/>
              <a:gd name="connsiteX42" fmla="*/ 189940 w 8030690"/>
              <a:gd name="connsiteY42" fmla="*/ 1554023 h 6858000"/>
              <a:gd name="connsiteX43" fmla="*/ 177838 w 8030690"/>
              <a:gd name="connsiteY43" fmla="*/ 1401089 h 6858000"/>
              <a:gd name="connsiteX44" fmla="*/ 163886 w 8030690"/>
              <a:gd name="connsiteY44" fmla="*/ 1245413 h 6858000"/>
              <a:gd name="connsiteX45" fmla="*/ 148590 w 8030690"/>
              <a:gd name="connsiteY45" fmla="*/ 1089050 h 6858000"/>
              <a:gd name="connsiteX46" fmla="*/ 132454 w 8030690"/>
              <a:gd name="connsiteY46" fmla="*/ 934745 h 6858000"/>
              <a:gd name="connsiteX47" fmla="*/ 113628 w 8030690"/>
              <a:gd name="connsiteY47" fmla="*/ 778383 h 6858000"/>
              <a:gd name="connsiteX48" fmla="*/ 93457 w 8030690"/>
              <a:gd name="connsiteY48" fmla="*/ 622706 h 6858000"/>
              <a:gd name="connsiteX49" fmla="*/ 73454 w 8030690"/>
              <a:gd name="connsiteY49" fmla="*/ 466344 h 6858000"/>
              <a:gd name="connsiteX50" fmla="*/ 50090 w 8030690"/>
              <a:gd name="connsiteY50" fmla="*/ 310667 h 6858000"/>
              <a:gd name="connsiteX51" fmla="*/ 26222 w 8030690"/>
              <a:gd name="connsiteY51" fmla="*/ 1556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030690" h="6858000">
                <a:moveTo>
                  <a:pt x="1176" y="0"/>
                </a:moveTo>
                <a:lnTo>
                  <a:pt x="1344715" y="0"/>
                </a:lnTo>
                <a:lnTo>
                  <a:pt x="1344715" y="0"/>
                </a:lnTo>
                <a:lnTo>
                  <a:pt x="8030690" y="0"/>
                </a:lnTo>
                <a:lnTo>
                  <a:pt x="8030690" y="6858000"/>
                </a:lnTo>
                <a:lnTo>
                  <a:pt x="477746" y="6858000"/>
                </a:lnTo>
                <a:lnTo>
                  <a:pt x="477746" y="6858000"/>
                </a:lnTo>
                <a:lnTo>
                  <a:pt x="0" y="6858000"/>
                </a:lnTo>
                <a:lnTo>
                  <a:pt x="5883" y="6817538"/>
                </a:lnTo>
                <a:lnTo>
                  <a:pt x="23196" y="6698894"/>
                </a:lnTo>
                <a:lnTo>
                  <a:pt x="35298" y="6612483"/>
                </a:lnTo>
                <a:lnTo>
                  <a:pt x="48073" y="6509613"/>
                </a:lnTo>
                <a:lnTo>
                  <a:pt x="63369" y="6387541"/>
                </a:lnTo>
                <a:lnTo>
                  <a:pt x="79506" y="6252438"/>
                </a:lnTo>
                <a:lnTo>
                  <a:pt x="96483" y="6100191"/>
                </a:lnTo>
                <a:lnTo>
                  <a:pt x="114468" y="5934227"/>
                </a:lnTo>
                <a:lnTo>
                  <a:pt x="132454" y="5753862"/>
                </a:lnTo>
                <a:lnTo>
                  <a:pt x="150775" y="5561838"/>
                </a:lnTo>
                <a:lnTo>
                  <a:pt x="167752" y="5354726"/>
                </a:lnTo>
                <a:lnTo>
                  <a:pt x="184057" y="5138013"/>
                </a:lnTo>
                <a:lnTo>
                  <a:pt x="198849" y="4908956"/>
                </a:lnTo>
                <a:lnTo>
                  <a:pt x="212968" y="4670298"/>
                </a:lnTo>
                <a:lnTo>
                  <a:pt x="226248" y="4421352"/>
                </a:lnTo>
                <a:lnTo>
                  <a:pt x="230954" y="4293793"/>
                </a:lnTo>
                <a:lnTo>
                  <a:pt x="236165" y="4163491"/>
                </a:lnTo>
                <a:lnTo>
                  <a:pt x="241039" y="4031132"/>
                </a:lnTo>
                <a:lnTo>
                  <a:pt x="244233" y="3898087"/>
                </a:lnTo>
                <a:lnTo>
                  <a:pt x="247091" y="3762298"/>
                </a:lnTo>
                <a:lnTo>
                  <a:pt x="250116" y="3625138"/>
                </a:lnTo>
                <a:lnTo>
                  <a:pt x="252133" y="3485235"/>
                </a:lnTo>
                <a:lnTo>
                  <a:pt x="252133" y="3343960"/>
                </a:lnTo>
                <a:lnTo>
                  <a:pt x="253142" y="3201314"/>
                </a:lnTo>
                <a:lnTo>
                  <a:pt x="252133" y="3057296"/>
                </a:lnTo>
                <a:lnTo>
                  <a:pt x="250116" y="2911221"/>
                </a:lnTo>
                <a:lnTo>
                  <a:pt x="248267" y="2765145"/>
                </a:lnTo>
                <a:lnTo>
                  <a:pt x="244233" y="2617013"/>
                </a:lnTo>
                <a:lnTo>
                  <a:pt x="240031" y="2467508"/>
                </a:lnTo>
                <a:lnTo>
                  <a:pt x="235156" y="2318004"/>
                </a:lnTo>
                <a:lnTo>
                  <a:pt x="228265" y="2167128"/>
                </a:lnTo>
                <a:lnTo>
                  <a:pt x="220028" y="2014880"/>
                </a:lnTo>
                <a:lnTo>
                  <a:pt x="212128" y="1861947"/>
                </a:lnTo>
                <a:lnTo>
                  <a:pt x="202043" y="1709013"/>
                </a:lnTo>
                <a:lnTo>
                  <a:pt x="189940" y="1554023"/>
                </a:lnTo>
                <a:lnTo>
                  <a:pt x="177838" y="1401089"/>
                </a:lnTo>
                <a:lnTo>
                  <a:pt x="163886" y="1245413"/>
                </a:lnTo>
                <a:lnTo>
                  <a:pt x="148590" y="1089050"/>
                </a:lnTo>
                <a:lnTo>
                  <a:pt x="132454" y="934745"/>
                </a:lnTo>
                <a:lnTo>
                  <a:pt x="113628" y="778383"/>
                </a:lnTo>
                <a:lnTo>
                  <a:pt x="93457" y="622706"/>
                </a:lnTo>
                <a:lnTo>
                  <a:pt x="73454" y="466344"/>
                </a:lnTo>
                <a:lnTo>
                  <a:pt x="50090" y="310667"/>
                </a:lnTo>
                <a:lnTo>
                  <a:pt x="26222" y="15567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1" name="Freeform 11">
            <a:extLst>
              <a:ext uri="{FF2B5EF4-FFF2-40B4-BE49-F238E27FC236}">
                <a16:creationId xmlns:a16="http://schemas.microsoft.com/office/drawing/2014/main" id="{BDC58DEA-1307-4F44-AD47-E613D8B76A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p:nvSpPr>
          <p:cNvPr id="103" name="Rectangle 102">
            <a:extLst>
              <a:ext uri="{FF2B5EF4-FFF2-40B4-BE49-F238E27FC236}">
                <a16:creationId xmlns:a16="http://schemas.microsoft.com/office/drawing/2014/main" id="{C99B912D-1E4B-42AF-A2BE-CFEFEC916E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6 Marcador de número de diapositiva"/>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4F288CBA-ADBE-445C-A42F-625B77EDC598}" type="slidenum">
              <a:rPr lang="en-US">
                <a:solidFill>
                  <a:srgbClr val="FFFFFF"/>
                </a:solidFill>
              </a:rPr>
              <a:pPr defTabSz="914400">
                <a:spcAft>
                  <a:spcPts val="600"/>
                </a:spcAft>
              </a:pPr>
              <a:t>23</a:t>
            </a:fld>
            <a:endParaRPr lang="en-US">
              <a:solidFill>
                <a:srgbClr val="FFFFFF"/>
              </a:solidFill>
            </a:endParaRPr>
          </a:p>
        </p:txBody>
      </p:sp>
      <p:graphicFrame>
        <p:nvGraphicFramePr>
          <p:cNvPr id="28677" name="Rectangle 3">
            <a:extLst>
              <a:ext uri="{FF2B5EF4-FFF2-40B4-BE49-F238E27FC236}">
                <a16:creationId xmlns:a16="http://schemas.microsoft.com/office/drawing/2014/main" id="{880BEBDD-89E5-4331-B8E4-253BA35792F2}"/>
              </a:ext>
            </a:extLst>
          </p:cNvPr>
          <p:cNvGraphicFramePr>
            <a:graphicFrameLocks noGrp="1"/>
          </p:cNvGraphicFramePr>
          <p:nvPr>
            <p:ph sz="half" idx="1"/>
            <p:extLst>
              <p:ext uri="{D42A27DB-BD31-4B8C-83A1-F6EECF244321}">
                <p14:modId xmlns:p14="http://schemas.microsoft.com/office/powerpoint/2010/main" val="525711410"/>
              </p:ext>
            </p:extLst>
          </p:nvPr>
        </p:nvGraphicFramePr>
        <p:xfrm>
          <a:off x="4037012" y="204739"/>
          <a:ext cx="7891636" cy="66247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1493920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86" name="Picture 85">
            <a:extLst>
              <a:ext uri="{FF2B5EF4-FFF2-40B4-BE49-F238E27FC236}">
                <a16:creationId xmlns:a16="http://schemas.microsoft.com/office/drawing/2014/main" id="{F1B8F9CB-890B-4CB8-B503-188A763E2FC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hqprint">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88" name="Picture 87">
            <a:extLst>
              <a:ext uri="{FF2B5EF4-FFF2-40B4-BE49-F238E27FC236}">
                <a16:creationId xmlns:a16="http://schemas.microsoft.com/office/drawing/2014/main" id="{AA632AB4-3837-4FD0-8B62-0A18B573F4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cstate="hqprint">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90" name="Oval 89">
            <a:extLst>
              <a:ext uri="{FF2B5EF4-FFF2-40B4-BE49-F238E27FC236}">
                <a16:creationId xmlns:a16="http://schemas.microsoft.com/office/drawing/2014/main" id="{C393B4A7-6ABF-423D-A762-3CDB4897A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2" name="Picture 91">
            <a:extLst>
              <a:ext uri="{FF2B5EF4-FFF2-40B4-BE49-F238E27FC236}">
                <a16:creationId xmlns:a16="http://schemas.microsoft.com/office/drawing/2014/main" id="{9CD2319A-6FA9-4EFB-9EDF-7304467425E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cstate="hqprint">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93" name="Picture 92">
            <a:extLst>
              <a:ext uri="{FF2B5EF4-FFF2-40B4-BE49-F238E27FC236}">
                <a16:creationId xmlns:a16="http://schemas.microsoft.com/office/drawing/2014/main" id="{D1692A93-3514-4486-8B67-CCA4E0259BC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cstate="hqprint">
            <a:extLst>
              <a:ext uri="{28A0092B-C50C-407E-A947-70E740481C1C}">
                <a14:useLocalDpi xmlns:a14="http://schemas.microsoft.com/office/drawing/2010/main"/>
              </a:ext>
            </a:extLst>
          </a:blip>
          <a:srcRect b="23320"/>
          <a:stretch/>
        </p:blipFill>
        <p:spPr>
          <a:xfrm>
            <a:off x="8605878" y="6096000"/>
            <a:ext cx="993734" cy="762000"/>
          </a:xfrm>
          <a:prstGeom prst="rect">
            <a:avLst/>
          </a:prstGeom>
        </p:spPr>
      </p:pic>
      <p:sp>
        <p:nvSpPr>
          <p:cNvPr id="95" name="Rectangle 94">
            <a:extLst>
              <a:ext uri="{FF2B5EF4-FFF2-40B4-BE49-F238E27FC236}">
                <a16:creationId xmlns:a16="http://schemas.microsoft.com/office/drawing/2014/main" id="{01AD250C-F2EA-449F-9B14-DF5BB674C5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8674" name="Rectangle 2"/>
          <p:cNvSpPr>
            <a:spLocks noGrp="1" noChangeArrowheads="1"/>
          </p:cNvSpPr>
          <p:nvPr>
            <p:ph type="title"/>
          </p:nvPr>
        </p:nvSpPr>
        <p:spPr>
          <a:xfrm>
            <a:off x="646111" y="452718"/>
            <a:ext cx="9404723" cy="911351"/>
          </a:xfrm>
        </p:spPr>
        <p:txBody>
          <a:bodyPr vert="horz" lIns="91440" tIns="45720" rIns="91440" bIns="45720" rtlCol="0" anchor="t">
            <a:normAutofit/>
          </a:bodyPr>
          <a:lstStyle/>
          <a:p>
            <a:pPr algn="ctr">
              <a:lnSpc>
                <a:spcPct val="90000"/>
              </a:lnSpc>
            </a:pPr>
            <a:r>
              <a:rPr lang="en-US" sz="2800" cap="all" dirty="0">
                <a:solidFill>
                  <a:schemeClr val="tx1"/>
                </a:solidFill>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t>¿COMO PREPARARTE PARA RESPONDER A </a:t>
            </a:r>
            <a:br>
              <a:rPr lang="en-US" sz="2800" cap="all" dirty="0">
                <a:solidFill>
                  <a:schemeClr val="tx1"/>
                </a:solidFill>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br>
            <a:r>
              <a:rPr lang="en-US" sz="2800" cap="all" dirty="0">
                <a:solidFill>
                  <a:schemeClr val="tx1"/>
                </a:solidFill>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t>ALGUNAS PREGUNTAS COMUNES</a:t>
            </a:r>
            <a:r>
              <a:rPr lang="en-US" sz="2800" dirty="0">
                <a:solidFill>
                  <a:schemeClr val="tx1"/>
                </a:solidFill>
                <a:latin typeface="Arial" panose="020B0604020202020204" pitchFamily="34" charset="0"/>
                <a:cs typeface="Arial" panose="020B0604020202020204" pitchFamily="34" charset="0"/>
              </a:rPr>
              <a:t>?</a:t>
            </a:r>
          </a:p>
        </p:txBody>
      </p:sp>
      <p:sp>
        <p:nvSpPr>
          <p:cNvPr id="6" name="6 Marcador de número de diapositiva"/>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4F288CBA-ADBE-445C-A42F-625B77EDC598}" type="slidenum">
              <a:rPr lang="en-US"/>
              <a:pPr defTabSz="914400">
                <a:spcAft>
                  <a:spcPts val="600"/>
                </a:spcAft>
              </a:pPr>
              <a:t>24</a:t>
            </a:fld>
            <a:endParaRPr lang="en-US"/>
          </a:p>
        </p:txBody>
      </p:sp>
      <p:graphicFrame>
        <p:nvGraphicFramePr>
          <p:cNvPr id="28678" name="Rectangle 4">
            <a:extLst>
              <a:ext uri="{FF2B5EF4-FFF2-40B4-BE49-F238E27FC236}">
                <a16:creationId xmlns:a16="http://schemas.microsoft.com/office/drawing/2014/main" id="{B4F03FE7-4F71-4F97-916F-C8BF01E1D62D}"/>
              </a:ext>
            </a:extLst>
          </p:cNvPr>
          <p:cNvGraphicFramePr>
            <a:graphicFrameLocks noGrp="1"/>
          </p:cNvGraphicFramePr>
          <p:nvPr>
            <p:ph sz="half" idx="2"/>
            <p:extLst>
              <p:ext uri="{D42A27DB-BD31-4B8C-83A1-F6EECF244321}">
                <p14:modId xmlns:p14="http://schemas.microsoft.com/office/powerpoint/2010/main" val="2582440969"/>
              </p:ext>
            </p:extLst>
          </p:nvPr>
        </p:nvGraphicFramePr>
        <p:xfrm>
          <a:off x="119336" y="1516134"/>
          <a:ext cx="11881320" cy="504613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993375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número de diapositiva"/>
          <p:cNvSpPr>
            <a:spLocks noGrp="1"/>
          </p:cNvSpPr>
          <p:nvPr>
            <p:ph type="sldNum" sz="quarter" idx="12"/>
          </p:nvPr>
        </p:nvSpPr>
        <p:spPr/>
        <p:txBody>
          <a:bodyPr/>
          <a:lstStyle/>
          <a:p>
            <a:fld id="{5ADD2EBB-D9B3-4F3C-8615-141AD217A51A}" type="slidenum">
              <a:rPr lang="es-ES"/>
              <a:pPr/>
              <a:t>25</a:t>
            </a:fld>
            <a:endParaRPr lang="es-ES"/>
          </a:p>
        </p:txBody>
      </p:sp>
      <p:sp>
        <p:nvSpPr>
          <p:cNvPr id="58372" name="Text Box 4"/>
          <p:cNvSpPr txBox="1">
            <a:spLocks noChangeArrowheads="1"/>
          </p:cNvSpPr>
          <p:nvPr/>
        </p:nvSpPr>
        <p:spPr bwMode="auto">
          <a:xfrm>
            <a:off x="3381356" y="4857760"/>
            <a:ext cx="6337300" cy="1555750"/>
          </a:xfrm>
          <a:prstGeom prst="rect">
            <a:avLst/>
          </a:prstGeom>
          <a:noFill/>
          <a:ln w="9525">
            <a:noFill/>
            <a:miter lim="800000"/>
            <a:headEnd/>
            <a:tailEnd/>
          </a:ln>
          <a:effectLst/>
        </p:spPr>
        <p:txBody>
          <a:bodyPr>
            <a:spAutoFit/>
          </a:bodyPr>
          <a:lstStyle/>
          <a:p>
            <a:pPr algn="ctr"/>
            <a:r>
              <a:rPr lang="es-ES_tradnl" sz="4800" b="1" i="1" dirty="0">
                <a:effectLst>
                  <a:outerShdw blurRad="38100" dist="38100" dir="2700000" algn="tl">
                    <a:srgbClr val="000000"/>
                  </a:outerShdw>
                </a:effectLst>
                <a:latin typeface="Garamond" pitchFamily="18" charset="0"/>
              </a:rPr>
              <a:t>¡ Atiende  éstas Recomendaciones!</a:t>
            </a:r>
            <a:endParaRPr lang="es-MX" sz="4800" b="1" i="1" dirty="0">
              <a:effectLst>
                <a:outerShdw blurRad="38100" dist="38100" dir="2700000" algn="tl">
                  <a:srgbClr val="000000"/>
                </a:outerShdw>
              </a:effectLst>
              <a:latin typeface="Garamond" pitchFamily="18" charset="0"/>
            </a:endParaRPr>
          </a:p>
        </p:txBody>
      </p:sp>
      <p:pic>
        <p:nvPicPr>
          <p:cNvPr id="58376" name="Picture 8"/>
          <p:cNvPicPr>
            <a:picLocks noChangeAspect="1" noChangeArrowheads="1"/>
          </p:cNvPicPr>
          <p:nvPr/>
        </p:nvPicPr>
        <p:blipFill>
          <a:blip r:embed="rId3" cstate="print"/>
          <a:srcRect/>
          <a:stretch>
            <a:fillRect/>
          </a:stretch>
        </p:blipFill>
        <p:spPr bwMode="auto">
          <a:xfrm>
            <a:off x="6524629" y="2143117"/>
            <a:ext cx="3151207" cy="3689221"/>
          </a:xfrm>
          <a:prstGeom prst="rect">
            <a:avLst/>
          </a:prstGeom>
          <a:noFill/>
          <a:ln w="9525">
            <a:noFill/>
            <a:miter lim="800000"/>
            <a:headEnd/>
            <a:tailEnd/>
          </a:ln>
          <a:effectLst/>
        </p:spPr>
      </p:pic>
      <p:pic>
        <p:nvPicPr>
          <p:cNvPr id="58377" name="Picture 9"/>
          <p:cNvPicPr>
            <a:picLocks noChangeAspect="1" noChangeArrowheads="1"/>
          </p:cNvPicPr>
          <p:nvPr/>
        </p:nvPicPr>
        <p:blipFill>
          <a:blip r:embed="rId4" cstate="print"/>
          <a:srcRect/>
          <a:stretch>
            <a:fillRect/>
          </a:stretch>
        </p:blipFill>
        <p:spPr bwMode="auto">
          <a:xfrm>
            <a:off x="2238349" y="1357298"/>
            <a:ext cx="3075007" cy="3801520"/>
          </a:xfrm>
          <a:prstGeom prst="rect">
            <a:avLst/>
          </a:prstGeom>
          <a:noFill/>
          <a:ln w="9525">
            <a:noFill/>
            <a:miter lim="800000"/>
            <a:headEnd/>
            <a:tailEnd/>
          </a:ln>
          <a:effectLst/>
        </p:spPr>
      </p:pic>
    </p:spTree>
    <p:extLst>
      <p:ext uri="{BB962C8B-B14F-4D97-AF65-F5344CB8AC3E}">
        <p14:creationId xmlns:p14="http://schemas.microsoft.com/office/powerpoint/2010/main" val="3072348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hold" grpId="0" nodeType="clickEffect">
                                  <p:stCondLst>
                                    <p:cond delay="0"/>
                                  </p:stCondLst>
                                  <p:childTnLst>
                                    <p:animClr clrSpc="rgb" dir="cw">
                                      <p:cBhvr override="childStyle">
                                        <p:cTn id="6" dur="250" autoRev="1" fill="hold"/>
                                        <p:tgtEl>
                                          <p:spTgt spid="58372"/>
                                        </p:tgtEl>
                                        <p:attrNameLst>
                                          <p:attrName>style.color</p:attrName>
                                        </p:attrNameLst>
                                      </p:cBhvr>
                                      <p:to>
                                        <a:schemeClr val="bg1"/>
                                      </p:to>
                                    </p:animClr>
                                    <p:animClr clrSpc="rgb" dir="cw">
                                      <p:cBhvr>
                                        <p:cTn id="7" dur="250" autoRev="1" fill="hold"/>
                                        <p:tgtEl>
                                          <p:spTgt spid="58372"/>
                                        </p:tgtEl>
                                        <p:attrNameLst>
                                          <p:attrName>fillcolor</p:attrName>
                                        </p:attrNameLst>
                                      </p:cBhvr>
                                      <p:to>
                                        <a:schemeClr val="bg1"/>
                                      </p:to>
                                    </p:animClr>
                                    <p:set>
                                      <p:cBhvr>
                                        <p:cTn id="8" dur="250" autoRev="1" fill="hold"/>
                                        <p:tgtEl>
                                          <p:spTgt spid="58372"/>
                                        </p:tgtEl>
                                        <p:attrNameLst>
                                          <p:attrName>fill.type</p:attrName>
                                        </p:attrNameLst>
                                      </p:cBhvr>
                                      <p:to>
                                        <p:strVal val="solid"/>
                                      </p:to>
                                    </p:set>
                                    <p:set>
                                      <p:cBhvr>
                                        <p:cTn id="9" dur="250" autoRev="1" fill="hold"/>
                                        <p:tgtEl>
                                          <p:spTgt spid="5837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923E8915-D2AA-4327-A45A-972C3CA957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4" name="Rectangle 73">
            <a:extLst>
              <a:ext uri="{FF2B5EF4-FFF2-40B4-BE49-F238E27FC236}">
                <a16:creationId xmlns:a16="http://schemas.microsoft.com/office/drawing/2014/main" id="{8302FC3C-9804-4950-B721-5FD704BA60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88952" cy="6858000"/>
          </a:xfrm>
          <a:prstGeom prst="rect">
            <a:avLst/>
          </a:prstGeom>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Connector 75">
            <a:extLst>
              <a:ext uri="{FF2B5EF4-FFF2-40B4-BE49-F238E27FC236}">
                <a16:creationId xmlns:a16="http://schemas.microsoft.com/office/drawing/2014/main" id="{6B9695BD-ECF6-49CA-8877-8C493193C6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828800"/>
            <a:ext cx="0" cy="3200400"/>
          </a:xfrm>
          <a:prstGeom prst="line">
            <a:avLst/>
          </a:prstGeom>
          <a:ln w="1905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78" name="Picture 77">
            <a:extLst>
              <a:ext uri="{FF2B5EF4-FFF2-40B4-BE49-F238E27FC236}">
                <a16:creationId xmlns:a16="http://schemas.microsoft.com/office/drawing/2014/main" id="{3BC6EBB2-9BDC-4075-BA6B-43A9FBF9C8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hqprint">
            <a:extLst>
              <a:ext uri="{28A0092B-C50C-407E-A947-70E740481C1C}">
                <a14:useLocalDpi xmlns:a14="http://schemas.microsoft.com/office/drawing/2010/main"/>
              </a:ext>
            </a:extLst>
          </a:blip>
          <a:srcRect b="23320"/>
          <a:stretch/>
        </p:blipFill>
        <p:spPr>
          <a:xfrm>
            <a:off x="8605878" y="6228080"/>
            <a:ext cx="993734" cy="762000"/>
          </a:xfrm>
          <a:prstGeom prst="rect">
            <a:avLst/>
          </a:prstGeom>
        </p:spPr>
      </p:pic>
      <p:sp>
        <p:nvSpPr>
          <p:cNvPr id="80" name="Freeform 5">
            <a:extLst>
              <a:ext uri="{FF2B5EF4-FFF2-40B4-BE49-F238E27FC236}">
                <a16:creationId xmlns:a16="http://schemas.microsoft.com/office/drawing/2014/main" id="{F3798573-F27B-47EB-8EA4-7EE34954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9698" name="Rectangle 2"/>
          <p:cNvSpPr>
            <a:spLocks noGrp="1" noChangeArrowheads="1"/>
          </p:cNvSpPr>
          <p:nvPr>
            <p:ph type="title"/>
          </p:nvPr>
        </p:nvSpPr>
        <p:spPr>
          <a:xfrm>
            <a:off x="806195" y="804672"/>
            <a:ext cx="3521359" cy="1024128"/>
          </a:xfrm>
        </p:spPr>
        <p:txBody>
          <a:bodyPr anchor="ctr">
            <a:normAutofit/>
          </a:bodyPr>
          <a:lstStyle/>
          <a:p>
            <a:pPr algn="ctr"/>
            <a:r>
              <a:rPr lang="es-ES" sz="2400" b="1" cap="all" dirty="0">
                <a:effectLst>
                  <a:outerShdw blurRad="127000" dist="200000" dir="2700000" algn="tl" rotWithShape="0">
                    <a:srgbClr val="000000">
                      <a:alpha val="30000"/>
                    </a:srgbClr>
                  </a:outerShdw>
                </a:effectLst>
              </a:rPr>
              <a:t>RECOMENDACIONES</a:t>
            </a:r>
            <a:endParaRPr lang="es-MX" sz="2400" b="1" cap="all" dirty="0">
              <a:effectLst>
                <a:outerShdw blurRad="127000" dist="200000" dir="2700000" algn="tl" rotWithShape="0">
                  <a:srgbClr val="000000">
                    <a:alpha val="30000"/>
                  </a:srgbClr>
                </a:outerShdw>
              </a:effectLst>
            </a:endParaRPr>
          </a:p>
        </p:txBody>
      </p:sp>
      <p:sp>
        <p:nvSpPr>
          <p:cNvPr id="29699" name="Rectangle 3"/>
          <p:cNvSpPr>
            <a:spLocks noGrp="1" noChangeArrowheads="1"/>
          </p:cNvSpPr>
          <p:nvPr>
            <p:ph sz="quarter" idx="1"/>
          </p:nvPr>
        </p:nvSpPr>
        <p:spPr>
          <a:xfrm>
            <a:off x="4989234" y="824767"/>
            <a:ext cx="6409941" cy="5248657"/>
          </a:xfrm>
        </p:spPr>
        <p:txBody>
          <a:bodyPr anchor="ctr">
            <a:noAutofit/>
          </a:bodyPr>
          <a:lstStyle/>
          <a:p>
            <a:pPr marL="450850" indent="-450850">
              <a:spcBef>
                <a:spcPts val="600"/>
              </a:spcBef>
              <a:spcAft>
                <a:spcPts val="600"/>
              </a:spcAft>
              <a:buClr>
                <a:schemeClr val="tx1"/>
              </a:buClr>
              <a:buSzPct val="120000"/>
              <a:buFont typeface="Symbol" panose="05050102010706020507" pitchFamily="18" charset="2"/>
              <a:buChar char="Ö"/>
            </a:pPr>
            <a:r>
              <a:rPr lang="es-ES" sz="2800" dirty="0">
                <a:solidFill>
                  <a:srgbClr val="FFC000"/>
                </a:solidFill>
                <a:latin typeface="Arial" panose="020B0604020202020204" pitchFamily="34" charset="0"/>
                <a:cs typeface="Arial" panose="020B0604020202020204" pitchFamily="34" charset="0"/>
              </a:rPr>
              <a:t>Conocer con anticipación el lugar y la hora de la entrevista, así como el nombre de tu entrevistador. </a:t>
            </a:r>
          </a:p>
          <a:p>
            <a:pPr marL="450850" indent="-450850">
              <a:spcBef>
                <a:spcPts val="600"/>
              </a:spcBef>
              <a:spcAft>
                <a:spcPts val="600"/>
              </a:spcAft>
              <a:buClr>
                <a:schemeClr val="tx1"/>
              </a:buClr>
              <a:buSzPct val="120000"/>
              <a:buFont typeface="Symbol" panose="05050102010706020507" pitchFamily="18" charset="2"/>
              <a:buChar char="Ö"/>
            </a:pPr>
            <a:r>
              <a:rPr lang="es-ES" sz="2800" dirty="0">
                <a:solidFill>
                  <a:srgbClr val="FFC000"/>
                </a:solidFill>
                <a:latin typeface="Arial" panose="020B0604020202020204" pitchFamily="34" charset="0"/>
                <a:cs typeface="Arial" panose="020B0604020202020204" pitchFamily="34" charset="0"/>
              </a:rPr>
              <a:t>Sé puntual </a:t>
            </a:r>
          </a:p>
          <a:p>
            <a:pPr marL="450850" indent="-450850">
              <a:spcBef>
                <a:spcPts val="600"/>
              </a:spcBef>
              <a:spcAft>
                <a:spcPts val="600"/>
              </a:spcAft>
              <a:buClr>
                <a:schemeClr val="tx1"/>
              </a:buClr>
              <a:buSzPct val="120000"/>
              <a:buFont typeface="Symbol" panose="05050102010706020507" pitchFamily="18" charset="2"/>
              <a:buChar char="Ö"/>
            </a:pPr>
            <a:r>
              <a:rPr lang="es-ES" sz="2800" dirty="0">
                <a:solidFill>
                  <a:srgbClr val="FFC000"/>
                </a:solidFill>
                <a:latin typeface="Arial" panose="020B0604020202020204" pitchFamily="34" charset="0"/>
                <a:cs typeface="Arial" panose="020B0604020202020204" pitchFamily="34" charset="0"/>
              </a:rPr>
              <a:t>Cuida tu higiene personal. </a:t>
            </a:r>
          </a:p>
          <a:p>
            <a:pPr marL="450850" indent="-450850">
              <a:spcBef>
                <a:spcPts val="600"/>
              </a:spcBef>
              <a:spcAft>
                <a:spcPts val="600"/>
              </a:spcAft>
              <a:buClr>
                <a:schemeClr val="tx1"/>
              </a:buClr>
              <a:buSzPct val="120000"/>
              <a:buFont typeface="Symbol" panose="05050102010706020507" pitchFamily="18" charset="2"/>
              <a:buChar char="Ö"/>
            </a:pPr>
            <a:r>
              <a:rPr lang="es-ES" sz="2800" dirty="0">
                <a:solidFill>
                  <a:srgbClr val="FFC000"/>
                </a:solidFill>
                <a:latin typeface="Arial" panose="020B0604020202020204" pitchFamily="34" charset="0"/>
                <a:cs typeface="Arial" panose="020B0604020202020204" pitchFamily="34" charset="0"/>
              </a:rPr>
              <a:t>Viste de manera correcta, de acuerdo con tu personalidad , pero sin ser demasiado informal o extravagante. </a:t>
            </a:r>
          </a:p>
          <a:p>
            <a:pPr marL="450850" indent="-450850">
              <a:spcBef>
                <a:spcPts val="600"/>
              </a:spcBef>
              <a:spcAft>
                <a:spcPts val="600"/>
              </a:spcAft>
              <a:buClr>
                <a:schemeClr val="tx1"/>
              </a:buClr>
              <a:buSzPct val="120000"/>
              <a:buFont typeface="Symbol" panose="05050102010706020507" pitchFamily="18" charset="2"/>
              <a:buChar char="Ö"/>
            </a:pPr>
            <a:r>
              <a:rPr lang="es-ES" sz="2800" dirty="0">
                <a:solidFill>
                  <a:srgbClr val="FFC000"/>
                </a:solidFill>
                <a:latin typeface="Arial" panose="020B0604020202020204" pitchFamily="34" charset="0"/>
                <a:cs typeface="Arial" panose="020B0604020202020204" pitchFamily="34" charset="0"/>
              </a:rPr>
              <a:t>Lleva dos o tres copias de tu currículum.</a:t>
            </a:r>
          </a:p>
        </p:txBody>
      </p:sp>
      <p:sp>
        <p:nvSpPr>
          <p:cNvPr id="5" name="5 Marcador de número de diapositiva"/>
          <p:cNvSpPr>
            <a:spLocks noGrp="1"/>
          </p:cNvSpPr>
          <p:nvPr>
            <p:ph type="sldNum" sz="quarter" idx="12"/>
          </p:nvPr>
        </p:nvSpPr>
        <p:spPr>
          <a:xfrm>
            <a:off x="11082612" y="6400005"/>
            <a:ext cx="633127" cy="301752"/>
          </a:xfrm>
        </p:spPr>
        <p:txBody>
          <a:bodyPr anchor="ctr">
            <a:normAutofit/>
          </a:bodyPr>
          <a:lstStyle/>
          <a:p>
            <a:pPr algn="r">
              <a:spcAft>
                <a:spcPts val="600"/>
              </a:spcAft>
            </a:pPr>
            <a:fld id="{99071A20-53BD-46E3-BD17-88179EBC024A}" type="slidenum">
              <a:rPr lang="es-ES" sz="1100">
                <a:solidFill>
                  <a:schemeClr val="accent1"/>
                </a:solidFill>
              </a:rPr>
              <a:pPr algn="r">
                <a:spcAft>
                  <a:spcPts val="600"/>
                </a:spcAft>
              </a:pPr>
              <a:t>26</a:t>
            </a:fld>
            <a:endParaRPr lang="es-ES" sz="1100">
              <a:solidFill>
                <a:schemeClr val="accent1"/>
              </a:solidFill>
            </a:endParaRPr>
          </a:p>
        </p:txBody>
      </p:sp>
    </p:spTree>
    <p:extLst>
      <p:ext uri="{BB962C8B-B14F-4D97-AF65-F5344CB8AC3E}">
        <p14:creationId xmlns:p14="http://schemas.microsoft.com/office/powerpoint/2010/main" val="435828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923E8915-D2AA-4327-A45A-972C3CA957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4" name="Rectangle 73">
            <a:extLst>
              <a:ext uri="{FF2B5EF4-FFF2-40B4-BE49-F238E27FC236}">
                <a16:creationId xmlns:a16="http://schemas.microsoft.com/office/drawing/2014/main" id="{8302FC3C-9804-4950-B721-5FD704BA60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88952" cy="6858000"/>
          </a:xfrm>
          <a:prstGeom prst="rect">
            <a:avLst/>
          </a:prstGeom>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Connector 75">
            <a:extLst>
              <a:ext uri="{FF2B5EF4-FFF2-40B4-BE49-F238E27FC236}">
                <a16:creationId xmlns:a16="http://schemas.microsoft.com/office/drawing/2014/main" id="{6B9695BD-ECF6-49CA-8877-8C493193C6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828800"/>
            <a:ext cx="0" cy="3200400"/>
          </a:xfrm>
          <a:prstGeom prst="line">
            <a:avLst/>
          </a:prstGeom>
          <a:ln w="1905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78" name="Picture 77">
            <a:extLst>
              <a:ext uri="{FF2B5EF4-FFF2-40B4-BE49-F238E27FC236}">
                <a16:creationId xmlns:a16="http://schemas.microsoft.com/office/drawing/2014/main" id="{3BC6EBB2-9BDC-4075-BA6B-43A9FBF9C8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hqprint">
            <a:extLst>
              <a:ext uri="{28A0092B-C50C-407E-A947-70E740481C1C}">
                <a14:useLocalDpi xmlns:a14="http://schemas.microsoft.com/office/drawing/2010/main"/>
              </a:ext>
            </a:extLst>
          </a:blip>
          <a:srcRect b="23320"/>
          <a:stretch/>
        </p:blipFill>
        <p:spPr>
          <a:xfrm>
            <a:off x="8605878" y="6228080"/>
            <a:ext cx="993734" cy="762000"/>
          </a:xfrm>
          <a:prstGeom prst="rect">
            <a:avLst/>
          </a:prstGeom>
        </p:spPr>
      </p:pic>
      <p:sp>
        <p:nvSpPr>
          <p:cNvPr id="80" name="Freeform 5">
            <a:extLst>
              <a:ext uri="{FF2B5EF4-FFF2-40B4-BE49-F238E27FC236}">
                <a16:creationId xmlns:a16="http://schemas.microsoft.com/office/drawing/2014/main" id="{F3798573-F27B-47EB-8EA4-7EE34954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9698" name="Rectangle 2"/>
          <p:cNvSpPr>
            <a:spLocks noGrp="1" noChangeArrowheads="1"/>
          </p:cNvSpPr>
          <p:nvPr>
            <p:ph type="title"/>
          </p:nvPr>
        </p:nvSpPr>
        <p:spPr>
          <a:xfrm>
            <a:off x="806195" y="804672"/>
            <a:ext cx="3521359" cy="1328184"/>
          </a:xfrm>
        </p:spPr>
        <p:txBody>
          <a:bodyPr anchor="ctr">
            <a:normAutofit/>
          </a:bodyPr>
          <a:lstStyle/>
          <a:p>
            <a:pPr algn="ctr"/>
            <a:r>
              <a:rPr lang="es-ES" sz="2400" b="1" cap="all" dirty="0">
                <a:effectLst>
                  <a:outerShdw blurRad="127000" dist="200000" dir="2700000" algn="tl" rotWithShape="0">
                    <a:srgbClr val="000000">
                      <a:alpha val="30000"/>
                    </a:srgbClr>
                  </a:outerShdw>
                </a:effectLst>
              </a:rPr>
              <a:t>RECOMENDACIONES</a:t>
            </a:r>
            <a:endParaRPr lang="es-MX" sz="2400" b="1" cap="all" dirty="0">
              <a:effectLst>
                <a:outerShdw blurRad="127000" dist="200000" dir="2700000" algn="tl" rotWithShape="0">
                  <a:srgbClr val="000000">
                    <a:alpha val="30000"/>
                  </a:srgbClr>
                </a:outerShdw>
              </a:effectLst>
            </a:endParaRPr>
          </a:p>
        </p:txBody>
      </p:sp>
      <p:sp>
        <p:nvSpPr>
          <p:cNvPr id="29699" name="Rectangle 3"/>
          <p:cNvSpPr>
            <a:spLocks noGrp="1" noChangeArrowheads="1"/>
          </p:cNvSpPr>
          <p:nvPr>
            <p:ph sz="quarter" idx="1"/>
          </p:nvPr>
        </p:nvSpPr>
        <p:spPr>
          <a:xfrm>
            <a:off x="4975861" y="804671"/>
            <a:ext cx="6399930" cy="5248657"/>
          </a:xfrm>
        </p:spPr>
        <p:txBody>
          <a:bodyPr anchor="ctr">
            <a:noAutofit/>
          </a:bodyPr>
          <a:lstStyle/>
          <a:p>
            <a:pPr marL="450850" indent="-450850">
              <a:spcBef>
                <a:spcPts val="1200"/>
              </a:spcBef>
              <a:spcAft>
                <a:spcPts val="1200"/>
              </a:spcAft>
              <a:buClr>
                <a:schemeClr val="tx1"/>
              </a:buClr>
              <a:buSzPct val="120000"/>
              <a:buFont typeface="Symbol" panose="05050102010706020507" pitchFamily="18" charset="2"/>
              <a:buChar char="Ö"/>
            </a:pPr>
            <a:r>
              <a:rPr lang="es-ES" sz="2800" dirty="0">
                <a:solidFill>
                  <a:srgbClr val="FFC000"/>
                </a:solidFill>
                <a:latin typeface="Arial" panose="020B0604020202020204" pitchFamily="34" charset="0"/>
                <a:cs typeface="Arial" panose="020B0604020202020204" pitchFamily="34" charset="0"/>
              </a:rPr>
              <a:t>Abstente de fumar, aunque seas fumador y te lo ofrezcan. </a:t>
            </a:r>
          </a:p>
          <a:p>
            <a:pPr marL="450850" indent="-450850">
              <a:spcBef>
                <a:spcPts val="1200"/>
              </a:spcBef>
              <a:spcAft>
                <a:spcPts val="1200"/>
              </a:spcAft>
              <a:buClr>
                <a:schemeClr val="tx1"/>
              </a:buClr>
              <a:buSzPct val="120000"/>
              <a:buFont typeface="Symbol" panose="05050102010706020507" pitchFamily="18" charset="2"/>
              <a:buChar char="Ö"/>
            </a:pPr>
            <a:r>
              <a:rPr lang="es-ES" sz="2800" dirty="0">
                <a:solidFill>
                  <a:srgbClr val="FFC000"/>
                </a:solidFill>
                <a:latin typeface="Arial" panose="020B0604020202020204" pitchFamily="34" charset="0"/>
                <a:cs typeface="Arial" panose="020B0604020202020204" pitchFamily="34" charset="0"/>
              </a:rPr>
              <a:t>Mantén la atención en todo momento. </a:t>
            </a:r>
          </a:p>
          <a:p>
            <a:pPr marL="450850" indent="-450850">
              <a:spcBef>
                <a:spcPts val="1200"/>
              </a:spcBef>
              <a:spcAft>
                <a:spcPts val="1200"/>
              </a:spcAft>
              <a:buClr>
                <a:schemeClr val="tx1"/>
              </a:buClr>
              <a:buSzPct val="120000"/>
              <a:buFont typeface="Symbol" panose="05050102010706020507" pitchFamily="18" charset="2"/>
              <a:buChar char="Ö"/>
            </a:pPr>
            <a:r>
              <a:rPr lang="es-ES" sz="2800" dirty="0">
                <a:solidFill>
                  <a:srgbClr val="FFC000"/>
                </a:solidFill>
                <a:latin typeface="Arial" panose="020B0604020202020204" pitchFamily="34" charset="0"/>
                <a:cs typeface="Arial" panose="020B0604020202020204" pitchFamily="34" charset="0"/>
              </a:rPr>
              <a:t>Convence al interlocutor de tus cualidades y demuéstrale tu interés y entusiasmo por trabajar en la empresa. </a:t>
            </a:r>
          </a:p>
        </p:txBody>
      </p:sp>
      <p:sp>
        <p:nvSpPr>
          <p:cNvPr id="5" name="5 Marcador de número de diapositiva"/>
          <p:cNvSpPr>
            <a:spLocks noGrp="1"/>
          </p:cNvSpPr>
          <p:nvPr>
            <p:ph type="sldNum" sz="quarter" idx="12"/>
          </p:nvPr>
        </p:nvSpPr>
        <p:spPr>
          <a:xfrm>
            <a:off x="11082612" y="6400005"/>
            <a:ext cx="633127" cy="301752"/>
          </a:xfrm>
        </p:spPr>
        <p:txBody>
          <a:bodyPr anchor="ctr">
            <a:normAutofit/>
          </a:bodyPr>
          <a:lstStyle/>
          <a:p>
            <a:pPr algn="r">
              <a:spcAft>
                <a:spcPts val="600"/>
              </a:spcAft>
            </a:pPr>
            <a:fld id="{99071A20-53BD-46E3-BD17-88179EBC024A}" type="slidenum">
              <a:rPr lang="es-ES" sz="1100">
                <a:solidFill>
                  <a:schemeClr val="accent1"/>
                </a:solidFill>
              </a:rPr>
              <a:pPr algn="r">
                <a:spcAft>
                  <a:spcPts val="600"/>
                </a:spcAft>
              </a:pPr>
              <a:t>27</a:t>
            </a:fld>
            <a:endParaRPr lang="es-ES" sz="1100">
              <a:solidFill>
                <a:schemeClr val="accent1"/>
              </a:solidFill>
            </a:endParaRPr>
          </a:p>
        </p:txBody>
      </p:sp>
    </p:spTree>
    <p:extLst>
      <p:ext uri="{BB962C8B-B14F-4D97-AF65-F5344CB8AC3E}">
        <p14:creationId xmlns:p14="http://schemas.microsoft.com/office/powerpoint/2010/main" val="1557636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8" name="Rectangle 137">
            <a:extLst>
              <a:ext uri="{FF2B5EF4-FFF2-40B4-BE49-F238E27FC236}">
                <a16:creationId xmlns:a16="http://schemas.microsoft.com/office/drawing/2014/main" id="{47AEA421-5F29-4BA7-9360-2501B5987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40" name="Freeform 7">
            <a:extLst>
              <a:ext uri="{FF2B5EF4-FFF2-40B4-BE49-F238E27FC236}">
                <a16:creationId xmlns:a16="http://schemas.microsoft.com/office/drawing/2014/main" id="{9348F0CB-4904-4DEF-BDD4-ADEC2DCCC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60418" name="Rectangle 2"/>
          <p:cNvSpPr>
            <a:spLocks noGrp="1" noChangeArrowheads="1"/>
          </p:cNvSpPr>
          <p:nvPr>
            <p:ph type="title"/>
          </p:nvPr>
        </p:nvSpPr>
        <p:spPr>
          <a:xfrm>
            <a:off x="648930" y="629267"/>
            <a:ext cx="9252154" cy="1016654"/>
          </a:xfrm>
        </p:spPr>
        <p:txBody>
          <a:bodyPr vert="horz">
            <a:normAutofit/>
          </a:bodyPr>
          <a:lstStyle/>
          <a:p>
            <a:r>
              <a:rPr lang="es-ES" cap="all">
                <a:solidFill>
                  <a:srgbClr val="EBEBEB"/>
                </a:solidFill>
                <a:effectLst>
                  <a:outerShdw blurRad="127000" dist="200000" dir="2700000" algn="tl" rotWithShape="0">
                    <a:srgbClr val="000000">
                      <a:alpha val="30000"/>
                    </a:srgbClr>
                  </a:outerShdw>
                </a:effectLst>
              </a:rPr>
              <a:t>RECOMENDACIONES</a:t>
            </a:r>
            <a:endParaRPr lang="es-MX" cap="all">
              <a:solidFill>
                <a:srgbClr val="EBEBEB"/>
              </a:solidFill>
              <a:effectLst>
                <a:outerShdw blurRad="127000" dist="200000" dir="2700000" algn="tl" rotWithShape="0">
                  <a:srgbClr val="000000">
                    <a:alpha val="30000"/>
                  </a:srgbClr>
                </a:outerShdw>
              </a:effectLst>
            </a:endParaRPr>
          </a:p>
        </p:txBody>
      </p:sp>
      <p:sp>
        <p:nvSpPr>
          <p:cNvPr id="142" name="Rectangle 141">
            <a:extLst>
              <a:ext uri="{FF2B5EF4-FFF2-40B4-BE49-F238E27FC236}">
                <a16:creationId xmlns:a16="http://schemas.microsoft.com/office/drawing/2014/main" id="{1583E1B8-79B3-49BB-8704-58E4AB1AF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AA54671D-503C-4AA8-9DF9-96A48B35B704}" type="slidenum">
              <a:rPr lang="es-ES">
                <a:solidFill>
                  <a:srgbClr val="FFFFFF"/>
                </a:solidFill>
              </a:rPr>
              <a:pPr>
                <a:spcAft>
                  <a:spcPts val="600"/>
                </a:spcAft>
              </a:pPr>
              <a:t>28</a:t>
            </a:fld>
            <a:endParaRPr lang="es-ES">
              <a:solidFill>
                <a:srgbClr val="FFFFFF"/>
              </a:solidFill>
            </a:endParaRPr>
          </a:p>
        </p:txBody>
      </p:sp>
      <p:sp>
        <p:nvSpPr>
          <p:cNvPr id="144" name="Freeform: Shape 143">
            <a:extLst>
              <a:ext uri="{FF2B5EF4-FFF2-40B4-BE49-F238E27FC236}">
                <a16:creationId xmlns:a16="http://schemas.microsoft.com/office/drawing/2014/main" id="{7BB34D5F-2B87-438E-8236-69C6068D4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60421" name="Rectangle 3">
            <a:extLst>
              <a:ext uri="{FF2B5EF4-FFF2-40B4-BE49-F238E27FC236}">
                <a16:creationId xmlns:a16="http://schemas.microsoft.com/office/drawing/2014/main" id="{65B8EA9E-7B57-49A5-9D4A-FA2342380174}"/>
              </a:ext>
            </a:extLst>
          </p:cNvPr>
          <p:cNvGraphicFramePr>
            <a:graphicFrameLocks noGrp="1"/>
          </p:cNvGraphicFramePr>
          <p:nvPr>
            <p:ph sz="quarter" idx="1"/>
            <p:extLst>
              <p:ext uri="{D42A27DB-BD31-4B8C-83A1-F6EECF244321}">
                <p14:modId xmlns:p14="http://schemas.microsoft.com/office/powerpoint/2010/main" val="3131062049"/>
              </p:ext>
            </p:extLst>
          </p:nvPr>
        </p:nvGraphicFramePr>
        <p:xfrm>
          <a:off x="191344" y="2042736"/>
          <a:ext cx="11809312" cy="4815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1627942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8" name="Rectangle 137">
            <a:extLst>
              <a:ext uri="{FF2B5EF4-FFF2-40B4-BE49-F238E27FC236}">
                <a16:creationId xmlns:a16="http://schemas.microsoft.com/office/drawing/2014/main" id="{14A2F755-5219-4C4E-9378-2C80BB08DF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40" name="Rectangle 139">
            <a:extLst>
              <a:ext uri="{FF2B5EF4-FFF2-40B4-BE49-F238E27FC236}">
                <a16:creationId xmlns:a16="http://schemas.microsoft.com/office/drawing/2014/main" id="{BA042B41-CFBF-4E11-965F-B1906826A8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42" name="Freeform 7">
            <a:extLst>
              <a:ext uri="{FF2B5EF4-FFF2-40B4-BE49-F238E27FC236}">
                <a16:creationId xmlns:a16="http://schemas.microsoft.com/office/drawing/2014/main" id="{ED9FFD70-7E69-43F7-BAFF-08A75B3AE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60418" name="Rectangle 2"/>
          <p:cNvSpPr>
            <a:spLocks noGrp="1" noChangeArrowheads="1"/>
          </p:cNvSpPr>
          <p:nvPr>
            <p:ph type="title"/>
          </p:nvPr>
        </p:nvSpPr>
        <p:spPr>
          <a:xfrm>
            <a:off x="648930" y="629267"/>
            <a:ext cx="9252154" cy="1016654"/>
          </a:xfrm>
        </p:spPr>
        <p:txBody>
          <a:bodyPr vert="horz">
            <a:normAutofit/>
          </a:bodyPr>
          <a:lstStyle/>
          <a:p>
            <a:r>
              <a:rPr lang="es-ES" cap="all">
                <a:solidFill>
                  <a:srgbClr val="EBEBEB"/>
                </a:solidFill>
                <a:effectLst>
                  <a:outerShdw blurRad="127000" dist="200000" dir="2700000" algn="tl" rotWithShape="0">
                    <a:srgbClr val="000000">
                      <a:alpha val="30000"/>
                    </a:srgbClr>
                  </a:outerShdw>
                </a:effectLst>
              </a:rPr>
              <a:t>RECOMENDACIONES</a:t>
            </a:r>
            <a:endParaRPr lang="es-MX" cap="all">
              <a:solidFill>
                <a:srgbClr val="EBEBEB"/>
              </a:solidFill>
              <a:effectLst>
                <a:outerShdw blurRad="127000" dist="200000" dir="2700000" algn="tl" rotWithShape="0">
                  <a:srgbClr val="000000">
                    <a:alpha val="30000"/>
                  </a:srgbClr>
                </a:outerShdw>
              </a:effectLst>
            </a:endParaRPr>
          </a:p>
        </p:txBody>
      </p:sp>
      <p:sp>
        <p:nvSpPr>
          <p:cNvPr id="5"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AA54671D-503C-4AA8-9DF9-96A48B35B704}" type="slidenum">
              <a:rPr lang="es-ES">
                <a:solidFill>
                  <a:srgbClr val="FFFFFF"/>
                </a:solidFill>
              </a:rPr>
              <a:pPr>
                <a:spcAft>
                  <a:spcPts val="600"/>
                </a:spcAft>
              </a:pPr>
              <a:t>29</a:t>
            </a:fld>
            <a:endParaRPr lang="es-ES">
              <a:solidFill>
                <a:srgbClr val="FFFFFF"/>
              </a:solidFill>
            </a:endParaRPr>
          </a:p>
        </p:txBody>
      </p:sp>
      <p:sp useBgFill="1">
        <p:nvSpPr>
          <p:cNvPr id="144" name="Freeform: Shape 143">
            <a:extLst>
              <a:ext uri="{FF2B5EF4-FFF2-40B4-BE49-F238E27FC236}">
                <a16:creationId xmlns:a16="http://schemas.microsoft.com/office/drawing/2014/main" id="{9A87AD7E-457F-4836-8DDE-FFE0F00938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sp>
      <p:pic>
        <p:nvPicPr>
          <p:cNvPr id="3" name="Imagen 2">
            <a:extLst>
              <a:ext uri="{FF2B5EF4-FFF2-40B4-BE49-F238E27FC236}">
                <a16:creationId xmlns:a16="http://schemas.microsoft.com/office/drawing/2014/main" id="{2F5B54A3-30B6-F24F-9F31-A42BAC5246D4}"/>
              </a:ext>
            </a:extLst>
          </p:cNvPr>
          <p:cNvPicPr>
            <a:picLocks noChangeAspect="1"/>
          </p:cNvPicPr>
          <p:nvPr/>
        </p:nvPicPr>
        <p:blipFill>
          <a:blip r:embed="rId3" cstate="hqprint">
            <a:extLst>
              <a:ext uri="{28A0092B-C50C-407E-A947-70E740481C1C}">
                <a14:useLocalDpi xmlns:a14="http://schemas.microsoft.com/office/drawing/2010/main"/>
              </a:ext>
              <a:ext uri="{837473B0-CC2E-450A-ABE3-18F120FF3D39}">
                <a1611:picAttrSrcUrl xmlns:a1611="http://schemas.microsoft.com/office/drawing/2016/11/main" r:id="rId4"/>
              </a:ext>
            </a:extLst>
          </a:blip>
          <a:stretch>
            <a:fillRect/>
          </a:stretch>
        </p:blipFill>
        <p:spPr>
          <a:xfrm>
            <a:off x="-168696" y="5136892"/>
            <a:ext cx="1359186" cy="1721108"/>
          </a:xfrm>
          <a:prstGeom prst="rect">
            <a:avLst/>
          </a:prstGeom>
          <a:effectLst/>
        </p:spPr>
      </p:pic>
      <p:graphicFrame>
        <p:nvGraphicFramePr>
          <p:cNvPr id="60421" name="Rectangle 3">
            <a:extLst>
              <a:ext uri="{FF2B5EF4-FFF2-40B4-BE49-F238E27FC236}">
                <a16:creationId xmlns:a16="http://schemas.microsoft.com/office/drawing/2014/main" id="{74F2863A-A4E0-449E-9603-F149458C0391}"/>
              </a:ext>
            </a:extLst>
          </p:cNvPr>
          <p:cNvGraphicFramePr>
            <a:graphicFrameLocks noGrp="1"/>
          </p:cNvGraphicFramePr>
          <p:nvPr>
            <p:ph sz="quarter" idx="1"/>
            <p:extLst>
              <p:ext uri="{D42A27DB-BD31-4B8C-83A1-F6EECF244321}">
                <p14:modId xmlns:p14="http://schemas.microsoft.com/office/powerpoint/2010/main" val="285488852"/>
              </p:ext>
            </p:extLst>
          </p:nvPr>
        </p:nvGraphicFramePr>
        <p:xfrm>
          <a:off x="335360" y="1438729"/>
          <a:ext cx="11593288" cy="530264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133538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vert="horz" lIns="91440" tIns="45720" rIns="91440" bIns="45720" rtlCol="0" anchor="ctr"/>
          <a:lstStyle/>
          <a:p>
            <a:pPr algn="ctr"/>
            <a:fld id="{9392B83F-6FA9-40A6-AF2C-BC93B0BE636B}" type="slidenum">
              <a:rPr lang="es-ES" sz="1800" smtClean="0"/>
              <a:pPr algn="ctr"/>
              <a:t>3</a:t>
            </a:fld>
            <a:endParaRPr lang="es-ES" sz="1800" dirty="0"/>
          </a:p>
        </p:txBody>
      </p:sp>
      <p:graphicFrame>
        <p:nvGraphicFramePr>
          <p:cNvPr id="5" name="Group 51"/>
          <p:cNvGraphicFramePr>
            <a:graphicFrameLocks noGrp="1"/>
          </p:cNvGraphicFramePr>
          <p:nvPr>
            <p:extLst>
              <p:ext uri="{D42A27DB-BD31-4B8C-83A1-F6EECF244321}">
                <p14:modId xmlns:p14="http://schemas.microsoft.com/office/powerpoint/2010/main" val="1624026073"/>
              </p:ext>
            </p:extLst>
          </p:nvPr>
        </p:nvGraphicFramePr>
        <p:xfrm>
          <a:off x="623392" y="1700808"/>
          <a:ext cx="10454183" cy="4532630"/>
        </p:xfrm>
        <a:graphic>
          <a:graphicData uri="http://schemas.openxmlformats.org/drawingml/2006/table">
            <a:tbl>
              <a:tblPr/>
              <a:tblGrid>
                <a:gridCol w="8983406">
                  <a:extLst>
                    <a:ext uri="{9D8B030D-6E8A-4147-A177-3AD203B41FA5}">
                      <a16:colId xmlns:a16="http://schemas.microsoft.com/office/drawing/2014/main" val="20000"/>
                    </a:ext>
                  </a:extLst>
                </a:gridCol>
                <a:gridCol w="1470777">
                  <a:extLst>
                    <a:ext uri="{9D8B030D-6E8A-4147-A177-3AD203B41FA5}">
                      <a16:colId xmlns:a16="http://schemas.microsoft.com/office/drawing/2014/main" val="20001"/>
                    </a:ext>
                  </a:extLst>
                </a:gridCol>
              </a:tblGrid>
              <a:tr h="2880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sz="1600" b="0" i="0" u="none" strike="noStrike" cap="none" normalizeH="0" baseline="0" dirty="0">
                        <a:ln>
                          <a:noFill/>
                        </a:ln>
                        <a:solidFill>
                          <a:schemeClr val="tx1"/>
                        </a:solidFill>
                        <a:effectLst/>
                        <a:latin typeface="Arial"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0" i="0" u="none" strike="noStrike" cap="none" normalizeH="0" baseline="0" dirty="0">
                          <a:ln>
                            <a:noFill/>
                          </a:ln>
                          <a:solidFill>
                            <a:schemeClr val="tx1"/>
                          </a:solidFill>
                          <a:effectLst/>
                          <a:latin typeface="Garamond" pitchFamily="18" charset="0"/>
                          <a:ea typeface="Times New Roman" pitchFamily="18" charset="0"/>
                          <a:cs typeface="Arial" charset="0"/>
                        </a:rPr>
                        <a:t>DIAPOSITIVA</a:t>
                      </a:r>
                      <a:endParaRPr kumimoji="0" lang="es-MX"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ATIENDE ESTAS RECOMENDACIONES</a:t>
                      </a:r>
                      <a:endPar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25</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4252398615"/>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RECOMENDACIONES</a:t>
                      </a:r>
                      <a:endPar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26</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3106154581"/>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CURRICULUM</a:t>
                      </a:r>
                      <a:endPar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30</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IMAGEN EJECUTIVA DEL PROFESIONISTA</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31</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322575">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IMAGEN EJECUTIVA DEL PROFESIONISTA. Primera Impresión</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32</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IMAGEN EJECUTIVA DEL PROFESIONISTA. Lenguaje Corporal</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33</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IMAGEN EJECUTIVA DEL PROFESIONISTA. Recomendaciones de vestimenta</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34</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BIBLIOGRAFÍA</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37</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PÁGINAS DE INTERNET</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38</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endPar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endPar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8"/>
                  </a:ext>
                </a:extLst>
              </a:tr>
              <a:tr h="288000">
                <a:tc>
                  <a:txBody>
                    <a:bodyPr/>
                    <a:lstStyle/>
                    <a:p>
                      <a:endParaRPr lang="es-MX" sz="1600" dirty="0">
                        <a:solidFill>
                          <a:schemeClr val="tx1"/>
                        </a:solidFill>
                      </a:endParaRPr>
                    </a:p>
                  </a:txBody>
                  <a:tcPr horzOverflow="overflow">
                    <a:lnL cap="flat">
                      <a:noFill/>
                    </a:lnL>
                    <a:lnR>
                      <a:noFill/>
                    </a:lnR>
                    <a:lnT>
                      <a:noFill/>
                    </a:lnT>
                    <a:lnB>
                      <a:noFill/>
                    </a:lnB>
                    <a:lnTlToBr>
                      <a:noFill/>
                    </a:lnTlToBr>
                    <a:lnBlToTr>
                      <a:noFill/>
                    </a:lnBlToTr>
                    <a:noFill/>
                  </a:tcPr>
                </a:tc>
                <a:tc>
                  <a:txBody>
                    <a:bodyPr/>
                    <a:lstStyle/>
                    <a:p>
                      <a:endParaRPr lang="es-MX" sz="1600" dirty="0">
                        <a:solidFill>
                          <a:schemeClr val="tx1"/>
                        </a:solidFill>
                      </a:endParaRP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9"/>
                  </a:ext>
                </a:extLst>
              </a:tr>
            </a:tbl>
          </a:graphicData>
        </a:graphic>
      </p:graphicFrame>
      <p:sp>
        <p:nvSpPr>
          <p:cNvPr id="6" name="Rectangle 35"/>
          <p:cNvSpPr>
            <a:spLocks noChangeArrowheads="1"/>
          </p:cNvSpPr>
          <p:nvPr/>
        </p:nvSpPr>
        <p:spPr bwMode="auto">
          <a:xfrm>
            <a:off x="3824943" y="176827"/>
            <a:ext cx="4455946" cy="523220"/>
          </a:xfrm>
          <a:prstGeom prst="rect">
            <a:avLst/>
          </a:prstGeom>
          <a:noFill/>
          <a:ln w="9525" algn="ctr">
            <a:noFill/>
            <a:miter lim="800000"/>
            <a:headEnd/>
            <a:tailEnd/>
          </a:ln>
          <a:effectLst/>
        </p:spPr>
        <p:txBody>
          <a:bodyPr wrap="square">
            <a:spAutoFit/>
          </a:bodyPr>
          <a:lstStyle/>
          <a:p>
            <a:pPr algn="ctr">
              <a:buClr>
                <a:srgbClr val="6600FF"/>
              </a:buClr>
              <a:buFont typeface="Wingdings" pitchFamily="2" charset="2"/>
              <a:buNone/>
            </a:pPr>
            <a:r>
              <a:rPr lang="es-MX" sz="2800" b="1" dirty="0">
                <a:latin typeface="Aldine401 BT" pitchFamily="18" charset="0"/>
              </a:rPr>
              <a:t>I N D I C E   continúa….</a:t>
            </a:r>
            <a:endParaRPr lang="es-ES" sz="2800" b="1" dirty="0">
              <a:latin typeface="Aldine401 BT" pitchFamily="18" charset="0"/>
            </a:endParaRPr>
          </a:p>
        </p:txBody>
      </p:sp>
      <p:pic>
        <p:nvPicPr>
          <p:cNvPr id="7" name="Picture 36" descr="pasos"/>
          <p:cNvPicPr>
            <a:picLocks noChangeAspect="1" noChangeArrowheads="1" noCrop="1"/>
          </p:cNvPicPr>
          <p:nvPr/>
        </p:nvPicPr>
        <p:blipFill>
          <a:blip r:embed="rId3" cstate="print"/>
          <a:srcRect/>
          <a:stretch>
            <a:fillRect/>
          </a:stretch>
        </p:blipFill>
        <p:spPr>
          <a:xfrm>
            <a:off x="1912716" y="6453336"/>
            <a:ext cx="8280400" cy="266700"/>
          </a:xfrm>
          <a:prstGeom prst="rect">
            <a:avLst/>
          </a:prstGeom>
          <a:noFill/>
          <a:ln/>
        </p:spPr>
      </p:pic>
    </p:spTree>
    <p:extLst>
      <p:ext uri="{BB962C8B-B14F-4D97-AF65-F5344CB8AC3E}">
        <p14:creationId xmlns:p14="http://schemas.microsoft.com/office/powerpoint/2010/main" val="162446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51" name="Rectangle 73">
            <a:extLst>
              <a:ext uri="{FF2B5EF4-FFF2-40B4-BE49-F238E27FC236}">
                <a16:creationId xmlns:a16="http://schemas.microsoft.com/office/drawing/2014/main" id="{F747F1B4-B831-4277-8AB0-32767F7EB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31752" name="Freeform 7">
            <a:extLst>
              <a:ext uri="{FF2B5EF4-FFF2-40B4-BE49-F238E27FC236}">
                <a16:creationId xmlns:a16="http://schemas.microsoft.com/office/drawing/2014/main" id="{D80CFA21-AB7C-4BEB-9BFF-05764FBBF3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31746" name="Rectangle 2"/>
          <p:cNvSpPr>
            <a:spLocks noGrp="1" noChangeArrowheads="1"/>
          </p:cNvSpPr>
          <p:nvPr>
            <p:ph type="title"/>
          </p:nvPr>
        </p:nvSpPr>
        <p:spPr>
          <a:xfrm>
            <a:off x="648930" y="629267"/>
            <a:ext cx="9252154" cy="1016654"/>
          </a:xfrm>
        </p:spPr>
        <p:txBody>
          <a:bodyPr>
            <a:normAutofit/>
          </a:bodyPr>
          <a:lstStyle/>
          <a:p>
            <a:r>
              <a:rPr lang="es-ES" cap="all">
                <a:solidFill>
                  <a:srgbClr val="EBEBEB"/>
                </a:solidFill>
                <a:effectLst>
                  <a:outerShdw blurRad="127000" dist="200000" dir="2700000" algn="tl" rotWithShape="0">
                    <a:srgbClr val="000000">
                      <a:alpha val="30000"/>
                    </a:srgbClr>
                  </a:outerShdw>
                </a:effectLst>
              </a:rPr>
              <a:t>CURRÍCULUM</a:t>
            </a:r>
            <a:endParaRPr lang="es-MX" cap="all">
              <a:solidFill>
                <a:srgbClr val="EBEBEB"/>
              </a:solidFill>
              <a:effectLst>
                <a:outerShdw blurRad="127000" dist="200000" dir="2700000" algn="tl" rotWithShape="0">
                  <a:srgbClr val="000000">
                    <a:alpha val="30000"/>
                  </a:srgbClr>
                </a:outerShdw>
              </a:effectLst>
            </a:endParaRPr>
          </a:p>
        </p:txBody>
      </p:sp>
      <p:sp>
        <p:nvSpPr>
          <p:cNvPr id="31753" name="Rectangle 77">
            <a:extLst>
              <a:ext uri="{FF2B5EF4-FFF2-40B4-BE49-F238E27FC236}">
                <a16:creationId xmlns:a16="http://schemas.microsoft.com/office/drawing/2014/main" id="{12F7E335-851A-4CAE-B09F-E657819D4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5EEB267D-C6CB-4C34-8F0D-18D363FF20C6}" type="slidenum">
              <a:rPr lang="es-ES">
                <a:solidFill>
                  <a:srgbClr val="FFFFFF"/>
                </a:solidFill>
              </a:rPr>
              <a:pPr>
                <a:spcAft>
                  <a:spcPts val="600"/>
                </a:spcAft>
              </a:pPr>
              <a:t>30</a:t>
            </a:fld>
            <a:endParaRPr lang="es-ES">
              <a:solidFill>
                <a:srgbClr val="FFFFFF"/>
              </a:solidFill>
            </a:endParaRPr>
          </a:p>
        </p:txBody>
      </p:sp>
      <p:sp>
        <p:nvSpPr>
          <p:cNvPr id="31754" name="Freeform: Shape 79">
            <a:extLst>
              <a:ext uri="{FF2B5EF4-FFF2-40B4-BE49-F238E27FC236}">
                <a16:creationId xmlns:a16="http://schemas.microsoft.com/office/drawing/2014/main" id="{10B541F0-7F6E-402E-84D8-CF96EACA5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31755" name="Rectangle 3">
            <a:extLst>
              <a:ext uri="{FF2B5EF4-FFF2-40B4-BE49-F238E27FC236}">
                <a16:creationId xmlns:a16="http://schemas.microsoft.com/office/drawing/2014/main" id="{566D8A6A-86EC-4B7C-A8E1-8CAE1A779302}"/>
              </a:ext>
            </a:extLst>
          </p:cNvPr>
          <p:cNvGraphicFramePr>
            <a:graphicFrameLocks noGrp="1"/>
          </p:cNvGraphicFramePr>
          <p:nvPr>
            <p:ph sz="quarter" idx="1"/>
            <p:extLst>
              <p:ext uri="{D42A27DB-BD31-4B8C-83A1-F6EECF244321}">
                <p14:modId xmlns:p14="http://schemas.microsoft.com/office/powerpoint/2010/main" val="735880571"/>
              </p:ext>
            </p:extLst>
          </p:nvPr>
        </p:nvGraphicFramePr>
        <p:xfrm>
          <a:off x="1127448" y="2810256"/>
          <a:ext cx="10729192" cy="3404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58253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número de diapositiva"/>
          <p:cNvSpPr>
            <a:spLocks noGrp="1"/>
          </p:cNvSpPr>
          <p:nvPr>
            <p:ph type="sldNum" sz="quarter" idx="12"/>
          </p:nvPr>
        </p:nvSpPr>
        <p:spPr/>
        <p:txBody>
          <a:bodyPr/>
          <a:lstStyle/>
          <a:p>
            <a:fld id="{15F3F4BE-A660-4350-A511-D834349A0A80}" type="slidenum">
              <a:rPr lang="es-ES"/>
              <a:pPr/>
              <a:t>31</a:t>
            </a:fld>
            <a:endParaRPr lang="es-ES"/>
          </a:p>
        </p:txBody>
      </p:sp>
      <p:pic>
        <p:nvPicPr>
          <p:cNvPr id="62472" name="Picture 8" descr="GT_00233"/>
          <p:cNvPicPr>
            <a:picLocks noChangeAspect="1" noChangeArrowheads="1"/>
          </p:cNvPicPr>
          <p:nvPr/>
        </p:nvPicPr>
        <p:blipFill>
          <a:blip r:embed="rId3" cstate="print"/>
          <a:srcRect/>
          <a:stretch>
            <a:fillRect/>
          </a:stretch>
        </p:blipFill>
        <p:spPr bwMode="auto">
          <a:xfrm>
            <a:off x="3468689" y="404813"/>
            <a:ext cx="6156325" cy="4679950"/>
          </a:xfrm>
          <a:prstGeom prst="rect">
            <a:avLst/>
          </a:prstGeom>
          <a:noFill/>
        </p:spPr>
      </p:pic>
      <p:sp>
        <p:nvSpPr>
          <p:cNvPr id="62471" name="WordArt 7"/>
          <p:cNvSpPr>
            <a:spLocks noChangeArrowheads="1" noChangeShapeType="1" noTextEdit="1"/>
          </p:cNvSpPr>
          <p:nvPr/>
        </p:nvSpPr>
        <p:spPr bwMode="auto">
          <a:xfrm>
            <a:off x="2207568" y="5300662"/>
            <a:ext cx="7993063" cy="1152525"/>
          </a:xfrm>
          <a:prstGeom prst="rect">
            <a:avLst/>
          </a:prstGeom>
        </p:spPr>
        <p:txBody>
          <a:bodyPr wrap="none" fromWordArt="1">
            <a:prstTxWarp prst="textPlain">
              <a:avLst>
                <a:gd name="adj" fmla="val 50000"/>
              </a:avLst>
            </a:prstTxWarp>
          </a:bodyPr>
          <a:lstStyle/>
          <a:p>
            <a:pPr algn="ctr"/>
            <a:r>
              <a:rPr lang="es-MX" sz="3200" kern="10" dirty="0">
                <a:ln w="12700">
                  <a:solidFill>
                    <a:srgbClr val="3333CC"/>
                  </a:solidFill>
                  <a:round/>
                  <a:headEnd/>
                  <a:tailEnd/>
                </a:ln>
                <a:solidFill>
                  <a:srgbClr val="FFC000">
                    <a:alpha val="50000"/>
                  </a:srgbClr>
                </a:solidFill>
                <a:effectLst>
                  <a:outerShdw dist="45791" dir="2021404" algn="ctr" rotWithShape="0">
                    <a:srgbClr val="9999FF"/>
                  </a:outerShdw>
                </a:effectLst>
                <a:latin typeface="Arial Black"/>
              </a:rPr>
              <a:t>Imagen ejecutiva del profesionista</a:t>
            </a:r>
          </a:p>
        </p:txBody>
      </p:sp>
    </p:spTree>
    <p:extLst>
      <p:ext uri="{BB962C8B-B14F-4D97-AF65-F5344CB8AC3E}">
        <p14:creationId xmlns:p14="http://schemas.microsoft.com/office/powerpoint/2010/main" val="3371291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62471"/>
                                        </p:tgtEl>
                                        <p:attrNameLst>
                                          <p:attrName>style.visibility</p:attrName>
                                        </p:attrNameLst>
                                      </p:cBhvr>
                                      <p:to>
                                        <p:strVal val="visible"/>
                                      </p:to>
                                    </p:set>
                                    <p:animEffect transition="in" filter="fade">
                                      <p:cBhvr>
                                        <p:cTn id="7" dur="800" decel="100000"/>
                                        <p:tgtEl>
                                          <p:spTgt spid="62471"/>
                                        </p:tgtEl>
                                      </p:cBhvr>
                                    </p:animEffect>
                                    <p:anim calcmode="lin" valueType="num">
                                      <p:cBhvr>
                                        <p:cTn id="8" dur="800" decel="100000" fill="hold"/>
                                        <p:tgtEl>
                                          <p:spTgt spid="62471"/>
                                        </p:tgtEl>
                                        <p:attrNameLst>
                                          <p:attrName>style.rotation</p:attrName>
                                        </p:attrNameLst>
                                      </p:cBhvr>
                                      <p:tavLst>
                                        <p:tav tm="0">
                                          <p:val>
                                            <p:fltVal val="-90"/>
                                          </p:val>
                                        </p:tav>
                                        <p:tav tm="100000">
                                          <p:val>
                                            <p:fltVal val="0"/>
                                          </p:val>
                                        </p:tav>
                                      </p:tavLst>
                                    </p:anim>
                                    <p:anim calcmode="lin" valueType="num">
                                      <p:cBhvr>
                                        <p:cTn id="9" dur="800" decel="100000" fill="hold"/>
                                        <p:tgtEl>
                                          <p:spTgt spid="62471"/>
                                        </p:tgtEl>
                                        <p:attrNameLst>
                                          <p:attrName>ppt_x</p:attrName>
                                        </p:attrNameLst>
                                      </p:cBhvr>
                                      <p:tavLst>
                                        <p:tav tm="0">
                                          <p:val>
                                            <p:strVal val="#ppt_x+0.4"/>
                                          </p:val>
                                        </p:tav>
                                        <p:tav tm="100000">
                                          <p:val>
                                            <p:strVal val="#ppt_x-0.05"/>
                                          </p:val>
                                        </p:tav>
                                      </p:tavLst>
                                    </p:anim>
                                    <p:anim calcmode="lin" valueType="num">
                                      <p:cBhvr>
                                        <p:cTn id="10" dur="800" decel="100000" fill="hold"/>
                                        <p:tgtEl>
                                          <p:spTgt spid="6247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247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247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1"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9" name="Rectangle 73">
            <a:extLst>
              <a:ext uri="{FF2B5EF4-FFF2-40B4-BE49-F238E27FC236}">
                <a16:creationId xmlns:a16="http://schemas.microsoft.com/office/drawing/2014/main" id="{61515115-95FB-41E0-86F3-8744438C0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38914" name="Rectangle 2"/>
          <p:cNvSpPr>
            <a:spLocks noGrp="1" noChangeArrowheads="1"/>
          </p:cNvSpPr>
          <p:nvPr>
            <p:ph type="title"/>
          </p:nvPr>
        </p:nvSpPr>
        <p:spPr>
          <a:xfrm>
            <a:off x="636991" y="0"/>
            <a:ext cx="5616217" cy="1622321"/>
          </a:xfrm>
        </p:spPr>
        <p:txBody>
          <a:bodyPr>
            <a:normAutofit/>
          </a:bodyPr>
          <a:lstStyle/>
          <a:p>
            <a:pPr algn="ctr"/>
            <a:r>
              <a:rPr lang="es-ES" sz="3200" cap="all" dirty="0">
                <a:solidFill>
                  <a:srgbClr val="FFC000"/>
                </a:solidFill>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t>LA IMAGEN EJECUTIVA DEL PROFESIONISTA</a:t>
            </a:r>
            <a:endParaRPr lang="es-MX" sz="3200" cap="all" dirty="0">
              <a:solidFill>
                <a:srgbClr val="FFC000"/>
              </a:solidFill>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endParaRPr>
          </a:p>
        </p:txBody>
      </p:sp>
      <p:sp>
        <p:nvSpPr>
          <p:cNvPr id="38920" name="Freeform 31">
            <a:extLst>
              <a:ext uri="{FF2B5EF4-FFF2-40B4-BE49-F238E27FC236}">
                <a16:creationId xmlns:a16="http://schemas.microsoft.com/office/drawing/2014/main" id="{8222A33F-BE2D-4D69-92A0-5DF8B17BAA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49843"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solidFill>
                <a:srgbClr val="FFFFFF"/>
              </a:solidFill>
            </a:endParaRPr>
          </a:p>
        </p:txBody>
      </p:sp>
      <p:sp useBgFill="1">
        <p:nvSpPr>
          <p:cNvPr id="38921" name="Freeform: Shape 77">
            <a:extLst>
              <a:ext uri="{FF2B5EF4-FFF2-40B4-BE49-F238E27FC236}">
                <a16:creationId xmlns:a16="http://schemas.microsoft.com/office/drawing/2014/main" id="{CE1C74D0-9609-468A-9597-5D87C8A42B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998731" y="664312"/>
            <a:ext cx="6858001" cy="5529377"/>
          </a:xfrm>
          <a:custGeom>
            <a:avLst/>
            <a:gdLst>
              <a:gd name="connsiteX0" fmla="*/ 6858001 w 6858001"/>
              <a:gd name="connsiteY0" fmla="*/ 1177 h 5529377"/>
              <a:gd name="connsiteX1" fmla="*/ 6858001 w 6858001"/>
              <a:gd name="connsiteY1" fmla="*/ 1344715 h 5529377"/>
              <a:gd name="connsiteX2" fmla="*/ 6858000 w 6858001"/>
              <a:gd name="connsiteY2" fmla="*/ 1344715 h 5529377"/>
              <a:gd name="connsiteX3" fmla="*/ 6858000 w 6858001"/>
              <a:gd name="connsiteY3" fmla="*/ 5529377 h 5529377"/>
              <a:gd name="connsiteX4" fmla="*/ 0 w 6858001"/>
              <a:gd name="connsiteY4" fmla="*/ 5529376 h 5529377"/>
              <a:gd name="connsiteX5" fmla="*/ 0 w 6858001"/>
              <a:gd name="connsiteY5" fmla="*/ 891096 h 5529377"/>
              <a:gd name="connsiteX6" fmla="*/ 1 w 6858001"/>
              <a:gd name="connsiteY6" fmla="*/ 891096 h 5529377"/>
              <a:gd name="connsiteX7" fmla="*/ 1 w 6858001"/>
              <a:gd name="connsiteY7" fmla="*/ 0 h 5529377"/>
              <a:gd name="connsiteX8" fmla="*/ 40463 w 6858001"/>
              <a:gd name="connsiteY8" fmla="*/ 5883 h 5529377"/>
              <a:gd name="connsiteX9" fmla="*/ 159107 w 6858001"/>
              <a:gd name="connsiteY9" fmla="*/ 23196 h 5529377"/>
              <a:gd name="connsiteX10" fmla="*/ 245518 w 6858001"/>
              <a:gd name="connsiteY10" fmla="*/ 35299 h 5529377"/>
              <a:gd name="connsiteX11" fmla="*/ 348388 w 6858001"/>
              <a:gd name="connsiteY11" fmla="*/ 48073 h 5529377"/>
              <a:gd name="connsiteX12" fmla="*/ 470460 w 6858001"/>
              <a:gd name="connsiteY12" fmla="*/ 63369 h 5529377"/>
              <a:gd name="connsiteX13" fmla="*/ 605563 w 6858001"/>
              <a:gd name="connsiteY13" fmla="*/ 79506 h 5529377"/>
              <a:gd name="connsiteX14" fmla="*/ 757810 w 6858001"/>
              <a:gd name="connsiteY14" fmla="*/ 96483 h 5529377"/>
              <a:gd name="connsiteX15" fmla="*/ 923774 w 6858001"/>
              <a:gd name="connsiteY15" fmla="*/ 114469 h 5529377"/>
              <a:gd name="connsiteX16" fmla="*/ 1104139 w 6858001"/>
              <a:gd name="connsiteY16" fmla="*/ 132454 h 5529377"/>
              <a:gd name="connsiteX17" fmla="*/ 1296163 w 6858001"/>
              <a:gd name="connsiteY17" fmla="*/ 150776 h 5529377"/>
              <a:gd name="connsiteX18" fmla="*/ 1503275 w 6858001"/>
              <a:gd name="connsiteY18" fmla="*/ 167753 h 5529377"/>
              <a:gd name="connsiteX19" fmla="*/ 1719988 w 6858001"/>
              <a:gd name="connsiteY19" fmla="*/ 184058 h 5529377"/>
              <a:gd name="connsiteX20" fmla="*/ 1949045 w 6858001"/>
              <a:gd name="connsiteY20" fmla="*/ 198849 h 5529377"/>
              <a:gd name="connsiteX21" fmla="*/ 2187703 w 6858001"/>
              <a:gd name="connsiteY21" fmla="*/ 212969 h 5529377"/>
              <a:gd name="connsiteX22" fmla="*/ 2436649 w 6858001"/>
              <a:gd name="connsiteY22" fmla="*/ 226248 h 5529377"/>
              <a:gd name="connsiteX23" fmla="*/ 2564208 w 6858001"/>
              <a:gd name="connsiteY23" fmla="*/ 230955 h 5529377"/>
              <a:gd name="connsiteX24" fmla="*/ 2694509 w 6858001"/>
              <a:gd name="connsiteY24" fmla="*/ 236165 h 5529377"/>
              <a:gd name="connsiteX25" fmla="*/ 2826868 w 6858001"/>
              <a:gd name="connsiteY25" fmla="*/ 241040 h 5529377"/>
              <a:gd name="connsiteX26" fmla="*/ 2959914 w 6858001"/>
              <a:gd name="connsiteY26" fmla="*/ 244234 h 5529377"/>
              <a:gd name="connsiteX27" fmla="*/ 3095702 w 6858001"/>
              <a:gd name="connsiteY27" fmla="*/ 247091 h 5529377"/>
              <a:gd name="connsiteX28" fmla="*/ 3232862 w 6858001"/>
              <a:gd name="connsiteY28" fmla="*/ 250117 h 5529377"/>
              <a:gd name="connsiteX29" fmla="*/ 3372765 w 6858001"/>
              <a:gd name="connsiteY29" fmla="*/ 252134 h 5529377"/>
              <a:gd name="connsiteX30" fmla="*/ 3514040 w 6858001"/>
              <a:gd name="connsiteY30" fmla="*/ 252134 h 5529377"/>
              <a:gd name="connsiteX31" fmla="*/ 3656686 w 6858001"/>
              <a:gd name="connsiteY31" fmla="*/ 253142 h 5529377"/>
              <a:gd name="connsiteX32" fmla="*/ 3800704 w 6858001"/>
              <a:gd name="connsiteY32" fmla="*/ 252134 h 5529377"/>
              <a:gd name="connsiteX33" fmla="*/ 3946780 w 6858001"/>
              <a:gd name="connsiteY33" fmla="*/ 250117 h 5529377"/>
              <a:gd name="connsiteX34" fmla="*/ 4092855 w 6858001"/>
              <a:gd name="connsiteY34" fmla="*/ 248268 h 5529377"/>
              <a:gd name="connsiteX35" fmla="*/ 4240988 w 6858001"/>
              <a:gd name="connsiteY35" fmla="*/ 244234 h 5529377"/>
              <a:gd name="connsiteX36" fmla="*/ 4390492 w 6858001"/>
              <a:gd name="connsiteY36" fmla="*/ 240032 h 5529377"/>
              <a:gd name="connsiteX37" fmla="*/ 4539997 w 6858001"/>
              <a:gd name="connsiteY37" fmla="*/ 235157 h 5529377"/>
              <a:gd name="connsiteX38" fmla="*/ 4690873 w 6858001"/>
              <a:gd name="connsiteY38" fmla="*/ 228266 h 5529377"/>
              <a:gd name="connsiteX39" fmla="*/ 4843120 w 6858001"/>
              <a:gd name="connsiteY39" fmla="*/ 220029 h 5529377"/>
              <a:gd name="connsiteX40" fmla="*/ 4996054 w 6858001"/>
              <a:gd name="connsiteY40" fmla="*/ 212129 h 5529377"/>
              <a:gd name="connsiteX41" fmla="*/ 5148987 w 6858001"/>
              <a:gd name="connsiteY41" fmla="*/ 202044 h 5529377"/>
              <a:gd name="connsiteX42" fmla="*/ 5303978 w 6858001"/>
              <a:gd name="connsiteY42" fmla="*/ 189941 h 5529377"/>
              <a:gd name="connsiteX43" fmla="*/ 5456911 w 6858001"/>
              <a:gd name="connsiteY43" fmla="*/ 177839 h 5529377"/>
              <a:gd name="connsiteX44" fmla="*/ 5612588 w 6858001"/>
              <a:gd name="connsiteY44" fmla="*/ 163887 h 5529377"/>
              <a:gd name="connsiteX45" fmla="*/ 5768950 w 6858001"/>
              <a:gd name="connsiteY45" fmla="*/ 148591 h 5529377"/>
              <a:gd name="connsiteX46" fmla="*/ 5923255 w 6858001"/>
              <a:gd name="connsiteY46" fmla="*/ 132455 h 5529377"/>
              <a:gd name="connsiteX47" fmla="*/ 6079618 w 6858001"/>
              <a:gd name="connsiteY47" fmla="*/ 113629 h 5529377"/>
              <a:gd name="connsiteX48" fmla="*/ 6235294 w 6858001"/>
              <a:gd name="connsiteY48" fmla="*/ 93458 h 5529377"/>
              <a:gd name="connsiteX49" fmla="*/ 6391657 w 6858001"/>
              <a:gd name="connsiteY49" fmla="*/ 73455 h 5529377"/>
              <a:gd name="connsiteX50" fmla="*/ 6547333 w 6858001"/>
              <a:gd name="connsiteY50" fmla="*/ 50091 h 5529377"/>
              <a:gd name="connsiteX51" fmla="*/ 6702324 w 6858001"/>
              <a:gd name="connsiteY51" fmla="*/ 26222 h 5529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5529377">
                <a:moveTo>
                  <a:pt x="6858001" y="1177"/>
                </a:moveTo>
                <a:lnTo>
                  <a:pt x="6858001" y="1344715"/>
                </a:lnTo>
                <a:lnTo>
                  <a:pt x="6858000" y="1344715"/>
                </a:lnTo>
                <a:lnTo>
                  <a:pt x="6858000" y="5529377"/>
                </a:lnTo>
                <a:lnTo>
                  <a:pt x="0" y="5529376"/>
                </a:lnTo>
                <a:lnTo>
                  <a:pt x="0" y="891096"/>
                </a:lnTo>
                <a:lnTo>
                  <a:pt x="1" y="891096"/>
                </a:lnTo>
                <a:lnTo>
                  <a:pt x="1" y="0"/>
                </a:lnTo>
                <a:lnTo>
                  <a:pt x="40463" y="5883"/>
                </a:lnTo>
                <a:lnTo>
                  <a:pt x="159107" y="23196"/>
                </a:lnTo>
                <a:lnTo>
                  <a:pt x="245518" y="35299"/>
                </a:lnTo>
                <a:lnTo>
                  <a:pt x="348388" y="48073"/>
                </a:lnTo>
                <a:lnTo>
                  <a:pt x="470460" y="63369"/>
                </a:lnTo>
                <a:lnTo>
                  <a:pt x="605563" y="79506"/>
                </a:lnTo>
                <a:lnTo>
                  <a:pt x="757810" y="96483"/>
                </a:lnTo>
                <a:lnTo>
                  <a:pt x="923774" y="114469"/>
                </a:lnTo>
                <a:lnTo>
                  <a:pt x="1104139" y="132454"/>
                </a:lnTo>
                <a:lnTo>
                  <a:pt x="1296163" y="150776"/>
                </a:lnTo>
                <a:lnTo>
                  <a:pt x="1503275" y="167753"/>
                </a:lnTo>
                <a:lnTo>
                  <a:pt x="1719988" y="184058"/>
                </a:lnTo>
                <a:lnTo>
                  <a:pt x="1949045" y="198849"/>
                </a:lnTo>
                <a:lnTo>
                  <a:pt x="2187703" y="212969"/>
                </a:lnTo>
                <a:lnTo>
                  <a:pt x="2436649" y="226248"/>
                </a:lnTo>
                <a:lnTo>
                  <a:pt x="2564208" y="230955"/>
                </a:lnTo>
                <a:lnTo>
                  <a:pt x="2694509" y="236165"/>
                </a:lnTo>
                <a:lnTo>
                  <a:pt x="2826868" y="241040"/>
                </a:lnTo>
                <a:lnTo>
                  <a:pt x="2959914" y="244234"/>
                </a:lnTo>
                <a:lnTo>
                  <a:pt x="3095702" y="247091"/>
                </a:lnTo>
                <a:lnTo>
                  <a:pt x="3232862" y="250117"/>
                </a:lnTo>
                <a:lnTo>
                  <a:pt x="3372765" y="252134"/>
                </a:lnTo>
                <a:lnTo>
                  <a:pt x="3514040" y="252134"/>
                </a:lnTo>
                <a:lnTo>
                  <a:pt x="3656686" y="253142"/>
                </a:lnTo>
                <a:lnTo>
                  <a:pt x="3800704" y="252134"/>
                </a:lnTo>
                <a:lnTo>
                  <a:pt x="3946780" y="250117"/>
                </a:lnTo>
                <a:lnTo>
                  <a:pt x="4092855"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ln>
            <a:noFill/>
          </a:ln>
        </p:spPr>
      </p:sp>
      <p:pic>
        <p:nvPicPr>
          <p:cNvPr id="71" name="Graphic 70">
            <a:extLst>
              <a:ext uri="{FF2B5EF4-FFF2-40B4-BE49-F238E27FC236}">
                <a16:creationId xmlns:a16="http://schemas.microsoft.com/office/drawing/2014/main" id="{B791A609-32F5-4B4D-8835-CB87A2DE882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563742" y="1438929"/>
            <a:ext cx="3980139" cy="3980139"/>
          </a:xfrm>
          <a:prstGeom prst="rect">
            <a:avLst/>
          </a:prstGeom>
          <a:effectLst/>
        </p:spPr>
      </p:pic>
      <p:sp>
        <p:nvSpPr>
          <p:cNvPr id="38922" name="Rectangle 79">
            <a:extLst>
              <a:ext uri="{FF2B5EF4-FFF2-40B4-BE49-F238E27FC236}">
                <a16:creationId xmlns:a16="http://schemas.microsoft.com/office/drawing/2014/main" id="{C137128D-E594-4905-9F76-E385F0831D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AF5863D3-0046-4623-AD98-3BEB2EAD0403}" type="slidenum">
              <a:rPr lang="es-ES">
                <a:solidFill>
                  <a:srgbClr val="FFFFFF"/>
                </a:solidFill>
              </a:rPr>
              <a:pPr>
                <a:spcAft>
                  <a:spcPts val="600"/>
                </a:spcAft>
              </a:pPr>
              <a:t>32</a:t>
            </a:fld>
            <a:endParaRPr lang="es-ES">
              <a:solidFill>
                <a:srgbClr val="FFFFFF"/>
              </a:solidFill>
            </a:endParaRPr>
          </a:p>
        </p:txBody>
      </p:sp>
      <p:sp>
        <p:nvSpPr>
          <p:cNvPr id="38915" name="Rectangle 3"/>
          <p:cNvSpPr>
            <a:spLocks noGrp="1" noChangeArrowheads="1"/>
          </p:cNvSpPr>
          <p:nvPr>
            <p:ph sz="quarter" idx="1"/>
          </p:nvPr>
        </p:nvSpPr>
        <p:spPr>
          <a:xfrm>
            <a:off x="0" y="1073595"/>
            <a:ext cx="6744072" cy="4632489"/>
          </a:xfrm>
        </p:spPr>
        <p:txBody>
          <a:bodyPr>
            <a:noAutofit/>
          </a:bodyPr>
          <a:lstStyle/>
          <a:p>
            <a:pPr marL="323850" indent="-311150">
              <a:spcBef>
                <a:spcPts val="600"/>
              </a:spcBef>
              <a:spcAft>
                <a:spcPts val="600"/>
              </a:spcAft>
              <a:buClr>
                <a:srgbClr val="C00000"/>
              </a:buClr>
              <a:buSzPct val="102000"/>
            </a:pPr>
            <a:r>
              <a:rPr lang="es-ES" sz="2800" dirty="0">
                <a:solidFill>
                  <a:schemeClr val="bg1"/>
                </a:solidFill>
                <a:latin typeface="Arial" panose="020B0604020202020204" pitchFamily="34" charset="0"/>
                <a:cs typeface="Arial" panose="020B0604020202020204" pitchFamily="34" charset="0"/>
              </a:rPr>
              <a:t>La imagen que debe proyectar un profesionista debe ser diferente a la de un estudiante. </a:t>
            </a:r>
          </a:p>
          <a:p>
            <a:pPr marL="323850" indent="-311150">
              <a:spcBef>
                <a:spcPts val="600"/>
              </a:spcBef>
              <a:spcAft>
                <a:spcPts val="600"/>
              </a:spcAft>
              <a:buClr>
                <a:srgbClr val="C00000"/>
              </a:buClr>
              <a:buSzPct val="102000"/>
            </a:pPr>
            <a:r>
              <a:rPr lang="es-ES" sz="2800" dirty="0">
                <a:solidFill>
                  <a:schemeClr val="bg1"/>
                </a:solidFill>
                <a:latin typeface="Arial" panose="020B0604020202020204" pitchFamily="34" charset="0"/>
                <a:cs typeface="Arial" panose="020B0604020202020204" pitchFamily="34" charset="0"/>
              </a:rPr>
              <a:t>Como profesionista tendrás trato con representantes de las empresas, por lo que deberás adoptar una imagen que corresponda al tipo de actividad y empresa u organización donde quieras trabajar. Muy probablemente tus primeros contactos profesionales serán con los reclutadores de empresas, quienes tienen la responsabilidad de seleccionar a los mejores candidatos. 	</a:t>
            </a:r>
          </a:p>
        </p:txBody>
      </p:sp>
      <p:sp>
        <p:nvSpPr>
          <p:cNvPr id="2" name="Rectángulo 1">
            <a:extLst>
              <a:ext uri="{FF2B5EF4-FFF2-40B4-BE49-F238E27FC236}">
                <a16:creationId xmlns:a16="http://schemas.microsoft.com/office/drawing/2014/main" id="{850837CD-BE45-4444-A97C-2B39EDA6D5B2}"/>
              </a:ext>
            </a:extLst>
          </p:cNvPr>
          <p:cNvSpPr/>
          <p:nvPr/>
        </p:nvSpPr>
        <p:spPr>
          <a:xfrm>
            <a:off x="7820444" y="5144448"/>
            <a:ext cx="3936637" cy="1421928"/>
          </a:xfrm>
          <a:prstGeom prst="rect">
            <a:avLst/>
          </a:prstGeom>
        </p:spPr>
        <p:txBody>
          <a:bodyPr wrap="square">
            <a:spAutoFit/>
          </a:bodyPr>
          <a:lstStyle/>
          <a:p>
            <a:pPr algn="r">
              <a:lnSpc>
                <a:spcPct val="90000"/>
              </a:lnSpc>
              <a:spcBef>
                <a:spcPts val="600"/>
              </a:spcBef>
              <a:spcAft>
                <a:spcPts val="600"/>
              </a:spcAft>
              <a:buNone/>
            </a:pPr>
            <a:r>
              <a:rPr lang="es-ES" sz="2400" b="1" i="1" dirty="0"/>
              <a:t>La primera impresión es muy importante y la imagen desempeña un papel central.</a:t>
            </a:r>
            <a:r>
              <a:rPr lang="es-ES" sz="2400" b="1" dirty="0"/>
              <a:t> </a:t>
            </a:r>
            <a:endParaRPr lang="es-MX" sz="2400" b="1" dirty="0"/>
          </a:p>
        </p:txBody>
      </p:sp>
    </p:spTree>
    <p:extLst>
      <p:ext uri="{BB962C8B-B14F-4D97-AF65-F5344CB8AC3E}">
        <p14:creationId xmlns:p14="http://schemas.microsoft.com/office/powerpoint/2010/main" val="35985436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73">
            <a:extLst>
              <a:ext uri="{FF2B5EF4-FFF2-40B4-BE49-F238E27FC236}">
                <a16:creationId xmlns:a16="http://schemas.microsoft.com/office/drawing/2014/main" id="{ABE6F9A3-300E-47F5-B41C-C8C5E758DE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39938" name="Rectangle 2"/>
          <p:cNvSpPr>
            <a:spLocks noGrp="1" noChangeArrowheads="1"/>
          </p:cNvSpPr>
          <p:nvPr>
            <p:ph type="title"/>
          </p:nvPr>
        </p:nvSpPr>
        <p:spPr>
          <a:xfrm>
            <a:off x="648929" y="1063417"/>
            <a:ext cx="3505495" cy="4675396"/>
          </a:xfrm>
        </p:spPr>
        <p:txBody>
          <a:bodyPr anchor="ctr">
            <a:normAutofit/>
          </a:bodyPr>
          <a:lstStyle/>
          <a:p>
            <a:pPr algn="ctr"/>
            <a:r>
              <a:rPr lang="es-ES" sz="3300" cap="all" dirty="0">
                <a:solidFill>
                  <a:srgbClr val="F2F2F2"/>
                </a:solidFill>
                <a:effectLst>
                  <a:outerShdw blurRad="127000" dist="200000" dir="2700000" algn="tl" rotWithShape="0">
                    <a:srgbClr val="000000">
                      <a:alpha val="30000"/>
                    </a:srgbClr>
                  </a:outerShdw>
                </a:effectLst>
              </a:rPr>
              <a:t>LA IMAGEN EJECUTIVA DEL PROFESIONISTA</a:t>
            </a:r>
            <a:br>
              <a:rPr lang="es-ES" sz="3300" cap="all" dirty="0">
                <a:solidFill>
                  <a:srgbClr val="F2F2F2"/>
                </a:solidFill>
                <a:effectLst>
                  <a:outerShdw blurRad="127000" dist="200000" dir="2700000" algn="tl" rotWithShape="0">
                    <a:srgbClr val="000000">
                      <a:alpha val="30000"/>
                    </a:srgbClr>
                  </a:outerShdw>
                </a:effectLst>
              </a:rPr>
            </a:br>
            <a:r>
              <a:rPr lang="es-ES" sz="2400" cap="all" dirty="0">
                <a:solidFill>
                  <a:srgbClr val="F2F2F2"/>
                </a:solidFill>
                <a:effectLst>
                  <a:outerShdw blurRad="127000" dist="200000" dir="2700000" algn="tl" rotWithShape="0">
                    <a:srgbClr val="000000">
                      <a:alpha val="30000"/>
                    </a:srgbClr>
                  </a:outerShdw>
                </a:effectLst>
              </a:rPr>
              <a:t>[LENGUAJE CORPORAL]</a:t>
            </a:r>
            <a:endParaRPr lang="es-MX" sz="3300" cap="all" dirty="0">
              <a:solidFill>
                <a:srgbClr val="F2F2F2"/>
              </a:solidFill>
              <a:effectLst>
                <a:outerShdw blurRad="127000" dist="200000" dir="2700000" algn="tl" rotWithShape="0">
                  <a:srgbClr val="000000">
                    <a:alpha val="30000"/>
                  </a:srgbClr>
                </a:outerShdw>
              </a:effectLst>
            </a:endParaRPr>
          </a:p>
        </p:txBody>
      </p:sp>
      <p:sp>
        <p:nvSpPr>
          <p:cNvPr id="76" name="Rectangle 75">
            <a:extLst>
              <a:ext uri="{FF2B5EF4-FFF2-40B4-BE49-F238E27FC236}">
                <a16:creationId xmlns:a16="http://schemas.microsoft.com/office/drawing/2014/main" id="{61B4701B-39FE-43B8-86AA-D6B8789C22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8" name="Rounded Rectangle 9">
            <a:extLst>
              <a:ext uri="{FF2B5EF4-FFF2-40B4-BE49-F238E27FC236}">
                <a16:creationId xmlns:a16="http://schemas.microsoft.com/office/drawing/2014/main" id="{E9A7EF13-49FA-4355-971A-34B065F35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484632"/>
            <a:ext cx="6584098" cy="5739187"/>
          </a:xfrm>
          <a:prstGeom prst="roundRect">
            <a:avLst>
              <a:gd name="adj" fmla="val 0"/>
            </a:avLst>
          </a:prstGeom>
          <a:ln w="12700" cap="sq">
            <a:solidFill>
              <a:schemeClr val="bg1">
                <a:lumMod val="75000"/>
              </a:schemeClr>
            </a:solidFill>
            <a:miter lim="800000"/>
          </a:ln>
          <a:effectLst>
            <a:outerShdw blurRad="63500" dist="25400" dir="5400000" algn="tl"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92CF3C3E-0F7B-4F0C-8EBD-BDD38E9C66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37BA5827-CF44-456B-866C-CF51D84655A8}" type="slidenum">
              <a:rPr lang="es-ES">
                <a:solidFill>
                  <a:srgbClr val="FFFFFF"/>
                </a:solidFill>
              </a:rPr>
              <a:pPr>
                <a:spcAft>
                  <a:spcPts val="600"/>
                </a:spcAft>
              </a:pPr>
              <a:t>33</a:t>
            </a:fld>
            <a:endParaRPr lang="es-ES">
              <a:solidFill>
                <a:srgbClr val="FFFFFF"/>
              </a:solidFill>
            </a:endParaRPr>
          </a:p>
        </p:txBody>
      </p:sp>
      <p:graphicFrame>
        <p:nvGraphicFramePr>
          <p:cNvPr id="39941" name="Rectangle 3">
            <a:extLst>
              <a:ext uri="{FF2B5EF4-FFF2-40B4-BE49-F238E27FC236}">
                <a16:creationId xmlns:a16="http://schemas.microsoft.com/office/drawing/2014/main" id="{81C8694A-EB4C-466D-A744-B0D2F829A5BB}"/>
              </a:ext>
            </a:extLst>
          </p:cNvPr>
          <p:cNvGraphicFramePr>
            <a:graphicFrameLocks noGrp="1"/>
          </p:cNvGraphicFramePr>
          <p:nvPr>
            <p:ph sz="quarter" idx="1"/>
            <p:extLst>
              <p:ext uri="{D42A27DB-BD31-4B8C-83A1-F6EECF244321}">
                <p14:modId xmlns:p14="http://schemas.microsoft.com/office/powerpoint/2010/main" val="4002575043"/>
              </p:ext>
            </p:extLst>
          </p:nvPr>
        </p:nvGraphicFramePr>
        <p:xfrm>
          <a:off x="5303912" y="965200"/>
          <a:ext cx="5919713" cy="55970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6426316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1001261" y="68874"/>
            <a:ext cx="9404723" cy="1127878"/>
          </a:xfrm>
        </p:spPr>
        <p:txBody>
          <a:bodyPr>
            <a:normAutofit/>
          </a:bodyPr>
          <a:lstStyle/>
          <a:p>
            <a:pPr algn="ctr"/>
            <a:r>
              <a:rPr lang="es-ES" sz="2800" cap="all" dirty="0">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t>LA IMAGEN EJECUTIVA DEL PROFESIONISTA</a:t>
            </a:r>
            <a:br>
              <a:rPr lang="es-ES" sz="2800" cap="all" dirty="0">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br>
            <a:r>
              <a:rPr lang="es-ES" sz="2800" cap="all" dirty="0">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t>[</a:t>
            </a:r>
            <a:r>
              <a:rPr lang="es-ES" sz="2400" cap="all" dirty="0">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t>RECOMENDACIONES DE VESTIMENTA]</a:t>
            </a:r>
            <a:endParaRPr lang="es-MX" sz="2800" cap="all" dirty="0">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endParaRPr>
          </a:p>
        </p:txBody>
      </p:sp>
      <p:sp>
        <p:nvSpPr>
          <p:cNvPr id="5"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19198E61-B478-4867-AE33-79F4E7609B5E}" type="slidenum">
              <a:rPr lang="es-ES"/>
              <a:pPr>
                <a:spcAft>
                  <a:spcPts val="600"/>
                </a:spcAft>
              </a:pPr>
              <a:t>34</a:t>
            </a:fld>
            <a:endParaRPr lang="es-ES"/>
          </a:p>
        </p:txBody>
      </p:sp>
      <p:graphicFrame>
        <p:nvGraphicFramePr>
          <p:cNvPr id="40965" name="Rectangle 3">
            <a:extLst>
              <a:ext uri="{FF2B5EF4-FFF2-40B4-BE49-F238E27FC236}">
                <a16:creationId xmlns:a16="http://schemas.microsoft.com/office/drawing/2014/main" id="{5034B1BC-8712-4A78-A191-AADEEAF01CC7}"/>
              </a:ext>
            </a:extLst>
          </p:cNvPr>
          <p:cNvGraphicFramePr>
            <a:graphicFrameLocks noGrp="1"/>
          </p:cNvGraphicFramePr>
          <p:nvPr>
            <p:ph sz="quarter" idx="1"/>
            <p:extLst>
              <p:ext uri="{D42A27DB-BD31-4B8C-83A1-F6EECF244321}">
                <p14:modId xmlns:p14="http://schemas.microsoft.com/office/powerpoint/2010/main" val="4280321115"/>
              </p:ext>
            </p:extLst>
          </p:nvPr>
        </p:nvGraphicFramePr>
        <p:xfrm>
          <a:off x="119336" y="1196752"/>
          <a:ext cx="11819621" cy="54726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67296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73">
            <a:extLst>
              <a:ext uri="{FF2B5EF4-FFF2-40B4-BE49-F238E27FC236}">
                <a16:creationId xmlns:a16="http://schemas.microsoft.com/office/drawing/2014/main" id="{ABE6F9A3-300E-47F5-B41C-C8C5E758DE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8" name="Rectangle 2"/>
          <p:cNvSpPr>
            <a:spLocks noGrp="1" noChangeArrowheads="1"/>
          </p:cNvSpPr>
          <p:nvPr>
            <p:ph type="title"/>
          </p:nvPr>
        </p:nvSpPr>
        <p:spPr>
          <a:xfrm>
            <a:off x="648929" y="1063417"/>
            <a:ext cx="3505495" cy="4675396"/>
          </a:xfrm>
        </p:spPr>
        <p:txBody>
          <a:bodyPr vert="horz" anchor="ctr">
            <a:normAutofit/>
          </a:bodyPr>
          <a:lstStyle/>
          <a:p>
            <a:pPr algn="r"/>
            <a:r>
              <a:rPr lang="es-ES" sz="2800" cap="all" dirty="0">
                <a:solidFill>
                  <a:srgbClr val="F2F2F2"/>
                </a:solidFill>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rPr>
              <a:t>LA IMAGEN EJECUTIVA DEL PROFESIONISTA</a:t>
            </a:r>
            <a:endParaRPr lang="es-MX" sz="2800" cap="all" dirty="0">
              <a:solidFill>
                <a:srgbClr val="F2F2F2"/>
              </a:solidFill>
              <a:effectLst>
                <a:outerShdw blurRad="127000" dist="200000" dir="2700000" algn="tl" rotWithShape="0">
                  <a:srgbClr val="000000">
                    <a:alpha val="30000"/>
                  </a:srgbClr>
                </a:outerShdw>
              </a:effectLst>
              <a:latin typeface="Arial" panose="020B0604020202020204" pitchFamily="34" charset="0"/>
              <a:cs typeface="Arial" panose="020B0604020202020204" pitchFamily="34" charset="0"/>
            </a:endParaRPr>
          </a:p>
        </p:txBody>
      </p:sp>
      <p:sp>
        <p:nvSpPr>
          <p:cNvPr id="76" name="Rectangle 75">
            <a:extLst>
              <a:ext uri="{FF2B5EF4-FFF2-40B4-BE49-F238E27FC236}">
                <a16:creationId xmlns:a16="http://schemas.microsoft.com/office/drawing/2014/main" id="{61B4701B-39FE-43B8-86AA-D6B8789C22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8" name="Rounded Rectangle 9">
            <a:extLst>
              <a:ext uri="{FF2B5EF4-FFF2-40B4-BE49-F238E27FC236}">
                <a16:creationId xmlns:a16="http://schemas.microsoft.com/office/drawing/2014/main" id="{E9A7EF13-49FA-4355-971A-34B065F35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484632"/>
            <a:ext cx="6584098" cy="5739187"/>
          </a:xfrm>
          <a:prstGeom prst="roundRect">
            <a:avLst>
              <a:gd name="adj" fmla="val 0"/>
            </a:avLst>
          </a:prstGeom>
          <a:ln w="12700" cap="sq">
            <a:solidFill>
              <a:schemeClr val="bg1">
                <a:lumMod val="75000"/>
              </a:schemeClr>
            </a:solidFill>
            <a:miter lim="800000"/>
          </a:ln>
          <a:effectLst>
            <a:outerShdw blurRad="63500" dist="25400" dir="5400000" algn="tl"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92CF3C3E-0F7B-4F0C-8EBD-BDD38E9C66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99F4E11D-928F-4173-BFDF-741E3F51DACE}" type="slidenum">
              <a:rPr lang="es-ES">
                <a:solidFill>
                  <a:srgbClr val="FFFFFF"/>
                </a:solidFill>
              </a:rPr>
              <a:pPr>
                <a:spcAft>
                  <a:spcPts val="600"/>
                </a:spcAft>
              </a:pPr>
              <a:t>35</a:t>
            </a:fld>
            <a:endParaRPr lang="es-ES">
              <a:solidFill>
                <a:srgbClr val="FFFFFF"/>
              </a:solidFill>
            </a:endParaRPr>
          </a:p>
        </p:txBody>
      </p:sp>
      <p:graphicFrame>
        <p:nvGraphicFramePr>
          <p:cNvPr id="41989" name="Rectangle 3">
            <a:extLst>
              <a:ext uri="{FF2B5EF4-FFF2-40B4-BE49-F238E27FC236}">
                <a16:creationId xmlns:a16="http://schemas.microsoft.com/office/drawing/2014/main" id="{A3B8CD5C-5731-49BA-9FAC-37A4159A8506}"/>
              </a:ext>
            </a:extLst>
          </p:cNvPr>
          <p:cNvGraphicFramePr>
            <a:graphicFrameLocks noGrp="1"/>
          </p:cNvGraphicFramePr>
          <p:nvPr>
            <p:ph sz="quarter" idx="1"/>
            <p:extLst>
              <p:ext uri="{D42A27DB-BD31-4B8C-83A1-F6EECF244321}">
                <p14:modId xmlns:p14="http://schemas.microsoft.com/office/powerpoint/2010/main" val="268174423"/>
              </p:ext>
            </p:extLst>
          </p:nvPr>
        </p:nvGraphicFramePr>
        <p:xfrm>
          <a:off x="4639056" y="823084"/>
          <a:ext cx="7289592" cy="57391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Gráfico 3" descr="Cabeza con engranajes">
            <a:extLst>
              <a:ext uri="{FF2B5EF4-FFF2-40B4-BE49-F238E27FC236}">
                <a16:creationId xmlns:a16="http://schemas.microsoft.com/office/drawing/2014/main" id="{F8B7BEA9-7CE9-E748-A8CA-88CC79F9B0F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744072" y="3235477"/>
            <a:ext cx="914400" cy="914400"/>
          </a:xfrm>
          <a:prstGeom prst="rect">
            <a:avLst/>
          </a:prstGeom>
        </p:spPr>
      </p:pic>
    </p:spTree>
    <p:extLst>
      <p:ext uri="{BB962C8B-B14F-4D97-AF65-F5344CB8AC3E}">
        <p14:creationId xmlns:p14="http://schemas.microsoft.com/office/powerpoint/2010/main" val="239057711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34" name="Picture 10" descr="EDU207"/>
          <p:cNvPicPr>
            <a:picLocks noChangeAspect="1" noChangeArrowheads="1"/>
          </p:cNvPicPr>
          <p:nvPr/>
        </p:nvPicPr>
        <p:blipFill>
          <a:blip r:embed="rId3" cstate="print"/>
          <a:srcRect/>
          <a:stretch>
            <a:fillRect/>
          </a:stretch>
        </p:blipFill>
        <p:spPr bwMode="auto">
          <a:xfrm>
            <a:off x="124167" y="34505"/>
            <a:ext cx="1754187" cy="3065462"/>
          </a:xfrm>
          <a:prstGeom prst="rect">
            <a:avLst/>
          </a:prstGeom>
          <a:noFill/>
        </p:spPr>
      </p:pic>
      <p:sp>
        <p:nvSpPr>
          <p:cNvPr id="52229" name="Rectangle 5"/>
          <p:cNvSpPr>
            <a:spLocks noGrp="1" noChangeArrowheads="1"/>
          </p:cNvSpPr>
          <p:nvPr>
            <p:ph type="subTitle" idx="4294967295"/>
          </p:nvPr>
        </p:nvSpPr>
        <p:spPr>
          <a:xfrm>
            <a:off x="1743075" y="5701334"/>
            <a:ext cx="9825532" cy="763587"/>
          </a:xfrm>
          <a:effectLst>
            <a:outerShdw dist="107763" dir="2700000" algn="ctr" rotWithShape="0">
              <a:schemeClr val="bg2">
                <a:alpha val="50000"/>
              </a:schemeClr>
            </a:outerShdw>
          </a:effectLst>
        </p:spPr>
        <p:txBody>
          <a:bodyPr>
            <a:normAutofit fontScale="85000" lnSpcReduction="20000"/>
          </a:bodyPr>
          <a:lstStyle/>
          <a:p>
            <a:pPr algn="r"/>
            <a:endParaRPr lang="es-ES_tradnl" sz="800" b="1" dirty="0">
              <a:solidFill>
                <a:srgbClr val="FFC000"/>
              </a:solidFill>
            </a:endParaRPr>
          </a:p>
          <a:p>
            <a:pPr algn="r">
              <a:buClr>
                <a:srgbClr val="C00000"/>
              </a:buClr>
              <a:buSzPct val="142000"/>
              <a:buFont typeface=".Apple Color Emoji UI"/>
              <a:buChar char="✅"/>
            </a:pPr>
            <a:r>
              <a:rPr lang="es-ES_tradnl" sz="4400" b="1" i="1" dirty="0">
                <a:solidFill>
                  <a:srgbClr val="FFC000"/>
                </a:solidFill>
              </a:rPr>
              <a:t>  ¡ Recuerden son los mejores !</a:t>
            </a:r>
          </a:p>
          <a:p>
            <a:pPr algn="r"/>
            <a:endParaRPr lang="es-ES_tradnl" sz="4400" b="1" i="1" dirty="0">
              <a:solidFill>
                <a:srgbClr val="FFC000"/>
              </a:solidFill>
            </a:endParaRPr>
          </a:p>
          <a:p>
            <a:pPr algn="r"/>
            <a:endParaRPr lang="es-ES_tradnl" sz="4000" b="1" i="1" dirty="0">
              <a:solidFill>
                <a:srgbClr val="FFC000"/>
              </a:solidFill>
            </a:endParaRPr>
          </a:p>
        </p:txBody>
      </p:sp>
      <p:pic>
        <p:nvPicPr>
          <p:cNvPr id="52232" name="Picture 8" descr="j0343439"/>
          <p:cNvPicPr>
            <a:picLocks noChangeAspect="1" noChangeArrowheads="1"/>
          </p:cNvPicPr>
          <p:nvPr/>
        </p:nvPicPr>
        <p:blipFill>
          <a:blip r:embed="rId4" cstate="print">
            <a:lum bright="20000"/>
          </a:blip>
          <a:srcRect/>
          <a:stretch>
            <a:fillRect/>
          </a:stretch>
        </p:blipFill>
        <p:spPr bwMode="auto">
          <a:xfrm>
            <a:off x="9840416" y="3464775"/>
            <a:ext cx="2184400" cy="2573338"/>
          </a:xfrm>
          <a:prstGeom prst="rect">
            <a:avLst/>
          </a:prstGeom>
          <a:noFill/>
          <a:effectLst>
            <a:outerShdw dist="107763" dir="18900000" algn="ctr" rotWithShape="0">
              <a:srgbClr val="808080">
                <a:alpha val="50000"/>
              </a:srgbClr>
            </a:outerShdw>
          </a:effectLst>
        </p:spPr>
      </p:pic>
      <p:sp>
        <p:nvSpPr>
          <p:cNvPr id="52235" name="WordArt 11"/>
          <p:cNvSpPr>
            <a:spLocks noChangeArrowheads="1" noChangeShapeType="1" noTextEdit="1"/>
          </p:cNvSpPr>
          <p:nvPr/>
        </p:nvSpPr>
        <p:spPr bwMode="auto">
          <a:xfrm>
            <a:off x="1266584" y="1341392"/>
            <a:ext cx="9505055" cy="4159934"/>
          </a:xfrm>
          <a:prstGeom prst="rect">
            <a:avLst/>
          </a:prstGeom>
        </p:spPr>
        <p:txBody>
          <a:bodyPr wrap="none" fromWordArt="1">
            <a:prstTxWarp prst="textSlantUp">
              <a:avLst>
                <a:gd name="adj" fmla="val 55556"/>
              </a:avLst>
            </a:prstTxWarp>
          </a:bodyPr>
          <a:lstStyle/>
          <a:p>
            <a:pPr algn="ctr"/>
            <a:r>
              <a:rPr lang="es-MX" sz="3600" kern="10" dirty="0">
                <a:ln w="9525">
                  <a:solidFill>
                    <a:srgbClr val="FF0000"/>
                  </a:solidFill>
                  <a:round/>
                  <a:headEnd/>
                  <a:tailEnd/>
                </a:ln>
                <a:solidFill>
                  <a:srgbClr val="0000FF"/>
                </a:solidFill>
                <a:latin typeface="Arial Black"/>
              </a:rPr>
              <a:t>¡ A REALIZAR  TU. PRACTICA.  PROFESIONAL !</a:t>
            </a:r>
          </a:p>
        </p:txBody>
      </p:sp>
      <p:sp>
        <p:nvSpPr>
          <p:cNvPr id="7" name="6 Marcador de número de diapositiva"/>
          <p:cNvSpPr>
            <a:spLocks noGrp="1"/>
          </p:cNvSpPr>
          <p:nvPr>
            <p:ph type="sldNum" sz="quarter" idx="12"/>
          </p:nvPr>
        </p:nvSpPr>
        <p:spPr/>
        <p:txBody>
          <a:bodyPr/>
          <a:lstStyle/>
          <a:p>
            <a:fld id="{9392B83F-6FA9-40A6-AF2C-BC93B0BE636B}" type="slidenum">
              <a:rPr lang="es-ES" smtClean="0"/>
              <a:pPr/>
              <a:t>36</a:t>
            </a:fld>
            <a:endParaRPr lang="es-ES"/>
          </a:p>
        </p:txBody>
      </p:sp>
    </p:spTree>
    <p:extLst>
      <p:ext uri="{BB962C8B-B14F-4D97-AF65-F5344CB8AC3E}">
        <p14:creationId xmlns:p14="http://schemas.microsoft.com/office/powerpoint/2010/main" val="3264238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fill="hold" grpId="0" nodeType="clickEffect">
                                  <p:stCondLst>
                                    <p:cond delay="0"/>
                                  </p:stCondLst>
                                  <p:childTnLst>
                                    <p:anim calcmode="discrete" valueType="str">
                                      <p:cBhvr>
                                        <p:cTn id="6" dur="1000" fill="hold"/>
                                        <p:tgtEl>
                                          <p:spTgt spid="52229">
                                            <p:txEl>
                                              <p:pRg st="1" end="1"/>
                                            </p:txEl>
                                          </p:spTgt>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9"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A60C6079-62A8-4456-ADA0-840456665844}" type="slidenum">
              <a:rPr lang="es-ES" smtClean="0"/>
              <a:pPr/>
              <a:t>37</a:t>
            </a:fld>
            <a:endParaRPr lang="es-ES"/>
          </a:p>
        </p:txBody>
      </p:sp>
      <p:sp>
        <p:nvSpPr>
          <p:cNvPr id="6" name="1 Título"/>
          <p:cNvSpPr txBox="1">
            <a:spLocks/>
          </p:cNvSpPr>
          <p:nvPr/>
        </p:nvSpPr>
        <p:spPr>
          <a:xfrm>
            <a:off x="1981200" y="140256"/>
            <a:ext cx="8229600" cy="369332"/>
          </a:xfrm>
          <a:prstGeom prst="rect">
            <a:avLst/>
          </a:prstGeom>
        </p:spPr>
        <p:txBody>
          <a:bodyPr bIns="91440" anchor="b" anchorCtr="0">
            <a:noAutofit/>
          </a:bodyPr>
          <a:lstStyle/>
          <a:p>
            <a:pPr algn="ctr" defTabSz="914400">
              <a:spcBef>
                <a:spcPct val="0"/>
              </a:spcBef>
              <a:defRPr/>
            </a:pPr>
            <a:r>
              <a:rPr lang="es-MX" sz="2800" b="1" cap="all" dirty="0">
                <a:solidFill>
                  <a:srgbClr val="FFC000"/>
                </a:solidFill>
                <a:effectLst>
                  <a:outerShdw blurRad="127000" dist="200000" dir="2700000" algn="tl" rotWithShape="0">
                    <a:srgbClr val="000000">
                      <a:alpha val="30000"/>
                    </a:srgbClr>
                  </a:outerShdw>
                </a:effectLst>
                <a:latin typeface="+mj-lt"/>
                <a:ea typeface="+mj-ea"/>
                <a:cs typeface="+mj-cs"/>
              </a:rPr>
              <a:t>BIBLIOGRAFÍA</a:t>
            </a:r>
          </a:p>
        </p:txBody>
      </p:sp>
      <p:sp>
        <p:nvSpPr>
          <p:cNvPr id="9" name="2 Marcador de contenido"/>
          <p:cNvSpPr txBox="1">
            <a:spLocks/>
          </p:cNvSpPr>
          <p:nvPr/>
        </p:nvSpPr>
        <p:spPr>
          <a:xfrm>
            <a:off x="227348" y="527456"/>
            <a:ext cx="11737304" cy="6045731"/>
          </a:xfrm>
          <a:prstGeom prst="rect">
            <a:avLst/>
          </a:prstGeom>
        </p:spPr>
        <p:txBody>
          <a:bodyPr vert="horz">
            <a:noAutofit/>
          </a:bodyPr>
          <a:lstStyle/>
          <a:p>
            <a:pPr marL="1077913" indent="-982663" algn="just">
              <a:spcBef>
                <a:spcPts val="300"/>
              </a:spcBef>
              <a:spcAft>
                <a:spcPts val="300"/>
              </a:spcAft>
              <a:buClr>
                <a:srgbClr val="C00000"/>
              </a:buClr>
              <a:buSzPct val="102000"/>
              <a:defRPr/>
            </a:pPr>
            <a:r>
              <a:rPr lang="es-ES" sz="2000" dirty="0">
                <a:latin typeface="Aldine401 BT" pitchFamily="18" charset="0"/>
              </a:rPr>
              <a:t>ALLES, Martha. “</a:t>
            </a:r>
            <a:r>
              <a:rPr lang="es-ES" sz="2000" i="1" dirty="0">
                <a:latin typeface="Aldine401 BT" pitchFamily="18" charset="0"/>
              </a:rPr>
              <a:t>Dirección Estratégica de Recursos Humanos; Gestión Por Competencias”.</a:t>
            </a:r>
            <a:r>
              <a:rPr lang="es-ES" sz="2000" dirty="0">
                <a:latin typeface="Aldine401 BT" pitchFamily="18" charset="0"/>
              </a:rPr>
              <a:t> </a:t>
            </a:r>
          </a:p>
          <a:p>
            <a:pPr marL="1077913" indent="42863" algn="just">
              <a:spcBef>
                <a:spcPts val="300"/>
              </a:spcBef>
              <a:spcAft>
                <a:spcPts val="300"/>
              </a:spcAft>
              <a:buClr>
                <a:srgbClr val="C00000"/>
              </a:buClr>
              <a:buSzPct val="102000"/>
              <a:defRPr/>
            </a:pPr>
            <a:r>
              <a:rPr lang="es-ES" sz="2000" dirty="0">
                <a:latin typeface="Aldine401 BT" pitchFamily="18" charset="0"/>
              </a:rPr>
              <a:t>3ª Ed. Editorial Granica, Argentina, 2002.</a:t>
            </a:r>
            <a:endParaRPr lang="es-MX" sz="2000" dirty="0">
              <a:latin typeface="Aldine401 BT" pitchFamily="18" charset="0"/>
            </a:endParaRPr>
          </a:p>
          <a:p>
            <a:pPr marL="1077913" indent="-982663" algn="just">
              <a:spcBef>
                <a:spcPts val="300"/>
              </a:spcBef>
              <a:spcAft>
                <a:spcPts val="300"/>
              </a:spcAft>
              <a:buClr>
                <a:srgbClr val="C00000"/>
              </a:buClr>
              <a:buSzPct val="102000"/>
              <a:defRPr/>
            </a:pPr>
            <a:r>
              <a:rPr lang="en-GB" sz="2000" dirty="0">
                <a:latin typeface="Aldine401 BT" pitchFamily="18" charset="0"/>
              </a:rPr>
              <a:t>DAVIS, Keith y William B. </a:t>
            </a:r>
            <a:r>
              <a:rPr lang="en-GB" sz="2000" dirty="0" err="1">
                <a:latin typeface="Aldine401 BT" pitchFamily="18" charset="0"/>
              </a:rPr>
              <a:t>Werther</a:t>
            </a:r>
            <a:r>
              <a:rPr lang="en-GB" sz="2000" dirty="0">
                <a:latin typeface="Aldine401 BT" pitchFamily="18" charset="0"/>
              </a:rPr>
              <a:t>, JR. </a:t>
            </a:r>
            <a:r>
              <a:rPr lang="es-ES" sz="2000" i="1" dirty="0">
                <a:latin typeface="Aldine401 BT" pitchFamily="18" charset="0"/>
              </a:rPr>
              <a:t>“Administración de Personal y Recursos Humanos”.</a:t>
            </a:r>
            <a:r>
              <a:rPr lang="es-ES" sz="2000" dirty="0">
                <a:latin typeface="Aldine401 BT" pitchFamily="18" charset="0"/>
              </a:rPr>
              <a:t> 5ª Ed. Editorial Mc Graw Hill. México 2000.</a:t>
            </a:r>
            <a:endParaRPr lang="es-MX" sz="2000" dirty="0">
              <a:latin typeface="Aldine401 BT" pitchFamily="18" charset="0"/>
            </a:endParaRPr>
          </a:p>
          <a:p>
            <a:pPr marL="1077913" indent="-982663" algn="just">
              <a:spcBef>
                <a:spcPts val="300"/>
              </a:spcBef>
              <a:spcAft>
                <a:spcPts val="300"/>
              </a:spcAft>
              <a:buClr>
                <a:srgbClr val="C00000"/>
              </a:buClr>
              <a:buSzPct val="102000"/>
              <a:defRPr/>
            </a:pPr>
            <a:r>
              <a:rPr lang="es-ES" sz="2000" dirty="0">
                <a:latin typeface="Aldine401 BT" pitchFamily="18" charset="0"/>
              </a:rPr>
              <a:t>Constitución Política De Los Estados Unidos Mexicanos, </a:t>
            </a:r>
            <a:r>
              <a:rPr lang="es-MX" sz="1600" dirty="0">
                <a:hlinkClick r:id="rId3">
                  <a:extLst>
                    <a:ext uri="{A12FA001-AC4F-418D-AE19-62706E023703}">
                      <ahyp:hlinkClr xmlns:ahyp="http://schemas.microsoft.com/office/drawing/2018/hyperlinkcolor" val="tx"/>
                    </a:ext>
                  </a:extLst>
                </a:hlinkClick>
              </a:rPr>
              <a:t>http://www.diputados.gob.mx/LeyesBiblio/index.htm</a:t>
            </a:r>
            <a:endParaRPr lang="es-MX" sz="2000" dirty="0">
              <a:latin typeface="Aldine401 BT" pitchFamily="18" charset="0"/>
            </a:endParaRPr>
          </a:p>
          <a:p>
            <a:pPr marL="1077913" indent="-982663" algn="just">
              <a:spcBef>
                <a:spcPts val="300"/>
              </a:spcBef>
              <a:spcAft>
                <a:spcPts val="300"/>
              </a:spcAft>
              <a:buClr>
                <a:srgbClr val="C00000"/>
              </a:buClr>
              <a:buSzPct val="102000"/>
              <a:defRPr/>
            </a:pPr>
            <a:r>
              <a:rPr lang="es-ES" sz="2000" dirty="0">
                <a:latin typeface="Aldine401 BT" pitchFamily="18" charset="0"/>
              </a:rPr>
              <a:t>Código Civil del D.F., </a:t>
            </a:r>
            <a:r>
              <a:rPr lang="es-MX" sz="1400" dirty="0">
                <a:hlinkClick r:id="rId3">
                  <a:extLst>
                    <a:ext uri="{A12FA001-AC4F-418D-AE19-62706E023703}">
                      <ahyp:hlinkClr xmlns:ahyp="http://schemas.microsoft.com/office/drawing/2018/hyperlinkcolor" val="tx"/>
                    </a:ext>
                  </a:extLst>
                </a:hlinkClick>
              </a:rPr>
              <a:t>http://www.diputados.gob.mx/LeyesBiblio/index.htm</a:t>
            </a:r>
            <a:endParaRPr lang="es-MX" sz="2000" dirty="0">
              <a:latin typeface="Aldine401 BT" pitchFamily="18" charset="0"/>
            </a:endParaRPr>
          </a:p>
          <a:p>
            <a:pPr marL="1077913" indent="-982663" algn="just">
              <a:spcBef>
                <a:spcPts val="300"/>
              </a:spcBef>
              <a:spcAft>
                <a:spcPts val="300"/>
              </a:spcAft>
              <a:buClr>
                <a:srgbClr val="C00000"/>
              </a:buClr>
              <a:buSzPct val="102000"/>
              <a:defRPr/>
            </a:pPr>
            <a:r>
              <a:rPr lang="es-ES" sz="2000" dirty="0">
                <a:latin typeface="Aldine401 BT" pitchFamily="18" charset="0"/>
              </a:rPr>
              <a:t>Ley Federal Del Trabajo, </a:t>
            </a:r>
            <a:r>
              <a:rPr lang="es-MX" sz="1400" dirty="0">
                <a:hlinkClick r:id="rId3">
                  <a:extLst>
                    <a:ext uri="{A12FA001-AC4F-418D-AE19-62706E023703}">
                      <ahyp:hlinkClr xmlns:ahyp="http://schemas.microsoft.com/office/drawing/2018/hyperlinkcolor" val="tx"/>
                    </a:ext>
                  </a:extLst>
                </a:hlinkClick>
              </a:rPr>
              <a:t>http://www.diputados.gob.mx/LeyesBiblio/index.htm</a:t>
            </a:r>
            <a:endParaRPr lang="es-MX" sz="2000" dirty="0">
              <a:latin typeface="Aldine401 BT" pitchFamily="18" charset="0"/>
            </a:endParaRPr>
          </a:p>
          <a:p>
            <a:pPr marL="1077913" indent="-982663" algn="just">
              <a:spcBef>
                <a:spcPts val="300"/>
              </a:spcBef>
              <a:spcAft>
                <a:spcPts val="300"/>
              </a:spcAft>
              <a:buClr>
                <a:srgbClr val="C00000"/>
              </a:buClr>
              <a:buSzPct val="102000"/>
              <a:defRPr/>
            </a:pPr>
            <a:r>
              <a:rPr lang="es-ES" sz="2000" dirty="0">
                <a:latin typeface="Aldine401 BT" pitchFamily="18" charset="0"/>
              </a:rPr>
              <a:t>Reglamento de Practicas Profesionales; UAEM. 2012. Toluca, Estado de México, </a:t>
            </a:r>
            <a:r>
              <a:rPr lang="es-MX" sz="1050" dirty="0">
                <a:hlinkClick r:id="rId4">
                  <a:extLst>
                    <a:ext uri="{A12FA001-AC4F-418D-AE19-62706E023703}">
                      <ahyp:hlinkClr xmlns:ahyp="http://schemas.microsoft.com/office/drawing/2018/hyperlinkcolor" val="tx"/>
                    </a:ext>
                  </a:extLst>
                </a:hlinkClick>
              </a:rPr>
              <a:t>http://web.uaemex.mx/abogado/doc/RPEP.pdf</a:t>
            </a:r>
            <a:endParaRPr lang="es-ES" sz="1050" dirty="0">
              <a:latin typeface="Aldine401 BT" pitchFamily="18" charset="0"/>
            </a:endParaRPr>
          </a:p>
          <a:p>
            <a:pPr marL="1077913" indent="-982663" algn="just">
              <a:spcBef>
                <a:spcPts val="300"/>
              </a:spcBef>
              <a:spcAft>
                <a:spcPts val="300"/>
              </a:spcAft>
              <a:buClr>
                <a:srgbClr val="C00000"/>
              </a:buClr>
              <a:buSzPct val="102000"/>
              <a:defRPr/>
            </a:pPr>
            <a:r>
              <a:rPr lang="es-ES" sz="2000" dirty="0">
                <a:latin typeface="Aldine401 BT" pitchFamily="18" charset="0"/>
              </a:rPr>
              <a:t>Apuntes. ITESM, Instituto Tecnológico de Estudios Superiores Monterrey. 2011. México, D.F.</a:t>
            </a:r>
          </a:p>
          <a:p>
            <a:pPr marL="1077913" indent="-982663" algn="just">
              <a:spcBef>
                <a:spcPts val="300"/>
              </a:spcBef>
              <a:spcAft>
                <a:spcPts val="300"/>
              </a:spcAft>
              <a:buClr>
                <a:srgbClr val="C00000"/>
              </a:buClr>
              <a:buSzPct val="102000"/>
              <a:defRPr/>
            </a:pPr>
            <a:r>
              <a:rPr lang="es-ES" sz="2000" dirty="0">
                <a:latin typeface="Aldine401 BT" pitchFamily="18" charset="0"/>
              </a:rPr>
              <a:t>ROSALES, Estrada Elsa. </a:t>
            </a:r>
            <a:r>
              <a:rPr lang="es-ES" sz="2000" i="1" dirty="0">
                <a:latin typeface="Aldine401 BT" pitchFamily="18" charset="0"/>
              </a:rPr>
              <a:t>Apuntes “Desarrollo Integral Del Estudiante”. </a:t>
            </a:r>
            <a:r>
              <a:rPr lang="es-ES" sz="2000" i="1" dirty="0" err="1">
                <a:latin typeface="Aldine401 BT" pitchFamily="18" charset="0"/>
              </a:rPr>
              <a:t>FCy</a:t>
            </a:r>
            <a:r>
              <a:rPr lang="es-ES" sz="2000" i="1" dirty="0">
                <a:latin typeface="Aldine401 BT" pitchFamily="18" charset="0"/>
              </a:rPr>
              <a:t> A, UAEM . 2008. Toluca, Estado De México</a:t>
            </a:r>
          </a:p>
          <a:p>
            <a:pPr marL="450850" indent="-355600" algn="just">
              <a:spcBef>
                <a:spcPts val="300"/>
              </a:spcBef>
              <a:spcAft>
                <a:spcPts val="300"/>
              </a:spcAft>
              <a:buClr>
                <a:srgbClr val="C00000"/>
              </a:buClr>
              <a:buSzPct val="102000"/>
              <a:defRPr/>
            </a:pPr>
            <a:r>
              <a:rPr lang="es-ES" dirty="0">
                <a:solidFill>
                  <a:srgbClr val="FFC000"/>
                </a:solidFill>
                <a:latin typeface="Aldine401 BT" pitchFamily="18" charset="0"/>
              </a:rPr>
              <a:t>COMPLEMENTARIAS</a:t>
            </a:r>
          </a:p>
          <a:p>
            <a:pPr marL="1787525" indent="-1692275" algn="just" defTabSz="914400">
              <a:spcBef>
                <a:spcPts val="300"/>
              </a:spcBef>
              <a:spcAft>
                <a:spcPts val="300"/>
              </a:spcAft>
              <a:buClr>
                <a:srgbClr val="C00000"/>
              </a:buClr>
              <a:buSzPct val="102000"/>
              <a:defRPr/>
            </a:pPr>
            <a:r>
              <a:rPr lang="es-ES" sz="2000" dirty="0">
                <a:latin typeface="Aldine401 BT" pitchFamily="18" charset="0"/>
              </a:rPr>
              <a:t>BOHLANDER, G, Snell S. “Administración De Recursos Humanos”. 12ª Ed., Editorial Thomson </a:t>
            </a:r>
            <a:r>
              <a:rPr lang="es-ES" sz="2000" dirty="0" err="1">
                <a:latin typeface="Aldine401 BT" pitchFamily="18" charset="0"/>
              </a:rPr>
              <a:t>Learning</a:t>
            </a:r>
            <a:r>
              <a:rPr lang="es-ES" sz="2000" dirty="0">
                <a:latin typeface="Aldine401 BT" pitchFamily="18" charset="0"/>
              </a:rPr>
              <a:t>. 2001. México, D.F.</a:t>
            </a:r>
            <a:endParaRPr lang="es-MX" sz="2000" dirty="0">
              <a:latin typeface="Aldine401 BT" pitchFamily="18" charset="0"/>
            </a:endParaRPr>
          </a:p>
          <a:p>
            <a:pPr marL="1787525" indent="-1692275" algn="just">
              <a:lnSpc>
                <a:spcPct val="120000"/>
              </a:lnSpc>
              <a:spcBef>
                <a:spcPts val="300"/>
              </a:spcBef>
              <a:spcAft>
                <a:spcPts val="300"/>
              </a:spcAft>
              <a:buClr>
                <a:srgbClr val="C00000"/>
              </a:buClr>
              <a:buSzPct val="102000"/>
              <a:defRPr/>
            </a:pPr>
            <a:r>
              <a:rPr lang="es-ES" sz="2000" dirty="0">
                <a:latin typeface="Aldine401 BT" pitchFamily="18" charset="0"/>
              </a:rPr>
              <a:t>DESSLER, Gary. “Administración de Personal.” 8ª Ed. Editorial Pearson Prentice Hall. 2001. México, D. F.</a:t>
            </a:r>
            <a:endParaRPr lang="es-MX" sz="2000" dirty="0">
              <a:latin typeface="Aldine401 BT" pitchFamily="18" charset="0"/>
            </a:endParaRPr>
          </a:p>
          <a:p>
            <a:pPr marL="1787525" indent="-1692275" algn="just">
              <a:lnSpc>
                <a:spcPct val="120000"/>
              </a:lnSpc>
              <a:spcBef>
                <a:spcPts val="300"/>
              </a:spcBef>
              <a:spcAft>
                <a:spcPts val="300"/>
              </a:spcAft>
              <a:buClr>
                <a:srgbClr val="C00000"/>
              </a:buClr>
              <a:buSzPct val="102000"/>
              <a:defRPr/>
            </a:pPr>
            <a:r>
              <a:rPr lang="es-ES" sz="2000" dirty="0">
                <a:latin typeface="Aldine401 BT" pitchFamily="18" charset="0"/>
              </a:rPr>
              <a:t>GÓMEZ, Mejía , Luis R. y </a:t>
            </a:r>
            <a:r>
              <a:rPr lang="es-ES" sz="2000" dirty="0" err="1">
                <a:latin typeface="Aldine401 BT" pitchFamily="18" charset="0"/>
              </a:rPr>
              <a:t>Balkin</a:t>
            </a:r>
            <a:r>
              <a:rPr lang="es-ES" sz="2000" dirty="0">
                <a:latin typeface="Aldine401 BT" pitchFamily="18" charset="0"/>
              </a:rPr>
              <a:t> David B. “Dirección Y Gestión De Recursos Humanos” . 3ª Ed. Editorial Prentice Hall. 2002. México, D.F.</a:t>
            </a:r>
          </a:p>
          <a:p>
            <a:pPr marL="1077913" indent="-982663" algn="just">
              <a:spcBef>
                <a:spcPts val="300"/>
              </a:spcBef>
              <a:spcAft>
                <a:spcPts val="300"/>
              </a:spcAft>
              <a:buClr>
                <a:srgbClr val="C00000"/>
              </a:buClr>
              <a:buSzPct val="102000"/>
              <a:defRPr/>
            </a:pPr>
            <a:endParaRPr lang="es-MX" sz="2000" i="1" dirty="0">
              <a:latin typeface="Aldine401 BT" pitchFamily="18" charset="0"/>
            </a:endParaRPr>
          </a:p>
          <a:p>
            <a:pPr marL="450850" indent="-355600" algn="just">
              <a:spcBef>
                <a:spcPts val="300"/>
              </a:spcBef>
              <a:spcAft>
                <a:spcPts val="300"/>
              </a:spcAft>
              <a:buClr>
                <a:srgbClr val="C00000"/>
              </a:buClr>
              <a:buSzPct val="102000"/>
              <a:defRPr/>
            </a:pPr>
            <a:r>
              <a:rPr lang="es-ES" sz="2000" dirty="0">
                <a:latin typeface="Aldine401 BT" pitchFamily="18" charset="0"/>
              </a:rPr>
              <a:t>	</a:t>
            </a:r>
          </a:p>
        </p:txBody>
      </p:sp>
      <p:sp>
        <p:nvSpPr>
          <p:cNvPr id="2" name="Rectángulo 1">
            <a:extLst>
              <a:ext uri="{FF2B5EF4-FFF2-40B4-BE49-F238E27FC236}">
                <a16:creationId xmlns:a16="http://schemas.microsoft.com/office/drawing/2014/main" id="{C836A09B-D380-5F41-982C-D8205E031DE7}"/>
              </a:ext>
            </a:extLst>
          </p:cNvPr>
          <p:cNvSpPr/>
          <p:nvPr/>
        </p:nvSpPr>
        <p:spPr>
          <a:xfrm>
            <a:off x="457202" y="222853"/>
            <a:ext cx="1088118" cy="369332"/>
          </a:xfrm>
          <a:prstGeom prst="rect">
            <a:avLst/>
          </a:prstGeom>
        </p:spPr>
        <p:txBody>
          <a:bodyPr wrap="none">
            <a:spAutoFit/>
          </a:bodyPr>
          <a:lstStyle/>
          <a:p>
            <a:pPr marL="450850" indent="-355600" algn="just">
              <a:spcBef>
                <a:spcPts val="600"/>
              </a:spcBef>
              <a:spcAft>
                <a:spcPts val="600"/>
              </a:spcAft>
              <a:buClr>
                <a:srgbClr val="C00000"/>
              </a:buClr>
              <a:buSzPct val="102000"/>
              <a:defRPr/>
            </a:pPr>
            <a:r>
              <a:rPr lang="es-ES" dirty="0">
                <a:solidFill>
                  <a:srgbClr val="FFC000"/>
                </a:solidFill>
                <a:latin typeface="Aldine401 BT" pitchFamily="18" charset="0"/>
              </a:rPr>
              <a:t>BÁSICAS</a:t>
            </a:r>
            <a:endParaRPr lang="es-MX" dirty="0">
              <a:solidFill>
                <a:srgbClr val="FFC000"/>
              </a:solidFill>
              <a:latin typeface="Aldine401 BT" pitchFamily="18" charset="0"/>
            </a:endParaRPr>
          </a:p>
        </p:txBody>
      </p:sp>
    </p:spTree>
    <p:extLst>
      <p:ext uri="{BB962C8B-B14F-4D97-AF65-F5344CB8AC3E}">
        <p14:creationId xmlns:p14="http://schemas.microsoft.com/office/powerpoint/2010/main" val="396248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A60C6079-62A8-4456-ADA0-840456665844}" type="slidenum">
              <a:rPr lang="es-ES" smtClean="0"/>
              <a:pPr/>
              <a:t>38</a:t>
            </a:fld>
            <a:endParaRPr lang="es-ES"/>
          </a:p>
        </p:txBody>
      </p:sp>
      <p:sp>
        <p:nvSpPr>
          <p:cNvPr id="9" name="2 Marcador de contenido"/>
          <p:cNvSpPr txBox="1">
            <a:spLocks/>
          </p:cNvSpPr>
          <p:nvPr/>
        </p:nvSpPr>
        <p:spPr>
          <a:xfrm>
            <a:off x="498551" y="369583"/>
            <a:ext cx="11665296" cy="6192688"/>
          </a:xfrm>
          <a:prstGeom prst="rect">
            <a:avLst/>
          </a:prstGeom>
        </p:spPr>
        <p:txBody>
          <a:bodyPr vert="horz">
            <a:noAutofit/>
          </a:bodyPr>
          <a:lstStyle/>
          <a:p>
            <a:pPr marL="12700" indent="-627063" algn="just">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https://revistadelogistica.com/actualidad/4871/</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https://noticias.universia.pr/practicas-empleo/noticia/2016/06/29/1141287/</a:t>
            </a:r>
          </a:p>
          <a:p>
            <a:pPr marL="635000" indent="-1249363" algn="just">
              <a:lnSpc>
                <a:spcPct val="120000"/>
              </a:lnSpc>
              <a:spcBef>
                <a:spcPts val="100"/>
              </a:spcBef>
              <a:spcAft>
                <a:spcPts val="100"/>
              </a:spcAft>
              <a:buClr>
                <a:srgbClr val="C00000"/>
              </a:buClr>
              <a:buSzPct val="102000"/>
              <a:tabLst>
                <a:tab pos="84138" algn="l"/>
              </a:tabLst>
              <a:defRPr/>
            </a:pPr>
            <a:r>
              <a:rPr lang="es-MX" sz="1700"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					curso-online-gratuito-ensena-claves-tener-exito-entrevista-trabajo.html</a:t>
            </a:r>
            <a:endParaRPr lang="es-MX" sz="1700" dirty="0">
              <a:latin typeface="Arial" panose="020B0604020202020204" pitchFamily="34" charset="0"/>
              <a:cs typeface="Arial" panose="020B0604020202020204" pitchFamily="34" charset="0"/>
            </a:endParaRPr>
          </a:p>
          <a:p>
            <a:pPr marL="1793875" indent="-2408238" algn="just">
              <a:lnSpc>
                <a:spcPct val="120000"/>
              </a:lnSpc>
              <a:spcBef>
                <a:spcPts val="100"/>
              </a:spcBef>
              <a:spcAft>
                <a:spcPts val="100"/>
              </a:spcAft>
              <a:buClr>
                <a:srgbClr val="C00000"/>
              </a:buClr>
              <a:buSzPct val="102000"/>
              <a:defRPr/>
            </a:pPr>
            <a:r>
              <a:rPr lang="es-MX" sz="1600" dirty="0">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http://sev.uaemex.mx/images/DEU/PP/REGLAMENTO_DE_PRACTICAS_Y_ESTANCIAS_PROFESIONALES_ANEXO_6.pdf</a:t>
            </a:r>
            <a:endParaRPr lang="es-MX" sz="16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https://www.primerempleo.com/noticias/detalle-noticia-empleo.asp?id=8053</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https://www.primerempleo.com/cv-curriculum-vitae/plantilla-curriculum-vitae-cv.asp</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https://www.primerempleo.com/cv-curriculum-vitae/plantilla-curriculum-vitae-cv.asp</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https://es.slideshare.net/rivadeneyramar/estructura-curriculum-vitae?from_action=save</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https://www.bialarblog.com/estrategias-comunicacion-online-empresas-agropecuarias/</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https://es.slideshare.net/ashlys70/planificacin-en-la-empresa-agropecuariapor-ashly-snchez</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1">
                  <a:extLst>
                    <a:ext uri="{A12FA001-AC4F-418D-AE19-62706E023703}">
                      <ahyp:hlinkClr xmlns:ahyp="http://schemas.microsoft.com/office/drawing/2018/hyperlinkcolor" val="tx"/>
                    </a:ext>
                  </a:extLst>
                </a:hlinkClick>
              </a:rPr>
              <a:t>https://www.youtube.com/watch?v=ogWmMQGZSyE</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2">
                  <a:extLst>
                    <a:ext uri="{A12FA001-AC4F-418D-AE19-62706E023703}">
                      <ahyp:hlinkClr xmlns:ahyp="http://schemas.microsoft.com/office/drawing/2018/hyperlinkcolor" val="tx"/>
                    </a:ext>
                  </a:extLst>
                </a:hlinkClick>
              </a:rPr>
              <a:t>https://slideplayer.es/slide/13881758/</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3">
                  <a:extLst>
                    <a:ext uri="{A12FA001-AC4F-418D-AE19-62706E023703}">
                      <ahyp:hlinkClr xmlns:ahyp="http://schemas.microsoft.com/office/drawing/2018/hyperlinkcolor" val="tx"/>
                    </a:ext>
                  </a:extLst>
                </a:hlinkClick>
              </a:rPr>
              <a:t>https://www.contextoganadero.com/reportaje/claves-para-crear-empresa-agropecuaria-en-colombia</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4">
                  <a:extLst>
                    <a:ext uri="{A12FA001-AC4F-418D-AE19-62706E023703}">
                      <ahyp:hlinkClr xmlns:ahyp="http://schemas.microsoft.com/office/drawing/2018/hyperlinkcolor" val="tx"/>
                    </a:ext>
                  </a:extLst>
                </a:hlinkClick>
              </a:rPr>
              <a:t>https://www.aicad.es/importancia-del-aprendizaje-desarrollo-profesional/</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5">
                  <a:extLst>
                    <a:ext uri="{A12FA001-AC4F-418D-AE19-62706E023703}">
                      <ahyp:hlinkClr xmlns:ahyp="http://schemas.microsoft.com/office/drawing/2018/hyperlinkcolor" val="tx"/>
                    </a:ext>
                  </a:extLst>
                </a:hlinkClick>
              </a:rPr>
              <a:t>http://portalvirtualempleo.us.es/esquema-de-la-carta-de-presentacion/</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https://revistadelogistica.com/actualidad/4871/</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6">
                  <a:extLst>
                    <a:ext uri="{A12FA001-AC4F-418D-AE19-62706E023703}">
                      <ahyp:hlinkClr xmlns:ahyp="http://schemas.microsoft.com/office/drawing/2018/hyperlinkcolor" val="tx"/>
                    </a:ext>
                  </a:extLst>
                </a:hlinkClick>
              </a:rPr>
              <a:t>https://ignaciosantiago.com/carta-de-presentacion</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7">
                  <a:extLst>
                    <a:ext uri="{A12FA001-AC4F-418D-AE19-62706E023703}">
                      <ahyp:hlinkClr xmlns:ahyp="http://schemas.microsoft.com/office/drawing/2018/hyperlinkcolor" val="tx"/>
                    </a:ext>
                  </a:extLst>
                </a:hlinkClick>
              </a:rPr>
              <a:t>https://noticias.universia.net.mx/practicas-empleo/noticia/2016/06/13/1140731/carta-presentacion-va-junto-cv.html</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endParaRPr lang="es-MX" sz="1700" dirty="0">
              <a:latin typeface="Arial" panose="020B0604020202020204" pitchFamily="34" charset="0"/>
              <a:cs typeface="Arial" panose="020B0604020202020204" pitchFamily="34" charset="0"/>
            </a:endParaRPr>
          </a:p>
          <a:p>
            <a:pPr marL="1787525" indent="-1692275" algn="just">
              <a:lnSpc>
                <a:spcPct val="120000"/>
              </a:lnSpc>
              <a:spcBef>
                <a:spcPts val="100"/>
              </a:spcBef>
              <a:spcAft>
                <a:spcPts val="100"/>
              </a:spcAft>
              <a:buClr>
                <a:srgbClr val="C00000"/>
              </a:buClr>
              <a:buSzPct val="102000"/>
              <a:defRPr/>
            </a:pPr>
            <a:endParaRPr lang="es-MX" sz="1700" b="1" dirty="0">
              <a:latin typeface="Arial" panose="020B0604020202020204" pitchFamily="34" charset="0"/>
              <a:cs typeface="Arial" panose="020B0604020202020204" pitchFamily="34" charset="0"/>
            </a:endParaRPr>
          </a:p>
          <a:p>
            <a:pPr marL="450850" indent="-355600" defTabSz="914400">
              <a:spcBef>
                <a:spcPts val="100"/>
              </a:spcBef>
              <a:spcAft>
                <a:spcPts val="100"/>
              </a:spcAft>
              <a:buClr>
                <a:schemeClr val="accent1"/>
              </a:buClr>
              <a:buSzPct val="85000"/>
              <a:buFont typeface="Wingdings 2"/>
              <a:buChar char=""/>
              <a:defRPr/>
            </a:pPr>
            <a:endParaRPr lang="es-MX" sz="1700" dirty="0">
              <a:latin typeface="Arial" panose="020B0604020202020204" pitchFamily="34" charset="0"/>
              <a:cs typeface="Arial" panose="020B0604020202020204" pitchFamily="34" charset="0"/>
            </a:endParaRPr>
          </a:p>
        </p:txBody>
      </p:sp>
      <p:sp>
        <p:nvSpPr>
          <p:cNvPr id="5" name="1 Título">
            <a:extLst>
              <a:ext uri="{FF2B5EF4-FFF2-40B4-BE49-F238E27FC236}">
                <a16:creationId xmlns:a16="http://schemas.microsoft.com/office/drawing/2014/main" id="{E8EBEC07-639D-8648-B870-FA43A132ED3B}"/>
              </a:ext>
            </a:extLst>
          </p:cNvPr>
          <p:cNvSpPr txBox="1">
            <a:spLocks/>
          </p:cNvSpPr>
          <p:nvPr/>
        </p:nvSpPr>
        <p:spPr>
          <a:xfrm>
            <a:off x="2158038" y="111063"/>
            <a:ext cx="8229600" cy="369332"/>
          </a:xfrm>
          <a:prstGeom prst="rect">
            <a:avLst/>
          </a:prstGeom>
        </p:spPr>
        <p:txBody>
          <a:bodyPr bIns="91440" anchor="b" anchorCtr="0">
            <a:noAutofit/>
          </a:bodyPr>
          <a:lstStyle/>
          <a:p>
            <a:pPr algn="ctr" defTabSz="914400">
              <a:spcBef>
                <a:spcPct val="0"/>
              </a:spcBef>
              <a:defRPr/>
            </a:pPr>
            <a:r>
              <a:rPr lang="es-MX" sz="2400" cap="all" dirty="0">
                <a:solidFill>
                  <a:srgbClr val="FFC000"/>
                </a:solidFill>
                <a:effectLst>
                  <a:outerShdw blurRad="127000" dist="200000" dir="2700000" algn="tl" rotWithShape="0">
                    <a:srgbClr val="000000">
                      <a:alpha val="30000"/>
                    </a:srgbClr>
                  </a:outerShdw>
                </a:effectLst>
                <a:latin typeface="+mj-lt"/>
                <a:ea typeface="+mj-ea"/>
                <a:cs typeface="+mj-cs"/>
              </a:rPr>
              <a:t>PAGINAS DE INTERNET</a:t>
            </a:r>
          </a:p>
        </p:txBody>
      </p:sp>
    </p:spTree>
    <p:extLst>
      <p:ext uri="{BB962C8B-B14F-4D97-AF65-F5344CB8AC3E}">
        <p14:creationId xmlns:p14="http://schemas.microsoft.com/office/powerpoint/2010/main" val="1229864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1952595" y="174747"/>
            <a:ext cx="8229600" cy="504825"/>
          </a:xfrm>
        </p:spPr>
        <p:txBody>
          <a:bodyPr>
            <a:normAutofit fontScale="90000"/>
          </a:bodyPr>
          <a:lstStyle/>
          <a:p>
            <a:pPr algn="ctr">
              <a:defRPr/>
            </a:pPr>
            <a:r>
              <a:rPr lang="es-MX" sz="4000" dirty="0">
                <a:solidFill>
                  <a:schemeClr val="tx1"/>
                </a:solidFill>
              </a:rPr>
              <a:t> </a:t>
            </a:r>
            <a:r>
              <a:rPr lang="es-MX" sz="3100" b="1" dirty="0">
                <a:solidFill>
                  <a:schemeClr val="tx1"/>
                </a:solidFill>
              </a:rPr>
              <a:t>GUÍA DE USO</a:t>
            </a:r>
            <a:endParaRPr lang="es-ES" sz="3100" b="1" dirty="0">
              <a:solidFill>
                <a:schemeClr val="tx1"/>
              </a:solidFill>
            </a:endParaRPr>
          </a:p>
        </p:txBody>
      </p:sp>
      <p:sp>
        <p:nvSpPr>
          <p:cNvPr id="4098" name="5 Marcador de número de diapositiva"/>
          <p:cNvSpPr>
            <a:spLocks noGrp="1"/>
          </p:cNvSpPr>
          <p:nvPr>
            <p:ph type="sldNum" sz="quarter" idx="12"/>
          </p:nvPr>
        </p:nvSpPr>
        <p:spPr/>
        <p:txBody>
          <a:bodyPr vert="horz" lIns="91440" tIns="45720" rIns="91440" bIns="45720" rtlCol="0" anchor="ctr"/>
          <a:lstStyle/>
          <a:p>
            <a:pPr algn="ctr"/>
            <a:fld id="{6ACE10B1-C4E4-45A4-9CB0-6B6C98B48059}" type="slidenum">
              <a:rPr lang="es-ES" sz="1800" smtClean="0"/>
              <a:pPr algn="ctr"/>
              <a:t>4</a:t>
            </a:fld>
            <a:endParaRPr lang="es-ES" sz="1800" dirty="0"/>
          </a:p>
        </p:txBody>
      </p:sp>
      <p:sp>
        <p:nvSpPr>
          <p:cNvPr id="4100" name="Rectangle 3"/>
          <p:cNvSpPr>
            <a:spLocks noGrp="1" noChangeArrowheads="1"/>
          </p:cNvSpPr>
          <p:nvPr>
            <p:ph sz="quarter" idx="1"/>
          </p:nvPr>
        </p:nvSpPr>
        <p:spPr>
          <a:xfrm>
            <a:off x="407368" y="908720"/>
            <a:ext cx="11377264" cy="4471190"/>
          </a:xfrm>
        </p:spPr>
        <p:txBody>
          <a:bodyPr>
            <a:noAutofit/>
          </a:bodyPr>
          <a:lstStyle/>
          <a:p>
            <a:pPr marL="0" indent="0" algn="just">
              <a:lnSpc>
                <a:spcPct val="125000"/>
              </a:lnSpc>
              <a:spcBef>
                <a:spcPct val="30000"/>
              </a:spcBef>
              <a:spcAft>
                <a:spcPct val="30000"/>
              </a:spcAft>
              <a:buClr>
                <a:srgbClr val="860000"/>
              </a:buClr>
              <a:buSzPct val="150000"/>
              <a:buNone/>
              <a:defRPr/>
            </a:pPr>
            <a:r>
              <a:rPr lang="es-ES" sz="2600" b="1" dirty="0">
                <a:effectLst/>
                <a:latin typeface="Garamond" pitchFamily="18" charset="0"/>
                <a:cs typeface="Arial" charset="0"/>
              </a:rPr>
              <a:t>Los contenidos de esta guía [segunda parte], se desarrollan con base en el programa de estudios por competencias de la unidad de aprendizaje: PRACTICAS PROFESIONALES; temática que requiere del apoyo de material sintético, pertinente y en ocasiones  grafico, que permitan al alumno generar una total atención y propicien un cambio de conducta; en referencia a la definición de que y donde realizar las PP , como dirigirse al área de RRHH</a:t>
            </a:r>
            <a:r>
              <a:rPr lang="es-ES" sz="2600" b="1" dirty="0">
                <a:latin typeface="Garamond" pitchFamily="18" charset="0"/>
                <a:cs typeface="Arial" charset="0"/>
              </a:rPr>
              <a:t>, solicitar una entrevista y su comportamiento.</a:t>
            </a:r>
          </a:p>
          <a:p>
            <a:pPr marL="0" indent="0" algn="just">
              <a:lnSpc>
                <a:spcPct val="125000"/>
              </a:lnSpc>
              <a:spcBef>
                <a:spcPct val="30000"/>
              </a:spcBef>
              <a:spcAft>
                <a:spcPct val="30000"/>
              </a:spcAft>
              <a:buClr>
                <a:srgbClr val="860000"/>
              </a:buClr>
              <a:buSzPct val="150000"/>
              <a:buNone/>
              <a:defRPr/>
            </a:pPr>
            <a:r>
              <a:rPr lang="es-ES" sz="2600" b="1" dirty="0">
                <a:latin typeface="Garamond" pitchFamily="18" charset="0"/>
                <a:cs typeface="Arial" charset="0"/>
              </a:rPr>
              <a:t>El material didáctico esta integrado por dos partes; la primera corresponde al marco jurídico, el desarrollo integral del practicante, la carta de auto presentación y el CV. La segunda parte aborda la importancia de la entrevista y la imagen del futuro profesionista.</a:t>
            </a:r>
          </a:p>
        </p:txBody>
      </p:sp>
    </p:spTree>
    <p:extLst>
      <p:ext uri="{BB962C8B-B14F-4D97-AF65-F5344CB8AC3E}">
        <p14:creationId xmlns:p14="http://schemas.microsoft.com/office/powerpoint/2010/main" val="2752634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1981200" y="174747"/>
            <a:ext cx="8229600" cy="504825"/>
          </a:xfrm>
        </p:spPr>
        <p:txBody>
          <a:bodyPr>
            <a:normAutofit fontScale="90000"/>
          </a:bodyPr>
          <a:lstStyle/>
          <a:p>
            <a:pPr algn="ctr">
              <a:defRPr/>
            </a:pPr>
            <a:r>
              <a:rPr lang="es-MX" sz="4000" dirty="0">
                <a:solidFill>
                  <a:schemeClr val="tx1"/>
                </a:solidFill>
              </a:rPr>
              <a:t> </a:t>
            </a:r>
            <a:r>
              <a:rPr lang="es-MX" sz="3100" b="1" dirty="0">
                <a:solidFill>
                  <a:schemeClr val="tx1"/>
                </a:solidFill>
              </a:rPr>
              <a:t>GUÍA DE USO</a:t>
            </a:r>
            <a:endParaRPr lang="es-ES" sz="3100" b="1" dirty="0">
              <a:solidFill>
                <a:schemeClr val="tx1"/>
              </a:solidFill>
            </a:endParaRPr>
          </a:p>
        </p:txBody>
      </p:sp>
      <p:sp>
        <p:nvSpPr>
          <p:cNvPr id="4098" name="5 Marcador de número de diapositiva"/>
          <p:cNvSpPr>
            <a:spLocks noGrp="1"/>
          </p:cNvSpPr>
          <p:nvPr>
            <p:ph type="sldNum" sz="quarter" idx="12"/>
          </p:nvPr>
        </p:nvSpPr>
        <p:spPr/>
        <p:txBody>
          <a:bodyPr vert="horz" lIns="91440" tIns="45720" rIns="91440" bIns="45720" rtlCol="0" anchor="ctr"/>
          <a:lstStyle/>
          <a:p>
            <a:pPr algn="ctr"/>
            <a:fld id="{6ACE10B1-C4E4-45A4-9CB0-6B6C98B48059}" type="slidenum">
              <a:rPr lang="es-ES" sz="1800" smtClean="0"/>
              <a:pPr algn="ctr"/>
              <a:t>5</a:t>
            </a:fld>
            <a:endParaRPr lang="es-ES" sz="1800" dirty="0"/>
          </a:p>
        </p:txBody>
      </p:sp>
      <p:sp>
        <p:nvSpPr>
          <p:cNvPr id="4100" name="Rectangle 3"/>
          <p:cNvSpPr>
            <a:spLocks noGrp="1" noChangeArrowheads="1"/>
          </p:cNvSpPr>
          <p:nvPr>
            <p:ph sz="quarter" idx="1"/>
          </p:nvPr>
        </p:nvSpPr>
        <p:spPr>
          <a:xfrm>
            <a:off x="767408" y="1193405"/>
            <a:ext cx="10297144" cy="4471190"/>
          </a:xfrm>
        </p:spPr>
        <p:txBody>
          <a:bodyPr>
            <a:noAutofit/>
          </a:bodyPr>
          <a:lstStyle/>
          <a:p>
            <a:pPr marL="0" indent="0" algn="just">
              <a:lnSpc>
                <a:spcPct val="125000"/>
              </a:lnSpc>
              <a:spcBef>
                <a:spcPct val="30000"/>
              </a:spcBef>
              <a:spcAft>
                <a:spcPct val="30000"/>
              </a:spcAft>
              <a:buClr>
                <a:srgbClr val="860000"/>
              </a:buClr>
              <a:buSzPct val="150000"/>
              <a:buNone/>
              <a:defRPr/>
            </a:pPr>
            <a:r>
              <a:rPr lang="es-ES" sz="2800" b="1" dirty="0">
                <a:effectLst/>
                <a:latin typeface="Garamond" pitchFamily="18" charset="0"/>
                <a:cs typeface="Arial" charset="0"/>
              </a:rPr>
              <a:t>La secuencia de la presente serie de diapositivas, conjuntamente con una guía de ponencias llevadas a cabo por expertos y la proyección de videos; pretende lograr que el futuro profesionista, asimile y obtenga conocimientos y técnicas que genere en el joven estudiante competencias, para ser un PROFESIONAL ALTAMENTE EXITOSO.</a:t>
            </a:r>
          </a:p>
          <a:p>
            <a:pPr marL="0" indent="0" algn="just">
              <a:lnSpc>
                <a:spcPct val="125000"/>
              </a:lnSpc>
              <a:spcBef>
                <a:spcPct val="30000"/>
              </a:spcBef>
              <a:spcAft>
                <a:spcPct val="30000"/>
              </a:spcAft>
              <a:buClr>
                <a:srgbClr val="860000"/>
              </a:buClr>
              <a:buSzPct val="150000"/>
              <a:buNone/>
              <a:defRPr/>
            </a:pPr>
            <a:r>
              <a:rPr lang="es-ES" sz="2800" b="1" dirty="0">
                <a:effectLst/>
                <a:latin typeface="Garamond" pitchFamily="18" charset="0"/>
                <a:cs typeface="Arial" charset="0"/>
              </a:rPr>
              <a:t>La presente guía se complementa con los FORMATOS  DE REGISTRO Y EVALUACIÓN CON BASE EN  LOS LINEAMIENTOS Y POLÍTICAS DEL DEPARTAMENTO DE SERVICIO SOCIAL DE LA FCA.</a:t>
            </a:r>
          </a:p>
        </p:txBody>
      </p:sp>
    </p:spTree>
    <p:extLst>
      <p:ext uri="{BB962C8B-B14F-4D97-AF65-F5344CB8AC3E}">
        <p14:creationId xmlns:p14="http://schemas.microsoft.com/office/powerpoint/2010/main" val="1689904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vert="horz" lIns="91440" tIns="45720" rIns="91440" bIns="45720" rtlCol="0" anchor="ctr"/>
          <a:lstStyle/>
          <a:p>
            <a:pPr algn="ctr"/>
            <a:fld id="{17EB5A42-E56F-4C52-A471-30EECC212CA5}" type="slidenum">
              <a:rPr lang="es-ES" sz="1800" smtClean="0"/>
              <a:pPr algn="ctr"/>
              <a:t>6</a:t>
            </a:fld>
            <a:endParaRPr lang="es-ES" sz="1800" dirty="0"/>
          </a:p>
        </p:txBody>
      </p:sp>
      <p:sp>
        <p:nvSpPr>
          <p:cNvPr id="93187" name="Rectangle 3"/>
          <p:cNvSpPr>
            <a:spLocks noGrp="1" noChangeArrowheads="1"/>
          </p:cNvSpPr>
          <p:nvPr>
            <p:ph type="subTitle" idx="4294967295"/>
          </p:nvPr>
        </p:nvSpPr>
        <p:spPr>
          <a:xfrm>
            <a:off x="767408" y="1268760"/>
            <a:ext cx="10423332" cy="4848332"/>
          </a:xfrm>
        </p:spPr>
        <p:txBody>
          <a:bodyPr vert="horz" lIns="91440" tIns="45720" rIns="91440" bIns="45720" rtlCol="0">
            <a:noAutofit/>
          </a:bodyPr>
          <a:lstStyle/>
          <a:p>
            <a:pPr marL="0" indent="0" algn="just">
              <a:lnSpc>
                <a:spcPct val="125000"/>
              </a:lnSpc>
              <a:spcBef>
                <a:spcPct val="30000"/>
              </a:spcBef>
              <a:spcAft>
                <a:spcPct val="30000"/>
              </a:spcAft>
              <a:buClr>
                <a:srgbClr val="860000"/>
              </a:buClr>
              <a:buSzPct val="150000"/>
              <a:buNone/>
            </a:pPr>
            <a:r>
              <a:rPr lang="es-ES" sz="2400" dirty="0">
                <a:latin typeface="Arial" panose="020B0604020202020204" pitchFamily="34" charset="0"/>
                <a:cs typeface="Arial" panose="020B0604020202020204" pitchFamily="34" charset="0"/>
              </a:rPr>
              <a:t>Las Prácticas Profesionales complementan la preparación académica recibida en las aulas y le permiten al alumno familiarizarse con los problemas y situaciones reales que se viven en el ámbito del trabajo., donde realizan </a:t>
            </a:r>
            <a:r>
              <a:rPr lang="es-ES" altLang="es-MX" sz="2400" dirty="0">
                <a:latin typeface="Arial" panose="020B0604020202020204" pitchFamily="34" charset="0"/>
                <a:cs typeface="Arial" panose="020B0604020202020204" pitchFamily="34" charset="0"/>
              </a:rPr>
              <a:t>actividades académico-laborales a la formación profesional del estudiante;</a:t>
            </a:r>
            <a:r>
              <a:rPr lang="es-ES" sz="2400" dirty="0">
                <a:latin typeface="Arial" panose="020B0604020202020204" pitchFamily="34" charset="0"/>
                <a:cs typeface="Arial" panose="020B0604020202020204" pitchFamily="34" charset="0"/>
              </a:rPr>
              <a:t> Así mismo elevan la competitividad de los profesionales que egresan con experiencia laboral; así como una sólida formación basada en competencias, habilidades y valores fundamentales que son proporcionados durante la estancia académica en la facultad y con ello lograr un IAI, para trabajar en equipo dando por resultado una actitud critica y responsable. </a:t>
            </a:r>
          </a:p>
        </p:txBody>
      </p:sp>
      <p:sp>
        <p:nvSpPr>
          <p:cNvPr id="4" name="3 CuadroTexto"/>
          <p:cNvSpPr txBox="1"/>
          <p:nvPr/>
        </p:nvSpPr>
        <p:spPr>
          <a:xfrm>
            <a:off x="3452793" y="417962"/>
            <a:ext cx="5286412" cy="523220"/>
          </a:xfrm>
          <a:prstGeom prst="rect">
            <a:avLst/>
          </a:prstGeom>
          <a:noFill/>
        </p:spPr>
        <p:txBody>
          <a:bodyPr wrap="square" rtlCol="0">
            <a:spAutoFit/>
          </a:bodyPr>
          <a:lstStyle/>
          <a:p>
            <a:pPr algn="ctr"/>
            <a:r>
              <a:rPr lang="es-MX" sz="2800" b="1" dirty="0"/>
              <a:t>PRESENTACION</a:t>
            </a:r>
          </a:p>
        </p:txBody>
      </p:sp>
    </p:spTree>
    <p:extLst>
      <p:ext uri="{BB962C8B-B14F-4D97-AF65-F5344CB8AC3E}">
        <p14:creationId xmlns:p14="http://schemas.microsoft.com/office/powerpoint/2010/main" val="1016809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vert="horz" lIns="91440" tIns="45720" rIns="91440" bIns="45720" rtlCol="0" anchor="ctr"/>
          <a:lstStyle/>
          <a:p>
            <a:pPr algn="ctr"/>
            <a:fld id="{17EB5A42-E56F-4C52-A471-30EECC212CA5}" type="slidenum">
              <a:rPr lang="es-ES" sz="1800" smtClean="0"/>
              <a:pPr algn="ctr"/>
              <a:t>7</a:t>
            </a:fld>
            <a:endParaRPr lang="es-ES" sz="1800" dirty="0"/>
          </a:p>
        </p:txBody>
      </p:sp>
      <p:sp>
        <p:nvSpPr>
          <p:cNvPr id="93187" name="Rectangle 3"/>
          <p:cNvSpPr>
            <a:spLocks noGrp="1" noChangeArrowheads="1"/>
          </p:cNvSpPr>
          <p:nvPr>
            <p:ph type="subTitle" idx="4294967295"/>
          </p:nvPr>
        </p:nvSpPr>
        <p:spPr>
          <a:xfrm>
            <a:off x="839416" y="1340768"/>
            <a:ext cx="10351323" cy="4848332"/>
          </a:xfrm>
        </p:spPr>
        <p:txBody>
          <a:bodyPr vert="horz" lIns="91440" tIns="45720" rIns="91440" bIns="45720" rtlCol="0">
            <a:noAutofit/>
          </a:bodyPr>
          <a:lstStyle/>
          <a:p>
            <a:pPr marL="0" indent="0" algn="just">
              <a:lnSpc>
                <a:spcPct val="125000"/>
              </a:lnSpc>
              <a:spcBef>
                <a:spcPts val="264"/>
              </a:spcBef>
              <a:spcAft>
                <a:spcPts val="264"/>
              </a:spcAft>
              <a:buClr>
                <a:srgbClr val="860000"/>
              </a:buClr>
              <a:buSzPct val="150000"/>
              <a:buNone/>
            </a:pPr>
            <a:r>
              <a:rPr lang="es-ES" sz="2800" dirty="0">
                <a:latin typeface="Arial" panose="020B0604020202020204" pitchFamily="34" charset="0"/>
                <a:cs typeface="Arial" panose="020B0604020202020204" pitchFamily="34" charset="0"/>
              </a:rPr>
              <a:t>Vincular a los estudiantes con empresas del sector productivo, para practicar en áreas operativas y administrativas que les permitan desarrollar habilidades y actitudes en las áreas de especialidad, PARTICULARMENTE EN EL ÁREA DE LA AGROINDUSTRIA.</a:t>
            </a:r>
          </a:p>
          <a:p>
            <a:pPr marL="0" indent="0" algn="just">
              <a:lnSpc>
                <a:spcPct val="125000"/>
              </a:lnSpc>
              <a:spcBef>
                <a:spcPts val="264"/>
              </a:spcBef>
              <a:spcAft>
                <a:spcPts val="264"/>
              </a:spcAft>
              <a:buClr>
                <a:srgbClr val="860000"/>
              </a:buClr>
              <a:buSzPct val="150000"/>
              <a:buNone/>
            </a:pPr>
            <a:endParaRPr lang="es-ES" sz="2800" dirty="0">
              <a:latin typeface="Arial" panose="020B0604020202020204" pitchFamily="34" charset="0"/>
              <a:cs typeface="Arial" panose="020B0604020202020204" pitchFamily="34" charset="0"/>
            </a:endParaRPr>
          </a:p>
          <a:p>
            <a:pPr marL="0" indent="0" algn="just">
              <a:lnSpc>
                <a:spcPct val="125000"/>
              </a:lnSpc>
              <a:spcBef>
                <a:spcPts val="264"/>
              </a:spcBef>
              <a:spcAft>
                <a:spcPts val="264"/>
              </a:spcAft>
              <a:buClr>
                <a:srgbClr val="860000"/>
              </a:buClr>
              <a:buSzPct val="150000"/>
              <a:buNone/>
            </a:pPr>
            <a:r>
              <a:rPr lang="es-ES" sz="2800" dirty="0">
                <a:latin typeface="Arial" panose="020B0604020202020204" pitchFamily="34" charset="0"/>
                <a:cs typeface="Arial" panose="020B0604020202020204" pitchFamily="34" charset="0"/>
              </a:rPr>
              <a:t>Por lo tanto, la visión de este programa educativo es….</a:t>
            </a:r>
          </a:p>
          <a:p>
            <a:pPr marL="0" indent="0" algn="just">
              <a:lnSpc>
                <a:spcPct val="125000"/>
              </a:lnSpc>
              <a:spcBef>
                <a:spcPts val="264"/>
              </a:spcBef>
              <a:spcAft>
                <a:spcPts val="264"/>
              </a:spcAft>
              <a:buClr>
                <a:srgbClr val="860000"/>
              </a:buClr>
              <a:buSzPct val="150000"/>
              <a:buNone/>
            </a:pPr>
            <a:endParaRPr lang="es-ES" sz="1600" dirty="0">
              <a:latin typeface="Arial" panose="020B0604020202020204" pitchFamily="34" charset="0"/>
              <a:cs typeface="Arial" panose="020B0604020202020204" pitchFamily="34" charset="0"/>
            </a:endParaRPr>
          </a:p>
          <a:p>
            <a:pPr marL="0" indent="0" algn="r">
              <a:lnSpc>
                <a:spcPct val="125000"/>
              </a:lnSpc>
              <a:spcBef>
                <a:spcPts val="264"/>
              </a:spcBef>
              <a:spcAft>
                <a:spcPts val="264"/>
              </a:spcAft>
              <a:buClr>
                <a:srgbClr val="860000"/>
              </a:buClr>
              <a:buSzPct val="150000"/>
              <a:buNone/>
            </a:pPr>
            <a:r>
              <a:rPr lang="es-MX" sz="2800" b="1" i="1" u="sng" dirty="0">
                <a:latin typeface="Arial" panose="020B0604020202020204" pitchFamily="34" charset="0"/>
                <a:cs typeface="Arial" panose="020B0604020202020204" pitchFamily="34" charset="0"/>
              </a:rPr>
              <a:t>EGRESAR PROFESIONALES CON EXPERIENCIA LABORAL  </a:t>
            </a:r>
          </a:p>
          <a:p>
            <a:pPr marL="0" indent="0" algn="just">
              <a:lnSpc>
                <a:spcPct val="125000"/>
              </a:lnSpc>
              <a:spcBef>
                <a:spcPct val="30000"/>
              </a:spcBef>
              <a:spcAft>
                <a:spcPct val="30000"/>
              </a:spcAft>
              <a:buClr>
                <a:srgbClr val="860000"/>
              </a:buClr>
              <a:buSzPct val="150000"/>
              <a:buNone/>
            </a:pPr>
            <a:endParaRPr lang="es-ES" sz="2400" b="1" dirty="0">
              <a:effectLst/>
              <a:latin typeface="Garamond" pitchFamily="18" charset="0"/>
              <a:cs typeface="Arial" charset="0"/>
            </a:endParaRPr>
          </a:p>
        </p:txBody>
      </p:sp>
      <p:sp>
        <p:nvSpPr>
          <p:cNvPr id="4" name="3 CuadroTexto"/>
          <p:cNvSpPr txBox="1"/>
          <p:nvPr/>
        </p:nvSpPr>
        <p:spPr>
          <a:xfrm>
            <a:off x="3452793" y="417962"/>
            <a:ext cx="5286412" cy="523220"/>
          </a:xfrm>
          <a:prstGeom prst="rect">
            <a:avLst/>
          </a:prstGeom>
          <a:noFill/>
        </p:spPr>
        <p:txBody>
          <a:bodyPr wrap="square" rtlCol="0">
            <a:spAutoFit/>
          </a:bodyPr>
          <a:lstStyle/>
          <a:p>
            <a:pPr algn="ctr"/>
            <a:r>
              <a:rPr lang="es-MX" sz="2800" b="1" dirty="0"/>
              <a:t>PRESENTACION</a:t>
            </a:r>
          </a:p>
        </p:txBody>
      </p:sp>
    </p:spTree>
    <p:extLst>
      <p:ext uri="{BB962C8B-B14F-4D97-AF65-F5344CB8AC3E}">
        <p14:creationId xmlns:p14="http://schemas.microsoft.com/office/powerpoint/2010/main" val="3209487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5"/>
          <p:cNvSpPr>
            <a:spLocks noChangeArrowheads="1"/>
          </p:cNvSpPr>
          <p:nvPr/>
        </p:nvSpPr>
        <p:spPr bwMode="auto">
          <a:xfrm>
            <a:off x="839416" y="1440978"/>
            <a:ext cx="10225137" cy="48628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60363" indent="-360363" algn="just" defTabSz="914400" eaLnBrk="0" fontAlgn="base" hangingPunct="0">
              <a:spcBef>
                <a:spcPts val="600"/>
              </a:spcBef>
              <a:spcAft>
                <a:spcPts val="600"/>
              </a:spcAft>
              <a:buClr>
                <a:schemeClr val="tx1"/>
              </a:buClr>
              <a:buSzPct val="110000"/>
              <a:buFont typeface="Cambria" panose="02040503050406030204" pitchFamily="18" charset="0"/>
              <a:buChar char="⌛"/>
            </a:pPr>
            <a:r>
              <a:rPr lang="es-ES" sz="2800" dirty="0">
                <a:latin typeface="Arial" pitchFamily="34" charset="0"/>
                <a:ea typeface="Times New Roman" pitchFamily="18" charset="0"/>
                <a:cs typeface="Arial" pitchFamily="34" charset="0"/>
              </a:rPr>
              <a:t>Completar la formación teórica con la experiencia en la empresa, dando al estudiante la posibilidad de poner en práctica los conocimientos adquiridos en el aula. </a:t>
            </a:r>
            <a:endParaRPr lang="es-MX" sz="2800" dirty="0">
              <a:latin typeface="Garamond" pitchFamily="18" charset="0"/>
              <a:ea typeface="Times New Roman" pitchFamily="18" charset="0"/>
              <a:cs typeface="Arial" pitchFamily="34" charset="0"/>
            </a:endParaRPr>
          </a:p>
          <a:p>
            <a:pPr marL="360363" indent="-360363" algn="just" defTabSz="914400" eaLnBrk="0" fontAlgn="base" hangingPunct="0">
              <a:spcBef>
                <a:spcPts val="600"/>
              </a:spcBef>
              <a:spcAft>
                <a:spcPts val="600"/>
              </a:spcAft>
              <a:buClr>
                <a:schemeClr val="tx1"/>
              </a:buClr>
              <a:buSzPct val="110000"/>
              <a:buFont typeface="Cambria" panose="02040503050406030204" pitchFamily="18" charset="0"/>
              <a:buChar char="⌛"/>
            </a:pPr>
            <a:r>
              <a:rPr lang="es-ES" sz="2800" dirty="0">
                <a:latin typeface="Arial" pitchFamily="34" charset="0"/>
                <a:ea typeface="Times New Roman" pitchFamily="18" charset="0"/>
                <a:cs typeface="Arial" pitchFamily="34" charset="0"/>
              </a:rPr>
              <a:t>Poner al estudiante en contacto con la realidad empresarial, de manera que le permita adquirir una visión real de la actividad profesional. </a:t>
            </a:r>
            <a:endParaRPr lang="es-MX" sz="2800" dirty="0">
              <a:latin typeface="Garamond" pitchFamily="18" charset="0"/>
              <a:ea typeface="Times New Roman" pitchFamily="18" charset="0"/>
              <a:cs typeface="Arial" pitchFamily="34" charset="0"/>
            </a:endParaRPr>
          </a:p>
          <a:p>
            <a:pPr marL="360363" indent="-360363" algn="just" defTabSz="914400" eaLnBrk="0" fontAlgn="base" hangingPunct="0">
              <a:spcBef>
                <a:spcPts val="600"/>
              </a:spcBef>
              <a:spcAft>
                <a:spcPts val="600"/>
              </a:spcAft>
              <a:buClr>
                <a:schemeClr val="tx1"/>
              </a:buClr>
              <a:buSzPct val="110000"/>
              <a:buFont typeface="Cambria" panose="02040503050406030204" pitchFamily="18" charset="0"/>
              <a:buChar char="⌛"/>
            </a:pPr>
            <a:r>
              <a:rPr lang="es-ES" sz="2800" dirty="0">
                <a:latin typeface="Arial" pitchFamily="34" charset="0"/>
                <a:ea typeface="Times New Roman" pitchFamily="18" charset="0"/>
                <a:cs typeface="Arial" pitchFamily="34" charset="0"/>
              </a:rPr>
              <a:t>Permitir a las empresas conocer posibles candidatos para futuras contrataciones. </a:t>
            </a:r>
            <a:endParaRPr lang="es-MX" sz="2800" dirty="0">
              <a:latin typeface="Garamond" pitchFamily="18" charset="0"/>
              <a:ea typeface="Times New Roman" pitchFamily="18" charset="0"/>
              <a:cs typeface="Arial" pitchFamily="34" charset="0"/>
            </a:endParaRPr>
          </a:p>
          <a:p>
            <a:pPr marL="360363" indent="-360363" algn="just" defTabSz="914400" eaLnBrk="0" fontAlgn="base" hangingPunct="0">
              <a:spcBef>
                <a:spcPts val="600"/>
              </a:spcBef>
              <a:spcAft>
                <a:spcPts val="600"/>
              </a:spcAft>
              <a:buClr>
                <a:schemeClr val="tx1"/>
              </a:buClr>
              <a:buSzPct val="110000"/>
              <a:buFont typeface="Cambria" panose="02040503050406030204" pitchFamily="18" charset="0"/>
              <a:buChar char="⌛"/>
            </a:pPr>
            <a:r>
              <a:rPr lang="es-ES" sz="2800" dirty="0">
                <a:latin typeface="Arial" pitchFamily="34" charset="0"/>
                <a:ea typeface="Times New Roman" pitchFamily="18" charset="0"/>
                <a:cs typeface="Arial" pitchFamily="34" charset="0"/>
              </a:rPr>
              <a:t>Facilitar al estudiante el acceso al mundo laboral mediante el enriquecimiento de su curriculum.</a:t>
            </a:r>
            <a:endParaRPr lang="es-ES" sz="2800" dirty="0">
              <a:latin typeface="Arial" pitchFamily="34" charset="0"/>
            </a:endParaRPr>
          </a:p>
        </p:txBody>
      </p:sp>
      <p:sp>
        <p:nvSpPr>
          <p:cNvPr id="8" name="7 Rectángulo"/>
          <p:cNvSpPr/>
          <p:nvPr/>
        </p:nvSpPr>
        <p:spPr>
          <a:xfrm>
            <a:off x="3523019" y="554152"/>
            <a:ext cx="5145961" cy="707886"/>
          </a:xfrm>
          <a:prstGeom prst="rect">
            <a:avLst/>
          </a:prstGeom>
        </p:spPr>
        <p:txBody>
          <a:bodyPr wrap="none">
            <a:spAutoFit/>
          </a:bodyPr>
          <a:lstStyle/>
          <a:p>
            <a:pPr lvl="0" fontAlgn="base">
              <a:spcBef>
                <a:spcPct val="0"/>
              </a:spcBef>
              <a:spcAft>
                <a:spcPct val="0"/>
              </a:spcAft>
            </a:pPr>
            <a:r>
              <a:rPr lang="es-ES" sz="4000" b="1" dirty="0">
                <a:latin typeface="Arial" pitchFamily="34" charset="0"/>
                <a:ea typeface="Times New Roman" pitchFamily="18" charset="0"/>
                <a:cs typeface="Arial" pitchFamily="34" charset="0"/>
              </a:rPr>
              <a:t>Objetivos Generales</a:t>
            </a:r>
            <a:endParaRPr lang="es-ES" sz="3600" dirty="0">
              <a:latin typeface="Arial" pitchFamily="34" charset="0"/>
            </a:endParaRPr>
          </a:p>
        </p:txBody>
      </p:sp>
      <p:sp>
        <p:nvSpPr>
          <p:cNvPr id="4" name="3 Marcador de número de diapositiva"/>
          <p:cNvSpPr>
            <a:spLocks noGrp="1"/>
          </p:cNvSpPr>
          <p:nvPr>
            <p:ph type="sldNum" sz="quarter" idx="12"/>
          </p:nvPr>
        </p:nvSpPr>
        <p:spPr/>
        <p:txBody>
          <a:bodyPr vert="horz" lIns="91440" tIns="45720" rIns="91440" bIns="45720" rtlCol="0" anchor="ctr"/>
          <a:lstStyle/>
          <a:p>
            <a:pPr algn="ctr"/>
            <a:fld id="{17EB5A42-E56F-4C52-A471-30EECC212CA5}" type="slidenum">
              <a:rPr lang="es-ES" sz="1800" smtClean="0"/>
              <a:pPr algn="ctr"/>
              <a:t>8</a:t>
            </a:fld>
            <a:endParaRPr lang="es-ES" sz="1800" dirty="0"/>
          </a:p>
        </p:txBody>
      </p:sp>
    </p:spTree>
    <p:extLst>
      <p:ext uri="{BB962C8B-B14F-4D97-AF65-F5344CB8AC3E}">
        <p14:creationId xmlns:p14="http://schemas.microsoft.com/office/powerpoint/2010/main" val="3819067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Marcador de número de diapositiva"/>
          <p:cNvSpPr>
            <a:spLocks noGrp="1"/>
          </p:cNvSpPr>
          <p:nvPr>
            <p:ph type="sldNum" sz="quarter" idx="12"/>
          </p:nvPr>
        </p:nvSpPr>
        <p:spPr/>
        <p:txBody>
          <a:bodyPr/>
          <a:lstStyle/>
          <a:p>
            <a:fld id="{36B257C5-8CA1-4D9C-8ADF-8683C02E44F9}" type="slidenum">
              <a:rPr lang="es-ES"/>
              <a:pPr/>
              <a:t>9</a:t>
            </a:fld>
            <a:endParaRPr lang="es-ES"/>
          </a:p>
        </p:txBody>
      </p:sp>
      <p:pic>
        <p:nvPicPr>
          <p:cNvPr id="56328" name="Picture 8" descr="ED_00142"/>
          <p:cNvPicPr>
            <a:picLocks noChangeAspect="1" noChangeArrowheads="1"/>
          </p:cNvPicPr>
          <p:nvPr/>
        </p:nvPicPr>
        <p:blipFill>
          <a:blip r:embed="rId3" cstate="print"/>
          <a:srcRect/>
          <a:stretch>
            <a:fillRect/>
          </a:stretch>
        </p:blipFill>
        <p:spPr bwMode="auto">
          <a:xfrm>
            <a:off x="166678" y="36752"/>
            <a:ext cx="5715008" cy="4298454"/>
          </a:xfrm>
          <a:prstGeom prst="rect">
            <a:avLst/>
          </a:prstGeom>
          <a:noFill/>
        </p:spPr>
      </p:pic>
      <p:pic>
        <p:nvPicPr>
          <p:cNvPr id="56324" name="Picture 4" descr="j0294010"/>
          <p:cNvPicPr>
            <a:picLocks noChangeAspect="1" noChangeArrowheads="1"/>
          </p:cNvPicPr>
          <p:nvPr/>
        </p:nvPicPr>
        <p:blipFill>
          <a:blip r:embed="rId4" cstate="print"/>
          <a:srcRect/>
          <a:stretch>
            <a:fillRect/>
          </a:stretch>
        </p:blipFill>
        <p:spPr bwMode="auto">
          <a:xfrm>
            <a:off x="6310316" y="379404"/>
            <a:ext cx="2130425" cy="3613150"/>
          </a:xfrm>
          <a:prstGeom prst="rect">
            <a:avLst/>
          </a:prstGeom>
          <a:noFill/>
        </p:spPr>
      </p:pic>
      <p:sp>
        <p:nvSpPr>
          <p:cNvPr id="56325" name="Text Box 5"/>
          <p:cNvSpPr txBox="1">
            <a:spLocks noChangeArrowheads="1"/>
          </p:cNvSpPr>
          <p:nvPr/>
        </p:nvSpPr>
        <p:spPr bwMode="auto">
          <a:xfrm>
            <a:off x="5404626" y="4027470"/>
            <a:ext cx="6072230" cy="2308324"/>
          </a:xfrm>
          <a:prstGeom prst="rect">
            <a:avLst/>
          </a:prstGeom>
          <a:noFill/>
          <a:ln w="9525">
            <a:noFill/>
            <a:miter lim="800000"/>
            <a:headEnd/>
            <a:tailEnd/>
          </a:ln>
          <a:effectLst/>
        </p:spPr>
        <p:txBody>
          <a:bodyPr wrap="square">
            <a:spAutoFit/>
          </a:bodyPr>
          <a:lstStyle/>
          <a:p>
            <a:pPr algn="ctr"/>
            <a:r>
              <a:rPr lang="es-ES_tradnl" sz="4800" b="1" dirty="0">
                <a:effectLst>
                  <a:outerShdw blurRad="38100" dist="38100" dir="2700000" algn="tl">
                    <a:srgbClr val="000000"/>
                  </a:outerShdw>
                </a:effectLst>
                <a:latin typeface="Garamond" pitchFamily="18" charset="0"/>
              </a:rPr>
              <a:t>A buscar </a:t>
            </a:r>
          </a:p>
          <a:p>
            <a:pPr algn="ctr"/>
            <a:r>
              <a:rPr lang="es-ES_tradnl" sz="4800" b="1" dirty="0">
                <a:effectLst>
                  <a:outerShdw blurRad="38100" dist="38100" dir="2700000" algn="tl">
                    <a:srgbClr val="000000"/>
                  </a:outerShdw>
                </a:effectLst>
                <a:latin typeface="Garamond" pitchFamily="18" charset="0"/>
              </a:rPr>
              <a:t>PRACTICAS PROFESIONALES</a:t>
            </a:r>
            <a:endParaRPr lang="es-MX" sz="4800" b="1" dirty="0">
              <a:effectLst>
                <a:outerShdw blurRad="38100" dist="38100" dir="2700000" algn="tl">
                  <a:srgbClr val="000000"/>
                </a:outerShdw>
              </a:effectLst>
              <a:latin typeface="Garamond" pitchFamily="18" charset="0"/>
            </a:endParaRPr>
          </a:p>
        </p:txBody>
      </p:sp>
    </p:spTree>
    <p:extLst>
      <p:ext uri="{BB962C8B-B14F-4D97-AF65-F5344CB8AC3E}">
        <p14:creationId xmlns:p14="http://schemas.microsoft.com/office/powerpoint/2010/main" val="123804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2000" tmFilter="0, 0; .2, .5; .8, .5; 1, 0"/>
                                        <p:tgtEl>
                                          <p:spTgt spid="56325"/>
                                        </p:tgtEl>
                                      </p:cBhvr>
                                    </p:animEffect>
                                    <p:animScale>
                                      <p:cBhvr>
                                        <p:cTn id="7" dur="1000" autoRev="1" fill="hold"/>
                                        <p:tgtEl>
                                          <p:spTgt spid="5632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632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3" presetClass="entr" presetSubtype="0" fill="hold" nodeType="clickEffect">
                                  <p:stCondLst>
                                    <p:cond delay="0"/>
                                  </p:stCondLst>
                                  <p:childTnLst>
                                    <p:set>
                                      <p:cBhvr>
                                        <p:cTn id="15" dur="1" fill="hold">
                                          <p:stCondLst>
                                            <p:cond delay="0"/>
                                          </p:stCondLst>
                                        </p:cTn>
                                        <p:tgtEl>
                                          <p:spTgt spid="56328"/>
                                        </p:tgtEl>
                                        <p:attrNameLst>
                                          <p:attrName>style.visibility</p:attrName>
                                        </p:attrNameLst>
                                      </p:cBhvr>
                                      <p:to>
                                        <p:strVal val="visible"/>
                                      </p:to>
                                    </p:set>
                                    <p:anim calcmode="lin" valueType="num">
                                      <p:cBhvr>
                                        <p:cTn id="16" dur="500" fill="hold"/>
                                        <p:tgtEl>
                                          <p:spTgt spid="56328"/>
                                        </p:tgtEl>
                                        <p:attrNameLst>
                                          <p:attrName>ppt_w</p:attrName>
                                        </p:attrNameLst>
                                      </p:cBhvr>
                                      <p:tavLst>
                                        <p:tav tm="0">
                                          <p:val>
                                            <p:fltVal val="0"/>
                                          </p:val>
                                        </p:tav>
                                        <p:tav tm="100000">
                                          <p:val>
                                            <p:strVal val="#ppt_w"/>
                                          </p:val>
                                        </p:tav>
                                      </p:tavLst>
                                    </p:anim>
                                    <p:anim calcmode="lin" valueType="num">
                                      <p:cBhvr>
                                        <p:cTn id="17" dur="500" fill="hold"/>
                                        <p:tgtEl>
                                          <p:spTgt spid="56328"/>
                                        </p:tgtEl>
                                        <p:attrNameLst>
                                          <p:attrName>ppt_h</p:attrName>
                                        </p:attrNameLst>
                                      </p:cBhvr>
                                      <p:tavLst>
                                        <p:tav tm="0">
                                          <p:val>
                                            <p:fltVal val="0"/>
                                          </p:val>
                                        </p:tav>
                                        <p:tav tm="100000">
                                          <p:val>
                                            <p:strVal val="#ppt_h"/>
                                          </p:val>
                                        </p:tav>
                                      </p:tavLst>
                                    </p:anim>
                                    <p:animEffect transition="in" filter="fade">
                                      <p:cBhvr>
                                        <p:cTn id="18" dur="500"/>
                                        <p:tgtEl>
                                          <p:spTgt spid="56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546</TotalTime>
  <Words>2926</Words>
  <Application>Microsoft Macintosh PowerPoint</Application>
  <PresentationFormat>Panorámica</PresentationFormat>
  <Paragraphs>364</Paragraphs>
  <Slides>38</Slides>
  <Notes>37</Notes>
  <HiddenSlides>0</HiddenSlides>
  <MMClips>0</MMClips>
  <ScaleCrop>false</ScaleCrop>
  <HeadingPairs>
    <vt:vector size="6" baseType="variant">
      <vt:variant>
        <vt:lpstr>Fuentes usadas</vt:lpstr>
      </vt:variant>
      <vt:variant>
        <vt:i4>20</vt:i4>
      </vt:variant>
      <vt:variant>
        <vt:lpstr>Tema</vt:lpstr>
      </vt:variant>
      <vt:variant>
        <vt:i4>1</vt:i4>
      </vt:variant>
      <vt:variant>
        <vt:lpstr>Títulos de diapositiva</vt:lpstr>
      </vt:variant>
      <vt:variant>
        <vt:i4>38</vt:i4>
      </vt:variant>
    </vt:vector>
  </HeadingPairs>
  <TitlesOfParts>
    <vt:vector size="59" baseType="lpstr">
      <vt:lpstr>.Apple Color Emoji UI</vt:lpstr>
      <vt:lpstr>.Hiragino Kaku Gothic Interface W3</vt:lpstr>
      <vt:lpstr>Abadi</vt:lpstr>
      <vt:lpstr>Aldine401 BT</vt:lpstr>
      <vt:lpstr>Aparajita</vt:lpstr>
      <vt:lpstr>Arial</vt:lpstr>
      <vt:lpstr>Arial Black</vt:lpstr>
      <vt:lpstr>Book Antiqua</vt:lpstr>
      <vt:lpstr>Calibri</vt:lpstr>
      <vt:lpstr>Cambria</vt:lpstr>
      <vt:lpstr>Century Gothic</vt:lpstr>
      <vt:lpstr>Exotc350 Bd BT</vt:lpstr>
      <vt:lpstr>Garamond</vt:lpstr>
      <vt:lpstr>STOMP_Teen</vt:lpstr>
      <vt:lpstr>Symbol</vt:lpstr>
      <vt:lpstr>Tahoma</vt:lpstr>
      <vt:lpstr>Times New Roman</vt:lpstr>
      <vt:lpstr>Wingdings</vt:lpstr>
      <vt:lpstr>Wingdings 2</vt:lpstr>
      <vt:lpstr>Wingdings 3</vt:lpstr>
      <vt:lpstr>Ion</vt:lpstr>
      <vt:lpstr>A BUSCAR LAS PRÁCTICAS PROFESIONALES  EN LA AGROINDUSTRIA RECOMENDACIONES PARA: BUSQUEDA, LUGARES IDONEOS, LA ENTREVISTA, LA IMAGEN [PARTE II]</vt:lpstr>
      <vt:lpstr>Presentación de PowerPoint</vt:lpstr>
      <vt:lpstr>Presentación de PowerPoint</vt:lpstr>
      <vt:lpstr> GUÍA DE USO</vt:lpstr>
      <vt:lpstr> GUÍA DE USO</vt:lpstr>
      <vt:lpstr>Presentación de PowerPoint</vt:lpstr>
      <vt:lpstr>Presentación de PowerPoint</vt:lpstr>
      <vt:lpstr>Presentación de PowerPoint</vt:lpstr>
      <vt:lpstr>Presentación de PowerPoint</vt:lpstr>
      <vt:lpstr>Presentación de PowerPoint</vt:lpstr>
      <vt:lpstr>Presentación de PowerPoint</vt:lpstr>
      <vt:lpstr>RECOMENDACIONES PARA LA BÚSQUEDA DE PRACTICAS PROFESIONALES</vt:lpstr>
      <vt:lpstr>LOS LUGARES IDÓNEOS PARA BUSCAR  PRACTICAS PROFESIONALES SON :</vt:lpstr>
      <vt:lpstr>LAS CUALIDADES PERSONALES MÁS VALORADAS POR los directores; gerentes; jefes, etc.</vt:lpstr>
      <vt:lpstr>Presentación de PowerPoint</vt:lpstr>
      <vt:lpstr>¿CÓMO PREPARARTE PARA UNA ENTREVISTA?</vt:lpstr>
      <vt:lpstr>Presentación de PowerPoint</vt:lpstr>
      <vt:lpstr>Presentación de PowerPoint</vt:lpstr>
      <vt:lpstr>¿COMO PREPARARTE PARA RESPONDER A ALGUNAS PREGUNTAS COMUNES?</vt:lpstr>
      <vt:lpstr>¿COMO PREPARARTE PARA RESPONDER A ALGUNAS PREGUNTAS COMUNES?</vt:lpstr>
      <vt:lpstr>¿COMO PREPARARTE PARA RESPONDER A ALGUNAS PREGUNTAS COMUNES?</vt:lpstr>
      <vt:lpstr>¿COMO PREPARARTE PARA RESPONDER A ALGUNAS PREGUNTAS COMUNES?</vt:lpstr>
      <vt:lpstr>¿COMO PREPARARTE PARA RESPONDER A  ALGUNAS PREGUNTAS COMUNES?</vt:lpstr>
      <vt:lpstr>¿COMO PREPARARTE PARA RESPONDER A  ALGUNAS PREGUNTAS COMUNES?</vt:lpstr>
      <vt:lpstr>Presentación de PowerPoint</vt:lpstr>
      <vt:lpstr>RECOMENDACIONES</vt:lpstr>
      <vt:lpstr>RECOMENDACIONES</vt:lpstr>
      <vt:lpstr>RECOMENDACIONES</vt:lpstr>
      <vt:lpstr>RECOMENDACIONES</vt:lpstr>
      <vt:lpstr>CURRÍCULUM</vt:lpstr>
      <vt:lpstr>Presentación de PowerPoint</vt:lpstr>
      <vt:lpstr>LA IMAGEN EJECUTIVA DEL PROFESIONISTA</vt:lpstr>
      <vt:lpstr>LA IMAGEN EJECUTIVA DEL PROFESIONISTA [LENGUAJE CORPORAL]</vt:lpstr>
      <vt:lpstr>LA IMAGEN EJECUTIVA DEL PROFESIONISTA [RECOMENDACIONES DE VESTIMENTA]</vt:lpstr>
      <vt:lpstr>LA IMAGEN EJECUTIVA DEL PROFESIONISTA</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 PRÁCTICAS PROFESIONALES : INDUCCIÓN LABORAL  PARA LA AGROINDUSTRIA</dc:title>
  <dc:creator>Jesus Hernandez Avila</dc:creator>
  <cp:lastModifiedBy>Jesus Hernandez Avila</cp:lastModifiedBy>
  <cp:revision>14</cp:revision>
  <cp:lastPrinted>2019-09-25T17:59:44Z</cp:lastPrinted>
  <dcterms:created xsi:type="dcterms:W3CDTF">2019-09-19T13:53:11Z</dcterms:created>
  <dcterms:modified xsi:type="dcterms:W3CDTF">2019-09-26T17:29:00Z</dcterms:modified>
</cp:coreProperties>
</file>