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37"/>
  </p:notesMasterIdLst>
  <p:sldIdLst>
    <p:sldId id="256" r:id="rId2"/>
    <p:sldId id="257" r:id="rId3"/>
    <p:sldId id="258" r:id="rId4"/>
    <p:sldId id="259" r:id="rId5"/>
    <p:sldId id="284" r:id="rId6"/>
    <p:sldId id="260" r:id="rId7"/>
    <p:sldId id="261" r:id="rId8"/>
    <p:sldId id="285" r:id="rId9"/>
    <p:sldId id="286" r:id="rId10"/>
    <p:sldId id="262" r:id="rId11"/>
    <p:sldId id="263" r:id="rId12"/>
    <p:sldId id="264" r:id="rId13"/>
    <p:sldId id="287" r:id="rId14"/>
    <p:sldId id="289" r:id="rId15"/>
    <p:sldId id="288" r:id="rId16"/>
    <p:sldId id="268" r:id="rId17"/>
    <p:sldId id="265" r:id="rId18"/>
    <p:sldId id="269" r:id="rId19"/>
    <p:sldId id="270" r:id="rId20"/>
    <p:sldId id="271" r:id="rId21"/>
    <p:sldId id="290" r:id="rId22"/>
    <p:sldId id="272" r:id="rId23"/>
    <p:sldId id="273" r:id="rId24"/>
    <p:sldId id="291" r:id="rId25"/>
    <p:sldId id="292" r:id="rId26"/>
    <p:sldId id="293" r:id="rId27"/>
    <p:sldId id="294" r:id="rId28"/>
    <p:sldId id="295" r:id="rId29"/>
    <p:sldId id="296" r:id="rId30"/>
    <p:sldId id="274" r:id="rId31"/>
    <p:sldId id="275" r:id="rId32"/>
    <p:sldId id="297" r:id="rId33"/>
    <p:sldId id="276" r:id="rId34"/>
    <p:sldId id="277" r:id="rId35"/>
    <p:sldId id="298" r:id="rId3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FF99FF"/>
    <a:srgbClr val="FFCC00"/>
    <a:srgbClr val="663300"/>
    <a:srgbClr val="CC00CC"/>
    <a:srgbClr val="003300"/>
    <a:srgbClr val="CAA7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F2B242A8-133A-4177-B3A7-1C8B76AA5F1E}">
  <a:tblStyle styleId="{F2B242A8-133A-4177-B3A7-1C8B76AA5F1E}"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819" autoAdjust="0"/>
  </p:normalViewPr>
  <p:slideViewPr>
    <p:cSldViewPr snapToGrid="0">
      <p:cViewPr>
        <p:scale>
          <a:sx n="116" d="100"/>
          <a:sy n="116" d="100"/>
        </p:scale>
        <p:origin x="-96" y="-36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rawing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48C285-AA16-49E1-8333-EC469D83F1FF}" type="doc">
      <dgm:prSet loTypeId="urn:microsoft.com/office/officeart/2005/8/layout/vProcess5" loCatId="process" qsTypeId="urn:microsoft.com/office/officeart/2005/8/quickstyle/3d3" qsCatId="3D" csTypeId="urn:microsoft.com/office/officeart/2005/8/colors/colorful5" csCatId="colorful" phldr="1"/>
      <dgm:spPr/>
      <dgm:t>
        <a:bodyPr/>
        <a:lstStyle/>
        <a:p>
          <a:endParaRPr lang="es-MX"/>
        </a:p>
      </dgm:t>
    </dgm:pt>
    <dgm:pt modelId="{D2862CDC-4D56-435B-8950-85C73A1E3696}">
      <dgm:prSet phldrT="[Texto]" custT="1"/>
      <dgm:spPr>
        <a:solidFill>
          <a:srgbClr val="FFC000"/>
        </a:solidFill>
        <a:ln>
          <a:solidFill>
            <a:srgbClr val="FFC000"/>
          </a:solidFill>
        </a:ln>
      </dgm:spPr>
      <dgm:t>
        <a:bodyPr/>
        <a:lstStyle/>
        <a:p>
          <a:r>
            <a:rPr lang="es-MX" sz="1500" b="1" dirty="0" smtClean="0">
              <a:solidFill>
                <a:srgbClr val="002060"/>
              </a:solidFill>
              <a:effectLst/>
              <a:latin typeface="+mn-lt"/>
              <a:ea typeface="Calibri"/>
              <a:cs typeface="Times New Roman"/>
            </a:rPr>
            <a:t>El conocimiento es la integración de experiencia, valores, información y saber hacer, que es la base para la incorporación continua de nuevas experiencias e información, y es útil para la acción. Lo que en sí genera en la Humanidad la siguiente necesidad ¿Cómo clasificarlo? Por lo cual se decide clasificar de la siguiente forma: </a:t>
          </a:r>
          <a:endParaRPr lang="es-MX" sz="1500" b="1" dirty="0">
            <a:solidFill>
              <a:srgbClr val="002060"/>
            </a:solidFill>
          </a:endParaRPr>
        </a:p>
      </dgm:t>
    </dgm:pt>
    <dgm:pt modelId="{66E63D06-B80B-437B-8916-CCD43699BE24}" type="parTrans" cxnId="{3D038E5E-3991-455F-8591-A5AFF8A430DD}">
      <dgm:prSet/>
      <dgm:spPr/>
      <dgm:t>
        <a:bodyPr/>
        <a:lstStyle/>
        <a:p>
          <a:endParaRPr lang="es-MX"/>
        </a:p>
      </dgm:t>
    </dgm:pt>
    <dgm:pt modelId="{0BC3DDEB-89A7-40EC-B840-B340AB252584}" type="sibTrans" cxnId="{3D038E5E-3991-455F-8591-A5AFF8A430DD}">
      <dgm:prSet/>
      <dgm:spPr>
        <a:solidFill>
          <a:schemeClr val="accent5">
            <a:lumMod val="60000"/>
            <a:lumOff val="40000"/>
            <a:alpha val="90000"/>
          </a:schemeClr>
        </a:solidFill>
      </dgm:spPr>
      <dgm:t>
        <a:bodyPr/>
        <a:lstStyle/>
        <a:p>
          <a:endParaRPr lang="es-MX"/>
        </a:p>
      </dgm:t>
    </dgm:pt>
    <dgm:pt modelId="{C3139691-F760-4858-9D43-7FA135E637B9}">
      <dgm:prSet phldrT="[Texto]" custT="1"/>
      <dgm:spPr>
        <a:solidFill>
          <a:srgbClr val="003300"/>
        </a:solidFill>
      </dgm:spPr>
      <dgm:t>
        <a:bodyPr/>
        <a:lstStyle/>
        <a:p>
          <a:r>
            <a:rPr lang="es-MX" sz="1400" dirty="0" smtClean="0">
              <a:latin typeface="+mn-lt"/>
            </a:rPr>
            <a:t>Conocimiento Vulgar y Conocimiento Científico. El Conocimiento Vulgar es aquel que el hombre aprende del medio donde se desenvuelve, se transmiten de generación en generación. </a:t>
          </a:r>
          <a:endParaRPr lang="es-MX" sz="1400" dirty="0"/>
        </a:p>
      </dgm:t>
    </dgm:pt>
    <dgm:pt modelId="{48427C06-9AFA-4A1F-8738-54EBBA4CE132}" type="parTrans" cxnId="{2B6F6A49-3550-4DAB-AA91-0A989EC96C86}">
      <dgm:prSet/>
      <dgm:spPr/>
      <dgm:t>
        <a:bodyPr/>
        <a:lstStyle/>
        <a:p>
          <a:endParaRPr lang="es-MX"/>
        </a:p>
      </dgm:t>
    </dgm:pt>
    <dgm:pt modelId="{88205771-D1F6-4929-8743-BB1E7B34048C}" type="sibTrans" cxnId="{2B6F6A49-3550-4DAB-AA91-0A989EC96C86}">
      <dgm:prSet/>
      <dgm:spPr>
        <a:solidFill>
          <a:schemeClr val="accent5">
            <a:lumMod val="60000"/>
            <a:lumOff val="40000"/>
            <a:alpha val="90000"/>
          </a:schemeClr>
        </a:solidFill>
      </dgm:spPr>
      <dgm:t>
        <a:bodyPr/>
        <a:lstStyle/>
        <a:p>
          <a:endParaRPr lang="es-MX"/>
        </a:p>
      </dgm:t>
    </dgm:pt>
    <dgm:pt modelId="{49BB6E98-C0DD-4F0B-9045-541133A52E12}">
      <dgm:prSet phldrT="[Texto]"/>
      <dgm:spPr>
        <a:solidFill>
          <a:srgbClr val="002060"/>
        </a:solidFill>
      </dgm:spPr>
      <dgm:t>
        <a:bodyPr/>
        <a:lstStyle/>
        <a:p>
          <a:r>
            <a:rPr lang="es-MX" dirty="0" smtClean="0">
              <a:latin typeface="+mn-lt"/>
            </a:rPr>
            <a:t>Mientras que el Conocimiento Científico que es también llamado Conocimiento Crítico, es aquel que se obtiene mediante procedimientos con pretensión de validez, utilizando la reflexión, los razonamientos lógicos y respondiendo una búsqueda intencional por la cual se delimita a los objetos y se previenen los métodos de indagación.</a:t>
          </a:r>
          <a:endParaRPr lang="es-MX" dirty="0"/>
        </a:p>
      </dgm:t>
    </dgm:pt>
    <dgm:pt modelId="{F368F3C5-70A4-4922-A89F-58449BF8AE22}" type="parTrans" cxnId="{9F6919E7-40D5-4A4C-93C9-3F49DD8AABEE}">
      <dgm:prSet/>
      <dgm:spPr/>
      <dgm:t>
        <a:bodyPr/>
        <a:lstStyle/>
        <a:p>
          <a:endParaRPr lang="es-MX"/>
        </a:p>
      </dgm:t>
    </dgm:pt>
    <dgm:pt modelId="{9FD5056D-C052-4011-ACB1-792510574D4F}" type="sibTrans" cxnId="{9F6919E7-40D5-4A4C-93C9-3F49DD8AABEE}">
      <dgm:prSet/>
      <dgm:spPr/>
      <dgm:t>
        <a:bodyPr/>
        <a:lstStyle/>
        <a:p>
          <a:endParaRPr lang="es-MX"/>
        </a:p>
      </dgm:t>
    </dgm:pt>
    <dgm:pt modelId="{97794EB0-CC69-4C12-82D5-F8E0622C7176}" type="pres">
      <dgm:prSet presAssocID="{D148C285-AA16-49E1-8333-EC469D83F1FF}" presName="outerComposite" presStyleCnt="0">
        <dgm:presLayoutVars>
          <dgm:chMax val="5"/>
          <dgm:dir/>
          <dgm:resizeHandles val="exact"/>
        </dgm:presLayoutVars>
      </dgm:prSet>
      <dgm:spPr/>
      <dgm:t>
        <a:bodyPr/>
        <a:lstStyle/>
        <a:p>
          <a:endParaRPr lang="es-MX"/>
        </a:p>
      </dgm:t>
    </dgm:pt>
    <dgm:pt modelId="{E444B66A-8B58-4CFD-99E4-28418DF85069}" type="pres">
      <dgm:prSet presAssocID="{D148C285-AA16-49E1-8333-EC469D83F1FF}" presName="dummyMaxCanvas" presStyleCnt="0">
        <dgm:presLayoutVars/>
      </dgm:prSet>
      <dgm:spPr/>
    </dgm:pt>
    <dgm:pt modelId="{3CD0A189-488D-4601-8A6C-A44346368B11}" type="pres">
      <dgm:prSet presAssocID="{D148C285-AA16-49E1-8333-EC469D83F1FF}" presName="ThreeNodes_1" presStyleLbl="node1" presStyleIdx="0" presStyleCnt="3" custScaleX="116541">
        <dgm:presLayoutVars>
          <dgm:bulletEnabled val="1"/>
        </dgm:presLayoutVars>
      </dgm:prSet>
      <dgm:spPr/>
      <dgm:t>
        <a:bodyPr/>
        <a:lstStyle/>
        <a:p>
          <a:endParaRPr lang="es-MX"/>
        </a:p>
      </dgm:t>
    </dgm:pt>
    <dgm:pt modelId="{525B64F8-5ED7-4D2D-83B2-4EC4112CC5C2}" type="pres">
      <dgm:prSet presAssocID="{D148C285-AA16-49E1-8333-EC469D83F1FF}" presName="ThreeNodes_2" presStyleLbl="node1" presStyleIdx="1" presStyleCnt="3">
        <dgm:presLayoutVars>
          <dgm:bulletEnabled val="1"/>
        </dgm:presLayoutVars>
      </dgm:prSet>
      <dgm:spPr/>
      <dgm:t>
        <a:bodyPr/>
        <a:lstStyle/>
        <a:p>
          <a:endParaRPr lang="es-MX"/>
        </a:p>
      </dgm:t>
    </dgm:pt>
    <dgm:pt modelId="{F64ED7AB-B903-4D82-9DC3-4817E800C14E}" type="pres">
      <dgm:prSet presAssocID="{D148C285-AA16-49E1-8333-EC469D83F1FF}" presName="ThreeNodes_3" presStyleLbl="node1" presStyleIdx="2" presStyleCnt="3">
        <dgm:presLayoutVars>
          <dgm:bulletEnabled val="1"/>
        </dgm:presLayoutVars>
      </dgm:prSet>
      <dgm:spPr/>
      <dgm:t>
        <a:bodyPr/>
        <a:lstStyle/>
        <a:p>
          <a:endParaRPr lang="es-MX"/>
        </a:p>
      </dgm:t>
    </dgm:pt>
    <dgm:pt modelId="{1DEC8515-89DE-4CB2-87A4-4B9D4B31281D}" type="pres">
      <dgm:prSet presAssocID="{D148C285-AA16-49E1-8333-EC469D83F1FF}" presName="ThreeConn_1-2" presStyleLbl="fgAccFollowNode1" presStyleIdx="0" presStyleCnt="2">
        <dgm:presLayoutVars>
          <dgm:bulletEnabled val="1"/>
        </dgm:presLayoutVars>
      </dgm:prSet>
      <dgm:spPr/>
      <dgm:t>
        <a:bodyPr/>
        <a:lstStyle/>
        <a:p>
          <a:endParaRPr lang="es-MX"/>
        </a:p>
      </dgm:t>
    </dgm:pt>
    <dgm:pt modelId="{38B869D0-280F-41EF-8758-A2261763AF89}" type="pres">
      <dgm:prSet presAssocID="{D148C285-AA16-49E1-8333-EC469D83F1FF}" presName="ThreeConn_2-3" presStyleLbl="fgAccFollowNode1" presStyleIdx="1" presStyleCnt="2">
        <dgm:presLayoutVars>
          <dgm:bulletEnabled val="1"/>
        </dgm:presLayoutVars>
      </dgm:prSet>
      <dgm:spPr/>
      <dgm:t>
        <a:bodyPr/>
        <a:lstStyle/>
        <a:p>
          <a:endParaRPr lang="es-MX"/>
        </a:p>
      </dgm:t>
    </dgm:pt>
    <dgm:pt modelId="{E4D461C5-F047-4395-8D2F-57E9FE7E9EC8}" type="pres">
      <dgm:prSet presAssocID="{D148C285-AA16-49E1-8333-EC469D83F1FF}" presName="ThreeNodes_1_text" presStyleLbl="node1" presStyleIdx="2" presStyleCnt="3">
        <dgm:presLayoutVars>
          <dgm:bulletEnabled val="1"/>
        </dgm:presLayoutVars>
      </dgm:prSet>
      <dgm:spPr/>
      <dgm:t>
        <a:bodyPr/>
        <a:lstStyle/>
        <a:p>
          <a:endParaRPr lang="es-MX"/>
        </a:p>
      </dgm:t>
    </dgm:pt>
    <dgm:pt modelId="{4EACEE49-A600-4AA2-A3B8-4113589641E4}" type="pres">
      <dgm:prSet presAssocID="{D148C285-AA16-49E1-8333-EC469D83F1FF}" presName="ThreeNodes_2_text" presStyleLbl="node1" presStyleIdx="2" presStyleCnt="3">
        <dgm:presLayoutVars>
          <dgm:bulletEnabled val="1"/>
        </dgm:presLayoutVars>
      </dgm:prSet>
      <dgm:spPr/>
      <dgm:t>
        <a:bodyPr/>
        <a:lstStyle/>
        <a:p>
          <a:endParaRPr lang="es-MX"/>
        </a:p>
      </dgm:t>
    </dgm:pt>
    <dgm:pt modelId="{D58C6B2F-64DC-453D-B079-AF4D616B1442}" type="pres">
      <dgm:prSet presAssocID="{D148C285-AA16-49E1-8333-EC469D83F1FF}" presName="ThreeNodes_3_text" presStyleLbl="node1" presStyleIdx="2" presStyleCnt="3">
        <dgm:presLayoutVars>
          <dgm:bulletEnabled val="1"/>
        </dgm:presLayoutVars>
      </dgm:prSet>
      <dgm:spPr/>
      <dgm:t>
        <a:bodyPr/>
        <a:lstStyle/>
        <a:p>
          <a:endParaRPr lang="es-MX"/>
        </a:p>
      </dgm:t>
    </dgm:pt>
  </dgm:ptLst>
  <dgm:cxnLst>
    <dgm:cxn modelId="{3773602F-8CD3-4582-914C-582122B0C034}" type="presOf" srcId="{D148C285-AA16-49E1-8333-EC469D83F1FF}" destId="{97794EB0-CC69-4C12-82D5-F8E0622C7176}" srcOrd="0" destOrd="0" presId="urn:microsoft.com/office/officeart/2005/8/layout/vProcess5"/>
    <dgm:cxn modelId="{CD7FE151-6ADA-4CD5-BDA5-CA5DC2658811}" type="presOf" srcId="{C3139691-F760-4858-9D43-7FA135E637B9}" destId="{525B64F8-5ED7-4D2D-83B2-4EC4112CC5C2}" srcOrd="0" destOrd="0" presId="urn:microsoft.com/office/officeart/2005/8/layout/vProcess5"/>
    <dgm:cxn modelId="{2B6F6A49-3550-4DAB-AA91-0A989EC96C86}" srcId="{D148C285-AA16-49E1-8333-EC469D83F1FF}" destId="{C3139691-F760-4858-9D43-7FA135E637B9}" srcOrd="1" destOrd="0" parTransId="{48427C06-9AFA-4A1F-8738-54EBBA4CE132}" sibTransId="{88205771-D1F6-4929-8743-BB1E7B34048C}"/>
    <dgm:cxn modelId="{9F6919E7-40D5-4A4C-93C9-3F49DD8AABEE}" srcId="{D148C285-AA16-49E1-8333-EC469D83F1FF}" destId="{49BB6E98-C0DD-4F0B-9045-541133A52E12}" srcOrd="2" destOrd="0" parTransId="{F368F3C5-70A4-4922-A89F-58449BF8AE22}" sibTransId="{9FD5056D-C052-4011-ACB1-792510574D4F}"/>
    <dgm:cxn modelId="{2FC3D2A6-50D5-4145-B4CA-30A30B48CA39}" type="presOf" srcId="{0BC3DDEB-89A7-40EC-B840-B340AB252584}" destId="{1DEC8515-89DE-4CB2-87A4-4B9D4B31281D}" srcOrd="0" destOrd="0" presId="urn:microsoft.com/office/officeart/2005/8/layout/vProcess5"/>
    <dgm:cxn modelId="{898A3FDB-377D-4013-94A8-86CE0DB7862B}" type="presOf" srcId="{88205771-D1F6-4929-8743-BB1E7B34048C}" destId="{38B869D0-280F-41EF-8758-A2261763AF89}" srcOrd="0" destOrd="0" presId="urn:microsoft.com/office/officeart/2005/8/layout/vProcess5"/>
    <dgm:cxn modelId="{3D038E5E-3991-455F-8591-A5AFF8A430DD}" srcId="{D148C285-AA16-49E1-8333-EC469D83F1FF}" destId="{D2862CDC-4D56-435B-8950-85C73A1E3696}" srcOrd="0" destOrd="0" parTransId="{66E63D06-B80B-437B-8916-CCD43699BE24}" sibTransId="{0BC3DDEB-89A7-40EC-B840-B340AB252584}"/>
    <dgm:cxn modelId="{9964D74B-6CDB-425D-B689-AEB247573DFF}" type="presOf" srcId="{D2862CDC-4D56-435B-8950-85C73A1E3696}" destId="{E4D461C5-F047-4395-8D2F-57E9FE7E9EC8}" srcOrd="1" destOrd="0" presId="urn:microsoft.com/office/officeart/2005/8/layout/vProcess5"/>
    <dgm:cxn modelId="{AE6C3797-B236-4FFA-AA7C-7B147FC94DFA}" type="presOf" srcId="{D2862CDC-4D56-435B-8950-85C73A1E3696}" destId="{3CD0A189-488D-4601-8A6C-A44346368B11}" srcOrd="0" destOrd="0" presId="urn:microsoft.com/office/officeart/2005/8/layout/vProcess5"/>
    <dgm:cxn modelId="{60C583C0-5DB6-410B-BF67-91E58401CC51}" type="presOf" srcId="{49BB6E98-C0DD-4F0B-9045-541133A52E12}" destId="{F64ED7AB-B903-4D82-9DC3-4817E800C14E}" srcOrd="0" destOrd="0" presId="urn:microsoft.com/office/officeart/2005/8/layout/vProcess5"/>
    <dgm:cxn modelId="{1E6F3B27-A83F-4F62-879D-15A4DCBA2298}" type="presOf" srcId="{C3139691-F760-4858-9D43-7FA135E637B9}" destId="{4EACEE49-A600-4AA2-A3B8-4113589641E4}" srcOrd="1" destOrd="0" presId="urn:microsoft.com/office/officeart/2005/8/layout/vProcess5"/>
    <dgm:cxn modelId="{9517245E-42FE-42FA-8CC8-8799711506B3}" type="presOf" srcId="{49BB6E98-C0DD-4F0B-9045-541133A52E12}" destId="{D58C6B2F-64DC-453D-B079-AF4D616B1442}" srcOrd="1" destOrd="0" presId="urn:microsoft.com/office/officeart/2005/8/layout/vProcess5"/>
    <dgm:cxn modelId="{9D4FBE25-CD1B-4AA8-97E7-AEA9F7B6EC23}" type="presParOf" srcId="{97794EB0-CC69-4C12-82D5-F8E0622C7176}" destId="{E444B66A-8B58-4CFD-99E4-28418DF85069}" srcOrd="0" destOrd="0" presId="urn:microsoft.com/office/officeart/2005/8/layout/vProcess5"/>
    <dgm:cxn modelId="{88B3FACD-8353-44F8-9B1F-B29CFDAE9432}" type="presParOf" srcId="{97794EB0-CC69-4C12-82D5-F8E0622C7176}" destId="{3CD0A189-488D-4601-8A6C-A44346368B11}" srcOrd="1" destOrd="0" presId="urn:microsoft.com/office/officeart/2005/8/layout/vProcess5"/>
    <dgm:cxn modelId="{52D60CE4-4294-4071-94A0-6D18A15EE785}" type="presParOf" srcId="{97794EB0-CC69-4C12-82D5-F8E0622C7176}" destId="{525B64F8-5ED7-4D2D-83B2-4EC4112CC5C2}" srcOrd="2" destOrd="0" presId="urn:microsoft.com/office/officeart/2005/8/layout/vProcess5"/>
    <dgm:cxn modelId="{98B2F8E8-213A-4301-B76B-3BF75CC58D14}" type="presParOf" srcId="{97794EB0-CC69-4C12-82D5-F8E0622C7176}" destId="{F64ED7AB-B903-4D82-9DC3-4817E800C14E}" srcOrd="3" destOrd="0" presId="urn:microsoft.com/office/officeart/2005/8/layout/vProcess5"/>
    <dgm:cxn modelId="{1B277E8D-2A09-48A5-8E72-1ABB734A3AF4}" type="presParOf" srcId="{97794EB0-CC69-4C12-82D5-F8E0622C7176}" destId="{1DEC8515-89DE-4CB2-87A4-4B9D4B31281D}" srcOrd="4" destOrd="0" presId="urn:microsoft.com/office/officeart/2005/8/layout/vProcess5"/>
    <dgm:cxn modelId="{0E8A4246-E2AC-478D-9C30-80ABAE827E63}" type="presParOf" srcId="{97794EB0-CC69-4C12-82D5-F8E0622C7176}" destId="{38B869D0-280F-41EF-8758-A2261763AF89}" srcOrd="5" destOrd="0" presId="urn:microsoft.com/office/officeart/2005/8/layout/vProcess5"/>
    <dgm:cxn modelId="{C3C97FEB-8394-447B-B33C-89B123335FAC}" type="presParOf" srcId="{97794EB0-CC69-4C12-82D5-F8E0622C7176}" destId="{E4D461C5-F047-4395-8D2F-57E9FE7E9EC8}" srcOrd="6" destOrd="0" presId="urn:microsoft.com/office/officeart/2005/8/layout/vProcess5"/>
    <dgm:cxn modelId="{4A4AF735-0E17-4B9C-905A-0B88D0A1A602}" type="presParOf" srcId="{97794EB0-CC69-4C12-82D5-F8E0622C7176}" destId="{4EACEE49-A600-4AA2-A3B8-4113589641E4}" srcOrd="7" destOrd="0" presId="urn:microsoft.com/office/officeart/2005/8/layout/vProcess5"/>
    <dgm:cxn modelId="{B1441704-30FA-4BE6-AD74-2359BFCB04EC}" type="presParOf" srcId="{97794EB0-CC69-4C12-82D5-F8E0622C7176}" destId="{D58C6B2F-64DC-453D-B079-AF4D616B1442}"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39C11A3-0F1C-4F48-AE19-DC58D2FE22A7}" type="doc">
      <dgm:prSet loTypeId="urn:microsoft.com/office/officeart/2005/8/layout/hProcess7" loCatId="list" qsTypeId="urn:microsoft.com/office/officeart/2005/8/quickstyle/3d3" qsCatId="3D" csTypeId="urn:microsoft.com/office/officeart/2005/8/colors/colorful1" csCatId="colorful" phldr="1"/>
      <dgm:spPr/>
      <dgm:t>
        <a:bodyPr/>
        <a:lstStyle/>
        <a:p>
          <a:endParaRPr lang="es-MX"/>
        </a:p>
      </dgm:t>
    </dgm:pt>
    <dgm:pt modelId="{BEA90460-AD2C-498D-B5BE-70818DFEC65A}">
      <dgm:prSet phldrT="[Texto]"/>
      <dgm:spPr>
        <a:solidFill>
          <a:srgbClr val="00B0F0"/>
        </a:solidFill>
      </dgm:spPr>
      <dgm:t>
        <a:bodyPr/>
        <a:lstStyle/>
        <a:p>
          <a:r>
            <a:rPr lang="es-MX" dirty="0" smtClean="0"/>
            <a:t>Paso 1. Observación</a:t>
          </a:r>
          <a:endParaRPr lang="es-MX" dirty="0"/>
        </a:p>
      </dgm:t>
    </dgm:pt>
    <dgm:pt modelId="{7E2AF03B-B45A-4988-976C-FB0A1F0203FC}" type="parTrans" cxnId="{4A686279-730C-4E38-86CD-2296EB465F07}">
      <dgm:prSet/>
      <dgm:spPr/>
      <dgm:t>
        <a:bodyPr/>
        <a:lstStyle/>
        <a:p>
          <a:endParaRPr lang="es-MX"/>
        </a:p>
      </dgm:t>
    </dgm:pt>
    <dgm:pt modelId="{8D35242C-AA2B-41CF-B8B8-A4925561F882}" type="sibTrans" cxnId="{4A686279-730C-4E38-86CD-2296EB465F07}">
      <dgm:prSet/>
      <dgm:spPr/>
      <dgm:t>
        <a:bodyPr/>
        <a:lstStyle/>
        <a:p>
          <a:endParaRPr lang="es-MX"/>
        </a:p>
      </dgm:t>
    </dgm:pt>
    <dgm:pt modelId="{AF96F478-30AA-4CCD-AA66-33074B564747}">
      <dgm:prSet phldrT="[Texto]"/>
      <dgm:spPr/>
      <dgm:t>
        <a:bodyPr/>
        <a:lstStyle/>
        <a:p>
          <a:r>
            <a:rPr kumimoji="0" lang="es-MX" b="0" i="0" u="none" strike="noStrike" cap="none" spc="0" normalizeH="0" baseline="0" noProof="0" dirty="0" smtClean="0">
              <a:ln/>
              <a:solidFill>
                <a:srgbClr val="002060"/>
              </a:solidFill>
              <a:effectLst/>
              <a:uLnTx/>
              <a:uFillTx/>
              <a:latin typeface="Century Schoolbook"/>
              <a:ea typeface="+mn-ea"/>
              <a:cs typeface="+mn-cs"/>
            </a:rPr>
            <a:t>Un vaso agua de limón no se congeló a la misma velocidad que un vaso de agua en el congelador.</a:t>
          </a:r>
          <a:endParaRPr lang="es-MX" dirty="0">
            <a:solidFill>
              <a:srgbClr val="002060"/>
            </a:solidFill>
          </a:endParaRPr>
        </a:p>
      </dgm:t>
    </dgm:pt>
    <dgm:pt modelId="{24ECF30B-D8F6-4124-B26C-8D421A05849A}" type="parTrans" cxnId="{25E46171-AF72-4F9C-980C-888A81C182BB}">
      <dgm:prSet/>
      <dgm:spPr/>
      <dgm:t>
        <a:bodyPr/>
        <a:lstStyle/>
        <a:p>
          <a:endParaRPr lang="es-MX"/>
        </a:p>
      </dgm:t>
    </dgm:pt>
    <dgm:pt modelId="{7168A2DC-3369-4EB1-9494-C49D72AE0E62}" type="sibTrans" cxnId="{25E46171-AF72-4F9C-980C-888A81C182BB}">
      <dgm:prSet/>
      <dgm:spPr/>
      <dgm:t>
        <a:bodyPr/>
        <a:lstStyle/>
        <a:p>
          <a:endParaRPr lang="es-MX"/>
        </a:p>
      </dgm:t>
    </dgm:pt>
    <dgm:pt modelId="{08C40325-0D02-453A-9DC6-B9378C2E0C38}">
      <dgm:prSet phldrT="[Texto]"/>
      <dgm:spPr/>
      <dgm:t>
        <a:bodyPr/>
        <a:lstStyle/>
        <a:p>
          <a:r>
            <a:rPr lang="es-MX" dirty="0" smtClean="0"/>
            <a:t>Paso 2. Pregunta o inducción</a:t>
          </a:r>
          <a:endParaRPr lang="es-MX" dirty="0"/>
        </a:p>
      </dgm:t>
    </dgm:pt>
    <dgm:pt modelId="{D5E887EE-26C3-4E8B-89F2-235B8E110DC6}" type="parTrans" cxnId="{D890670B-556D-4ABD-824D-F0F0C4BFB458}">
      <dgm:prSet/>
      <dgm:spPr/>
      <dgm:t>
        <a:bodyPr/>
        <a:lstStyle/>
        <a:p>
          <a:endParaRPr lang="es-MX"/>
        </a:p>
      </dgm:t>
    </dgm:pt>
    <dgm:pt modelId="{4F1FB969-CF55-4736-9875-B6D9D62DC82E}" type="sibTrans" cxnId="{D890670B-556D-4ABD-824D-F0F0C4BFB458}">
      <dgm:prSet/>
      <dgm:spPr/>
      <dgm:t>
        <a:bodyPr/>
        <a:lstStyle/>
        <a:p>
          <a:endParaRPr lang="es-MX"/>
        </a:p>
      </dgm:t>
    </dgm:pt>
    <dgm:pt modelId="{D4138D5F-DE93-45BA-AB18-6E2EDE133F70}">
      <dgm:prSet phldrT="[Texto]"/>
      <dgm:spPr/>
      <dgm:t>
        <a:bodyPr/>
        <a:lstStyle/>
        <a:p>
          <a:r>
            <a:rPr kumimoji="0" lang="es-MX" b="0" i="0" u="none" strike="noStrike" cap="none" spc="0" normalizeH="0" baseline="0" noProof="0" dirty="0" smtClean="0">
              <a:ln/>
              <a:solidFill>
                <a:srgbClr val="002060"/>
              </a:solidFill>
              <a:effectLst/>
              <a:uLnTx/>
              <a:uFillTx/>
              <a:latin typeface="Century Schoolbook"/>
              <a:ea typeface="+mn-ea"/>
              <a:cs typeface="+mn-cs"/>
            </a:rPr>
            <a:t>¿Será el azúcar? ¿El agua se congela más rápido o más lento con azúcar añadida?</a:t>
          </a:r>
          <a:endParaRPr lang="es-MX" dirty="0">
            <a:solidFill>
              <a:srgbClr val="002060"/>
            </a:solidFill>
          </a:endParaRPr>
        </a:p>
      </dgm:t>
    </dgm:pt>
    <dgm:pt modelId="{29DA944D-EDB7-454B-AFC3-B96CF9F02BE7}" type="parTrans" cxnId="{3628E2C1-0A69-4744-A2F4-0A0B6E7DBBDF}">
      <dgm:prSet/>
      <dgm:spPr/>
      <dgm:t>
        <a:bodyPr/>
        <a:lstStyle/>
        <a:p>
          <a:endParaRPr lang="es-MX"/>
        </a:p>
      </dgm:t>
    </dgm:pt>
    <dgm:pt modelId="{387A0FE0-CAEF-402C-AFE3-EC09FAAFEDD8}" type="sibTrans" cxnId="{3628E2C1-0A69-4744-A2F4-0A0B6E7DBBDF}">
      <dgm:prSet/>
      <dgm:spPr/>
      <dgm:t>
        <a:bodyPr/>
        <a:lstStyle/>
        <a:p>
          <a:endParaRPr lang="es-MX"/>
        </a:p>
      </dgm:t>
    </dgm:pt>
    <dgm:pt modelId="{4E0D116B-E381-48EB-BF1F-EC960CCF9504}">
      <dgm:prSet phldrT="[Texto]"/>
      <dgm:spPr/>
      <dgm:t>
        <a:bodyPr/>
        <a:lstStyle/>
        <a:p>
          <a:r>
            <a:rPr lang="es-MX" dirty="0" smtClean="0"/>
            <a:t>Paso 3. Hipótesis</a:t>
          </a:r>
          <a:endParaRPr lang="es-MX" dirty="0"/>
        </a:p>
      </dgm:t>
    </dgm:pt>
    <dgm:pt modelId="{57074F18-79E1-4ED3-82DD-BE573900A183}" type="parTrans" cxnId="{82E1D4E7-E399-4134-96D1-C5EC6A93DA35}">
      <dgm:prSet/>
      <dgm:spPr/>
      <dgm:t>
        <a:bodyPr/>
        <a:lstStyle/>
        <a:p>
          <a:endParaRPr lang="es-MX"/>
        </a:p>
      </dgm:t>
    </dgm:pt>
    <dgm:pt modelId="{FA5A3D46-CF2E-4D70-B746-173914DEBF9C}" type="sibTrans" cxnId="{82E1D4E7-E399-4134-96D1-C5EC6A93DA35}">
      <dgm:prSet/>
      <dgm:spPr/>
      <dgm:t>
        <a:bodyPr/>
        <a:lstStyle/>
        <a:p>
          <a:endParaRPr lang="es-MX"/>
        </a:p>
      </dgm:t>
    </dgm:pt>
    <dgm:pt modelId="{826BCBBF-A85B-487A-B4F9-2C2A88D83CFB}">
      <dgm:prSet phldrT="[Texto]"/>
      <dgm:spPr/>
      <dgm:t>
        <a:bodyPr/>
        <a:lstStyle/>
        <a:p>
          <a:endParaRPr kumimoji="0" lang="es-MX" b="0" i="0" u="none" strike="noStrike" cap="none" spc="0" normalizeH="0" baseline="0" noProof="0" dirty="0" smtClean="0">
            <a:ln/>
            <a:solidFill>
              <a:srgbClr val="002060"/>
            </a:solidFill>
            <a:effectLst/>
            <a:uLnTx/>
            <a:uFillTx/>
            <a:latin typeface="Century Schoolbook"/>
            <a:ea typeface="+mn-ea"/>
            <a:cs typeface="+mn-cs"/>
          </a:endParaRPr>
        </a:p>
        <a:p>
          <a:r>
            <a:rPr kumimoji="0" lang="es-MX" b="0" i="0" u="none" strike="noStrike" cap="none" spc="0" normalizeH="0" baseline="0" noProof="0" dirty="0" smtClean="0">
              <a:ln/>
              <a:solidFill>
                <a:srgbClr val="002060"/>
              </a:solidFill>
              <a:effectLst/>
              <a:uLnTx/>
              <a:uFillTx/>
              <a:latin typeface="Century Schoolbook"/>
              <a:ea typeface="+mn-ea"/>
              <a:cs typeface="+mn-cs"/>
            </a:rPr>
            <a:t>El azúcar modifica la velocidad de congelación del agua.</a:t>
          </a:r>
          <a:endParaRPr lang="es-MX" dirty="0">
            <a:solidFill>
              <a:srgbClr val="002060"/>
            </a:solidFill>
          </a:endParaRPr>
        </a:p>
      </dgm:t>
    </dgm:pt>
    <dgm:pt modelId="{6022810C-F0F5-439C-9F96-C1BBFFCDA153}" type="parTrans" cxnId="{D0E6B0E9-9D38-4847-AB42-0629242FE86E}">
      <dgm:prSet/>
      <dgm:spPr/>
      <dgm:t>
        <a:bodyPr/>
        <a:lstStyle/>
        <a:p>
          <a:endParaRPr lang="es-MX"/>
        </a:p>
      </dgm:t>
    </dgm:pt>
    <dgm:pt modelId="{EA4F59C6-775A-4F70-A3F3-36E7D158763C}" type="sibTrans" cxnId="{D0E6B0E9-9D38-4847-AB42-0629242FE86E}">
      <dgm:prSet/>
      <dgm:spPr/>
      <dgm:t>
        <a:bodyPr/>
        <a:lstStyle/>
        <a:p>
          <a:endParaRPr lang="es-MX"/>
        </a:p>
      </dgm:t>
    </dgm:pt>
    <dgm:pt modelId="{99D9F871-53B1-4FC3-9230-EA0138370CB1}">
      <dgm:prSet/>
      <dgm:spPr>
        <a:solidFill>
          <a:srgbClr val="92D050"/>
        </a:solidFill>
      </dgm:spPr>
      <dgm:t>
        <a:bodyPr/>
        <a:lstStyle/>
        <a:p>
          <a:r>
            <a:rPr lang="es-MX" dirty="0" smtClean="0"/>
            <a:t>Paso 4. Predicción</a:t>
          </a:r>
          <a:endParaRPr lang="es-MX" dirty="0"/>
        </a:p>
      </dgm:t>
    </dgm:pt>
    <dgm:pt modelId="{4D4B1329-67AE-4B2C-B393-62788A5DEDA6}" type="parTrans" cxnId="{92391C2C-CB76-4964-B4DA-5957188A55F3}">
      <dgm:prSet/>
      <dgm:spPr/>
      <dgm:t>
        <a:bodyPr/>
        <a:lstStyle/>
        <a:p>
          <a:endParaRPr lang="es-MX"/>
        </a:p>
      </dgm:t>
    </dgm:pt>
    <dgm:pt modelId="{B7233322-F48C-49B0-9760-FB220222CFBD}" type="sibTrans" cxnId="{92391C2C-CB76-4964-B4DA-5957188A55F3}">
      <dgm:prSet/>
      <dgm:spPr/>
      <dgm:t>
        <a:bodyPr/>
        <a:lstStyle/>
        <a:p>
          <a:endParaRPr lang="es-MX"/>
        </a:p>
      </dgm:t>
    </dgm:pt>
    <dgm:pt modelId="{6061CF68-7AA0-439F-8E0F-09C4B6C260FE}" type="pres">
      <dgm:prSet presAssocID="{539C11A3-0F1C-4F48-AE19-DC58D2FE22A7}" presName="Name0" presStyleCnt="0">
        <dgm:presLayoutVars>
          <dgm:dir/>
          <dgm:animLvl val="lvl"/>
          <dgm:resizeHandles val="exact"/>
        </dgm:presLayoutVars>
      </dgm:prSet>
      <dgm:spPr/>
      <dgm:t>
        <a:bodyPr/>
        <a:lstStyle/>
        <a:p>
          <a:endParaRPr lang="es-MX"/>
        </a:p>
      </dgm:t>
    </dgm:pt>
    <dgm:pt modelId="{E2C10AD7-B15F-4837-8DA2-161D76C51931}" type="pres">
      <dgm:prSet presAssocID="{BEA90460-AD2C-498D-B5BE-70818DFEC65A}" presName="compositeNode" presStyleCnt="0">
        <dgm:presLayoutVars>
          <dgm:bulletEnabled val="1"/>
        </dgm:presLayoutVars>
      </dgm:prSet>
      <dgm:spPr/>
    </dgm:pt>
    <dgm:pt modelId="{6654575C-ED39-4F3B-9692-FFFBDC3EE3FF}" type="pres">
      <dgm:prSet presAssocID="{BEA90460-AD2C-498D-B5BE-70818DFEC65A}" presName="bgRect" presStyleLbl="node1" presStyleIdx="0" presStyleCnt="4"/>
      <dgm:spPr/>
      <dgm:t>
        <a:bodyPr/>
        <a:lstStyle/>
        <a:p>
          <a:endParaRPr lang="es-MX"/>
        </a:p>
      </dgm:t>
    </dgm:pt>
    <dgm:pt modelId="{D9624010-3745-4266-95B2-342B30A872CB}" type="pres">
      <dgm:prSet presAssocID="{BEA90460-AD2C-498D-B5BE-70818DFEC65A}" presName="parentNode" presStyleLbl="node1" presStyleIdx="0" presStyleCnt="4">
        <dgm:presLayoutVars>
          <dgm:chMax val="0"/>
          <dgm:bulletEnabled val="1"/>
        </dgm:presLayoutVars>
      </dgm:prSet>
      <dgm:spPr/>
      <dgm:t>
        <a:bodyPr/>
        <a:lstStyle/>
        <a:p>
          <a:endParaRPr lang="es-MX"/>
        </a:p>
      </dgm:t>
    </dgm:pt>
    <dgm:pt modelId="{35E3EF6B-3CD4-4B73-938B-F204CCF12910}" type="pres">
      <dgm:prSet presAssocID="{BEA90460-AD2C-498D-B5BE-70818DFEC65A}" presName="childNode" presStyleLbl="node1" presStyleIdx="0" presStyleCnt="4">
        <dgm:presLayoutVars>
          <dgm:bulletEnabled val="1"/>
        </dgm:presLayoutVars>
      </dgm:prSet>
      <dgm:spPr/>
      <dgm:t>
        <a:bodyPr/>
        <a:lstStyle/>
        <a:p>
          <a:endParaRPr lang="es-MX"/>
        </a:p>
      </dgm:t>
    </dgm:pt>
    <dgm:pt modelId="{1365236F-57B7-4414-B779-6C8CE82F7239}" type="pres">
      <dgm:prSet presAssocID="{8D35242C-AA2B-41CF-B8B8-A4925561F882}" presName="hSp" presStyleCnt="0"/>
      <dgm:spPr/>
    </dgm:pt>
    <dgm:pt modelId="{1B3E7B75-23E7-4D34-AD22-F24395A13947}" type="pres">
      <dgm:prSet presAssocID="{8D35242C-AA2B-41CF-B8B8-A4925561F882}" presName="vProcSp" presStyleCnt="0"/>
      <dgm:spPr/>
    </dgm:pt>
    <dgm:pt modelId="{1193ED12-6FF9-492C-9BF6-E12DD4940E72}" type="pres">
      <dgm:prSet presAssocID="{8D35242C-AA2B-41CF-B8B8-A4925561F882}" presName="vSp1" presStyleCnt="0"/>
      <dgm:spPr/>
    </dgm:pt>
    <dgm:pt modelId="{B842A84B-7B2E-465D-8763-124D22694FE8}" type="pres">
      <dgm:prSet presAssocID="{8D35242C-AA2B-41CF-B8B8-A4925561F882}" presName="simulatedConn" presStyleLbl="solidFgAcc1" presStyleIdx="0" presStyleCnt="3"/>
      <dgm:spPr/>
    </dgm:pt>
    <dgm:pt modelId="{1B36C0C9-8375-4C5E-9791-52854669D505}" type="pres">
      <dgm:prSet presAssocID="{8D35242C-AA2B-41CF-B8B8-A4925561F882}" presName="vSp2" presStyleCnt="0"/>
      <dgm:spPr/>
    </dgm:pt>
    <dgm:pt modelId="{7DBEC1EB-C27E-4E1B-905E-8ADE994A81F2}" type="pres">
      <dgm:prSet presAssocID="{8D35242C-AA2B-41CF-B8B8-A4925561F882}" presName="sibTrans" presStyleCnt="0"/>
      <dgm:spPr/>
    </dgm:pt>
    <dgm:pt modelId="{0DAAE464-86D6-44F9-8A0F-8B2FD033E902}" type="pres">
      <dgm:prSet presAssocID="{08C40325-0D02-453A-9DC6-B9378C2E0C38}" presName="compositeNode" presStyleCnt="0">
        <dgm:presLayoutVars>
          <dgm:bulletEnabled val="1"/>
        </dgm:presLayoutVars>
      </dgm:prSet>
      <dgm:spPr/>
    </dgm:pt>
    <dgm:pt modelId="{CD52F107-6BE6-4B0F-9A1D-144A11D9DFF1}" type="pres">
      <dgm:prSet presAssocID="{08C40325-0D02-453A-9DC6-B9378C2E0C38}" presName="bgRect" presStyleLbl="node1" presStyleIdx="1" presStyleCnt="4"/>
      <dgm:spPr/>
      <dgm:t>
        <a:bodyPr/>
        <a:lstStyle/>
        <a:p>
          <a:endParaRPr lang="es-MX"/>
        </a:p>
      </dgm:t>
    </dgm:pt>
    <dgm:pt modelId="{EEA1EDA6-D9A5-4DC9-B88F-2A27E7F235BD}" type="pres">
      <dgm:prSet presAssocID="{08C40325-0D02-453A-9DC6-B9378C2E0C38}" presName="parentNode" presStyleLbl="node1" presStyleIdx="1" presStyleCnt="4">
        <dgm:presLayoutVars>
          <dgm:chMax val="0"/>
          <dgm:bulletEnabled val="1"/>
        </dgm:presLayoutVars>
      </dgm:prSet>
      <dgm:spPr/>
      <dgm:t>
        <a:bodyPr/>
        <a:lstStyle/>
        <a:p>
          <a:endParaRPr lang="es-MX"/>
        </a:p>
      </dgm:t>
    </dgm:pt>
    <dgm:pt modelId="{4BC214AB-6A88-4401-BE41-768F463E44F1}" type="pres">
      <dgm:prSet presAssocID="{08C40325-0D02-453A-9DC6-B9378C2E0C38}" presName="childNode" presStyleLbl="node1" presStyleIdx="1" presStyleCnt="4">
        <dgm:presLayoutVars>
          <dgm:bulletEnabled val="1"/>
        </dgm:presLayoutVars>
      </dgm:prSet>
      <dgm:spPr/>
      <dgm:t>
        <a:bodyPr/>
        <a:lstStyle/>
        <a:p>
          <a:endParaRPr lang="es-MX"/>
        </a:p>
      </dgm:t>
    </dgm:pt>
    <dgm:pt modelId="{12F0F660-5DBD-412D-9044-F6E20AB12DE5}" type="pres">
      <dgm:prSet presAssocID="{4F1FB969-CF55-4736-9875-B6D9D62DC82E}" presName="hSp" presStyleCnt="0"/>
      <dgm:spPr/>
    </dgm:pt>
    <dgm:pt modelId="{F6D58360-28DB-47B7-BD4A-75C419141D95}" type="pres">
      <dgm:prSet presAssocID="{4F1FB969-CF55-4736-9875-B6D9D62DC82E}" presName="vProcSp" presStyleCnt="0"/>
      <dgm:spPr/>
    </dgm:pt>
    <dgm:pt modelId="{CDD43329-A7CD-465E-8C16-6DD053669735}" type="pres">
      <dgm:prSet presAssocID="{4F1FB969-CF55-4736-9875-B6D9D62DC82E}" presName="vSp1" presStyleCnt="0"/>
      <dgm:spPr/>
    </dgm:pt>
    <dgm:pt modelId="{38676967-A1DA-4460-BCDC-603BE4BC8E27}" type="pres">
      <dgm:prSet presAssocID="{4F1FB969-CF55-4736-9875-B6D9D62DC82E}" presName="simulatedConn" presStyleLbl="solidFgAcc1" presStyleIdx="1" presStyleCnt="3"/>
      <dgm:spPr/>
    </dgm:pt>
    <dgm:pt modelId="{F7D1E45D-1239-494E-854D-FA653AB95EE2}" type="pres">
      <dgm:prSet presAssocID="{4F1FB969-CF55-4736-9875-B6D9D62DC82E}" presName="vSp2" presStyleCnt="0"/>
      <dgm:spPr/>
    </dgm:pt>
    <dgm:pt modelId="{68C6E3F2-2E9F-44D2-A8E0-DFB16A5DA12E}" type="pres">
      <dgm:prSet presAssocID="{4F1FB969-CF55-4736-9875-B6D9D62DC82E}" presName="sibTrans" presStyleCnt="0"/>
      <dgm:spPr/>
    </dgm:pt>
    <dgm:pt modelId="{51C6DADB-ACA5-4795-9456-23E4E09BDC23}" type="pres">
      <dgm:prSet presAssocID="{4E0D116B-E381-48EB-BF1F-EC960CCF9504}" presName="compositeNode" presStyleCnt="0">
        <dgm:presLayoutVars>
          <dgm:bulletEnabled val="1"/>
        </dgm:presLayoutVars>
      </dgm:prSet>
      <dgm:spPr/>
    </dgm:pt>
    <dgm:pt modelId="{D8C6B7A3-66EF-4BC8-9834-B4001938EFE1}" type="pres">
      <dgm:prSet presAssocID="{4E0D116B-E381-48EB-BF1F-EC960CCF9504}" presName="bgRect" presStyleLbl="node1" presStyleIdx="2" presStyleCnt="4"/>
      <dgm:spPr/>
      <dgm:t>
        <a:bodyPr/>
        <a:lstStyle/>
        <a:p>
          <a:endParaRPr lang="es-MX"/>
        </a:p>
      </dgm:t>
    </dgm:pt>
    <dgm:pt modelId="{87A2E241-1E40-4DF2-A97E-D67C12ED0702}" type="pres">
      <dgm:prSet presAssocID="{4E0D116B-E381-48EB-BF1F-EC960CCF9504}" presName="parentNode" presStyleLbl="node1" presStyleIdx="2" presStyleCnt="4">
        <dgm:presLayoutVars>
          <dgm:chMax val="0"/>
          <dgm:bulletEnabled val="1"/>
        </dgm:presLayoutVars>
      </dgm:prSet>
      <dgm:spPr/>
      <dgm:t>
        <a:bodyPr/>
        <a:lstStyle/>
        <a:p>
          <a:endParaRPr lang="es-MX"/>
        </a:p>
      </dgm:t>
    </dgm:pt>
    <dgm:pt modelId="{D1FDC0AC-ADC2-428A-9444-E7817A558B23}" type="pres">
      <dgm:prSet presAssocID="{4E0D116B-E381-48EB-BF1F-EC960CCF9504}" presName="childNode" presStyleLbl="node1" presStyleIdx="2" presStyleCnt="4">
        <dgm:presLayoutVars>
          <dgm:bulletEnabled val="1"/>
        </dgm:presLayoutVars>
      </dgm:prSet>
      <dgm:spPr/>
      <dgm:t>
        <a:bodyPr/>
        <a:lstStyle/>
        <a:p>
          <a:endParaRPr lang="es-MX"/>
        </a:p>
      </dgm:t>
    </dgm:pt>
    <dgm:pt modelId="{55CBCC82-6F9C-4ECF-9D13-0253617240BE}" type="pres">
      <dgm:prSet presAssocID="{FA5A3D46-CF2E-4D70-B746-173914DEBF9C}" presName="hSp" presStyleCnt="0"/>
      <dgm:spPr/>
    </dgm:pt>
    <dgm:pt modelId="{75989981-85B4-43BC-9FC5-C5440FFD56CB}" type="pres">
      <dgm:prSet presAssocID="{FA5A3D46-CF2E-4D70-B746-173914DEBF9C}" presName="vProcSp" presStyleCnt="0"/>
      <dgm:spPr/>
    </dgm:pt>
    <dgm:pt modelId="{4795F9F0-9725-43CF-92FD-D37DDED0023E}" type="pres">
      <dgm:prSet presAssocID="{FA5A3D46-CF2E-4D70-B746-173914DEBF9C}" presName="vSp1" presStyleCnt="0"/>
      <dgm:spPr/>
    </dgm:pt>
    <dgm:pt modelId="{A19D0584-0450-40E9-A0B3-0B11B9D68CD2}" type="pres">
      <dgm:prSet presAssocID="{FA5A3D46-CF2E-4D70-B746-173914DEBF9C}" presName="simulatedConn" presStyleLbl="solidFgAcc1" presStyleIdx="2" presStyleCnt="3"/>
      <dgm:spPr/>
    </dgm:pt>
    <dgm:pt modelId="{11A67C1B-26F2-4203-8966-DD23829A054C}" type="pres">
      <dgm:prSet presAssocID="{FA5A3D46-CF2E-4D70-B746-173914DEBF9C}" presName="vSp2" presStyleCnt="0"/>
      <dgm:spPr/>
    </dgm:pt>
    <dgm:pt modelId="{A0635319-45D3-4167-B3A9-51DDA615BF5F}" type="pres">
      <dgm:prSet presAssocID="{FA5A3D46-CF2E-4D70-B746-173914DEBF9C}" presName="sibTrans" presStyleCnt="0"/>
      <dgm:spPr/>
    </dgm:pt>
    <dgm:pt modelId="{1BBE9538-920E-4306-BC17-BC6F7728DE78}" type="pres">
      <dgm:prSet presAssocID="{99D9F871-53B1-4FC3-9230-EA0138370CB1}" presName="compositeNode" presStyleCnt="0">
        <dgm:presLayoutVars>
          <dgm:bulletEnabled val="1"/>
        </dgm:presLayoutVars>
      </dgm:prSet>
      <dgm:spPr/>
    </dgm:pt>
    <dgm:pt modelId="{D9D250DE-F1CB-48C2-82C0-A1D87C38D2EF}" type="pres">
      <dgm:prSet presAssocID="{99D9F871-53B1-4FC3-9230-EA0138370CB1}" presName="bgRect" presStyleLbl="node1" presStyleIdx="3" presStyleCnt="4"/>
      <dgm:spPr/>
      <dgm:t>
        <a:bodyPr/>
        <a:lstStyle/>
        <a:p>
          <a:endParaRPr lang="es-MX"/>
        </a:p>
      </dgm:t>
    </dgm:pt>
    <dgm:pt modelId="{7D5B910E-F002-4F4B-AEB0-E952641A2D70}" type="pres">
      <dgm:prSet presAssocID="{99D9F871-53B1-4FC3-9230-EA0138370CB1}" presName="parentNode" presStyleLbl="node1" presStyleIdx="3" presStyleCnt="4">
        <dgm:presLayoutVars>
          <dgm:chMax val="0"/>
          <dgm:bulletEnabled val="1"/>
        </dgm:presLayoutVars>
      </dgm:prSet>
      <dgm:spPr/>
      <dgm:t>
        <a:bodyPr/>
        <a:lstStyle/>
        <a:p>
          <a:endParaRPr lang="es-MX"/>
        </a:p>
      </dgm:t>
    </dgm:pt>
  </dgm:ptLst>
  <dgm:cxnLst>
    <dgm:cxn modelId="{D890670B-556D-4ABD-824D-F0F0C4BFB458}" srcId="{539C11A3-0F1C-4F48-AE19-DC58D2FE22A7}" destId="{08C40325-0D02-453A-9DC6-B9378C2E0C38}" srcOrd="1" destOrd="0" parTransId="{D5E887EE-26C3-4E8B-89F2-235B8E110DC6}" sibTransId="{4F1FB969-CF55-4736-9875-B6D9D62DC82E}"/>
    <dgm:cxn modelId="{75853EAA-D5FF-4ECC-854E-B6B6953F0674}" type="presOf" srcId="{BEA90460-AD2C-498D-B5BE-70818DFEC65A}" destId="{D9624010-3745-4266-95B2-342B30A872CB}" srcOrd="1" destOrd="0" presId="urn:microsoft.com/office/officeart/2005/8/layout/hProcess7"/>
    <dgm:cxn modelId="{25E46171-AF72-4F9C-980C-888A81C182BB}" srcId="{BEA90460-AD2C-498D-B5BE-70818DFEC65A}" destId="{AF96F478-30AA-4CCD-AA66-33074B564747}" srcOrd="0" destOrd="0" parTransId="{24ECF30B-D8F6-4124-B26C-8D421A05849A}" sibTransId="{7168A2DC-3369-4EB1-9494-C49D72AE0E62}"/>
    <dgm:cxn modelId="{92391C2C-CB76-4964-B4DA-5957188A55F3}" srcId="{539C11A3-0F1C-4F48-AE19-DC58D2FE22A7}" destId="{99D9F871-53B1-4FC3-9230-EA0138370CB1}" srcOrd="3" destOrd="0" parTransId="{4D4B1329-67AE-4B2C-B393-62788A5DEDA6}" sibTransId="{B7233322-F48C-49B0-9760-FB220222CFBD}"/>
    <dgm:cxn modelId="{6225ACB2-2146-4E43-B939-C5AC6324DD70}" type="presOf" srcId="{08C40325-0D02-453A-9DC6-B9378C2E0C38}" destId="{CD52F107-6BE6-4B0F-9A1D-144A11D9DFF1}" srcOrd="0" destOrd="0" presId="urn:microsoft.com/office/officeart/2005/8/layout/hProcess7"/>
    <dgm:cxn modelId="{82E1D4E7-E399-4134-96D1-C5EC6A93DA35}" srcId="{539C11A3-0F1C-4F48-AE19-DC58D2FE22A7}" destId="{4E0D116B-E381-48EB-BF1F-EC960CCF9504}" srcOrd="2" destOrd="0" parTransId="{57074F18-79E1-4ED3-82DD-BE573900A183}" sibTransId="{FA5A3D46-CF2E-4D70-B746-173914DEBF9C}"/>
    <dgm:cxn modelId="{3628E2C1-0A69-4744-A2F4-0A0B6E7DBBDF}" srcId="{08C40325-0D02-453A-9DC6-B9378C2E0C38}" destId="{D4138D5F-DE93-45BA-AB18-6E2EDE133F70}" srcOrd="0" destOrd="0" parTransId="{29DA944D-EDB7-454B-AFC3-B96CF9F02BE7}" sibTransId="{387A0FE0-CAEF-402C-AFE3-EC09FAAFEDD8}"/>
    <dgm:cxn modelId="{D0E6B0E9-9D38-4847-AB42-0629242FE86E}" srcId="{4E0D116B-E381-48EB-BF1F-EC960CCF9504}" destId="{826BCBBF-A85B-487A-B4F9-2C2A88D83CFB}" srcOrd="0" destOrd="0" parTransId="{6022810C-F0F5-439C-9F96-C1BBFFCDA153}" sibTransId="{EA4F59C6-775A-4F70-A3F3-36E7D158763C}"/>
    <dgm:cxn modelId="{003BFC68-BB2B-4A8A-A65C-E9D2E53AF67B}" type="presOf" srcId="{AF96F478-30AA-4CCD-AA66-33074B564747}" destId="{35E3EF6B-3CD4-4B73-938B-F204CCF12910}" srcOrd="0" destOrd="0" presId="urn:microsoft.com/office/officeart/2005/8/layout/hProcess7"/>
    <dgm:cxn modelId="{A5975BEB-5104-4425-B814-8D5C10A260CB}" type="presOf" srcId="{4E0D116B-E381-48EB-BF1F-EC960CCF9504}" destId="{87A2E241-1E40-4DF2-A97E-D67C12ED0702}" srcOrd="1" destOrd="0" presId="urn:microsoft.com/office/officeart/2005/8/layout/hProcess7"/>
    <dgm:cxn modelId="{D6F78D00-ABB8-45FC-A2ED-28DA5517CC40}" type="presOf" srcId="{826BCBBF-A85B-487A-B4F9-2C2A88D83CFB}" destId="{D1FDC0AC-ADC2-428A-9444-E7817A558B23}" srcOrd="0" destOrd="0" presId="urn:microsoft.com/office/officeart/2005/8/layout/hProcess7"/>
    <dgm:cxn modelId="{1D5F5AF7-08E0-47FF-BC65-33A4F83284F3}" type="presOf" srcId="{BEA90460-AD2C-498D-B5BE-70818DFEC65A}" destId="{6654575C-ED39-4F3B-9692-FFFBDC3EE3FF}" srcOrd="0" destOrd="0" presId="urn:microsoft.com/office/officeart/2005/8/layout/hProcess7"/>
    <dgm:cxn modelId="{A5AC2511-4BF1-4470-9388-553592951CBC}" type="presOf" srcId="{99D9F871-53B1-4FC3-9230-EA0138370CB1}" destId="{D9D250DE-F1CB-48C2-82C0-A1D87C38D2EF}" srcOrd="0" destOrd="0" presId="urn:microsoft.com/office/officeart/2005/8/layout/hProcess7"/>
    <dgm:cxn modelId="{21826F4D-E092-458C-B02E-3BCC1F09E24C}" type="presOf" srcId="{539C11A3-0F1C-4F48-AE19-DC58D2FE22A7}" destId="{6061CF68-7AA0-439F-8E0F-09C4B6C260FE}" srcOrd="0" destOrd="0" presId="urn:microsoft.com/office/officeart/2005/8/layout/hProcess7"/>
    <dgm:cxn modelId="{E0D09154-772B-4CBC-88AF-2DEEFDA64FCE}" type="presOf" srcId="{08C40325-0D02-453A-9DC6-B9378C2E0C38}" destId="{EEA1EDA6-D9A5-4DC9-B88F-2A27E7F235BD}" srcOrd="1" destOrd="0" presId="urn:microsoft.com/office/officeart/2005/8/layout/hProcess7"/>
    <dgm:cxn modelId="{9E24F466-AB48-4529-B82D-55C14E8B626A}" type="presOf" srcId="{99D9F871-53B1-4FC3-9230-EA0138370CB1}" destId="{7D5B910E-F002-4F4B-AEB0-E952641A2D70}" srcOrd="1" destOrd="0" presId="urn:microsoft.com/office/officeart/2005/8/layout/hProcess7"/>
    <dgm:cxn modelId="{896DB226-B93A-46B5-823B-3ACDBF604EC4}" type="presOf" srcId="{4E0D116B-E381-48EB-BF1F-EC960CCF9504}" destId="{D8C6B7A3-66EF-4BC8-9834-B4001938EFE1}" srcOrd="0" destOrd="0" presId="urn:microsoft.com/office/officeart/2005/8/layout/hProcess7"/>
    <dgm:cxn modelId="{C3DD9B1A-64E2-40D8-8EE3-01C64BE5E46B}" type="presOf" srcId="{D4138D5F-DE93-45BA-AB18-6E2EDE133F70}" destId="{4BC214AB-6A88-4401-BE41-768F463E44F1}" srcOrd="0" destOrd="0" presId="urn:microsoft.com/office/officeart/2005/8/layout/hProcess7"/>
    <dgm:cxn modelId="{4A686279-730C-4E38-86CD-2296EB465F07}" srcId="{539C11A3-0F1C-4F48-AE19-DC58D2FE22A7}" destId="{BEA90460-AD2C-498D-B5BE-70818DFEC65A}" srcOrd="0" destOrd="0" parTransId="{7E2AF03B-B45A-4988-976C-FB0A1F0203FC}" sibTransId="{8D35242C-AA2B-41CF-B8B8-A4925561F882}"/>
    <dgm:cxn modelId="{0820F077-2C49-4706-910A-70E7A579B1B0}" type="presParOf" srcId="{6061CF68-7AA0-439F-8E0F-09C4B6C260FE}" destId="{E2C10AD7-B15F-4837-8DA2-161D76C51931}" srcOrd="0" destOrd="0" presId="urn:microsoft.com/office/officeart/2005/8/layout/hProcess7"/>
    <dgm:cxn modelId="{417C3A8F-0C00-4475-97A0-EB21B7C87689}" type="presParOf" srcId="{E2C10AD7-B15F-4837-8DA2-161D76C51931}" destId="{6654575C-ED39-4F3B-9692-FFFBDC3EE3FF}" srcOrd="0" destOrd="0" presId="urn:microsoft.com/office/officeart/2005/8/layout/hProcess7"/>
    <dgm:cxn modelId="{34D629F3-4A9C-4B46-8553-3913162E1E34}" type="presParOf" srcId="{E2C10AD7-B15F-4837-8DA2-161D76C51931}" destId="{D9624010-3745-4266-95B2-342B30A872CB}" srcOrd="1" destOrd="0" presId="urn:microsoft.com/office/officeart/2005/8/layout/hProcess7"/>
    <dgm:cxn modelId="{9C7B16DF-F927-450E-BBE6-F162A05FBC99}" type="presParOf" srcId="{E2C10AD7-B15F-4837-8DA2-161D76C51931}" destId="{35E3EF6B-3CD4-4B73-938B-F204CCF12910}" srcOrd="2" destOrd="0" presId="urn:microsoft.com/office/officeart/2005/8/layout/hProcess7"/>
    <dgm:cxn modelId="{7D920CE1-D7DC-48D2-9541-AE674770AFD3}" type="presParOf" srcId="{6061CF68-7AA0-439F-8E0F-09C4B6C260FE}" destId="{1365236F-57B7-4414-B779-6C8CE82F7239}" srcOrd="1" destOrd="0" presId="urn:microsoft.com/office/officeart/2005/8/layout/hProcess7"/>
    <dgm:cxn modelId="{60FA3844-07BE-43B5-9921-E9C35D3E9A89}" type="presParOf" srcId="{6061CF68-7AA0-439F-8E0F-09C4B6C260FE}" destId="{1B3E7B75-23E7-4D34-AD22-F24395A13947}" srcOrd="2" destOrd="0" presId="urn:microsoft.com/office/officeart/2005/8/layout/hProcess7"/>
    <dgm:cxn modelId="{5DC41636-1513-40C1-96A3-508A46711A83}" type="presParOf" srcId="{1B3E7B75-23E7-4D34-AD22-F24395A13947}" destId="{1193ED12-6FF9-492C-9BF6-E12DD4940E72}" srcOrd="0" destOrd="0" presId="urn:microsoft.com/office/officeart/2005/8/layout/hProcess7"/>
    <dgm:cxn modelId="{98273D79-A04E-4C3F-9D34-CE446B961FF7}" type="presParOf" srcId="{1B3E7B75-23E7-4D34-AD22-F24395A13947}" destId="{B842A84B-7B2E-465D-8763-124D22694FE8}" srcOrd="1" destOrd="0" presId="urn:microsoft.com/office/officeart/2005/8/layout/hProcess7"/>
    <dgm:cxn modelId="{1F1782BB-1F40-4328-82B0-763CC35B9396}" type="presParOf" srcId="{1B3E7B75-23E7-4D34-AD22-F24395A13947}" destId="{1B36C0C9-8375-4C5E-9791-52854669D505}" srcOrd="2" destOrd="0" presId="urn:microsoft.com/office/officeart/2005/8/layout/hProcess7"/>
    <dgm:cxn modelId="{EA1AAD68-0401-46B9-9926-D327C5207F08}" type="presParOf" srcId="{6061CF68-7AA0-439F-8E0F-09C4B6C260FE}" destId="{7DBEC1EB-C27E-4E1B-905E-8ADE994A81F2}" srcOrd="3" destOrd="0" presId="urn:microsoft.com/office/officeart/2005/8/layout/hProcess7"/>
    <dgm:cxn modelId="{0C69E644-CC89-4726-9097-F2FC54A2E9A0}" type="presParOf" srcId="{6061CF68-7AA0-439F-8E0F-09C4B6C260FE}" destId="{0DAAE464-86D6-44F9-8A0F-8B2FD033E902}" srcOrd="4" destOrd="0" presId="urn:microsoft.com/office/officeart/2005/8/layout/hProcess7"/>
    <dgm:cxn modelId="{644F6861-8467-4167-9928-4258DEA3884B}" type="presParOf" srcId="{0DAAE464-86D6-44F9-8A0F-8B2FD033E902}" destId="{CD52F107-6BE6-4B0F-9A1D-144A11D9DFF1}" srcOrd="0" destOrd="0" presId="urn:microsoft.com/office/officeart/2005/8/layout/hProcess7"/>
    <dgm:cxn modelId="{910F472C-BF02-4FB7-944B-88C6B20BC2EB}" type="presParOf" srcId="{0DAAE464-86D6-44F9-8A0F-8B2FD033E902}" destId="{EEA1EDA6-D9A5-4DC9-B88F-2A27E7F235BD}" srcOrd="1" destOrd="0" presId="urn:microsoft.com/office/officeart/2005/8/layout/hProcess7"/>
    <dgm:cxn modelId="{F572771C-BF30-4785-ACC3-8661FA353DBF}" type="presParOf" srcId="{0DAAE464-86D6-44F9-8A0F-8B2FD033E902}" destId="{4BC214AB-6A88-4401-BE41-768F463E44F1}" srcOrd="2" destOrd="0" presId="urn:microsoft.com/office/officeart/2005/8/layout/hProcess7"/>
    <dgm:cxn modelId="{BBFEE9E5-8D5D-4FB9-9564-170B2E85FFD0}" type="presParOf" srcId="{6061CF68-7AA0-439F-8E0F-09C4B6C260FE}" destId="{12F0F660-5DBD-412D-9044-F6E20AB12DE5}" srcOrd="5" destOrd="0" presId="urn:microsoft.com/office/officeart/2005/8/layout/hProcess7"/>
    <dgm:cxn modelId="{E0468E73-8454-414B-90E6-523C666F1271}" type="presParOf" srcId="{6061CF68-7AA0-439F-8E0F-09C4B6C260FE}" destId="{F6D58360-28DB-47B7-BD4A-75C419141D95}" srcOrd="6" destOrd="0" presId="urn:microsoft.com/office/officeart/2005/8/layout/hProcess7"/>
    <dgm:cxn modelId="{3105121D-5201-427F-8613-5C54DB4E4B8C}" type="presParOf" srcId="{F6D58360-28DB-47B7-BD4A-75C419141D95}" destId="{CDD43329-A7CD-465E-8C16-6DD053669735}" srcOrd="0" destOrd="0" presId="urn:microsoft.com/office/officeart/2005/8/layout/hProcess7"/>
    <dgm:cxn modelId="{B237F33F-27EA-4514-80D6-3E4CA439971B}" type="presParOf" srcId="{F6D58360-28DB-47B7-BD4A-75C419141D95}" destId="{38676967-A1DA-4460-BCDC-603BE4BC8E27}" srcOrd="1" destOrd="0" presId="urn:microsoft.com/office/officeart/2005/8/layout/hProcess7"/>
    <dgm:cxn modelId="{0E43AFD5-FC14-4C47-8056-807F6B2FC137}" type="presParOf" srcId="{F6D58360-28DB-47B7-BD4A-75C419141D95}" destId="{F7D1E45D-1239-494E-854D-FA653AB95EE2}" srcOrd="2" destOrd="0" presId="urn:microsoft.com/office/officeart/2005/8/layout/hProcess7"/>
    <dgm:cxn modelId="{0CF70DC1-023D-48C9-90E5-0848313C559E}" type="presParOf" srcId="{6061CF68-7AA0-439F-8E0F-09C4B6C260FE}" destId="{68C6E3F2-2E9F-44D2-A8E0-DFB16A5DA12E}" srcOrd="7" destOrd="0" presId="urn:microsoft.com/office/officeart/2005/8/layout/hProcess7"/>
    <dgm:cxn modelId="{D88F5323-D34F-47AA-A0B7-4633BD080C86}" type="presParOf" srcId="{6061CF68-7AA0-439F-8E0F-09C4B6C260FE}" destId="{51C6DADB-ACA5-4795-9456-23E4E09BDC23}" srcOrd="8" destOrd="0" presId="urn:microsoft.com/office/officeart/2005/8/layout/hProcess7"/>
    <dgm:cxn modelId="{1BA64FA1-EB88-4FBD-AB01-FF27C90EDBE5}" type="presParOf" srcId="{51C6DADB-ACA5-4795-9456-23E4E09BDC23}" destId="{D8C6B7A3-66EF-4BC8-9834-B4001938EFE1}" srcOrd="0" destOrd="0" presId="urn:microsoft.com/office/officeart/2005/8/layout/hProcess7"/>
    <dgm:cxn modelId="{EFA4DBCF-EBFE-4184-B6BC-FE8C995770CF}" type="presParOf" srcId="{51C6DADB-ACA5-4795-9456-23E4E09BDC23}" destId="{87A2E241-1E40-4DF2-A97E-D67C12ED0702}" srcOrd="1" destOrd="0" presId="urn:microsoft.com/office/officeart/2005/8/layout/hProcess7"/>
    <dgm:cxn modelId="{F4902F07-03F4-44B8-AFD4-B49F14DC2C7A}" type="presParOf" srcId="{51C6DADB-ACA5-4795-9456-23E4E09BDC23}" destId="{D1FDC0AC-ADC2-428A-9444-E7817A558B23}" srcOrd="2" destOrd="0" presId="urn:microsoft.com/office/officeart/2005/8/layout/hProcess7"/>
    <dgm:cxn modelId="{2CFF7CD3-CE24-4251-98E4-CAA521771736}" type="presParOf" srcId="{6061CF68-7AA0-439F-8E0F-09C4B6C260FE}" destId="{55CBCC82-6F9C-4ECF-9D13-0253617240BE}" srcOrd="9" destOrd="0" presId="urn:microsoft.com/office/officeart/2005/8/layout/hProcess7"/>
    <dgm:cxn modelId="{DE8BDA5F-E859-4D8A-9CDB-0FBDB8376843}" type="presParOf" srcId="{6061CF68-7AA0-439F-8E0F-09C4B6C260FE}" destId="{75989981-85B4-43BC-9FC5-C5440FFD56CB}" srcOrd="10" destOrd="0" presId="urn:microsoft.com/office/officeart/2005/8/layout/hProcess7"/>
    <dgm:cxn modelId="{669EC483-232F-4207-8DCF-30872E816FA1}" type="presParOf" srcId="{75989981-85B4-43BC-9FC5-C5440FFD56CB}" destId="{4795F9F0-9725-43CF-92FD-D37DDED0023E}" srcOrd="0" destOrd="0" presId="urn:microsoft.com/office/officeart/2005/8/layout/hProcess7"/>
    <dgm:cxn modelId="{E18328F4-6549-49F1-B62E-0E2555EA8B86}" type="presParOf" srcId="{75989981-85B4-43BC-9FC5-C5440FFD56CB}" destId="{A19D0584-0450-40E9-A0B3-0B11B9D68CD2}" srcOrd="1" destOrd="0" presId="urn:microsoft.com/office/officeart/2005/8/layout/hProcess7"/>
    <dgm:cxn modelId="{6F3EF3C4-BBF7-4F09-9683-F0F8E6ED0729}" type="presParOf" srcId="{75989981-85B4-43BC-9FC5-C5440FFD56CB}" destId="{11A67C1B-26F2-4203-8966-DD23829A054C}" srcOrd="2" destOrd="0" presId="urn:microsoft.com/office/officeart/2005/8/layout/hProcess7"/>
    <dgm:cxn modelId="{A9087FF5-581F-43B0-B4E6-36DDD484E17E}" type="presParOf" srcId="{6061CF68-7AA0-439F-8E0F-09C4B6C260FE}" destId="{A0635319-45D3-4167-B3A9-51DDA615BF5F}" srcOrd="11" destOrd="0" presId="urn:microsoft.com/office/officeart/2005/8/layout/hProcess7"/>
    <dgm:cxn modelId="{793D3B8F-22E7-454F-999C-1C7EB16476BB}" type="presParOf" srcId="{6061CF68-7AA0-439F-8E0F-09C4B6C260FE}" destId="{1BBE9538-920E-4306-BC17-BC6F7728DE78}" srcOrd="12" destOrd="0" presId="urn:microsoft.com/office/officeart/2005/8/layout/hProcess7"/>
    <dgm:cxn modelId="{65301ECF-FC79-48B0-8FE9-089867E93476}" type="presParOf" srcId="{1BBE9538-920E-4306-BC17-BC6F7728DE78}" destId="{D9D250DE-F1CB-48C2-82C0-A1D87C38D2EF}" srcOrd="0" destOrd="0" presId="urn:microsoft.com/office/officeart/2005/8/layout/hProcess7"/>
    <dgm:cxn modelId="{DD84B774-4ED5-4445-9888-0B3EDFE24CE4}" type="presParOf" srcId="{1BBE9538-920E-4306-BC17-BC6F7728DE78}" destId="{7D5B910E-F002-4F4B-AEB0-E952641A2D70}" srcOrd="1"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ABF35B4-C907-47C8-83BF-B1986704F4B9}" type="doc">
      <dgm:prSet loTypeId="urn:microsoft.com/office/officeart/2005/8/layout/vList6" loCatId="list" qsTypeId="urn:microsoft.com/office/officeart/2005/8/quickstyle/3d3" qsCatId="3D" csTypeId="urn:microsoft.com/office/officeart/2005/8/colors/colorful1" csCatId="colorful" phldr="1"/>
      <dgm:spPr/>
      <dgm:t>
        <a:bodyPr/>
        <a:lstStyle/>
        <a:p>
          <a:endParaRPr lang="es-MX"/>
        </a:p>
      </dgm:t>
    </dgm:pt>
    <dgm:pt modelId="{9A663367-C02A-48A6-AD29-E540E404DBCD}">
      <dgm:prSet phldrT="[Texto]"/>
      <dgm:spPr>
        <a:solidFill>
          <a:srgbClr val="C00000"/>
        </a:solidFill>
      </dgm:spPr>
      <dgm:t>
        <a:bodyPr/>
        <a:lstStyle/>
        <a:p>
          <a:r>
            <a:rPr lang="es-MX" dirty="0" smtClean="0"/>
            <a:t>Paso 5. Experimentación</a:t>
          </a:r>
          <a:endParaRPr lang="es-MX" dirty="0"/>
        </a:p>
      </dgm:t>
    </dgm:pt>
    <dgm:pt modelId="{19AD687B-B247-4448-948B-819284C1F715}" type="parTrans" cxnId="{B3761851-5FB0-41B5-BB52-C435A8604C63}">
      <dgm:prSet/>
      <dgm:spPr/>
      <dgm:t>
        <a:bodyPr/>
        <a:lstStyle/>
        <a:p>
          <a:endParaRPr lang="es-MX"/>
        </a:p>
      </dgm:t>
    </dgm:pt>
    <dgm:pt modelId="{8303305D-1253-4AB6-9B0C-AB850001E3D3}" type="sibTrans" cxnId="{B3761851-5FB0-41B5-BB52-C435A8604C63}">
      <dgm:prSet/>
      <dgm:spPr/>
      <dgm:t>
        <a:bodyPr/>
        <a:lstStyle/>
        <a:p>
          <a:endParaRPr lang="es-MX"/>
        </a:p>
      </dgm:t>
    </dgm:pt>
    <dgm:pt modelId="{87ECFAA7-0649-4A49-8267-3AA4E7D770F1}">
      <dgm:prSet phldrT="[Texto]"/>
      <dgm:spPr>
        <a:solidFill>
          <a:schemeClr val="accent6">
            <a:lumMod val="60000"/>
            <a:lumOff val="40000"/>
            <a:alpha val="90000"/>
          </a:schemeClr>
        </a:solidFill>
      </dgm:spPr>
      <dgm:t>
        <a:bodyPr/>
        <a:lstStyle/>
        <a:p>
          <a:r>
            <a:rPr kumimoji="0" lang="es-MX" b="0" i="0" u="none" strike="noStrike" cap="none" spc="0" normalizeH="0" baseline="0" noProof="0" dirty="0" smtClean="0">
              <a:ln>
                <a:noFill/>
              </a:ln>
              <a:solidFill>
                <a:sysClr val="windowText" lastClr="000000"/>
              </a:solidFill>
              <a:effectLst/>
              <a:uLnTx/>
              <a:uFillTx/>
              <a:latin typeface="Century Schoolbook"/>
              <a:ea typeface="+mn-ea"/>
              <a:cs typeface="+mn-cs"/>
            </a:rPr>
            <a:t>Metemos dos recipientes de agua de 1 litro al congelador y añadimos una cantidad de 100 gr. de azúcar a uno de ellos y observamos cada 30 minutos el proceso de congelación en cada uno de ellos.</a:t>
          </a:r>
          <a:endParaRPr lang="es-MX" dirty="0"/>
        </a:p>
      </dgm:t>
    </dgm:pt>
    <dgm:pt modelId="{34D9F4A2-118D-4FF7-80EF-B54D514A5216}" type="parTrans" cxnId="{05C9EC72-C339-43C0-8291-BCDF236A641B}">
      <dgm:prSet/>
      <dgm:spPr/>
      <dgm:t>
        <a:bodyPr/>
        <a:lstStyle/>
        <a:p>
          <a:endParaRPr lang="es-MX"/>
        </a:p>
      </dgm:t>
    </dgm:pt>
    <dgm:pt modelId="{76909B60-076B-49BC-A77D-933AF4723430}" type="sibTrans" cxnId="{05C9EC72-C339-43C0-8291-BCDF236A641B}">
      <dgm:prSet/>
      <dgm:spPr/>
      <dgm:t>
        <a:bodyPr/>
        <a:lstStyle/>
        <a:p>
          <a:endParaRPr lang="es-MX"/>
        </a:p>
      </dgm:t>
    </dgm:pt>
    <dgm:pt modelId="{6D87BBD7-17D3-4508-9B39-62D14646CAE4}">
      <dgm:prSet phldrT="[Texto]"/>
      <dgm:spPr>
        <a:solidFill>
          <a:schemeClr val="accent6">
            <a:lumMod val="60000"/>
            <a:lumOff val="40000"/>
            <a:alpha val="90000"/>
          </a:schemeClr>
        </a:solidFill>
      </dgm:spPr>
      <dgm:t>
        <a:bodyPr/>
        <a:lstStyle/>
        <a:p>
          <a:r>
            <a:rPr kumimoji="0" lang="es-MX" b="0" i="0" u="none" strike="noStrike" cap="none" spc="0" normalizeH="0" baseline="0" noProof="0" dirty="0" smtClean="0">
              <a:ln>
                <a:noFill/>
              </a:ln>
              <a:solidFill>
                <a:sysClr val="windowText" lastClr="000000"/>
              </a:solidFill>
              <a:effectLst/>
              <a:uLnTx/>
              <a:uFillTx/>
              <a:latin typeface="Century Schoolbook"/>
              <a:ea typeface="+mn-ea"/>
              <a:cs typeface="+mn-cs"/>
            </a:rPr>
            <a:t>En este caso, a los 30 minutos ambos recipientes están congelados, por lo que no podemos sacar conclusiones y debemos modificar el experimento.</a:t>
          </a:r>
          <a:endParaRPr lang="es-MX" dirty="0"/>
        </a:p>
      </dgm:t>
    </dgm:pt>
    <dgm:pt modelId="{9CBA2649-0BA7-4C2C-A420-7FD9F5CB2345}" type="parTrans" cxnId="{F30F94CC-287B-432D-B696-9304FAD55006}">
      <dgm:prSet/>
      <dgm:spPr/>
      <dgm:t>
        <a:bodyPr/>
        <a:lstStyle/>
        <a:p>
          <a:endParaRPr lang="es-MX"/>
        </a:p>
      </dgm:t>
    </dgm:pt>
    <dgm:pt modelId="{751574DC-A4F9-4DE6-82CC-B75B02485155}" type="sibTrans" cxnId="{F30F94CC-287B-432D-B696-9304FAD55006}">
      <dgm:prSet/>
      <dgm:spPr/>
      <dgm:t>
        <a:bodyPr/>
        <a:lstStyle/>
        <a:p>
          <a:endParaRPr lang="es-MX"/>
        </a:p>
      </dgm:t>
    </dgm:pt>
    <dgm:pt modelId="{D0AF434F-646C-462E-99E5-44DBC88AB29D}">
      <dgm:prSet phldrT="[Texto]"/>
      <dgm:spPr>
        <a:solidFill>
          <a:srgbClr val="996600"/>
        </a:solidFill>
      </dgm:spPr>
      <dgm:t>
        <a:bodyPr/>
        <a:lstStyle/>
        <a:p>
          <a:r>
            <a:rPr lang="es-MX" dirty="0" smtClean="0"/>
            <a:t>Paso 6. Conclusiones</a:t>
          </a:r>
          <a:endParaRPr lang="es-MX" dirty="0"/>
        </a:p>
      </dgm:t>
    </dgm:pt>
    <dgm:pt modelId="{323DBFC5-2A0F-4B68-B035-AF75E9E3D98D}" type="parTrans" cxnId="{FDEE6474-A959-4599-8468-DC0AAFD67806}">
      <dgm:prSet/>
      <dgm:spPr/>
      <dgm:t>
        <a:bodyPr/>
        <a:lstStyle/>
        <a:p>
          <a:endParaRPr lang="es-MX"/>
        </a:p>
      </dgm:t>
    </dgm:pt>
    <dgm:pt modelId="{9F4CDEED-D5A4-4197-AE17-5E7CD351737A}" type="sibTrans" cxnId="{FDEE6474-A959-4599-8468-DC0AAFD67806}">
      <dgm:prSet/>
      <dgm:spPr/>
      <dgm:t>
        <a:bodyPr/>
        <a:lstStyle/>
        <a:p>
          <a:endParaRPr lang="es-MX"/>
        </a:p>
      </dgm:t>
    </dgm:pt>
    <dgm:pt modelId="{23F90C14-34D4-461A-B53C-006D4C4FFC7F}">
      <dgm:prSet phldrT="[Texto]"/>
      <dgm:spPr>
        <a:solidFill>
          <a:srgbClr val="FF99FF">
            <a:alpha val="90000"/>
          </a:srgbClr>
        </a:solidFill>
      </dgm:spPr>
      <dgm:t>
        <a:bodyPr/>
        <a:lstStyle/>
        <a:p>
          <a:r>
            <a:rPr kumimoji="0" lang="es-MX" b="0" i="0" u="none" strike="noStrike" cap="none" spc="0" normalizeH="0" baseline="0" noProof="0" dirty="0" smtClean="0">
              <a:ln>
                <a:noFill/>
              </a:ln>
              <a:solidFill>
                <a:sysClr val="windowText" lastClr="000000"/>
              </a:solidFill>
              <a:effectLst/>
              <a:uLnTx/>
              <a:uFillTx/>
              <a:latin typeface="Century Schoolbook"/>
              <a:ea typeface="+mn-ea"/>
              <a:cs typeface="+mn-cs"/>
            </a:rPr>
            <a:t>Comprobamos la hipótesis al verificar que el agua con azúcar se congela a diferente velocidad que el agua sola.</a:t>
          </a:r>
          <a:endParaRPr lang="es-MX" dirty="0"/>
        </a:p>
      </dgm:t>
    </dgm:pt>
    <dgm:pt modelId="{7136CFCD-E2A0-4462-999E-087F16A99E5B}" type="parTrans" cxnId="{CA482544-8CDB-4EC1-A48F-6DF9752F39BB}">
      <dgm:prSet/>
      <dgm:spPr/>
      <dgm:t>
        <a:bodyPr/>
        <a:lstStyle/>
        <a:p>
          <a:endParaRPr lang="es-MX"/>
        </a:p>
      </dgm:t>
    </dgm:pt>
    <dgm:pt modelId="{1FA9A31B-E66C-4C17-B397-FC138AB1A93C}" type="sibTrans" cxnId="{CA482544-8CDB-4EC1-A48F-6DF9752F39BB}">
      <dgm:prSet/>
      <dgm:spPr/>
      <dgm:t>
        <a:bodyPr/>
        <a:lstStyle/>
        <a:p>
          <a:endParaRPr lang="es-MX"/>
        </a:p>
      </dgm:t>
    </dgm:pt>
    <dgm:pt modelId="{7D415477-50C9-4168-BDC8-6336EC6C4FDF}">
      <dgm:prSet phldrT="[Texto]"/>
      <dgm:spPr>
        <a:solidFill>
          <a:srgbClr val="FF99FF">
            <a:alpha val="90000"/>
          </a:srgbClr>
        </a:solidFill>
      </dgm:spPr>
      <dgm:t>
        <a:bodyPr/>
        <a:lstStyle/>
        <a:p>
          <a:r>
            <a:rPr kumimoji="0" lang="es-MX" b="0" i="0" u="none" strike="noStrike" cap="none" spc="0" normalizeH="0" baseline="0" noProof="0" dirty="0" smtClean="0">
              <a:ln>
                <a:noFill/>
              </a:ln>
              <a:solidFill>
                <a:sysClr val="windowText" lastClr="000000"/>
              </a:solidFill>
              <a:effectLst/>
              <a:uLnTx/>
              <a:uFillTx/>
              <a:latin typeface="Century Schoolbook"/>
              <a:ea typeface="+mn-ea"/>
              <a:cs typeface="+mn-cs"/>
            </a:rPr>
            <a:t>Adicionalmente, podemos confirmar que el agua con azúcar tarda más en congelarse que el agua sola.</a:t>
          </a:r>
          <a:endParaRPr lang="es-MX" dirty="0"/>
        </a:p>
      </dgm:t>
    </dgm:pt>
    <dgm:pt modelId="{DDE477CD-E063-4E40-884B-BE23955AB194}" type="parTrans" cxnId="{AA1F48F9-FC96-402C-95F9-3B2363053938}">
      <dgm:prSet/>
      <dgm:spPr/>
      <dgm:t>
        <a:bodyPr/>
        <a:lstStyle/>
        <a:p>
          <a:endParaRPr lang="es-MX"/>
        </a:p>
      </dgm:t>
    </dgm:pt>
    <dgm:pt modelId="{25809959-6789-4ECF-A84E-5A20EC31CFAC}" type="sibTrans" cxnId="{AA1F48F9-FC96-402C-95F9-3B2363053938}">
      <dgm:prSet/>
      <dgm:spPr/>
      <dgm:t>
        <a:bodyPr/>
        <a:lstStyle/>
        <a:p>
          <a:endParaRPr lang="es-MX"/>
        </a:p>
      </dgm:t>
    </dgm:pt>
    <dgm:pt modelId="{E199025E-0572-4E26-9977-0EB33805FAFF}">
      <dgm:prSet phldrT="[Texto]"/>
      <dgm:spPr>
        <a:solidFill>
          <a:schemeClr val="accent6">
            <a:lumMod val="60000"/>
            <a:lumOff val="40000"/>
            <a:alpha val="90000"/>
          </a:schemeClr>
        </a:solidFill>
      </dgm:spPr>
      <dgm:t>
        <a:bodyPr/>
        <a:lstStyle/>
        <a:p>
          <a:r>
            <a:rPr kumimoji="0" lang="es-MX" b="0" i="0" u="none" strike="noStrike" cap="none" spc="0" normalizeH="0" baseline="0" noProof="0" dirty="0" smtClean="0">
              <a:ln>
                <a:noFill/>
              </a:ln>
              <a:solidFill>
                <a:sysClr val="windowText" lastClr="000000"/>
              </a:solidFill>
              <a:effectLst/>
              <a:uLnTx/>
              <a:uFillTx/>
              <a:latin typeface="Century Schoolbook"/>
              <a:ea typeface="+mn-ea"/>
              <a:cs typeface="+mn-cs"/>
            </a:rPr>
            <a:t>Metemos nuevamente los recipientes con las mismas cantidades de agua y azúcar y observamos cada 10 minutos.</a:t>
          </a:r>
          <a:endParaRPr lang="es-MX" dirty="0"/>
        </a:p>
      </dgm:t>
    </dgm:pt>
    <dgm:pt modelId="{DC9026ED-F8E9-487B-A7BA-222E70AF9C38}" type="parTrans" cxnId="{D0D01FBD-4F3F-4113-B1B6-444726B8B758}">
      <dgm:prSet/>
      <dgm:spPr/>
      <dgm:t>
        <a:bodyPr/>
        <a:lstStyle/>
        <a:p>
          <a:endParaRPr lang="es-MX"/>
        </a:p>
      </dgm:t>
    </dgm:pt>
    <dgm:pt modelId="{1487877C-424D-4CB0-92F9-E1E70F91BEF9}" type="sibTrans" cxnId="{D0D01FBD-4F3F-4113-B1B6-444726B8B758}">
      <dgm:prSet/>
      <dgm:spPr/>
      <dgm:t>
        <a:bodyPr/>
        <a:lstStyle/>
        <a:p>
          <a:endParaRPr lang="es-MX"/>
        </a:p>
      </dgm:t>
    </dgm:pt>
    <dgm:pt modelId="{104A0EBB-E28A-400D-BF2B-7953BCD0AEBE}">
      <dgm:prSet phldrT="[Texto]"/>
      <dgm:spPr>
        <a:solidFill>
          <a:srgbClr val="FF99FF">
            <a:alpha val="90000"/>
          </a:srgbClr>
        </a:solidFill>
      </dgm:spPr>
      <dgm:t>
        <a:bodyPr/>
        <a:lstStyle/>
        <a:p>
          <a:endParaRPr lang="es-MX" dirty="0"/>
        </a:p>
      </dgm:t>
    </dgm:pt>
    <dgm:pt modelId="{CB95C9AE-6835-4533-82A9-BE063E4E1203}" type="parTrans" cxnId="{8C6B04B0-794D-48AE-B56D-FDEF48B75D8E}">
      <dgm:prSet/>
      <dgm:spPr/>
      <dgm:t>
        <a:bodyPr/>
        <a:lstStyle/>
        <a:p>
          <a:endParaRPr lang="es-MX"/>
        </a:p>
      </dgm:t>
    </dgm:pt>
    <dgm:pt modelId="{45FAAC4F-5C6F-47EE-83CD-4352DAD7486A}" type="sibTrans" cxnId="{8C6B04B0-794D-48AE-B56D-FDEF48B75D8E}">
      <dgm:prSet/>
      <dgm:spPr/>
      <dgm:t>
        <a:bodyPr/>
        <a:lstStyle/>
        <a:p>
          <a:endParaRPr lang="es-MX"/>
        </a:p>
      </dgm:t>
    </dgm:pt>
    <dgm:pt modelId="{D28CDCC4-4989-4FDA-B191-B4421F28EED5}">
      <dgm:prSet phldrT="[Texto]"/>
      <dgm:spPr>
        <a:solidFill>
          <a:srgbClr val="FF99FF">
            <a:alpha val="90000"/>
          </a:srgbClr>
        </a:solidFill>
      </dgm:spPr>
      <dgm:t>
        <a:bodyPr/>
        <a:lstStyle/>
        <a:p>
          <a:endParaRPr lang="es-MX" dirty="0"/>
        </a:p>
      </dgm:t>
    </dgm:pt>
    <dgm:pt modelId="{434E8D22-5F6D-4374-A717-AA5C7CD9CAA1}" type="parTrans" cxnId="{E7E57D11-4DEC-4156-89A4-1817B65AAF53}">
      <dgm:prSet/>
      <dgm:spPr/>
      <dgm:t>
        <a:bodyPr/>
        <a:lstStyle/>
        <a:p>
          <a:endParaRPr lang="es-MX"/>
        </a:p>
      </dgm:t>
    </dgm:pt>
    <dgm:pt modelId="{A1CF79FF-3B31-4388-AFEE-B979E0668EC2}" type="sibTrans" cxnId="{E7E57D11-4DEC-4156-89A4-1817B65AAF53}">
      <dgm:prSet/>
      <dgm:spPr/>
      <dgm:t>
        <a:bodyPr/>
        <a:lstStyle/>
        <a:p>
          <a:endParaRPr lang="es-MX"/>
        </a:p>
      </dgm:t>
    </dgm:pt>
    <dgm:pt modelId="{E11D37A1-A29B-4B70-BE03-AB5841CAFB32}" type="pres">
      <dgm:prSet presAssocID="{AABF35B4-C907-47C8-83BF-B1986704F4B9}" presName="Name0" presStyleCnt="0">
        <dgm:presLayoutVars>
          <dgm:dir/>
          <dgm:animLvl val="lvl"/>
          <dgm:resizeHandles/>
        </dgm:presLayoutVars>
      </dgm:prSet>
      <dgm:spPr/>
      <dgm:t>
        <a:bodyPr/>
        <a:lstStyle/>
        <a:p>
          <a:endParaRPr lang="es-MX"/>
        </a:p>
      </dgm:t>
    </dgm:pt>
    <dgm:pt modelId="{C9F27754-7C29-4DF1-8CF1-0F36D79009B0}" type="pres">
      <dgm:prSet presAssocID="{9A663367-C02A-48A6-AD29-E540E404DBCD}" presName="linNode" presStyleCnt="0"/>
      <dgm:spPr/>
    </dgm:pt>
    <dgm:pt modelId="{A8369CF7-E95C-4863-AF4D-F2484EA61F0F}" type="pres">
      <dgm:prSet presAssocID="{9A663367-C02A-48A6-AD29-E540E404DBCD}" presName="parentShp" presStyleLbl="node1" presStyleIdx="0" presStyleCnt="2" custScaleX="60649" custLinFactNeighborX="-11654" custLinFactNeighborY="2305">
        <dgm:presLayoutVars>
          <dgm:bulletEnabled val="1"/>
        </dgm:presLayoutVars>
      </dgm:prSet>
      <dgm:spPr/>
      <dgm:t>
        <a:bodyPr/>
        <a:lstStyle/>
        <a:p>
          <a:endParaRPr lang="es-MX"/>
        </a:p>
      </dgm:t>
    </dgm:pt>
    <dgm:pt modelId="{C147F930-A406-4F4B-8429-1065B80DA3D9}" type="pres">
      <dgm:prSet presAssocID="{9A663367-C02A-48A6-AD29-E540E404DBCD}" presName="childShp" presStyleLbl="bgAccFollowNode1" presStyleIdx="0" presStyleCnt="2" custScaleX="121938" custScaleY="110432">
        <dgm:presLayoutVars>
          <dgm:bulletEnabled val="1"/>
        </dgm:presLayoutVars>
      </dgm:prSet>
      <dgm:spPr/>
      <dgm:t>
        <a:bodyPr/>
        <a:lstStyle/>
        <a:p>
          <a:endParaRPr lang="es-MX"/>
        </a:p>
      </dgm:t>
    </dgm:pt>
    <dgm:pt modelId="{5E675C5E-9A33-42DC-8FDA-167C58F1809B}" type="pres">
      <dgm:prSet presAssocID="{8303305D-1253-4AB6-9B0C-AB850001E3D3}" presName="spacing" presStyleCnt="0"/>
      <dgm:spPr/>
    </dgm:pt>
    <dgm:pt modelId="{E725FC99-FECF-4987-B0B5-1EBA13FFDC04}" type="pres">
      <dgm:prSet presAssocID="{D0AF434F-646C-462E-99E5-44DBC88AB29D}" presName="linNode" presStyleCnt="0"/>
      <dgm:spPr/>
    </dgm:pt>
    <dgm:pt modelId="{DDA11D02-D3C0-4F19-B511-E87C37C916DA}" type="pres">
      <dgm:prSet presAssocID="{D0AF434F-646C-462E-99E5-44DBC88AB29D}" presName="parentShp" presStyleLbl="node1" presStyleIdx="1" presStyleCnt="2" custScaleX="60649" custLinFactNeighborX="-11654" custLinFactNeighborY="2305">
        <dgm:presLayoutVars>
          <dgm:bulletEnabled val="1"/>
        </dgm:presLayoutVars>
      </dgm:prSet>
      <dgm:spPr/>
      <dgm:t>
        <a:bodyPr/>
        <a:lstStyle/>
        <a:p>
          <a:endParaRPr lang="es-MX"/>
        </a:p>
      </dgm:t>
    </dgm:pt>
    <dgm:pt modelId="{FB636C5E-4AF8-46D4-B5CD-70F24BE02E22}" type="pres">
      <dgm:prSet presAssocID="{D0AF434F-646C-462E-99E5-44DBC88AB29D}" presName="childShp" presStyleLbl="bgAccFollowNode1" presStyleIdx="1" presStyleCnt="2" custScaleX="121938" custScaleY="106670">
        <dgm:presLayoutVars>
          <dgm:bulletEnabled val="1"/>
        </dgm:presLayoutVars>
      </dgm:prSet>
      <dgm:spPr/>
      <dgm:t>
        <a:bodyPr/>
        <a:lstStyle/>
        <a:p>
          <a:endParaRPr lang="es-MX"/>
        </a:p>
      </dgm:t>
    </dgm:pt>
  </dgm:ptLst>
  <dgm:cxnLst>
    <dgm:cxn modelId="{F30F94CC-287B-432D-B696-9304FAD55006}" srcId="{9A663367-C02A-48A6-AD29-E540E404DBCD}" destId="{6D87BBD7-17D3-4508-9B39-62D14646CAE4}" srcOrd="1" destOrd="0" parTransId="{9CBA2649-0BA7-4C2C-A420-7FD9F5CB2345}" sibTransId="{751574DC-A4F9-4DE6-82CC-B75B02485155}"/>
    <dgm:cxn modelId="{844F2CBB-4F85-46C2-8452-326B00DCCCEA}" type="presOf" srcId="{D28CDCC4-4989-4FDA-B191-B4421F28EED5}" destId="{FB636C5E-4AF8-46D4-B5CD-70F24BE02E22}" srcOrd="0" destOrd="1" presId="urn:microsoft.com/office/officeart/2005/8/layout/vList6"/>
    <dgm:cxn modelId="{FDEE6474-A959-4599-8468-DC0AAFD67806}" srcId="{AABF35B4-C907-47C8-83BF-B1986704F4B9}" destId="{D0AF434F-646C-462E-99E5-44DBC88AB29D}" srcOrd="1" destOrd="0" parTransId="{323DBFC5-2A0F-4B68-B035-AF75E9E3D98D}" sibTransId="{9F4CDEED-D5A4-4197-AE17-5E7CD351737A}"/>
    <dgm:cxn modelId="{35801736-DA5B-40AB-BE29-3F81EA9E9BF6}" type="presOf" srcId="{9A663367-C02A-48A6-AD29-E540E404DBCD}" destId="{A8369CF7-E95C-4863-AF4D-F2484EA61F0F}" srcOrd="0" destOrd="0" presId="urn:microsoft.com/office/officeart/2005/8/layout/vList6"/>
    <dgm:cxn modelId="{B3761851-5FB0-41B5-BB52-C435A8604C63}" srcId="{AABF35B4-C907-47C8-83BF-B1986704F4B9}" destId="{9A663367-C02A-48A6-AD29-E540E404DBCD}" srcOrd="0" destOrd="0" parTransId="{19AD687B-B247-4448-948B-819284C1F715}" sibTransId="{8303305D-1253-4AB6-9B0C-AB850001E3D3}"/>
    <dgm:cxn modelId="{05C9EC72-C339-43C0-8291-BCDF236A641B}" srcId="{9A663367-C02A-48A6-AD29-E540E404DBCD}" destId="{87ECFAA7-0649-4A49-8267-3AA4E7D770F1}" srcOrd="0" destOrd="0" parTransId="{34D9F4A2-118D-4FF7-80EF-B54D514A5216}" sibTransId="{76909B60-076B-49BC-A77D-933AF4723430}"/>
    <dgm:cxn modelId="{065D1683-624B-4083-B38F-469F4683920A}" type="presOf" srcId="{87ECFAA7-0649-4A49-8267-3AA4E7D770F1}" destId="{C147F930-A406-4F4B-8429-1065B80DA3D9}" srcOrd="0" destOrd="0" presId="urn:microsoft.com/office/officeart/2005/8/layout/vList6"/>
    <dgm:cxn modelId="{5D06A85B-8D47-4920-8B22-76CB82E1520C}" type="presOf" srcId="{E199025E-0572-4E26-9977-0EB33805FAFF}" destId="{C147F930-A406-4F4B-8429-1065B80DA3D9}" srcOrd="0" destOrd="2" presId="urn:microsoft.com/office/officeart/2005/8/layout/vList6"/>
    <dgm:cxn modelId="{12D6F568-5035-469D-9EE7-0F5CCE1F32CE}" type="presOf" srcId="{7D415477-50C9-4168-BDC8-6336EC6C4FDF}" destId="{FB636C5E-4AF8-46D4-B5CD-70F24BE02E22}" srcOrd="0" destOrd="3" presId="urn:microsoft.com/office/officeart/2005/8/layout/vList6"/>
    <dgm:cxn modelId="{AEACF3B7-FD9C-48D2-B6BD-630C019D9255}" type="presOf" srcId="{23F90C14-34D4-461A-B53C-006D4C4FFC7F}" destId="{FB636C5E-4AF8-46D4-B5CD-70F24BE02E22}" srcOrd="0" destOrd="2" presId="urn:microsoft.com/office/officeart/2005/8/layout/vList6"/>
    <dgm:cxn modelId="{D0D01FBD-4F3F-4113-B1B6-444726B8B758}" srcId="{9A663367-C02A-48A6-AD29-E540E404DBCD}" destId="{E199025E-0572-4E26-9977-0EB33805FAFF}" srcOrd="2" destOrd="0" parTransId="{DC9026ED-F8E9-487B-A7BA-222E70AF9C38}" sibTransId="{1487877C-424D-4CB0-92F9-E1E70F91BEF9}"/>
    <dgm:cxn modelId="{BAFDEE22-77C1-47AE-BFFF-42831C486AD4}" type="presOf" srcId="{AABF35B4-C907-47C8-83BF-B1986704F4B9}" destId="{E11D37A1-A29B-4B70-BE03-AB5841CAFB32}" srcOrd="0" destOrd="0" presId="urn:microsoft.com/office/officeart/2005/8/layout/vList6"/>
    <dgm:cxn modelId="{AA1F48F9-FC96-402C-95F9-3B2363053938}" srcId="{D0AF434F-646C-462E-99E5-44DBC88AB29D}" destId="{7D415477-50C9-4168-BDC8-6336EC6C4FDF}" srcOrd="3" destOrd="0" parTransId="{DDE477CD-E063-4E40-884B-BE23955AB194}" sibTransId="{25809959-6789-4ECF-A84E-5A20EC31CFAC}"/>
    <dgm:cxn modelId="{A43CC7D3-6815-4203-AAA7-8BE3FB1FF897}" type="presOf" srcId="{D0AF434F-646C-462E-99E5-44DBC88AB29D}" destId="{DDA11D02-D3C0-4F19-B511-E87C37C916DA}" srcOrd="0" destOrd="0" presId="urn:microsoft.com/office/officeart/2005/8/layout/vList6"/>
    <dgm:cxn modelId="{8C6B04B0-794D-48AE-B56D-FDEF48B75D8E}" srcId="{D0AF434F-646C-462E-99E5-44DBC88AB29D}" destId="{104A0EBB-E28A-400D-BF2B-7953BCD0AEBE}" srcOrd="0" destOrd="0" parTransId="{CB95C9AE-6835-4533-82A9-BE063E4E1203}" sibTransId="{45FAAC4F-5C6F-47EE-83CD-4352DAD7486A}"/>
    <dgm:cxn modelId="{9D2AB213-2AAB-43E2-A729-E0D3E27BA99E}" type="presOf" srcId="{104A0EBB-E28A-400D-BF2B-7953BCD0AEBE}" destId="{FB636C5E-4AF8-46D4-B5CD-70F24BE02E22}" srcOrd="0" destOrd="0" presId="urn:microsoft.com/office/officeart/2005/8/layout/vList6"/>
    <dgm:cxn modelId="{8F33BAE7-B522-4843-85B5-36F3AC80D5AC}" type="presOf" srcId="{6D87BBD7-17D3-4508-9B39-62D14646CAE4}" destId="{C147F930-A406-4F4B-8429-1065B80DA3D9}" srcOrd="0" destOrd="1" presId="urn:microsoft.com/office/officeart/2005/8/layout/vList6"/>
    <dgm:cxn modelId="{E7E57D11-4DEC-4156-89A4-1817B65AAF53}" srcId="{D0AF434F-646C-462E-99E5-44DBC88AB29D}" destId="{D28CDCC4-4989-4FDA-B191-B4421F28EED5}" srcOrd="1" destOrd="0" parTransId="{434E8D22-5F6D-4374-A717-AA5C7CD9CAA1}" sibTransId="{A1CF79FF-3B31-4388-AFEE-B979E0668EC2}"/>
    <dgm:cxn modelId="{CA482544-8CDB-4EC1-A48F-6DF9752F39BB}" srcId="{D0AF434F-646C-462E-99E5-44DBC88AB29D}" destId="{23F90C14-34D4-461A-B53C-006D4C4FFC7F}" srcOrd="2" destOrd="0" parTransId="{7136CFCD-E2A0-4462-999E-087F16A99E5B}" sibTransId="{1FA9A31B-E66C-4C17-B397-FC138AB1A93C}"/>
    <dgm:cxn modelId="{3D8ADEA7-5345-4D09-B604-E9A6AAAD7388}" type="presParOf" srcId="{E11D37A1-A29B-4B70-BE03-AB5841CAFB32}" destId="{C9F27754-7C29-4DF1-8CF1-0F36D79009B0}" srcOrd="0" destOrd="0" presId="urn:microsoft.com/office/officeart/2005/8/layout/vList6"/>
    <dgm:cxn modelId="{E259052B-404B-4360-8D9F-9EF97497D68A}" type="presParOf" srcId="{C9F27754-7C29-4DF1-8CF1-0F36D79009B0}" destId="{A8369CF7-E95C-4863-AF4D-F2484EA61F0F}" srcOrd="0" destOrd="0" presId="urn:microsoft.com/office/officeart/2005/8/layout/vList6"/>
    <dgm:cxn modelId="{5EFCA143-E279-43A8-94C1-C642303FA288}" type="presParOf" srcId="{C9F27754-7C29-4DF1-8CF1-0F36D79009B0}" destId="{C147F930-A406-4F4B-8429-1065B80DA3D9}" srcOrd="1" destOrd="0" presId="urn:microsoft.com/office/officeart/2005/8/layout/vList6"/>
    <dgm:cxn modelId="{5C20599F-1FE3-4608-A7D2-D0EAA150E44B}" type="presParOf" srcId="{E11D37A1-A29B-4B70-BE03-AB5841CAFB32}" destId="{5E675C5E-9A33-42DC-8FDA-167C58F1809B}" srcOrd="1" destOrd="0" presId="urn:microsoft.com/office/officeart/2005/8/layout/vList6"/>
    <dgm:cxn modelId="{F7614B20-7733-4024-9BB4-497F8311B2CA}" type="presParOf" srcId="{E11D37A1-A29B-4B70-BE03-AB5841CAFB32}" destId="{E725FC99-FECF-4987-B0B5-1EBA13FFDC04}" srcOrd="2" destOrd="0" presId="urn:microsoft.com/office/officeart/2005/8/layout/vList6"/>
    <dgm:cxn modelId="{9FC84A09-73E1-4510-B4C1-62FE6C723E2B}" type="presParOf" srcId="{E725FC99-FECF-4987-B0B5-1EBA13FFDC04}" destId="{DDA11D02-D3C0-4F19-B511-E87C37C916DA}" srcOrd="0" destOrd="0" presId="urn:microsoft.com/office/officeart/2005/8/layout/vList6"/>
    <dgm:cxn modelId="{57E80532-4C94-4136-A9D9-F0AA8002E322}" type="presParOf" srcId="{E725FC99-FECF-4987-B0B5-1EBA13FFDC04}" destId="{FB636C5E-4AF8-46D4-B5CD-70F24BE02E2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2284B9-EEBF-468C-89C8-103F6B9D004B}" type="doc">
      <dgm:prSet loTypeId="urn:microsoft.com/office/officeart/2005/8/layout/chevron1" loCatId="process" qsTypeId="urn:microsoft.com/office/officeart/2005/8/quickstyle/simple1" qsCatId="simple" csTypeId="urn:microsoft.com/office/officeart/2005/8/colors/colorful3" csCatId="colorful" phldr="1"/>
      <dgm:spPr/>
    </dgm:pt>
    <dgm:pt modelId="{EEF4F0F9-035E-44F9-823C-7682C389ED20}">
      <dgm:prSet phldrT="[Texto]" custT="1"/>
      <dgm:spPr>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s-MX" sz="1600" b="1" dirty="0" smtClean="0"/>
            <a:t>CIENCIAS FORMALES </a:t>
          </a:r>
          <a:endParaRPr lang="es-MX" sz="1600" b="1" dirty="0"/>
        </a:p>
      </dgm:t>
    </dgm:pt>
    <dgm:pt modelId="{3CF1C759-D98A-4F57-AD7E-A648A11F738A}" type="parTrans" cxnId="{538374DE-FC81-42E5-B0D2-C9BC358E585A}">
      <dgm:prSet/>
      <dgm:spPr/>
      <dgm:t>
        <a:bodyPr/>
        <a:lstStyle/>
        <a:p>
          <a:endParaRPr lang="es-MX" sz="2000"/>
        </a:p>
      </dgm:t>
    </dgm:pt>
    <dgm:pt modelId="{BCB1E5D1-24D3-46E1-832B-A393D35E0650}" type="sibTrans" cxnId="{538374DE-FC81-42E5-B0D2-C9BC358E585A}">
      <dgm:prSet/>
      <dgm:spPr/>
      <dgm:t>
        <a:bodyPr/>
        <a:lstStyle/>
        <a:p>
          <a:endParaRPr lang="es-MX" sz="2000"/>
        </a:p>
      </dgm:t>
    </dgm:pt>
    <dgm:pt modelId="{382A21BD-5421-47FC-B612-C917A174BA3F}">
      <dgm:prSet phldrT="[Texto]" custT="1"/>
      <dgm:spPr>
        <a:solidFill>
          <a:srgbClr val="0033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s-MX" sz="1600" dirty="0" smtClean="0"/>
            <a:t>Se ocupan de inventar entes formales y establecer sus relaciones, inventan/crean el objeto, éste se le debe poder surtir contenido fáctico y empírico. Un ejemplo de las ciencias formales son la lógica y la matemática y, un objeto: los números.</a:t>
          </a:r>
          <a:endParaRPr lang="es-MX" sz="1600" dirty="0"/>
        </a:p>
      </dgm:t>
    </dgm:pt>
    <dgm:pt modelId="{7034E396-1FB5-4506-92C8-A4D8074AFF9B}" type="parTrans" cxnId="{6BAF8B62-D722-4472-98C7-A8C451B49435}">
      <dgm:prSet/>
      <dgm:spPr/>
      <dgm:t>
        <a:bodyPr/>
        <a:lstStyle/>
        <a:p>
          <a:endParaRPr lang="es-MX" sz="2000"/>
        </a:p>
      </dgm:t>
    </dgm:pt>
    <dgm:pt modelId="{98F93864-5F73-43FA-9860-A54CA30DCFE4}" type="sibTrans" cxnId="{6BAF8B62-D722-4472-98C7-A8C451B49435}">
      <dgm:prSet/>
      <dgm:spPr/>
      <dgm:t>
        <a:bodyPr/>
        <a:lstStyle/>
        <a:p>
          <a:endParaRPr lang="es-MX" sz="2000"/>
        </a:p>
      </dgm:t>
    </dgm:pt>
    <dgm:pt modelId="{D5AEF31A-1D23-43C2-B114-AE3ACACC94DD}" type="pres">
      <dgm:prSet presAssocID="{4F2284B9-EEBF-468C-89C8-103F6B9D004B}" presName="Name0" presStyleCnt="0">
        <dgm:presLayoutVars>
          <dgm:dir/>
          <dgm:animLvl val="lvl"/>
          <dgm:resizeHandles val="exact"/>
        </dgm:presLayoutVars>
      </dgm:prSet>
      <dgm:spPr/>
    </dgm:pt>
    <dgm:pt modelId="{F7EBB187-8B36-446B-A3BA-6F4F332B4DF2}" type="pres">
      <dgm:prSet presAssocID="{EEF4F0F9-035E-44F9-823C-7682C389ED20}" presName="parTxOnly" presStyleLbl="node1" presStyleIdx="0" presStyleCnt="2" custScaleX="66783">
        <dgm:presLayoutVars>
          <dgm:chMax val="0"/>
          <dgm:chPref val="0"/>
          <dgm:bulletEnabled val="1"/>
        </dgm:presLayoutVars>
      </dgm:prSet>
      <dgm:spPr/>
      <dgm:t>
        <a:bodyPr/>
        <a:lstStyle/>
        <a:p>
          <a:endParaRPr lang="es-MX"/>
        </a:p>
      </dgm:t>
    </dgm:pt>
    <dgm:pt modelId="{E0670869-5562-409A-883E-3DC69B9CBCD1}" type="pres">
      <dgm:prSet presAssocID="{BCB1E5D1-24D3-46E1-832B-A393D35E0650}" presName="parTxOnlySpace" presStyleCnt="0"/>
      <dgm:spPr/>
    </dgm:pt>
    <dgm:pt modelId="{968A1DD3-8865-419D-BC83-A6613F66C579}" type="pres">
      <dgm:prSet presAssocID="{382A21BD-5421-47FC-B612-C917A174BA3F}" presName="parTxOnly" presStyleLbl="node1" presStyleIdx="1" presStyleCnt="2">
        <dgm:presLayoutVars>
          <dgm:chMax val="0"/>
          <dgm:chPref val="0"/>
          <dgm:bulletEnabled val="1"/>
        </dgm:presLayoutVars>
      </dgm:prSet>
      <dgm:spPr/>
      <dgm:t>
        <a:bodyPr/>
        <a:lstStyle/>
        <a:p>
          <a:endParaRPr lang="es-MX"/>
        </a:p>
      </dgm:t>
    </dgm:pt>
  </dgm:ptLst>
  <dgm:cxnLst>
    <dgm:cxn modelId="{F292F5F3-F33E-45B0-8B46-F998718E1751}" type="presOf" srcId="{4F2284B9-EEBF-468C-89C8-103F6B9D004B}" destId="{D5AEF31A-1D23-43C2-B114-AE3ACACC94DD}" srcOrd="0" destOrd="0" presId="urn:microsoft.com/office/officeart/2005/8/layout/chevron1"/>
    <dgm:cxn modelId="{538374DE-FC81-42E5-B0D2-C9BC358E585A}" srcId="{4F2284B9-EEBF-468C-89C8-103F6B9D004B}" destId="{EEF4F0F9-035E-44F9-823C-7682C389ED20}" srcOrd="0" destOrd="0" parTransId="{3CF1C759-D98A-4F57-AD7E-A648A11F738A}" sibTransId="{BCB1E5D1-24D3-46E1-832B-A393D35E0650}"/>
    <dgm:cxn modelId="{1939AF3C-757E-446D-9437-F86E91F55D8E}" type="presOf" srcId="{382A21BD-5421-47FC-B612-C917A174BA3F}" destId="{968A1DD3-8865-419D-BC83-A6613F66C579}" srcOrd="0" destOrd="0" presId="urn:microsoft.com/office/officeart/2005/8/layout/chevron1"/>
    <dgm:cxn modelId="{33451725-22EA-4B4B-AB36-9C427BF40043}" type="presOf" srcId="{EEF4F0F9-035E-44F9-823C-7682C389ED20}" destId="{F7EBB187-8B36-446B-A3BA-6F4F332B4DF2}" srcOrd="0" destOrd="0" presId="urn:microsoft.com/office/officeart/2005/8/layout/chevron1"/>
    <dgm:cxn modelId="{6BAF8B62-D722-4472-98C7-A8C451B49435}" srcId="{4F2284B9-EEBF-468C-89C8-103F6B9D004B}" destId="{382A21BD-5421-47FC-B612-C917A174BA3F}" srcOrd="1" destOrd="0" parTransId="{7034E396-1FB5-4506-92C8-A4D8074AFF9B}" sibTransId="{98F93864-5F73-43FA-9860-A54CA30DCFE4}"/>
    <dgm:cxn modelId="{F727711F-6F9B-4240-AD39-F67D6120F2A6}" type="presParOf" srcId="{D5AEF31A-1D23-43C2-B114-AE3ACACC94DD}" destId="{F7EBB187-8B36-446B-A3BA-6F4F332B4DF2}" srcOrd="0" destOrd="0" presId="urn:microsoft.com/office/officeart/2005/8/layout/chevron1"/>
    <dgm:cxn modelId="{88905142-A841-435F-93DF-31740AAD4DBE}" type="presParOf" srcId="{D5AEF31A-1D23-43C2-B114-AE3ACACC94DD}" destId="{E0670869-5562-409A-883E-3DC69B9CBCD1}" srcOrd="1" destOrd="0" presId="urn:microsoft.com/office/officeart/2005/8/layout/chevron1"/>
    <dgm:cxn modelId="{D429F987-7062-4694-BA01-6A0A5BFBA485}" type="presParOf" srcId="{D5AEF31A-1D23-43C2-B114-AE3ACACC94DD}" destId="{968A1DD3-8865-419D-BC83-A6613F66C579}"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900B30-4006-4D3F-8999-1EC7A53EA3D5}" type="doc">
      <dgm:prSet loTypeId="urn:microsoft.com/office/officeart/2005/8/layout/vList6" loCatId="list" qsTypeId="urn:microsoft.com/office/officeart/2005/8/quickstyle/3d7" qsCatId="3D" csTypeId="urn:microsoft.com/office/officeart/2005/8/colors/colorful4" csCatId="colorful" phldr="1"/>
      <dgm:spPr/>
      <dgm:t>
        <a:bodyPr/>
        <a:lstStyle/>
        <a:p>
          <a:endParaRPr lang="es-MX"/>
        </a:p>
      </dgm:t>
    </dgm:pt>
    <dgm:pt modelId="{02AB83A4-C82F-4A32-ADF4-67698C37511D}">
      <dgm:prSet phldrT="[Texto]"/>
      <dgm:spPr/>
      <dgm:t>
        <a:bodyPr/>
        <a:lstStyle/>
        <a:p>
          <a:r>
            <a:rPr lang="es-ES" dirty="0" smtClean="0"/>
            <a:t>CIENCIAS  FÁCTICAS </a:t>
          </a:r>
          <a:endParaRPr lang="es-MX" dirty="0"/>
        </a:p>
      </dgm:t>
    </dgm:pt>
    <dgm:pt modelId="{2650A6A2-A9B1-4AC9-BB84-2F64C88A2284}" type="parTrans" cxnId="{EADB0104-9ED0-4B8F-B66C-D07465F3AB19}">
      <dgm:prSet/>
      <dgm:spPr/>
      <dgm:t>
        <a:bodyPr/>
        <a:lstStyle/>
        <a:p>
          <a:endParaRPr lang="es-MX"/>
        </a:p>
      </dgm:t>
    </dgm:pt>
    <dgm:pt modelId="{B9393332-09DE-4B16-B958-3E283C3B6986}" type="sibTrans" cxnId="{EADB0104-9ED0-4B8F-B66C-D07465F3AB19}">
      <dgm:prSet/>
      <dgm:spPr/>
      <dgm:t>
        <a:bodyPr/>
        <a:lstStyle/>
        <a:p>
          <a:endParaRPr lang="es-MX"/>
        </a:p>
      </dgm:t>
    </dgm:pt>
    <dgm:pt modelId="{89913397-A7E0-48D1-94D3-8F89DABD1DB2}">
      <dgm:prSet phldrT="[Texto]" custT="1"/>
      <dgm:spPr/>
      <dgm:t>
        <a:bodyPr/>
        <a:lstStyle/>
        <a:p>
          <a:endParaRPr lang="es-MX" sz="1800" dirty="0"/>
        </a:p>
      </dgm:t>
    </dgm:pt>
    <dgm:pt modelId="{9B24A3E6-764D-4E57-AD7E-8D0AA325A35F}" type="parTrans" cxnId="{283A9389-957C-44BE-AFF0-7042D961986D}">
      <dgm:prSet/>
      <dgm:spPr/>
      <dgm:t>
        <a:bodyPr/>
        <a:lstStyle/>
        <a:p>
          <a:endParaRPr lang="es-MX"/>
        </a:p>
      </dgm:t>
    </dgm:pt>
    <dgm:pt modelId="{2C74696E-9DD3-4E94-A53F-CEAA905D5EE0}" type="sibTrans" cxnId="{283A9389-957C-44BE-AFF0-7042D961986D}">
      <dgm:prSet/>
      <dgm:spPr/>
      <dgm:t>
        <a:bodyPr/>
        <a:lstStyle/>
        <a:p>
          <a:endParaRPr lang="es-MX"/>
        </a:p>
      </dgm:t>
    </dgm:pt>
    <dgm:pt modelId="{5BC32B80-77C5-4EA8-B73D-ABD193B55943}">
      <dgm:prSet custT="1"/>
      <dgm:spPr/>
      <dgm:t>
        <a:bodyPr/>
        <a:lstStyle/>
        <a:p>
          <a:r>
            <a:rPr lang="es-MX" sz="1800" dirty="0" smtClean="0"/>
            <a:t>Las Ciencias Fácticas verifican hipótesis.</a:t>
          </a:r>
          <a:endParaRPr lang="es-MX" sz="1800" dirty="0"/>
        </a:p>
      </dgm:t>
    </dgm:pt>
    <dgm:pt modelId="{4BE3900A-B387-4551-8C4A-3A281E5F7865}" type="sibTrans" cxnId="{3133C35A-B4E9-4D52-9FC4-6B650198BF66}">
      <dgm:prSet/>
      <dgm:spPr/>
      <dgm:t>
        <a:bodyPr/>
        <a:lstStyle/>
        <a:p>
          <a:endParaRPr lang="es-MX"/>
        </a:p>
      </dgm:t>
    </dgm:pt>
    <dgm:pt modelId="{90323730-CA14-4C31-BE14-EC692263356A}" type="parTrans" cxnId="{3133C35A-B4E9-4D52-9FC4-6B650198BF66}">
      <dgm:prSet/>
      <dgm:spPr/>
      <dgm:t>
        <a:bodyPr/>
        <a:lstStyle/>
        <a:p>
          <a:endParaRPr lang="es-MX"/>
        </a:p>
      </dgm:t>
    </dgm:pt>
    <dgm:pt modelId="{0CE03531-0AA3-4245-A83D-B898DFDA3C7A}">
      <dgm:prSet phldrT="[Texto]" custT="1"/>
      <dgm:spPr/>
      <dgm:t>
        <a:bodyPr/>
        <a:lstStyle/>
        <a:p>
          <a:r>
            <a:rPr lang="es-MX" sz="1800" dirty="0" smtClean="0"/>
            <a:t>Tienen como objeto a los hechos, procuran un conocimiento objetivo, para confirmar sus conjeturas necesitan de la observación y/o experimento, y no se conforman con ideas admitidas previamente, no emplean Símbolos Vacíos sino que emplean símbolos interpretados.</a:t>
          </a:r>
          <a:endParaRPr lang="es-MX" sz="1800" dirty="0"/>
        </a:p>
      </dgm:t>
    </dgm:pt>
    <dgm:pt modelId="{9EFFE53C-B21B-4B40-A73F-D7A864D24FA8}" type="sibTrans" cxnId="{968560AE-EDF2-4F13-9626-A5656628123E}">
      <dgm:prSet/>
      <dgm:spPr/>
      <dgm:t>
        <a:bodyPr/>
        <a:lstStyle/>
        <a:p>
          <a:endParaRPr lang="es-MX"/>
        </a:p>
      </dgm:t>
    </dgm:pt>
    <dgm:pt modelId="{5BE02949-77AE-4B56-B17F-61DD9B83101C}" type="parTrans" cxnId="{968560AE-EDF2-4F13-9626-A5656628123E}">
      <dgm:prSet/>
      <dgm:spPr/>
      <dgm:t>
        <a:bodyPr/>
        <a:lstStyle/>
        <a:p>
          <a:endParaRPr lang="es-MX"/>
        </a:p>
      </dgm:t>
    </dgm:pt>
    <dgm:pt modelId="{7088495F-59C4-4415-A883-337357840802}" type="pres">
      <dgm:prSet presAssocID="{D8900B30-4006-4D3F-8999-1EC7A53EA3D5}" presName="Name0" presStyleCnt="0">
        <dgm:presLayoutVars>
          <dgm:dir/>
          <dgm:animLvl val="lvl"/>
          <dgm:resizeHandles/>
        </dgm:presLayoutVars>
      </dgm:prSet>
      <dgm:spPr/>
      <dgm:t>
        <a:bodyPr/>
        <a:lstStyle/>
        <a:p>
          <a:endParaRPr lang="es-MX"/>
        </a:p>
      </dgm:t>
    </dgm:pt>
    <dgm:pt modelId="{CB9A369E-8290-4533-A6C8-0BC815A7E1F5}" type="pres">
      <dgm:prSet presAssocID="{02AB83A4-C82F-4A32-ADF4-67698C37511D}" presName="linNode" presStyleCnt="0"/>
      <dgm:spPr/>
    </dgm:pt>
    <dgm:pt modelId="{204B6BE7-C639-42BF-8E3F-939A1068EC90}" type="pres">
      <dgm:prSet presAssocID="{02AB83A4-C82F-4A32-ADF4-67698C37511D}" presName="parentShp" presStyleLbl="node1" presStyleIdx="0" presStyleCnt="1" custScaleX="74956" custLinFactNeighborX="-5483" custLinFactNeighborY="-49">
        <dgm:presLayoutVars>
          <dgm:bulletEnabled val="1"/>
        </dgm:presLayoutVars>
      </dgm:prSet>
      <dgm:spPr/>
      <dgm:t>
        <a:bodyPr/>
        <a:lstStyle/>
        <a:p>
          <a:endParaRPr lang="es-MX"/>
        </a:p>
      </dgm:t>
    </dgm:pt>
    <dgm:pt modelId="{A18B1A91-7905-45E0-B00E-44D728B122E5}" type="pres">
      <dgm:prSet presAssocID="{02AB83A4-C82F-4A32-ADF4-67698C37511D}" presName="childShp" presStyleLbl="bgAccFollowNode1" presStyleIdx="0" presStyleCnt="1" custScaleX="113563">
        <dgm:presLayoutVars>
          <dgm:bulletEnabled val="1"/>
        </dgm:presLayoutVars>
      </dgm:prSet>
      <dgm:spPr/>
      <dgm:t>
        <a:bodyPr/>
        <a:lstStyle/>
        <a:p>
          <a:endParaRPr lang="es-MX"/>
        </a:p>
      </dgm:t>
    </dgm:pt>
  </dgm:ptLst>
  <dgm:cxnLst>
    <dgm:cxn modelId="{EF74D8DB-D3A8-4C1B-B634-7FAEB1BEB22A}" type="presOf" srcId="{5BC32B80-77C5-4EA8-B73D-ABD193B55943}" destId="{A18B1A91-7905-45E0-B00E-44D728B122E5}" srcOrd="0" destOrd="2" presId="urn:microsoft.com/office/officeart/2005/8/layout/vList6"/>
    <dgm:cxn modelId="{EADB0104-9ED0-4B8F-B66C-D07465F3AB19}" srcId="{D8900B30-4006-4D3F-8999-1EC7A53EA3D5}" destId="{02AB83A4-C82F-4A32-ADF4-67698C37511D}" srcOrd="0" destOrd="0" parTransId="{2650A6A2-A9B1-4AC9-BB84-2F64C88A2284}" sibTransId="{B9393332-09DE-4B16-B958-3E283C3B6986}"/>
    <dgm:cxn modelId="{3133C35A-B4E9-4D52-9FC4-6B650198BF66}" srcId="{02AB83A4-C82F-4A32-ADF4-67698C37511D}" destId="{5BC32B80-77C5-4EA8-B73D-ABD193B55943}" srcOrd="2" destOrd="0" parTransId="{90323730-CA14-4C31-BE14-EC692263356A}" sibTransId="{4BE3900A-B387-4551-8C4A-3A281E5F7865}"/>
    <dgm:cxn modelId="{D23A2C1E-5028-4093-823F-187EBADED704}" type="presOf" srcId="{D8900B30-4006-4D3F-8999-1EC7A53EA3D5}" destId="{7088495F-59C4-4415-A883-337357840802}" srcOrd="0" destOrd="0" presId="urn:microsoft.com/office/officeart/2005/8/layout/vList6"/>
    <dgm:cxn modelId="{74E6A905-B2C0-4544-80D3-C52B51350B22}" type="presOf" srcId="{89913397-A7E0-48D1-94D3-8F89DABD1DB2}" destId="{A18B1A91-7905-45E0-B00E-44D728B122E5}" srcOrd="0" destOrd="0" presId="urn:microsoft.com/office/officeart/2005/8/layout/vList6"/>
    <dgm:cxn modelId="{091BCB8E-55A4-42B4-BBF3-F9C60CEE3914}" type="presOf" srcId="{0CE03531-0AA3-4245-A83D-B898DFDA3C7A}" destId="{A18B1A91-7905-45E0-B00E-44D728B122E5}" srcOrd="0" destOrd="1" presId="urn:microsoft.com/office/officeart/2005/8/layout/vList6"/>
    <dgm:cxn modelId="{968560AE-EDF2-4F13-9626-A5656628123E}" srcId="{02AB83A4-C82F-4A32-ADF4-67698C37511D}" destId="{0CE03531-0AA3-4245-A83D-B898DFDA3C7A}" srcOrd="1" destOrd="0" parTransId="{5BE02949-77AE-4B56-B17F-61DD9B83101C}" sibTransId="{9EFFE53C-B21B-4B40-A73F-D7A864D24FA8}"/>
    <dgm:cxn modelId="{67D3A503-C6FB-4D1C-B350-2D7698BC626C}" type="presOf" srcId="{02AB83A4-C82F-4A32-ADF4-67698C37511D}" destId="{204B6BE7-C639-42BF-8E3F-939A1068EC90}" srcOrd="0" destOrd="0" presId="urn:microsoft.com/office/officeart/2005/8/layout/vList6"/>
    <dgm:cxn modelId="{283A9389-957C-44BE-AFF0-7042D961986D}" srcId="{02AB83A4-C82F-4A32-ADF4-67698C37511D}" destId="{89913397-A7E0-48D1-94D3-8F89DABD1DB2}" srcOrd="0" destOrd="0" parTransId="{9B24A3E6-764D-4E57-AD7E-8D0AA325A35F}" sibTransId="{2C74696E-9DD3-4E94-A53F-CEAA905D5EE0}"/>
    <dgm:cxn modelId="{0ABB70EE-C41B-4E48-99C6-8DD5EBBD71AA}" type="presParOf" srcId="{7088495F-59C4-4415-A883-337357840802}" destId="{CB9A369E-8290-4533-A6C8-0BC815A7E1F5}" srcOrd="0" destOrd="0" presId="urn:microsoft.com/office/officeart/2005/8/layout/vList6"/>
    <dgm:cxn modelId="{D98C9FE5-B542-4F52-B282-7EBBC7FF8D94}" type="presParOf" srcId="{CB9A369E-8290-4533-A6C8-0BC815A7E1F5}" destId="{204B6BE7-C639-42BF-8E3F-939A1068EC90}" srcOrd="0" destOrd="0" presId="urn:microsoft.com/office/officeart/2005/8/layout/vList6"/>
    <dgm:cxn modelId="{CD75949F-E4CD-487D-9AAB-D4E2CFEF831B}" type="presParOf" srcId="{CB9A369E-8290-4533-A6C8-0BC815A7E1F5}" destId="{A18B1A91-7905-45E0-B00E-44D728B122E5}"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E5383B3-9CEA-41A4-B631-8CD05959F6A2}" type="doc">
      <dgm:prSet loTypeId="urn:microsoft.com/office/officeart/2005/8/layout/hList2" loCatId="list" qsTypeId="urn:microsoft.com/office/officeart/2005/8/quickstyle/3d2" qsCatId="3D" csTypeId="urn:microsoft.com/office/officeart/2005/8/colors/accent3_4" csCatId="accent3" phldr="1"/>
      <dgm:spPr/>
      <dgm:t>
        <a:bodyPr/>
        <a:lstStyle/>
        <a:p>
          <a:endParaRPr lang="es-MX"/>
        </a:p>
      </dgm:t>
    </dgm:pt>
    <dgm:pt modelId="{3B4E5F3F-E764-4BB8-88A8-4B9D5ED43CB3}">
      <dgm:prSet phldrT="[Texto]"/>
      <dgm:spPr>
        <a:solidFill>
          <a:srgbClr val="003300"/>
        </a:solidFill>
      </dgm:spPr>
      <dgm:t>
        <a:bodyPr/>
        <a:lstStyle/>
        <a:p>
          <a:r>
            <a:rPr kumimoji="0" lang="es-MX" b="0" i="0" u="none" strike="noStrike" cap="none" spc="0" normalizeH="0" baseline="0" noProof="0" dirty="0" smtClean="0">
              <a:ln>
                <a:noFill/>
              </a:ln>
              <a:solidFill>
                <a:schemeClr val="bg1"/>
              </a:solidFill>
              <a:effectLst/>
              <a:uLnTx/>
              <a:uFillTx/>
              <a:latin typeface="Century Schoolbook"/>
              <a:ea typeface="+mn-ea"/>
              <a:cs typeface="+mn-cs"/>
            </a:rPr>
            <a:t>Es la aplicación de un procedimiento a través de métodos con la finalidad de resolver problemas relacionados con la ciencia y obtener resultados fiables para la verificación y aplicación de conocimientos.</a:t>
          </a:r>
          <a:endParaRPr lang="es-MX" dirty="0">
            <a:solidFill>
              <a:schemeClr val="bg1"/>
            </a:solidFill>
          </a:endParaRPr>
        </a:p>
      </dgm:t>
    </dgm:pt>
    <dgm:pt modelId="{E8F34E50-3A1F-46FD-A0EA-06B98BE3E221}" type="parTrans" cxnId="{D8B72F9C-2F09-4FE1-8EB2-D7E677594F9C}">
      <dgm:prSet/>
      <dgm:spPr/>
      <dgm:t>
        <a:bodyPr/>
        <a:lstStyle/>
        <a:p>
          <a:endParaRPr lang="es-MX"/>
        </a:p>
      </dgm:t>
    </dgm:pt>
    <dgm:pt modelId="{1F244E64-C668-456D-A118-A9D49D5154A7}" type="sibTrans" cxnId="{D8B72F9C-2F09-4FE1-8EB2-D7E677594F9C}">
      <dgm:prSet/>
      <dgm:spPr/>
      <dgm:t>
        <a:bodyPr/>
        <a:lstStyle/>
        <a:p>
          <a:endParaRPr lang="es-MX"/>
        </a:p>
      </dgm:t>
    </dgm:pt>
    <dgm:pt modelId="{DBCC50C9-68B1-4686-B832-13E5A4AC4454}">
      <dgm:prSet phldrT="[Texto]" phldr="1"/>
      <dgm:spPr/>
      <dgm:t>
        <a:bodyPr/>
        <a:lstStyle/>
        <a:p>
          <a:endParaRPr lang="es-MX" dirty="0"/>
        </a:p>
      </dgm:t>
    </dgm:pt>
    <dgm:pt modelId="{4DC41E46-A434-49CA-93F0-711D9225290A}" type="parTrans" cxnId="{4D1F90D5-6A0D-47AC-99AB-5AB2683BF3FE}">
      <dgm:prSet/>
      <dgm:spPr/>
      <dgm:t>
        <a:bodyPr/>
        <a:lstStyle/>
        <a:p>
          <a:endParaRPr lang="es-MX"/>
        </a:p>
      </dgm:t>
    </dgm:pt>
    <dgm:pt modelId="{1AAC556A-6727-469C-AEA1-6330B79544AC}" type="sibTrans" cxnId="{4D1F90D5-6A0D-47AC-99AB-5AB2683BF3FE}">
      <dgm:prSet/>
      <dgm:spPr/>
      <dgm:t>
        <a:bodyPr/>
        <a:lstStyle/>
        <a:p>
          <a:endParaRPr lang="es-MX"/>
        </a:p>
      </dgm:t>
    </dgm:pt>
    <dgm:pt modelId="{60812BBF-805D-4E26-9423-F9A083F4DE90}">
      <dgm:prSet/>
      <dgm:spPr>
        <a:solidFill>
          <a:schemeClr val="accent2">
            <a:lumMod val="60000"/>
            <a:lumOff val="40000"/>
          </a:schemeClr>
        </a:solidFill>
      </dgm:spPr>
      <dgm:t>
        <a:bodyPr/>
        <a:lstStyle/>
        <a:p>
          <a:r>
            <a:rPr kumimoji="0" lang="es-MX" b="0" i="0" u="none" strike="noStrike" cap="none" spc="0" normalizeH="0" baseline="0" noProof="0" dirty="0" smtClean="0">
              <a:ln>
                <a:noFill/>
              </a:ln>
              <a:solidFill>
                <a:sysClr val="windowText" lastClr="000000"/>
              </a:solidFill>
              <a:effectLst/>
              <a:uLnTx/>
              <a:uFillTx/>
              <a:latin typeface="Century Schoolbook"/>
              <a:ea typeface="+mn-ea"/>
              <a:cs typeface="+mn-cs"/>
            </a:rPr>
            <a:t>A través de la investigación científica se logran los resultados necesarios para demostrar los avances científicos y métodos aplicados para la resolución de problemas.</a:t>
          </a:r>
          <a:endParaRPr lang="es-MX" dirty="0"/>
        </a:p>
      </dgm:t>
    </dgm:pt>
    <dgm:pt modelId="{C81BDD10-6478-48E4-A399-36E619DBEA9A}" type="parTrans" cxnId="{7EB0DB32-A876-4310-AAB2-F57F6F6EBAA3}">
      <dgm:prSet/>
      <dgm:spPr/>
      <dgm:t>
        <a:bodyPr/>
        <a:lstStyle/>
        <a:p>
          <a:endParaRPr lang="es-MX"/>
        </a:p>
      </dgm:t>
    </dgm:pt>
    <dgm:pt modelId="{BAA71EBA-66B8-45B7-94A7-EAC408409191}" type="sibTrans" cxnId="{7EB0DB32-A876-4310-AAB2-F57F6F6EBAA3}">
      <dgm:prSet/>
      <dgm:spPr/>
      <dgm:t>
        <a:bodyPr/>
        <a:lstStyle/>
        <a:p>
          <a:endParaRPr lang="es-MX"/>
        </a:p>
      </dgm:t>
    </dgm:pt>
    <dgm:pt modelId="{68AB3F81-B0EA-4625-9527-ED33F7E54CCD}">
      <dgm:prSet phldrT="[Texto]" phldr="1"/>
      <dgm:spPr/>
      <dgm:t>
        <a:bodyPr/>
        <a:lstStyle/>
        <a:p>
          <a:endParaRPr lang="es-MX" dirty="0"/>
        </a:p>
      </dgm:t>
    </dgm:pt>
    <dgm:pt modelId="{AA452A8B-AC85-4723-9F73-6EC88A316E15}" type="sibTrans" cxnId="{31E6DAA9-3ACC-481F-8A05-B3E331296A0A}">
      <dgm:prSet/>
      <dgm:spPr/>
      <dgm:t>
        <a:bodyPr/>
        <a:lstStyle/>
        <a:p>
          <a:endParaRPr lang="es-MX"/>
        </a:p>
      </dgm:t>
    </dgm:pt>
    <dgm:pt modelId="{C249AC74-A048-4406-9CD2-713890E6AFCA}" type="parTrans" cxnId="{31E6DAA9-3ACC-481F-8A05-B3E331296A0A}">
      <dgm:prSet/>
      <dgm:spPr/>
      <dgm:t>
        <a:bodyPr/>
        <a:lstStyle/>
        <a:p>
          <a:endParaRPr lang="es-MX"/>
        </a:p>
      </dgm:t>
    </dgm:pt>
    <dgm:pt modelId="{E9B29348-4E02-4308-8012-A6A09DB43024}" type="pres">
      <dgm:prSet presAssocID="{FE5383B3-9CEA-41A4-B631-8CD05959F6A2}" presName="linearFlow" presStyleCnt="0">
        <dgm:presLayoutVars>
          <dgm:dir/>
          <dgm:animLvl val="lvl"/>
          <dgm:resizeHandles/>
        </dgm:presLayoutVars>
      </dgm:prSet>
      <dgm:spPr/>
      <dgm:t>
        <a:bodyPr/>
        <a:lstStyle/>
        <a:p>
          <a:endParaRPr lang="es-MX"/>
        </a:p>
      </dgm:t>
    </dgm:pt>
    <dgm:pt modelId="{BDA3186B-7008-4BB5-912C-8D2A4C871B82}" type="pres">
      <dgm:prSet presAssocID="{68AB3F81-B0EA-4625-9527-ED33F7E54CCD}" presName="compositeNode" presStyleCnt="0">
        <dgm:presLayoutVars>
          <dgm:bulletEnabled val="1"/>
        </dgm:presLayoutVars>
      </dgm:prSet>
      <dgm:spPr/>
    </dgm:pt>
    <dgm:pt modelId="{77DA1508-4AE3-441A-BA02-AB3CD63B4102}" type="pres">
      <dgm:prSet presAssocID="{68AB3F81-B0EA-4625-9527-ED33F7E54CCD}" presName="image" presStyleLbl="fgImgPlace1" presStyleIdx="0" presStyleCnt="2"/>
      <dgm:spPr>
        <a:blipFill rotWithShape="1">
          <a:blip xmlns:r="http://schemas.openxmlformats.org/officeDocument/2006/relationships" r:embed="rId1"/>
          <a:stretch>
            <a:fillRect/>
          </a:stretch>
        </a:blipFill>
      </dgm:spPr>
    </dgm:pt>
    <dgm:pt modelId="{095ACD08-6170-4346-94B4-7884D244CEA6}" type="pres">
      <dgm:prSet presAssocID="{68AB3F81-B0EA-4625-9527-ED33F7E54CCD}" presName="childNode" presStyleLbl="node1" presStyleIdx="0" presStyleCnt="2">
        <dgm:presLayoutVars>
          <dgm:bulletEnabled val="1"/>
        </dgm:presLayoutVars>
      </dgm:prSet>
      <dgm:spPr/>
      <dgm:t>
        <a:bodyPr/>
        <a:lstStyle/>
        <a:p>
          <a:endParaRPr lang="es-MX"/>
        </a:p>
      </dgm:t>
    </dgm:pt>
    <dgm:pt modelId="{777A752D-DF44-4876-84BB-B6BBB725AAEC}" type="pres">
      <dgm:prSet presAssocID="{68AB3F81-B0EA-4625-9527-ED33F7E54CCD}" presName="parentNode" presStyleLbl="revTx" presStyleIdx="0" presStyleCnt="2">
        <dgm:presLayoutVars>
          <dgm:chMax val="0"/>
          <dgm:bulletEnabled val="1"/>
        </dgm:presLayoutVars>
      </dgm:prSet>
      <dgm:spPr/>
      <dgm:t>
        <a:bodyPr/>
        <a:lstStyle/>
        <a:p>
          <a:endParaRPr lang="es-MX"/>
        </a:p>
      </dgm:t>
    </dgm:pt>
    <dgm:pt modelId="{5486BC4F-00C5-4F19-B916-02F5CAE30ADE}" type="pres">
      <dgm:prSet presAssocID="{AA452A8B-AC85-4723-9F73-6EC88A316E15}" presName="sibTrans" presStyleCnt="0"/>
      <dgm:spPr/>
    </dgm:pt>
    <dgm:pt modelId="{AF13AD36-3912-477F-92FB-F43CAF851E39}" type="pres">
      <dgm:prSet presAssocID="{DBCC50C9-68B1-4686-B832-13E5A4AC4454}" presName="compositeNode" presStyleCnt="0">
        <dgm:presLayoutVars>
          <dgm:bulletEnabled val="1"/>
        </dgm:presLayoutVars>
      </dgm:prSet>
      <dgm:spPr/>
    </dgm:pt>
    <dgm:pt modelId="{9DEA9913-E70A-479F-9C4B-7ADF08253370}" type="pres">
      <dgm:prSet presAssocID="{DBCC50C9-68B1-4686-B832-13E5A4AC4454}" presName="image" presStyleLbl="fgImgPlace1" presStyleIdx="1" presStyleCnt="2"/>
      <dgm:spPr>
        <a:blipFill rotWithShape="1">
          <a:blip xmlns:r="http://schemas.openxmlformats.org/officeDocument/2006/relationships" r:embed="rId2"/>
          <a:stretch>
            <a:fillRect/>
          </a:stretch>
        </a:blipFill>
      </dgm:spPr>
    </dgm:pt>
    <dgm:pt modelId="{E5622E5A-3157-4A79-9A5F-22E64637C77A}" type="pres">
      <dgm:prSet presAssocID="{DBCC50C9-68B1-4686-B832-13E5A4AC4454}" presName="childNode" presStyleLbl="node1" presStyleIdx="1" presStyleCnt="2">
        <dgm:presLayoutVars>
          <dgm:bulletEnabled val="1"/>
        </dgm:presLayoutVars>
      </dgm:prSet>
      <dgm:spPr/>
      <dgm:t>
        <a:bodyPr/>
        <a:lstStyle/>
        <a:p>
          <a:endParaRPr lang="es-MX"/>
        </a:p>
      </dgm:t>
    </dgm:pt>
    <dgm:pt modelId="{DBBCDDFD-9CE2-458D-BE6A-F21CF5C4905A}" type="pres">
      <dgm:prSet presAssocID="{DBCC50C9-68B1-4686-B832-13E5A4AC4454}" presName="parentNode" presStyleLbl="revTx" presStyleIdx="1" presStyleCnt="2">
        <dgm:presLayoutVars>
          <dgm:chMax val="0"/>
          <dgm:bulletEnabled val="1"/>
        </dgm:presLayoutVars>
      </dgm:prSet>
      <dgm:spPr/>
      <dgm:t>
        <a:bodyPr/>
        <a:lstStyle/>
        <a:p>
          <a:endParaRPr lang="es-MX"/>
        </a:p>
      </dgm:t>
    </dgm:pt>
  </dgm:ptLst>
  <dgm:cxnLst>
    <dgm:cxn modelId="{D8B72F9C-2F09-4FE1-8EB2-D7E677594F9C}" srcId="{68AB3F81-B0EA-4625-9527-ED33F7E54CCD}" destId="{3B4E5F3F-E764-4BB8-88A8-4B9D5ED43CB3}" srcOrd="0" destOrd="0" parTransId="{E8F34E50-3A1F-46FD-A0EA-06B98BE3E221}" sibTransId="{1F244E64-C668-456D-A118-A9D49D5154A7}"/>
    <dgm:cxn modelId="{6563BD6D-30BF-4391-85F6-43CEDE486D64}" type="presOf" srcId="{60812BBF-805D-4E26-9423-F9A083F4DE90}" destId="{E5622E5A-3157-4A79-9A5F-22E64637C77A}" srcOrd="0" destOrd="0" presId="urn:microsoft.com/office/officeart/2005/8/layout/hList2"/>
    <dgm:cxn modelId="{31E6DAA9-3ACC-481F-8A05-B3E331296A0A}" srcId="{FE5383B3-9CEA-41A4-B631-8CD05959F6A2}" destId="{68AB3F81-B0EA-4625-9527-ED33F7E54CCD}" srcOrd="0" destOrd="0" parTransId="{C249AC74-A048-4406-9CD2-713890E6AFCA}" sibTransId="{AA452A8B-AC85-4723-9F73-6EC88A316E15}"/>
    <dgm:cxn modelId="{4D1F90D5-6A0D-47AC-99AB-5AB2683BF3FE}" srcId="{FE5383B3-9CEA-41A4-B631-8CD05959F6A2}" destId="{DBCC50C9-68B1-4686-B832-13E5A4AC4454}" srcOrd="1" destOrd="0" parTransId="{4DC41E46-A434-49CA-93F0-711D9225290A}" sibTransId="{1AAC556A-6727-469C-AEA1-6330B79544AC}"/>
    <dgm:cxn modelId="{E22B6003-2650-4A5F-A372-5D57CC95C905}" type="presOf" srcId="{68AB3F81-B0EA-4625-9527-ED33F7E54CCD}" destId="{777A752D-DF44-4876-84BB-B6BBB725AAEC}" srcOrd="0" destOrd="0" presId="urn:microsoft.com/office/officeart/2005/8/layout/hList2"/>
    <dgm:cxn modelId="{A640EC2D-2742-453F-B567-2A9B3E77785D}" type="presOf" srcId="{3B4E5F3F-E764-4BB8-88A8-4B9D5ED43CB3}" destId="{095ACD08-6170-4346-94B4-7884D244CEA6}" srcOrd="0" destOrd="0" presId="urn:microsoft.com/office/officeart/2005/8/layout/hList2"/>
    <dgm:cxn modelId="{7EB0DB32-A876-4310-AAB2-F57F6F6EBAA3}" srcId="{DBCC50C9-68B1-4686-B832-13E5A4AC4454}" destId="{60812BBF-805D-4E26-9423-F9A083F4DE90}" srcOrd="0" destOrd="0" parTransId="{C81BDD10-6478-48E4-A399-36E619DBEA9A}" sibTransId="{BAA71EBA-66B8-45B7-94A7-EAC408409191}"/>
    <dgm:cxn modelId="{83F8F7D4-3936-4930-96BB-CF27CE028E50}" type="presOf" srcId="{DBCC50C9-68B1-4686-B832-13E5A4AC4454}" destId="{DBBCDDFD-9CE2-458D-BE6A-F21CF5C4905A}" srcOrd="0" destOrd="0" presId="urn:microsoft.com/office/officeart/2005/8/layout/hList2"/>
    <dgm:cxn modelId="{AFFFB307-0B85-408E-B103-C6F30B69D9D0}" type="presOf" srcId="{FE5383B3-9CEA-41A4-B631-8CD05959F6A2}" destId="{E9B29348-4E02-4308-8012-A6A09DB43024}" srcOrd="0" destOrd="0" presId="urn:microsoft.com/office/officeart/2005/8/layout/hList2"/>
    <dgm:cxn modelId="{80073072-1445-45D7-AEAE-CBCAF9F96859}" type="presParOf" srcId="{E9B29348-4E02-4308-8012-A6A09DB43024}" destId="{BDA3186B-7008-4BB5-912C-8D2A4C871B82}" srcOrd="0" destOrd="0" presId="urn:microsoft.com/office/officeart/2005/8/layout/hList2"/>
    <dgm:cxn modelId="{2EAA7B9E-9A39-4E2E-A35D-34CCDA9D831D}" type="presParOf" srcId="{BDA3186B-7008-4BB5-912C-8D2A4C871B82}" destId="{77DA1508-4AE3-441A-BA02-AB3CD63B4102}" srcOrd="0" destOrd="0" presId="urn:microsoft.com/office/officeart/2005/8/layout/hList2"/>
    <dgm:cxn modelId="{EB4904F3-C9B4-4DCC-A013-8FCC6C26CC8B}" type="presParOf" srcId="{BDA3186B-7008-4BB5-912C-8D2A4C871B82}" destId="{095ACD08-6170-4346-94B4-7884D244CEA6}" srcOrd="1" destOrd="0" presId="urn:microsoft.com/office/officeart/2005/8/layout/hList2"/>
    <dgm:cxn modelId="{3F2634FC-012C-4C13-A1CA-F3985231E2C7}" type="presParOf" srcId="{BDA3186B-7008-4BB5-912C-8D2A4C871B82}" destId="{777A752D-DF44-4876-84BB-B6BBB725AAEC}" srcOrd="2" destOrd="0" presId="urn:microsoft.com/office/officeart/2005/8/layout/hList2"/>
    <dgm:cxn modelId="{597DA9EF-8A1E-474C-A1FA-9A21FFFA2BB3}" type="presParOf" srcId="{E9B29348-4E02-4308-8012-A6A09DB43024}" destId="{5486BC4F-00C5-4F19-B916-02F5CAE30ADE}" srcOrd="1" destOrd="0" presId="urn:microsoft.com/office/officeart/2005/8/layout/hList2"/>
    <dgm:cxn modelId="{44D15448-848D-4182-B63C-DE0A8CA0743E}" type="presParOf" srcId="{E9B29348-4E02-4308-8012-A6A09DB43024}" destId="{AF13AD36-3912-477F-92FB-F43CAF851E39}" srcOrd="2" destOrd="0" presId="urn:microsoft.com/office/officeart/2005/8/layout/hList2"/>
    <dgm:cxn modelId="{FB9D86E2-353E-40B2-9EF3-BBC7616792BF}" type="presParOf" srcId="{AF13AD36-3912-477F-92FB-F43CAF851E39}" destId="{9DEA9913-E70A-479F-9C4B-7ADF08253370}" srcOrd="0" destOrd="0" presId="urn:microsoft.com/office/officeart/2005/8/layout/hList2"/>
    <dgm:cxn modelId="{228FA50A-4194-4744-B508-008D92A5A5BF}" type="presParOf" srcId="{AF13AD36-3912-477F-92FB-F43CAF851E39}" destId="{E5622E5A-3157-4A79-9A5F-22E64637C77A}" srcOrd="1" destOrd="0" presId="urn:microsoft.com/office/officeart/2005/8/layout/hList2"/>
    <dgm:cxn modelId="{81A630DB-5E2A-4F23-BCBA-C153170229B0}" type="presParOf" srcId="{AF13AD36-3912-477F-92FB-F43CAF851E39}" destId="{DBBCDDFD-9CE2-458D-BE6A-F21CF5C4905A}"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FF9CE5-8505-48BF-B575-90A3921B9DF8}" type="doc">
      <dgm:prSet loTypeId="urn:microsoft.com/office/officeart/2005/8/layout/vProcess5" loCatId="process" qsTypeId="urn:microsoft.com/office/officeart/2005/8/quickstyle/3d1" qsCatId="3D" csTypeId="urn:microsoft.com/office/officeart/2005/8/colors/colorful5" csCatId="colorful" phldr="1"/>
      <dgm:spPr/>
      <dgm:t>
        <a:bodyPr/>
        <a:lstStyle/>
        <a:p>
          <a:endParaRPr lang="es-MX"/>
        </a:p>
      </dgm:t>
    </dgm:pt>
    <dgm:pt modelId="{1BD61ACA-C056-460D-AE92-2859CA4BCA42}">
      <dgm:prSet phldrT="[Texto]" custT="1"/>
      <dgm:spPr>
        <a:solidFill>
          <a:srgbClr val="663300"/>
        </a:solidFill>
      </dgm:spPr>
      <dgm:t>
        <a:bodyPr/>
        <a:lstStyle/>
        <a:p>
          <a:pPr algn="ctr"/>
          <a:r>
            <a:rPr kumimoji="0" lang="es-MX" sz="1800" b="0" i="0" u="none" strike="noStrike" cap="none" spc="0" normalizeH="0" baseline="0" noProof="0" dirty="0" smtClean="0">
              <a:ln/>
              <a:effectLst/>
              <a:uLnTx/>
              <a:uFillTx/>
              <a:latin typeface="Century Schoolbook"/>
              <a:ea typeface="+mn-ea"/>
              <a:cs typeface="+mn-cs"/>
            </a:rPr>
            <a:t>Proceso sistemático, disciplinado y controlado y está directamente relacionado a los métodos de investigación que son dos:</a:t>
          </a:r>
          <a:endParaRPr lang="es-MX" sz="1800" dirty="0"/>
        </a:p>
      </dgm:t>
    </dgm:pt>
    <dgm:pt modelId="{57B6B5CA-9CC3-453E-AB90-64AA461E61AB}" type="parTrans" cxnId="{6E1E546D-B402-452E-8D62-40968A68B00B}">
      <dgm:prSet/>
      <dgm:spPr/>
      <dgm:t>
        <a:bodyPr/>
        <a:lstStyle/>
        <a:p>
          <a:endParaRPr lang="es-MX" sz="4400"/>
        </a:p>
      </dgm:t>
    </dgm:pt>
    <dgm:pt modelId="{A1FC93E5-8FAD-4AC0-898E-EF861289F87F}" type="sibTrans" cxnId="{6E1E546D-B402-452E-8D62-40968A68B00B}">
      <dgm:prSet custT="1"/>
      <dgm:spPr/>
      <dgm:t>
        <a:bodyPr/>
        <a:lstStyle/>
        <a:p>
          <a:endParaRPr lang="es-MX" sz="6600"/>
        </a:p>
      </dgm:t>
    </dgm:pt>
    <dgm:pt modelId="{006B93C2-C2CF-4D1C-902A-F5A95B036882}">
      <dgm:prSet phldrT="[Texto]" custT="1"/>
      <dgm:spPr>
        <a:solidFill>
          <a:srgbClr val="FF99FF"/>
        </a:solidFill>
      </dgm:spPr>
      <dgm:t>
        <a:bodyPr/>
        <a:lstStyle/>
        <a:p>
          <a:r>
            <a:rPr kumimoji="0" lang="es-MX" sz="1400" b="0" i="0" u="none" strike="noStrike" cap="none" spc="0" normalizeH="0" baseline="0" noProof="0" dirty="0" smtClean="0">
              <a:ln/>
              <a:solidFill>
                <a:schemeClr val="tx1"/>
              </a:solidFill>
              <a:effectLst/>
              <a:uLnTx/>
              <a:uFillTx/>
              <a:latin typeface="Century Schoolbook"/>
              <a:ea typeface="+mn-ea"/>
              <a:cs typeface="+mn-cs"/>
            </a:rPr>
            <a:t>Método  inductivo.  </a:t>
          </a:r>
        </a:p>
        <a:p>
          <a:r>
            <a:rPr kumimoji="0" lang="es-MX" sz="1400" b="0" i="0" u="none" strike="noStrike" cap="none" spc="0" normalizeH="0" baseline="0" noProof="0" dirty="0" smtClean="0">
              <a:ln/>
              <a:solidFill>
                <a:schemeClr val="tx1"/>
              </a:solidFill>
              <a:effectLst/>
              <a:uLnTx/>
              <a:uFillTx/>
              <a:latin typeface="Century Schoolbook"/>
              <a:ea typeface="+mn-ea"/>
              <a:cs typeface="+mn-cs"/>
            </a:rPr>
            <a:t>Generalmente asociado con la investigación cualitativa que consiste en ir de los casos particulares a la generalización.</a:t>
          </a:r>
          <a:endParaRPr lang="es-MX" sz="1400" dirty="0">
            <a:solidFill>
              <a:schemeClr val="tx1"/>
            </a:solidFill>
          </a:endParaRPr>
        </a:p>
      </dgm:t>
    </dgm:pt>
    <dgm:pt modelId="{5405C55A-A703-4C92-852F-F4C2E873134E}" type="parTrans" cxnId="{C5B7D9C4-90AE-4F84-82D2-F036C8FABEB9}">
      <dgm:prSet/>
      <dgm:spPr/>
      <dgm:t>
        <a:bodyPr/>
        <a:lstStyle/>
        <a:p>
          <a:endParaRPr lang="es-MX" sz="4400"/>
        </a:p>
      </dgm:t>
    </dgm:pt>
    <dgm:pt modelId="{66D6C690-A0D7-4268-9DB3-BE7BFE6FADD5}" type="sibTrans" cxnId="{C5B7D9C4-90AE-4F84-82D2-F036C8FABEB9}">
      <dgm:prSet custT="1"/>
      <dgm:spPr/>
      <dgm:t>
        <a:bodyPr/>
        <a:lstStyle/>
        <a:p>
          <a:endParaRPr lang="es-MX" sz="6600"/>
        </a:p>
      </dgm:t>
    </dgm:pt>
    <dgm:pt modelId="{7A549337-00DC-47A0-9FEC-FBC0F6CA0F38}">
      <dgm:prSet phldrT="[Texto]" custT="1"/>
      <dgm:spPr/>
      <dgm:t>
        <a:bodyPr/>
        <a:lstStyle/>
        <a:p>
          <a:r>
            <a:rPr kumimoji="0" lang="es-MX" sz="1400" b="0" i="0" u="none" strike="noStrike" cap="none" spc="0" normalizeH="0" baseline="0" noProof="0" dirty="0" smtClean="0">
              <a:ln/>
              <a:solidFill>
                <a:schemeClr val="tx1"/>
              </a:solidFill>
              <a:effectLst/>
              <a:uLnTx/>
              <a:uFillTx/>
              <a:latin typeface="Century Schoolbook"/>
              <a:ea typeface="+mn-ea"/>
              <a:cs typeface="+mn-cs"/>
            </a:rPr>
            <a:t>Método deductivo. </a:t>
          </a:r>
        </a:p>
        <a:p>
          <a:r>
            <a:rPr kumimoji="0" lang="es-MX" sz="1400" b="0" i="0" u="none" strike="noStrike" cap="none" spc="0" normalizeH="0" baseline="0" noProof="0" dirty="0" smtClean="0">
              <a:ln/>
              <a:solidFill>
                <a:schemeClr val="tx1"/>
              </a:solidFill>
              <a:effectLst/>
              <a:uLnTx/>
              <a:uFillTx/>
              <a:latin typeface="Century Schoolbook"/>
              <a:ea typeface="+mn-ea"/>
              <a:cs typeface="+mn-cs"/>
            </a:rPr>
            <a:t>Es asociado habitualmente con la investigación cuantitativa cuya característica es ir de lo general a lo particular. </a:t>
          </a:r>
          <a:endParaRPr lang="es-MX" sz="1400" dirty="0">
            <a:solidFill>
              <a:schemeClr val="tx1"/>
            </a:solidFill>
          </a:endParaRPr>
        </a:p>
      </dgm:t>
    </dgm:pt>
    <dgm:pt modelId="{D0ABD801-DC67-47ED-9DAB-1587A67FA702}" type="parTrans" cxnId="{64A38E77-AD68-49A8-BF43-E9E2D296E9DD}">
      <dgm:prSet/>
      <dgm:spPr/>
      <dgm:t>
        <a:bodyPr/>
        <a:lstStyle/>
        <a:p>
          <a:endParaRPr lang="es-MX" sz="4400"/>
        </a:p>
      </dgm:t>
    </dgm:pt>
    <dgm:pt modelId="{BE02A94E-8F14-46F3-9361-5F44ECB49A1B}" type="sibTrans" cxnId="{64A38E77-AD68-49A8-BF43-E9E2D296E9DD}">
      <dgm:prSet/>
      <dgm:spPr/>
      <dgm:t>
        <a:bodyPr/>
        <a:lstStyle/>
        <a:p>
          <a:endParaRPr lang="es-MX" sz="4400"/>
        </a:p>
      </dgm:t>
    </dgm:pt>
    <dgm:pt modelId="{D4D38791-44AD-4902-B0EF-D5B8A4EC4237}" type="pres">
      <dgm:prSet presAssocID="{F4FF9CE5-8505-48BF-B575-90A3921B9DF8}" presName="outerComposite" presStyleCnt="0">
        <dgm:presLayoutVars>
          <dgm:chMax val="5"/>
          <dgm:dir/>
          <dgm:resizeHandles val="exact"/>
        </dgm:presLayoutVars>
      </dgm:prSet>
      <dgm:spPr/>
      <dgm:t>
        <a:bodyPr/>
        <a:lstStyle/>
        <a:p>
          <a:endParaRPr lang="es-MX"/>
        </a:p>
      </dgm:t>
    </dgm:pt>
    <dgm:pt modelId="{5EBCD096-60B0-4C12-AD40-FBF71A617EB9}" type="pres">
      <dgm:prSet presAssocID="{F4FF9CE5-8505-48BF-B575-90A3921B9DF8}" presName="dummyMaxCanvas" presStyleCnt="0">
        <dgm:presLayoutVars/>
      </dgm:prSet>
      <dgm:spPr/>
    </dgm:pt>
    <dgm:pt modelId="{D521EA4A-BCF7-466B-B663-46CFC7C7C943}" type="pres">
      <dgm:prSet presAssocID="{F4FF9CE5-8505-48BF-B575-90A3921B9DF8}" presName="ThreeNodes_1" presStyleLbl="node1" presStyleIdx="0" presStyleCnt="3">
        <dgm:presLayoutVars>
          <dgm:bulletEnabled val="1"/>
        </dgm:presLayoutVars>
      </dgm:prSet>
      <dgm:spPr/>
      <dgm:t>
        <a:bodyPr/>
        <a:lstStyle/>
        <a:p>
          <a:endParaRPr lang="es-MX"/>
        </a:p>
      </dgm:t>
    </dgm:pt>
    <dgm:pt modelId="{4F859E7F-298C-4FE6-A33D-579F768B0F75}" type="pres">
      <dgm:prSet presAssocID="{F4FF9CE5-8505-48BF-B575-90A3921B9DF8}" presName="ThreeNodes_2" presStyleLbl="node1" presStyleIdx="1" presStyleCnt="3">
        <dgm:presLayoutVars>
          <dgm:bulletEnabled val="1"/>
        </dgm:presLayoutVars>
      </dgm:prSet>
      <dgm:spPr/>
      <dgm:t>
        <a:bodyPr/>
        <a:lstStyle/>
        <a:p>
          <a:endParaRPr lang="es-MX"/>
        </a:p>
      </dgm:t>
    </dgm:pt>
    <dgm:pt modelId="{D3595C54-2701-460D-8197-EF3582A1F116}" type="pres">
      <dgm:prSet presAssocID="{F4FF9CE5-8505-48BF-B575-90A3921B9DF8}" presName="ThreeNodes_3" presStyleLbl="node1" presStyleIdx="2" presStyleCnt="3">
        <dgm:presLayoutVars>
          <dgm:bulletEnabled val="1"/>
        </dgm:presLayoutVars>
      </dgm:prSet>
      <dgm:spPr/>
      <dgm:t>
        <a:bodyPr/>
        <a:lstStyle/>
        <a:p>
          <a:endParaRPr lang="es-MX"/>
        </a:p>
      </dgm:t>
    </dgm:pt>
    <dgm:pt modelId="{92475D38-2F24-419B-8088-C3219E253B00}" type="pres">
      <dgm:prSet presAssocID="{F4FF9CE5-8505-48BF-B575-90A3921B9DF8}" presName="ThreeConn_1-2" presStyleLbl="fgAccFollowNode1" presStyleIdx="0" presStyleCnt="2">
        <dgm:presLayoutVars>
          <dgm:bulletEnabled val="1"/>
        </dgm:presLayoutVars>
      </dgm:prSet>
      <dgm:spPr/>
      <dgm:t>
        <a:bodyPr/>
        <a:lstStyle/>
        <a:p>
          <a:endParaRPr lang="es-MX"/>
        </a:p>
      </dgm:t>
    </dgm:pt>
    <dgm:pt modelId="{7844EB6A-0999-402F-9B97-E72141607F60}" type="pres">
      <dgm:prSet presAssocID="{F4FF9CE5-8505-48BF-B575-90A3921B9DF8}" presName="ThreeConn_2-3" presStyleLbl="fgAccFollowNode1" presStyleIdx="1" presStyleCnt="2">
        <dgm:presLayoutVars>
          <dgm:bulletEnabled val="1"/>
        </dgm:presLayoutVars>
      </dgm:prSet>
      <dgm:spPr/>
      <dgm:t>
        <a:bodyPr/>
        <a:lstStyle/>
        <a:p>
          <a:endParaRPr lang="es-MX"/>
        </a:p>
      </dgm:t>
    </dgm:pt>
    <dgm:pt modelId="{F82C275B-DAB4-4828-9377-3717CFD0B0AE}" type="pres">
      <dgm:prSet presAssocID="{F4FF9CE5-8505-48BF-B575-90A3921B9DF8}" presName="ThreeNodes_1_text" presStyleLbl="node1" presStyleIdx="2" presStyleCnt="3">
        <dgm:presLayoutVars>
          <dgm:bulletEnabled val="1"/>
        </dgm:presLayoutVars>
      </dgm:prSet>
      <dgm:spPr/>
      <dgm:t>
        <a:bodyPr/>
        <a:lstStyle/>
        <a:p>
          <a:endParaRPr lang="es-MX"/>
        </a:p>
      </dgm:t>
    </dgm:pt>
    <dgm:pt modelId="{B784B921-DC31-46F7-8D4A-6F7D22A553F0}" type="pres">
      <dgm:prSet presAssocID="{F4FF9CE5-8505-48BF-B575-90A3921B9DF8}" presName="ThreeNodes_2_text" presStyleLbl="node1" presStyleIdx="2" presStyleCnt="3">
        <dgm:presLayoutVars>
          <dgm:bulletEnabled val="1"/>
        </dgm:presLayoutVars>
      </dgm:prSet>
      <dgm:spPr/>
      <dgm:t>
        <a:bodyPr/>
        <a:lstStyle/>
        <a:p>
          <a:endParaRPr lang="es-MX"/>
        </a:p>
      </dgm:t>
    </dgm:pt>
    <dgm:pt modelId="{74008AE5-7A06-44E1-8B4C-6333929848DE}" type="pres">
      <dgm:prSet presAssocID="{F4FF9CE5-8505-48BF-B575-90A3921B9DF8}" presName="ThreeNodes_3_text" presStyleLbl="node1" presStyleIdx="2" presStyleCnt="3">
        <dgm:presLayoutVars>
          <dgm:bulletEnabled val="1"/>
        </dgm:presLayoutVars>
      </dgm:prSet>
      <dgm:spPr/>
      <dgm:t>
        <a:bodyPr/>
        <a:lstStyle/>
        <a:p>
          <a:endParaRPr lang="es-MX"/>
        </a:p>
      </dgm:t>
    </dgm:pt>
  </dgm:ptLst>
  <dgm:cxnLst>
    <dgm:cxn modelId="{FED92C41-B339-4824-9010-4C3150E1DCF8}" type="presOf" srcId="{A1FC93E5-8FAD-4AC0-898E-EF861289F87F}" destId="{92475D38-2F24-419B-8088-C3219E253B00}" srcOrd="0" destOrd="0" presId="urn:microsoft.com/office/officeart/2005/8/layout/vProcess5"/>
    <dgm:cxn modelId="{90EF8507-B274-4871-BB3F-C4F724B89422}" type="presOf" srcId="{7A549337-00DC-47A0-9FEC-FBC0F6CA0F38}" destId="{74008AE5-7A06-44E1-8B4C-6333929848DE}" srcOrd="1" destOrd="0" presId="urn:microsoft.com/office/officeart/2005/8/layout/vProcess5"/>
    <dgm:cxn modelId="{666C6E6B-455A-4B34-B7D3-3D85BA3E97D0}" type="presOf" srcId="{006B93C2-C2CF-4D1C-902A-F5A95B036882}" destId="{4F859E7F-298C-4FE6-A33D-579F768B0F75}" srcOrd="0" destOrd="0" presId="urn:microsoft.com/office/officeart/2005/8/layout/vProcess5"/>
    <dgm:cxn modelId="{7F5C7024-AB13-49AF-BCB4-2E2AAB7A5EEF}" type="presOf" srcId="{7A549337-00DC-47A0-9FEC-FBC0F6CA0F38}" destId="{D3595C54-2701-460D-8197-EF3582A1F116}" srcOrd="0" destOrd="0" presId="urn:microsoft.com/office/officeart/2005/8/layout/vProcess5"/>
    <dgm:cxn modelId="{C653F98E-670F-43B3-9E9D-F6C822A4A2CD}" type="presOf" srcId="{F4FF9CE5-8505-48BF-B575-90A3921B9DF8}" destId="{D4D38791-44AD-4902-B0EF-D5B8A4EC4237}" srcOrd="0" destOrd="0" presId="urn:microsoft.com/office/officeart/2005/8/layout/vProcess5"/>
    <dgm:cxn modelId="{FE74D126-7398-4F05-AD2C-CEFE5869FF82}" type="presOf" srcId="{1BD61ACA-C056-460D-AE92-2859CA4BCA42}" destId="{D521EA4A-BCF7-466B-B663-46CFC7C7C943}" srcOrd="0" destOrd="0" presId="urn:microsoft.com/office/officeart/2005/8/layout/vProcess5"/>
    <dgm:cxn modelId="{FD1A3957-2AE4-4543-95E1-0E76071E5922}" type="presOf" srcId="{1BD61ACA-C056-460D-AE92-2859CA4BCA42}" destId="{F82C275B-DAB4-4828-9377-3717CFD0B0AE}" srcOrd="1" destOrd="0" presId="urn:microsoft.com/office/officeart/2005/8/layout/vProcess5"/>
    <dgm:cxn modelId="{64A38E77-AD68-49A8-BF43-E9E2D296E9DD}" srcId="{F4FF9CE5-8505-48BF-B575-90A3921B9DF8}" destId="{7A549337-00DC-47A0-9FEC-FBC0F6CA0F38}" srcOrd="2" destOrd="0" parTransId="{D0ABD801-DC67-47ED-9DAB-1587A67FA702}" sibTransId="{BE02A94E-8F14-46F3-9361-5F44ECB49A1B}"/>
    <dgm:cxn modelId="{1F8B419E-D235-4CE2-A548-DB239490D3CD}" type="presOf" srcId="{66D6C690-A0D7-4268-9DB3-BE7BFE6FADD5}" destId="{7844EB6A-0999-402F-9B97-E72141607F60}" srcOrd="0" destOrd="0" presId="urn:microsoft.com/office/officeart/2005/8/layout/vProcess5"/>
    <dgm:cxn modelId="{C5B7D9C4-90AE-4F84-82D2-F036C8FABEB9}" srcId="{F4FF9CE5-8505-48BF-B575-90A3921B9DF8}" destId="{006B93C2-C2CF-4D1C-902A-F5A95B036882}" srcOrd="1" destOrd="0" parTransId="{5405C55A-A703-4C92-852F-F4C2E873134E}" sibTransId="{66D6C690-A0D7-4268-9DB3-BE7BFE6FADD5}"/>
    <dgm:cxn modelId="{01C62A45-44CB-442D-8921-C441338EE30D}" type="presOf" srcId="{006B93C2-C2CF-4D1C-902A-F5A95B036882}" destId="{B784B921-DC31-46F7-8D4A-6F7D22A553F0}" srcOrd="1" destOrd="0" presId="urn:microsoft.com/office/officeart/2005/8/layout/vProcess5"/>
    <dgm:cxn modelId="{6E1E546D-B402-452E-8D62-40968A68B00B}" srcId="{F4FF9CE5-8505-48BF-B575-90A3921B9DF8}" destId="{1BD61ACA-C056-460D-AE92-2859CA4BCA42}" srcOrd="0" destOrd="0" parTransId="{57B6B5CA-9CC3-453E-AB90-64AA461E61AB}" sibTransId="{A1FC93E5-8FAD-4AC0-898E-EF861289F87F}"/>
    <dgm:cxn modelId="{DDC36EF7-CB33-4703-A1E2-C810CE95CD59}" type="presParOf" srcId="{D4D38791-44AD-4902-B0EF-D5B8A4EC4237}" destId="{5EBCD096-60B0-4C12-AD40-FBF71A617EB9}" srcOrd="0" destOrd="0" presId="urn:microsoft.com/office/officeart/2005/8/layout/vProcess5"/>
    <dgm:cxn modelId="{7F790B60-7E1D-4485-9158-F73C941A2C84}" type="presParOf" srcId="{D4D38791-44AD-4902-B0EF-D5B8A4EC4237}" destId="{D521EA4A-BCF7-466B-B663-46CFC7C7C943}" srcOrd="1" destOrd="0" presId="urn:microsoft.com/office/officeart/2005/8/layout/vProcess5"/>
    <dgm:cxn modelId="{1FE823F4-CD0B-4DDF-8D43-E9463156040A}" type="presParOf" srcId="{D4D38791-44AD-4902-B0EF-D5B8A4EC4237}" destId="{4F859E7F-298C-4FE6-A33D-579F768B0F75}" srcOrd="2" destOrd="0" presId="urn:microsoft.com/office/officeart/2005/8/layout/vProcess5"/>
    <dgm:cxn modelId="{0B070B1E-3120-4A4B-BD45-4E44128C1220}" type="presParOf" srcId="{D4D38791-44AD-4902-B0EF-D5B8A4EC4237}" destId="{D3595C54-2701-460D-8197-EF3582A1F116}" srcOrd="3" destOrd="0" presId="urn:microsoft.com/office/officeart/2005/8/layout/vProcess5"/>
    <dgm:cxn modelId="{A67CF570-3997-4E98-A072-652F2EA9E0A7}" type="presParOf" srcId="{D4D38791-44AD-4902-B0EF-D5B8A4EC4237}" destId="{92475D38-2F24-419B-8088-C3219E253B00}" srcOrd="4" destOrd="0" presId="urn:microsoft.com/office/officeart/2005/8/layout/vProcess5"/>
    <dgm:cxn modelId="{90A44B76-3ED3-4FCF-9249-33986FDD1648}" type="presParOf" srcId="{D4D38791-44AD-4902-B0EF-D5B8A4EC4237}" destId="{7844EB6A-0999-402F-9B97-E72141607F60}" srcOrd="5" destOrd="0" presId="urn:microsoft.com/office/officeart/2005/8/layout/vProcess5"/>
    <dgm:cxn modelId="{4662E399-B0B5-4688-8020-12306B07BFFB}" type="presParOf" srcId="{D4D38791-44AD-4902-B0EF-D5B8A4EC4237}" destId="{F82C275B-DAB4-4828-9377-3717CFD0B0AE}" srcOrd="6" destOrd="0" presId="urn:microsoft.com/office/officeart/2005/8/layout/vProcess5"/>
    <dgm:cxn modelId="{61A76842-D9B7-4F5B-8E53-47FDAFF9D27A}" type="presParOf" srcId="{D4D38791-44AD-4902-B0EF-D5B8A4EC4237}" destId="{B784B921-DC31-46F7-8D4A-6F7D22A553F0}" srcOrd="7" destOrd="0" presId="urn:microsoft.com/office/officeart/2005/8/layout/vProcess5"/>
    <dgm:cxn modelId="{111146F0-1588-400A-B4E7-E43F584ECAA3}" type="presParOf" srcId="{D4D38791-44AD-4902-B0EF-D5B8A4EC4237}" destId="{74008AE5-7A06-44E1-8B4C-6333929848DE}" srcOrd="8" destOrd="0" presId="urn:microsoft.com/office/officeart/2005/8/layout/vProcess5"/>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B433B5-55F5-499B-9F6E-5562D9197638}" type="doc">
      <dgm:prSet loTypeId="urn:microsoft.com/office/officeart/2005/8/layout/hList6" loCatId="list" qsTypeId="urn:microsoft.com/office/officeart/2005/8/quickstyle/3d3" qsCatId="3D" csTypeId="urn:microsoft.com/office/officeart/2005/8/colors/colorful3" csCatId="colorful" phldr="1"/>
      <dgm:spPr/>
      <dgm:t>
        <a:bodyPr/>
        <a:lstStyle/>
        <a:p>
          <a:endParaRPr lang="es-MX"/>
        </a:p>
      </dgm:t>
    </dgm:pt>
    <dgm:pt modelId="{75E17A5F-1412-4D70-AEE3-E03603E4BE24}">
      <dgm:prSet phldrT="[Texto]"/>
      <dgm:spPr/>
      <dgm:t>
        <a:bodyPr/>
        <a:lstStyle/>
        <a:p>
          <a:r>
            <a:rPr kumimoji="0" lang="es-MX" b="0" i="0" u="none" strike="noStrike" cap="none" spc="0" normalizeH="0" baseline="0" noProof="0" dirty="0" smtClean="0">
              <a:ln>
                <a:noFill/>
              </a:ln>
              <a:solidFill>
                <a:sysClr val="windowText" lastClr="000000"/>
              </a:solidFill>
              <a:effectLst/>
              <a:uLnTx/>
              <a:uFillTx/>
              <a:latin typeface="Arial"/>
              <a:ea typeface="Times New Roman"/>
              <a:cs typeface="+mn-cs"/>
            </a:rPr>
            <a:t>Es aquel método de investigación que consiste en la desmembración de un todo, descomponiéndolo en sus partes o elementos para observar las causas, la naturaleza y los efectos. </a:t>
          </a:r>
          <a:endParaRPr lang="es-MX" dirty="0"/>
        </a:p>
      </dgm:t>
    </dgm:pt>
    <dgm:pt modelId="{2C8C29E8-1CFB-4695-B5AF-0634FDD5E460}" type="parTrans" cxnId="{A04F14CD-BD8C-4FE7-BF57-9B94C177842B}">
      <dgm:prSet/>
      <dgm:spPr/>
      <dgm:t>
        <a:bodyPr/>
        <a:lstStyle/>
        <a:p>
          <a:endParaRPr lang="es-MX"/>
        </a:p>
      </dgm:t>
    </dgm:pt>
    <dgm:pt modelId="{E8474362-610D-4164-9AF7-32C5A312688B}" type="sibTrans" cxnId="{A04F14CD-BD8C-4FE7-BF57-9B94C177842B}">
      <dgm:prSet/>
      <dgm:spPr/>
      <dgm:t>
        <a:bodyPr/>
        <a:lstStyle/>
        <a:p>
          <a:endParaRPr lang="es-MX"/>
        </a:p>
      </dgm:t>
    </dgm:pt>
    <dgm:pt modelId="{A71944E9-8379-4DF8-A828-0E709DABAB14}">
      <dgm:prSet phldrT="[Texto]"/>
      <dgm:spPr/>
      <dgm:t>
        <a:bodyPr/>
        <a:lstStyle/>
        <a:p>
          <a:r>
            <a:rPr kumimoji="0" lang="es-MX" b="0" i="0" u="none" strike="noStrike" cap="none" spc="0" normalizeH="0" baseline="0" noProof="0" dirty="0" smtClean="0">
              <a:ln>
                <a:noFill/>
              </a:ln>
              <a:solidFill>
                <a:sysClr val="windowText" lastClr="000000"/>
              </a:solidFill>
              <a:effectLst/>
              <a:uLnTx/>
              <a:uFillTx/>
              <a:latin typeface="Arial"/>
              <a:ea typeface="Times New Roman"/>
              <a:cs typeface="+mn-cs"/>
            </a:rPr>
            <a:t>El análisis es la observación y examen de un hecho en particular. </a:t>
          </a:r>
          <a:endParaRPr lang="es-MX" dirty="0"/>
        </a:p>
      </dgm:t>
    </dgm:pt>
    <dgm:pt modelId="{2E8F9E42-C977-4796-B53E-540D73CD2E8E}" type="parTrans" cxnId="{B804C427-5739-45D5-A6FE-A1C2BD65C0D7}">
      <dgm:prSet/>
      <dgm:spPr/>
      <dgm:t>
        <a:bodyPr/>
        <a:lstStyle/>
        <a:p>
          <a:endParaRPr lang="es-MX"/>
        </a:p>
      </dgm:t>
    </dgm:pt>
    <dgm:pt modelId="{6EE8C217-830C-4D22-8E01-9157B4255CAB}" type="sibTrans" cxnId="{B804C427-5739-45D5-A6FE-A1C2BD65C0D7}">
      <dgm:prSet/>
      <dgm:spPr/>
      <dgm:t>
        <a:bodyPr/>
        <a:lstStyle/>
        <a:p>
          <a:endParaRPr lang="es-MX"/>
        </a:p>
      </dgm:t>
    </dgm:pt>
    <dgm:pt modelId="{761EC06D-50C4-4737-939C-CC33A26D1FDB}">
      <dgm:prSet phldrT="[Texto]"/>
      <dgm:spPr/>
      <dgm:t>
        <a:bodyPr/>
        <a:lstStyle/>
        <a:p>
          <a:r>
            <a:rPr kumimoji="0" lang="es-MX" b="0" i="0" u="none" strike="noStrike" cap="none" spc="0" normalizeH="0" baseline="0" noProof="0" dirty="0" smtClean="0">
              <a:ln>
                <a:noFill/>
              </a:ln>
              <a:solidFill>
                <a:sysClr val="windowText" lastClr="000000"/>
              </a:solidFill>
              <a:effectLst/>
              <a:uLnTx/>
              <a:uFillTx/>
              <a:latin typeface="Arial"/>
              <a:ea typeface="Times New Roman"/>
              <a:cs typeface="+mn-cs"/>
            </a:rPr>
            <a:t>Es necesario conocer la naturaleza del fenómeno y objeto que se estudia para comprender su esencia</a:t>
          </a:r>
          <a:r>
            <a:rPr kumimoji="0" lang="es-MX" b="0" i="0" u="none" strike="noStrike" cap="none" spc="0" normalizeH="0" baseline="0" noProof="0" dirty="0" smtClean="0">
              <a:ln>
                <a:noFill/>
              </a:ln>
              <a:solidFill>
                <a:sysClr val="windowText" lastClr="000000"/>
              </a:solidFill>
              <a:effectLst/>
              <a:uLnTx/>
              <a:uFillTx/>
              <a:latin typeface="Courier New"/>
              <a:ea typeface="Times New Roman"/>
              <a:cs typeface="+mn-cs"/>
            </a:rPr>
            <a:t>.</a:t>
          </a:r>
          <a:r>
            <a:rPr kumimoji="0" lang="es-MX" b="0" i="0" u="none" strike="noStrike" cap="none" spc="0" normalizeH="0" baseline="0" noProof="0" dirty="0" smtClean="0">
              <a:ln>
                <a:noFill/>
              </a:ln>
              <a:solidFill>
                <a:sysClr val="windowText" lastClr="000000"/>
              </a:solidFill>
              <a:effectLst/>
              <a:uLnTx/>
              <a:uFillTx/>
              <a:latin typeface="Arial"/>
              <a:ea typeface="Times New Roman"/>
              <a:cs typeface="+mn-cs"/>
            </a:rPr>
            <a:t> </a:t>
          </a:r>
          <a:endParaRPr lang="es-MX" dirty="0"/>
        </a:p>
      </dgm:t>
    </dgm:pt>
    <dgm:pt modelId="{93B2E676-2824-4A2C-AAC3-7D567536B86C}" type="parTrans" cxnId="{40D16ADA-79F5-4E5C-BD40-FF12D2253822}">
      <dgm:prSet/>
      <dgm:spPr/>
      <dgm:t>
        <a:bodyPr/>
        <a:lstStyle/>
        <a:p>
          <a:endParaRPr lang="es-MX"/>
        </a:p>
      </dgm:t>
    </dgm:pt>
    <dgm:pt modelId="{7CA519B1-521D-470B-B1AC-4012EEBF6493}" type="sibTrans" cxnId="{40D16ADA-79F5-4E5C-BD40-FF12D2253822}">
      <dgm:prSet/>
      <dgm:spPr/>
      <dgm:t>
        <a:bodyPr/>
        <a:lstStyle/>
        <a:p>
          <a:endParaRPr lang="es-MX"/>
        </a:p>
      </dgm:t>
    </dgm:pt>
    <dgm:pt modelId="{AB5ED118-9275-43F2-82E2-3D152BA85F72}" type="pres">
      <dgm:prSet presAssocID="{F3B433B5-55F5-499B-9F6E-5562D9197638}" presName="Name0" presStyleCnt="0">
        <dgm:presLayoutVars>
          <dgm:dir/>
          <dgm:resizeHandles val="exact"/>
        </dgm:presLayoutVars>
      </dgm:prSet>
      <dgm:spPr/>
      <dgm:t>
        <a:bodyPr/>
        <a:lstStyle/>
        <a:p>
          <a:endParaRPr lang="es-MX"/>
        </a:p>
      </dgm:t>
    </dgm:pt>
    <dgm:pt modelId="{10CD054E-C5BC-455B-92E8-ED61EA9F4D56}" type="pres">
      <dgm:prSet presAssocID="{75E17A5F-1412-4D70-AEE3-E03603E4BE24}" presName="node" presStyleLbl="node1" presStyleIdx="0" presStyleCnt="3">
        <dgm:presLayoutVars>
          <dgm:bulletEnabled val="1"/>
        </dgm:presLayoutVars>
      </dgm:prSet>
      <dgm:spPr/>
      <dgm:t>
        <a:bodyPr/>
        <a:lstStyle/>
        <a:p>
          <a:endParaRPr lang="es-MX"/>
        </a:p>
      </dgm:t>
    </dgm:pt>
    <dgm:pt modelId="{CC022BA3-0269-4799-92D9-1514291D33DF}" type="pres">
      <dgm:prSet presAssocID="{E8474362-610D-4164-9AF7-32C5A312688B}" presName="sibTrans" presStyleCnt="0"/>
      <dgm:spPr/>
    </dgm:pt>
    <dgm:pt modelId="{1D2E384C-64E9-40FD-8D73-9D43E55BF811}" type="pres">
      <dgm:prSet presAssocID="{A71944E9-8379-4DF8-A828-0E709DABAB14}" presName="node" presStyleLbl="node1" presStyleIdx="1" presStyleCnt="3">
        <dgm:presLayoutVars>
          <dgm:bulletEnabled val="1"/>
        </dgm:presLayoutVars>
      </dgm:prSet>
      <dgm:spPr/>
      <dgm:t>
        <a:bodyPr/>
        <a:lstStyle/>
        <a:p>
          <a:endParaRPr lang="es-MX"/>
        </a:p>
      </dgm:t>
    </dgm:pt>
    <dgm:pt modelId="{ECE9FA5F-0A5E-4F2E-AB84-84BCCA1E55D0}" type="pres">
      <dgm:prSet presAssocID="{6EE8C217-830C-4D22-8E01-9157B4255CAB}" presName="sibTrans" presStyleCnt="0"/>
      <dgm:spPr/>
    </dgm:pt>
    <dgm:pt modelId="{A2B5D916-EAEF-4E69-A03A-A28EF1D2DBDA}" type="pres">
      <dgm:prSet presAssocID="{761EC06D-50C4-4737-939C-CC33A26D1FDB}" presName="node" presStyleLbl="node1" presStyleIdx="2" presStyleCnt="3">
        <dgm:presLayoutVars>
          <dgm:bulletEnabled val="1"/>
        </dgm:presLayoutVars>
      </dgm:prSet>
      <dgm:spPr/>
      <dgm:t>
        <a:bodyPr/>
        <a:lstStyle/>
        <a:p>
          <a:endParaRPr lang="es-MX"/>
        </a:p>
      </dgm:t>
    </dgm:pt>
  </dgm:ptLst>
  <dgm:cxnLst>
    <dgm:cxn modelId="{A04F14CD-BD8C-4FE7-BF57-9B94C177842B}" srcId="{F3B433B5-55F5-499B-9F6E-5562D9197638}" destId="{75E17A5F-1412-4D70-AEE3-E03603E4BE24}" srcOrd="0" destOrd="0" parTransId="{2C8C29E8-1CFB-4695-B5AF-0634FDD5E460}" sibTransId="{E8474362-610D-4164-9AF7-32C5A312688B}"/>
    <dgm:cxn modelId="{46A3CBFA-701B-4660-8B6B-984D88F4C8CF}" type="presOf" srcId="{A71944E9-8379-4DF8-A828-0E709DABAB14}" destId="{1D2E384C-64E9-40FD-8D73-9D43E55BF811}" srcOrd="0" destOrd="0" presId="urn:microsoft.com/office/officeart/2005/8/layout/hList6"/>
    <dgm:cxn modelId="{637618FB-A03B-48F9-8C90-CB3FF906452B}" type="presOf" srcId="{761EC06D-50C4-4737-939C-CC33A26D1FDB}" destId="{A2B5D916-EAEF-4E69-A03A-A28EF1D2DBDA}" srcOrd="0" destOrd="0" presId="urn:microsoft.com/office/officeart/2005/8/layout/hList6"/>
    <dgm:cxn modelId="{40D16ADA-79F5-4E5C-BD40-FF12D2253822}" srcId="{F3B433B5-55F5-499B-9F6E-5562D9197638}" destId="{761EC06D-50C4-4737-939C-CC33A26D1FDB}" srcOrd="2" destOrd="0" parTransId="{93B2E676-2824-4A2C-AAC3-7D567536B86C}" sibTransId="{7CA519B1-521D-470B-B1AC-4012EEBF6493}"/>
    <dgm:cxn modelId="{AFDF9EE8-5B22-4CC9-997D-52157AA8DE57}" type="presOf" srcId="{75E17A5F-1412-4D70-AEE3-E03603E4BE24}" destId="{10CD054E-C5BC-455B-92E8-ED61EA9F4D56}" srcOrd="0" destOrd="0" presId="urn:microsoft.com/office/officeart/2005/8/layout/hList6"/>
    <dgm:cxn modelId="{7EC7E4DC-CDEE-462D-BA6F-345E86F2FD8E}" type="presOf" srcId="{F3B433B5-55F5-499B-9F6E-5562D9197638}" destId="{AB5ED118-9275-43F2-82E2-3D152BA85F72}" srcOrd="0" destOrd="0" presId="urn:microsoft.com/office/officeart/2005/8/layout/hList6"/>
    <dgm:cxn modelId="{B804C427-5739-45D5-A6FE-A1C2BD65C0D7}" srcId="{F3B433B5-55F5-499B-9F6E-5562D9197638}" destId="{A71944E9-8379-4DF8-A828-0E709DABAB14}" srcOrd="1" destOrd="0" parTransId="{2E8F9E42-C977-4796-B53E-540D73CD2E8E}" sibTransId="{6EE8C217-830C-4D22-8E01-9157B4255CAB}"/>
    <dgm:cxn modelId="{10453CD0-FD86-4945-A09B-25A08DAF5729}" type="presParOf" srcId="{AB5ED118-9275-43F2-82E2-3D152BA85F72}" destId="{10CD054E-C5BC-455B-92E8-ED61EA9F4D56}" srcOrd="0" destOrd="0" presId="urn:microsoft.com/office/officeart/2005/8/layout/hList6"/>
    <dgm:cxn modelId="{6E912DF8-0972-4EEA-9405-3DF21F85693E}" type="presParOf" srcId="{AB5ED118-9275-43F2-82E2-3D152BA85F72}" destId="{CC022BA3-0269-4799-92D9-1514291D33DF}" srcOrd="1" destOrd="0" presId="urn:microsoft.com/office/officeart/2005/8/layout/hList6"/>
    <dgm:cxn modelId="{1FE2C52A-4B4B-4A61-810F-B5BE0815E1D0}" type="presParOf" srcId="{AB5ED118-9275-43F2-82E2-3D152BA85F72}" destId="{1D2E384C-64E9-40FD-8D73-9D43E55BF811}" srcOrd="2" destOrd="0" presId="urn:microsoft.com/office/officeart/2005/8/layout/hList6"/>
    <dgm:cxn modelId="{2ED6DC37-6CC4-4FA8-948D-A332F450D67A}" type="presParOf" srcId="{AB5ED118-9275-43F2-82E2-3D152BA85F72}" destId="{ECE9FA5F-0A5E-4F2E-AB84-84BCCA1E55D0}" srcOrd="3" destOrd="0" presId="urn:microsoft.com/office/officeart/2005/8/layout/hList6"/>
    <dgm:cxn modelId="{172ADF97-DA20-4691-9554-C86031124442}" type="presParOf" srcId="{AB5ED118-9275-43F2-82E2-3D152BA85F72}" destId="{A2B5D916-EAEF-4E69-A03A-A28EF1D2DBDA}" srcOrd="4"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AD1461D-8105-4AE0-B679-2B93FC7FA40A}" type="doc">
      <dgm:prSet loTypeId="urn:microsoft.com/office/officeart/2005/8/layout/hProcess7" loCatId="list" qsTypeId="urn:microsoft.com/office/officeart/2009/2/quickstyle/3d8" qsCatId="3D" csTypeId="urn:microsoft.com/office/officeart/2005/8/colors/colorful4" csCatId="colorful" phldr="1"/>
      <dgm:spPr/>
      <dgm:t>
        <a:bodyPr/>
        <a:lstStyle/>
        <a:p>
          <a:endParaRPr lang="es-MX"/>
        </a:p>
      </dgm:t>
    </dgm:pt>
    <dgm:pt modelId="{9DFFD6F4-FABD-4077-92DF-06E58D19AF40}">
      <dgm:prSet phldrT="[Texto]"/>
      <dgm:spPr/>
      <dgm:t>
        <a:bodyPr/>
        <a:lstStyle/>
        <a:p>
          <a:endParaRPr lang="es-MX" dirty="0"/>
        </a:p>
      </dgm:t>
    </dgm:pt>
    <dgm:pt modelId="{4858FF20-4986-4DD9-A338-5C813FEF53D7}" type="parTrans" cxnId="{1CB631BF-EAE0-4DA1-AC62-F95D5128E0D8}">
      <dgm:prSet/>
      <dgm:spPr/>
      <dgm:t>
        <a:bodyPr/>
        <a:lstStyle/>
        <a:p>
          <a:endParaRPr lang="es-MX"/>
        </a:p>
      </dgm:t>
    </dgm:pt>
    <dgm:pt modelId="{85A51618-1D0C-49BE-AD48-A47C2DCD9C65}" type="sibTrans" cxnId="{1CB631BF-EAE0-4DA1-AC62-F95D5128E0D8}">
      <dgm:prSet/>
      <dgm:spPr/>
      <dgm:t>
        <a:bodyPr/>
        <a:lstStyle/>
        <a:p>
          <a:endParaRPr lang="es-MX"/>
        </a:p>
      </dgm:t>
    </dgm:pt>
    <dgm:pt modelId="{9E30A439-F083-4A4D-8D71-DA37BE5369D3}">
      <dgm:prSet phldrT="[Texto]"/>
      <dgm:spPr/>
      <dgm:t>
        <a:bodyPr/>
        <a:lstStyle/>
        <a:p>
          <a:endParaRPr lang="es-MX" dirty="0" smtClean="0">
            <a:ea typeface="Times New Roman"/>
            <a:cs typeface="Times New Roman"/>
          </a:endParaRPr>
        </a:p>
        <a:p>
          <a:endParaRPr lang="es-MX" dirty="0" smtClean="0">
            <a:ea typeface="Times New Roman"/>
            <a:cs typeface="Times New Roman"/>
          </a:endParaRPr>
        </a:p>
        <a:p>
          <a:r>
            <a:rPr lang="es-MX" dirty="0" smtClean="0">
              <a:ea typeface="Times New Roman"/>
              <a:cs typeface="Times New Roman"/>
            </a:rPr>
            <a:t>Caracterización de los problemas </a:t>
          </a:r>
          <a:endParaRPr lang="es-MX" dirty="0"/>
        </a:p>
      </dgm:t>
    </dgm:pt>
    <dgm:pt modelId="{FFC599CD-0A58-49AF-B2C7-FEF79FE9A7C7}" type="parTrans" cxnId="{60E927E0-39F8-4A6E-A95E-587C53AB66BF}">
      <dgm:prSet/>
      <dgm:spPr/>
      <dgm:t>
        <a:bodyPr/>
        <a:lstStyle/>
        <a:p>
          <a:endParaRPr lang="es-MX"/>
        </a:p>
      </dgm:t>
    </dgm:pt>
    <dgm:pt modelId="{A3129155-396F-400B-9AA7-9B06C5927931}" type="sibTrans" cxnId="{60E927E0-39F8-4A6E-A95E-587C53AB66BF}">
      <dgm:prSet/>
      <dgm:spPr/>
      <dgm:t>
        <a:bodyPr/>
        <a:lstStyle/>
        <a:p>
          <a:endParaRPr lang="es-MX"/>
        </a:p>
      </dgm:t>
    </dgm:pt>
    <dgm:pt modelId="{CF7A3561-808A-499A-BB38-655A28EC6902}">
      <dgm:prSet phldrT="[Texto]"/>
      <dgm:spPr/>
      <dgm:t>
        <a:bodyPr/>
        <a:lstStyle/>
        <a:p>
          <a:endParaRPr lang="es-MX" dirty="0"/>
        </a:p>
      </dgm:t>
    </dgm:pt>
    <dgm:pt modelId="{3CDDD80A-736E-4A4F-AE05-DC1F9DCB02EB}" type="parTrans" cxnId="{7F8922A3-639D-4B58-AC0F-4E66AD1A8A3D}">
      <dgm:prSet/>
      <dgm:spPr/>
      <dgm:t>
        <a:bodyPr/>
        <a:lstStyle/>
        <a:p>
          <a:endParaRPr lang="es-MX"/>
        </a:p>
      </dgm:t>
    </dgm:pt>
    <dgm:pt modelId="{0C8B4439-A65B-48D7-998D-022926BB109D}" type="sibTrans" cxnId="{7F8922A3-639D-4B58-AC0F-4E66AD1A8A3D}">
      <dgm:prSet/>
      <dgm:spPr/>
      <dgm:t>
        <a:bodyPr/>
        <a:lstStyle/>
        <a:p>
          <a:endParaRPr lang="es-MX"/>
        </a:p>
      </dgm:t>
    </dgm:pt>
    <dgm:pt modelId="{01303C53-A640-494B-873A-CCF899277986}">
      <dgm:prSet phldrT="[Texto]"/>
      <dgm:spPr/>
      <dgm:t>
        <a:bodyPr/>
        <a:lstStyle/>
        <a:p>
          <a:endParaRPr lang="es-MX" dirty="0" smtClean="0">
            <a:ea typeface="Times New Roman"/>
            <a:cs typeface="Times New Roman"/>
          </a:endParaRPr>
        </a:p>
        <a:p>
          <a:r>
            <a:rPr lang="es-MX" dirty="0" smtClean="0">
              <a:ea typeface="Times New Roman"/>
              <a:cs typeface="Times New Roman"/>
            </a:rPr>
            <a:t>Las expresiones del pensamiento constituyen preguntas y problemas por resolver</a:t>
          </a:r>
          <a:endParaRPr lang="es-MX" dirty="0"/>
        </a:p>
      </dgm:t>
    </dgm:pt>
    <dgm:pt modelId="{AF2BD6A6-9671-4548-A0E4-8693D535CC9B}" type="parTrans" cxnId="{A483E350-CB80-4A51-A63B-3BDD6399F3E2}">
      <dgm:prSet/>
      <dgm:spPr/>
      <dgm:t>
        <a:bodyPr/>
        <a:lstStyle/>
        <a:p>
          <a:endParaRPr lang="es-MX"/>
        </a:p>
      </dgm:t>
    </dgm:pt>
    <dgm:pt modelId="{A18FC155-5655-4327-8B8B-4E5C06BCB585}" type="sibTrans" cxnId="{A483E350-CB80-4A51-A63B-3BDD6399F3E2}">
      <dgm:prSet/>
      <dgm:spPr/>
      <dgm:t>
        <a:bodyPr/>
        <a:lstStyle/>
        <a:p>
          <a:endParaRPr lang="es-MX"/>
        </a:p>
      </dgm:t>
    </dgm:pt>
    <dgm:pt modelId="{3FE9C607-C12C-498C-BD03-A422677AAB1D}">
      <dgm:prSet phldrT="[Texto]" phldr="1"/>
      <dgm:spPr/>
      <dgm:t>
        <a:bodyPr/>
        <a:lstStyle/>
        <a:p>
          <a:endParaRPr lang="es-MX" dirty="0"/>
        </a:p>
      </dgm:t>
    </dgm:pt>
    <dgm:pt modelId="{A2D047C1-D2A8-410F-BB46-9C962A401F03}" type="parTrans" cxnId="{AF7316DD-C392-4AA9-969B-33B882777160}">
      <dgm:prSet/>
      <dgm:spPr/>
      <dgm:t>
        <a:bodyPr/>
        <a:lstStyle/>
        <a:p>
          <a:endParaRPr lang="es-MX"/>
        </a:p>
      </dgm:t>
    </dgm:pt>
    <dgm:pt modelId="{BB988422-23C5-4138-873C-1928253B43FD}" type="sibTrans" cxnId="{AF7316DD-C392-4AA9-969B-33B882777160}">
      <dgm:prSet/>
      <dgm:spPr/>
      <dgm:t>
        <a:bodyPr/>
        <a:lstStyle/>
        <a:p>
          <a:endParaRPr lang="es-MX"/>
        </a:p>
      </dgm:t>
    </dgm:pt>
    <dgm:pt modelId="{7D44E1B3-E78C-4358-A62F-3BED9589F4BF}">
      <dgm:prSet phldrT="[Texto]"/>
      <dgm:spPr/>
      <dgm:t>
        <a:bodyPr/>
        <a:lstStyle/>
        <a:p>
          <a:endParaRPr lang="es-MX" dirty="0" smtClean="0">
            <a:ea typeface="Times New Roman"/>
            <a:cs typeface="Times New Roman"/>
          </a:endParaRPr>
        </a:p>
        <a:p>
          <a:r>
            <a:rPr lang="es-MX" dirty="0" smtClean="0">
              <a:ea typeface="Times New Roman"/>
              <a:cs typeface="Times New Roman"/>
            </a:rPr>
            <a:t>O bien, respuestas y soluciones a las indagaciones realizadas. </a:t>
          </a:r>
          <a:endParaRPr lang="es-MX" dirty="0"/>
        </a:p>
      </dgm:t>
    </dgm:pt>
    <dgm:pt modelId="{19FD818B-5C9C-4D97-881C-785DFA2D565C}" type="parTrans" cxnId="{8F3737F6-4EDB-41AC-91B3-AE3F85C93FD0}">
      <dgm:prSet/>
      <dgm:spPr/>
      <dgm:t>
        <a:bodyPr/>
        <a:lstStyle/>
        <a:p>
          <a:endParaRPr lang="es-MX"/>
        </a:p>
      </dgm:t>
    </dgm:pt>
    <dgm:pt modelId="{8EE692C8-AF5F-4A36-92BA-1A3A534B457B}" type="sibTrans" cxnId="{8F3737F6-4EDB-41AC-91B3-AE3F85C93FD0}">
      <dgm:prSet/>
      <dgm:spPr/>
      <dgm:t>
        <a:bodyPr/>
        <a:lstStyle/>
        <a:p>
          <a:endParaRPr lang="es-MX"/>
        </a:p>
      </dgm:t>
    </dgm:pt>
    <dgm:pt modelId="{87417E5E-8D93-4C9E-A190-84DFC9984D42}" type="pres">
      <dgm:prSet presAssocID="{9AD1461D-8105-4AE0-B679-2B93FC7FA40A}" presName="Name0" presStyleCnt="0">
        <dgm:presLayoutVars>
          <dgm:dir/>
          <dgm:animLvl val="lvl"/>
          <dgm:resizeHandles val="exact"/>
        </dgm:presLayoutVars>
      </dgm:prSet>
      <dgm:spPr/>
      <dgm:t>
        <a:bodyPr/>
        <a:lstStyle/>
        <a:p>
          <a:endParaRPr lang="es-MX"/>
        </a:p>
      </dgm:t>
    </dgm:pt>
    <dgm:pt modelId="{568FC1F7-8137-4806-BC3C-23BC513A75FB}" type="pres">
      <dgm:prSet presAssocID="{9DFFD6F4-FABD-4077-92DF-06E58D19AF40}" presName="compositeNode" presStyleCnt="0">
        <dgm:presLayoutVars>
          <dgm:bulletEnabled val="1"/>
        </dgm:presLayoutVars>
      </dgm:prSet>
      <dgm:spPr/>
    </dgm:pt>
    <dgm:pt modelId="{B35C082D-04FC-48C2-97CF-04917BBDEDA6}" type="pres">
      <dgm:prSet presAssocID="{9DFFD6F4-FABD-4077-92DF-06E58D19AF40}" presName="bgRect" presStyleLbl="node1" presStyleIdx="0" presStyleCnt="3"/>
      <dgm:spPr/>
      <dgm:t>
        <a:bodyPr/>
        <a:lstStyle/>
        <a:p>
          <a:endParaRPr lang="es-MX"/>
        </a:p>
      </dgm:t>
    </dgm:pt>
    <dgm:pt modelId="{E6AB9C36-1224-4645-B36B-F05AA9EE3770}" type="pres">
      <dgm:prSet presAssocID="{9DFFD6F4-FABD-4077-92DF-06E58D19AF40}" presName="parentNode" presStyleLbl="node1" presStyleIdx="0" presStyleCnt="3">
        <dgm:presLayoutVars>
          <dgm:chMax val="0"/>
          <dgm:bulletEnabled val="1"/>
        </dgm:presLayoutVars>
      </dgm:prSet>
      <dgm:spPr/>
      <dgm:t>
        <a:bodyPr/>
        <a:lstStyle/>
        <a:p>
          <a:endParaRPr lang="es-MX"/>
        </a:p>
      </dgm:t>
    </dgm:pt>
    <dgm:pt modelId="{C2247FC0-F80D-4668-83EE-4F12FFC8C626}" type="pres">
      <dgm:prSet presAssocID="{9DFFD6F4-FABD-4077-92DF-06E58D19AF40}" presName="childNode" presStyleLbl="node1" presStyleIdx="0" presStyleCnt="3">
        <dgm:presLayoutVars>
          <dgm:bulletEnabled val="1"/>
        </dgm:presLayoutVars>
      </dgm:prSet>
      <dgm:spPr/>
      <dgm:t>
        <a:bodyPr/>
        <a:lstStyle/>
        <a:p>
          <a:endParaRPr lang="es-MX"/>
        </a:p>
      </dgm:t>
    </dgm:pt>
    <dgm:pt modelId="{247CA4B3-77AF-4321-BAE5-31D9678E242C}" type="pres">
      <dgm:prSet presAssocID="{85A51618-1D0C-49BE-AD48-A47C2DCD9C65}" presName="hSp" presStyleCnt="0"/>
      <dgm:spPr/>
    </dgm:pt>
    <dgm:pt modelId="{622A1FDE-6B13-4958-B6DF-5E8EA6634526}" type="pres">
      <dgm:prSet presAssocID="{85A51618-1D0C-49BE-AD48-A47C2DCD9C65}" presName="vProcSp" presStyleCnt="0"/>
      <dgm:spPr/>
    </dgm:pt>
    <dgm:pt modelId="{0832F218-F3E4-420D-AC37-702A6572F193}" type="pres">
      <dgm:prSet presAssocID="{85A51618-1D0C-49BE-AD48-A47C2DCD9C65}" presName="vSp1" presStyleCnt="0"/>
      <dgm:spPr/>
    </dgm:pt>
    <dgm:pt modelId="{694193E6-A18F-40C2-B2D3-EE4EB7344622}" type="pres">
      <dgm:prSet presAssocID="{85A51618-1D0C-49BE-AD48-A47C2DCD9C65}" presName="simulatedConn" presStyleLbl="solidFgAcc1" presStyleIdx="0" presStyleCnt="2"/>
      <dgm:spPr/>
    </dgm:pt>
    <dgm:pt modelId="{1E7E199B-B57F-4C13-930E-E4E168488CB2}" type="pres">
      <dgm:prSet presAssocID="{85A51618-1D0C-49BE-AD48-A47C2DCD9C65}" presName="vSp2" presStyleCnt="0"/>
      <dgm:spPr/>
    </dgm:pt>
    <dgm:pt modelId="{03FE7DC7-6A67-4169-AECA-939DC36418B9}" type="pres">
      <dgm:prSet presAssocID="{85A51618-1D0C-49BE-AD48-A47C2DCD9C65}" presName="sibTrans" presStyleCnt="0"/>
      <dgm:spPr/>
    </dgm:pt>
    <dgm:pt modelId="{16C1E1C6-9AC7-4D68-969C-4CC0AE83AD1F}" type="pres">
      <dgm:prSet presAssocID="{CF7A3561-808A-499A-BB38-655A28EC6902}" presName="compositeNode" presStyleCnt="0">
        <dgm:presLayoutVars>
          <dgm:bulletEnabled val="1"/>
        </dgm:presLayoutVars>
      </dgm:prSet>
      <dgm:spPr/>
    </dgm:pt>
    <dgm:pt modelId="{F6EF49D4-39AB-4984-969D-5DC941782DA6}" type="pres">
      <dgm:prSet presAssocID="{CF7A3561-808A-499A-BB38-655A28EC6902}" presName="bgRect" presStyleLbl="node1" presStyleIdx="1" presStyleCnt="3"/>
      <dgm:spPr/>
      <dgm:t>
        <a:bodyPr/>
        <a:lstStyle/>
        <a:p>
          <a:endParaRPr lang="es-MX"/>
        </a:p>
      </dgm:t>
    </dgm:pt>
    <dgm:pt modelId="{B6D128B5-BF07-4727-8409-0830B37AFF09}" type="pres">
      <dgm:prSet presAssocID="{CF7A3561-808A-499A-BB38-655A28EC6902}" presName="parentNode" presStyleLbl="node1" presStyleIdx="1" presStyleCnt="3">
        <dgm:presLayoutVars>
          <dgm:chMax val="0"/>
          <dgm:bulletEnabled val="1"/>
        </dgm:presLayoutVars>
      </dgm:prSet>
      <dgm:spPr/>
      <dgm:t>
        <a:bodyPr/>
        <a:lstStyle/>
        <a:p>
          <a:endParaRPr lang="es-MX"/>
        </a:p>
      </dgm:t>
    </dgm:pt>
    <dgm:pt modelId="{8B07F188-53B0-4207-AE9C-3ED71783FD66}" type="pres">
      <dgm:prSet presAssocID="{CF7A3561-808A-499A-BB38-655A28EC6902}" presName="childNode" presStyleLbl="node1" presStyleIdx="1" presStyleCnt="3">
        <dgm:presLayoutVars>
          <dgm:bulletEnabled val="1"/>
        </dgm:presLayoutVars>
      </dgm:prSet>
      <dgm:spPr/>
      <dgm:t>
        <a:bodyPr/>
        <a:lstStyle/>
        <a:p>
          <a:endParaRPr lang="es-MX"/>
        </a:p>
      </dgm:t>
    </dgm:pt>
    <dgm:pt modelId="{98273F48-E233-4561-8AE3-5B5E74B310BD}" type="pres">
      <dgm:prSet presAssocID="{0C8B4439-A65B-48D7-998D-022926BB109D}" presName="hSp" presStyleCnt="0"/>
      <dgm:spPr/>
    </dgm:pt>
    <dgm:pt modelId="{1C658F8F-BB72-4CBF-A386-4CE14FDCC5F7}" type="pres">
      <dgm:prSet presAssocID="{0C8B4439-A65B-48D7-998D-022926BB109D}" presName="vProcSp" presStyleCnt="0"/>
      <dgm:spPr/>
    </dgm:pt>
    <dgm:pt modelId="{A73275B5-3673-4D60-BD42-BAA1B6249956}" type="pres">
      <dgm:prSet presAssocID="{0C8B4439-A65B-48D7-998D-022926BB109D}" presName="vSp1" presStyleCnt="0"/>
      <dgm:spPr/>
    </dgm:pt>
    <dgm:pt modelId="{332CD8B8-0DE5-4FFB-B92A-1EC49150AD45}" type="pres">
      <dgm:prSet presAssocID="{0C8B4439-A65B-48D7-998D-022926BB109D}" presName="simulatedConn" presStyleLbl="solidFgAcc1" presStyleIdx="1" presStyleCnt="2"/>
      <dgm:spPr/>
    </dgm:pt>
    <dgm:pt modelId="{7EA89B02-8765-42F7-833C-D29479FAD9BF}" type="pres">
      <dgm:prSet presAssocID="{0C8B4439-A65B-48D7-998D-022926BB109D}" presName="vSp2" presStyleCnt="0"/>
      <dgm:spPr/>
    </dgm:pt>
    <dgm:pt modelId="{5DD9DB4E-C0F4-4FEC-BF60-685825C0867A}" type="pres">
      <dgm:prSet presAssocID="{0C8B4439-A65B-48D7-998D-022926BB109D}" presName="sibTrans" presStyleCnt="0"/>
      <dgm:spPr/>
    </dgm:pt>
    <dgm:pt modelId="{D4DCD85A-5733-415F-9940-2791E0628A5E}" type="pres">
      <dgm:prSet presAssocID="{3FE9C607-C12C-498C-BD03-A422677AAB1D}" presName="compositeNode" presStyleCnt="0">
        <dgm:presLayoutVars>
          <dgm:bulletEnabled val="1"/>
        </dgm:presLayoutVars>
      </dgm:prSet>
      <dgm:spPr/>
    </dgm:pt>
    <dgm:pt modelId="{F8B79D33-9344-43B4-AEA1-FE4600CD252E}" type="pres">
      <dgm:prSet presAssocID="{3FE9C607-C12C-498C-BD03-A422677AAB1D}" presName="bgRect" presStyleLbl="node1" presStyleIdx="2" presStyleCnt="3"/>
      <dgm:spPr/>
      <dgm:t>
        <a:bodyPr/>
        <a:lstStyle/>
        <a:p>
          <a:endParaRPr lang="es-MX"/>
        </a:p>
      </dgm:t>
    </dgm:pt>
    <dgm:pt modelId="{CC87F73D-F800-48FA-AD7E-3C5FF9F49380}" type="pres">
      <dgm:prSet presAssocID="{3FE9C607-C12C-498C-BD03-A422677AAB1D}" presName="parentNode" presStyleLbl="node1" presStyleIdx="2" presStyleCnt="3">
        <dgm:presLayoutVars>
          <dgm:chMax val="0"/>
          <dgm:bulletEnabled val="1"/>
        </dgm:presLayoutVars>
      </dgm:prSet>
      <dgm:spPr/>
      <dgm:t>
        <a:bodyPr/>
        <a:lstStyle/>
        <a:p>
          <a:endParaRPr lang="es-MX"/>
        </a:p>
      </dgm:t>
    </dgm:pt>
    <dgm:pt modelId="{3934FC0A-7E9D-4586-9BF4-4D68AE63AE71}" type="pres">
      <dgm:prSet presAssocID="{3FE9C607-C12C-498C-BD03-A422677AAB1D}" presName="childNode" presStyleLbl="node1" presStyleIdx="2" presStyleCnt="3">
        <dgm:presLayoutVars>
          <dgm:bulletEnabled val="1"/>
        </dgm:presLayoutVars>
      </dgm:prSet>
      <dgm:spPr/>
      <dgm:t>
        <a:bodyPr/>
        <a:lstStyle/>
        <a:p>
          <a:endParaRPr lang="es-MX"/>
        </a:p>
      </dgm:t>
    </dgm:pt>
  </dgm:ptLst>
  <dgm:cxnLst>
    <dgm:cxn modelId="{60E927E0-39F8-4A6E-A95E-587C53AB66BF}" srcId="{9DFFD6F4-FABD-4077-92DF-06E58D19AF40}" destId="{9E30A439-F083-4A4D-8D71-DA37BE5369D3}" srcOrd="0" destOrd="0" parTransId="{FFC599CD-0A58-49AF-B2C7-FEF79FE9A7C7}" sibTransId="{A3129155-396F-400B-9AA7-9B06C5927931}"/>
    <dgm:cxn modelId="{A483E350-CB80-4A51-A63B-3BDD6399F3E2}" srcId="{CF7A3561-808A-499A-BB38-655A28EC6902}" destId="{01303C53-A640-494B-873A-CCF899277986}" srcOrd="0" destOrd="0" parTransId="{AF2BD6A6-9671-4548-A0E4-8693D535CC9B}" sibTransId="{A18FC155-5655-4327-8B8B-4E5C06BCB585}"/>
    <dgm:cxn modelId="{BF0A727B-B9F3-4E01-851D-80B8709BA086}" type="presOf" srcId="{7D44E1B3-E78C-4358-A62F-3BED9589F4BF}" destId="{3934FC0A-7E9D-4586-9BF4-4D68AE63AE71}" srcOrd="0" destOrd="0" presId="urn:microsoft.com/office/officeart/2005/8/layout/hProcess7"/>
    <dgm:cxn modelId="{AF7316DD-C392-4AA9-969B-33B882777160}" srcId="{9AD1461D-8105-4AE0-B679-2B93FC7FA40A}" destId="{3FE9C607-C12C-498C-BD03-A422677AAB1D}" srcOrd="2" destOrd="0" parTransId="{A2D047C1-D2A8-410F-BB46-9C962A401F03}" sibTransId="{BB988422-23C5-4138-873C-1928253B43FD}"/>
    <dgm:cxn modelId="{C7ADCC3E-1C40-405C-8434-2C1D3BACB17E}" type="presOf" srcId="{3FE9C607-C12C-498C-BD03-A422677AAB1D}" destId="{CC87F73D-F800-48FA-AD7E-3C5FF9F49380}" srcOrd="1" destOrd="0" presId="urn:microsoft.com/office/officeart/2005/8/layout/hProcess7"/>
    <dgm:cxn modelId="{4498DC4E-2D50-4DA9-992D-3BCB8D6D53A2}" type="presOf" srcId="{3FE9C607-C12C-498C-BD03-A422677AAB1D}" destId="{F8B79D33-9344-43B4-AEA1-FE4600CD252E}" srcOrd="0" destOrd="0" presId="urn:microsoft.com/office/officeart/2005/8/layout/hProcess7"/>
    <dgm:cxn modelId="{7F8922A3-639D-4B58-AC0F-4E66AD1A8A3D}" srcId="{9AD1461D-8105-4AE0-B679-2B93FC7FA40A}" destId="{CF7A3561-808A-499A-BB38-655A28EC6902}" srcOrd="1" destOrd="0" parTransId="{3CDDD80A-736E-4A4F-AE05-DC1F9DCB02EB}" sibTransId="{0C8B4439-A65B-48D7-998D-022926BB109D}"/>
    <dgm:cxn modelId="{ECAA3F1F-4D77-4C2D-8A1F-DC4D21F264D9}" type="presOf" srcId="{9DFFD6F4-FABD-4077-92DF-06E58D19AF40}" destId="{B35C082D-04FC-48C2-97CF-04917BBDEDA6}" srcOrd="0" destOrd="0" presId="urn:microsoft.com/office/officeart/2005/8/layout/hProcess7"/>
    <dgm:cxn modelId="{C39C1BED-F973-4C5C-8726-98F019585BB4}" type="presOf" srcId="{9AD1461D-8105-4AE0-B679-2B93FC7FA40A}" destId="{87417E5E-8D93-4C9E-A190-84DFC9984D42}" srcOrd="0" destOrd="0" presId="urn:microsoft.com/office/officeart/2005/8/layout/hProcess7"/>
    <dgm:cxn modelId="{1C3086BA-38A2-4153-882D-C11E53BF0C3C}" type="presOf" srcId="{9DFFD6F4-FABD-4077-92DF-06E58D19AF40}" destId="{E6AB9C36-1224-4645-B36B-F05AA9EE3770}" srcOrd="1" destOrd="0" presId="urn:microsoft.com/office/officeart/2005/8/layout/hProcess7"/>
    <dgm:cxn modelId="{621B7300-C123-4606-A02D-4CEE39F74BB7}" type="presOf" srcId="{9E30A439-F083-4A4D-8D71-DA37BE5369D3}" destId="{C2247FC0-F80D-4668-83EE-4F12FFC8C626}" srcOrd="0" destOrd="0" presId="urn:microsoft.com/office/officeart/2005/8/layout/hProcess7"/>
    <dgm:cxn modelId="{84405B10-DB73-493D-BD12-12B7810DC16A}" type="presOf" srcId="{CF7A3561-808A-499A-BB38-655A28EC6902}" destId="{B6D128B5-BF07-4727-8409-0830B37AFF09}" srcOrd="1" destOrd="0" presId="urn:microsoft.com/office/officeart/2005/8/layout/hProcess7"/>
    <dgm:cxn modelId="{EC5C5226-053F-4C4C-B650-3A2893898875}" type="presOf" srcId="{CF7A3561-808A-499A-BB38-655A28EC6902}" destId="{F6EF49D4-39AB-4984-969D-5DC941782DA6}" srcOrd="0" destOrd="0" presId="urn:microsoft.com/office/officeart/2005/8/layout/hProcess7"/>
    <dgm:cxn modelId="{8F3737F6-4EDB-41AC-91B3-AE3F85C93FD0}" srcId="{3FE9C607-C12C-498C-BD03-A422677AAB1D}" destId="{7D44E1B3-E78C-4358-A62F-3BED9589F4BF}" srcOrd="0" destOrd="0" parTransId="{19FD818B-5C9C-4D97-881C-785DFA2D565C}" sibTransId="{8EE692C8-AF5F-4A36-92BA-1A3A534B457B}"/>
    <dgm:cxn modelId="{3D1A0927-325E-452E-A6C4-36010BAF9F58}" type="presOf" srcId="{01303C53-A640-494B-873A-CCF899277986}" destId="{8B07F188-53B0-4207-AE9C-3ED71783FD66}" srcOrd="0" destOrd="0" presId="urn:microsoft.com/office/officeart/2005/8/layout/hProcess7"/>
    <dgm:cxn modelId="{1CB631BF-EAE0-4DA1-AC62-F95D5128E0D8}" srcId="{9AD1461D-8105-4AE0-B679-2B93FC7FA40A}" destId="{9DFFD6F4-FABD-4077-92DF-06E58D19AF40}" srcOrd="0" destOrd="0" parTransId="{4858FF20-4986-4DD9-A338-5C813FEF53D7}" sibTransId="{85A51618-1D0C-49BE-AD48-A47C2DCD9C65}"/>
    <dgm:cxn modelId="{B181BFB3-71AD-4F7E-89CD-9A71DA66D542}" type="presParOf" srcId="{87417E5E-8D93-4C9E-A190-84DFC9984D42}" destId="{568FC1F7-8137-4806-BC3C-23BC513A75FB}" srcOrd="0" destOrd="0" presId="urn:microsoft.com/office/officeart/2005/8/layout/hProcess7"/>
    <dgm:cxn modelId="{BFC9B701-9C7F-4CD4-B1D0-D7AC08FCE081}" type="presParOf" srcId="{568FC1F7-8137-4806-BC3C-23BC513A75FB}" destId="{B35C082D-04FC-48C2-97CF-04917BBDEDA6}" srcOrd="0" destOrd="0" presId="urn:microsoft.com/office/officeart/2005/8/layout/hProcess7"/>
    <dgm:cxn modelId="{671F235D-BA36-4B0E-A8F2-A0941C4C6083}" type="presParOf" srcId="{568FC1F7-8137-4806-BC3C-23BC513A75FB}" destId="{E6AB9C36-1224-4645-B36B-F05AA9EE3770}" srcOrd="1" destOrd="0" presId="urn:microsoft.com/office/officeart/2005/8/layout/hProcess7"/>
    <dgm:cxn modelId="{2D0C124D-68BD-42C2-870E-2B8C671E2C28}" type="presParOf" srcId="{568FC1F7-8137-4806-BC3C-23BC513A75FB}" destId="{C2247FC0-F80D-4668-83EE-4F12FFC8C626}" srcOrd="2" destOrd="0" presId="urn:microsoft.com/office/officeart/2005/8/layout/hProcess7"/>
    <dgm:cxn modelId="{195214F4-50E7-4FFF-974A-0C83D3213FAE}" type="presParOf" srcId="{87417E5E-8D93-4C9E-A190-84DFC9984D42}" destId="{247CA4B3-77AF-4321-BAE5-31D9678E242C}" srcOrd="1" destOrd="0" presId="urn:microsoft.com/office/officeart/2005/8/layout/hProcess7"/>
    <dgm:cxn modelId="{1E91860E-671E-42F0-BC20-D42530793AFD}" type="presParOf" srcId="{87417E5E-8D93-4C9E-A190-84DFC9984D42}" destId="{622A1FDE-6B13-4958-B6DF-5E8EA6634526}" srcOrd="2" destOrd="0" presId="urn:microsoft.com/office/officeart/2005/8/layout/hProcess7"/>
    <dgm:cxn modelId="{0837510F-9867-4E3E-8C4A-3CE564CCCF83}" type="presParOf" srcId="{622A1FDE-6B13-4958-B6DF-5E8EA6634526}" destId="{0832F218-F3E4-420D-AC37-702A6572F193}" srcOrd="0" destOrd="0" presId="urn:microsoft.com/office/officeart/2005/8/layout/hProcess7"/>
    <dgm:cxn modelId="{989AA16D-7D02-4052-8752-0DB5B371E7F4}" type="presParOf" srcId="{622A1FDE-6B13-4958-B6DF-5E8EA6634526}" destId="{694193E6-A18F-40C2-B2D3-EE4EB7344622}" srcOrd="1" destOrd="0" presId="urn:microsoft.com/office/officeart/2005/8/layout/hProcess7"/>
    <dgm:cxn modelId="{B483DDEC-2984-474D-895D-F8254CFFC0F4}" type="presParOf" srcId="{622A1FDE-6B13-4958-B6DF-5E8EA6634526}" destId="{1E7E199B-B57F-4C13-930E-E4E168488CB2}" srcOrd="2" destOrd="0" presId="urn:microsoft.com/office/officeart/2005/8/layout/hProcess7"/>
    <dgm:cxn modelId="{0DA94C8C-2A19-45E9-9FCD-7682CCFC7590}" type="presParOf" srcId="{87417E5E-8D93-4C9E-A190-84DFC9984D42}" destId="{03FE7DC7-6A67-4169-AECA-939DC36418B9}" srcOrd="3" destOrd="0" presId="urn:microsoft.com/office/officeart/2005/8/layout/hProcess7"/>
    <dgm:cxn modelId="{CA099986-FF54-4F72-9579-54D7C6580855}" type="presParOf" srcId="{87417E5E-8D93-4C9E-A190-84DFC9984D42}" destId="{16C1E1C6-9AC7-4D68-969C-4CC0AE83AD1F}" srcOrd="4" destOrd="0" presId="urn:microsoft.com/office/officeart/2005/8/layout/hProcess7"/>
    <dgm:cxn modelId="{C106E330-F2CB-468B-AE88-8D0CC6CBED4A}" type="presParOf" srcId="{16C1E1C6-9AC7-4D68-969C-4CC0AE83AD1F}" destId="{F6EF49D4-39AB-4984-969D-5DC941782DA6}" srcOrd="0" destOrd="0" presId="urn:microsoft.com/office/officeart/2005/8/layout/hProcess7"/>
    <dgm:cxn modelId="{6C6D1CF5-4841-41D5-AE59-246965718C25}" type="presParOf" srcId="{16C1E1C6-9AC7-4D68-969C-4CC0AE83AD1F}" destId="{B6D128B5-BF07-4727-8409-0830B37AFF09}" srcOrd="1" destOrd="0" presId="urn:microsoft.com/office/officeart/2005/8/layout/hProcess7"/>
    <dgm:cxn modelId="{412FFFD0-6C49-4173-9B04-1B6184DBD24B}" type="presParOf" srcId="{16C1E1C6-9AC7-4D68-969C-4CC0AE83AD1F}" destId="{8B07F188-53B0-4207-AE9C-3ED71783FD66}" srcOrd="2" destOrd="0" presId="urn:microsoft.com/office/officeart/2005/8/layout/hProcess7"/>
    <dgm:cxn modelId="{6946656D-014D-48F7-A1F6-ECAADAAA3105}" type="presParOf" srcId="{87417E5E-8D93-4C9E-A190-84DFC9984D42}" destId="{98273F48-E233-4561-8AE3-5B5E74B310BD}" srcOrd="5" destOrd="0" presId="urn:microsoft.com/office/officeart/2005/8/layout/hProcess7"/>
    <dgm:cxn modelId="{71F0C872-4439-4413-9120-452A2EE6C428}" type="presParOf" srcId="{87417E5E-8D93-4C9E-A190-84DFC9984D42}" destId="{1C658F8F-BB72-4CBF-A386-4CE14FDCC5F7}" srcOrd="6" destOrd="0" presId="urn:microsoft.com/office/officeart/2005/8/layout/hProcess7"/>
    <dgm:cxn modelId="{68359971-4475-46BD-89B2-097F79639230}" type="presParOf" srcId="{1C658F8F-BB72-4CBF-A386-4CE14FDCC5F7}" destId="{A73275B5-3673-4D60-BD42-BAA1B6249956}" srcOrd="0" destOrd="0" presId="urn:microsoft.com/office/officeart/2005/8/layout/hProcess7"/>
    <dgm:cxn modelId="{9AA8FDF0-97B0-47F7-B1F0-84961611F7FA}" type="presParOf" srcId="{1C658F8F-BB72-4CBF-A386-4CE14FDCC5F7}" destId="{332CD8B8-0DE5-4FFB-B92A-1EC49150AD45}" srcOrd="1" destOrd="0" presId="urn:microsoft.com/office/officeart/2005/8/layout/hProcess7"/>
    <dgm:cxn modelId="{07C9700F-95E5-4DDB-A8D9-9DDDB0830521}" type="presParOf" srcId="{1C658F8F-BB72-4CBF-A386-4CE14FDCC5F7}" destId="{7EA89B02-8765-42F7-833C-D29479FAD9BF}" srcOrd="2" destOrd="0" presId="urn:microsoft.com/office/officeart/2005/8/layout/hProcess7"/>
    <dgm:cxn modelId="{BA3F85C7-3F0C-47C0-A80F-AAD689EFF339}" type="presParOf" srcId="{87417E5E-8D93-4C9E-A190-84DFC9984D42}" destId="{5DD9DB4E-C0F4-4FEC-BF60-685825C0867A}" srcOrd="7" destOrd="0" presId="urn:microsoft.com/office/officeart/2005/8/layout/hProcess7"/>
    <dgm:cxn modelId="{DFCD7FD2-64B5-43A7-9BCF-A261BAD7A37C}" type="presParOf" srcId="{87417E5E-8D93-4C9E-A190-84DFC9984D42}" destId="{D4DCD85A-5733-415F-9940-2791E0628A5E}" srcOrd="8" destOrd="0" presId="urn:microsoft.com/office/officeart/2005/8/layout/hProcess7"/>
    <dgm:cxn modelId="{9BBC6063-C243-4B09-A4D0-B0125466EF0C}" type="presParOf" srcId="{D4DCD85A-5733-415F-9940-2791E0628A5E}" destId="{F8B79D33-9344-43B4-AEA1-FE4600CD252E}" srcOrd="0" destOrd="0" presId="urn:microsoft.com/office/officeart/2005/8/layout/hProcess7"/>
    <dgm:cxn modelId="{034A2C6A-70FC-48A9-B5F9-CC7E7E21E91A}" type="presParOf" srcId="{D4DCD85A-5733-415F-9940-2791E0628A5E}" destId="{CC87F73D-F800-48FA-AD7E-3C5FF9F49380}" srcOrd="1" destOrd="0" presId="urn:microsoft.com/office/officeart/2005/8/layout/hProcess7"/>
    <dgm:cxn modelId="{D68E7DDD-D34D-4DD7-98D5-A077D7A46ED0}" type="presParOf" srcId="{D4DCD85A-5733-415F-9940-2791E0628A5E}" destId="{3934FC0A-7E9D-4586-9BF4-4D68AE63AE71}"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51A8EE8-8074-44B6-914E-5035E3C0A4F0}" type="doc">
      <dgm:prSet loTypeId="urn:microsoft.com/office/officeart/2008/layout/HorizontalMultiLevelHierarchy" loCatId="hierarchy" qsTypeId="urn:microsoft.com/office/officeart/2005/8/quickstyle/simple5" qsCatId="simple" csTypeId="urn:microsoft.com/office/officeart/2005/8/colors/colorful3" csCatId="colorful" phldr="1"/>
      <dgm:spPr/>
      <dgm:t>
        <a:bodyPr/>
        <a:lstStyle/>
        <a:p>
          <a:endParaRPr lang="es-MX"/>
        </a:p>
      </dgm:t>
    </dgm:pt>
    <dgm:pt modelId="{CB1E8A0C-4F12-41D1-8C37-086D56BD9CFE}">
      <dgm:prSet phldrT="[Texto]"/>
      <dgm:spPr>
        <a:solidFill>
          <a:srgbClr val="663300"/>
        </a:solidFill>
      </dgm:spPr>
      <dgm:t>
        <a:bodyPr/>
        <a:lstStyle/>
        <a:p>
          <a:r>
            <a:rPr lang="es-MX" b="1" dirty="0" smtClean="0">
              <a:solidFill>
                <a:schemeClr val="bg1"/>
              </a:solidFill>
            </a:rPr>
            <a:t>PASOS DEL MÉTODO CIENTÍFICO</a:t>
          </a:r>
          <a:endParaRPr lang="es-MX" b="1" dirty="0">
            <a:solidFill>
              <a:schemeClr val="bg1"/>
            </a:solidFill>
          </a:endParaRPr>
        </a:p>
      </dgm:t>
    </dgm:pt>
    <dgm:pt modelId="{A8041DE2-8BDC-47B5-84B0-841D9C9907B3}" type="parTrans" cxnId="{C94B929F-DC03-40BB-AD81-DB2DAC3C6014}">
      <dgm:prSet/>
      <dgm:spPr/>
      <dgm:t>
        <a:bodyPr/>
        <a:lstStyle/>
        <a:p>
          <a:endParaRPr lang="es-MX"/>
        </a:p>
      </dgm:t>
    </dgm:pt>
    <dgm:pt modelId="{F9063054-B9EB-49BD-9418-FEA2E590329A}" type="sibTrans" cxnId="{C94B929F-DC03-40BB-AD81-DB2DAC3C6014}">
      <dgm:prSet/>
      <dgm:spPr/>
      <dgm:t>
        <a:bodyPr/>
        <a:lstStyle/>
        <a:p>
          <a:endParaRPr lang="es-MX"/>
        </a:p>
      </dgm:t>
    </dgm:pt>
    <dgm:pt modelId="{6FF5F605-EA24-471D-8ACF-9C69CA712D1F}">
      <dgm:prSet phldrT="[Texto]" custT="1"/>
      <dgm:spPr/>
      <dgm:t>
        <a:bodyPr/>
        <a:lstStyle/>
        <a:p>
          <a:r>
            <a:rPr kumimoji="0" lang="es-MX" sz="1600" b="0" i="0" u="none" strike="noStrike" cap="none" spc="0" normalizeH="0" baseline="0" noProof="0" dirty="0" smtClean="0">
              <a:ln>
                <a:noFill/>
              </a:ln>
              <a:solidFill>
                <a:srgbClr val="002060"/>
              </a:solidFill>
              <a:uLnTx/>
              <a:uFillTx/>
            </a:rPr>
            <a:t>Observación: Consiste en la recopilación de hechos acerca de un problema o fenómeno natural que despierta nuestra curiosidad... </a:t>
          </a:r>
          <a:endParaRPr lang="es-MX" sz="1600" dirty="0">
            <a:solidFill>
              <a:srgbClr val="002060"/>
            </a:solidFill>
          </a:endParaRPr>
        </a:p>
      </dgm:t>
    </dgm:pt>
    <dgm:pt modelId="{92CB5490-024F-4744-9FBD-65F3D4EAFE9A}" type="parTrans" cxnId="{D8640907-E1E0-41A7-AA66-2B8F93EE966B}">
      <dgm:prSet/>
      <dgm:spPr/>
      <dgm:t>
        <a:bodyPr/>
        <a:lstStyle/>
        <a:p>
          <a:endParaRPr lang="es-MX"/>
        </a:p>
      </dgm:t>
    </dgm:pt>
    <dgm:pt modelId="{0842F63D-2EAA-46E4-9017-1BEA5E5437C0}" type="sibTrans" cxnId="{D8640907-E1E0-41A7-AA66-2B8F93EE966B}">
      <dgm:prSet/>
      <dgm:spPr/>
      <dgm:t>
        <a:bodyPr/>
        <a:lstStyle/>
        <a:p>
          <a:endParaRPr lang="es-MX"/>
        </a:p>
      </dgm:t>
    </dgm:pt>
    <dgm:pt modelId="{ADC3F992-3A99-4273-85AA-AF9480F9146C}">
      <dgm:prSet phldrT="[Texto]" custT="1"/>
      <dgm:spPr>
        <a:solidFill>
          <a:srgbClr val="FF0000"/>
        </a:solidFill>
      </dgm:spPr>
      <dgm:t>
        <a:bodyPr/>
        <a:lstStyle/>
        <a:p>
          <a:r>
            <a:rPr kumimoji="0" lang="es-MX" sz="1600" b="0" i="0" u="none" strike="noStrike" cap="none" spc="0" normalizeH="0" baseline="0" noProof="0" dirty="0" smtClean="0">
              <a:ln>
                <a:noFill/>
              </a:ln>
              <a:solidFill>
                <a:srgbClr val="002060"/>
              </a:solidFill>
              <a:uLnTx/>
              <a:uFillTx/>
            </a:rPr>
            <a:t>Hipótesis: Es la explicación que nos damos ante el hecho observado... </a:t>
          </a:r>
          <a:endParaRPr lang="es-MX" sz="1600" dirty="0">
            <a:solidFill>
              <a:srgbClr val="002060"/>
            </a:solidFill>
          </a:endParaRPr>
        </a:p>
      </dgm:t>
    </dgm:pt>
    <dgm:pt modelId="{47D0DC3B-A5BC-43F8-8D67-68FBDC6A817F}" type="parTrans" cxnId="{13139297-9896-4E4F-A3B2-8FC6CC3E0F51}">
      <dgm:prSet/>
      <dgm:spPr/>
      <dgm:t>
        <a:bodyPr/>
        <a:lstStyle/>
        <a:p>
          <a:endParaRPr lang="es-MX"/>
        </a:p>
      </dgm:t>
    </dgm:pt>
    <dgm:pt modelId="{896EADD8-BF5A-4537-91F6-5D2F9E82DBE8}" type="sibTrans" cxnId="{13139297-9896-4E4F-A3B2-8FC6CC3E0F51}">
      <dgm:prSet/>
      <dgm:spPr/>
      <dgm:t>
        <a:bodyPr/>
        <a:lstStyle/>
        <a:p>
          <a:endParaRPr lang="es-MX"/>
        </a:p>
      </dgm:t>
    </dgm:pt>
    <dgm:pt modelId="{36C7B7DE-3E3F-4196-B049-7E5379A88E88}">
      <dgm:prSet phldrT="[Texto]" custT="1"/>
      <dgm:spPr>
        <a:solidFill>
          <a:srgbClr val="00B0F0"/>
        </a:solidFill>
      </dgm:spPr>
      <dgm:t>
        <a:bodyPr/>
        <a:lstStyle/>
        <a:p>
          <a:r>
            <a:rPr kumimoji="0" lang="es-MX" sz="1600" b="0" i="0" u="none" strike="noStrike" cap="none" spc="0" normalizeH="0" baseline="0" noProof="0" dirty="0" smtClean="0">
              <a:ln>
                <a:noFill/>
              </a:ln>
              <a:solidFill>
                <a:srgbClr val="002060"/>
              </a:solidFill>
              <a:uLnTx/>
              <a:uFillTx/>
            </a:rPr>
            <a:t>Teoría: E</a:t>
          </a:r>
          <a:r>
            <a:rPr lang="es-MX" sz="1600" dirty="0" smtClean="0">
              <a:solidFill>
                <a:srgbClr val="002060"/>
              </a:solidFill>
            </a:rPr>
            <a:t>s un conjunto de estructuras (conceptos, definiciones y proposiciones) interrelacionados, que presentan una perspectiva sistemática de los fenómenos especificando las relaciones…</a:t>
          </a:r>
          <a:r>
            <a:rPr kumimoji="0" lang="es-MX" sz="1600" b="0" i="0" u="none" strike="noStrike" cap="none" spc="0" normalizeH="0" baseline="0" noProof="0" dirty="0" smtClean="0">
              <a:ln>
                <a:noFill/>
              </a:ln>
              <a:solidFill>
                <a:srgbClr val="002060"/>
              </a:solidFill>
              <a:uLnTx/>
              <a:uFillTx/>
            </a:rPr>
            <a:t>o comprobación de la hipótesis... </a:t>
          </a:r>
          <a:endParaRPr lang="es-MX" sz="1600" dirty="0">
            <a:solidFill>
              <a:srgbClr val="002060"/>
            </a:solidFill>
          </a:endParaRPr>
        </a:p>
      </dgm:t>
    </dgm:pt>
    <dgm:pt modelId="{1C5E095C-0F9F-49F0-9992-199C9D3D02A3}" type="parTrans" cxnId="{736CE04F-44C1-409B-A6D7-7FE3771A24AB}">
      <dgm:prSet/>
      <dgm:spPr/>
      <dgm:t>
        <a:bodyPr/>
        <a:lstStyle/>
        <a:p>
          <a:endParaRPr lang="es-MX"/>
        </a:p>
      </dgm:t>
    </dgm:pt>
    <dgm:pt modelId="{651D1468-AEE9-4EC6-8DC9-D7F5F806A513}" type="sibTrans" cxnId="{736CE04F-44C1-409B-A6D7-7FE3771A24AB}">
      <dgm:prSet/>
      <dgm:spPr/>
      <dgm:t>
        <a:bodyPr/>
        <a:lstStyle/>
        <a:p>
          <a:endParaRPr lang="es-MX"/>
        </a:p>
      </dgm:t>
    </dgm:pt>
    <dgm:pt modelId="{11AD061E-1E06-4059-91B9-2591D5C5C458}">
      <dgm:prSet custT="1"/>
      <dgm:spPr>
        <a:solidFill>
          <a:srgbClr val="FF99FF"/>
        </a:solidFill>
      </dgm:spPr>
      <dgm:t>
        <a:bodyPr/>
        <a:lstStyle/>
        <a:p>
          <a:r>
            <a:rPr kumimoji="0" lang="es-MX" sz="1600" b="0" i="0" u="none" strike="noStrike" cap="none" spc="0" normalizeH="0" baseline="0" noProof="0" dirty="0" smtClean="0">
              <a:ln>
                <a:noFill/>
              </a:ln>
              <a:solidFill>
                <a:srgbClr val="002060"/>
              </a:solidFill>
              <a:uLnTx/>
              <a:uFillTx/>
            </a:rPr>
            <a:t>Experimentación: Consiste en la verificación o comprobación de la hipótesis... </a:t>
          </a:r>
          <a:endParaRPr lang="es-MX" sz="1600" dirty="0">
            <a:solidFill>
              <a:srgbClr val="002060"/>
            </a:solidFill>
          </a:endParaRPr>
        </a:p>
      </dgm:t>
    </dgm:pt>
    <dgm:pt modelId="{C11525DB-5D0B-4DC0-8EDE-FBD281BB1D70}" type="parTrans" cxnId="{70CAEAA5-5997-4239-BBEE-AB30C5D90638}">
      <dgm:prSet/>
      <dgm:spPr/>
      <dgm:t>
        <a:bodyPr/>
        <a:lstStyle/>
        <a:p>
          <a:endParaRPr lang="es-MX"/>
        </a:p>
      </dgm:t>
    </dgm:pt>
    <dgm:pt modelId="{319C1387-1C1F-42C5-95F5-7BCC07CC35A6}" type="sibTrans" cxnId="{70CAEAA5-5997-4239-BBEE-AB30C5D90638}">
      <dgm:prSet/>
      <dgm:spPr/>
      <dgm:t>
        <a:bodyPr/>
        <a:lstStyle/>
        <a:p>
          <a:endParaRPr lang="es-MX"/>
        </a:p>
      </dgm:t>
    </dgm:pt>
    <dgm:pt modelId="{987594EC-CFAD-471C-90C2-A8E86A05D2BF}" type="pres">
      <dgm:prSet presAssocID="{251A8EE8-8074-44B6-914E-5035E3C0A4F0}" presName="Name0" presStyleCnt="0">
        <dgm:presLayoutVars>
          <dgm:chPref val="1"/>
          <dgm:dir/>
          <dgm:animOne val="branch"/>
          <dgm:animLvl val="lvl"/>
          <dgm:resizeHandles val="exact"/>
        </dgm:presLayoutVars>
      </dgm:prSet>
      <dgm:spPr/>
      <dgm:t>
        <a:bodyPr/>
        <a:lstStyle/>
        <a:p>
          <a:endParaRPr lang="es-MX"/>
        </a:p>
      </dgm:t>
    </dgm:pt>
    <dgm:pt modelId="{776A5BE0-BADA-4A9C-992C-F7C7ABDC06C0}" type="pres">
      <dgm:prSet presAssocID="{CB1E8A0C-4F12-41D1-8C37-086D56BD9CFE}" presName="root1" presStyleCnt="0"/>
      <dgm:spPr/>
    </dgm:pt>
    <dgm:pt modelId="{DCBAA3EC-AC9E-4861-A073-7F06E5BAF843}" type="pres">
      <dgm:prSet presAssocID="{CB1E8A0C-4F12-41D1-8C37-086D56BD9CFE}" presName="LevelOneTextNode" presStyleLbl="node0" presStyleIdx="0" presStyleCnt="1" custScaleX="160753" custLinFactX="-61746" custLinFactNeighborX="-100000" custLinFactNeighborY="-2428">
        <dgm:presLayoutVars>
          <dgm:chPref val="3"/>
        </dgm:presLayoutVars>
      </dgm:prSet>
      <dgm:spPr/>
      <dgm:t>
        <a:bodyPr/>
        <a:lstStyle/>
        <a:p>
          <a:endParaRPr lang="es-MX"/>
        </a:p>
      </dgm:t>
    </dgm:pt>
    <dgm:pt modelId="{6737BA90-C633-4D07-B4EC-D6B843A19868}" type="pres">
      <dgm:prSet presAssocID="{CB1E8A0C-4F12-41D1-8C37-086D56BD9CFE}" presName="level2hierChild" presStyleCnt="0"/>
      <dgm:spPr/>
    </dgm:pt>
    <dgm:pt modelId="{79292A9F-181E-43A5-A0DB-4684389DC21C}" type="pres">
      <dgm:prSet presAssocID="{92CB5490-024F-4744-9FBD-65F3D4EAFE9A}" presName="conn2-1" presStyleLbl="parChTrans1D2" presStyleIdx="0" presStyleCnt="4"/>
      <dgm:spPr/>
      <dgm:t>
        <a:bodyPr/>
        <a:lstStyle/>
        <a:p>
          <a:endParaRPr lang="es-MX"/>
        </a:p>
      </dgm:t>
    </dgm:pt>
    <dgm:pt modelId="{717E7089-4A73-4D66-AE1B-D227F560B371}" type="pres">
      <dgm:prSet presAssocID="{92CB5490-024F-4744-9FBD-65F3D4EAFE9A}" presName="connTx" presStyleLbl="parChTrans1D2" presStyleIdx="0" presStyleCnt="4"/>
      <dgm:spPr/>
      <dgm:t>
        <a:bodyPr/>
        <a:lstStyle/>
        <a:p>
          <a:endParaRPr lang="es-MX"/>
        </a:p>
      </dgm:t>
    </dgm:pt>
    <dgm:pt modelId="{99899647-3A24-45F0-AB38-959FCB4F403E}" type="pres">
      <dgm:prSet presAssocID="{6FF5F605-EA24-471D-8ACF-9C69CA712D1F}" presName="root2" presStyleCnt="0"/>
      <dgm:spPr/>
    </dgm:pt>
    <dgm:pt modelId="{EA8FACE8-E0F1-4ED2-AB0E-471769994003}" type="pres">
      <dgm:prSet presAssocID="{6FF5F605-EA24-471D-8ACF-9C69CA712D1F}" presName="LevelTwoTextNode" presStyleLbl="node2" presStyleIdx="0" presStyleCnt="4" custScaleX="204573">
        <dgm:presLayoutVars>
          <dgm:chPref val="3"/>
        </dgm:presLayoutVars>
      </dgm:prSet>
      <dgm:spPr/>
      <dgm:t>
        <a:bodyPr/>
        <a:lstStyle/>
        <a:p>
          <a:endParaRPr lang="es-MX"/>
        </a:p>
      </dgm:t>
    </dgm:pt>
    <dgm:pt modelId="{7FCCCD68-4530-4199-8C11-0D9DB2021BA2}" type="pres">
      <dgm:prSet presAssocID="{6FF5F605-EA24-471D-8ACF-9C69CA712D1F}" presName="level3hierChild" presStyleCnt="0"/>
      <dgm:spPr/>
    </dgm:pt>
    <dgm:pt modelId="{193F4ACF-E7B9-405C-8601-AB0F3DD8A660}" type="pres">
      <dgm:prSet presAssocID="{47D0DC3B-A5BC-43F8-8D67-68FBDC6A817F}" presName="conn2-1" presStyleLbl="parChTrans1D2" presStyleIdx="1" presStyleCnt="4"/>
      <dgm:spPr/>
      <dgm:t>
        <a:bodyPr/>
        <a:lstStyle/>
        <a:p>
          <a:endParaRPr lang="es-MX"/>
        </a:p>
      </dgm:t>
    </dgm:pt>
    <dgm:pt modelId="{4DCFA98F-DB39-49BD-89B1-4F2297E41C1F}" type="pres">
      <dgm:prSet presAssocID="{47D0DC3B-A5BC-43F8-8D67-68FBDC6A817F}" presName="connTx" presStyleLbl="parChTrans1D2" presStyleIdx="1" presStyleCnt="4"/>
      <dgm:spPr/>
      <dgm:t>
        <a:bodyPr/>
        <a:lstStyle/>
        <a:p>
          <a:endParaRPr lang="es-MX"/>
        </a:p>
      </dgm:t>
    </dgm:pt>
    <dgm:pt modelId="{0609D97D-5200-47F3-93C9-2E81B4FDAE7C}" type="pres">
      <dgm:prSet presAssocID="{ADC3F992-3A99-4273-85AA-AF9480F9146C}" presName="root2" presStyleCnt="0"/>
      <dgm:spPr/>
    </dgm:pt>
    <dgm:pt modelId="{96751F4D-ED6E-4259-867D-FDD91B7622E0}" type="pres">
      <dgm:prSet presAssocID="{ADC3F992-3A99-4273-85AA-AF9480F9146C}" presName="LevelTwoTextNode" presStyleLbl="node2" presStyleIdx="1" presStyleCnt="4" custScaleX="204573">
        <dgm:presLayoutVars>
          <dgm:chPref val="3"/>
        </dgm:presLayoutVars>
      </dgm:prSet>
      <dgm:spPr/>
      <dgm:t>
        <a:bodyPr/>
        <a:lstStyle/>
        <a:p>
          <a:endParaRPr lang="es-MX"/>
        </a:p>
      </dgm:t>
    </dgm:pt>
    <dgm:pt modelId="{76FB9C34-F8F0-48BB-A12F-E40A68CCDAE9}" type="pres">
      <dgm:prSet presAssocID="{ADC3F992-3A99-4273-85AA-AF9480F9146C}" presName="level3hierChild" presStyleCnt="0"/>
      <dgm:spPr/>
    </dgm:pt>
    <dgm:pt modelId="{F6C0F874-8AE1-4C4E-8FEC-D6E6D10C24FA}" type="pres">
      <dgm:prSet presAssocID="{C11525DB-5D0B-4DC0-8EDE-FBD281BB1D70}" presName="conn2-1" presStyleLbl="parChTrans1D2" presStyleIdx="2" presStyleCnt="4"/>
      <dgm:spPr/>
      <dgm:t>
        <a:bodyPr/>
        <a:lstStyle/>
        <a:p>
          <a:endParaRPr lang="es-MX"/>
        </a:p>
      </dgm:t>
    </dgm:pt>
    <dgm:pt modelId="{F8525E02-2F6B-4741-B310-469654830467}" type="pres">
      <dgm:prSet presAssocID="{C11525DB-5D0B-4DC0-8EDE-FBD281BB1D70}" presName="connTx" presStyleLbl="parChTrans1D2" presStyleIdx="2" presStyleCnt="4"/>
      <dgm:spPr/>
      <dgm:t>
        <a:bodyPr/>
        <a:lstStyle/>
        <a:p>
          <a:endParaRPr lang="es-MX"/>
        </a:p>
      </dgm:t>
    </dgm:pt>
    <dgm:pt modelId="{E3659719-D392-4691-8BA2-7C1A8C2675A6}" type="pres">
      <dgm:prSet presAssocID="{11AD061E-1E06-4059-91B9-2591D5C5C458}" presName="root2" presStyleCnt="0"/>
      <dgm:spPr/>
    </dgm:pt>
    <dgm:pt modelId="{21BA2BFA-A5C9-4A19-B3CC-CC5C5970C626}" type="pres">
      <dgm:prSet presAssocID="{11AD061E-1E06-4059-91B9-2591D5C5C458}" presName="LevelTwoTextNode" presStyleLbl="node2" presStyleIdx="2" presStyleCnt="4" custScaleX="204573">
        <dgm:presLayoutVars>
          <dgm:chPref val="3"/>
        </dgm:presLayoutVars>
      </dgm:prSet>
      <dgm:spPr/>
      <dgm:t>
        <a:bodyPr/>
        <a:lstStyle/>
        <a:p>
          <a:endParaRPr lang="es-MX"/>
        </a:p>
      </dgm:t>
    </dgm:pt>
    <dgm:pt modelId="{FD3F8A7D-9638-4315-ACAB-9FEB1AE4E112}" type="pres">
      <dgm:prSet presAssocID="{11AD061E-1E06-4059-91B9-2591D5C5C458}" presName="level3hierChild" presStyleCnt="0"/>
      <dgm:spPr/>
    </dgm:pt>
    <dgm:pt modelId="{8FE617CE-747E-4F98-9AFB-58128C4C059C}" type="pres">
      <dgm:prSet presAssocID="{1C5E095C-0F9F-49F0-9992-199C9D3D02A3}" presName="conn2-1" presStyleLbl="parChTrans1D2" presStyleIdx="3" presStyleCnt="4"/>
      <dgm:spPr/>
      <dgm:t>
        <a:bodyPr/>
        <a:lstStyle/>
        <a:p>
          <a:endParaRPr lang="es-MX"/>
        </a:p>
      </dgm:t>
    </dgm:pt>
    <dgm:pt modelId="{67F3CB26-3FD1-4677-8A04-2C440D38F14E}" type="pres">
      <dgm:prSet presAssocID="{1C5E095C-0F9F-49F0-9992-199C9D3D02A3}" presName="connTx" presStyleLbl="parChTrans1D2" presStyleIdx="3" presStyleCnt="4"/>
      <dgm:spPr/>
      <dgm:t>
        <a:bodyPr/>
        <a:lstStyle/>
        <a:p>
          <a:endParaRPr lang="es-MX"/>
        </a:p>
      </dgm:t>
    </dgm:pt>
    <dgm:pt modelId="{41194A03-BCCB-4040-AAF0-85957636DDDE}" type="pres">
      <dgm:prSet presAssocID="{36C7B7DE-3E3F-4196-B049-7E5379A88E88}" presName="root2" presStyleCnt="0"/>
      <dgm:spPr/>
    </dgm:pt>
    <dgm:pt modelId="{E5EE1096-7530-400D-A891-4DB4266440DD}" type="pres">
      <dgm:prSet presAssocID="{36C7B7DE-3E3F-4196-B049-7E5379A88E88}" presName="LevelTwoTextNode" presStyleLbl="node2" presStyleIdx="3" presStyleCnt="4" custScaleX="204573">
        <dgm:presLayoutVars>
          <dgm:chPref val="3"/>
        </dgm:presLayoutVars>
      </dgm:prSet>
      <dgm:spPr/>
      <dgm:t>
        <a:bodyPr/>
        <a:lstStyle/>
        <a:p>
          <a:endParaRPr lang="es-MX"/>
        </a:p>
      </dgm:t>
    </dgm:pt>
    <dgm:pt modelId="{35D52219-362D-4B40-9269-8655C467C4DB}" type="pres">
      <dgm:prSet presAssocID="{36C7B7DE-3E3F-4196-B049-7E5379A88E88}" presName="level3hierChild" presStyleCnt="0"/>
      <dgm:spPr/>
    </dgm:pt>
  </dgm:ptLst>
  <dgm:cxnLst>
    <dgm:cxn modelId="{C94B929F-DC03-40BB-AD81-DB2DAC3C6014}" srcId="{251A8EE8-8074-44B6-914E-5035E3C0A4F0}" destId="{CB1E8A0C-4F12-41D1-8C37-086D56BD9CFE}" srcOrd="0" destOrd="0" parTransId="{A8041DE2-8BDC-47B5-84B0-841D9C9907B3}" sibTransId="{F9063054-B9EB-49BD-9418-FEA2E590329A}"/>
    <dgm:cxn modelId="{70CAEAA5-5997-4239-BBEE-AB30C5D90638}" srcId="{CB1E8A0C-4F12-41D1-8C37-086D56BD9CFE}" destId="{11AD061E-1E06-4059-91B9-2591D5C5C458}" srcOrd="2" destOrd="0" parTransId="{C11525DB-5D0B-4DC0-8EDE-FBD281BB1D70}" sibTransId="{319C1387-1C1F-42C5-95F5-7BCC07CC35A6}"/>
    <dgm:cxn modelId="{D34D1153-5154-4358-95D8-9DE89712B167}" type="presOf" srcId="{251A8EE8-8074-44B6-914E-5035E3C0A4F0}" destId="{987594EC-CFAD-471C-90C2-A8E86A05D2BF}" srcOrd="0" destOrd="0" presId="urn:microsoft.com/office/officeart/2008/layout/HorizontalMultiLevelHierarchy"/>
    <dgm:cxn modelId="{39F46934-3DD7-480C-B3E1-517DDB9E2F90}" type="presOf" srcId="{47D0DC3B-A5BC-43F8-8D67-68FBDC6A817F}" destId="{193F4ACF-E7B9-405C-8601-AB0F3DD8A660}" srcOrd="0" destOrd="0" presId="urn:microsoft.com/office/officeart/2008/layout/HorizontalMultiLevelHierarchy"/>
    <dgm:cxn modelId="{99B34EAD-6163-4B7A-9A62-7BC58F1B5C01}" type="presOf" srcId="{36C7B7DE-3E3F-4196-B049-7E5379A88E88}" destId="{E5EE1096-7530-400D-A891-4DB4266440DD}" srcOrd="0" destOrd="0" presId="urn:microsoft.com/office/officeart/2008/layout/HorizontalMultiLevelHierarchy"/>
    <dgm:cxn modelId="{D8640907-E1E0-41A7-AA66-2B8F93EE966B}" srcId="{CB1E8A0C-4F12-41D1-8C37-086D56BD9CFE}" destId="{6FF5F605-EA24-471D-8ACF-9C69CA712D1F}" srcOrd="0" destOrd="0" parTransId="{92CB5490-024F-4744-9FBD-65F3D4EAFE9A}" sibTransId="{0842F63D-2EAA-46E4-9017-1BEA5E5437C0}"/>
    <dgm:cxn modelId="{036F54E5-CF57-4A9A-94C0-00A65D97C27C}" type="presOf" srcId="{11AD061E-1E06-4059-91B9-2591D5C5C458}" destId="{21BA2BFA-A5C9-4A19-B3CC-CC5C5970C626}" srcOrd="0" destOrd="0" presId="urn:microsoft.com/office/officeart/2008/layout/HorizontalMultiLevelHierarchy"/>
    <dgm:cxn modelId="{F4317929-1315-4C85-85C3-1F13EBBC66BC}" type="presOf" srcId="{47D0DC3B-A5BC-43F8-8D67-68FBDC6A817F}" destId="{4DCFA98F-DB39-49BD-89B1-4F2297E41C1F}" srcOrd="1" destOrd="0" presId="urn:microsoft.com/office/officeart/2008/layout/HorizontalMultiLevelHierarchy"/>
    <dgm:cxn modelId="{736CE04F-44C1-409B-A6D7-7FE3771A24AB}" srcId="{CB1E8A0C-4F12-41D1-8C37-086D56BD9CFE}" destId="{36C7B7DE-3E3F-4196-B049-7E5379A88E88}" srcOrd="3" destOrd="0" parTransId="{1C5E095C-0F9F-49F0-9992-199C9D3D02A3}" sibTransId="{651D1468-AEE9-4EC6-8DC9-D7F5F806A513}"/>
    <dgm:cxn modelId="{5DECC39F-1B08-413C-AD7E-FF68775E0EEE}" type="presOf" srcId="{6FF5F605-EA24-471D-8ACF-9C69CA712D1F}" destId="{EA8FACE8-E0F1-4ED2-AB0E-471769994003}" srcOrd="0" destOrd="0" presId="urn:microsoft.com/office/officeart/2008/layout/HorizontalMultiLevelHierarchy"/>
    <dgm:cxn modelId="{CCAB16DF-B7CF-4BEE-A597-6F8F4CB92E9E}" type="presOf" srcId="{C11525DB-5D0B-4DC0-8EDE-FBD281BB1D70}" destId="{F8525E02-2F6B-4741-B310-469654830467}" srcOrd="1" destOrd="0" presId="urn:microsoft.com/office/officeart/2008/layout/HorizontalMultiLevelHierarchy"/>
    <dgm:cxn modelId="{472CB58D-5726-4D8C-A70C-A20B5AF91AC6}" type="presOf" srcId="{CB1E8A0C-4F12-41D1-8C37-086D56BD9CFE}" destId="{DCBAA3EC-AC9E-4861-A073-7F06E5BAF843}" srcOrd="0" destOrd="0" presId="urn:microsoft.com/office/officeart/2008/layout/HorizontalMultiLevelHierarchy"/>
    <dgm:cxn modelId="{5C4D0364-5577-46C3-8E9C-8997FA33A827}" type="presOf" srcId="{1C5E095C-0F9F-49F0-9992-199C9D3D02A3}" destId="{8FE617CE-747E-4F98-9AFB-58128C4C059C}" srcOrd="0" destOrd="0" presId="urn:microsoft.com/office/officeart/2008/layout/HorizontalMultiLevelHierarchy"/>
    <dgm:cxn modelId="{94957D39-EB32-4D20-AC77-CA96C5471FA3}" type="presOf" srcId="{92CB5490-024F-4744-9FBD-65F3D4EAFE9A}" destId="{79292A9F-181E-43A5-A0DB-4684389DC21C}" srcOrd="0" destOrd="0" presId="urn:microsoft.com/office/officeart/2008/layout/HorizontalMultiLevelHierarchy"/>
    <dgm:cxn modelId="{48847C9E-F176-4125-A695-E21382A947B3}" type="presOf" srcId="{92CB5490-024F-4744-9FBD-65F3D4EAFE9A}" destId="{717E7089-4A73-4D66-AE1B-D227F560B371}" srcOrd="1" destOrd="0" presId="urn:microsoft.com/office/officeart/2008/layout/HorizontalMultiLevelHierarchy"/>
    <dgm:cxn modelId="{1F5C9984-2EED-4CAE-B16D-E95F3DC16765}" type="presOf" srcId="{C11525DB-5D0B-4DC0-8EDE-FBD281BB1D70}" destId="{F6C0F874-8AE1-4C4E-8FEC-D6E6D10C24FA}" srcOrd="0" destOrd="0" presId="urn:microsoft.com/office/officeart/2008/layout/HorizontalMultiLevelHierarchy"/>
    <dgm:cxn modelId="{EABA0E12-F18B-46A5-A45B-B0C093E6C240}" type="presOf" srcId="{1C5E095C-0F9F-49F0-9992-199C9D3D02A3}" destId="{67F3CB26-3FD1-4677-8A04-2C440D38F14E}" srcOrd="1" destOrd="0" presId="urn:microsoft.com/office/officeart/2008/layout/HorizontalMultiLevelHierarchy"/>
    <dgm:cxn modelId="{0A1FAC9D-98A7-49A7-BD98-5DD6077FE12A}" type="presOf" srcId="{ADC3F992-3A99-4273-85AA-AF9480F9146C}" destId="{96751F4D-ED6E-4259-867D-FDD91B7622E0}" srcOrd="0" destOrd="0" presId="urn:microsoft.com/office/officeart/2008/layout/HorizontalMultiLevelHierarchy"/>
    <dgm:cxn modelId="{13139297-9896-4E4F-A3B2-8FC6CC3E0F51}" srcId="{CB1E8A0C-4F12-41D1-8C37-086D56BD9CFE}" destId="{ADC3F992-3A99-4273-85AA-AF9480F9146C}" srcOrd="1" destOrd="0" parTransId="{47D0DC3B-A5BC-43F8-8D67-68FBDC6A817F}" sibTransId="{896EADD8-BF5A-4537-91F6-5D2F9E82DBE8}"/>
    <dgm:cxn modelId="{4B55DEA0-DF11-4F5F-920F-892C9C842302}" type="presParOf" srcId="{987594EC-CFAD-471C-90C2-A8E86A05D2BF}" destId="{776A5BE0-BADA-4A9C-992C-F7C7ABDC06C0}" srcOrd="0" destOrd="0" presId="urn:microsoft.com/office/officeart/2008/layout/HorizontalMultiLevelHierarchy"/>
    <dgm:cxn modelId="{A1296BA8-0EF5-4D0C-ADAA-D2D5AE8D7EFA}" type="presParOf" srcId="{776A5BE0-BADA-4A9C-992C-F7C7ABDC06C0}" destId="{DCBAA3EC-AC9E-4861-A073-7F06E5BAF843}" srcOrd="0" destOrd="0" presId="urn:microsoft.com/office/officeart/2008/layout/HorizontalMultiLevelHierarchy"/>
    <dgm:cxn modelId="{1F252042-6DF7-4B2F-A01E-56D85B5AD55C}" type="presParOf" srcId="{776A5BE0-BADA-4A9C-992C-F7C7ABDC06C0}" destId="{6737BA90-C633-4D07-B4EC-D6B843A19868}" srcOrd="1" destOrd="0" presId="urn:microsoft.com/office/officeart/2008/layout/HorizontalMultiLevelHierarchy"/>
    <dgm:cxn modelId="{F7F0DAF4-679A-4BDC-BC1A-22BEB1E02A7D}" type="presParOf" srcId="{6737BA90-C633-4D07-B4EC-D6B843A19868}" destId="{79292A9F-181E-43A5-A0DB-4684389DC21C}" srcOrd="0" destOrd="0" presId="urn:microsoft.com/office/officeart/2008/layout/HorizontalMultiLevelHierarchy"/>
    <dgm:cxn modelId="{ECBD107A-FA24-4CA9-93EF-513A628C66D9}" type="presParOf" srcId="{79292A9F-181E-43A5-A0DB-4684389DC21C}" destId="{717E7089-4A73-4D66-AE1B-D227F560B371}" srcOrd="0" destOrd="0" presId="urn:microsoft.com/office/officeart/2008/layout/HorizontalMultiLevelHierarchy"/>
    <dgm:cxn modelId="{B05FB915-B0A3-43A9-9AB0-534B4CAFD5C2}" type="presParOf" srcId="{6737BA90-C633-4D07-B4EC-D6B843A19868}" destId="{99899647-3A24-45F0-AB38-959FCB4F403E}" srcOrd="1" destOrd="0" presId="urn:microsoft.com/office/officeart/2008/layout/HorizontalMultiLevelHierarchy"/>
    <dgm:cxn modelId="{2C8E2DF3-3BE2-4744-A5E8-6432EC896665}" type="presParOf" srcId="{99899647-3A24-45F0-AB38-959FCB4F403E}" destId="{EA8FACE8-E0F1-4ED2-AB0E-471769994003}" srcOrd="0" destOrd="0" presId="urn:microsoft.com/office/officeart/2008/layout/HorizontalMultiLevelHierarchy"/>
    <dgm:cxn modelId="{32A4F707-1C32-4668-91E9-08076172D04B}" type="presParOf" srcId="{99899647-3A24-45F0-AB38-959FCB4F403E}" destId="{7FCCCD68-4530-4199-8C11-0D9DB2021BA2}" srcOrd="1" destOrd="0" presId="urn:microsoft.com/office/officeart/2008/layout/HorizontalMultiLevelHierarchy"/>
    <dgm:cxn modelId="{9F47B76D-306C-448D-AA2F-50A065D9D51B}" type="presParOf" srcId="{6737BA90-C633-4D07-B4EC-D6B843A19868}" destId="{193F4ACF-E7B9-405C-8601-AB0F3DD8A660}" srcOrd="2" destOrd="0" presId="urn:microsoft.com/office/officeart/2008/layout/HorizontalMultiLevelHierarchy"/>
    <dgm:cxn modelId="{72B1EE59-8710-453C-9836-6802FD723A6C}" type="presParOf" srcId="{193F4ACF-E7B9-405C-8601-AB0F3DD8A660}" destId="{4DCFA98F-DB39-49BD-89B1-4F2297E41C1F}" srcOrd="0" destOrd="0" presId="urn:microsoft.com/office/officeart/2008/layout/HorizontalMultiLevelHierarchy"/>
    <dgm:cxn modelId="{6757E8C8-012E-4C96-9D37-13BFAE0FF256}" type="presParOf" srcId="{6737BA90-C633-4D07-B4EC-D6B843A19868}" destId="{0609D97D-5200-47F3-93C9-2E81B4FDAE7C}" srcOrd="3" destOrd="0" presId="urn:microsoft.com/office/officeart/2008/layout/HorizontalMultiLevelHierarchy"/>
    <dgm:cxn modelId="{257B6B41-9C52-4A6E-94DA-2D0CC64F1989}" type="presParOf" srcId="{0609D97D-5200-47F3-93C9-2E81B4FDAE7C}" destId="{96751F4D-ED6E-4259-867D-FDD91B7622E0}" srcOrd="0" destOrd="0" presId="urn:microsoft.com/office/officeart/2008/layout/HorizontalMultiLevelHierarchy"/>
    <dgm:cxn modelId="{9FA38DE0-FD2B-4715-80BA-3CE9FE317EDF}" type="presParOf" srcId="{0609D97D-5200-47F3-93C9-2E81B4FDAE7C}" destId="{76FB9C34-F8F0-48BB-A12F-E40A68CCDAE9}" srcOrd="1" destOrd="0" presId="urn:microsoft.com/office/officeart/2008/layout/HorizontalMultiLevelHierarchy"/>
    <dgm:cxn modelId="{BE115CC6-B35A-4A9D-9C0F-00BC89B29443}" type="presParOf" srcId="{6737BA90-C633-4D07-B4EC-D6B843A19868}" destId="{F6C0F874-8AE1-4C4E-8FEC-D6E6D10C24FA}" srcOrd="4" destOrd="0" presId="urn:microsoft.com/office/officeart/2008/layout/HorizontalMultiLevelHierarchy"/>
    <dgm:cxn modelId="{52B6C866-4A6E-4083-8621-1BA77AF4F9B4}" type="presParOf" srcId="{F6C0F874-8AE1-4C4E-8FEC-D6E6D10C24FA}" destId="{F8525E02-2F6B-4741-B310-469654830467}" srcOrd="0" destOrd="0" presId="urn:microsoft.com/office/officeart/2008/layout/HorizontalMultiLevelHierarchy"/>
    <dgm:cxn modelId="{6A1DE7B4-4EDD-4CEA-A262-D3D82E4E7BF7}" type="presParOf" srcId="{6737BA90-C633-4D07-B4EC-D6B843A19868}" destId="{E3659719-D392-4691-8BA2-7C1A8C2675A6}" srcOrd="5" destOrd="0" presId="urn:microsoft.com/office/officeart/2008/layout/HorizontalMultiLevelHierarchy"/>
    <dgm:cxn modelId="{E1E5724A-43E0-46A5-A1B0-47DE476B56F4}" type="presParOf" srcId="{E3659719-D392-4691-8BA2-7C1A8C2675A6}" destId="{21BA2BFA-A5C9-4A19-B3CC-CC5C5970C626}" srcOrd="0" destOrd="0" presId="urn:microsoft.com/office/officeart/2008/layout/HorizontalMultiLevelHierarchy"/>
    <dgm:cxn modelId="{87EC0DFC-BC1E-4811-B67E-C08C47768898}" type="presParOf" srcId="{E3659719-D392-4691-8BA2-7C1A8C2675A6}" destId="{FD3F8A7D-9638-4315-ACAB-9FEB1AE4E112}" srcOrd="1" destOrd="0" presId="urn:microsoft.com/office/officeart/2008/layout/HorizontalMultiLevelHierarchy"/>
    <dgm:cxn modelId="{C167A713-8EB8-4C01-9143-397D9E0EA3BF}" type="presParOf" srcId="{6737BA90-C633-4D07-B4EC-D6B843A19868}" destId="{8FE617CE-747E-4F98-9AFB-58128C4C059C}" srcOrd="6" destOrd="0" presId="urn:microsoft.com/office/officeart/2008/layout/HorizontalMultiLevelHierarchy"/>
    <dgm:cxn modelId="{ABBB4899-A112-45F7-8B15-2853BDBF714B}" type="presParOf" srcId="{8FE617CE-747E-4F98-9AFB-58128C4C059C}" destId="{67F3CB26-3FD1-4677-8A04-2C440D38F14E}" srcOrd="0" destOrd="0" presId="urn:microsoft.com/office/officeart/2008/layout/HorizontalMultiLevelHierarchy"/>
    <dgm:cxn modelId="{5FCD6A8F-80AE-48AA-A0A4-D91915ABE78B}" type="presParOf" srcId="{6737BA90-C633-4D07-B4EC-D6B843A19868}" destId="{41194A03-BCCB-4040-AAF0-85957636DDDE}" srcOrd="7" destOrd="0" presId="urn:microsoft.com/office/officeart/2008/layout/HorizontalMultiLevelHierarchy"/>
    <dgm:cxn modelId="{2D183A92-2EEC-4B97-A323-5C2D7253AC47}" type="presParOf" srcId="{41194A03-BCCB-4040-AAF0-85957636DDDE}" destId="{E5EE1096-7530-400D-A891-4DB4266440DD}" srcOrd="0" destOrd="0" presId="urn:microsoft.com/office/officeart/2008/layout/HorizontalMultiLevelHierarchy"/>
    <dgm:cxn modelId="{5EB6E6A3-CBE7-40A7-A3D4-9DC48A0F31EC}" type="presParOf" srcId="{41194A03-BCCB-4040-AAF0-85957636DDDE}" destId="{35D52219-362D-4B40-9269-8655C467C4DB}"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E3C2F7A-D8E5-43EC-9FE5-39DB07A20585}" type="doc">
      <dgm:prSet loTypeId="urn:microsoft.com/office/officeart/2005/8/layout/cycle2" loCatId="cycle" qsTypeId="urn:microsoft.com/office/officeart/2005/8/quickstyle/3d3" qsCatId="3D" csTypeId="urn:microsoft.com/office/officeart/2005/8/colors/accent1_2" csCatId="accent1" phldr="1"/>
      <dgm:spPr/>
      <dgm:t>
        <a:bodyPr/>
        <a:lstStyle/>
        <a:p>
          <a:endParaRPr lang="es-MX"/>
        </a:p>
      </dgm:t>
    </dgm:pt>
    <dgm:pt modelId="{1818FA27-08C3-4FD2-AF38-C8FAC654D0EF}">
      <dgm:prSet phldrT="[Texto]" custT="1"/>
      <dgm:spPr/>
      <dgm:t>
        <a:bodyPr/>
        <a:lstStyle/>
        <a:p>
          <a:r>
            <a:rPr lang="es-MX" sz="1400" dirty="0" smtClean="0"/>
            <a:t>1. Observación</a:t>
          </a:r>
          <a:endParaRPr lang="es-MX" sz="1400" dirty="0"/>
        </a:p>
      </dgm:t>
    </dgm:pt>
    <dgm:pt modelId="{1F33AAEC-79EA-4D6C-9A98-E3C07756125B}" type="parTrans" cxnId="{831A8BC3-4E2A-4C45-AABD-F103604E6946}">
      <dgm:prSet/>
      <dgm:spPr/>
      <dgm:t>
        <a:bodyPr/>
        <a:lstStyle/>
        <a:p>
          <a:endParaRPr lang="es-MX" sz="4400"/>
        </a:p>
      </dgm:t>
    </dgm:pt>
    <dgm:pt modelId="{0E8D3537-729B-4C98-9C8C-9BBA1D022A20}" type="sibTrans" cxnId="{831A8BC3-4E2A-4C45-AABD-F103604E6946}">
      <dgm:prSet custT="1"/>
      <dgm:spPr/>
      <dgm:t>
        <a:bodyPr/>
        <a:lstStyle/>
        <a:p>
          <a:endParaRPr lang="es-MX" sz="1200"/>
        </a:p>
      </dgm:t>
    </dgm:pt>
    <dgm:pt modelId="{E9A2E84E-E1A1-4B58-9171-FE6440BEE05E}">
      <dgm:prSet phldrT="[Texto]" custT="1"/>
      <dgm:spPr>
        <a:solidFill>
          <a:srgbClr val="663300"/>
        </a:solidFill>
      </dgm:spPr>
      <dgm:t>
        <a:bodyPr/>
        <a:lstStyle/>
        <a:p>
          <a:r>
            <a:rPr lang="es-MX" sz="1400" dirty="0" smtClean="0"/>
            <a:t>2. Inducción o pregunta</a:t>
          </a:r>
          <a:endParaRPr lang="es-MX" sz="1400" dirty="0"/>
        </a:p>
      </dgm:t>
    </dgm:pt>
    <dgm:pt modelId="{D7FE1C8A-A4E1-45A1-9ACA-5C6BA60539BD}" type="parTrans" cxnId="{8A31D02C-1163-4B0D-8B09-7A1CC6D1F0F3}">
      <dgm:prSet/>
      <dgm:spPr/>
      <dgm:t>
        <a:bodyPr/>
        <a:lstStyle/>
        <a:p>
          <a:endParaRPr lang="es-MX" sz="4400"/>
        </a:p>
      </dgm:t>
    </dgm:pt>
    <dgm:pt modelId="{81238705-A38C-4C41-9712-4382A7EB7365}" type="sibTrans" cxnId="{8A31D02C-1163-4B0D-8B09-7A1CC6D1F0F3}">
      <dgm:prSet custT="1"/>
      <dgm:spPr/>
      <dgm:t>
        <a:bodyPr/>
        <a:lstStyle/>
        <a:p>
          <a:endParaRPr lang="es-MX" sz="1200"/>
        </a:p>
      </dgm:t>
    </dgm:pt>
    <dgm:pt modelId="{876BD278-3DDA-42A4-BEC7-4C11983D1D6F}">
      <dgm:prSet phldrT="[Texto]" custT="1"/>
      <dgm:spPr>
        <a:solidFill>
          <a:srgbClr val="002060"/>
        </a:solidFill>
      </dgm:spPr>
      <dgm:t>
        <a:bodyPr/>
        <a:lstStyle/>
        <a:p>
          <a:r>
            <a:rPr lang="es-MX" sz="1400" dirty="0" smtClean="0"/>
            <a:t>3. Hipótesis</a:t>
          </a:r>
          <a:endParaRPr lang="es-MX" sz="1400" dirty="0"/>
        </a:p>
      </dgm:t>
    </dgm:pt>
    <dgm:pt modelId="{8CD5CDA3-D6AB-46D7-B431-92B02AF0E00E}" type="parTrans" cxnId="{9509A075-8F87-4E8D-B40F-FE26D5A1F0A9}">
      <dgm:prSet/>
      <dgm:spPr/>
      <dgm:t>
        <a:bodyPr/>
        <a:lstStyle/>
        <a:p>
          <a:endParaRPr lang="es-MX" sz="4400"/>
        </a:p>
      </dgm:t>
    </dgm:pt>
    <dgm:pt modelId="{7858B35F-ADC9-414C-A188-F971C900E45B}" type="sibTrans" cxnId="{9509A075-8F87-4E8D-B40F-FE26D5A1F0A9}">
      <dgm:prSet custT="1"/>
      <dgm:spPr/>
      <dgm:t>
        <a:bodyPr/>
        <a:lstStyle/>
        <a:p>
          <a:endParaRPr lang="es-MX" sz="1200"/>
        </a:p>
      </dgm:t>
    </dgm:pt>
    <dgm:pt modelId="{A4E46B5E-73FC-4417-88FF-1B965C7E75B5}">
      <dgm:prSet phldrT="[Texto]" custT="1"/>
      <dgm:spPr>
        <a:solidFill>
          <a:srgbClr val="CC00CC"/>
        </a:solidFill>
      </dgm:spPr>
      <dgm:t>
        <a:bodyPr/>
        <a:lstStyle/>
        <a:p>
          <a:r>
            <a:rPr lang="es-MX" sz="1400" dirty="0" smtClean="0"/>
            <a:t>4. Predicción</a:t>
          </a:r>
          <a:endParaRPr lang="es-MX" sz="1400" dirty="0"/>
        </a:p>
      </dgm:t>
    </dgm:pt>
    <dgm:pt modelId="{FDF3800C-46EC-4E58-B118-25AA35738950}" type="parTrans" cxnId="{A4C4DE28-D831-47E3-AC76-45926F90F9D9}">
      <dgm:prSet/>
      <dgm:spPr/>
      <dgm:t>
        <a:bodyPr/>
        <a:lstStyle/>
        <a:p>
          <a:endParaRPr lang="es-MX" sz="4400"/>
        </a:p>
      </dgm:t>
    </dgm:pt>
    <dgm:pt modelId="{72E15936-BD16-4827-B767-DC9D2EDAB5F9}" type="sibTrans" cxnId="{A4C4DE28-D831-47E3-AC76-45926F90F9D9}">
      <dgm:prSet custT="1"/>
      <dgm:spPr/>
      <dgm:t>
        <a:bodyPr/>
        <a:lstStyle/>
        <a:p>
          <a:endParaRPr lang="es-MX" sz="1200"/>
        </a:p>
      </dgm:t>
    </dgm:pt>
    <dgm:pt modelId="{63F40449-00C1-4D48-A1A9-AE283A6ED141}">
      <dgm:prSet phldrT="[Texto]" custT="1"/>
      <dgm:spPr>
        <a:solidFill>
          <a:srgbClr val="0070C0"/>
        </a:solidFill>
      </dgm:spPr>
      <dgm:t>
        <a:bodyPr/>
        <a:lstStyle/>
        <a:p>
          <a:r>
            <a:rPr lang="es-MX" sz="1400" dirty="0" smtClean="0"/>
            <a:t>6. Análisis y conclusión</a:t>
          </a:r>
          <a:endParaRPr lang="es-MX" sz="1400" dirty="0"/>
        </a:p>
      </dgm:t>
    </dgm:pt>
    <dgm:pt modelId="{D9E3F7E4-EDEC-4D3A-8CED-1BF9613ED4CF}" type="parTrans" cxnId="{F96D2A3E-A024-49C4-93A3-80514264F5AD}">
      <dgm:prSet/>
      <dgm:spPr/>
      <dgm:t>
        <a:bodyPr/>
        <a:lstStyle/>
        <a:p>
          <a:endParaRPr lang="es-MX" sz="4400"/>
        </a:p>
      </dgm:t>
    </dgm:pt>
    <dgm:pt modelId="{8CA4BA75-0CFB-4E1E-B3E8-FAF306E4C2D8}" type="sibTrans" cxnId="{F96D2A3E-A024-49C4-93A3-80514264F5AD}">
      <dgm:prSet custT="1"/>
      <dgm:spPr/>
      <dgm:t>
        <a:bodyPr/>
        <a:lstStyle/>
        <a:p>
          <a:endParaRPr lang="es-MX" sz="1200"/>
        </a:p>
      </dgm:t>
    </dgm:pt>
    <dgm:pt modelId="{0D7DD23C-6FDD-48FF-99FD-1EA328180DBE}">
      <dgm:prSet custT="1"/>
      <dgm:spPr>
        <a:solidFill>
          <a:srgbClr val="00B050"/>
        </a:solidFill>
      </dgm:spPr>
      <dgm:t>
        <a:bodyPr/>
        <a:lstStyle/>
        <a:p>
          <a:r>
            <a:rPr lang="es-MX" sz="1400" dirty="0" smtClean="0"/>
            <a:t>5. Experimenta-</a:t>
          </a:r>
          <a:r>
            <a:rPr lang="es-MX" sz="1400" dirty="0" err="1" smtClean="0"/>
            <a:t>ción</a:t>
          </a:r>
          <a:endParaRPr lang="es-MX" sz="1400" dirty="0"/>
        </a:p>
      </dgm:t>
    </dgm:pt>
    <dgm:pt modelId="{ED2B7A3B-5AEB-4D1E-BC36-1259565481F3}" type="parTrans" cxnId="{31001F04-4F20-44EA-9D51-C3DE29B3632D}">
      <dgm:prSet/>
      <dgm:spPr/>
      <dgm:t>
        <a:bodyPr/>
        <a:lstStyle/>
        <a:p>
          <a:endParaRPr lang="es-MX" sz="4400"/>
        </a:p>
      </dgm:t>
    </dgm:pt>
    <dgm:pt modelId="{331F1111-6751-47DE-9EAF-348D61695C07}" type="sibTrans" cxnId="{31001F04-4F20-44EA-9D51-C3DE29B3632D}">
      <dgm:prSet custT="1"/>
      <dgm:spPr/>
      <dgm:t>
        <a:bodyPr/>
        <a:lstStyle/>
        <a:p>
          <a:endParaRPr lang="es-MX" sz="1200"/>
        </a:p>
      </dgm:t>
    </dgm:pt>
    <dgm:pt modelId="{F5670BB6-203F-41D4-AC27-EB9B1EDC7B59}" type="pres">
      <dgm:prSet presAssocID="{CE3C2F7A-D8E5-43EC-9FE5-39DB07A20585}" presName="cycle" presStyleCnt="0">
        <dgm:presLayoutVars>
          <dgm:dir/>
          <dgm:resizeHandles val="exact"/>
        </dgm:presLayoutVars>
      </dgm:prSet>
      <dgm:spPr/>
      <dgm:t>
        <a:bodyPr/>
        <a:lstStyle/>
        <a:p>
          <a:endParaRPr lang="es-MX"/>
        </a:p>
      </dgm:t>
    </dgm:pt>
    <dgm:pt modelId="{9EB6A408-4E1C-4B9A-920D-9B28154B00B9}" type="pres">
      <dgm:prSet presAssocID="{1818FA27-08C3-4FD2-AF38-C8FAC654D0EF}" presName="node" presStyleLbl="node1" presStyleIdx="0" presStyleCnt="6" custScaleX="164821">
        <dgm:presLayoutVars>
          <dgm:bulletEnabled val="1"/>
        </dgm:presLayoutVars>
      </dgm:prSet>
      <dgm:spPr/>
      <dgm:t>
        <a:bodyPr/>
        <a:lstStyle/>
        <a:p>
          <a:endParaRPr lang="es-MX"/>
        </a:p>
      </dgm:t>
    </dgm:pt>
    <dgm:pt modelId="{6280D1F8-18D5-455A-93A3-6029A4065115}" type="pres">
      <dgm:prSet presAssocID="{0E8D3537-729B-4C98-9C8C-9BBA1D022A20}" presName="sibTrans" presStyleLbl="sibTrans2D1" presStyleIdx="0" presStyleCnt="6"/>
      <dgm:spPr/>
      <dgm:t>
        <a:bodyPr/>
        <a:lstStyle/>
        <a:p>
          <a:endParaRPr lang="es-MX"/>
        </a:p>
      </dgm:t>
    </dgm:pt>
    <dgm:pt modelId="{6E7CF0F4-73EB-4E50-9F1E-CB087787DE5B}" type="pres">
      <dgm:prSet presAssocID="{0E8D3537-729B-4C98-9C8C-9BBA1D022A20}" presName="connectorText" presStyleLbl="sibTrans2D1" presStyleIdx="0" presStyleCnt="6"/>
      <dgm:spPr/>
      <dgm:t>
        <a:bodyPr/>
        <a:lstStyle/>
        <a:p>
          <a:endParaRPr lang="es-MX"/>
        </a:p>
      </dgm:t>
    </dgm:pt>
    <dgm:pt modelId="{23899D30-B672-4408-8264-11599131F8BA}" type="pres">
      <dgm:prSet presAssocID="{E9A2E84E-E1A1-4B58-9171-FE6440BEE05E}" presName="node" presStyleLbl="node1" presStyleIdx="1" presStyleCnt="6" custScaleX="170508" custRadScaleRad="96904" custRadScaleInc="21739">
        <dgm:presLayoutVars>
          <dgm:bulletEnabled val="1"/>
        </dgm:presLayoutVars>
      </dgm:prSet>
      <dgm:spPr/>
      <dgm:t>
        <a:bodyPr/>
        <a:lstStyle/>
        <a:p>
          <a:endParaRPr lang="es-MX"/>
        </a:p>
      </dgm:t>
    </dgm:pt>
    <dgm:pt modelId="{F9CC1B35-4648-4CE5-BD4D-B0A001AFC2CE}" type="pres">
      <dgm:prSet presAssocID="{81238705-A38C-4C41-9712-4382A7EB7365}" presName="sibTrans" presStyleLbl="sibTrans2D1" presStyleIdx="1" presStyleCnt="6"/>
      <dgm:spPr/>
      <dgm:t>
        <a:bodyPr/>
        <a:lstStyle/>
        <a:p>
          <a:endParaRPr lang="es-MX"/>
        </a:p>
      </dgm:t>
    </dgm:pt>
    <dgm:pt modelId="{06CDBAB0-E972-4319-B9C8-3207349B181A}" type="pres">
      <dgm:prSet presAssocID="{81238705-A38C-4C41-9712-4382A7EB7365}" presName="connectorText" presStyleLbl="sibTrans2D1" presStyleIdx="1" presStyleCnt="6"/>
      <dgm:spPr/>
      <dgm:t>
        <a:bodyPr/>
        <a:lstStyle/>
        <a:p>
          <a:endParaRPr lang="es-MX"/>
        </a:p>
      </dgm:t>
    </dgm:pt>
    <dgm:pt modelId="{157B4583-80D9-4391-A3BF-50D45716706A}" type="pres">
      <dgm:prSet presAssocID="{876BD278-3DDA-42A4-BEC7-4C11983D1D6F}" presName="node" presStyleLbl="node1" presStyleIdx="2" presStyleCnt="6" custScaleX="178091" custRadScaleRad="99142" custRadScaleInc="-12341">
        <dgm:presLayoutVars>
          <dgm:bulletEnabled val="1"/>
        </dgm:presLayoutVars>
      </dgm:prSet>
      <dgm:spPr/>
      <dgm:t>
        <a:bodyPr/>
        <a:lstStyle/>
        <a:p>
          <a:endParaRPr lang="es-MX"/>
        </a:p>
      </dgm:t>
    </dgm:pt>
    <dgm:pt modelId="{359EB79C-1E64-455D-B423-C52093BC9EF6}" type="pres">
      <dgm:prSet presAssocID="{7858B35F-ADC9-414C-A188-F971C900E45B}" presName="sibTrans" presStyleLbl="sibTrans2D1" presStyleIdx="2" presStyleCnt="6"/>
      <dgm:spPr/>
      <dgm:t>
        <a:bodyPr/>
        <a:lstStyle/>
        <a:p>
          <a:endParaRPr lang="es-MX"/>
        </a:p>
      </dgm:t>
    </dgm:pt>
    <dgm:pt modelId="{1B61F285-FE2D-4E3D-AB8E-234F45679C94}" type="pres">
      <dgm:prSet presAssocID="{7858B35F-ADC9-414C-A188-F971C900E45B}" presName="connectorText" presStyleLbl="sibTrans2D1" presStyleIdx="2" presStyleCnt="6"/>
      <dgm:spPr/>
      <dgm:t>
        <a:bodyPr/>
        <a:lstStyle/>
        <a:p>
          <a:endParaRPr lang="es-MX"/>
        </a:p>
      </dgm:t>
    </dgm:pt>
    <dgm:pt modelId="{FD939E7B-0355-42F7-9C02-DE1C0E2F33F5}" type="pres">
      <dgm:prSet presAssocID="{A4E46B5E-73FC-4417-88FF-1B965C7E75B5}" presName="node" presStyleLbl="node1" presStyleIdx="3" presStyleCnt="6" custScaleX="152353">
        <dgm:presLayoutVars>
          <dgm:bulletEnabled val="1"/>
        </dgm:presLayoutVars>
      </dgm:prSet>
      <dgm:spPr/>
      <dgm:t>
        <a:bodyPr/>
        <a:lstStyle/>
        <a:p>
          <a:endParaRPr lang="es-MX"/>
        </a:p>
      </dgm:t>
    </dgm:pt>
    <dgm:pt modelId="{20F7D779-9DDD-454E-A40C-6BB33D6B091E}" type="pres">
      <dgm:prSet presAssocID="{72E15936-BD16-4827-B767-DC9D2EDAB5F9}" presName="sibTrans" presStyleLbl="sibTrans2D1" presStyleIdx="3" presStyleCnt="6"/>
      <dgm:spPr/>
      <dgm:t>
        <a:bodyPr/>
        <a:lstStyle/>
        <a:p>
          <a:endParaRPr lang="es-MX"/>
        </a:p>
      </dgm:t>
    </dgm:pt>
    <dgm:pt modelId="{A989B9FB-6B77-4AFA-B749-6C86629A6E93}" type="pres">
      <dgm:prSet presAssocID="{72E15936-BD16-4827-B767-DC9D2EDAB5F9}" presName="connectorText" presStyleLbl="sibTrans2D1" presStyleIdx="3" presStyleCnt="6"/>
      <dgm:spPr/>
      <dgm:t>
        <a:bodyPr/>
        <a:lstStyle/>
        <a:p>
          <a:endParaRPr lang="es-MX"/>
        </a:p>
      </dgm:t>
    </dgm:pt>
    <dgm:pt modelId="{D7EFA240-D6C2-4822-A8B3-A37414B1050B}" type="pres">
      <dgm:prSet presAssocID="{0D7DD23C-6FDD-48FF-99FD-1EA328180DBE}" presName="node" presStyleLbl="node1" presStyleIdx="4" presStyleCnt="6" custScaleX="167007" custRadScaleRad="95411" custRadScaleInc="13736">
        <dgm:presLayoutVars>
          <dgm:bulletEnabled val="1"/>
        </dgm:presLayoutVars>
      </dgm:prSet>
      <dgm:spPr/>
      <dgm:t>
        <a:bodyPr/>
        <a:lstStyle/>
        <a:p>
          <a:endParaRPr lang="es-MX"/>
        </a:p>
      </dgm:t>
    </dgm:pt>
    <dgm:pt modelId="{3A15C8EE-1686-4210-BCB7-643FDAA0F6F1}" type="pres">
      <dgm:prSet presAssocID="{331F1111-6751-47DE-9EAF-348D61695C07}" presName="sibTrans" presStyleLbl="sibTrans2D1" presStyleIdx="4" presStyleCnt="6"/>
      <dgm:spPr/>
      <dgm:t>
        <a:bodyPr/>
        <a:lstStyle/>
        <a:p>
          <a:endParaRPr lang="es-MX"/>
        </a:p>
      </dgm:t>
    </dgm:pt>
    <dgm:pt modelId="{ED6CF2BF-F18A-45C1-ABD7-95F30C4330F5}" type="pres">
      <dgm:prSet presAssocID="{331F1111-6751-47DE-9EAF-348D61695C07}" presName="connectorText" presStyleLbl="sibTrans2D1" presStyleIdx="4" presStyleCnt="6"/>
      <dgm:spPr/>
      <dgm:t>
        <a:bodyPr/>
        <a:lstStyle/>
        <a:p>
          <a:endParaRPr lang="es-MX"/>
        </a:p>
      </dgm:t>
    </dgm:pt>
    <dgm:pt modelId="{73CA9DD5-31B7-42CF-B1EF-2921FE2C9282}" type="pres">
      <dgm:prSet presAssocID="{63F40449-00C1-4D48-A1A9-AE283A6ED141}" presName="node" presStyleLbl="node1" presStyleIdx="5" presStyleCnt="6" custScaleX="162509" custRadScaleRad="99909" custRadScaleInc="-19480">
        <dgm:presLayoutVars>
          <dgm:bulletEnabled val="1"/>
        </dgm:presLayoutVars>
      </dgm:prSet>
      <dgm:spPr/>
      <dgm:t>
        <a:bodyPr/>
        <a:lstStyle/>
        <a:p>
          <a:endParaRPr lang="es-MX"/>
        </a:p>
      </dgm:t>
    </dgm:pt>
    <dgm:pt modelId="{7311B438-4796-4BBE-BEFF-3B278233C162}" type="pres">
      <dgm:prSet presAssocID="{8CA4BA75-0CFB-4E1E-B3E8-FAF306E4C2D8}" presName="sibTrans" presStyleLbl="sibTrans2D1" presStyleIdx="5" presStyleCnt="6"/>
      <dgm:spPr/>
      <dgm:t>
        <a:bodyPr/>
        <a:lstStyle/>
        <a:p>
          <a:endParaRPr lang="es-MX"/>
        </a:p>
      </dgm:t>
    </dgm:pt>
    <dgm:pt modelId="{EDCF3692-BD07-4B4F-94C6-2EDFF967D4FE}" type="pres">
      <dgm:prSet presAssocID="{8CA4BA75-0CFB-4E1E-B3E8-FAF306E4C2D8}" presName="connectorText" presStyleLbl="sibTrans2D1" presStyleIdx="5" presStyleCnt="6"/>
      <dgm:spPr/>
      <dgm:t>
        <a:bodyPr/>
        <a:lstStyle/>
        <a:p>
          <a:endParaRPr lang="es-MX"/>
        </a:p>
      </dgm:t>
    </dgm:pt>
  </dgm:ptLst>
  <dgm:cxnLst>
    <dgm:cxn modelId="{3F47E2BD-9FAC-4A50-9838-1FAA09CABF18}" type="presOf" srcId="{0E8D3537-729B-4C98-9C8C-9BBA1D022A20}" destId="{6280D1F8-18D5-455A-93A3-6029A4065115}" srcOrd="0" destOrd="0" presId="urn:microsoft.com/office/officeart/2005/8/layout/cycle2"/>
    <dgm:cxn modelId="{831A8BC3-4E2A-4C45-AABD-F103604E6946}" srcId="{CE3C2F7A-D8E5-43EC-9FE5-39DB07A20585}" destId="{1818FA27-08C3-4FD2-AF38-C8FAC654D0EF}" srcOrd="0" destOrd="0" parTransId="{1F33AAEC-79EA-4D6C-9A98-E3C07756125B}" sibTransId="{0E8D3537-729B-4C98-9C8C-9BBA1D022A20}"/>
    <dgm:cxn modelId="{C83C2E5E-D57F-460F-AF3E-42CA1EC6CCB5}" type="presOf" srcId="{7858B35F-ADC9-414C-A188-F971C900E45B}" destId="{359EB79C-1E64-455D-B423-C52093BC9EF6}" srcOrd="0" destOrd="0" presId="urn:microsoft.com/office/officeart/2005/8/layout/cycle2"/>
    <dgm:cxn modelId="{D75B80DE-6BC6-43C4-BDFD-D151DC2BC270}" type="presOf" srcId="{1818FA27-08C3-4FD2-AF38-C8FAC654D0EF}" destId="{9EB6A408-4E1C-4B9A-920D-9B28154B00B9}" srcOrd="0" destOrd="0" presId="urn:microsoft.com/office/officeart/2005/8/layout/cycle2"/>
    <dgm:cxn modelId="{B3283FDA-067F-4209-994A-7A24FA7F7B73}" type="presOf" srcId="{A4E46B5E-73FC-4417-88FF-1B965C7E75B5}" destId="{FD939E7B-0355-42F7-9C02-DE1C0E2F33F5}" srcOrd="0" destOrd="0" presId="urn:microsoft.com/office/officeart/2005/8/layout/cycle2"/>
    <dgm:cxn modelId="{A4C4DE28-D831-47E3-AC76-45926F90F9D9}" srcId="{CE3C2F7A-D8E5-43EC-9FE5-39DB07A20585}" destId="{A4E46B5E-73FC-4417-88FF-1B965C7E75B5}" srcOrd="3" destOrd="0" parTransId="{FDF3800C-46EC-4E58-B118-25AA35738950}" sibTransId="{72E15936-BD16-4827-B767-DC9D2EDAB5F9}"/>
    <dgm:cxn modelId="{FB6B0F2C-2048-4EFC-A721-0749F665B712}" type="presOf" srcId="{0E8D3537-729B-4C98-9C8C-9BBA1D022A20}" destId="{6E7CF0F4-73EB-4E50-9F1E-CB087787DE5B}" srcOrd="1" destOrd="0" presId="urn:microsoft.com/office/officeart/2005/8/layout/cycle2"/>
    <dgm:cxn modelId="{55ABF205-C450-4E45-8A57-51E4C9DD181F}" type="presOf" srcId="{876BD278-3DDA-42A4-BEC7-4C11983D1D6F}" destId="{157B4583-80D9-4391-A3BF-50D45716706A}" srcOrd="0" destOrd="0" presId="urn:microsoft.com/office/officeart/2005/8/layout/cycle2"/>
    <dgm:cxn modelId="{F96D2A3E-A024-49C4-93A3-80514264F5AD}" srcId="{CE3C2F7A-D8E5-43EC-9FE5-39DB07A20585}" destId="{63F40449-00C1-4D48-A1A9-AE283A6ED141}" srcOrd="5" destOrd="0" parTransId="{D9E3F7E4-EDEC-4D3A-8CED-1BF9613ED4CF}" sibTransId="{8CA4BA75-0CFB-4E1E-B3E8-FAF306E4C2D8}"/>
    <dgm:cxn modelId="{8BA0F83E-099C-4CBC-B511-0452CA17F4E0}" type="presOf" srcId="{E9A2E84E-E1A1-4B58-9171-FE6440BEE05E}" destId="{23899D30-B672-4408-8264-11599131F8BA}" srcOrd="0" destOrd="0" presId="urn:microsoft.com/office/officeart/2005/8/layout/cycle2"/>
    <dgm:cxn modelId="{8A31D02C-1163-4B0D-8B09-7A1CC6D1F0F3}" srcId="{CE3C2F7A-D8E5-43EC-9FE5-39DB07A20585}" destId="{E9A2E84E-E1A1-4B58-9171-FE6440BEE05E}" srcOrd="1" destOrd="0" parTransId="{D7FE1C8A-A4E1-45A1-9ACA-5C6BA60539BD}" sibTransId="{81238705-A38C-4C41-9712-4382A7EB7365}"/>
    <dgm:cxn modelId="{38D419B7-897F-4B89-805E-193FB9853BFA}" type="presOf" srcId="{81238705-A38C-4C41-9712-4382A7EB7365}" destId="{F9CC1B35-4648-4CE5-BD4D-B0A001AFC2CE}" srcOrd="0" destOrd="0" presId="urn:microsoft.com/office/officeart/2005/8/layout/cycle2"/>
    <dgm:cxn modelId="{88B46B8A-6182-4C8E-8941-3F637CCA985E}" type="presOf" srcId="{72E15936-BD16-4827-B767-DC9D2EDAB5F9}" destId="{20F7D779-9DDD-454E-A40C-6BB33D6B091E}" srcOrd="0" destOrd="0" presId="urn:microsoft.com/office/officeart/2005/8/layout/cycle2"/>
    <dgm:cxn modelId="{05E34853-8D36-4365-AF2B-10181294F8A1}" type="presOf" srcId="{331F1111-6751-47DE-9EAF-348D61695C07}" destId="{ED6CF2BF-F18A-45C1-ABD7-95F30C4330F5}" srcOrd="1" destOrd="0" presId="urn:microsoft.com/office/officeart/2005/8/layout/cycle2"/>
    <dgm:cxn modelId="{B4C82644-A816-4285-92D1-C0FE9152E871}" type="presOf" srcId="{7858B35F-ADC9-414C-A188-F971C900E45B}" destId="{1B61F285-FE2D-4E3D-AB8E-234F45679C94}" srcOrd="1" destOrd="0" presId="urn:microsoft.com/office/officeart/2005/8/layout/cycle2"/>
    <dgm:cxn modelId="{A5A9FC90-EB80-4D6A-BFF6-419591EC988B}" type="presOf" srcId="{CE3C2F7A-D8E5-43EC-9FE5-39DB07A20585}" destId="{F5670BB6-203F-41D4-AC27-EB9B1EDC7B59}" srcOrd="0" destOrd="0" presId="urn:microsoft.com/office/officeart/2005/8/layout/cycle2"/>
    <dgm:cxn modelId="{BF3F33D6-9518-4616-A45A-BA6838EF96DC}" type="presOf" srcId="{81238705-A38C-4C41-9712-4382A7EB7365}" destId="{06CDBAB0-E972-4319-B9C8-3207349B181A}" srcOrd="1" destOrd="0" presId="urn:microsoft.com/office/officeart/2005/8/layout/cycle2"/>
    <dgm:cxn modelId="{9509A075-8F87-4E8D-B40F-FE26D5A1F0A9}" srcId="{CE3C2F7A-D8E5-43EC-9FE5-39DB07A20585}" destId="{876BD278-3DDA-42A4-BEC7-4C11983D1D6F}" srcOrd="2" destOrd="0" parTransId="{8CD5CDA3-D6AB-46D7-B431-92B02AF0E00E}" sibTransId="{7858B35F-ADC9-414C-A188-F971C900E45B}"/>
    <dgm:cxn modelId="{41A006A0-212A-42B2-9529-3AF61134A0AE}" type="presOf" srcId="{72E15936-BD16-4827-B767-DC9D2EDAB5F9}" destId="{A989B9FB-6B77-4AFA-B749-6C86629A6E93}" srcOrd="1" destOrd="0" presId="urn:microsoft.com/office/officeart/2005/8/layout/cycle2"/>
    <dgm:cxn modelId="{8EC51B08-A327-4119-9081-B806395276A5}" type="presOf" srcId="{0D7DD23C-6FDD-48FF-99FD-1EA328180DBE}" destId="{D7EFA240-D6C2-4822-A8B3-A37414B1050B}" srcOrd="0" destOrd="0" presId="urn:microsoft.com/office/officeart/2005/8/layout/cycle2"/>
    <dgm:cxn modelId="{2161E23F-22C9-4F37-BFE9-5A7B460D522B}" type="presOf" srcId="{331F1111-6751-47DE-9EAF-348D61695C07}" destId="{3A15C8EE-1686-4210-BCB7-643FDAA0F6F1}" srcOrd="0" destOrd="0" presId="urn:microsoft.com/office/officeart/2005/8/layout/cycle2"/>
    <dgm:cxn modelId="{31001F04-4F20-44EA-9D51-C3DE29B3632D}" srcId="{CE3C2F7A-D8E5-43EC-9FE5-39DB07A20585}" destId="{0D7DD23C-6FDD-48FF-99FD-1EA328180DBE}" srcOrd="4" destOrd="0" parTransId="{ED2B7A3B-5AEB-4D1E-BC36-1259565481F3}" sibTransId="{331F1111-6751-47DE-9EAF-348D61695C07}"/>
    <dgm:cxn modelId="{6E63FAF3-CC3C-4E5F-A4CB-0FEA1FD64FBC}" type="presOf" srcId="{8CA4BA75-0CFB-4E1E-B3E8-FAF306E4C2D8}" destId="{EDCF3692-BD07-4B4F-94C6-2EDFF967D4FE}" srcOrd="1" destOrd="0" presId="urn:microsoft.com/office/officeart/2005/8/layout/cycle2"/>
    <dgm:cxn modelId="{0AC8B916-7139-4CB7-A4F7-D9E0498A0161}" type="presOf" srcId="{8CA4BA75-0CFB-4E1E-B3E8-FAF306E4C2D8}" destId="{7311B438-4796-4BBE-BEFF-3B278233C162}" srcOrd="0" destOrd="0" presId="urn:microsoft.com/office/officeart/2005/8/layout/cycle2"/>
    <dgm:cxn modelId="{80B9970A-9A8E-47F7-87F9-D07D0798CB61}" type="presOf" srcId="{63F40449-00C1-4D48-A1A9-AE283A6ED141}" destId="{73CA9DD5-31B7-42CF-B1EF-2921FE2C9282}" srcOrd="0" destOrd="0" presId="urn:microsoft.com/office/officeart/2005/8/layout/cycle2"/>
    <dgm:cxn modelId="{992B26C3-D72D-4EE2-B786-49C7123CC14F}" type="presParOf" srcId="{F5670BB6-203F-41D4-AC27-EB9B1EDC7B59}" destId="{9EB6A408-4E1C-4B9A-920D-9B28154B00B9}" srcOrd="0" destOrd="0" presId="urn:microsoft.com/office/officeart/2005/8/layout/cycle2"/>
    <dgm:cxn modelId="{6486F815-5F01-4C8F-A1C9-4FC7E96B0402}" type="presParOf" srcId="{F5670BB6-203F-41D4-AC27-EB9B1EDC7B59}" destId="{6280D1F8-18D5-455A-93A3-6029A4065115}" srcOrd="1" destOrd="0" presId="urn:microsoft.com/office/officeart/2005/8/layout/cycle2"/>
    <dgm:cxn modelId="{2718B39B-E241-4420-B5F9-163E79908018}" type="presParOf" srcId="{6280D1F8-18D5-455A-93A3-6029A4065115}" destId="{6E7CF0F4-73EB-4E50-9F1E-CB087787DE5B}" srcOrd="0" destOrd="0" presId="urn:microsoft.com/office/officeart/2005/8/layout/cycle2"/>
    <dgm:cxn modelId="{53036540-5FFE-490C-853D-61D9B60AFCA0}" type="presParOf" srcId="{F5670BB6-203F-41D4-AC27-EB9B1EDC7B59}" destId="{23899D30-B672-4408-8264-11599131F8BA}" srcOrd="2" destOrd="0" presId="urn:microsoft.com/office/officeart/2005/8/layout/cycle2"/>
    <dgm:cxn modelId="{EA466FBB-5659-4CE8-84F1-3C6E15763883}" type="presParOf" srcId="{F5670BB6-203F-41D4-AC27-EB9B1EDC7B59}" destId="{F9CC1B35-4648-4CE5-BD4D-B0A001AFC2CE}" srcOrd="3" destOrd="0" presId="urn:microsoft.com/office/officeart/2005/8/layout/cycle2"/>
    <dgm:cxn modelId="{0723D2DF-A957-436D-83B3-E5C76CD2D5DB}" type="presParOf" srcId="{F9CC1B35-4648-4CE5-BD4D-B0A001AFC2CE}" destId="{06CDBAB0-E972-4319-B9C8-3207349B181A}" srcOrd="0" destOrd="0" presId="urn:microsoft.com/office/officeart/2005/8/layout/cycle2"/>
    <dgm:cxn modelId="{BBDB0CC8-EE41-4257-A1DC-0A56736BB46E}" type="presParOf" srcId="{F5670BB6-203F-41D4-AC27-EB9B1EDC7B59}" destId="{157B4583-80D9-4391-A3BF-50D45716706A}" srcOrd="4" destOrd="0" presId="urn:microsoft.com/office/officeart/2005/8/layout/cycle2"/>
    <dgm:cxn modelId="{081BD1F6-0239-4427-9354-C7AC28E64FA2}" type="presParOf" srcId="{F5670BB6-203F-41D4-AC27-EB9B1EDC7B59}" destId="{359EB79C-1E64-455D-B423-C52093BC9EF6}" srcOrd="5" destOrd="0" presId="urn:microsoft.com/office/officeart/2005/8/layout/cycle2"/>
    <dgm:cxn modelId="{E898DE30-7DFA-4949-97E2-4EB3E371AEEA}" type="presParOf" srcId="{359EB79C-1E64-455D-B423-C52093BC9EF6}" destId="{1B61F285-FE2D-4E3D-AB8E-234F45679C94}" srcOrd="0" destOrd="0" presId="urn:microsoft.com/office/officeart/2005/8/layout/cycle2"/>
    <dgm:cxn modelId="{B2D8BCA7-313F-4D08-A214-83EBD3D34A1D}" type="presParOf" srcId="{F5670BB6-203F-41D4-AC27-EB9B1EDC7B59}" destId="{FD939E7B-0355-42F7-9C02-DE1C0E2F33F5}" srcOrd="6" destOrd="0" presId="urn:microsoft.com/office/officeart/2005/8/layout/cycle2"/>
    <dgm:cxn modelId="{FCF583FC-B66F-4857-9354-B3F01DFF88D6}" type="presParOf" srcId="{F5670BB6-203F-41D4-AC27-EB9B1EDC7B59}" destId="{20F7D779-9DDD-454E-A40C-6BB33D6B091E}" srcOrd="7" destOrd="0" presId="urn:microsoft.com/office/officeart/2005/8/layout/cycle2"/>
    <dgm:cxn modelId="{AB9D9659-AEBA-4752-A686-82370A9E49EB}" type="presParOf" srcId="{20F7D779-9DDD-454E-A40C-6BB33D6B091E}" destId="{A989B9FB-6B77-4AFA-B749-6C86629A6E93}" srcOrd="0" destOrd="0" presId="urn:microsoft.com/office/officeart/2005/8/layout/cycle2"/>
    <dgm:cxn modelId="{C9AFD5A4-D101-44D8-9AD8-6626C335CF60}" type="presParOf" srcId="{F5670BB6-203F-41D4-AC27-EB9B1EDC7B59}" destId="{D7EFA240-D6C2-4822-A8B3-A37414B1050B}" srcOrd="8" destOrd="0" presId="urn:microsoft.com/office/officeart/2005/8/layout/cycle2"/>
    <dgm:cxn modelId="{2F35CE75-5087-40C4-A3DF-924DCB87417D}" type="presParOf" srcId="{F5670BB6-203F-41D4-AC27-EB9B1EDC7B59}" destId="{3A15C8EE-1686-4210-BCB7-643FDAA0F6F1}" srcOrd="9" destOrd="0" presId="urn:microsoft.com/office/officeart/2005/8/layout/cycle2"/>
    <dgm:cxn modelId="{8652308B-882C-4479-94B4-3899B7D25EF0}" type="presParOf" srcId="{3A15C8EE-1686-4210-BCB7-643FDAA0F6F1}" destId="{ED6CF2BF-F18A-45C1-ABD7-95F30C4330F5}" srcOrd="0" destOrd="0" presId="urn:microsoft.com/office/officeart/2005/8/layout/cycle2"/>
    <dgm:cxn modelId="{02F2EAAB-8F07-4504-BFEF-67F5FCB9FA2A}" type="presParOf" srcId="{F5670BB6-203F-41D4-AC27-EB9B1EDC7B59}" destId="{73CA9DD5-31B7-42CF-B1EF-2921FE2C9282}" srcOrd="10" destOrd="0" presId="urn:microsoft.com/office/officeart/2005/8/layout/cycle2"/>
    <dgm:cxn modelId="{33C6E418-C2E6-46BB-8301-40F1BB9C071F}" type="presParOf" srcId="{F5670BB6-203F-41D4-AC27-EB9B1EDC7B59}" destId="{7311B438-4796-4BBE-BEFF-3B278233C162}" srcOrd="11" destOrd="0" presId="urn:microsoft.com/office/officeart/2005/8/layout/cycle2"/>
    <dgm:cxn modelId="{685F95DB-50BC-45DA-A031-FCBF4FC0D5B7}" type="presParOf" srcId="{7311B438-4796-4BBE-BEFF-3B278233C162}" destId="{EDCF3692-BD07-4B4F-94C6-2EDFF967D4F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0A189-488D-4601-8A6C-A44346368B11}">
      <dsp:nvSpPr>
        <dsp:cNvPr id="0" name=""/>
        <dsp:cNvSpPr/>
      </dsp:nvSpPr>
      <dsp:spPr>
        <a:xfrm>
          <a:off x="-279319" y="0"/>
          <a:ext cx="7871862" cy="1219200"/>
        </a:xfrm>
        <a:prstGeom prst="roundRect">
          <a:avLst>
            <a:gd name="adj" fmla="val 10000"/>
          </a:avLst>
        </a:prstGeom>
        <a:solidFill>
          <a:srgbClr val="FFC000"/>
        </a:solidFill>
        <a:ln>
          <a:solidFill>
            <a:srgbClr val="FFC00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b="1" kern="1200" dirty="0" smtClean="0">
              <a:solidFill>
                <a:srgbClr val="002060"/>
              </a:solidFill>
              <a:effectLst/>
              <a:latin typeface="+mn-lt"/>
              <a:ea typeface="Calibri"/>
              <a:cs typeface="Times New Roman"/>
            </a:rPr>
            <a:t>El conocimiento es la integración de experiencia, valores, información y saber hacer, que es la base para la incorporación continua de nuevas experiencias e información, y es útil para la acción. Lo que en sí genera en la Humanidad la siguiente necesidad ¿Cómo clasificarlo? Por lo cual se decide clasificar de la siguiente forma: </a:t>
          </a:r>
          <a:endParaRPr lang="es-MX" sz="1500" b="1" kern="1200" dirty="0">
            <a:solidFill>
              <a:srgbClr val="002060"/>
            </a:solidFill>
          </a:endParaRPr>
        </a:p>
      </dsp:txBody>
      <dsp:txXfrm>
        <a:off x="-243610" y="35709"/>
        <a:ext cx="6350448" cy="1147782"/>
      </dsp:txXfrm>
    </dsp:sp>
    <dsp:sp modelId="{525B64F8-5ED7-4D2D-83B2-4EC4112CC5C2}">
      <dsp:nvSpPr>
        <dsp:cNvPr id="0" name=""/>
        <dsp:cNvSpPr/>
      </dsp:nvSpPr>
      <dsp:spPr>
        <a:xfrm>
          <a:off x="875311" y="1422399"/>
          <a:ext cx="6754586" cy="1219200"/>
        </a:xfrm>
        <a:prstGeom prst="roundRect">
          <a:avLst>
            <a:gd name="adj" fmla="val 10000"/>
          </a:avLst>
        </a:prstGeom>
        <a:solidFill>
          <a:srgbClr val="0033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latin typeface="+mn-lt"/>
            </a:rPr>
            <a:t>Conocimiento Vulgar y Conocimiento Científico. El Conocimiento Vulgar es aquel que el hombre aprende del medio donde se desenvuelve, se transmiten de generación en generación. </a:t>
          </a:r>
          <a:endParaRPr lang="es-MX" sz="1400" kern="1200" dirty="0"/>
        </a:p>
      </dsp:txBody>
      <dsp:txXfrm>
        <a:off x="911020" y="1458108"/>
        <a:ext cx="5294695" cy="1147782"/>
      </dsp:txXfrm>
    </dsp:sp>
    <dsp:sp modelId="{F64ED7AB-B903-4D82-9DC3-4817E800C14E}">
      <dsp:nvSpPr>
        <dsp:cNvPr id="0" name=""/>
        <dsp:cNvSpPr/>
      </dsp:nvSpPr>
      <dsp:spPr>
        <a:xfrm>
          <a:off x="1471304" y="2844799"/>
          <a:ext cx="6754586" cy="1219200"/>
        </a:xfrm>
        <a:prstGeom prst="roundRect">
          <a:avLst>
            <a:gd name="adj" fmla="val 10000"/>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latin typeface="+mn-lt"/>
            </a:rPr>
            <a:t>Mientras que el Conocimiento Científico que es también llamado Conocimiento Crítico, es aquel que se obtiene mediante procedimientos con pretensión de validez, utilizando la reflexión, los razonamientos lógicos y respondiendo una búsqueda intencional por la cual se delimita a los objetos y se previenen los métodos de indagación.</a:t>
          </a:r>
          <a:endParaRPr lang="es-MX" sz="1300" kern="1200" dirty="0"/>
        </a:p>
      </dsp:txBody>
      <dsp:txXfrm>
        <a:off x="1507013" y="2880508"/>
        <a:ext cx="5294695" cy="1147782"/>
      </dsp:txXfrm>
    </dsp:sp>
    <dsp:sp modelId="{1DEC8515-89DE-4CB2-87A4-4B9D4B31281D}">
      <dsp:nvSpPr>
        <dsp:cNvPr id="0" name=""/>
        <dsp:cNvSpPr/>
      </dsp:nvSpPr>
      <dsp:spPr>
        <a:xfrm>
          <a:off x="6241425" y="924560"/>
          <a:ext cx="792480" cy="792480"/>
        </a:xfrm>
        <a:prstGeom prst="downArrow">
          <a:avLst>
            <a:gd name="adj1" fmla="val 55000"/>
            <a:gd name="adj2" fmla="val 45000"/>
          </a:avLst>
        </a:prstGeom>
        <a:solidFill>
          <a:schemeClr val="accent5">
            <a:lumMod val="60000"/>
            <a:lumOff val="4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6419733" y="924560"/>
        <a:ext cx="435864" cy="596341"/>
      </dsp:txXfrm>
    </dsp:sp>
    <dsp:sp modelId="{38B869D0-280F-41EF-8758-A2261763AF89}">
      <dsp:nvSpPr>
        <dsp:cNvPr id="0" name=""/>
        <dsp:cNvSpPr/>
      </dsp:nvSpPr>
      <dsp:spPr>
        <a:xfrm>
          <a:off x="6837418" y="2338832"/>
          <a:ext cx="792480" cy="792480"/>
        </a:xfrm>
        <a:prstGeom prst="downArrow">
          <a:avLst>
            <a:gd name="adj1" fmla="val 55000"/>
            <a:gd name="adj2" fmla="val 45000"/>
          </a:avLst>
        </a:prstGeom>
        <a:solidFill>
          <a:schemeClr val="accent5">
            <a:lumMod val="60000"/>
            <a:lumOff val="4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015726" y="2338832"/>
        <a:ext cx="435864" cy="5963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4575C-ED39-4F3B-9692-FFFBDC3EE3FF}">
      <dsp:nvSpPr>
        <dsp:cNvPr id="0" name=""/>
        <dsp:cNvSpPr/>
      </dsp:nvSpPr>
      <dsp:spPr>
        <a:xfrm>
          <a:off x="3302" y="839996"/>
          <a:ext cx="1986671" cy="2384006"/>
        </a:xfrm>
        <a:prstGeom prst="roundRect">
          <a:avLst>
            <a:gd name="adj" fmla="val 5000"/>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44577" rIns="57785" bIns="0" numCol="1" spcCol="1270" anchor="t" anchorCtr="0">
          <a:noAutofit/>
        </a:bodyPr>
        <a:lstStyle/>
        <a:p>
          <a:pPr lvl="0" algn="r" defTabSz="577850">
            <a:lnSpc>
              <a:spcPct val="90000"/>
            </a:lnSpc>
            <a:spcBef>
              <a:spcPct val="0"/>
            </a:spcBef>
            <a:spcAft>
              <a:spcPct val="35000"/>
            </a:spcAft>
          </a:pPr>
          <a:r>
            <a:rPr lang="es-MX" sz="1300" kern="1200" dirty="0" smtClean="0"/>
            <a:t>Paso 1. Observación</a:t>
          </a:r>
          <a:endParaRPr lang="es-MX" sz="1300" kern="1200" dirty="0"/>
        </a:p>
      </dsp:txBody>
      <dsp:txXfrm rot="16200000">
        <a:off x="-775472" y="1618772"/>
        <a:ext cx="1954884" cy="397334"/>
      </dsp:txXfrm>
    </dsp:sp>
    <dsp:sp modelId="{35E3EF6B-3CD4-4B73-938B-F204CCF12910}">
      <dsp:nvSpPr>
        <dsp:cNvPr id="0" name=""/>
        <dsp:cNvSpPr/>
      </dsp:nvSpPr>
      <dsp:spPr>
        <a:xfrm>
          <a:off x="400637" y="839996"/>
          <a:ext cx="1480070" cy="2384006"/>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kumimoji="0" lang="es-MX" sz="1800" b="0" i="0" u="none" strike="noStrike" kern="1200" cap="none" spc="0" normalizeH="0" baseline="0" noProof="0" dirty="0" smtClean="0">
              <a:ln/>
              <a:solidFill>
                <a:srgbClr val="002060"/>
              </a:solidFill>
              <a:effectLst/>
              <a:uLnTx/>
              <a:uFillTx/>
              <a:latin typeface="Century Schoolbook"/>
              <a:ea typeface="+mn-ea"/>
              <a:cs typeface="+mn-cs"/>
            </a:rPr>
            <a:t>Un vaso agua de limón no se congeló a la misma velocidad que un vaso de agua en el congelador.</a:t>
          </a:r>
          <a:endParaRPr lang="es-MX" sz="1800" kern="1200" dirty="0">
            <a:solidFill>
              <a:srgbClr val="002060"/>
            </a:solidFill>
          </a:endParaRPr>
        </a:p>
      </dsp:txBody>
      <dsp:txXfrm>
        <a:off x="400637" y="839996"/>
        <a:ext cx="1480070" cy="2384006"/>
      </dsp:txXfrm>
    </dsp:sp>
    <dsp:sp modelId="{CD52F107-6BE6-4B0F-9A1D-144A11D9DFF1}">
      <dsp:nvSpPr>
        <dsp:cNvPr id="0" name=""/>
        <dsp:cNvSpPr/>
      </dsp:nvSpPr>
      <dsp:spPr>
        <a:xfrm>
          <a:off x="2059508" y="839996"/>
          <a:ext cx="1986671" cy="2384006"/>
        </a:xfrm>
        <a:prstGeom prst="roundRect">
          <a:avLst>
            <a:gd name="adj" fmla="val 5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44577" rIns="57785" bIns="0" numCol="1" spcCol="1270" anchor="t" anchorCtr="0">
          <a:noAutofit/>
        </a:bodyPr>
        <a:lstStyle/>
        <a:p>
          <a:pPr lvl="0" algn="r" defTabSz="577850">
            <a:lnSpc>
              <a:spcPct val="90000"/>
            </a:lnSpc>
            <a:spcBef>
              <a:spcPct val="0"/>
            </a:spcBef>
            <a:spcAft>
              <a:spcPct val="35000"/>
            </a:spcAft>
          </a:pPr>
          <a:r>
            <a:rPr lang="es-MX" sz="1300" kern="1200" dirty="0" smtClean="0"/>
            <a:t>Paso 2. Pregunta o inducción</a:t>
          </a:r>
          <a:endParaRPr lang="es-MX" sz="1300" kern="1200" dirty="0"/>
        </a:p>
      </dsp:txBody>
      <dsp:txXfrm rot="16200000">
        <a:off x="1280732" y="1618772"/>
        <a:ext cx="1954884" cy="397334"/>
      </dsp:txXfrm>
    </dsp:sp>
    <dsp:sp modelId="{B842A84B-7B2E-465D-8763-124D22694FE8}">
      <dsp:nvSpPr>
        <dsp:cNvPr id="0" name=""/>
        <dsp:cNvSpPr/>
      </dsp:nvSpPr>
      <dsp:spPr>
        <a:xfrm rot="5400000">
          <a:off x="1894189" y="2735599"/>
          <a:ext cx="350503" cy="298000"/>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4BC214AB-6A88-4401-BE41-768F463E44F1}">
      <dsp:nvSpPr>
        <dsp:cNvPr id="0" name=""/>
        <dsp:cNvSpPr/>
      </dsp:nvSpPr>
      <dsp:spPr>
        <a:xfrm>
          <a:off x="2456842" y="839996"/>
          <a:ext cx="1480070" cy="2384006"/>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kumimoji="0" lang="es-MX" sz="1800" b="0" i="0" u="none" strike="noStrike" kern="1200" cap="none" spc="0" normalizeH="0" baseline="0" noProof="0" dirty="0" smtClean="0">
              <a:ln/>
              <a:solidFill>
                <a:srgbClr val="002060"/>
              </a:solidFill>
              <a:effectLst/>
              <a:uLnTx/>
              <a:uFillTx/>
              <a:latin typeface="Century Schoolbook"/>
              <a:ea typeface="+mn-ea"/>
              <a:cs typeface="+mn-cs"/>
            </a:rPr>
            <a:t>¿Será el azúcar? ¿El agua se congela más rápido o más lento con azúcar añadida?</a:t>
          </a:r>
          <a:endParaRPr lang="es-MX" sz="1800" kern="1200" dirty="0">
            <a:solidFill>
              <a:srgbClr val="002060"/>
            </a:solidFill>
          </a:endParaRPr>
        </a:p>
      </dsp:txBody>
      <dsp:txXfrm>
        <a:off x="2456842" y="839996"/>
        <a:ext cx="1480070" cy="2384006"/>
      </dsp:txXfrm>
    </dsp:sp>
    <dsp:sp modelId="{D8C6B7A3-66EF-4BC8-9834-B4001938EFE1}">
      <dsp:nvSpPr>
        <dsp:cNvPr id="0" name=""/>
        <dsp:cNvSpPr/>
      </dsp:nvSpPr>
      <dsp:spPr>
        <a:xfrm>
          <a:off x="4115713" y="839996"/>
          <a:ext cx="1986671" cy="2384006"/>
        </a:xfrm>
        <a:prstGeom prst="roundRect">
          <a:avLst>
            <a:gd name="adj" fmla="val 5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44577" rIns="57785" bIns="0" numCol="1" spcCol="1270" anchor="t" anchorCtr="0">
          <a:noAutofit/>
        </a:bodyPr>
        <a:lstStyle/>
        <a:p>
          <a:pPr lvl="0" algn="r" defTabSz="577850">
            <a:lnSpc>
              <a:spcPct val="90000"/>
            </a:lnSpc>
            <a:spcBef>
              <a:spcPct val="0"/>
            </a:spcBef>
            <a:spcAft>
              <a:spcPct val="35000"/>
            </a:spcAft>
          </a:pPr>
          <a:r>
            <a:rPr lang="es-MX" sz="1300" kern="1200" dirty="0" smtClean="0"/>
            <a:t>Paso 3. Hipótesis</a:t>
          </a:r>
          <a:endParaRPr lang="es-MX" sz="1300" kern="1200" dirty="0"/>
        </a:p>
      </dsp:txBody>
      <dsp:txXfrm rot="16200000">
        <a:off x="3336937" y="1618772"/>
        <a:ext cx="1954884" cy="397334"/>
      </dsp:txXfrm>
    </dsp:sp>
    <dsp:sp modelId="{38676967-A1DA-4460-BCDC-603BE4BC8E27}">
      <dsp:nvSpPr>
        <dsp:cNvPr id="0" name=""/>
        <dsp:cNvSpPr/>
      </dsp:nvSpPr>
      <dsp:spPr>
        <a:xfrm rot="5400000">
          <a:off x="3950394" y="2735599"/>
          <a:ext cx="350503" cy="298000"/>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D1FDC0AC-ADC2-428A-9444-E7817A558B23}">
      <dsp:nvSpPr>
        <dsp:cNvPr id="0" name=""/>
        <dsp:cNvSpPr/>
      </dsp:nvSpPr>
      <dsp:spPr>
        <a:xfrm>
          <a:off x="4513047" y="839996"/>
          <a:ext cx="1480070" cy="2384006"/>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endParaRPr kumimoji="0" lang="es-MX" sz="1800" b="0" i="0" u="none" strike="noStrike" kern="1200" cap="none" spc="0" normalizeH="0" baseline="0" noProof="0" dirty="0" smtClean="0">
            <a:ln/>
            <a:solidFill>
              <a:srgbClr val="002060"/>
            </a:solidFill>
            <a:effectLst/>
            <a:uLnTx/>
            <a:uFillTx/>
            <a:latin typeface="Century Schoolbook"/>
            <a:ea typeface="+mn-ea"/>
            <a:cs typeface="+mn-cs"/>
          </a:endParaRPr>
        </a:p>
        <a:p>
          <a:pPr lvl="0" algn="l" defTabSz="800100">
            <a:lnSpc>
              <a:spcPct val="90000"/>
            </a:lnSpc>
            <a:spcBef>
              <a:spcPct val="0"/>
            </a:spcBef>
            <a:spcAft>
              <a:spcPct val="35000"/>
            </a:spcAft>
          </a:pPr>
          <a:r>
            <a:rPr kumimoji="0" lang="es-MX" sz="1800" b="0" i="0" u="none" strike="noStrike" kern="1200" cap="none" spc="0" normalizeH="0" baseline="0" noProof="0" dirty="0" smtClean="0">
              <a:ln/>
              <a:solidFill>
                <a:srgbClr val="002060"/>
              </a:solidFill>
              <a:effectLst/>
              <a:uLnTx/>
              <a:uFillTx/>
              <a:latin typeface="Century Schoolbook"/>
              <a:ea typeface="+mn-ea"/>
              <a:cs typeface="+mn-cs"/>
            </a:rPr>
            <a:t>El azúcar modifica la velocidad de congelación del agua.</a:t>
          </a:r>
          <a:endParaRPr lang="es-MX" sz="1800" kern="1200" dirty="0">
            <a:solidFill>
              <a:srgbClr val="002060"/>
            </a:solidFill>
          </a:endParaRPr>
        </a:p>
      </dsp:txBody>
      <dsp:txXfrm>
        <a:off x="4513047" y="839996"/>
        <a:ext cx="1480070" cy="2384006"/>
      </dsp:txXfrm>
    </dsp:sp>
    <dsp:sp modelId="{D9D250DE-F1CB-48C2-82C0-A1D87C38D2EF}">
      <dsp:nvSpPr>
        <dsp:cNvPr id="0" name=""/>
        <dsp:cNvSpPr/>
      </dsp:nvSpPr>
      <dsp:spPr>
        <a:xfrm>
          <a:off x="6171918" y="839996"/>
          <a:ext cx="1986671" cy="2384006"/>
        </a:xfrm>
        <a:prstGeom prst="roundRect">
          <a:avLst>
            <a:gd name="adj" fmla="val 5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44577" rIns="57785" bIns="0" numCol="1" spcCol="1270" anchor="t" anchorCtr="0">
          <a:noAutofit/>
        </a:bodyPr>
        <a:lstStyle/>
        <a:p>
          <a:pPr lvl="0" algn="r" defTabSz="577850">
            <a:lnSpc>
              <a:spcPct val="90000"/>
            </a:lnSpc>
            <a:spcBef>
              <a:spcPct val="0"/>
            </a:spcBef>
            <a:spcAft>
              <a:spcPct val="35000"/>
            </a:spcAft>
          </a:pPr>
          <a:r>
            <a:rPr lang="es-MX" sz="1300" kern="1200" dirty="0" smtClean="0"/>
            <a:t>Paso 4. Predicción</a:t>
          </a:r>
          <a:endParaRPr lang="es-MX" sz="1300" kern="1200" dirty="0"/>
        </a:p>
      </dsp:txBody>
      <dsp:txXfrm rot="16200000">
        <a:off x="5393143" y="1618772"/>
        <a:ext cx="1954884" cy="397334"/>
      </dsp:txXfrm>
    </dsp:sp>
    <dsp:sp modelId="{A19D0584-0450-40E9-A0B3-0B11B9D68CD2}">
      <dsp:nvSpPr>
        <dsp:cNvPr id="0" name=""/>
        <dsp:cNvSpPr/>
      </dsp:nvSpPr>
      <dsp:spPr>
        <a:xfrm rot="5400000">
          <a:off x="6006600" y="2735599"/>
          <a:ext cx="350503" cy="298000"/>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47F930-A406-4F4B-8429-1065B80DA3D9}">
      <dsp:nvSpPr>
        <dsp:cNvPr id="0" name=""/>
        <dsp:cNvSpPr/>
      </dsp:nvSpPr>
      <dsp:spPr>
        <a:xfrm>
          <a:off x="2193847" y="1861"/>
          <a:ext cx="6270511" cy="2045694"/>
        </a:xfrm>
        <a:prstGeom prst="rightArrow">
          <a:avLst>
            <a:gd name="adj1" fmla="val 75000"/>
            <a:gd name="adj2" fmla="val 50000"/>
          </a:avLst>
        </a:prstGeom>
        <a:solidFill>
          <a:schemeClr val="accent6">
            <a:lumMod val="60000"/>
            <a:lumOff val="4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r>
            <a:rPr kumimoji="0" lang="es-MX" sz="1300" b="0" i="0" u="none" strike="noStrike" kern="1200" cap="none" spc="0" normalizeH="0" baseline="0" noProof="0" dirty="0" smtClean="0">
              <a:ln>
                <a:noFill/>
              </a:ln>
              <a:solidFill>
                <a:sysClr val="windowText" lastClr="000000"/>
              </a:solidFill>
              <a:effectLst/>
              <a:uLnTx/>
              <a:uFillTx/>
              <a:latin typeface="Century Schoolbook"/>
              <a:ea typeface="+mn-ea"/>
              <a:cs typeface="+mn-cs"/>
            </a:rPr>
            <a:t>Metemos dos recipientes de agua de 1 litro al congelador y añadimos una cantidad de 100 gr. de azúcar a uno de ellos y observamos cada 30 minutos el proceso de congelación en cada uno de ellos.</a:t>
          </a:r>
          <a:endParaRPr lang="es-MX" sz="1300" kern="1200" dirty="0"/>
        </a:p>
        <a:p>
          <a:pPr marL="114300" lvl="1" indent="-114300" algn="l" defTabSz="577850">
            <a:lnSpc>
              <a:spcPct val="90000"/>
            </a:lnSpc>
            <a:spcBef>
              <a:spcPct val="0"/>
            </a:spcBef>
            <a:spcAft>
              <a:spcPct val="15000"/>
            </a:spcAft>
            <a:buChar char="••"/>
          </a:pPr>
          <a:r>
            <a:rPr kumimoji="0" lang="es-MX" sz="1300" b="0" i="0" u="none" strike="noStrike" kern="1200" cap="none" spc="0" normalizeH="0" baseline="0" noProof="0" dirty="0" smtClean="0">
              <a:ln>
                <a:noFill/>
              </a:ln>
              <a:solidFill>
                <a:sysClr val="windowText" lastClr="000000"/>
              </a:solidFill>
              <a:effectLst/>
              <a:uLnTx/>
              <a:uFillTx/>
              <a:latin typeface="Century Schoolbook"/>
              <a:ea typeface="+mn-ea"/>
              <a:cs typeface="+mn-cs"/>
            </a:rPr>
            <a:t>En este caso, a los 30 minutos ambos recipientes están congelados, por lo que no podemos sacar conclusiones y debemos modificar el experimento.</a:t>
          </a:r>
          <a:endParaRPr lang="es-MX" sz="1300" kern="1200" dirty="0"/>
        </a:p>
        <a:p>
          <a:pPr marL="114300" lvl="1" indent="-114300" algn="l" defTabSz="577850">
            <a:lnSpc>
              <a:spcPct val="90000"/>
            </a:lnSpc>
            <a:spcBef>
              <a:spcPct val="0"/>
            </a:spcBef>
            <a:spcAft>
              <a:spcPct val="15000"/>
            </a:spcAft>
            <a:buChar char="••"/>
          </a:pPr>
          <a:r>
            <a:rPr kumimoji="0" lang="es-MX" sz="1300" b="0" i="0" u="none" strike="noStrike" kern="1200" cap="none" spc="0" normalizeH="0" baseline="0" noProof="0" dirty="0" smtClean="0">
              <a:ln>
                <a:noFill/>
              </a:ln>
              <a:solidFill>
                <a:sysClr val="windowText" lastClr="000000"/>
              </a:solidFill>
              <a:effectLst/>
              <a:uLnTx/>
              <a:uFillTx/>
              <a:latin typeface="Century Schoolbook"/>
              <a:ea typeface="+mn-ea"/>
              <a:cs typeface="+mn-cs"/>
            </a:rPr>
            <a:t>Metemos nuevamente los recipientes con las mismas cantidades de agua y azúcar y observamos cada 10 minutos.</a:t>
          </a:r>
          <a:endParaRPr lang="es-MX" sz="1300" kern="1200" dirty="0"/>
        </a:p>
      </dsp:txBody>
      <dsp:txXfrm>
        <a:off x="2193847" y="257573"/>
        <a:ext cx="5503376" cy="1534270"/>
      </dsp:txXfrm>
    </dsp:sp>
    <dsp:sp modelId="{A8369CF7-E95C-4863-AF4D-F2484EA61F0F}">
      <dsp:nvSpPr>
        <dsp:cNvPr id="0" name=""/>
        <dsp:cNvSpPr/>
      </dsp:nvSpPr>
      <dsp:spPr>
        <a:xfrm>
          <a:off x="0" y="141184"/>
          <a:ext cx="2079200" cy="1852447"/>
        </a:xfrm>
        <a:prstGeom prst="roundRect">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kern="1200" dirty="0" smtClean="0"/>
            <a:t>Paso 5. Experimentación</a:t>
          </a:r>
          <a:endParaRPr lang="es-MX" sz="1800" kern="1200" dirty="0"/>
        </a:p>
      </dsp:txBody>
      <dsp:txXfrm>
        <a:off x="90429" y="231613"/>
        <a:ext cx="1898342" cy="1671589"/>
      </dsp:txXfrm>
    </dsp:sp>
    <dsp:sp modelId="{FB636C5E-4AF8-46D4-B5CD-70F24BE02E22}">
      <dsp:nvSpPr>
        <dsp:cNvPr id="0" name=""/>
        <dsp:cNvSpPr/>
      </dsp:nvSpPr>
      <dsp:spPr>
        <a:xfrm>
          <a:off x="2193847" y="2232801"/>
          <a:ext cx="6270511" cy="1976005"/>
        </a:xfrm>
        <a:prstGeom prst="rightArrow">
          <a:avLst>
            <a:gd name="adj1" fmla="val 75000"/>
            <a:gd name="adj2" fmla="val 50000"/>
          </a:avLst>
        </a:prstGeom>
        <a:solidFill>
          <a:srgbClr val="FF99FF">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endParaRPr lang="es-MX" sz="1300" kern="1200" dirty="0"/>
        </a:p>
        <a:p>
          <a:pPr marL="114300" lvl="1" indent="-114300" algn="l" defTabSz="577850">
            <a:lnSpc>
              <a:spcPct val="90000"/>
            </a:lnSpc>
            <a:spcBef>
              <a:spcPct val="0"/>
            </a:spcBef>
            <a:spcAft>
              <a:spcPct val="15000"/>
            </a:spcAft>
            <a:buChar char="••"/>
          </a:pPr>
          <a:endParaRPr lang="es-MX" sz="1300" kern="1200" dirty="0"/>
        </a:p>
        <a:p>
          <a:pPr marL="114300" lvl="1" indent="-114300" algn="l" defTabSz="577850">
            <a:lnSpc>
              <a:spcPct val="90000"/>
            </a:lnSpc>
            <a:spcBef>
              <a:spcPct val="0"/>
            </a:spcBef>
            <a:spcAft>
              <a:spcPct val="15000"/>
            </a:spcAft>
            <a:buChar char="••"/>
          </a:pPr>
          <a:r>
            <a:rPr kumimoji="0" lang="es-MX" sz="1300" b="0" i="0" u="none" strike="noStrike" kern="1200" cap="none" spc="0" normalizeH="0" baseline="0" noProof="0" dirty="0" smtClean="0">
              <a:ln>
                <a:noFill/>
              </a:ln>
              <a:solidFill>
                <a:sysClr val="windowText" lastClr="000000"/>
              </a:solidFill>
              <a:effectLst/>
              <a:uLnTx/>
              <a:uFillTx/>
              <a:latin typeface="Century Schoolbook"/>
              <a:ea typeface="+mn-ea"/>
              <a:cs typeface="+mn-cs"/>
            </a:rPr>
            <a:t>Comprobamos la hipótesis al verificar que el agua con azúcar se congela a diferente velocidad que el agua sola.</a:t>
          </a:r>
          <a:endParaRPr lang="es-MX" sz="1300" kern="1200" dirty="0"/>
        </a:p>
        <a:p>
          <a:pPr marL="114300" lvl="1" indent="-114300" algn="l" defTabSz="577850">
            <a:lnSpc>
              <a:spcPct val="90000"/>
            </a:lnSpc>
            <a:spcBef>
              <a:spcPct val="0"/>
            </a:spcBef>
            <a:spcAft>
              <a:spcPct val="15000"/>
            </a:spcAft>
            <a:buChar char="••"/>
          </a:pPr>
          <a:r>
            <a:rPr kumimoji="0" lang="es-MX" sz="1300" b="0" i="0" u="none" strike="noStrike" kern="1200" cap="none" spc="0" normalizeH="0" baseline="0" noProof="0" dirty="0" smtClean="0">
              <a:ln>
                <a:noFill/>
              </a:ln>
              <a:solidFill>
                <a:sysClr val="windowText" lastClr="000000"/>
              </a:solidFill>
              <a:effectLst/>
              <a:uLnTx/>
              <a:uFillTx/>
              <a:latin typeface="Century Schoolbook"/>
              <a:ea typeface="+mn-ea"/>
              <a:cs typeface="+mn-cs"/>
            </a:rPr>
            <a:t>Adicionalmente, podemos confirmar que el agua con azúcar tarda más en congelarse que el agua sola.</a:t>
          </a:r>
          <a:endParaRPr lang="es-MX" sz="1300" kern="1200" dirty="0"/>
        </a:p>
      </dsp:txBody>
      <dsp:txXfrm>
        <a:off x="2193847" y="2479802"/>
        <a:ext cx="5529509" cy="1482003"/>
      </dsp:txXfrm>
    </dsp:sp>
    <dsp:sp modelId="{DDA11D02-D3C0-4F19-B511-E87C37C916DA}">
      <dsp:nvSpPr>
        <dsp:cNvPr id="0" name=""/>
        <dsp:cNvSpPr/>
      </dsp:nvSpPr>
      <dsp:spPr>
        <a:xfrm>
          <a:off x="0" y="2337279"/>
          <a:ext cx="2079200" cy="1852447"/>
        </a:xfrm>
        <a:prstGeom prst="roundRect">
          <a:avLst/>
        </a:prstGeom>
        <a:solidFill>
          <a:srgbClr val="9966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s-MX" sz="1800" kern="1200" dirty="0" smtClean="0"/>
            <a:t>Paso 6. Conclusiones</a:t>
          </a:r>
          <a:endParaRPr lang="es-MX" sz="1800" kern="1200" dirty="0"/>
        </a:p>
      </dsp:txBody>
      <dsp:txXfrm>
        <a:off x="90429" y="2427708"/>
        <a:ext cx="1898342" cy="16715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EBB187-8B36-446B-A3BA-6F4F332B4DF2}">
      <dsp:nvSpPr>
        <dsp:cNvPr id="0" name=""/>
        <dsp:cNvSpPr/>
      </dsp:nvSpPr>
      <dsp:spPr>
        <a:xfrm>
          <a:off x="791" y="1033079"/>
          <a:ext cx="3335546" cy="1997841"/>
        </a:xfrm>
        <a:prstGeom prst="chevron">
          <a:avLst/>
        </a:prstGeom>
        <a:solidFill>
          <a:srgbClr val="0070C0"/>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s-MX" sz="1600" b="1" kern="1200" dirty="0" smtClean="0"/>
            <a:t>CIENCIAS FORMALES </a:t>
          </a:r>
          <a:endParaRPr lang="es-MX" sz="1600" b="1" kern="1200" dirty="0"/>
        </a:p>
      </dsp:txBody>
      <dsp:txXfrm>
        <a:off x="999712" y="1033079"/>
        <a:ext cx="1337705" cy="1997841"/>
      </dsp:txXfrm>
    </dsp:sp>
    <dsp:sp modelId="{968A1DD3-8865-419D-BC83-A6613F66C579}">
      <dsp:nvSpPr>
        <dsp:cNvPr id="0" name=""/>
        <dsp:cNvSpPr/>
      </dsp:nvSpPr>
      <dsp:spPr>
        <a:xfrm>
          <a:off x="2836877" y="1033079"/>
          <a:ext cx="4994603" cy="1997841"/>
        </a:xfrm>
        <a:prstGeom prst="chevron">
          <a:avLst/>
        </a:prstGeom>
        <a:solidFill>
          <a:srgbClr val="003300"/>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s-MX" sz="1600" kern="1200" dirty="0" smtClean="0"/>
            <a:t>Se ocupan de inventar entes formales y establecer sus relaciones, inventan/crean el objeto, éste se le debe poder surtir contenido fáctico y empírico. Un ejemplo de las ciencias formales son la lógica y la matemática y, un objeto: los números.</a:t>
          </a:r>
          <a:endParaRPr lang="es-MX" sz="1600" kern="1200" dirty="0"/>
        </a:p>
      </dsp:txBody>
      <dsp:txXfrm>
        <a:off x="3835798" y="1033079"/>
        <a:ext cx="2996762" cy="19978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B1A91-7905-45E0-B00E-44D728B122E5}">
      <dsp:nvSpPr>
        <dsp:cNvPr id="0" name=""/>
        <dsp:cNvSpPr/>
      </dsp:nvSpPr>
      <dsp:spPr>
        <a:xfrm>
          <a:off x="2461891" y="1833"/>
          <a:ext cx="5424818" cy="3751903"/>
        </a:xfrm>
        <a:prstGeom prst="rightArrow">
          <a:avLst>
            <a:gd name="adj1" fmla="val 75000"/>
            <a:gd name="adj2" fmla="val 50000"/>
          </a:avLst>
        </a:prstGeom>
        <a:solidFill>
          <a:schemeClr val="accent4">
            <a:tint val="40000"/>
            <a:alpha val="90000"/>
            <a:hueOff val="0"/>
            <a:satOff val="0"/>
            <a:lumOff val="0"/>
            <a:alphaOff val="0"/>
          </a:schemeClr>
        </a:solidFill>
        <a:ln>
          <a:noFill/>
        </a:ln>
        <a:effectLst/>
        <a:sp3d z="-161800" extrusionH="10600" contourW="3000">
          <a:bevelT w="48600" h="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endParaRPr lang="es-MX" sz="1800" kern="1200" dirty="0"/>
        </a:p>
        <a:p>
          <a:pPr marL="171450" lvl="1" indent="-171450" algn="l" defTabSz="800100">
            <a:lnSpc>
              <a:spcPct val="90000"/>
            </a:lnSpc>
            <a:spcBef>
              <a:spcPct val="0"/>
            </a:spcBef>
            <a:spcAft>
              <a:spcPct val="15000"/>
            </a:spcAft>
            <a:buChar char="••"/>
          </a:pPr>
          <a:r>
            <a:rPr lang="es-MX" sz="1800" kern="1200" dirty="0" smtClean="0"/>
            <a:t>Tienen como objeto a los hechos, procuran un conocimiento objetivo, para confirmar sus conjeturas necesitan de la observación y/o experimento, y no se conforman con ideas admitidas previamente, no emplean Símbolos Vacíos sino que emplean símbolos interpretados.</a:t>
          </a:r>
          <a:endParaRPr lang="es-MX" sz="1800" kern="1200" dirty="0"/>
        </a:p>
        <a:p>
          <a:pPr marL="171450" lvl="1" indent="-171450" algn="l" defTabSz="800100">
            <a:lnSpc>
              <a:spcPct val="90000"/>
            </a:lnSpc>
            <a:spcBef>
              <a:spcPct val="0"/>
            </a:spcBef>
            <a:spcAft>
              <a:spcPct val="15000"/>
            </a:spcAft>
            <a:buChar char="••"/>
          </a:pPr>
          <a:r>
            <a:rPr lang="es-MX" sz="1800" kern="1200" dirty="0" smtClean="0"/>
            <a:t>Las Ciencias Fácticas verifican hipótesis.</a:t>
          </a:r>
          <a:endParaRPr lang="es-MX" sz="1800" kern="1200" dirty="0"/>
        </a:p>
      </dsp:txBody>
      <dsp:txXfrm>
        <a:off x="2461891" y="470821"/>
        <a:ext cx="4017854" cy="2813927"/>
      </dsp:txXfrm>
    </dsp:sp>
    <dsp:sp modelId="{204B6BE7-C639-42BF-8E3F-939A1068EC90}">
      <dsp:nvSpPr>
        <dsp:cNvPr id="0" name=""/>
        <dsp:cNvSpPr/>
      </dsp:nvSpPr>
      <dsp:spPr>
        <a:xfrm>
          <a:off x="0" y="0"/>
          <a:ext cx="2387060" cy="3751903"/>
        </a:xfrm>
        <a:prstGeom prst="roundRect">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S" sz="3000" kern="1200" dirty="0" smtClean="0"/>
            <a:t>CIENCIAS  FÁCTICAS </a:t>
          </a:r>
          <a:endParaRPr lang="es-MX" sz="3000" kern="1200" dirty="0"/>
        </a:p>
      </dsp:txBody>
      <dsp:txXfrm>
        <a:off x="116527" y="116527"/>
        <a:ext cx="2154006" cy="35188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7A752D-DF44-4876-84BB-B6BBB725AAEC}">
      <dsp:nvSpPr>
        <dsp:cNvPr id="0" name=""/>
        <dsp:cNvSpPr/>
      </dsp:nvSpPr>
      <dsp:spPr>
        <a:xfrm rot="16200000">
          <a:off x="-1358496" y="2187038"/>
          <a:ext cx="3289499" cy="489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2071" bIns="0" numCol="1" spcCol="1270" anchor="t" anchorCtr="0">
          <a:noAutofit/>
        </a:bodyPr>
        <a:lstStyle/>
        <a:p>
          <a:pPr lvl="0" algn="r" defTabSz="1644650">
            <a:lnSpc>
              <a:spcPct val="90000"/>
            </a:lnSpc>
            <a:spcBef>
              <a:spcPct val="0"/>
            </a:spcBef>
            <a:spcAft>
              <a:spcPct val="35000"/>
            </a:spcAft>
          </a:pPr>
          <a:endParaRPr lang="es-MX" sz="3700" kern="1200" dirty="0"/>
        </a:p>
      </dsp:txBody>
      <dsp:txXfrm>
        <a:off x="-1358496" y="2187038"/>
        <a:ext cx="3289499" cy="489907"/>
      </dsp:txXfrm>
    </dsp:sp>
    <dsp:sp modelId="{095ACD08-6170-4346-94B4-7884D244CEA6}">
      <dsp:nvSpPr>
        <dsp:cNvPr id="0" name=""/>
        <dsp:cNvSpPr/>
      </dsp:nvSpPr>
      <dsp:spPr>
        <a:xfrm>
          <a:off x="531206" y="787242"/>
          <a:ext cx="2440259" cy="3289499"/>
        </a:xfrm>
        <a:prstGeom prst="rect">
          <a:avLst/>
        </a:prstGeom>
        <a:solidFill>
          <a:srgbClr val="0033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6464" tIns="432071" rIns="156464" bIns="156464" numCol="1" spcCol="1270" anchor="t" anchorCtr="0">
          <a:noAutofit/>
        </a:bodyPr>
        <a:lstStyle/>
        <a:p>
          <a:pPr marL="171450" lvl="1" indent="-171450" algn="l" defTabSz="755650">
            <a:lnSpc>
              <a:spcPct val="90000"/>
            </a:lnSpc>
            <a:spcBef>
              <a:spcPct val="0"/>
            </a:spcBef>
            <a:spcAft>
              <a:spcPct val="15000"/>
            </a:spcAft>
            <a:buChar char="••"/>
          </a:pPr>
          <a:r>
            <a:rPr kumimoji="0" lang="es-MX" sz="1700" b="0" i="0" u="none" strike="noStrike" kern="1200" cap="none" spc="0" normalizeH="0" baseline="0" noProof="0" dirty="0" smtClean="0">
              <a:ln>
                <a:noFill/>
              </a:ln>
              <a:solidFill>
                <a:schemeClr val="bg1"/>
              </a:solidFill>
              <a:effectLst/>
              <a:uLnTx/>
              <a:uFillTx/>
              <a:latin typeface="Century Schoolbook"/>
              <a:ea typeface="+mn-ea"/>
              <a:cs typeface="+mn-cs"/>
            </a:rPr>
            <a:t>Es la aplicación de un procedimiento a través de métodos con la finalidad de resolver problemas relacionados con la ciencia y obtener resultados fiables para la verificación y aplicación de conocimientos.</a:t>
          </a:r>
          <a:endParaRPr lang="es-MX" sz="1700" kern="1200" dirty="0">
            <a:solidFill>
              <a:schemeClr val="bg1"/>
            </a:solidFill>
          </a:endParaRPr>
        </a:p>
      </dsp:txBody>
      <dsp:txXfrm>
        <a:off x="531206" y="787242"/>
        <a:ext cx="2440259" cy="3289499"/>
      </dsp:txXfrm>
    </dsp:sp>
    <dsp:sp modelId="{77DA1508-4AE3-441A-BA02-AB3CD63B4102}">
      <dsp:nvSpPr>
        <dsp:cNvPr id="0" name=""/>
        <dsp:cNvSpPr/>
      </dsp:nvSpPr>
      <dsp:spPr>
        <a:xfrm>
          <a:off x="41299" y="140564"/>
          <a:ext cx="979815" cy="979815"/>
        </a:xfrm>
        <a:prstGeom prst="rect">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BBCDDFD-9CE2-458D-BE6A-F21CF5C4905A}">
      <dsp:nvSpPr>
        <dsp:cNvPr id="0" name=""/>
        <dsp:cNvSpPr/>
      </dsp:nvSpPr>
      <dsp:spPr>
        <a:xfrm rot="16200000">
          <a:off x="2192823" y="2187038"/>
          <a:ext cx="3289499" cy="489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2071" bIns="0" numCol="1" spcCol="1270" anchor="t" anchorCtr="0">
          <a:noAutofit/>
        </a:bodyPr>
        <a:lstStyle/>
        <a:p>
          <a:pPr lvl="0" algn="r" defTabSz="1644650">
            <a:lnSpc>
              <a:spcPct val="90000"/>
            </a:lnSpc>
            <a:spcBef>
              <a:spcPct val="0"/>
            </a:spcBef>
            <a:spcAft>
              <a:spcPct val="35000"/>
            </a:spcAft>
          </a:pPr>
          <a:endParaRPr lang="es-MX" sz="3700" kern="1200" dirty="0"/>
        </a:p>
      </dsp:txBody>
      <dsp:txXfrm>
        <a:off x="2192823" y="2187038"/>
        <a:ext cx="3289499" cy="489907"/>
      </dsp:txXfrm>
    </dsp:sp>
    <dsp:sp modelId="{E5622E5A-3157-4A79-9A5F-22E64637C77A}">
      <dsp:nvSpPr>
        <dsp:cNvPr id="0" name=""/>
        <dsp:cNvSpPr/>
      </dsp:nvSpPr>
      <dsp:spPr>
        <a:xfrm>
          <a:off x="4082526" y="787242"/>
          <a:ext cx="2440259" cy="3289499"/>
        </a:xfrm>
        <a:prstGeom prst="rect">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6464" tIns="432071" rIns="156464" bIns="156464" numCol="1" spcCol="1270" anchor="t" anchorCtr="0">
          <a:noAutofit/>
        </a:bodyPr>
        <a:lstStyle/>
        <a:p>
          <a:pPr marL="171450" lvl="1" indent="-171450" algn="l" defTabSz="755650">
            <a:lnSpc>
              <a:spcPct val="90000"/>
            </a:lnSpc>
            <a:spcBef>
              <a:spcPct val="0"/>
            </a:spcBef>
            <a:spcAft>
              <a:spcPct val="15000"/>
            </a:spcAft>
            <a:buChar char="••"/>
          </a:pPr>
          <a:r>
            <a:rPr kumimoji="0" lang="es-MX" sz="1700" b="0" i="0" u="none" strike="noStrike" kern="1200" cap="none" spc="0" normalizeH="0" baseline="0" noProof="0" dirty="0" smtClean="0">
              <a:ln>
                <a:noFill/>
              </a:ln>
              <a:solidFill>
                <a:sysClr val="windowText" lastClr="000000"/>
              </a:solidFill>
              <a:effectLst/>
              <a:uLnTx/>
              <a:uFillTx/>
              <a:latin typeface="Century Schoolbook"/>
              <a:ea typeface="+mn-ea"/>
              <a:cs typeface="+mn-cs"/>
            </a:rPr>
            <a:t>A través de la investigación científica se logran los resultados necesarios para demostrar los avances científicos y métodos aplicados para la resolución de problemas.</a:t>
          </a:r>
          <a:endParaRPr lang="es-MX" sz="1700" kern="1200" dirty="0"/>
        </a:p>
      </dsp:txBody>
      <dsp:txXfrm>
        <a:off x="4082526" y="787242"/>
        <a:ext cx="2440259" cy="3289499"/>
      </dsp:txXfrm>
    </dsp:sp>
    <dsp:sp modelId="{9DEA9913-E70A-479F-9C4B-7ADF08253370}">
      <dsp:nvSpPr>
        <dsp:cNvPr id="0" name=""/>
        <dsp:cNvSpPr/>
      </dsp:nvSpPr>
      <dsp:spPr>
        <a:xfrm>
          <a:off x="3592619" y="140564"/>
          <a:ext cx="979815" cy="979815"/>
        </a:xfrm>
        <a:prstGeom prst="rect">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21EA4A-BCF7-466B-B663-46CFC7C7C943}">
      <dsp:nvSpPr>
        <dsp:cNvPr id="0" name=""/>
        <dsp:cNvSpPr/>
      </dsp:nvSpPr>
      <dsp:spPr>
        <a:xfrm>
          <a:off x="0" y="0"/>
          <a:ext cx="5181600" cy="1038225"/>
        </a:xfrm>
        <a:prstGeom prst="roundRect">
          <a:avLst>
            <a:gd name="adj" fmla="val 10000"/>
          </a:avLst>
        </a:prstGeom>
        <a:solidFill>
          <a:srgbClr val="6633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0" lang="es-MX" sz="1800" b="0" i="0" u="none" strike="noStrike" kern="1200" cap="none" spc="0" normalizeH="0" baseline="0" noProof="0" dirty="0" smtClean="0">
              <a:ln/>
              <a:effectLst/>
              <a:uLnTx/>
              <a:uFillTx/>
              <a:latin typeface="Century Schoolbook"/>
              <a:ea typeface="+mn-ea"/>
              <a:cs typeface="+mn-cs"/>
            </a:rPr>
            <a:t>Proceso sistemático, disciplinado y controlado y está directamente relacionado a los métodos de investigación que son dos:</a:t>
          </a:r>
          <a:endParaRPr lang="es-MX" sz="1800" kern="1200" dirty="0"/>
        </a:p>
      </dsp:txBody>
      <dsp:txXfrm>
        <a:off x="30409" y="30409"/>
        <a:ext cx="4061273" cy="977407"/>
      </dsp:txXfrm>
    </dsp:sp>
    <dsp:sp modelId="{4F859E7F-298C-4FE6-A33D-579F768B0F75}">
      <dsp:nvSpPr>
        <dsp:cNvPr id="0" name=""/>
        <dsp:cNvSpPr/>
      </dsp:nvSpPr>
      <dsp:spPr>
        <a:xfrm>
          <a:off x="457199" y="1211262"/>
          <a:ext cx="5181600" cy="1038225"/>
        </a:xfrm>
        <a:prstGeom prst="roundRect">
          <a:avLst>
            <a:gd name="adj" fmla="val 10000"/>
          </a:avLst>
        </a:prstGeom>
        <a:solidFill>
          <a:srgbClr val="FF99FF"/>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kumimoji="0" lang="es-MX" sz="1400" b="0" i="0" u="none" strike="noStrike" kern="1200" cap="none" spc="0" normalizeH="0" baseline="0" noProof="0" dirty="0" smtClean="0">
              <a:ln/>
              <a:solidFill>
                <a:schemeClr val="tx1"/>
              </a:solidFill>
              <a:effectLst/>
              <a:uLnTx/>
              <a:uFillTx/>
              <a:latin typeface="Century Schoolbook"/>
              <a:ea typeface="+mn-ea"/>
              <a:cs typeface="+mn-cs"/>
            </a:rPr>
            <a:t>Método  inductivo.  </a:t>
          </a:r>
        </a:p>
        <a:p>
          <a:pPr lvl="0" algn="l" defTabSz="622300">
            <a:lnSpc>
              <a:spcPct val="90000"/>
            </a:lnSpc>
            <a:spcBef>
              <a:spcPct val="0"/>
            </a:spcBef>
            <a:spcAft>
              <a:spcPct val="35000"/>
            </a:spcAft>
          </a:pPr>
          <a:r>
            <a:rPr kumimoji="0" lang="es-MX" sz="1400" b="0" i="0" u="none" strike="noStrike" kern="1200" cap="none" spc="0" normalizeH="0" baseline="0" noProof="0" dirty="0" smtClean="0">
              <a:ln/>
              <a:solidFill>
                <a:schemeClr val="tx1"/>
              </a:solidFill>
              <a:effectLst/>
              <a:uLnTx/>
              <a:uFillTx/>
              <a:latin typeface="Century Schoolbook"/>
              <a:ea typeface="+mn-ea"/>
              <a:cs typeface="+mn-cs"/>
            </a:rPr>
            <a:t>Generalmente asociado con la investigación cualitativa que consiste en ir de los casos particulares a la generalización.</a:t>
          </a:r>
          <a:endParaRPr lang="es-MX" sz="1400" kern="1200" dirty="0">
            <a:solidFill>
              <a:schemeClr val="tx1"/>
            </a:solidFill>
          </a:endParaRPr>
        </a:p>
      </dsp:txBody>
      <dsp:txXfrm>
        <a:off x="487608" y="1241671"/>
        <a:ext cx="3988735" cy="977407"/>
      </dsp:txXfrm>
    </dsp:sp>
    <dsp:sp modelId="{D3595C54-2701-460D-8197-EF3582A1F116}">
      <dsp:nvSpPr>
        <dsp:cNvPr id="0" name=""/>
        <dsp:cNvSpPr/>
      </dsp:nvSpPr>
      <dsp:spPr>
        <a:xfrm>
          <a:off x="914399" y="2422524"/>
          <a:ext cx="5181600" cy="1038225"/>
        </a:xfrm>
        <a:prstGeom prst="roundRect">
          <a:avLst>
            <a:gd name="adj" fmla="val 10000"/>
          </a:avLst>
        </a:prstGeom>
        <a:gradFill rotWithShape="0">
          <a:gsLst>
            <a:gs pos="0">
              <a:schemeClr val="accent5">
                <a:hueOff val="414507"/>
                <a:satOff val="39495"/>
                <a:lumOff val="-16471"/>
                <a:alphaOff val="0"/>
                <a:tint val="100000"/>
                <a:shade val="100000"/>
                <a:satMod val="130000"/>
              </a:schemeClr>
            </a:gs>
            <a:gs pos="100000">
              <a:schemeClr val="accent5">
                <a:hueOff val="414507"/>
                <a:satOff val="39495"/>
                <a:lumOff val="-16471"/>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kumimoji="0" lang="es-MX" sz="1400" b="0" i="0" u="none" strike="noStrike" kern="1200" cap="none" spc="0" normalizeH="0" baseline="0" noProof="0" dirty="0" smtClean="0">
              <a:ln/>
              <a:solidFill>
                <a:schemeClr val="tx1"/>
              </a:solidFill>
              <a:effectLst/>
              <a:uLnTx/>
              <a:uFillTx/>
              <a:latin typeface="Century Schoolbook"/>
              <a:ea typeface="+mn-ea"/>
              <a:cs typeface="+mn-cs"/>
            </a:rPr>
            <a:t>Método deductivo. </a:t>
          </a:r>
        </a:p>
        <a:p>
          <a:pPr lvl="0" algn="l" defTabSz="622300">
            <a:lnSpc>
              <a:spcPct val="90000"/>
            </a:lnSpc>
            <a:spcBef>
              <a:spcPct val="0"/>
            </a:spcBef>
            <a:spcAft>
              <a:spcPct val="35000"/>
            </a:spcAft>
          </a:pPr>
          <a:r>
            <a:rPr kumimoji="0" lang="es-MX" sz="1400" b="0" i="0" u="none" strike="noStrike" kern="1200" cap="none" spc="0" normalizeH="0" baseline="0" noProof="0" dirty="0" smtClean="0">
              <a:ln/>
              <a:solidFill>
                <a:schemeClr val="tx1"/>
              </a:solidFill>
              <a:effectLst/>
              <a:uLnTx/>
              <a:uFillTx/>
              <a:latin typeface="Century Schoolbook"/>
              <a:ea typeface="+mn-ea"/>
              <a:cs typeface="+mn-cs"/>
            </a:rPr>
            <a:t>Es asociado habitualmente con la investigación cuantitativa cuya característica es ir de lo general a lo particular. </a:t>
          </a:r>
          <a:endParaRPr lang="es-MX" sz="1400" kern="1200" dirty="0">
            <a:solidFill>
              <a:schemeClr val="tx1"/>
            </a:solidFill>
          </a:endParaRPr>
        </a:p>
      </dsp:txBody>
      <dsp:txXfrm>
        <a:off x="944808" y="2452933"/>
        <a:ext cx="3988735" cy="977407"/>
      </dsp:txXfrm>
    </dsp:sp>
    <dsp:sp modelId="{92475D38-2F24-419B-8088-C3219E253B00}">
      <dsp:nvSpPr>
        <dsp:cNvPr id="0" name=""/>
        <dsp:cNvSpPr/>
      </dsp:nvSpPr>
      <dsp:spPr>
        <a:xfrm>
          <a:off x="4506753" y="787320"/>
          <a:ext cx="674846" cy="674846"/>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2933700">
            <a:lnSpc>
              <a:spcPct val="90000"/>
            </a:lnSpc>
            <a:spcBef>
              <a:spcPct val="0"/>
            </a:spcBef>
            <a:spcAft>
              <a:spcPct val="35000"/>
            </a:spcAft>
          </a:pPr>
          <a:endParaRPr lang="es-MX" sz="6600" kern="1200"/>
        </a:p>
      </dsp:txBody>
      <dsp:txXfrm>
        <a:off x="4658593" y="787320"/>
        <a:ext cx="371166" cy="507822"/>
      </dsp:txXfrm>
    </dsp:sp>
    <dsp:sp modelId="{7844EB6A-0999-402F-9B97-E72141607F60}">
      <dsp:nvSpPr>
        <dsp:cNvPr id="0" name=""/>
        <dsp:cNvSpPr/>
      </dsp:nvSpPr>
      <dsp:spPr>
        <a:xfrm>
          <a:off x="4963953" y="1991661"/>
          <a:ext cx="674846" cy="674846"/>
        </a:xfrm>
        <a:prstGeom prst="downArrow">
          <a:avLst>
            <a:gd name="adj1" fmla="val 55000"/>
            <a:gd name="adj2" fmla="val 45000"/>
          </a:avLst>
        </a:prstGeom>
        <a:solidFill>
          <a:schemeClr val="accent5">
            <a:tint val="40000"/>
            <a:alpha val="90000"/>
            <a:hueOff val="867571"/>
            <a:satOff val="-7037"/>
            <a:lumOff val="-1895"/>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2933700">
            <a:lnSpc>
              <a:spcPct val="90000"/>
            </a:lnSpc>
            <a:spcBef>
              <a:spcPct val="0"/>
            </a:spcBef>
            <a:spcAft>
              <a:spcPct val="35000"/>
            </a:spcAft>
          </a:pPr>
          <a:endParaRPr lang="es-MX" sz="6600" kern="1200"/>
        </a:p>
      </dsp:txBody>
      <dsp:txXfrm>
        <a:off x="5115793" y="1991661"/>
        <a:ext cx="371166" cy="5078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CD054E-C5BC-455B-92E8-ED61EA9F4D56}">
      <dsp:nvSpPr>
        <dsp:cNvPr id="0" name=""/>
        <dsp:cNvSpPr/>
      </dsp:nvSpPr>
      <dsp:spPr>
        <a:xfrm rot="16200000">
          <a:off x="-436762" y="437675"/>
          <a:ext cx="3248554" cy="2373203"/>
        </a:xfrm>
        <a:prstGeom prst="flowChartManualOperation">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0" rIns="94630" bIns="0" numCol="1" spcCol="1270" anchor="ctr" anchorCtr="0">
          <a:noAutofit/>
        </a:bodyPr>
        <a:lstStyle/>
        <a:p>
          <a:pPr lvl="0" algn="ctr" defTabSz="666750">
            <a:lnSpc>
              <a:spcPct val="90000"/>
            </a:lnSpc>
            <a:spcBef>
              <a:spcPct val="0"/>
            </a:spcBef>
            <a:spcAft>
              <a:spcPct val="35000"/>
            </a:spcAft>
          </a:pPr>
          <a:r>
            <a:rPr kumimoji="0" lang="es-MX" sz="1500" b="0" i="0" u="none" strike="noStrike" kern="1200" cap="none" spc="0" normalizeH="0" baseline="0" noProof="0" dirty="0" smtClean="0">
              <a:ln>
                <a:noFill/>
              </a:ln>
              <a:solidFill>
                <a:sysClr val="windowText" lastClr="000000"/>
              </a:solidFill>
              <a:effectLst/>
              <a:uLnTx/>
              <a:uFillTx/>
              <a:latin typeface="Arial"/>
              <a:ea typeface="Times New Roman"/>
              <a:cs typeface="+mn-cs"/>
            </a:rPr>
            <a:t>Es aquel método de investigación que consiste en la desmembración de un todo, descomponiéndolo en sus partes o elementos para observar las causas, la naturaleza y los efectos. </a:t>
          </a:r>
          <a:endParaRPr lang="es-MX" sz="1500" kern="1200" dirty="0"/>
        </a:p>
      </dsp:txBody>
      <dsp:txXfrm rot="5400000">
        <a:off x="914" y="649710"/>
        <a:ext cx="2373203" cy="1949132"/>
      </dsp:txXfrm>
    </dsp:sp>
    <dsp:sp modelId="{1D2E384C-64E9-40FD-8D73-9D43E55BF811}">
      <dsp:nvSpPr>
        <dsp:cNvPr id="0" name=""/>
        <dsp:cNvSpPr/>
      </dsp:nvSpPr>
      <dsp:spPr>
        <a:xfrm rot="16200000">
          <a:off x="2114430" y="437675"/>
          <a:ext cx="3248554" cy="2373203"/>
        </a:xfrm>
        <a:prstGeom prst="flowChartManualOperation">
          <a:avLst/>
        </a:prstGeom>
        <a:solidFill>
          <a:schemeClr val="accent3">
            <a:hueOff val="3029567"/>
            <a:satOff val="18270"/>
            <a:lumOff val="-1107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0" rIns="94630" bIns="0" numCol="1" spcCol="1270" anchor="ctr" anchorCtr="0">
          <a:noAutofit/>
        </a:bodyPr>
        <a:lstStyle/>
        <a:p>
          <a:pPr lvl="0" algn="ctr" defTabSz="666750">
            <a:lnSpc>
              <a:spcPct val="90000"/>
            </a:lnSpc>
            <a:spcBef>
              <a:spcPct val="0"/>
            </a:spcBef>
            <a:spcAft>
              <a:spcPct val="35000"/>
            </a:spcAft>
          </a:pPr>
          <a:r>
            <a:rPr kumimoji="0" lang="es-MX" sz="1500" b="0" i="0" u="none" strike="noStrike" kern="1200" cap="none" spc="0" normalizeH="0" baseline="0" noProof="0" dirty="0" smtClean="0">
              <a:ln>
                <a:noFill/>
              </a:ln>
              <a:solidFill>
                <a:sysClr val="windowText" lastClr="000000"/>
              </a:solidFill>
              <a:effectLst/>
              <a:uLnTx/>
              <a:uFillTx/>
              <a:latin typeface="Arial"/>
              <a:ea typeface="Times New Roman"/>
              <a:cs typeface="+mn-cs"/>
            </a:rPr>
            <a:t>El análisis es la observación y examen de un hecho en particular. </a:t>
          </a:r>
          <a:endParaRPr lang="es-MX" sz="1500" kern="1200" dirty="0"/>
        </a:p>
      </dsp:txBody>
      <dsp:txXfrm rot="5400000">
        <a:off x="2552106" y="649710"/>
        <a:ext cx="2373203" cy="1949132"/>
      </dsp:txXfrm>
    </dsp:sp>
    <dsp:sp modelId="{A2B5D916-EAEF-4E69-A03A-A28EF1D2DBDA}">
      <dsp:nvSpPr>
        <dsp:cNvPr id="0" name=""/>
        <dsp:cNvSpPr/>
      </dsp:nvSpPr>
      <dsp:spPr>
        <a:xfrm rot="16200000">
          <a:off x="4665623" y="437675"/>
          <a:ext cx="3248554" cy="2373203"/>
        </a:xfrm>
        <a:prstGeom prst="flowChartManualOperation">
          <a:avLst/>
        </a:prstGeom>
        <a:solidFill>
          <a:schemeClr val="accent3">
            <a:hueOff val="6059134"/>
            <a:satOff val="36540"/>
            <a:lumOff val="-2215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0" rIns="94630" bIns="0" numCol="1" spcCol="1270" anchor="ctr" anchorCtr="0">
          <a:noAutofit/>
        </a:bodyPr>
        <a:lstStyle/>
        <a:p>
          <a:pPr lvl="0" algn="ctr" defTabSz="666750">
            <a:lnSpc>
              <a:spcPct val="90000"/>
            </a:lnSpc>
            <a:spcBef>
              <a:spcPct val="0"/>
            </a:spcBef>
            <a:spcAft>
              <a:spcPct val="35000"/>
            </a:spcAft>
          </a:pPr>
          <a:r>
            <a:rPr kumimoji="0" lang="es-MX" sz="1500" b="0" i="0" u="none" strike="noStrike" kern="1200" cap="none" spc="0" normalizeH="0" baseline="0" noProof="0" dirty="0" smtClean="0">
              <a:ln>
                <a:noFill/>
              </a:ln>
              <a:solidFill>
                <a:sysClr val="windowText" lastClr="000000"/>
              </a:solidFill>
              <a:effectLst/>
              <a:uLnTx/>
              <a:uFillTx/>
              <a:latin typeface="Arial"/>
              <a:ea typeface="Times New Roman"/>
              <a:cs typeface="+mn-cs"/>
            </a:rPr>
            <a:t>Es necesario conocer la naturaleza del fenómeno y objeto que se estudia para comprender su esencia</a:t>
          </a:r>
          <a:r>
            <a:rPr kumimoji="0" lang="es-MX" sz="1500" b="0" i="0" u="none" strike="noStrike" kern="1200" cap="none" spc="0" normalizeH="0" baseline="0" noProof="0" dirty="0" smtClean="0">
              <a:ln>
                <a:noFill/>
              </a:ln>
              <a:solidFill>
                <a:sysClr val="windowText" lastClr="000000"/>
              </a:solidFill>
              <a:effectLst/>
              <a:uLnTx/>
              <a:uFillTx/>
              <a:latin typeface="Courier New"/>
              <a:ea typeface="Times New Roman"/>
              <a:cs typeface="+mn-cs"/>
            </a:rPr>
            <a:t>.</a:t>
          </a:r>
          <a:r>
            <a:rPr kumimoji="0" lang="es-MX" sz="1500" b="0" i="0" u="none" strike="noStrike" kern="1200" cap="none" spc="0" normalizeH="0" baseline="0" noProof="0" dirty="0" smtClean="0">
              <a:ln>
                <a:noFill/>
              </a:ln>
              <a:solidFill>
                <a:sysClr val="windowText" lastClr="000000"/>
              </a:solidFill>
              <a:effectLst/>
              <a:uLnTx/>
              <a:uFillTx/>
              <a:latin typeface="Arial"/>
              <a:ea typeface="Times New Roman"/>
              <a:cs typeface="+mn-cs"/>
            </a:rPr>
            <a:t> </a:t>
          </a:r>
          <a:endParaRPr lang="es-MX" sz="1500" kern="1200" dirty="0"/>
        </a:p>
      </dsp:txBody>
      <dsp:txXfrm rot="5400000">
        <a:off x="5103299" y="649710"/>
        <a:ext cx="2373203" cy="19491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C082D-04FC-48C2-97CF-04917BBDEDA6}">
      <dsp:nvSpPr>
        <dsp:cNvPr id="0" name=""/>
        <dsp:cNvSpPr/>
      </dsp:nvSpPr>
      <dsp:spPr>
        <a:xfrm>
          <a:off x="589" y="657380"/>
          <a:ext cx="2535541" cy="3042649"/>
        </a:xfrm>
        <a:prstGeom prst="roundRect">
          <a:avLst>
            <a:gd name="adj" fmla="val 5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102870" rIns="133350" bIns="0" numCol="1" spcCol="1270" anchor="t" anchorCtr="0">
          <a:noAutofit/>
        </a:bodyPr>
        <a:lstStyle/>
        <a:p>
          <a:pPr lvl="0" algn="r" defTabSz="1333500">
            <a:lnSpc>
              <a:spcPct val="90000"/>
            </a:lnSpc>
            <a:spcBef>
              <a:spcPct val="0"/>
            </a:spcBef>
            <a:spcAft>
              <a:spcPct val="35000"/>
            </a:spcAft>
          </a:pPr>
          <a:endParaRPr lang="es-MX" sz="3000" kern="1200" dirty="0"/>
        </a:p>
      </dsp:txBody>
      <dsp:txXfrm rot="16200000">
        <a:off x="-993343" y="1651312"/>
        <a:ext cx="2494972" cy="507108"/>
      </dsp:txXfrm>
    </dsp:sp>
    <dsp:sp modelId="{C2247FC0-F80D-4668-83EE-4F12FFC8C626}">
      <dsp:nvSpPr>
        <dsp:cNvPr id="0" name=""/>
        <dsp:cNvSpPr/>
      </dsp:nvSpPr>
      <dsp:spPr>
        <a:xfrm>
          <a:off x="507697" y="657380"/>
          <a:ext cx="1888978" cy="3042649"/>
        </a:xfrm>
        <a:prstGeom prst="rect">
          <a:avLst/>
        </a:prstGeom>
        <a:noFill/>
        <a:ln>
          <a:noFill/>
        </a:ln>
        <a:effectLst>
          <a:outerShdw blurRad="40000" dist="23000" dir="5400000" rotWithShape="0">
            <a:srgbClr val="000000">
              <a:alpha val="35000"/>
            </a:srgbClr>
          </a:outerShdw>
        </a:effectLst>
        <a:sp3d/>
      </dsp:spPr>
      <dsp:style>
        <a:lnRef idx="0">
          <a:scrgbClr r="0" g="0" b="0"/>
        </a:lnRef>
        <a:fillRef idx="1">
          <a:scrgbClr r="0" g="0" b="0"/>
        </a:fillRef>
        <a:effectRef idx="2">
          <a:scrgbClr r="0" g="0" b="0"/>
        </a:effectRef>
        <a:fontRef idx="minor">
          <a:schemeClr val="lt1"/>
        </a:fontRef>
      </dsp:style>
      <dsp:txBody>
        <a:bodyPr spcFirstLastPara="0" vert="horz" wrap="square" lIns="0" tIns="72009" rIns="0" bIns="0" numCol="1" spcCol="1270" anchor="t" anchorCtr="0">
          <a:noAutofit/>
        </a:bodyPr>
        <a:lstStyle/>
        <a:p>
          <a:pPr lvl="0" algn="l" defTabSz="933450">
            <a:lnSpc>
              <a:spcPct val="90000"/>
            </a:lnSpc>
            <a:spcBef>
              <a:spcPct val="0"/>
            </a:spcBef>
            <a:spcAft>
              <a:spcPct val="35000"/>
            </a:spcAft>
          </a:pPr>
          <a:endParaRPr lang="es-MX" sz="2100" kern="1200" dirty="0" smtClean="0">
            <a:ea typeface="Times New Roman"/>
            <a:cs typeface="Times New Roman"/>
          </a:endParaRPr>
        </a:p>
        <a:p>
          <a:pPr lvl="0" algn="l" defTabSz="933450">
            <a:lnSpc>
              <a:spcPct val="90000"/>
            </a:lnSpc>
            <a:spcBef>
              <a:spcPct val="0"/>
            </a:spcBef>
            <a:spcAft>
              <a:spcPct val="35000"/>
            </a:spcAft>
          </a:pPr>
          <a:endParaRPr lang="es-MX" sz="2100" kern="1200" dirty="0" smtClean="0">
            <a:ea typeface="Times New Roman"/>
            <a:cs typeface="Times New Roman"/>
          </a:endParaRPr>
        </a:p>
        <a:p>
          <a:pPr lvl="0" algn="l" defTabSz="933450">
            <a:lnSpc>
              <a:spcPct val="90000"/>
            </a:lnSpc>
            <a:spcBef>
              <a:spcPct val="0"/>
            </a:spcBef>
            <a:spcAft>
              <a:spcPct val="35000"/>
            </a:spcAft>
          </a:pPr>
          <a:r>
            <a:rPr lang="es-MX" sz="2100" kern="1200" dirty="0" smtClean="0">
              <a:ea typeface="Times New Roman"/>
              <a:cs typeface="Times New Roman"/>
            </a:rPr>
            <a:t>Caracterización de los problemas </a:t>
          </a:r>
          <a:endParaRPr lang="es-MX" sz="2100" kern="1200" dirty="0"/>
        </a:p>
      </dsp:txBody>
      <dsp:txXfrm>
        <a:off x="507697" y="657380"/>
        <a:ext cx="1888978" cy="3042649"/>
      </dsp:txXfrm>
    </dsp:sp>
    <dsp:sp modelId="{F6EF49D4-39AB-4984-969D-5DC941782DA6}">
      <dsp:nvSpPr>
        <dsp:cNvPr id="0" name=""/>
        <dsp:cNvSpPr/>
      </dsp:nvSpPr>
      <dsp:spPr>
        <a:xfrm>
          <a:off x="2624874" y="657380"/>
          <a:ext cx="2535541" cy="3042649"/>
        </a:xfrm>
        <a:prstGeom prst="roundRect">
          <a:avLst>
            <a:gd name="adj" fmla="val 5000"/>
          </a:avLst>
        </a:prstGeom>
        <a:solidFill>
          <a:schemeClr val="accent4">
            <a:hueOff val="610539"/>
            <a:satOff val="-23261"/>
            <a:lumOff val="1156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102870" rIns="133350" bIns="0" numCol="1" spcCol="1270" anchor="t" anchorCtr="0">
          <a:noAutofit/>
        </a:bodyPr>
        <a:lstStyle/>
        <a:p>
          <a:pPr lvl="0" algn="r" defTabSz="1333500">
            <a:lnSpc>
              <a:spcPct val="90000"/>
            </a:lnSpc>
            <a:spcBef>
              <a:spcPct val="0"/>
            </a:spcBef>
            <a:spcAft>
              <a:spcPct val="35000"/>
            </a:spcAft>
          </a:pPr>
          <a:endParaRPr lang="es-MX" sz="3000" kern="1200" dirty="0"/>
        </a:p>
      </dsp:txBody>
      <dsp:txXfrm rot="16200000">
        <a:off x="1630942" y="1651312"/>
        <a:ext cx="2494972" cy="507108"/>
      </dsp:txXfrm>
    </dsp:sp>
    <dsp:sp modelId="{694193E6-A18F-40C2-B2D3-EE4EB7344622}">
      <dsp:nvSpPr>
        <dsp:cNvPr id="0" name=""/>
        <dsp:cNvSpPr/>
      </dsp:nvSpPr>
      <dsp:spPr>
        <a:xfrm rot="5400000">
          <a:off x="2413880" y="3076723"/>
          <a:ext cx="447344" cy="380331"/>
        </a:xfrm>
        <a:prstGeom prst="flowChartExtract">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dsp:style>
    </dsp:sp>
    <dsp:sp modelId="{8B07F188-53B0-4207-AE9C-3ED71783FD66}">
      <dsp:nvSpPr>
        <dsp:cNvPr id="0" name=""/>
        <dsp:cNvSpPr/>
      </dsp:nvSpPr>
      <dsp:spPr>
        <a:xfrm>
          <a:off x="3131983" y="657380"/>
          <a:ext cx="1888978" cy="3042649"/>
        </a:xfrm>
        <a:prstGeom prst="rect">
          <a:avLst/>
        </a:prstGeom>
        <a:noFill/>
        <a:ln>
          <a:noFill/>
        </a:ln>
        <a:effectLst>
          <a:outerShdw blurRad="40000" dist="23000" dir="5400000" rotWithShape="0">
            <a:srgbClr val="000000">
              <a:alpha val="35000"/>
            </a:srgbClr>
          </a:outerShdw>
        </a:effectLst>
        <a:sp3d/>
      </dsp:spPr>
      <dsp:style>
        <a:lnRef idx="0">
          <a:scrgbClr r="0" g="0" b="0"/>
        </a:lnRef>
        <a:fillRef idx="1">
          <a:scrgbClr r="0" g="0" b="0"/>
        </a:fillRef>
        <a:effectRef idx="2">
          <a:scrgbClr r="0" g="0" b="0"/>
        </a:effectRef>
        <a:fontRef idx="minor">
          <a:schemeClr val="lt1"/>
        </a:fontRef>
      </dsp:style>
      <dsp:txBody>
        <a:bodyPr spcFirstLastPara="0" vert="horz" wrap="square" lIns="0" tIns="72009" rIns="0" bIns="0" numCol="1" spcCol="1270" anchor="t" anchorCtr="0">
          <a:noAutofit/>
        </a:bodyPr>
        <a:lstStyle/>
        <a:p>
          <a:pPr lvl="0" algn="l" defTabSz="933450">
            <a:lnSpc>
              <a:spcPct val="90000"/>
            </a:lnSpc>
            <a:spcBef>
              <a:spcPct val="0"/>
            </a:spcBef>
            <a:spcAft>
              <a:spcPct val="35000"/>
            </a:spcAft>
          </a:pPr>
          <a:endParaRPr lang="es-MX" sz="2100" kern="1200" dirty="0" smtClean="0">
            <a:ea typeface="Times New Roman"/>
            <a:cs typeface="Times New Roman"/>
          </a:endParaRPr>
        </a:p>
        <a:p>
          <a:pPr lvl="0" algn="l" defTabSz="933450">
            <a:lnSpc>
              <a:spcPct val="90000"/>
            </a:lnSpc>
            <a:spcBef>
              <a:spcPct val="0"/>
            </a:spcBef>
            <a:spcAft>
              <a:spcPct val="35000"/>
            </a:spcAft>
          </a:pPr>
          <a:r>
            <a:rPr lang="es-MX" sz="2100" kern="1200" dirty="0" smtClean="0">
              <a:ea typeface="Times New Roman"/>
              <a:cs typeface="Times New Roman"/>
            </a:rPr>
            <a:t>Las expresiones del pensamiento constituyen preguntas y problemas por resolver</a:t>
          </a:r>
          <a:endParaRPr lang="es-MX" sz="2100" kern="1200" dirty="0"/>
        </a:p>
      </dsp:txBody>
      <dsp:txXfrm>
        <a:off x="3131983" y="657380"/>
        <a:ext cx="1888978" cy="3042649"/>
      </dsp:txXfrm>
    </dsp:sp>
    <dsp:sp modelId="{F8B79D33-9344-43B4-AEA1-FE4600CD252E}">
      <dsp:nvSpPr>
        <dsp:cNvPr id="0" name=""/>
        <dsp:cNvSpPr/>
      </dsp:nvSpPr>
      <dsp:spPr>
        <a:xfrm>
          <a:off x="5249160" y="657380"/>
          <a:ext cx="2535541" cy="3042649"/>
        </a:xfrm>
        <a:prstGeom prst="roundRect">
          <a:avLst>
            <a:gd name="adj" fmla="val 5000"/>
          </a:avLst>
        </a:prstGeom>
        <a:solidFill>
          <a:schemeClr val="accent4">
            <a:hueOff val="1221077"/>
            <a:satOff val="-46523"/>
            <a:lumOff val="2313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102870" rIns="133350" bIns="0" numCol="1" spcCol="1270" anchor="t" anchorCtr="0">
          <a:noAutofit/>
        </a:bodyPr>
        <a:lstStyle/>
        <a:p>
          <a:pPr lvl="0" algn="r" defTabSz="1333500">
            <a:lnSpc>
              <a:spcPct val="90000"/>
            </a:lnSpc>
            <a:spcBef>
              <a:spcPct val="0"/>
            </a:spcBef>
            <a:spcAft>
              <a:spcPct val="35000"/>
            </a:spcAft>
          </a:pPr>
          <a:endParaRPr lang="es-MX" sz="3000" kern="1200" dirty="0"/>
        </a:p>
      </dsp:txBody>
      <dsp:txXfrm rot="16200000">
        <a:off x="4255227" y="1651312"/>
        <a:ext cx="2494972" cy="507108"/>
      </dsp:txXfrm>
    </dsp:sp>
    <dsp:sp modelId="{332CD8B8-0DE5-4FFB-B92A-1EC49150AD45}">
      <dsp:nvSpPr>
        <dsp:cNvPr id="0" name=""/>
        <dsp:cNvSpPr/>
      </dsp:nvSpPr>
      <dsp:spPr>
        <a:xfrm rot="5400000">
          <a:off x="5038165" y="3076723"/>
          <a:ext cx="447344" cy="380331"/>
        </a:xfrm>
        <a:prstGeom prst="flowChartExtract">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dsp:style>
    </dsp:sp>
    <dsp:sp modelId="{3934FC0A-7E9D-4586-9BF4-4D68AE63AE71}">
      <dsp:nvSpPr>
        <dsp:cNvPr id="0" name=""/>
        <dsp:cNvSpPr/>
      </dsp:nvSpPr>
      <dsp:spPr>
        <a:xfrm>
          <a:off x="5756268" y="657380"/>
          <a:ext cx="1888978" cy="3042649"/>
        </a:xfrm>
        <a:prstGeom prst="rect">
          <a:avLst/>
        </a:prstGeom>
        <a:noFill/>
        <a:ln>
          <a:noFill/>
        </a:ln>
        <a:effectLst>
          <a:outerShdw blurRad="40000" dist="23000" dir="5400000" rotWithShape="0">
            <a:srgbClr val="000000">
              <a:alpha val="35000"/>
            </a:srgbClr>
          </a:outerShdw>
        </a:effectLst>
        <a:sp3d/>
      </dsp:spPr>
      <dsp:style>
        <a:lnRef idx="0">
          <a:scrgbClr r="0" g="0" b="0"/>
        </a:lnRef>
        <a:fillRef idx="1">
          <a:scrgbClr r="0" g="0" b="0"/>
        </a:fillRef>
        <a:effectRef idx="2">
          <a:scrgbClr r="0" g="0" b="0"/>
        </a:effectRef>
        <a:fontRef idx="minor">
          <a:schemeClr val="lt1"/>
        </a:fontRef>
      </dsp:style>
      <dsp:txBody>
        <a:bodyPr spcFirstLastPara="0" vert="horz" wrap="square" lIns="0" tIns="72009" rIns="0" bIns="0" numCol="1" spcCol="1270" anchor="t" anchorCtr="0">
          <a:noAutofit/>
        </a:bodyPr>
        <a:lstStyle/>
        <a:p>
          <a:pPr lvl="0" algn="l" defTabSz="933450">
            <a:lnSpc>
              <a:spcPct val="90000"/>
            </a:lnSpc>
            <a:spcBef>
              <a:spcPct val="0"/>
            </a:spcBef>
            <a:spcAft>
              <a:spcPct val="35000"/>
            </a:spcAft>
          </a:pPr>
          <a:endParaRPr lang="es-MX" sz="2100" kern="1200" dirty="0" smtClean="0">
            <a:ea typeface="Times New Roman"/>
            <a:cs typeface="Times New Roman"/>
          </a:endParaRPr>
        </a:p>
        <a:p>
          <a:pPr lvl="0" algn="l" defTabSz="933450">
            <a:lnSpc>
              <a:spcPct val="90000"/>
            </a:lnSpc>
            <a:spcBef>
              <a:spcPct val="0"/>
            </a:spcBef>
            <a:spcAft>
              <a:spcPct val="35000"/>
            </a:spcAft>
          </a:pPr>
          <a:r>
            <a:rPr lang="es-MX" sz="2100" kern="1200" dirty="0" smtClean="0">
              <a:ea typeface="Times New Roman"/>
              <a:cs typeface="Times New Roman"/>
            </a:rPr>
            <a:t>O bien, respuestas y soluciones a las indagaciones realizadas. </a:t>
          </a:r>
          <a:endParaRPr lang="es-MX" sz="2100" kern="1200" dirty="0"/>
        </a:p>
      </dsp:txBody>
      <dsp:txXfrm>
        <a:off x="5756268" y="657380"/>
        <a:ext cx="1888978" cy="30426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E617CE-747E-4F98-9AFB-58128C4C059C}">
      <dsp:nvSpPr>
        <dsp:cNvPr id="0" name=""/>
        <dsp:cNvSpPr/>
      </dsp:nvSpPr>
      <dsp:spPr>
        <a:xfrm>
          <a:off x="1414098" y="2314926"/>
          <a:ext cx="649541" cy="1653912"/>
        </a:xfrm>
        <a:custGeom>
          <a:avLst/>
          <a:gdLst/>
          <a:ahLst/>
          <a:cxnLst/>
          <a:rect l="0" t="0" r="0" b="0"/>
          <a:pathLst>
            <a:path>
              <a:moveTo>
                <a:pt x="0" y="0"/>
              </a:moveTo>
              <a:lnTo>
                <a:pt x="324770" y="0"/>
              </a:lnTo>
              <a:lnTo>
                <a:pt x="324770" y="1653912"/>
              </a:lnTo>
              <a:lnTo>
                <a:pt x="649541" y="165391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694447" y="3097460"/>
        <a:ext cx="88844" cy="88844"/>
      </dsp:txXfrm>
    </dsp:sp>
    <dsp:sp modelId="{F6C0F874-8AE1-4C4E-8FEC-D6E6D10C24FA}">
      <dsp:nvSpPr>
        <dsp:cNvPr id="0" name=""/>
        <dsp:cNvSpPr/>
      </dsp:nvSpPr>
      <dsp:spPr>
        <a:xfrm>
          <a:off x="1414098" y="2314926"/>
          <a:ext cx="649541" cy="554322"/>
        </a:xfrm>
        <a:custGeom>
          <a:avLst/>
          <a:gdLst/>
          <a:ahLst/>
          <a:cxnLst/>
          <a:rect l="0" t="0" r="0" b="0"/>
          <a:pathLst>
            <a:path>
              <a:moveTo>
                <a:pt x="0" y="0"/>
              </a:moveTo>
              <a:lnTo>
                <a:pt x="324770" y="0"/>
              </a:lnTo>
              <a:lnTo>
                <a:pt x="324770" y="554322"/>
              </a:lnTo>
              <a:lnTo>
                <a:pt x="649541" y="55432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717521" y="2570739"/>
        <a:ext cx="42695" cy="42695"/>
      </dsp:txXfrm>
    </dsp:sp>
    <dsp:sp modelId="{193F4ACF-E7B9-405C-8601-AB0F3DD8A660}">
      <dsp:nvSpPr>
        <dsp:cNvPr id="0" name=""/>
        <dsp:cNvSpPr/>
      </dsp:nvSpPr>
      <dsp:spPr>
        <a:xfrm>
          <a:off x="1414098" y="1769659"/>
          <a:ext cx="649541" cy="545266"/>
        </a:xfrm>
        <a:custGeom>
          <a:avLst/>
          <a:gdLst/>
          <a:ahLst/>
          <a:cxnLst/>
          <a:rect l="0" t="0" r="0" b="0"/>
          <a:pathLst>
            <a:path>
              <a:moveTo>
                <a:pt x="0" y="545266"/>
              </a:moveTo>
              <a:lnTo>
                <a:pt x="324770" y="545266"/>
              </a:lnTo>
              <a:lnTo>
                <a:pt x="324770" y="0"/>
              </a:lnTo>
              <a:lnTo>
                <a:pt x="649541"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717667" y="2021090"/>
        <a:ext cx="42403" cy="42403"/>
      </dsp:txXfrm>
    </dsp:sp>
    <dsp:sp modelId="{79292A9F-181E-43A5-A0DB-4684389DC21C}">
      <dsp:nvSpPr>
        <dsp:cNvPr id="0" name=""/>
        <dsp:cNvSpPr/>
      </dsp:nvSpPr>
      <dsp:spPr>
        <a:xfrm>
          <a:off x="1414098" y="670069"/>
          <a:ext cx="649541" cy="1644856"/>
        </a:xfrm>
        <a:custGeom>
          <a:avLst/>
          <a:gdLst/>
          <a:ahLst/>
          <a:cxnLst/>
          <a:rect l="0" t="0" r="0" b="0"/>
          <a:pathLst>
            <a:path>
              <a:moveTo>
                <a:pt x="0" y="1644856"/>
              </a:moveTo>
              <a:lnTo>
                <a:pt x="324770" y="1644856"/>
              </a:lnTo>
              <a:lnTo>
                <a:pt x="324770" y="0"/>
              </a:lnTo>
              <a:lnTo>
                <a:pt x="649541"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694657" y="1448286"/>
        <a:ext cx="88423" cy="88423"/>
      </dsp:txXfrm>
    </dsp:sp>
    <dsp:sp modelId="{DCBAA3EC-AC9E-4861-A073-7F06E5BAF843}">
      <dsp:nvSpPr>
        <dsp:cNvPr id="0" name=""/>
        <dsp:cNvSpPr/>
      </dsp:nvSpPr>
      <dsp:spPr>
        <a:xfrm rot="16200000">
          <a:off x="-1607876" y="1607876"/>
          <a:ext cx="4629852" cy="1414098"/>
        </a:xfrm>
        <a:prstGeom prst="rect">
          <a:avLst/>
        </a:prstGeom>
        <a:solidFill>
          <a:srgbClr val="6633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s-MX" sz="3400" b="1" kern="1200" dirty="0" smtClean="0">
              <a:solidFill>
                <a:schemeClr val="bg1"/>
              </a:solidFill>
            </a:rPr>
            <a:t>PASOS DEL MÉTODO CIENTÍFICO</a:t>
          </a:r>
          <a:endParaRPr lang="es-MX" sz="3400" b="1" kern="1200" dirty="0">
            <a:solidFill>
              <a:schemeClr val="bg1"/>
            </a:solidFill>
          </a:endParaRPr>
        </a:p>
      </dsp:txBody>
      <dsp:txXfrm>
        <a:off x="-1607876" y="1607876"/>
        <a:ext cx="4629852" cy="1414098"/>
      </dsp:txXfrm>
    </dsp:sp>
    <dsp:sp modelId="{EA8FACE8-E0F1-4ED2-AB0E-471769994003}">
      <dsp:nvSpPr>
        <dsp:cNvPr id="0" name=""/>
        <dsp:cNvSpPr/>
      </dsp:nvSpPr>
      <dsp:spPr>
        <a:xfrm>
          <a:off x="2063640" y="230233"/>
          <a:ext cx="5902593" cy="879671"/>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0" lang="es-MX" sz="1600" b="0" i="0" u="none" strike="noStrike" kern="1200" cap="none" spc="0" normalizeH="0" baseline="0" noProof="0" dirty="0" smtClean="0">
              <a:ln>
                <a:noFill/>
              </a:ln>
              <a:solidFill>
                <a:srgbClr val="002060"/>
              </a:solidFill>
              <a:uLnTx/>
              <a:uFillTx/>
            </a:rPr>
            <a:t>Observación: Consiste en la recopilación de hechos acerca de un problema o fenómeno natural que despierta nuestra curiosidad... </a:t>
          </a:r>
          <a:endParaRPr lang="es-MX" sz="1600" kern="1200" dirty="0">
            <a:solidFill>
              <a:srgbClr val="002060"/>
            </a:solidFill>
          </a:endParaRPr>
        </a:p>
      </dsp:txBody>
      <dsp:txXfrm>
        <a:off x="2063640" y="230233"/>
        <a:ext cx="5902593" cy="879671"/>
      </dsp:txXfrm>
    </dsp:sp>
    <dsp:sp modelId="{96751F4D-ED6E-4259-867D-FDD91B7622E0}">
      <dsp:nvSpPr>
        <dsp:cNvPr id="0" name=""/>
        <dsp:cNvSpPr/>
      </dsp:nvSpPr>
      <dsp:spPr>
        <a:xfrm>
          <a:off x="2063640" y="1329823"/>
          <a:ext cx="5902593" cy="879671"/>
        </a:xfrm>
        <a:prstGeom prst="rect">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0" lang="es-MX" sz="1600" b="0" i="0" u="none" strike="noStrike" kern="1200" cap="none" spc="0" normalizeH="0" baseline="0" noProof="0" dirty="0" smtClean="0">
              <a:ln>
                <a:noFill/>
              </a:ln>
              <a:solidFill>
                <a:srgbClr val="002060"/>
              </a:solidFill>
              <a:uLnTx/>
              <a:uFillTx/>
            </a:rPr>
            <a:t>Hipótesis: Es la explicación que nos damos ante el hecho observado... </a:t>
          </a:r>
          <a:endParaRPr lang="es-MX" sz="1600" kern="1200" dirty="0">
            <a:solidFill>
              <a:srgbClr val="002060"/>
            </a:solidFill>
          </a:endParaRPr>
        </a:p>
      </dsp:txBody>
      <dsp:txXfrm>
        <a:off x="2063640" y="1329823"/>
        <a:ext cx="5902593" cy="879671"/>
      </dsp:txXfrm>
    </dsp:sp>
    <dsp:sp modelId="{21BA2BFA-A5C9-4A19-B3CC-CC5C5970C626}">
      <dsp:nvSpPr>
        <dsp:cNvPr id="0" name=""/>
        <dsp:cNvSpPr/>
      </dsp:nvSpPr>
      <dsp:spPr>
        <a:xfrm>
          <a:off x="2063640" y="2429412"/>
          <a:ext cx="5902593" cy="879671"/>
        </a:xfrm>
        <a:prstGeom prst="rect">
          <a:avLst/>
        </a:prstGeom>
        <a:solidFill>
          <a:srgbClr val="FF99F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0" lang="es-MX" sz="1600" b="0" i="0" u="none" strike="noStrike" kern="1200" cap="none" spc="0" normalizeH="0" baseline="0" noProof="0" dirty="0" smtClean="0">
              <a:ln>
                <a:noFill/>
              </a:ln>
              <a:solidFill>
                <a:srgbClr val="002060"/>
              </a:solidFill>
              <a:uLnTx/>
              <a:uFillTx/>
            </a:rPr>
            <a:t>Experimentación: Consiste en la verificación o comprobación de la hipótesis... </a:t>
          </a:r>
          <a:endParaRPr lang="es-MX" sz="1600" kern="1200" dirty="0">
            <a:solidFill>
              <a:srgbClr val="002060"/>
            </a:solidFill>
          </a:endParaRPr>
        </a:p>
      </dsp:txBody>
      <dsp:txXfrm>
        <a:off x="2063640" y="2429412"/>
        <a:ext cx="5902593" cy="879671"/>
      </dsp:txXfrm>
    </dsp:sp>
    <dsp:sp modelId="{E5EE1096-7530-400D-A891-4DB4266440DD}">
      <dsp:nvSpPr>
        <dsp:cNvPr id="0" name=""/>
        <dsp:cNvSpPr/>
      </dsp:nvSpPr>
      <dsp:spPr>
        <a:xfrm>
          <a:off x="2063640" y="3529002"/>
          <a:ext cx="5902593" cy="879671"/>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0" lang="es-MX" sz="1600" b="0" i="0" u="none" strike="noStrike" kern="1200" cap="none" spc="0" normalizeH="0" baseline="0" noProof="0" dirty="0" smtClean="0">
              <a:ln>
                <a:noFill/>
              </a:ln>
              <a:solidFill>
                <a:srgbClr val="002060"/>
              </a:solidFill>
              <a:uLnTx/>
              <a:uFillTx/>
            </a:rPr>
            <a:t>Teoría: E</a:t>
          </a:r>
          <a:r>
            <a:rPr lang="es-MX" sz="1600" kern="1200" dirty="0" smtClean="0">
              <a:solidFill>
                <a:srgbClr val="002060"/>
              </a:solidFill>
            </a:rPr>
            <a:t>s un conjunto de estructuras (conceptos, definiciones y proposiciones) interrelacionados, que presentan una perspectiva sistemática de los fenómenos especificando las relaciones…</a:t>
          </a:r>
          <a:r>
            <a:rPr kumimoji="0" lang="es-MX" sz="1600" b="0" i="0" u="none" strike="noStrike" kern="1200" cap="none" spc="0" normalizeH="0" baseline="0" noProof="0" dirty="0" smtClean="0">
              <a:ln>
                <a:noFill/>
              </a:ln>
              <a:solidFill>
                <a:srgbClr val="002060"/>
              </a:solidFill>
              <a:uLnTx/>
              <a:uFillTx/>
            </a:rPr>
            <a:t>o comprobación de la hipótesis... </a:t>
          </a:r>
          <a:endParaRPr lang="es-MX" sz="1600" kern="1200" dirty="0">
            <a:solidFill>
              <a:srgbClr val="002060"/>
            </a:solidFill>
          </a:endParaRPr>
        </a:p>
      </dsp:txBody>
      <dsp:txXfrm>
        <a:off x="2063640" y="3529002"/>
        <a:ext cx="5902593" cy="87967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A408-4E1C-4B9A-920D-9B28154B00B9}">
      <dsp:nvSpPr>
        <dsp:cNvPr id="0" name=""/>
        <dsp:cNvSpPr/>
      </dsp:nvSpPr>
      <dsp:spPr>
        <a:xfrm>
          <a:off x="3368122" y="819"/>
          <a:ext cx="1672470" cy="1014719"/>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1. Observación</a:t>
          </a:r>
          <a:endParaRPr lang="es-MX" sz="1400" kern="1200" dirty="0"/>
        </a:p>
      </dsp:txBody>
      <dsp:txXfrm>
        <a:off x="3613050" y="149421"/>
        <a:ext cx="1182614" cy="717515"/>
      </dsp:txXfrm>
    </dsp:sp>
    <dsp:sp modelId="{6280D1F8-18D5-455A-93A3-6029A4065115}">
      <dsp:nvSpPr>
        <dsp:cNvPr id="0" name=""/>
        <dsp:cNvSpPr/>
      </dsp:nvSpPr>
      <dsp:spPr>
        <a:xfrm rot="2078046">
          <a:off x="4795749" y="799411"/>
          <a:ext cx="156276" cy="34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4799903" y="854581"/>
        <a:ext cx="109393" cy="205481"/>
      </dsp:txXfrm>
    </dsp:sp>
    <dsp:sp modelId="{23899D30-B672-4408-8264-11599131F8BA}">
      <dsp:nvSpPr>
        <dsp:cNvPr id="0" name=""/>
        <dsp:cNvSpPr/>
      </dsp:nvSpPr>
      <dsp:spPr>
        <a:xfrm>
          <a:off x="4693662" y="936343"/>
          <a:ext cx="1730178" cy="1014719"/>
        </a:xfrm>
        <a:prstGeom prst="ellipse">
          <a:avLst/>
        </a:prstGeom>
        <a:solidFill>
          <a:srgbClr val="6633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2. Inducción o pregunta</a:t>
          </a:r>
          <a:endParaRPr lang="es-MX" sz="1400" kern="1200" dirty="0"/>
        </a:p>
      </dsp:txBody>
      <dsp:txXfrm>
        <a:off x="4947041" y="1084945"/>
        <a:ext cx="1223420" cy="717515"/>
      </dsp:txXfrm>
    </dsp:sp>
    <dsp:sp modelId="{F9CC1B35-4648-4CE5-BD4D-B0A001AFC2CE}">
      <dsp:nvSpPr>
        <dsp:cNvPr id="0" name=""/>
        <dsp:cNvSpPr/>
      </dsp:nvSpPr>
      <dsp:spPr>
        <a:xfrm rot="5400008">
          <a:off x="5494383" y="1897631"/>
          <a:ext cx="128732" cy="34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5513693" y="1946814"/>
        <a:ext cx="90112" cy="205481"/>
      </dsp:txXfrm>
    </dsp:sp>
    <dsp:sp modelId="{157B4583-80D9-4391-A3BF-50D45716706A}">
      <dsp:nvSpPr>
        <dsp:cNvPr id="0" name=""/>
        <dsp:cNvSpPr/>
      </dsp:nvSpPr>
      <dsp:spPr>
        <a:xfrm>
          <a:off x="4655186" y="2193953"/>
          <a:ext cx="1807124" cy="1014719"/>
        </a:xfrm>
        <a:prstGeom prst="ellipse">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3. Hipótesis</a:t>
          </a:r>
          <a:endParaRPr lang="es-MX" sz="1400" kern="1200" dirty="0"/>
        </a:p>
      </dsp:txBody>
      <dsp:txXfrm>
        <a:off x="4919833" y="2342555"/>
        <a:ext cx="1277830" cy="717515"/>
      </dsp:txXfrm>
    </dsp:sp>
    <dsp:sp modelId="{359EB79C-1E64-455D-B423-C52093BC9EF6}">
      <dsp:nvSpPr>
        <dsp:cNvPr id="0" name=""/>
        <dsp:cNvSpPr/>
      </dsp:nvSpPr>
      <dsp:spPr>
        <a:xfrm rot="8865090">
          <a:off x="4801242" y="2969175"/>
          <a:ext cx="123079" cy="34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4835318" y="3027817"/>
        <a:ext cx="86155" cy="205481"/>
      </dsp:txXfrm>
    </dsp:sp>
    <dsp:sp modelId="{FD939E7B-0355-42F7-9C02-DE1C0E2F33F5}">
      <dsp:nvSpPr>
        <dsp:cNvPr id="0" name=""/>
        <dsp:cNvSpPr/>
      </dsp:nvSpPr>
      <dsp:spPr>
        <a:xfrm>
          <a:off x="3431380" y="3048460"/>
          <a:ext cx="1545955" cy="1014719"/>
        </a:xfrm>
        <a:prstGeom prst="ellipse">
          <a:avLst/>
        </a:prstGeom>
        <a:solidFill>
          <a:srgbClr val="CC00CC"/>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4. Predicción</a:t>
          </a:r>
          <a:endParaRPr lang="es-MX" sz="1400" kern="1200" dirty="0"/>
        </a:p>
      </dsp:txBody>
      <dsp:txXfrm>
        <a:off x="3657780" y="3197062"/>
        <a:ext cx="1093155" cy="717515"/>
      </dsp:txXfrm>
    </dsp:sp>
    <dsp:sp modelId="{20F7D779-9DDD-454E-A40C-6BB33D6B091E}">
      <dsp:nvSpPr>
        <dsp:cNvPr id="0" name=""/>
        <dsp:cNvSpPr/>
      </dsp:nvSpPr>
      <dsp:spPr>
        <a:xfrm rot="12852458">
          <a:off x="3497405" y="2949991"/>
          <a:ext cx="135296" cy="34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3534483" y="3029893"/>
        <a:ext cx="94707" cy="205481"/>
      </dsp:txXfrm>
    </dsp:sp>
    <dsp:sp modelId="{D7EFA240-D6C2-4822-A8B3-A37414B1050B}">
      <dsp:nvSpPr>
        <dsp:cNvPr id="0" name=""/>
        <dsp:cNvSpPr/>
      </dsp:nvSpPr>
      <dsp:spPr>
        <a:xfrm>
          <a:off x="2048941" y="2159228"/>
          <a:ext cx="1694652" cy="1014719"/>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5. Experimenta-</a:t>
          </a:r>
          <a:r>
            <a:rPr lang="es-MX" sz="1400" kern="1200" dirty="0" err="1" smtClean="0"/>
            <a:t>ción</a:t>
          </a:r>
          <a:endParaRPr lang="es-MX" sz="1400" kern="1200" dirty="0"/>
        </a:p>
      </dsp:txBody>
      <dsp:txXfrm>
        <a:off x="2297117" y="2307830"/>
        <a:ext cx="1198300" cy="717515"/>
      </dsp:txXfrm>
    </dsp:sp>
    <dsp:sp modelId="{3A15C8EE-1686-4210-BCB7-643FDAA0F6F1}">
      <dsp:nvSpPr>
        <dsp:cNvPr id="0" name=""/>
        <dsp:cNvSpPr/>
      </dsp:nvSpPr>
      <dsp:spPr>
        <a:xfrm rot="15978802">
          <a:off x="2791283" y="1870197"/>
          <a:ext cx="129406" cy="34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2811942" y="1958061"/>
        <a:ext cx="90584" cy="205481"/>
      </dsp:txXfrm>
    </dsp:sp>
    <dsp:sp modelId="{73CA9DD5-31B7-42CF-B1EF-2921FE2C9282}">
      <dsp:nvSpPr>
        <dsp:cNvPr id="0" name=""/>
        <dsp:cNvSpPr/>
      </dsp:nvSpPr>
      <dsp:spPr>
        <a:xfrm>
          <a:off x="1990731" y="901626"/>
          <a:ext cx="1649010" cy="1014719"/>
        </a:xfrm>
        <a:prstGeom prst="ellipse">
          <a:avLst/>
        </a:prstGeom>
        <a:solidFill>
          <a:srgbClr val="0070C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6. Análisis y conclusión</a:t>
          </a:r>
          <a:endParaRPr lang="es-MX" sz="1400" kern="1200" dirty="0"/>
        </a:p>
      </dsp:txBody>
      <dsp:txXfrm>
        <a:off x="2232223" y="1050228"/>
        <a:ext cx="1166026" cy="717515"/>
      </dsp:txXfrm>
    </dsp:sp>
    <dsp:sp modelId="{7311B438-4796-4BBE-BEFF-3B278233C162}">
      <dsp:nvSpPr>
        <dsp:cNvPr id="0" name=""/>
        <dsp:cNvSpPr/>
      </dsp:nvSpPr>
      <dsp:spPr>
        <a:xfrm rot="19622263">
          <a:off x="3425109" y="791009"/>
          <a:ext cx="158084" cy="34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3428926" y="872404"/>
        <a:ext cx="110659" cy="20548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25207428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2"/>
        <p:cNvGrpSpPr/>
        <p:nvPr/>
      </p:nvGrpSpPr>
      <p:grpSpPr>
        <a:xfrm>
          <a:off x="0" y="0"/>
          <a:ext cx="0" cy="0"/>
          <a:chOff x="0" y="0"/>
          <a:chExt cx="0" cy="0"/>
        </a:xfrm>
      </p:grpSpPr>
      <p:sp>
        <p:nvSpPr>
          <p:cNvPr id="3833" name="Google Shape;3833;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4" name="Google Shape;383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46470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3"/>
        <p:cNvGrpSpPr/>
        <p:nvPr/>
      </p:nvGrpSpPr>
      <p:grpSpPr>
        <a:xfrm>
          <a:off x="0" y="0"/>
          <a:ext cx="0" cy="0"/>
          <a:chOff x="0" y="0"/>
          <a:chExt cx="0" cy="0"/>
        </a:xfrm>
      </p:grpSpPr>
      <p:sp>
        <p:nvSpPr>
          <p:cNvPr id="3934" name="Google Shape;3934;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5" name="Google Shape;3935;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8585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0"/>
        <p:cNvGrpSpPr/>
        <p:nvPr/>
      </p:nvGrpSpPr>
      <p:grpSpPr>
        <a:xfrm>
          <a:off x="0" y="0"/>
          <a:ext cx="0" cy="0"/>
          <a:chOff x="0" y="0"/>
          <a:chExt cx="0" cy="0"/>
        </a:xfrm>
      </p:grpSpPr>
      <p:sp>
        <p:nvSpPr>
          <p:cNvPr id="3911" name="Google Shape;3911;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2" name="Google Shape;3912;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9911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0"/>
        <p:cNvGrpSpPr/>
        <p:nvPr/>
      </p:nvGrpSpPr>
      <p:grpSpPr>
        <a:xfrm>
          <a:off x="0" y="0"/>
          <a:ext cx="0" cy="0"/>
          <a:chOff x="0" y="0"/>
          <a:chExt cx="0" cy="0"/>
        </a:xfrm>
      </p:grpSpPr>
      <p:sp>
        <p:nvSpPr>
          <p:cNvPr id="3941" name="Google Shape;3941;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2" name="Google Shape;3942;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6467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4"/>
        <p:cNvGrpSpPr/>
        <p:nvPr/>
      </p:nvGrpSpPr>
      <p:grpSpPr>
        <a:xfrm>
          <a:off x="0" y="0"/>
          <a:ext cx="0" cy="0"/>
          <a:chOff x="0" y="0"/>
          <a:chExt cx="0" cy="0"/>
        </a:xfrm>
      </p:grpSpPr>
      <p:sp>
        <p:nvSpPr>
          <p:cNvPr id="3955" name="Google Shape;3955;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6" name="Google Shape;3956;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5377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1"/>
        <p:cNvGrpSpPr/>
        <p:nvPr/>
      </p:nvGrpSpPr>
      <p:grpSpPr>
        <a:xfrm>
          <a:off x="0" y="0"/>
          <a:ext cx="0" cy="0"/>
          <a:chOff x="0" y="0"/>
          <a:chExt cx="0" cy="0"/>
        </a:xfrm>
      </p:grpSpPr>
      <p:sp>
        <p:nvSpPr>
          <p:cNvPr id="3962" name="Google Shape;3962;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3" name="Google Shape;3963;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80674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2"/>
        <p:cNvGrpSpPr/>
        <p:nvPr/>
      </p:nvGrpSpPr>
      <p:grpSpPr>
        <a:xfrm>
          <a:off x="0" y="0"/>
          <a:ext cx="0" cy="0"/>
          <a:chOff x="0" y="0"/>
          <a:chExt cx="0" cy="0"/>
        </a:xfrm>
      </p:grpSpPr>
      <p:sp>
        <p:nvSpPr>
          <p:cNvPr id="3973" name="Google Shape;3973;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4" name="Google Shape;3974;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3720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3"/>
        <p:cNvGrpSpPr/>
        <p:nvPr/>
      </p:nvGrpSpPr>
      <p:grpSpPr>
        <a:xfrm>
          <a:off x="0" y="0"/>
          <a:ext cx="0" cy="0"/>
          <a:chOff x="0" y="0"/>
          <a:chExt cx="0" cy="0"/>
        </a:xfrm>
      </p:grpSpPr>
      <p:sp>
        <p:nvSpPr>
          <p:cNvPr id="3984" name="Google Shape;3984;g35ed75ccf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5" name="Google Shape;3985;g35ed75ccf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89488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5"/>
        <p:cNvGrpSpPr/>
        <p:nvPr/>
      </p:nvGrpSpPr>
      <p:grpSpPr>
        <a:xfrm>
          <a:off x="0" y="0"/>
          <a:ext cx="0" cy="0"/>
          <a:chOff x="0" y="0"/>
          <a:chExt cx="0" cy="0"/>
        </a:xfrm>
      </p:grpSpPr>
      <p:sp>
        <p:nvSpPr>
          <p:cNvPr id="3996" name="Google Shape;3996;g35ed75ccf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7" name="Google Shape;3997;g35ed75ccf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83668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2"/>
        <p:cNvGrpSpPr/>
        <p:nvPr/>
      </p:nvGrpSpPr>
      <p:grpSpPr>
        <a:xfrm>
          <a:off x="0" y="0"/>
          <a:ext cx="0" cy="0"/>
          <a:chOff x="0" y="0"/>
          <a:chExt cx="0" cy="0"/>
        </a:xfrm>
      </p:grpSpPr>
      <p:sp>
        <p:nvSpPr>
          <p:cNvPr id="4003" name="Google Shape;4003;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4" name="Google Shape;4004;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838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0"/>
        <p:cNvGrpSpPr/>
        <p:nvPr/>
      </p:nvGrpSpPr>
      <p:grpSpPr>
        <a:xfrm>
          <a:off x="0" y="0"/>
          <a:ext cx="0" cy="0"/>
          <a:chOff x="0" y="0"/>
          <a:chExt cx="0" cy="0"/>
        </a:xfrm>
      </p:grpSpPr>
      <p:sp>
        <p:nvSpPr>
          <p:cNvPr id="4011" name="Google Shape;4011;g35ed75ccf_0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2" name="Google Shape;4012;g35ed75ccf_0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3095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7"/>
        <p:cNvGrpSpPr/>
        <p:nvPr/>
      </p:nvGrpSpPr>
      <p:grpSpPr>
        <a:xfrm>
          <a:off x="0" y="0"/>
          <a:ext cx="0" cy="0"/>
          <a:chOff x="0" y="0"/>
          <a:chExt cx="0" cy="0"/>
        </a:xfrm>
      </p:grpSpPr>
      <p:sp>
        <p:nvSpPr>
          <p:cNvPr id="3838" name="Google Shape;3838;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9" name="Google Shape;3839;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9076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8"/>
        <p:cNvGrpSpPr/>
        <p:nvPr/>
      </p:nvGrpSpPr>
      <p:grpSpPr>
        <a:xfrm>
          <a:off x="0" y="0"/>
          <a:ext cx="0" cy="0"/>
          <a:chOff x="0" y="0"/>
          <a:chExt cx="0" cy="0"/>
        </a:xfrm>
      </p:grpSpPr>
      <p:sp>
        <p:nvSpPr>
          <p:cNvPr id="4019" name="Google Shape;4019;g35ed75ccf_0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0" name="Google Shape;4020;g35ed75ccf_0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0246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6"/>
        <p:cNvGrpSpPr/>
        <p:nvPr/>
      </p:nvGrpSpPr>
      <p:grpSpPr>
        <a:xfrm>
          <a:off x="0" y="0"/>
          <a:ext cx="0" cy="0"/>
          <a:chOff x="0" y="0"/>
          <a:chExt cx="0" cy="0"/>
        </a:xfrm>
      </p:grpSpPr>
      <p:sp>
        <p:nvSpPr>
          <p:cNvPr id="3847" name="Google Shape;3847;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8" name="Google Shape;3848;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30819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4"/>
        <p:cNvGrpSpPr/>
        <p:nvPr/>
      </p:nvGrpSpPr>
      <p:grpSpPr>
        <a:xfrm>
          <a:off x="0" y="0"/>
          <a:ext cx="0" cy="0"/>
          <a:chOff x="0" y="0"/>
          <a:chExt cx="0" cy="0"/>
        </a:xfrm>
      </p:grpSpPr>
      <p:sp>
        <p:nvSpPr>
          <p:cNvPr id="3855" name="Google Shape;3855;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6" name="Google Shape;3856;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3663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0"/>
        <p:cNvGrpSpPr/>
        <p:nvPr/>
      </p:nvGrpSpPr>
      <p:grpSpPr>
        <a:xfrm>
          <a:off x="0" y="0"/>
          <a:ext cx="0" cy="0"/>
          <a:chOff x="0" y="0"/>
          <a:chExt cx="0" cy="0"/>
        </a:xfrm>
      </p:grpSpPr>
      <p:sp>
        <p:nvSpPr>
          <p:cNvPr id="3861" name="Google Shape;3861;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2" name="Google Shape;3862;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6862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6"/>
        <p:cNvGrpSpPr/>
        <p:nvPr/>
      </p:nvGrpSpPr>
      <p:grpSpPr>
        <a:xfrm>
          <a:off x="0" y="0"/>
          <a:ext cx="0" cy="0"/>
          <a:chOff x="0" y="0"/>
          <a:chExt cx="0" cy="0"/>
        </a:xfrm>
      </p:grpSpPr>
      <p:sp>
        <p:nvSpPr>
          <p:cNvPr id="3867" name="Google Shape;386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8" name="Google Shape;386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37007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3"/>
        <p:cNvGrpSpPr/>
        <p:nvPr/>
      </p:nvGrpSpPr>
      <p:grpSpPr>
        <a:xfrm>
          <a:off x="0" y="0"/>
          <a:ext cx="0" cy="0"/>
          <a:chOff x="0" y="0"/>
          <a:chExt cx="0" cy="0"/>
        </a:xfrm>
      </p:grpSpPr>
      <p:sp>
        <p:nvSpPr>
          <p:cNvPr id="3874" name="Google Shape;3874;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5" name="Google Shape;3875;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6916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3"/>
        <p:cNvGrpSpPr/>
        <p:nvPr/>
      </p:nvGrpSpPr>
      <p:grpSpPr>
        <a:xfrm>
          <a:off x="0" y="0"/>
          <a:ext cx="0" cy="0"/>
          <a:chOff x="0" y="0"/>
          <a:chExt cx="0" cy="0"/>
        </a:xfrm>
      </p:grpSpPr>
      <p:sp>
        <p:nvSpPr>
          <p:cNvPr id="3894" name="Google Shape;389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5" name="Google Shape;389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00152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1"/>
        <p:cNvGrpSpPr/>
        <p:nvPr/>
      </p:nvGrpSpPr>
      <p:grpSpPr>
        <a:xfrm>
          <a:off x="0" y="0"/>
          <a:ext cx="0" cy="0"/>
          <a:chOff x="0" y="0"/>
          <a:chExt cx="0" cy="0"/>
        </a:xfrm>
      </p:grpSpPr>
      <p:sp>
        <p:nvSpPr>
          <p:cNvPr id="3902" name="Google Shape;3902;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3" name="Google Shape;3903;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584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003B55"/>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762000" y="696425"/>
            <a:ext cx="5396700" cy="1159800"/>
          </a:xfrm>
          <a:prstGeom prst="rect">
            <a:avLst/>
          </a:prstGeom>
        </p:spPr>
        <p:txBody>
          <a:bodyPr spcFirstLastPara="1" wrap="square" lIns="91425" tIns="91425" rIns="91425" bIns="91425" anchor="t" anchorCtr="0">
            <a:noAutofit/>
          </a:bodyPr>
          <a:lstStyle>
            <a:lvl1pPr lvl="0">
              <a:spcBef>
                <a:spcPts val="0"/>
              </a:spcBef>
              <a:spcAft>
                <a:spcPts val="0"/>
              </a:spcAft>
              <a:buClr>
                <a:srgbClr val="80BFB7"/>
              </a:buClr>
              <a:buSzPts val="6000"/>
              <a:buNone/>
              <a:defRPr sz="6000">
                <a:solidFill>
                  <a:srgbClr val="80BFB7"/>
                </a:solidFill>
              </a:defRPr>
            </a:lvl1pPr>
            <a:lvl2pPr lvl="1">
              <a:spcBef>
                <a:spcPts val="0"/>
              </a:spcBef>
              <a:spcAft>
                <a:spcPts val="0"/>
              </a:spcAft>
              <a:buClr>
                <a:srgbClr val="80BFB7"/>
              </a:buClr>
              <a:buSzPts val="6000"/>
              <a:buNone/>
              <a:defRPr sz="6000">
                <a:solidFill>
                  <a:srgbClr val="80BFB7"/>
                </a:solidFill>
              </a:defRPr>
            </a:lvl2pPr>
            <a:lvl3pPr lvl="2">
              <a:spcBef>
                <a:spcPts val="0"/>
              </a:spcBef>
              <a:spcAft>
                <a:spcPts val="0"/>
              </a:spcAft>
              <a:buClr>
                <a:srgbClr val="80BFB7"/>
              </a:buClr>
              <a:buSzPts val="6000"/>
              <a:buNone/>
              <a:defRPr sz="6000">
                <a:solidFill>
                  <a:srgbClr val="80BFB7"/>
                </a:solidFill>
              </a:defRPr>
            </a:lvl3pPr>
            <a:lvl4pPr lvl="3">
              <a:spcBef>
                <a:spcPts val="0"/>
              </a:spcBef>
              <a:spcAft>
                <a:spcPts val="0"/>
              </a:spcAft>
              <a:buClr>
                <a:srgbClr val="80BFB7"/>
              </a:buClr>
              <a:buSzPts val="6000"/>
              <a:buNone/>
              <a:defRPr sz="6000">
                <a:solidFill>
                  <a:srgbClr val="80BFB7"/>
                </a:solidFill>
              </a:defRPr>
            </a:lvl4pPr>
            <a:lvl5pPr lvl="4">
              <a:spcBef>
                <a:spcPts val="0"/>
              </a:spcBef>
              <a:spcAft>
                <a:spcPts val="0"/>
              </a:spcAft>
              <a:buClr>
                <a:srgbClr val="80BFB7"/>
              </a:buClr>
              <a:buSzPts val="6000"/>
              <a:buNone/>
              <a:defRPr sz="6000">
                <a:solidFill>
                  <a:srgbClr val="80BFB7"/>
                </a:solidFill>
              </a:defRPr>
            </a:lvl5pPr>
            <a:lvl6pPr lvl="5">
              <a:spcBef>
                <a:spcPts val="0"/>
              </a:spcBef>
              <a:spcAft>
                <a:spcPts val="0"/>
              </a:spcAft>
              <a:buClr>
                <a:srgbClr val="80BFB7"/>
              </a:buClr>
              <a:buSzPts val="6000"/>
              <a:buNone/>
              <a:defRPr sz="6000">
                <a:solidFill>
                  <a:srgbClr val="80BFB7"/>
                </a:solidFill>
              </a:defRPr>
            </a:lvl6pPr>
            <a:lvl7pPr lvl="6">
              <a:spcBef>
                <a:spcPts val="0"/>
              </a:spcBef>
              <a:spcAft>
                <a:spcPts val="0"/>
              </a:spcAft>
              <a:buClr>
                <a:srgbClr val="80BFB7"/>
              </a:buClr>
              <a:buSzPts val="6000"/>
              <a:buNone/>
              <a:defRPr sz="6000">
                <a:solidFill>
                  <a:srgbClr val="80BFB7"/>
                </a:solidFill>
              </a:defRPr>
            </a:lvl7pPr>
            <a:lvl8pPr lvl="7">
              <a:spcBef>
                <a:spcPts val="0"/>
              </a:spcBef>
              <a:spcAft>
                <a:spcPts val="0"/>
              </a:spcAft>
              <a:buClr>
                <a:srgbClr val="80BFB7"/>
              </a:buClr>
              <a:buSzPts val="6000"/>
              <a:buNone/>
              <a:defRPr sz="6000">
                <a:solidFill>
                  <a:srgbClr val="80BFB7"/>
                </a:solidFill>
              </a:defRPr>
            </a:lvl8pPr>
            <a:lvl9pPr lvl="8">
              <a:spcBef>
                <a:spcPts val="0"/>
              </a:spcBef>
              <a:spcAft>
                <a:spcPts val="0"/>
              </a:spcAft>
              <a:buClr>
                <a:srgbClr val="80BFB7"/>
              </a:buClr>
              <a:buSzPts val="6000"/>
              <a:buNone/>
              <a:defRPr sz="6000">
                <a:solidFill>
                  <a:srgbClr val="80BFB7"/>
                </a:solidFill>
              </a:defRPr>
            </a:lvl9pPr>
          </a:lstStyle>
          <a:p>
            <a:endParaRPr/>
          </a:p>
        </p:txBody>
      </p:sp>
      <p:grpSp>
        <p:nvGrpSpPr>
          <p:cNvPr id="11" name="Google Shape;11;p2"/>
          <p:cNvGrpSpPr/>
          <p:nvPr/>
        </p:nvGrpSpPr>
        <p:grpSpPr>
          <a:xfrm rot="10800000">
            <a:off x="8705367" y="28698"/>
            <a:ext cx="410132" cy="5086302"/>
            <a:chOff x="836200" y="238125"/>
            <a:chExt cx="422425" cy="5238750"/>
          </a:xfrm>
        </p:grpSpPr>
        <p:sp>
          <p:nvSpPr>
            <p:cNvPr id="12" name="Google Shape;12;p2"/>
            <p:cNvSpPr/>
            <p:nvPr/>
          </p:nvSpPr>
          <p:spPr>
            <a:xfrm>
              <a:off x="8362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362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362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362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362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362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362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362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362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8362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362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8362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362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362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8362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362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362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362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8362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8362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8362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8362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362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8362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8362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8362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8362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8362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8362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8362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8362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362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362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8362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8362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9867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986700"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986700"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98670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9867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98670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986700"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986700"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98670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986700"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9867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986700"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98670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986700"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9867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986700"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986700"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98670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9867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9867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986700"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98670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98670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11372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11372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11372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11372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11372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11372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11372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11372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11372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11372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11372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11372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11372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11372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11372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11372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11372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11372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11372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11372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11372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11372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oogle Shape;92;p2"/>
          <p:cNvGrpSpPr/>
          <p:nvPr/>
        </p:nvGrpSpPr>
        <p:grpSpPr>
          <a:xfrm rot="10800000">
            <a:off x="6659535" y="28698"/>
            <a:ext cx="2309844" cy="5086302"/>
            <a:chOff x="986700" y="238125"/>
            <a:chExt cx="2379075" cy="5238750"/>
          </a:xfrm>
        </p:grpSpPr>
        <p:sp>
          <p:nvSpPr>
            <p:cNvPr id="93" name="Google Shape;93;p2"/>
            <p:cNvSpPr/>
            <p:nvPr/>
          </p:nvSpPr>
          <p:spPr>
            <a:xfrm>
              <a:off x="98670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98670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9867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986700"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986700"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9867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986700"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986700"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986700"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986700"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986700"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9867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11372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11372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11372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11372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11372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11372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11372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11372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11372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11372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11372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11372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11372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12877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12877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12877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12877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128772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12877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12877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12877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12877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12877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12877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12877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12877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12877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12877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12877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12877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12877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12877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128772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14382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14382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14382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14382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14382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14382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14382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14382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14382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14382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14382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14382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14382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14382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14382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14382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14382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14382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14382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14382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14382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14382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14382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14382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14382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14382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14382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14382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14382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14382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14382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15887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15887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15887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15887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15887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15887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15887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15887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15887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15887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15887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15887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15887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15887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15887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15887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15887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15887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15887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17392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17392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17392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17392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17392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17392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17392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17392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17392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17392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17392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18897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188975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188975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18897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18897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204027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204027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204027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21907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23413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26423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26423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32443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 name="Google Shape;212;p2"/>
          <p:cNvGrpSpPr/>
          <p:nvPr/>
        </p:nvGrpSpPr>
        <p:grpSpPr>
          <a:xfrm rot="10800000">
            <a:off x="6367294" y="28698"/>
            <a:ext cx="2017554" cy="5086302"/>
            <a:chOff x="1588750" y="238125"/>
            <a:chExt cx="2078025" cy="5238750"/>
          </a:xfrm>
        </p:grpSpPr>
        <p:sp>
          <p:nvSpPr>
            <p:cNvPr id="213" name="Google Shape;213;p2"/>
            <p:cNvSpPr/>
            <p:nvPr/>
          </p:nvSpPr>
          <p:spPr>
            <a:xfrm>
              <a:off x="15887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
            <p:cNvSpPr/>
            <p:nvPr/>
          </p:nvSpPr>
          <p:spPr>
            <a:xfrm>
              <a:off x="15887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
            <p:cNvSpPr/>
            <p:nvPr/>
          </p:nvSpPr>
          <p:spPr>
            <a:xfrm>
              <a:off x="15887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15887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15887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15887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17392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17392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17392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17392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17392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17392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17392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188975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188975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188975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188975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18897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188975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188975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188975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188975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18897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188975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188975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188975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188975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188975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188975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18897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188975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188975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204027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204027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204027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
            <p:cNvSpPr/>
            <p:nvPr/>
          </p:nvSpPr>
          <p:spPr>
            <a:xfrm>
              <a:off x="204027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
            <p:cNvSpPr/>
            <p:nvPr/>
          </p:nvSpPr>
          <p:spPr>
            <a:xfrm>
              <a:off x="204027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204027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204027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204027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204027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204027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204027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204027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p:nvPr/>
          </p:nvSpPr>
          <p:spPr>
            <a:xfrm>
              <a:off x="204027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
            <p:cNvSpPr/>
            <p:nvPr/>
          </p:nvSpPr>
          <p:spPr>
            <a:xfrm>
              <a:off x="204027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204027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p:nvPr/>
          </p:nvSpPr>
          <p:spPr>
            <a:xfrm>
              <a:off x="204027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
            <p:cNvSpPr/>
            <p:nvPr/>
          </p:nvSpPr>
          <p:spPr>
            <a:xfrm>
              <a:off x="204027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204027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p:nvPr/>
          </p:nvSpPr>
          <p:spPr>
            <a:xfrm>
              <a:off x="204027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
            <p:cNvSpPr/>
            <p:nvPr/>
          </p:nvSpPr>
          <p:spPr>
            <a:xfrm>
              <a:off x="2190775"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2190775"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p:nvPr/>
          </p:nvSpPr>
          <p:spPr>
            <a:xfrm>
              <a:off x="2190775"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
            <p:cNvSpPr/>
            <p:nvPr/>
          </p:nvSpPr>
          <p:spPr>
            <a:xfrm>
              <a:off x="2190775"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
            <p:cNvSpPr/>
            <p:nvPr/>
          </p:nvSpPr>
          <p:spPr>
            <a:xfrm>
              <a:off x="21907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
            <p:cNvSpPr/>
            <p:nvPr/>
          </p:nvSpPr>
          <p:spPr>
            <a:xfrm>
              <a:off x="21907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
            <p:cNvSpPr/>
            <p:nvPr/>
          </p:nvSpPr>
          <p:spPr>
            <a:xfrm>
              <a:off x="2190775"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
            <p:cNvSpPr/>
            <p:nvPr/>
          </p:nvSpPr>
          <p:spPr>
            <a:xfrm>
              <a:off x="2190775"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
            <p:cNvSpPr/>
            <p:nvPr/>
          </p:nvSpPr>
          <p:spPr>
            <a:xfrm>
              <a:off x="21907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
            <p:cNvSpPr/>
            <p:nvPr/>
          </p:nvSpPr>
          <p:spPr>
            <a:xfrm>
              <a:off x="2190775"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
            <p:cNvSpPr/>
            <p:nvPr/>
          </p:nvSpPr>
          <p:spPr>
            <a:xfrm>
              <a:off x="21907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
            <p:cNvSpPr/>
            <p:nvPr/>
          </p:nvSpPr>
          <p:spPr>
            <a:xfrm>
              <a:off x="2190775"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
            <p:cNvSpPr/>
            <p:nvPr/>
          </p:nvSpPr>
          <p:spPr>
            <a:xfrm>
              <a:off x="21907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
            <p:cNvSpPr/>
            <p:nvPr/>
          </p:nvSpPr>
          <p:spPr>
            <a:xfrm>
              <a:off x="21907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
            <p:cNvSpPr/>
            <p:nvPr/>
          </p:nvSpPr>
          <p:spPr>
            <a:xfrm>
              <a:off x="21907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
            <p:cNvSpPr/>
            <p:nvPr/>
          </p:nvSpPr>
          <p:spPr>
            <a:xfrm>
              <a:off x="2190775"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
            <p:cNvSpPr/>
            <p:nvPr/>
          </p:nvSpPr>
          <p:spPr>
            <a:xfrm>
              <a:off x="21907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
            <p:cNvSpPr/>
            <p:nvPr/>
          </p:nvSpPr>
          <p:spPr>
            <a:xfrm>
              <a:off x="21907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
            <p:cNvSpPr/>
            <p:nvPr/>
          </p:nvSpPr>
          <p:spPr>
            <a:xfrm>
              <a:off x="2190775"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
            <p:cNvSpPr/>
            <p:nvPr/>
          </p:nvSpPr>
          <p:spPr>
            <a:xfrm>
              <a:off x="21907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
            <p:cNvSpPr/>
            <p:nvPr/>
          </p:nvSpPr>
          <p:spPr>
            <a:xfrm>
              <a:off x="2190775"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
            <p:cNvSpPr/>
            <p:nvPr/>
          </p:nvSpPr>
          <p:spPr>
            <a:xfrm>
              <a:off x="2190775"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
            <p:cNvSpPr/>
            <p:nvPr/>
          </p:nvSpPr>
          <p:spPr>
            <a:xfrm>
              <a:off x="21907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
            <p:cNvSpPr/>
            <p:nvPr/>
          </p:nvSpPr>
          <p:spPr>
            <a:xfrm>
              <a:off x="21907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
            <p:cNvSpPr/>
            <p:nvPr/>
          </p:nvSpPr>
          <p:spPr>
            <a:xfrm>
              <a:off x="2190775"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
            <p:cNvSpPr/>
            <p:nvPr/>
          </p:nvSpPr>
          <p:spPr>
            <a:xfrm>
              <a:off x="23413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
            <p:cNvSpPr/>
            <p:nvPr/>
          </p:nvSpPr>
          <p:spPr>
            <a:xfrm>
              <a:off x="23413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
            <p:cNvSpPr/>
            <p:nvPr/>
          </p:nvSpPr>
          <p:spPr>
            <a:xfrm>
              <a:off x="23413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
            <p:cNvSpPr/>
            <p:nvPr/>
          </p:nvSpPr>
          <p:spPr>
            <a:xfrm>
              <a:off x="23413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
            <p:cNvSpPr/>
            <p:nvPr/>
          </p:nvSpPr>
          <p:spPr>
            <a:xfrm>
              <a:off x="23413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
            <p:cNvSpPr/>
            <p:nvPr/>
          </p:nvSpPr>
          <p:spPr>
            <a:xfrm>
              <a:off x="23413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
            <p:cNvSpPr/>
            <p:nvPr/>
          </p:nvSpPr>
          <p:spPr>
            <a:xfrm>
              <a:off x="23413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
            <p:cNvSpPr/>
            <p:nvPr/>
          </p:nvSpPr>
          <p:spPr>
            <a:xfrm>
              <a:off x="23413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
            <p:cNvSpPr/>
            <p:nvPr/>
          </p:nvSpPr>
          <p:spPr>
            <a:xfrm>
              <a:off x="23413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
            <p:cNvSpPr/>
            <p:nvPr/>
          </p:nvSpPr>
          <p:spPr>
            <a:xfrm>
              <a:off x="23413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
            <p:cNvSpPr/>
            <p:nvPr/>
          </p:nvSpPr>
          <p:spPr>
            <a:xfrm>
              <a:off x="23413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
            <p:cNvSpPr/>
            <p:nvPr/>
          </p:nvSpPr>
          <p:spPr>
            <a:xfrm>
              <a:off x="23413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
            <p:cNvSpPr/>
            <p:nvPr/>
          </p:nvSpPr>
          <p:spPr>
            <a:xfrm>
              <a:off x="23413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
            <p:cNvSpPr/>
            <p:nvPr/>
          </p:nvSpPr>
          <p:spPr>
            <a:xfrm>
              <a:off x="23413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
            <p:cNvSpPr/>
            <p:nvPr/>
          </p:nvSpPr>
          <p:spPr>
            <a:xfrm>
              <a:off x="23413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
            <p:cNvSpPr/>
            <p:nvPr/>
          </p:nvSpPr>
          <p:spPr>
            <a:xfrm>
              <a:off x="23413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
            <p:cNvSpPr/>
            <p:nvPr/>
          </p:nvSpPr>
          <p:spPr>
            <a:xfrm>
              <a:off x="23413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
            <p:cNvSpPr/>
            <p:nvPr/>
          </p:nvSpPr>
          <p:spPr>
            <a:xfrm>
              <a:off x="23413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
            <p:cNvSpPr/>
            <p:nvPr/>
          </p:nvSpPr>
          <p:spPr>
            <a:xfrm>
              <a:off x="23413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
            <p:cNvSpPr/>
            <p:nvPr/>
          </p:nvSpPr>
          <p:spPr>
            <a:xfrm>
              <a:off x="23413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
            <p:cNvSpPr/>
            <p:nvPr/>
          </p:nvSpPr>
          <p:spPr>
            <a:xfrm>
              <a:off x="23413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
            <p:cNvSpPr/>
            <p:nvPr/>
          </p:nvSpPr>
          <p:spPr>
            <a:xfrm>
              <a:off x="23413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
            <p:cNvSpPr/>
            <p:nvPr/>
          </p:nvSpPr>
          <p:spPr>
            <a:xfrm>
              <a:off x="23413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
            <p:cNvSpPr/>
            <p:nvPr/>
          </p:nvSpPr>
          <p:spPr>
            <a:xfrm>
              <a:off x="23413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
            <p:cNvSpPr/>
            <p:nvPr/>
          </p:nvSpPr>
          <p:spPr>
            <a:xfrm>
              <a:off x="23413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
            <p:cNvSpPr/>
            <p:nvPr/>
          </p:nvSpPr>
          <p:spPr>
            <a:xfrm>
              <a:off x="23413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
            <p:cNvSpPr/>
            <p:nvPr/>
          </p:nvSpPr>
          <p:spPr>
            <a:xfrm>
              <a:off x="249180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
            <p:cNvSpPr/>
            <p:nvPr/>
          </p:nvSpPr>
          <p:spPr>
            <a:xfrm>
              <a:off x="24918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
            <p:cNvSpPr/>
            <p:nvPr/>
          </p:nvSpPr>
          <p:spPr>
            <a:xfrm>
              <a:off x="249180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
            <p:cNvSpPr/>
            <p:nvPr/>
          </p:nvSpPr>
          <p:spPr>
            <a:xfrm>
              <a:off x="249180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
            <p:cNvSpPr/>
            <p:nvPr/>
          </p:nvSpPr>
          <p:spPr>
            <a:xfrm>
              <a:off x="249180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
            <p:cNvSpPr/>
            <p:nvPr/>
          </p:nvSpPr>
          <p:spPr>
            <a:xfrm>
              <a:off x="249180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
            <p:cNvSpPr/>
            <p:nvPr/>
          </p:nvSpPr>
          <p:spPr>
            <a:xfrm>
              <a:off x="249180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
            <p:cNvSpPr/>
            <p:nvPr/>
          </p:nvSpPr>
          <p:spPr>
            <a:xfrm>
              <a:off x="249180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
            <p:cNvSpPr/>
            <p:nvPr/>
          </p:nvSpPr>
          <p:spPr>
            <a:xfrm>
              <a:off x="249180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
            <p:cNvSpPr/>
            <p:nvPr/>
          </p:nvSpPr>
          <p:spPr>
            <a:xfrm>
              <a:off x="249180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
            <p:cNvSpPr/>
            <p:nvPr/>
          </p:nvSpPr>
          <p:spPr>
            <a:xfrm>
              <a:off x="249180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
            <p:cNvSpPr/>
            <p:nvPr/>
          </p:nvSpPr>
          <p:spPr>
            <a:xfrm>
              <a:off x="24918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
            <p:cNvSpPr/>
            <p:nvPr/>
          </p:nvSpPr>
          <p:spPr>
            <a:xfrm>
              <a:off x="249180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
            <p:cNvSpPr/>
            <p:nvPr/>
          </p:nvSpPr>
          <p:spPr>
            <a:xfrm>
              <a:off x="249180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
            <p:cNvSpPr/>
            <p:nvPr/>
          </p:nvSpPr>
          <p:spPr>
            <a:xfrm>
              <a:off x="249180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
            <p:cNvSpPr/>
            <p:nvPr/>
          </p:nvSpPr>
          <p:spPr>
            <a:xfrm>
              <a:off x="249180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
            <p:cNvSpPr/>
            <p:nvPr/>
          </p:nvSpPr>
          <p:spPr>
            <a:xfrm>
              <a:off x="249180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
            <p:cNvSpPr/>
            <p:nvPr/>
          </p:nvSpPr>
          <p:spPr>
            <a:xfrm>
              <a:off x="249180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
            <p:cNvSpPr/>
            <p:nvPr/>
          </p:nvSpPr>
          <p:spPr>
            <a:xfrm>
              <a:off x="249180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
            <p:cNvSpPr/>
            <p:nvPr/>
          </p:nvSpPr>
          <p:spPr>
            <a:xfrm>
              <a:off x="249180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
            <p:cNvSpPr/>
            <p:nvPr/>
          </p:nvSpPr>
          <p:spPr>
            <a:xfrm>
              <a:off x="249180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
            <p:cNvSpPr/>
            <p:nvPr/>
          </p:nvSpPr>
          <p:spPr>
            <a:xfrm>
              <a:off x="249180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
            <p:cNvSpPr/>
            <p:nvPr/>
          </p:nvSpPr>
          <p:spPr>
            <a:xfrm>
              <a:off x="249180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
            <p:cNvSpPr/>
            <p:nvPr/>
          </p:nvSpPr>
          <p:spPr>
            <a:xfrm>
              <a:off x="249180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
            <p:cNvSpPr/>
            <p:nvPr/>
          </p:nvSpPr>
          <p:spPr>
            <a:xfrm>
              <a:off x="249180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
            <p:cNvSpPr/>
            <p:nvPr/>
          </p:nvSpPr>
          <p:spPr>
            <a:xfrm>
              <a:off x="26423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
            <p:cNvSpPr/>
            <p:nvPr/>
          </p:nvSpPr>
          <p:spPr>
            <a:xfrm>
              <a:off x="26423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
            <p:cNvSpPr/>
            <p:nvPr/>
          </p:nvSpPr>
          <p:spPr>
            <a:xfrm>
              <a:off x="26423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
            <p:cNvSpPr/>
            <p:nvPr/>
          </p:nvSpPr>
          <p:spPr>
            <a:xfrm>
              <a:off x="26423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
            <p:cNvSpPr/>
            <p:nvPr/>
          </p:nvSpPr>
          <p:spPr>
            <a:xfrm>
              <a:off x="26423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
            <p:cNvSpPr/>
            <p:nvPr/>
          </p:nvSpPr>
          <p:spPr>
            <a:xfrm>
              <a:off x="26423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
            <p:cNvSpPr/>
            <p:nvPr/>
          </p:nvSpPr>
          <p:spPr>
            <a:xfrm>
              <a:off x="26423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
            <p:cNvSpPr/>
            <p:nvPr/>
          </p:nvSpPr>
          <p:spPr>
            <a:xfrm>
              <a:off x="26423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
            <p:cNvSpPr/>
            <p:nvPr/>
          </p:nvSpPr>
          <p:spPr>
            <a:xfrm>
              <a:off x="26423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
            <p:cNvSpPr/>
            <p:nvPr/>
          </p:nvSpPr>
          <p:spPr>
            <a:xfrm>
              <a:off x="26423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
            <p:cNvSpPr/>
            <p:nvPr/>
          </p:nvSpPr>
          <p:spPr>
            <a:xfrm>
              <a:off x="26423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
            <p:cNvSpPr/>
            <p:nvPr/>
          </p:nvSpPr>
          <p:spPr>
            <a:xfrm>
              <a:off x="26423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
            <p:cNvSpPr/>
            <p:nvPr/>
          </p:nvSpPr>
          <p:spPr>
            <a:xfrm>
              <a:off x="26423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
            <p:cNvSpPr/>
            <p:nvPr/>
          </p:nvSpPr>
          <p:spPr>
            <a:xfrm>
              <a:off x="26423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
            <p:cNvSpPr/>
            <p:nvPr/>
          </p:nvSpPr>
          <p:spPr>
            <a:xfrm>
              <a:off x="26423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
            <p:cNvSpPr/>
            <p:nvPr/>
          </p:nvSpPr>
          <p:spPr>
            <a:xfrm>
              <a:off x="26423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
            <p:cNvSpPr/>
            <p:nvPr/>
          </p:nvSpPr>
          <p:spPr>
            <a:xfrm>
              <a:off x="26423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
            <p:cNvSpPr/>
            <p:nvPr/>
          </p:nvSpPr>
          <p:spPr>
            <a:xfrm>
              <a:off x="26423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
            <p:cNvSpPr/>
            <p:nvPr/>
          </p:nvSpPr>
          <p:spPr>
            <a:xfrm>
              <a:off x="26423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
            <p:cNvSpPr/>
            <p:nvPr/>
          </p:nvSpPr>
          <p:spPr>
            <a:xfrm>
              <a:off x="26423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
            <p:cNvSpPr/>
            <p:nvPr/>
          </p:nvSpPr>
          <p:spPr>
            <a:xfrm>
              <a:off x="2792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
            <p:cNvSpPr/>
            <p:nvPr/>
          </p:nvSpPr>
          <p:spPr>
            <a:xfrm>
              <a:off x="2792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
            <p:cNvSpPr/>
            <p:nvPr/>
          </p:nvSpPr>
          <p:spPr>
            <a:xfrm>
              <a:off x="2792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
            <p:cNvSpPr/>
            <p:nvPr/>
          </p:nvSpPr>
          <p:spPr>
            <a:xfrm>
              <a:off x="2792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
            <p:cNvSpPr/>
            <p:nvPr/>
          </p:nvSpPr>
          <p:spPr>
            <a:xfrm>
              <a:off x="2792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
            <p:cNvSpPr/>
            <p:nvPr/>
          </p:nvSpPr>
          <p:spPr>
            <a:xfrm>
              <a:off x="2792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
            <p:cNvSpPr/>
            <p:nvPr/>
          </p:nvSpPr>
          <p:spPr>
            <a:xfrm>
              <a:off x="2792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
            <p:cNvSpPr/>
            <p:nvPr/>
          </p:nvSpPr>
          <p:spPr>
            <a:xfrm>
              <a:off x="2792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
            <p:cNvSpPr/>
            <p:nvPr/>
          </p:nvSpPr>
          <p:spPr>
            <a:xfrm>
              <a:off x="2792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
            <p:cNvSpPr/>
            <p:nvPr/>
          </p:nvSpPr>
          <p:spPr>
            <a:xfrm>
              <a:off x="2792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
            <p:cNvSpPr/>
            <p:nvPr/>
          </p:nvSpPr>
          <p:spPr>
            <a:xfrm>
              <a:off x="2792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
            <p:cNvSpPr/>
            <p:nvPr/>
          </p:nvSpPr>
          <p:spPr>
            <a:xfrm>
              <a:off x="2792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
            <p:cNvSpPr/>
            <p:nvPr/>
          </p:nvSpPr>
          <p:spPr>
            <a:xfrm>
              <a:off x="2792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
            <p:cNvSpPr/>
            <p:nvPr/>
          </p:nvSpPr>
          <p:spPr>
            <a:xfrm>
              <a:off x="2792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
            <p:cNvSpPr/>
            <p:nvPr/>
          </p:nvSpPr>
          <p:spPr>
            <a:xfrm>
              <a:off x="2792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
            <p:cNvSpPr/>
            <p:nvPr/>
          </p:nvSpPr>
          <p:spPr>
            <a:xfrm>
              <a:off x="2792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
            <p:cNvSpPr/>
            <p:nvPr/>
          </p:nvSpPr>
          <p:spPr>
            <a:xfrm>
              <a:off x="2792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
            <p:cNvSpPr/>
            <p:nvPr/>
          </p:nvSpPr>
          <p:spPr>
            <a:xfrm>
              <a:off x="2792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
            <p:cNvSpPr/>
            <p:nvPr/>
          </p:nvSpPr>
          <p:spPr>
            <a:xfrm>
              <a:off x="294332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
            <p:cNvSpPr/>
            <p:nvPr/>
          </p:nvSpPr>
          <p:spPr>
            <a:xfrm>
              <a:off x="294332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
            <p:cNvSpPr/>
            <p:nvPr/>
          </p:nvSpPr>
          <p:spPr>
            <a:xfrm>
              <a:off x="294332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
            <p:cNvSpPr/>
            <p:nvPr/>
          </p:nvSpPr>
          <p:spPr>
            <a:xfrm>
              <a:off x="294332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
            <p:cNvSpPr/>
            <p:nvPr/>
          </p:nvSpPr>
          <p:spPr>
            <a:xfrm>
              <a:off x="294332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
            <p:cNvSpPr/>
            <p:nvPr/>
          </p:nvSpPr>
          <p:spPr>
            <a:xfrm>
              <a:off x="294332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
            <p:cNvSpPr/>
            <p:nvPr/>
          </p:nvSpPr>
          <p:spPr>
            <a:xfrm>
              <a:off x="294332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
            <p:cNvSpPr/>
            <p:nvPr/>
          </p:nvSpPr>
          <p:spPr>
            <a:xfrm>
              <a:off x="294332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
            <p:cNvSpPr/>
            <p:nvPr/>
          </p:nvSpPr>
          <p:spPr>
            <a:xfrm>
              <a:off x="294332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
            <p:cNvSpPr/>
            <p:nvPr/>
          </p:nvSpPr>
          <p:spPr>
            <a:xfrm>
              <a:off x="294332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
            <p:cNvSpPr/>
            <p:nvPr/>
          </p:nvSpPr>
          <p:spPr>
            <a:xfrm>
              <a:off x="294332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
            <p:cNvSpPr/>
            <p:nvPr/>
          </p:nvSpPr>
          <p:spPr>
            <a:xfrm>
              <a:off x="294332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
            <p:cNvSpPr/>
            <p:nvPr/>
          </p:nvSpPr>
          <p:spPr>
            <a:xfrm>
              <a:off x="294332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
            <p:cNvSpPr/>
            <p:nvPr/>
          </p:nvSpPr>
          <p:spPr>
            <a:xfrm>
              <a:off x="294332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
            <p:cNvSpPr/>
            <p:nvPr/>
          </p:nvSpPr>
          <p:spPr>
            <a:xfrm>
              <a:off x="294332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
            <p:cNvSpPr/>
            <p:nvPr/>
          </p:nvSpPr>
          <p:spPr>
            <a:xfrm>
              <a:off x="294332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
            <p:cNvSpPr/>
            <p:nvPr/>
          </p:nvSpPr>
          <p:spPr>
            <a:xfrm>
              <a:off x="294332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
            <p:cNvSpPr/>
            <p:nvPr/>
          </p:nvSpPr>
          <p:spPr>
            <a:xfrm>
              <a:off x="294332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
            <p:cNvSpPr/>
            <p:nvPr/>
          </p:nvSpPr>
          <p:spPr>
            <a:xfrm>
              <a:off x="309385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
            <p:cNvSpPr/>
            <p:nvPr/>
          </p:nvSpPr>
          <p:spPr>
            <a:xfrm>
              <a:off x="309385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
            <p:cNvSpPr/>
            <p:nvPr/>
          </p:nvSpPr>
          <p:spPr>
            <a:xfrm>
              <a:off x="309385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
            <p:cNvSpPr/>
            <p:nvPr/>
          </p:nvSpPr>
          <p:spPr>
            <a:xfrm>
              <a:off x="309385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
            <p:cNvSpPr/>
            <p:nvPr/>
          </p:nvSpPr>
          <p:spPr>
            <a:xfrm>
              <a:off x="309385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
            <p:cNvSpPr/>
            <p:nvPr/>
          </p:nvSpPr>
          <p:spPr>
            <a:xfrm>
              <a:off x="309385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
            <p:cNvSpPr/>
            <p:nvPr/>
          </p:nvSpPr>
          <p:spPr>
            <a:xfrm>
              <a:off x="309385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
            <p:cNvSpPr/>
            <p:nvPr/>
          </p:nvSpPr>
          <p:spPr>
            <a:xfrm>
              <a:off x="309385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
            <p:cNvSpPr/>
            <p:nvPr/>
          </p:nvSpPr>
          <p:spPr>
            <a:xfrm>
              <a:off x="309385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
            <p:cNvSpPr/>
            <p:nvPr/>
          </p:nvSpPr>
          <p:spPr>
            <a:xfrm>
              <a:off x="32443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
            <p:cNvSpPr/>
            <p:nvPr/>
          </p:nvSpPr>
          <p:spPr>
            <a:xfrm>
              <a:off x="32443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
            <p:cNvSpPr/>
            <p:nvPr/>
          </p:nvSpPr>
          <p:spPr>
            <a:xfrm>
              <a:off x="32443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
            <p:cNvSpPr/>
            <p:nvPr/>
          </p:nvSpPr>
          <p:spPr>
            <a:xfrm>
              <a:off x="32443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
            <p:cNvSpPr/>
            <p:nvPr/>
          </p:nvSpPr>
          <p:spPr>
            <a:xfrm>
              <a:off x="32443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
            <p:cNvSpPr/>
            <p:nvPr/>
          </p:nvSpPr>
          <p:spPr>
            <a:xfrm>
              <a:off x="32443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
            <p:cNvSpPr/>
            <p:nvPr/>
          </p:nvSpPr>
          <p:spPr>
            <a:xfrm>
              <a:off x="32443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
            <p:cNvSpPr/>
            <p:nvPr/>
          </p:nvSpPr>
          <p:spPr>
            <a:xfrm>
              <a:off x="32443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
            <p:cNvSpPr/>
            <p:nvPr/>
          </p:nvSpPr>
          <p:spPr>
            <a:xfrm>
              <a:off x="33948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
            <p:cNvSpPr/>
            <p:nvPr/>
          </p:nvSpPr>
          <p:spPr>
            <a:xfrm>
              <a:off x="33948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
            <p:cNvSpPr/>
            <p:nvPr/>
          </p:nvSpPr>
          <p:spPr>
            <a:xfrm>
              <a:off x="33948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
            <p:cNvSpPr/>
            <p:nvPr/>
          </p:nvSpPr>
          <p:spPr>
            <a:xfrm>
              <a:off x="33948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
            <p:cNvSpPr/>
            <p:nvPr/>
          </p:nvSpPr>
          <p:spPr>
            <a:xfrm>
              <a:off x="33948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
            <p:cNvSpPr/>
            <p:nvPr/>
          </p:nvSpPr>
          <p:spPr>
            <a:xfrm>
              <a:off x="33948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
            <p:cNvSpPr/>
            <p:nvPr/>
          </p:nvSpPr>
          <p:spPr>
            <a:xfrm>
              <a:off x="35453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
            <p:cNvSpPr/>
            <p:nvPr/>
          </p:nvSpPr>
          <p:spPr>
            <a:xfrm>
              <a:off x="35453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
            <p:cNvSpPr/>
            <p:nvPr/>
          </p:nvSpPr>
          <p:spPr>
            <a:xfrm>
              <a:off x="35453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2" name="Google Shape;422;p2"/>
          <p:cNvGrpSpPr/>
          <p:nvPr/>
        </p:nvGrpSpPr>
        <p:grpSpPr>
          <a:xfrm rot="10800000">
            <a:off x="6367294" y="28698"/>
            <a:ext cx="2309820" cy="5086302"/>
            <a:chOff x="1287725" y="238125"/>
            <a:chExt cx="2379050" cy="5238750"/>
          </a:xfrm>
        </p:grpSpPr>
        <p:sp>
          <p:nvSpPr>
            <p:cNvPr id="423" name="Google Shape;423;p2"/>
            <p:cNvSpPr/>
            <p:nvPr/>
          </p:nvSpPr>
          <p:spPr>
            <a:xfrm>
              <a:off x="128772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
            <p:cNvSpPr/>
            <p:nvPr/>
          </p:nvSpPr>
          <p:spPr>
            <a:xfrm>
              <a:off x="12877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
            <p:cNvSpPr/>
            <p:nvPr/>
          </p:nvSpPr>
          <p:spPr>
            <a:xfrm>
              <a:off x="128772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
            <p:cNvSpPr/>
            <p:nvPr/>
          </p:nvSpPr>
          <p:spPr>
            <a:xfrm>
              <a:off x="12877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
            <p:cNvSpPr/>
            <p:nvPr/>
          </p:nvSpPr>
          <p:spPr>
            <a:xfrm>
              <a:off x="128772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
            <p:cNvSpPr/>
            <p:nvPr/>
          </p:nvSpPr>
          <p:spPr>
            <a:xfrm>
              <a:off x="12877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
            <p:cNvSpPr/>
            <p:nvPr/>
          </p:nvSpPr>
          <p:spPr>
            <a:xfrm>
              <a:off x="12877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
            <p:cNvSpPr/>
            <p:nvPr/>
          </p:nvSpPr>
          <p:spPr>
            <a:xfrm>
              <a:off x="12877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
            <p:cNvSpPr/>
            <p:nvPr/>
          </p:nvSpPr>
          <p:spPr>
            <a:xfrm>
              <a:off x="128772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
            <p:cNvSpPr/>
            <p:nvPr/>
          </p:nvSpPr>
          <p:spPr>
            <a:xfrm>
              <a:off x="12877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
            <p:cNvSpPr/>
            <p:nvPr/>
          </p:nvSpPr>
          <p:spPr>
            <a:xfrm>
              <a:off x="128772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
            <p:cNvSpPr/>
            <p:nvPr/>
          </p:nvSpPr>
          <p:spPr>
            <a:xfrm>
              <a:off x="12877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
            <p:cNvSpPr/>
            <p:nvPr/>
          </p:nvSpPr>
          <p:spPr>
            <a:xfrm>
              <a:off x="128772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
            <p:cNvSpPr/>
            <p:nvPr/>
          </p:nvSpPr>
          <p:spPr>
            <a:xfrm>
              <a:off x="12877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
            <p:cNvSpPr/>
            <p:nvPr/>
          </p:nvSpPr>
          <p:spPr>
            <a:xfrm>
              <a:off x="12877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
            <p:cNvSpPr/>
            <p:nvPr/>
          </p:nvSpPr>
          <p:spPr>
            <a:xfrm>
              <a:off x="14382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
            <p:cNvSpPr/>
            <p:nvPr/>
          </p:nvSpPr>
          <p:spPr>
            <a:xfrm>
              <a:off x="14382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
            <p:cNvSpPr/>
            <p:nvPr/>
          </p:nvSpPr>
          <p:spPr>
            <a:xfrm>
              <a:off x="14382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
            <p:cNvSpPr/>
            <p:nvPr/>
          </p:nvSpPr>
          <p:spPr>
            <a:xfrm>
              <a:off x="14382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
            <p:cNvSpPr/>
            <p:nvPr/>
          </p:nvSpPr>
          <p:spPr>
            <a:xfrm>
              <a:off x="15887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
            <p:cNvSpPr/>
            <p:nvPr/>
          </p:nvSpPr>
          <p:spPr>
            <a:xfrm>
              <a:off x="15887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
            <p:cNvSpPr/>
            <p:nvPr/>
          </p:nvSpPr>
          <p:spPr>
            <a:xfrm>
              <a:off x="15887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
            <p:cNvSpPr/>
            <p:nvPr/>
          </p:nvSpPr>
          <p:spPr>
            <a:xfrm>
              <a:off x="15887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
            <p:cNvSpPr/>
            <p:nvPr/>
          </p:nvSpPr>
          <p:spPr>
            <a:xfrm>
              <a:off x="15887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
            <p:cNvSpPr/>
            <p:nvPr/>
          </p:nvSpPr>
          <p:spPr>
            <a:xfrm>
              <a:off x="15887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
            <p:cNvSpPr/>
            <p:nvPr/>
          </p:nvSpPr>
          <p:spPr>
            <a:xfrm>
              <a:off x="15887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
            <p:cNvSpPr/>
            <p:nvPr/>
          </p:nvSpPr>
          <p:spPr>
            <a:xfrm>
              <a:off x="15887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
            <p:cNvSpPr/>
            <p:nvPr/>
          </p:nvSpPr>
          <p:spPr>
            <a:xfrm>
              <a:off x="15887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
            <p:cNvSpPr/>
            <p:nvPr/>
          </p:nvSpPr>
          <p:spPr>
            <a:xfrm>
              <a:off x="15887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
            <p:cNvSpPr/>
            <p:nvPr/>
          </p:nvSpPr>
          <p:spPr>
            <a:xfrm>
              <a:off x="17392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
            <p:cNvSpPr/>
            <p:nvPr/>
          </p:nvSpPr>
          <p:spPr>
            <a:xfrm>
              <a:off x="17392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
            <p:cNvSpPr/>
            <p:nvPr/>
          </p:nvSpPr>
          <p:spPr>
            <a:xfrm>
              <a:off x="17392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
            <p:cNvSpPr/>
            <p:nvPr/>
          </p:nvSpPr>
          <p:spPr>
            <a:xfrm>
              <a:off x="17392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
            <p:cNvSpPr/>
            <p:nvPr/>
          </p:nvSpPr>
          <p:spPr>
            <a:xfrm>
              <a:off x="17392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
            <p:cNvSpPr/>
            <p:nvPr/>
          </p:nvSpPr>
          <p:spPr>
            <a:xfrm>
              <a:off x="17392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
            <p:cNvSpPr/>
            <p:nvPr/>
          </p:nvSpPr>
          <p:spPr>
            <a:xfrm>
              <a:off x="17392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
            <p:cNvSpPr/>
            <p:nvPr/>
          </p:nvSpPr>
          <p:spPr>
            <a:xfrm>
              <a:off x="17392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
            <p:cNvSpPr/>
            <p:nvPr/>
          </p:nvSpPr>
          <p:spPr>
            <a:xfrm>
              <a:off x="17392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
            <p:cNvSpPr/>
            <p:nvPr/>
          </p:nvSpPr>
          <p:spPr>
            <a:xfrm>
              <a:off x="17392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
            <p:cNvSpPr/>
            <p:nvPr/>
          </p:nvSpPr>
          <p:spPr>
            <a:xfrm>
              <a:off x="17392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
            <p:cNvSpPr/>
            <p:nvPr/>
          </p:nvSpPr>
          <p:spPr>
            <a:xfrm>
              <a:off x="17392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
            <p:cNvSpPr/>
            <p:nvPr/>
          </p:nvSpPr>
          <p:spPr>
            <a:xfrm>
              <a:off x="17392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
            <p:cNvSpPr/>
            <p:nvPr/>
          </p:nvSpPr>
          <p:spPr>
            <a:xfrm>
              <a:off x="17392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
            <p:cNvSpPr/>
            <p:nvPr/>
          </p:nvSpPr>
          <p:spPr>
            <a:xfrm>
              <a:off x="17392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
            <p:cNvSpPr/>
            <p:nvPr/>
          </p:nvSpPr>
          <p:spPr>
            <a:xfrm>
              <a:off x="17392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
            <p:cNvSpPr/>
            <p:nvPr/>
          </p:nvSpPr>
          <p:spPr>
            <a:xfrm>
              <a:off x="17392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
            <p:cNvSpPr/>
            <p:nvPr/>
          </p:nvSpPr>
          <p:spPr>
            <a:xfrm>
              <a:off x="188975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
            <p:cNvSpPr/>
            <p:nvPr/>
          </p:nvSpPr>
          <p:spPr>
            <a:xfrm>
              <a:off x="188975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
            <p:cNvSpPr/>
            <p:nvPr/>
          </p:nvSpPr>
          <p:spPr>
            <a:xfrm>
              <a:off x="18897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
            <p:cNvSpPr/>
            <p:nvPr/>
          </p:nvSpPr>
          <p:spPr>
            <a:xfrm>
              <a:off x="188975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
            <p:cNvSpPr/>
            <p:nvPr/>
          </p:nvSpPr>
          <p:spPr>
            <a:xfrm>
              <a:off x="18897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
            <p:cNvSpPr/>
            <p:nvPr/>
          </p:nvSpPr>
          <p:spPr>
            <a:xfrm>
              <a:off x="188975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
            <p:cNvSpPr/>
            <p:nvPr/>
          </p:nvSpPr>
          <p:spPr>
            <a:xfrm>
              <a:off x="188975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
            <p:cNvSpPr/>
            <p:nvPr/>
          </p:nvSpPr>
          <p:spPr>
            <a:xfrm>
              <a:off x="188975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
            <p:cNvSpPr/>
            <p:nvPr/>
          </p:nvSpPr>
          <p:spPr>
            <a:xfrm>
              <a:off x="18897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
            <p:cNvSpPr/>
            <p:nvPr/>
          </p:nvSpPr>
          <p:spPr>
            <a:xfrm>
              <a:off x="188975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
            <p:cNvSpPr/>
            <p:nvPr/>
          </p:nvSpPr>
          <p:spPr>
            <a:xfrm>
              <a:off x="188975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
            <p:cNvSpPr/>
            <p:nvPr/>
          </p:nvSpPr>
          <p:spPr>
            <a:xfrm>
              <a:off x="204027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
            <p:cNvSpPr/>
            <p:nvPr/>
          </p:nvSpPr>
          <p:spPr>
            <a:xfrm>
              <a:off x="204027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
            <p:cNvSpPr/>
            <p:nvPr/>
          </p:nvSpPr>
          <p:spPr>
            <a:xfrm>
              <a:off x="204027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
            <p:cNvSpPr/>
            <p:nvPr/>
          </p:nvSpPr>
          <p:spPr>
            <a:xfrm>
              <a:off x="204027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
            <p:cNvSpPr/>
            <p:nvPr/>
          </p:nvSpPr>
          <p:spPr>
            <a:xfrm>
              <a:off x="204027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
            <p:cNvSpPr/>
            <p:nvPr/>
          </p:nvSpPr>
          <p:spPr>
            <a:xfrm>
              <a:off x="204027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
            <p:cNvSpPr/>
            <p:nvPr/>
          </p:nvSpPr>
          <p:spPr>
            <a:xfrm>
              <a:off x="204027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
            <p:cNvSpPr/>
            <p:nvPr/>
          </p:nvSpPr>
          <p:spPr>
            <a:xfrm>
              <a:off x="204027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
            <p:cNvSpPr/>
            <p:nvPr/>
          </p:nvSpPr>
          <p:spPr>
            <a:xfrm>
              <a:off x="204027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
            <p:cNvSpPr/>
            <p:nvPr/>
          </p:nvSpPr>
          <p:spPr>
            <a:xfrm>
              <a:off x="204027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
            <p:cNvSpPr/>
            <p:nvPr/>
          </p:nvSpPr>
          <p:spPr>
            <a:xfrm>
              <a:off x="204027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
            <p:cNvSpPr/>
            <p:nvPr/>
          </p:nvSpPr>
          <p:spPr>
            <a:xfrm>
              <a:off x="204027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
            <p:cNvSpPr/>
            <p:nvPr/>
          </p:nvSpPr>
          <p:spPr>
            <a:xfrm>
              <a:off x="204027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
            <p:cNvSpPr/>
            <p:nvPr/>
          </p:nvSpPr>
          <p:spPr>
            <a:xfrm>
              <a:off x="21907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
            <p:cNvSpPr/>
            <p:nvPr/>
          </p:nvSpPr>
          <p:spPr>
            <a:xfrm>
              <a:off x="21907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
            <p:cNvSpPr/>
            <p:nvPr/>
          </p:nvSpPr>
          <p:spPr>
            <a:xfrm>
              <a:off x="21907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
            <p:cNvSpPr/>
            <p:nvPr/>
          </p:nvSpPr>
          <p:spPr>
            <a:xfrm>
              <a:off x="21907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
            <p:cNvSpPr/>
            <p:nvPr/>
          </p:nvSpPr>
          <p:spPr>
            <a:xfrm>
              <a:off x="21907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
            <p:cNvSpPr/>
            <p:nvPr/>
          </p:nvSpPr>
          <p:spPr>
            <a:xfrm>
              <a:off x="2190775"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
            <p:cNvSpPr/>
            <p:nvPr/>
          </p:nvSpPr>
          <p:spPr>
            <a:xfrm>
              <a:off x="21907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
            <p:cNvSpPr/>
            <p:nvPr/>
          </p:nvSpPr>
          <p:spPr>
            <a:xfrm>
              <a:off x="21907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
            <p:cNvSpPr/>
            <p:nvPr/>
          </p:nvSpPr>
          <p:spPr>
            <a:xfrm>
              <a:off x="2190775"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
            <p:cNvSpPr/>
            <p:nvPr/>
          </p:nvSpPr>
          <p:spPr>
            <a:xfrm>
              <a:off x="23413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
            <p:cNvSpPr/>
            <p:nvPr/>
          </p:nvSpPr>
          <p:spPr>
            <a:xfrm>
              <a:off x="23413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
            <p:cNvSpPr/>
            <p:nvPr/>
          </p:nvSpPr>
          <p:spPr>
            <a:xfrm>
              <a:off x="23413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
            <p:cNvSpPr/>
            <p:nvPr/>
          </p:nvSpPr>
          <p:spPr>
            <a:xfrm>
              <a:off x="23413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
            <p:cNvSpPr/>
            <p:nvPr/>
          </p:nvSpPr>
          <p:spPr>
            <a:xfrm>
              <a:off x="23413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
            <p:cNvSpPr/>
            <p:nvPr/>
          </p:nvSpPr>
          <p:spPr>
            <a:xfrm>
              <a:off x="23413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
            <p:cNvSpPr/>
            <p:nvPr/>
          </p:nvSpPr>
          <p:spPr>
            <a:xfrm>
              <a:off x="23413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
            <p:cNvSpPr/>
            <p:nvPr/>
          </p:nvSpPr>
          <p:spPr>
            <a:xfrm>
              <a:off x="23413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
            <p:cNvSpPr/>
            <p:nvPr/>
          </p:nvSpPr>
          <p:spPr>
            <a:xfrm>
              <a:off x="249180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
            <p:cNvSpPr/>
            <p:nvPr/>
          </p:nvSpPr>
          <p:spPr>
            <a:xfrm>
              <a:off x="249180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
            <p:cNvSpPr/>
            <p:nvPr/>
          </p:nvSpPr>
          <p:spPr>
            <a:xfrm>
              <a:off x="249180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
            <p:cNvSpPr/>
            <p:nvPr/>
          </p:nvSpPr>
          <p:spPr>
            <a:xfrm>
              <a:off x="249180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
            <p:cNvSpPr/>
            <p:nvPr/>
          </p:nvSpPr>
          <p:spPr>
            <a:xfrm>
              <a:off x="24918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
            <p:cNvSpPr/>
            <p:nvPr/>
          </p:nvSpPr>
          <p:spPr>
            <a:xfrm>
              <a:off x="26423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
            <p:cNvSpPr/>
            <p:nvPr/>
          </p:nvSpPr>
          <p:spPr>
            <a:xfrm>
              <a:off x="26423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
            <p:cNvSpPr/>
            <p:nvPr/>
          </p:nvSpPr>
          <p:spPr>
            <a:xfrm>
              <a:off x="26423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
            <p:cNvSpPr/>
            <p:nvPr/>
          </p:nvSpPr>
          <p:spPr>
            <a:xfrm>
              <a:off x="26423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
            <p:cNvSpPr/>
            <p:nvPr/>
          </p:nvSpPr>
          <p:spPr>
            <a:xfrm>
              <a:off x="26423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
            <p:cNvSpPr/>
            <p:nvPr/>
          </p:nvSpPr>
          <p:spPr>
            <a:xfrm>
              <a:off x="2792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
            <p:cNvSpPr/>
            <p:nvPr/>
          </p:nvSpPr>
          <p:spPr>
            <a:xfrm>
              <a:off x="294332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
            <p:cNvSpPr/>
            <p:nvPr/>
          </p:nvSpPr>
          <p:spPr>
            <a:xfrm>
              <a:off x="294332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
            <p:cNvSpPr/>
            <p:nvPr/>
          </p:nvSpPr>
          <p:spPr>
            <a:xfrm>
              <a:off x="309385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
            <p:cNvSpPr/>
            <p:nvPr/>
          </p:nvSpPr>
          <p:spPr>
            <a:xfrm>
              <a:off x="33948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
            <p:cNvSpPr/>
            <p:nvPr/>
          </p:nvSpPr>
          <p:spPr>
            <a:xfrm>
              <a:off x="35453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dark">
  <p:cSld name="BLANK_1">
    <p:bg>
      <p:bgPr>
        <a:solidFill>
          <a:srgbClr val="003B55"/>
        </a:solidFill>
        <a:effectLst/>
      </p:bgPr>
    </p:bg>
    <p:spTree>
      <p:nvGrpSpPr>
        <p:cNvPr id="1" name="Shape 3230"/>
        <p:cNvGrpSpPr/>
        <p:nvPr/>
      </p:nvGrpSpPr>
      <p:grpSpPr>
        <a:xfrm>
          <a:off x="0" y="0"/>
          <a:ext cx="0" cy="0"/>
          <a:chOff x="0" y="0"/>
          <a:chExt cx="0" cy="0"/>
        </a:xfrm>
      </p:grpSpPr>
      <p:grpSp>
        <p:nvGrpSpPr>
          <p:cNvPr id="3231" name="Google Shape;3231;p11"/>
          <p:cNvGrpSpPr/>
          <p:nvPr/>
        </p:nvGrpSpPr>
        <p:grpSpPr>
          <a:xfrm rot="10800000">
            <a:off x="8851487" y="28707"/>
            <a:ext cx="264012" cy="5086302"/>
            <a:chOff x="5307800" y="238125"/>
            <a:chExt cx="271925" cy="5238750"/>
          </a:xfrm>
        </p:grpSpPr>
        <p:sp>
          <p:nvSpPr>
            <p:cNvPr id="3232" name="Google Shape;3232;p11"/>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11"/>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11"/>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11"/>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11"/>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11"/>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11"/>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11"/>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11"/>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11"/>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11"/>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11"/>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11"/>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11"/>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11"/>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11"/>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11"/>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11"/>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11"/>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11"/>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11"/>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11"/>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11"/>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11"/>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11"/>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11"/>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11"/>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11"/>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11"/>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11"/>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11"/>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11"/>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11"/>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11"/>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11"/>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11"/>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11"/>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11"/>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11"/>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11"/>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11"/>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11"/>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11"/>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11"/>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11"/>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11"/>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11"/>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11"/>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11"/>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11"/>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11"/>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11"/>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11"/>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11"/>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11"/>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11"/>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11"/>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89" name="Google Shape;3289;p11"/>
          <p:cNvGrpSpPr/>
          <p:nvPr/>
        </p:nvGrpSpPr>
        <p:grpSpPr>
          <a:xfrm rot="10800000">
            <a:off x="7828571" y="28707"/>
            <a:ext cx="1140783" cy="5086302"/>
            <a:chOff x="5458325" y="238125"/>
            <a:chExt cx="1174975" cy="5238750"/>
          </a:xfrm>
        </p:grpSpPr>
        <p:sp>
          <p:nvSpPr>
            <p:cNvPr id="3290" name="Google Shape;3290;p11"/>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11"/>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11"/>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11"/>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11"/>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11"/>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11"/>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11"/>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11"/>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11"/>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11"/>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11"/>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11"/>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11"/>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11"/>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11"/>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11"/>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11"/>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11"/>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11"/>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11"/>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11"/>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11"/>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11"/>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11"/>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11"/>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11"/>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11"/>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11"/>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11"/>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11"/>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11"/>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11"/>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11"/>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11"/>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11"/>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11"/>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11"/>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11"/>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11"/>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11"/>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11"/>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11"/>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11"/>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11"/>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11"/>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11"/>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11"/>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11"/>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11"/>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11"/>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11"/>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11"/>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11"/>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11"/>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11"/>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11"/>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11"/>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11"/>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11"/>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11"/>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11"/>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2" name="Google Shape;3352;p11"/>
          <p:cNvGrpSpPr/>
          <p:nvPr/>
        </p:nvGrpSpPr>
        <p:grpSpPr>
          <a:xfrm rot="10800000">
            <a:off x="7682451" y="28707"/>
            <a:ext cx="994639" cy="4940182"/>
            <a:chOff x="5759350" y="388625"/>
            <a:chExt cx="1024450" cy="5088250"/>
          </a:xfrm>
        </p:grpSpPr>
        <p:sp>
          <p:nvSpPr>
            <p:cNvPr id="3353" name="Google Shape;3353;p11"/>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11"/>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11"/>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11"/>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11"/>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11"/>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11"/>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11"/>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11"/>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11"/>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11"/>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11"/>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11"/>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11"/>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11"/>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11"/>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11"/>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11"/>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11"/>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11"/>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11"/>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11"/>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11"/>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11"/>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11"/>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11"/>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11"/>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11"/>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11"/>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11"/>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11"/>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11"/>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11"/>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11"/>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11"/>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11"/>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11"/>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11"/>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11"/>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11"/>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11"/>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11"/>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11"/>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11"/>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11"/>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11"/>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11"/>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11"/>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11"/>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11"/>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11"/>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11"/>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11"/>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11"/>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11"/>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11"/>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11"/>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11"/>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11"/>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11"/>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11"/>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11"/>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11"/>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11"/>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11"/>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11"/>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11"/>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11"/>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11"/>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11"/>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11"/>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11"/>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11"/>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11"/>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11"/>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11"/>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11"/>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11"/>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11"/>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11"/>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11"/>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11"/>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11"/>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11"/>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11"/>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11"/>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11"/>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11"/>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11"/>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11"/>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11"/>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11"/>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11"/>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11"/>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11"/>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11"/>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11"/>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11"/>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11"/>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11"/>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11"/>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4" name="Google Shape;3454;p11"/>
          <p:cNvGrpSpPr/>
          <p:nvPr/>
        </p:nvGrpSpPr>
        <p:grpSpPr>
          <a:xfrm rot="10800000">
            <a:off x="7682451" y="28707"/>
            <a:ext cx="1140783" cy="5086302"/>
            <a:chOff x="5608825" y="238125"/>
            <a:chExt cx="1174975" cy="5238750"/>
          </a:xfrm>
        </p:grpSpPr>
        <p:sp>
          <p:nvSpPr>
            <p:cNvPr id="3455" name="Google Shape;3455;p11"/>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11"/>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11"/>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11"/>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11"/>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11"/>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11"/>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11"/>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11"/>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11"/>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11"/>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11"/>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11"/>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11"/>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11"/>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11"/>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11"/>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11"/>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11"/>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11"/>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11"/>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11"/>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11"/>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11"/>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11"/>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11"/>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11"/>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11"/>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11"/>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11"/>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11"/>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11"/>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11"/>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11"/>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11"/>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11"/>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11"/>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11"/>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11"/>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11"/>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11"/>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11"/>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11"/>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11"/>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11"/>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11"/>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11"/>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11"/>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11"/>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11"/>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05" name="Google Shape;3505;p11"/>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solidFill>
                  <a:srgbClr val="80BFB7"/>
                </a:solidFill>
              </a:defRPr>
            </a:lvl1pPr>
            <a:lvl2pPr lvl="1">
              <a:buNone/>
              <a:defRPr>
                <a:solidFill>
                  <a:srgbClr val="80BFB7"/>
                </a:solidFill>
              </a:defRPr>
            </a:lvl2pPr>
            <a:lvl3pPr lvl="2">
              <a:buNone/>
              <a:defRPr>
                <a:solidFill>
                  <a:srgbClr val="80BFB7"/>
                </a:solidFill>
              </a:defRPr>
            </a:lvl3pPr>
            <a:lvl4pPr lvl="3">
              <a:buNone/>
              <a:defRPr>
                <a:solidFill>
                  <a:srgbClr val="80BFB7"/>
                </a:solidFill>
              </a:defRPr>
            </a:lvl4pPr>
            <a:lvl5pPr lvl="4">
              <a:buNone/>
              <a:defRPr>
                <a:solidFill>
                  <a:srgbClr val="80BFB7"/>
                </a:solidFill>
              </a:defRPr>
            </a:lvl5pPr>
            <a:lvl6pPr lvl="5">
              <a:buNone/>
              <a:defRPr>
                <a:solidFill>
                  <a:srgbClr val="80BFB7"/>
                </a:solidFill>
              </a:defRPr>
            </a:lvl6pPr>
            <a:lvl7pPr lvl="6">
              <a:buNone/>
              <a:defRPr>
                <a:solidFill>
                  <a:srgbClr val="80BFB7"/>
                </a:solidFill>
              </a:defRPr>
            </a:lvl7pPr>
            <a:lvl8pPr lvl="7">
              <a:buNone/>
              <a:defRPr>
                <a:solidFill>
                  <a:srgbClr val="80BFB7"/>
                </a:solidFill>
              </a:defRPr>
            </a:lvl8pPr>
            <a:lvl9pPr lvl="8">
              <a:buNone/>
              <a:defRPr>
                <a:solidFill>
                  <a:srgbClr val="80BFB7"/>
                </a:solidFill>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mage background">
  <p:cSld name="BLANK_1_1">
    <p:bg>
      <p:bgPr>
        <a:solidFill>
          <a:srgbClr val="1D1D1B"/>
        </a:solidFill>
        <a:effectLst/>
      </p:bgPr>
    </p:bg>
    <p:spTree>
      <p:nvGrpSpPr>
        <p:cNvPr id="1" name="Shape 3506"/>
        <p:cNvGrpSpPr/>
        <p:nvPr/>
      </p:nvGrpSpPr>
      <p:grpSpPr>
        <a:xfrm>
          <a:off x="0" y="0"/>
          <a:ext cx="0" cy="0"/>
          <a:chOff x="0" y="0"/>
          <a:chExt cx="0" cy="0"/>
        </a:xfrm>
      </p:grpSpPr>
      <p:grpSp>
        <p:nvGrpSpPr>
          <p:cNvPr id="3507" name="Google Shape;3507;p12"/>
          <p:cNvGrpSpPr/>
          <p:nvPr/>
        </p:nvGrpSpPr>
        <p:grpSpPr>
          <a:xfrm>
            <a:off x="7828607" y="28698"/>
            <a:ext cx="1286904" cy="5086302"/>
            <a:chOff x="6367294" y="28698"/>
            <a:chExt cx="1286904" cy="5086302"/>
          </a:xfrm>
        </p:grpSpPr>
        <p:sp>
          <p:nvSpPr>
            <p:cNvPr id="3508" name="Google Shape;3508;p12"/>
            <p:cNvSpPr/>
            <p:nvPr/>
          </p:nvSpPr>
          <p:spPr>
            <a:xfrm rot="10800000">
              <a:off x="7536331" y="613204"/>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12"/>
            <p:cNvSpPr/>
            <p:nvPr/>
          </p:nvSpPr>
          <p:spPr>
            <a:xfrm rot="10800000">
              <a:off x="7244066" y="2659036"/>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12"/>
            <p:cNvSpPr/>
            <p:nvPr/>
          </p:nvSpPr>
          <p:spPr>
            <a:xfrm rot="10800000">
              <a:off x="7244066" y="174818"/>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12"/>
            <p:cNvSpPr/>
            <p:nvPr/>
          </p:nvSpPr>
          <p:spPr>
            <a:xfrm rot="10800000">
              <a:off x="6659535" y="4266482"/>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12"/>
            <p:cNvSpPr/>
            <p:nvPr/>
          </p:nvSpPr>
          <p:spPr>
            <a:xfrm rot="10800000">
              <a:off x="7536331" y="4704867"/>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12"/>
            <p:cNvSpPr/>
            <p:nvPr/>
          </p:nvSpPr>
          <p:spPr>
            <a:xfrm rot="10800000">
              <a:off x="7536331" y="455874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12"/>
            <p:cNvSpPr/>
            <p:nvPr/>
          </p:nvSpPr>
          <p:spPr>
            <a:xfrm rot="10800000">
              <a:off x="7536331" y="4266482"/>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12"/>
            <p:cNvSpPr/>
            <p:nvPr/>
          </p:nvSpPr>
          <p:spPr>
            <a:xfrm rot="10800000">
              <a:off x="7536331" y="397421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12"/>
            <p:cNvSpPr/>
            <p:nvPr/>
          </p:nvSpPr>
          <p:spPr>
            <a:xfrm rot="10800000">
              <a:off x="7536331" y="3828096"/>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12"/>
            <p:cNvSpPr/>
            <p:nvPr/>
          </p:nvSpPr>
          <p:spPr>
            <a:xfrm rot="10800000">
              <a:off x="7536331" y="3681951"/>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12"/>
            <p:cNvSpPr/>
            <p:nvPr/>
          </p:nvSpPr>
          <p:spPr>
            <a:xfrm rot="10800000">
              <a:off x="7536331" y="3535831"/>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12"/>
            <p:cNvSpPr/>
            <p:nvPr/>
          </p:nvSpPr>
          <p:spPr>
            <a:xfrm rot="10800000">
              <a:off x="7536331" y="3097445"/>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12"/>
            <p:cNvSpPr/>
            <p:nvPr/>
          </p:nvSpPr>
          <p:spPr>
            <a:xfrm rot="10800000">
              <a:off x="7536331" y="2951301"/>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12"/>
            <p:cNvSpPr/>
            <p:nvPr/>
          </p:nvSpPr>
          <p:spPr>
            <a:xfrm rot="10800000">
              <a:off x="7536331" y="2805180"/>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12"/>
            <p:cNvSpPr/>
            <p:nvPr/>
          </p:nvSpPr>
          <p:spPr>
            <a:xfrm rot="10800000">
              <a:off x="7536331" y="2659036"/>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12"/>
            <p:cNvSpPr/>
            <p:nvPr/>
          </p:nvSpPr>
          <p:spPr>
            <a:xfrm rot="10800000">
              <a:off x="7536331" y="2512915"/>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12"/>
            <p:cNvSpPr/>
            <p:nvPr/>
          </p:nvSpPr>
          <p:spPr>
            <a:xfrm rot="10800000">
              <a:off x="7536331" y="2366770"/>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12"/>
            <p:cNvSpPr/>
            <p:nvPr/>
          </p:nvSpPr>
          <p:spPr>
            <a:xfrm rot="10800000">
              <a:off x="7536331" y="222065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12"/>
            <p:cNvSpPr/>
            <p:nvPr/>
          </p:nvSpPr>
          <p:spPr>
            <a:xfrm rot="10800000">
              <a:off x="7536331" y="2074529"/>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12"/>
            <p:cNvSpPr/>
            <p:nvPr/>
          </p:nvSpPr>
          <p:spPr>
            <a:xfrm rot="10800000">
              <a:off x="7536331" y="1928385"/>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12"/>
            <p:cNvSpPr/>
            <p:nvPr/>
          </p:nvSpPr>
          <p:spPr>
            <a:xfrm rot="10800000">
              <a:off x="7536331" y="1782264"/>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12"/>
            <p:cNvSpPr/>
            <p:nvPr/>
          </p:nvSpPr>
          <p:spPr>
            <a:xfrm rot="10800000">
              <a:off x="7536331" y="1489999"/>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12"/>
            <p:cNvSpPr/>
            <p:nvPr/>
          </p:nvSpPr>
          <p:spPr>
            <a:xfrm rot="10800000">
              <a:off x="7536331" y="1197734"/>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12"/>
            <p:cNvSpPr/>
            <p:nvPr/>
          </p:nvSpPr>
          <p:spPr>
            <a:xfrm rot="10800000">
              <a:off x="7536331" y="105161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12"/>
            <p:cNvSpPr/>
            <p:nvPr/>
          </p:nvSpPr>
          <p:spPr>
            <a:xfrm rot="10800000">
              <a:off x="7536331" y="905469"/>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12"/>
            <p:cNvSpPr/>
            <p:nvPr/>
          </p:nvSpPr>
          <p:spPr>
            <a:xfrm rot="10800000">
              <a:off x="7536331" y="759348"/>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12"/>
            <p:cNvSpPr/>
            <p:nvPr/>
          </p:nvSpPr>
          <p:spPr>
            <a:xfrm rot="10800000">
              <a:off x="7536331" y="46708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12"/>
            <p:cNvSpPr/>
            <p:nvPr/>
          </p:nvSpPr>
          <p:spPr>
            <a:xfrm rot="10800000">
              <a:off x="7536331" y="320938"/>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12"/>
            <p:cNvSpPr/>
            <p:nvPr/>
          </p:nvSpPr>
          <p:spPr>
            <a:xfrm rot="10800000">
              <a:off x="7536331" y="174818"/>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12"/>
            <p:cNvSpPr/>
            <p:nvPr/>
          </p:nvSpPr>
          <p:spPr>
            <a:xfrm rot="10800000">
              <a:off x="7536331" y="28698"/>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12"/>
            <p:cNvSpPr/>
            <p:nvPr/>
          </p:nvSpPr>
          <p:spPr>
            <a:xfrm rot="10800000">
              <a:off x="7390210" y="4851012"/>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12"/>
            <p:cNvSpPr/>
            <p:nvPr/>
          </p:nvSpPr>
          <p:spPr>
            <a:xfrm rot="10800000">
              <a:off x="7390210" y="455874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12"/>
            <p:cNvSpPr/>
            <p:nvPr/>
          </p:nvSpPr>
          <p:spPr>
            <a:xfrm rot="10800000">
              <a:off x="7390210" y="4412627"/>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12"/>
            <p:cNvSpPr/>
            <p:nvPr/>
          </p:nvSpPr>
          <p:spPr>
            <a:xfrm rot="10800000">
              <a:off x="7390210" y="4266482"/>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12"/>
            <p:cNvSpPr/>
            <p:nvPr/>
          </p:nvSpPr>
          <p:spPr>
            <a:xfrm rot="10800000">
              <a:off x="7390210" y="4120361"/>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12"/>
            <p:cNvSpPr/>
            <p:nvPr/>
          </p:nvSpPr>
          <p:spPr>
            <a:xfrm rot="10800000">
              <a:off x="7390210" y="3828096"/>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12"/>
            <p:cNvSpPr/>
            <p:nvPr/>
          </p:nvSpPr>
          <p:spPr>
            <a:xfrm rot="10800000">
              <a:off x="7390210" y="3535831"/>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12"/>
            <p:cNvSpPr/>
            <p:nvPr/>
          </p:nvSpPr>
          <p:spPr>
            <a:xfrm rot="10800000">
              <a:off x="7390210" y="3389711"/>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12"/>
            <p:cNvSpPr/>
            <p:nvPr/>
          </p:nvSpPr>
          <p:spPr>
            <a:xfrm rot="10800000">
              <a:off x="7390210" y="3243566"/>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12"/>
            <p:cNvSpPr/>
            <p:nvPr/>
          </p:nvSpPr>
          <p:spPr>
            <a:xfrm rot="10800000">
              <a:off x="7390210" y="2951301"/>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12"/>
            <p:cNvSpPr/>
            <p:nvPr/>
          </p:nvSpPr>
          <p:spPr>
            <a:xfrm rot="10800000">
              <a:off x="7390210" y="2805180"/>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12"/>
            <p:cNvSpPr/>
            <p:nvPr/>
          </p:nvSpPr>
          <p:spPr>
            <a:xfrm rot="10800000">
              <a:off x="7390210" y="2659036"/>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12"/>
            <p:cNvSpPr/>
            <p:nvPr/>
          </p:nvSpPr>
          <p:spPr>
            <a:xfrm rot="10800000">
              <a:off x="7390210" y="2512915"/>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12"/>
            <p:cNvSpPr/>
            <p:nvPr/>
          </p:nvSpPr>
          <p:spPr>
            <a:xfrm rot="10800000">
              <a:off x="7390210" y="2366770"/>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12"/>
            <p:cNvSpPr/>
            <p:nvPr/>
          </p:nvSpPr>
          <p:spPr>
            <a:xfrm rot="10800000">
              <a:off x="7390210" y="222065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12"/>
            <p:cNvSpPr/>
            <p:nvPr/>
          </p:nvSpPr>
          <p:spPr>
            <a:xfrm rot="10800000">
              <a:off x="7390210" y="2074529"/>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12"/>
            <p:cNvSpPr/>
            <p:nvPr/>
          </p:nvSpPr>
          <p:spPr>
            <a:xfrm rot="10800000">
              <a:off x="7390210" y="1782264"/>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12"/>
            <p:cNvSpPr/>
            <p:nvPr/>
          </p:nvSpPr>
          <p:spPr>
            <a:xfrm rot="10800000">
              <a:off x="7390210" y="1489999"/>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12"/>
            <p:cNvSpPr/>
            <p:nvPr/>
          </p:nvSpPr>
          <p:spPr>
            <a:xfrm rot="10800000">
              <a:off x="7390210" y="1343854"/>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12"/>
            <p:cNvSpPr/>
            <p:nvPr/>
          </p:nvSpPr>
          <p:spPr>
            <a:xfrm rot="10800000">
              <a:off x="7390210" y="1197734"/>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12"/>
            <p:cNvSpPr/>
            <p:nvPr/>
          </p:nvSpPr>
          <p:spPr>
            <a:xfrm rot="10800000">
              <a:off x="7390210" y="105161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12"/>
            <p:cNvSpPr/>
            <p:nvPr/>
          </p:nvSpPr>
          <p:spPr>
            <a:xfrm rot="10800000">
              <a:off x="7390210" y="759348"/>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12"/>
            <p:cNvSpPr/>
            <p:nvPr/>
          </p:nvSpPr>
          <p:spPr>
            <a:xfrm rot="10800000">
              <a:off x="7390210" y="613204"/>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12"/>
            <p:cNvSpPr/>
            <p:nvPr/>
          </p:nvSpPr>
          <p:spPr>
            <a:xfrm rot="10800000">
              <a:off x="7390210" y="320938"/>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12"/>
            <p:cNvSpPr/>
            <p:nvPr/>
          </p:nvSpPr>
          <p:spPr>
            <a:xfrm rot="10800000">
              <a:off x="7390210" y="28698"/>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12"/>
            <p:cNvSpPr/>
            <p:nvPr/>
          </p:nvSpPr>
          <p:spPr>
            <a:xfrm rot="10800000">
              <a:off x="7244066" y="4704867"/>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12"/>
            <p:cNvSpPr/>
            <p:nvPr/>
          </p:nvSpPr>
          <p:spPr>
            <a:xfrm rot="10800000">
              <a:off x="7244066" y="4266482"/>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12"/>
            <p:cNvSpPr/>
            <p:nvPr/>
          </p:nvSpPr>
          <p:spPr>
            <a:xfrm rot="10800000">
              <a:off x="7244066" y="412036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12"/>
            <p:cNvSpPr/>
            <p:nvPr/>
          </p:nvSpPr>
          <p:spPr>
            <a:xfrm rot="10800000">
              <a:off x="7244066" y="397421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12"/>
            <p:cNvSpPr/>
            <p:nvPr/>
          </p:nvSpPr>
          <p:spPr>
            <a:xfrm rot="10800000">
              <a:off x="7244066" y="3681951"/>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12"/>
            <p:cNvSpPr/>
            <p:nvPr/>
          </p:nvSpPr>
          <p:spPr>
            <a:xfrm rot="10800000">
              <a:off x="7244066" y="338971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12"/>
            <p:cNvSpPr/>
            <p:nvPr/>
          </p:nvSpPr>
          <p:spPr>
            <a:xfrm rot="10800000">
              <a:off x="7244066" y="3243566"/>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12"/>
            <p:cNvSpPr/>
            <p:nvPr/>
          </p:nvSpPr>
          <p:spPr>
            <a:xfrm rot="10800000">
              <a:off x="7244066" y="3097445"/>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12"/>
            <p:cNvSpPr/>
            <p:nvPr/>
          </p:nvSpPr>
          <p:spPr>
            <a:xfrm rot="10800000">
              <a:off x="7244066" y="2805180"/>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12"/>
            <p:cNvSpPr/>
            <p:nvPr/>
          </p:nvSpPr>
          <p:spPr>
            <a:xfrm rot="10800000">
              <a:off x="7244066" y="2512915"/>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12"/>
            <p:cNvSpPr/>
            <p:nvPr/>
          </p:nvSpPr>
          <p:spPr>
            <a:xfrm rot="10800000">
              <a:off x="7244066" y="222065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12"/>
            <p:cNvSpPr/>
            <p:nvPr/>
          </p:nvSpPr>
          <p:spPr>
            <a:xfrm rot="10800000">
              <a:off x="7244066" y="1928385"/>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12"/>
            <p:cNvSpPr/>
            <p:nvPr/>
          </p:nvSpPr>
          <p:spPr>
            <a:xfrm rot="10800000">
              <a:off x="7244066" y="1782264"/>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12"/>
            <p:cNvSpPr/>
            <p:nvPr/>
          </p:nvSpPr>
          <p:spPr>
            <a:xfrm rot="10800000">
              <a:off x="7244066" y="1343854"/>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12"/>
            <p:cNvSpPr/>
            <p:nvPr/>
          </p:nvSpPr>
          <p:spPr>
            <a:xfrm rot="10800000">
              <a:off x="7244066" y="1197734"/>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12"/>
            <p:cNvSpPr/>
            <p:nvPr/>
          </p:nvSpPr>
          <p:spPr>
            <a:xfrm rot="10800000">
              <a:off x="7244066" y="105161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12"/>
            <p:cNvSpPr/>
            <p:nvPr/>
          </p:nvSpPr>
          <p:spPr>
            <a:xfrm rot="10800000">
              <a:off x="7244066" y="905469"/>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12"/>
            <p:cNvSpPr/>
            <p:nvPr/>
          </p:nvSpPr>
          <p:spPr>
            <a:xfrm rot="10800000">
              <a:off x="7244066" y="759348"/>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12"/>
            <p:cNvSpPr/>
            <p:nvPr/>
          </p:nvSpPr>
          <p:spPr>
            <a:xfrm rot="10800000">
              <a:off x="7244066" y="46708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12"/>
            <p:cNvSpPr/>
            <p:nvPr/>
          </p:nvSpPr>
          <p:spPr>
            <a:xfrm rot="10800000">
              <a:off x="7244066" y="320938"/>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12"/>
            <p:cNvSpPr/>
            <p:nvPr/>
          </p:nvSpPr>
          <p:spPr>
            <a:xfrm rot="10800000">
              <a:off x="7097945" y="4997133"/>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12"/>
            <p:cNvSpPr/>
            <p:nvPr/>
          </p:nvSpPr>
          <p:spPr>
            <a:xfrm rot="10800000">
              <a:off x="7097945" y="455874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12"/>
            <p:cNvSpPr/>
            <p:nvPr/>
          </p:nvSpPr>
          <p:spPr>
            <a:xfrm rot="10800000">
              <a:off x="7097945" y="4266482"/>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12"/>
            <p:cNvSpPr/>
            <p:nvPr/>
          </p:nvSpPr>
          <p:spPr>
            <a:xfrm rot="10800000">
              <a:off x="7097945" y="3828096"/>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12"/>
            <p:cNvSpPr/>
            <p:nvPr/>
          </p:nvSpPr>
          <p:spPr>
            <a:xfrm rot="10800000">
              <a:off x="7097945" y="3681951"/>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12"/>
            <p:cNvSpPr/>
            <p:nvPr/>
          </p:nvSpPr>
          <p:spPr>
            <a:xfrm rot="10800000">
              <a:off x="7097945" y="3097445"/>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12"/>
            <p:cNvSpPr/>
            <p:nvPr/>
          </p:nvSpPr>
          <p:spPr>
            <a:xfrm rot="10800000">
              <a:off x="7097945" y="2951301"/>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12"/>
            <p:cNvSpPr/>
            <p:nvPr/>
          </p:nvSpPr>
          <p:spPr>
            <a:xfrm rot="10800000">
              <a:off x="7097945" y="2659036"/>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12"/>
            <p:cNvSpPr/>
            <p:nvPr/>
          </p:nvSpPr>
          <p:spPr>
            <a:xfrm rot="10800000">
              <a:off x="7097945" y="2512915"/>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12"/>
            <p:cNvSpPr/>
            <p:nvPr/>
          </p:nvSpPr>
          <p:spPr>
            <a:xfrm rot="10800000">
              <a:off x="7097945" y="2366770"/>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12"/>
            <p:cNvSpPr/>
            <p:nvPr/>
          </p:nvSpPr>
          <p:spPr>
            <a:xfrm rot="10800000">
              <a:off x="7097945" y="222065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12"/>
            <p:cNvSpPr/>
            <p:nvPr/>
          </p:nvSpPr>
          <p:spPr>
            <a:xfrm rot="10800000">
              <a:off x="7097945" y="1782264"/>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12"/>
            <p:cNvSpPr/>
            <p:nvPr/>
          </p:nvSpPr>
          <p:spPr>
            <a:xfrm rot="10800000">
              <a:off x="7097945" y="163612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12"/>
            <p:cNvSpPr/>
            <p:nvPr/>
          </p:nvSpPr>
          <p:spPr>
            <a:xfrm rot="10800000">
              <a:off x="7097945" y="1489999"/>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12"/>
            <p:cNvSpPr/>
            <p:nvPr/>
          </p:nvSpPr>
          <p:spPr>
            <a:xfrm rot="10800000">
              <a:off x="7097945" y="1197734"/>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12"/>
            <p:cNvSpPr/>
            <p:nvPr/>
          </p:nvSpPr>
          <p:spPr>
            <a:xfrm rot="10800000">
              <a:off x="7097945" y="46708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12"/>
            <p:cNvSpPr/>
            <p:nvPr/>
          </p:nvSpPr>
          <p:spPr>
            <a:xfrm rot="10800000">
              <a:off x="7097945" y="174818"/>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12"/>
            <p:cNvSpPr/>
            <p:nvPr/>
          </p:nvSpPr>
          <p:spPr>
            <a:xfrm rot="10800000">
              <a:off x="7097945" y="28698"/>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12"/>
            <p:cNvSpPr/>
            <p:nvPr/>
          </p:nvSpPr>
          <p:spPr>
            <a:xfrm rot="10800000">
              <a:off x="6951800" y="4851012"/>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12"/>
            <p:cNvSpPr/>
            <p:nvPr/>
          </p:nvSpPr>
          <p:spPr>
            <a:xfrm rot="10800000">
              <a:off x="6951800" y="4704867"/>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12"/>
            <p:cNvSpPr/>
            <p:nvPr/>
          </p:nvSpPr>
          <p:spPr>
            <a:xfrm rot="10800000">
              <a:off x="6951800" y="4266482"/>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12"/>
            <p:cNvSpPr/>
            <p:nvPr/>
          </p:nvSpPr>
          <p:spPr>
            <a:xfrm rot="10800000">
              <a:off x="6951800" y="3974217"/>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12"/>
            <p:cNvSpPr/>
            <p:nvPr/>
          </p:nvSpPr>
          <p:spPr>
            <a:xfrm rot="10800000">
              <a:off x="6951800" y="3681951"/>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12"/>
            <p:cNvSpPr/>
            <p:nvPr/>
          </p:nvSpPr>
          <p:spPr>
            <a:xfrm rot="10800000">
              <a:off x="6951800" y="3243566"/>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12"/>
            <p:cNvSpPr/>
            <p:nvPr/>
          </p:nvSpPr>
          <p:spPr>
            <a:xfrm rot="10800000">
              <a:off x="6951800" y="2951301"/>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12"/>
            <p:cNvSpPr/>
            <p:nvPr/>
          </p:nvSpPr>
          <p:spPr>
            <a:xfrm rot="10800000">
              <a:off x="6951800" y="2512915"/>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12"/>
            <p:cNvSpPr/>
            <p:nvPr/>
          </p:nvSpPr>
          <p:spPr>
            <a:xfrm rot="10800000">
              <a:off x="6951800" y="2220650"/>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12"/>
            <p:cNvSpPr/>
            <p:nvPr/>
          </p:nvSpPr>
          <p:spPr>
            <a:xfrm rot="10800000">
              <a:off x="6951800" y="2074529"/>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12"/>
            <p:cNvSpPr/>
            <p:nvPr/>
          </p:nvSpPr>
          <p:spPr>
            <a:xfrm rot="10800000">
              <a:off x="6951800" y="1782264"/>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12"/>
            <p:cNvSpPr/>
            <p:nvPr/>
          </p:nvSpPr>
          <p:spPr>
            <a:xfrm rot="10800000">
              <a:off x="6951800" y="1636120"/>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12"/>
            <p:cNvSpPr/>
            <p:nvPr/>
          </p:nvSpPr>
          <p:spPr>
            <a:xfrm rot="10800000">
              <a:off x="6951800" y="1489999"/>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12"/>
            <p:cNvSpPr/>
            <p:nvPr/>
          </p:nvSpPr>
          <p:spPr>
            <a:xfrm rot="10800000">
              <a:off x="6951800" y="1197734"/>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12"/>
            <p:cNvSpPr/>
            <p:nvPr/>
          </p:nvSpPr>
          <p:spPr>
            <a:xfrm rot="10800000">
              <a:off x="6951800" y="1051613"/>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12"/>
            <p:cNvSpPr/>
            <p:nvPr/>
          </p:nvSpPr>
          <p:spPr>
            <a:xfrm rot="10800000">
              <a:off x="6951800" y="613204"/>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12"/>
            <p:cNvSpPr/>
            <p:nvPr/>
          </p:nvSpPr>
          <p:spPr>
            <a:xfrm rot="10800000">
              <a:off x="6951800" y="320938"/>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12"/>
            <p:cNvSpPr/>
            <p:nvPr/>
          </p:nvSpPr>
          <p:spPr>
            <a:xfrm rot="10800000">
              <a:off x="6951800" y="174818"/>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12"/>
            <p:cNvSpPr/>
            <p:nvPr/>
          </p:nvSpPr>
          <p:spPr>
            <a:xfrm rot="10800000">
              <a:off x="6805680" y="4997133"/>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12"/>
            <p:cNvSpPr/>
            <p:nvPr/>
          </p:nvSpPr>
          <p:spPr>
            <a:xfrm rot="10800000">
              <a:off x="6805680" y="4558747"/>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12"/>
            <p:cNvSpPr/>
            <p:nvPr/>
          </p:nvSpPr>
          <p:spPr>
            <a:xfrm rot="10800000">
              <a:off x="6805680" y="4120361"/>
              <a:ext cx="117867" cy="117867"/>
            </a:xfrm>
            <a:custGeom>
              <a:avLst/>
              <a:gdLst/>
              <a:ahLst/>
              <a:cxnLst/>
              <a:rect l="l" t="t" r="r" b="b"/>
              <a:pathLst>
                <a:path w="4856" h="4856"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12"/>
            <p:cNvSpPr/>
            <p:nvPr/>
          </p:nvSpPr>
          <p:spPr>
            <a:xfrm rot="10800000">
              <a:off x="6805680" y="3535831"/>
              <a:ext cx="117867" cy="117867"/>
            </a:xfrm>
            <a:custGeom>
              <a:avLst/>
              <a:gdLst/>
              <a:ahLst/>
              <a:cxnLst/>
              <a:rect l="l" t="t" r="r" b="b"/>
              <a:pathLst>
                <a:path w="4856" h="4856" extrusionOk="0">
                  <a:moveTo>
                    <a:pt x="0" y="0"/>
                  </a:moveTo>
                  <a:lnTo>
                    <a:pt x="0"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12"/>
            <p:cNvSpPr/>
            <p:nvPr/>
          </p:nvSpPr>
          <p:spPr>
            <a:xfrm rot="10800000">
              <a:off x="6805680" y="2951301"/>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12"/>
            <p:cNvSpPr/>
            <p:nvPr/>
          </p:nvSpPr>
          <p:spPr>
            <a:xfrm rot="10800000">
              <a:off x="6805680" y="2220650"/>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12"/>
            <p:cNvSpPr/>
            <p:nvPr/>
          </p:nvSpPr>
          <p:spPr>
            <a:xfrm rot="10800000">
              <a:off x="6805680" y="1051613"/>
              <a:ext cx="117867" cy="117867"/>
            </a:xfrm>
            <a:custGeom>
              <a:avLst/>
              <a:gdLst/>
              <a:ahLst/>
              <a:cxnLst/>
              <a:rect l="l" t="t" r="r" b="b"/>
              <a:pathLst>
                <a:path w="4856" h="4856"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12"/>
            <p:cNvSpPr/>
            <p:nvPr/>
          </p:nvSpPr>
          <p:spPr>
            <a:xfrm rot="10800000">
              <a:off x="6805680" y="905469"/>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12"/>
            <p:cNvSpPr/>
            <p:nvPr/>
          </p:nvSpPr>
          <p:spPr>
            <a:xfrm rot="10800000">
              <a:off x="6805680" y="28698"/>
              <a:ext cx="117867" cy="117867"/>
            </a:xfrm>
            <a:custGeom>
              <a:avLst/>
              <a:gdLst/>
              <a:ahLst/>
              <a:cxnLst/>
              <a:rect l="l" t="t" r="r" b="b"/>
              <a:pathLst>
                <a:path w="4856" h="4856"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12"/>
            <p:cNvSpPr/>
            <p:nvPr/>
          </p:nvSpPr>
          <p:spPr>
            <a:xfrm rot="10800000">
              <a:off x="6659535" y="4851012"/>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12"/>
            <p:cNvSpPr/>
            <p:nvPr/>
          </p:nvSpPr>
          <p:spPr>
            <a:xfrm rot="10800000">
              <a:off x="6659535" y="3974217"/>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12"/>
            <p:cNvSpPr/>
            <p:nvPr/>
          </p:nvSpPr>
          <p:spPr>
            <a:xfrm rot="10800000">
              <a:off x="6659535" y="3243566"/>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12"/>
            <p:cNvSpPr/>
            <p:nvPr/>
          </p:nvSpPr>
          <p:spPr>
            <a:xfrm rot="10800000">
              <a:off x="6659535" y="2512915"/>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12"/>
            <p:cNvSpPr/>
            <p:nvPr/>
          </p:nvSpPr>
          <p:spPr>
            <a:xfrm rot="10800000">
              <a:off x="6659535" y="1636120"/>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12"/>
            <p:cNvSpPr/>
            <p:nvPr/>
          </p:nvSpPr>
          <p:spPr>
            <a:xfrm rot="10800000">
              <a:off x="6659535" y="905469"/>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12"/>
            <p:cNvSpPr/>
            <p:nvPr/>
          </p:nvSpPr>
          <p:spPr>
            <a:xfrm rot="10800000">
              <a:off x="6659535" y="759348"/>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12"/>
            <p:cNvSpPr/>
            <p:nvPr/>
          </p:nvSpPr>
          <p:spPr>
            <a:xfrm rot="10800000">
              <a:off x="6659535" y="174818"/>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12"/>
            <p:cNvSpPr/>
            <p:nvPr/>
          </p:nvSpPr>
          <p:spPr>
            <a:xfrm rot="10800000">
              <a:off x="6513415" y="4997133"/>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12"/>
            <p:cNvSpPr/>
            <p:nvPr/>
          </p:nvSpPr>
          <p:spPr>
            <a:xfrm rot="10800000">
              <a:off x="6513415" y="397421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12"/>
            <p:cNvSpPr/>
            <p:nvPr/>
          </p:nvSpPr>
          <p:spPr>
            <a:xfrm rot="10800000">
              <a:off x="6513415" y="2074529"/>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12"/>
            <p:cNvSpPr/>
            <p:nvPr/>
          </p:nvSpPr>
          <p:spPr>
            <a:xfrm rot="10800000">
              <a:off x="6513415" y="1489999"/>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12"/>
            <p:cNvSpPr/>
            <p:nvPr/>
          </p:nvSpPr>
          <p:spPr>
            <a:xfrm rot="10800000">
              <a:off x="6513415" y="905469"/>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12"/>
            <p:cNvSpPr/>
            <p:nvPr/>
          </p:nvSpPr>
          <p:spPr>
            <a:xfrm rot="10800000">
              <a:off x="6513415" y="174818"/>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12"/>
            <p:cNvSpPr/>
            <p:nvPr/>
          </p:nvSpPr>
          <p:spPr>
            <a:xfrm rot="10800000">
              <a:off x="6367294" y="455874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12"/>
            <p:cNvSpPr/>
            <p:nvPr/>
          </p:nvSpPr>
          <p:spPr>
            <a:xfrm rot="10800000">
              <a:off x="6367294" y="3681951"/>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12"/>
            <p:cNvSpPr/>
            <p:nvPr/>
          </p:nvSpPr>
          <p:spPr>
            <a:xfrm rot="10800000">
              <a:off x="6367294" y="2659036"/>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12"/>
            <p:cNvSpPr/>
            <p:nvPr/>
          </p:nvSpPr>
          <p:spPr>
            <a:xfrm rot="10800000">
              <a:off x="7536331" y="4997133"/>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12"/>
            <p:cNvSpPr/>
            <p:nvPr/>
          </p:nvSpPr>
          <p:spPr>
            <a:xfrm rot="10800000">
              <a:off x="7536331" y="4851012"/>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12"/>
            <p:cNvSpPr/>
            <p:nvPr/>
          </p:nvSpPr>
          <p:spPr>
            <a:xfrm rot="10800000">
              <a:off x="7536331" y="4412627"/>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12"/>
            <p:cNvSpPr/>
            <p:nvPr/>
          </p:nvSpPr>
          <p:spPr>
            <a:xfrm rot="10800000">
              <a:off x="7536331" y="412036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12"/>
            <p:cNvSpPr/>
            <p:nvPr/>
          </p:nvSpPr>
          <p:spPr>
            <a:xfrm rot="10800000">
              <a:off x="7536331" y="338971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12"/>
            <p:cNvSpPr/>
            <p:nvPr/>
          </p:nvSpPr>
          <p:spPr>
            <a:xfrm rot="10800000">
              <a:off x="7536331" y="3243566"/>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12"/>
            <p:cNvSpPr/>
            <p:nvPr/>
          </p:nvSpPr>
          <p:spPr>
            <a:xfrm rot="10800000">
              <a:off x="7536331" y="163612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12"/>
            <p:cNvSpPr/>
            <p:nvPr/>
          </p:nvSpPr>
          <p:spPr>
            <a:xfrm rot="10800000">
              <a:off x="7536331" y="1343854"/>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12"/>
            <p:cNvSpPr/>
            <p:nvPr/>
          </p:nvSpPr>
          <p:spPr>
            <a:xfrm rot="10800000">
              <a:off x="7390210" y="4997133"/>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12"/>
            <p:cNvSpPr/>
            <p:nvPr/>
          </p:nvSpPr>
          <p:spPr>
            <a:xfrm rot="10800000">
              <a:off x="7390210" y="397421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12"/>
            <p:cNvSpPr/>
            <p:nvPr/>
          </p:nvSpPr>
          <p:spPr>
            <a:xfrm rot="10800000">
              <a:off x="7390210" y="3097445"/>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12"/>
            <p:cNvSpPr/>
            <p:nvPr/>
          </p:nvSpPr>
          <p:spPr>
            <a:xfrm rot="10800000">
              <a:off x="7390210" y="163612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12"/>
            <p:cNvSpPr/>
            <p:nvPr/>
          </p:nvSpPr>
          <p:spPr>
            <a:xfrm rot="10800000">
              <a:off x="7390210" y="46708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12"/>
            <p:cNvSpPr/>
            <p:nvPr/>
          </p:nvSpPr>
          <p:spPr>
            <a:xfrm rot="10800000">
              <a:off x="7244066" y="4997133"/>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12"/>
            <p:cNvSpPr/>
            <p:nvPr/>
          </p:nvSpPr>
          <p:spPr>
            <a:xfrm rot="10800000">
              <a:off x="7244066" y="455874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12"/>
            <p:cNvSpPr/>
            <p:nvPr/>
          </p:nvSpPr>
          <p:spPr>
            <a:xfrm rot="10800000">
              <a:off x="7244066" y="2951301"/>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12"/>
            <p:cNvSpPr/>
            <p:nvPr/>
          </p:nvSpPr>
          <p:spPr>
            <a:xfrm rot="10800000">
              <a:off x="7244066" y="2074529"/>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12"/>
            <p:cNvSpPr/>
            <p:nvPr/>
          </p:nvSpPr>
          <p:spPr>
            <a:xfrm rot="10800000">
              <a:off x="7244066" y="163612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12"/>
            <p:cNvSpPr/>
            <p:nvPr/>
          </p:nvSpPr>
          <p:spPr>
            <a:xfrm rot="10800000">
              <a:off x="7097945" y="105161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12"/>
            <p:cNvSpPr/>
            <p:nvPr/>
          </p:nvSpPr>
          <p:spPr>
            <a:xfrm rot="10800000">
              <a:off x="6951800" y="3828096"/>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12"/>
            <p:cNvSpPr/>
            <p:nvPr/>
          </p:nvSpPr>
          <p:spPr>
            <a:xfrm rot="10800000">
              <a:off x="6951800" y="2659036"/>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12"/>
            <p:cNvSpPr/>
            <p:nvPr/>
          </p:nvSpPr>
          <p:spPr>
            <a:xfrm rot="10800000">
              <a:off x="6805680" y="320938"/>
              <a:ext cx="117867" cy="117892"/>
            </a:xfrm>
            <a:custGeom>
              <a:avLst/>
              <a:gdLst/>
              <a:ahLst/>
              <a:cxnLst/>
              <a:rect l="l" t="t" r="r" b="b"/>
              <a:pathLst>
                <a:path w="4856" h="4857"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12"/>
            <p:cNvSpPr/>
            <p:nvPr/>
          </p:nvSpPr>
          <p:spPr>
            <a:xfrm rot="10800000">
              <a:off x="6513415" y="2805180"/>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12"/>
            <p:cNvSpPr/>
            <p:nvPr/>
          </p:nvSpPr>
          <p:spPr>
            <a:xfrm rot="10800000">
              <a:off x="6367294" y="46708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69" name="Google Shape;3669;p12"/>
          <p:cNvGrpSpPr/>
          <p:nvPr/>
        </p:nvGrpSpPr>
        <p:grpSpPr>
          <a:xfrm rot="10800000">
            <a:off x="28739" y="28698"/>
            <a:ext cx="1286904" cy="5086302"/>
            <a:chOff x="6367294" y="28698"/>
            <a:chExt cx="1286904" cy="5086302"/>
          </a:xfrm>
        </p:grpSpPr>
        <p:sp>
          <p:nvSpPr>
            <p:cNvPr id="3670" name="Google Shape;3670;p12"/>
            <p:cNvSpPr/>
            <p:nvPr/>
          </p:nvSpPr>
          <p:spPr>
            <a:xfrm rot="10800000">
              <a:off x="7536331" y="613204"/>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12"/>
            <p:cNvSpPr/>
            <p:nvPr/>
          </p:nvSpPr>
          <p:spPr>
            <a:xfrm rot="10800000">
              <a:off x="7244066" y="2659036"/>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12"/>
            <p:cNvSpPr/>
            <p:nvPr/>
          </p:nvSpPr>
          <p:spPr>
            <a:xfrm rot="10800000">
              <a:off x="7244066" y="174818"/>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12"/>
            <p:cNvSpPr/>
            <p:nvPr/>
          </p:nvSpPr>
          <p:spPr>
            <a:xfrm rot="10800000">
              <a:off x="6659535" y="4266482"/>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12"/>
            <p:cNvSpPr/>
            <p:nvPr/>
          </p:nvSpPr>
          <p:spPr>
            <a:xfrm rot="10800000">
              <a:off x="7536331" y="4704867"/>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12"/>
            <p:cNvSpPr/>
            <p:nvPr/>
          </p:nvSpPr>
          <p:spPr>
            <a:xfrm rot="10800000">
              <a:off x="7536331" y="455874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12"/>
            <p:cNvSpPr/>
            <p:nvPr/>
          </p:nvSpPr>
          <p:spPr>
            <a:xfrm rot="10800000">
              <a:off x="7536331" y="4266482"/>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12"/>
            <p:cNvSpPr/>
            <p:nvPr/>
          </p:nvSpPr>
          <p:spPr>
            <a:xfrm rot="10800000">
              <a:off x="7536331" y="397421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12"/>
            <p:cNvSpPr/>
            <p:nvPr/>
          </p:nvSpPr>
          <p:spPr>
            <a:xfrm rot="10800000">
              <a:off x="7536331" y="3828096"/>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12"/>
            <p:cNvSpPr/>
            <p:nvPr/>
          </p:nvSpPr>
          <p:spPr>
            <a:xfrm rot="10800000">
              <a:off x="7536331" y="3681951"/>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12"/>
            <p:cNvSpPr/>
            <p:nvPr/>
          </p:nvSpPr>
          <p:spPr>
            <a:xfrm rot="10800000">
              <a:off x="7536331" y="3535831"/>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12"/>
            <p:cNvSpPr/>
            <p:nvPr/>
          </p:nvSpPr>
          <p:spPr>
            <a:xfrm rot="10800000">
              <a:off x="7536331" y="3097445"/>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12"/>
            <p:cNvSpPr/>
            <p:nvPr/>
          </p:nvSpPr>
          <p:spPr>
            <a:xfrm rot="10800000">
              <a:off x="7536331" y="2951301"/>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12"/>
            <p:cNvSpPr/>
            <p:nvPr/>
          </p:nvSpPr>
          <p:spPr>
            <a:xfrm rot="10800000">
              <a:off x="7536331" y="2805180"/>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12"/>
            <p:cNvSpPr/>
            <p:nvPr/>
          </p:nvSpPr>
          <p:spPr>
            <a:xfrm rot="10800000">
              <a:off x="7536331" y="2659036"/>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12"/>
            <p:cNvSpPr/>
            <p:nvPr/>
          </p:nvSpPr>
          <p:spPr>
            <a:xfrm rot="10800000">
              <a:off x="7536331" y="2512915"/>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12"/>
            <p:cNvSpPr/>
            <p:nvPr/>
          </p:nvSpPr>
          <p:spPr>
            <a:xfrm rot="10800000">
              <a:off x="7536331" y="2366770"/>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12"/>
            <p:cNvSpPr/>
            <p:nvPr/>
          </p:nvSpPr>
          <p:spPr>
            <a:xfrm rot="10800000">
              <a:off x="7536331" y="222065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12"/>
            <p:cNvSpPr/>
            <p:nvPr/>
          </p:nvSpPr>
          <p:spPr>
            <a:xfrm rot="10800000">
              <a:off x="7536331" y="2074529"/>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12"/>
            <p:cNvSpPr/>
            <p:nvPr/>
          </p:nvSpPr>
          <p:spPr>
            <a:xfrm rot="10800000">
              <a:off x="7536331" y="1928385"/>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12"/>
            <p:cNvSpPr/>
            <p:nvPr/>
          </p:nvSpPr>
          <p:spPr>
            <a:xfrm rot="10800000">
              <a:off x="7536331" y="1782264"/>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12"/>
            <p:cNvSpPr/>
            <p:nvPr/>
          </p:nvSpPr>
          <p:spPr>
            <a:xfrm rot="10800000">
              <a:off x="7536331" y="1489999"/>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12"/>
            <p:cNvSpPr/>
            <p:nvPr/>
          </p:nvSpPr>
          <p:spPr>
            <a:xfrm rot="10800000">
              <a:off x="7536331" y="1197734"/>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12"/>
            <p:cNvSpPr/>
            <p:nvPr/>
          </p:nvSpPr>
          <p:spPr>
            <a:xfrm rot="10800000">
              <a:off x="7536331" y="105161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12"/>
            <p:cNvSpPr/>
            <p:nvPr/>
          </p:nvSpPr>
          <p:spPr>
            <a:xfrm rot="10800000">
              <a:off x="7536331" y="905469"/>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12"/>
            <p:cNvSpPr/>
            <p:nvPr/>
          </p:nvSpPr>
          <p:spPr>
            <a:xfrm rot="10800000">
              <a:off x="7536331" y="759348"/>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12"/>
            <p:cNvSpPr/>
            <p:nvPr/>
          </p:nvSpPr>
          <p:spPr>
            <a:xfrm rot="10800000">
              <a:off x="7536331" y="46708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12"/>
            <p:cNvSpPr/>
            <p:nvPr/>
          </p:nvSpPr>
          <p:spPr>
            <a:xfrm rot="10800000">
              <a:off x="7536331" y="320938"/>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12"/>
            <p:cNvSpPr/>
            <p:nvPr/>
          </p:nvSpPr>
          <p:spPr>
            <a:xfrm rot="10800000">
              <a:off x="7536331" y="174818"/>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12"/>
            <p:cNvSpPr/>
            <p:nvPr/>
          </p:nvSpPr>
          <p:spPr>
            <a:xfrm rot="10800000">
              <a:off x="7536331" y="28698"/>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12"/>
            <p:cNvSpPr/>
            <p:nvPr/>
          </p:nvSpPr>
          <p:spPr>
            <a:xfrm rot="10800000">
              <a:off x="7390210" y="4851012"/>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12"/>
            <p:cNvSpPr/>
            <p:nvPr/>
          </p:nvSpPr>
          <p:spPr>
            <a:xfrm rot="10800000">
              <a:off x="7390210" y="455874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12"/>
            <p:cNvSpPr/>
            <p:nvPr/>
          </p:nvSpPr>
          <p:spPr>
            <a:xfrm rot="10800000">
              <a:off x="7390210" y="4412627"/>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12"/>
            <p:cNvSpPr/>
            <p:nvPr/>
          </p:nvSpPr>
          <p:spPr>
            <a:xfrm rot="10800000">
              <a:off x="7390210" y="4266482"/>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12"/>
            <p:cNvSpPr/>
            <p:nvPr/>
          </p:nvSpPr>
          <p:spPr>
            <a:xfrm rot="10800000">
              <a:off x="7390210" y="4120361"/>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12"/>
            <p:cNvSpPr/>
            <p:nvPr/>
          </p:nvSpPr>
          <p:spPr>
            <a:xfrm rot="10800000">
              <a:off x="7390210" y="3828096"/>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12"/>
            <p:cNvSpPr/>
            <p:nvPr/>
          </p:nvSpPr>
          <p:spPr>
            <a:xfrm rot="10800000">
              <a:off x="7390210" y="3535831"/>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12"/>
            <p:cNvSpPr/>
            <p:nvPr/>
          </p:nvSpPr>
          <p:spPr>
            <a:xfrm rot="10800000">
              <a:off x="7390210" y="3389711"/>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12"/>
            <p:cNvSpPr/>
            <p:nvPr/>
          </p:nvSpPr>
          <p:spPr>
            <a:xfrm rot="10800000">
              <a:off x="7390210" y="3243566"/>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12"/>
            <p:cNvSpPr/>
            <p:nvPr/>
          </p:nvSpPr>
          <p:spPr>
            <a:xfrm rot="10800000">
              <a:off x="7390210" y="2951301"/>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12"/>
            <p:cNvSpPr/>
            <p:nvPr/>
          </p:nvSpPr>
          <p:spPr>
            <a:xfrm rot="10800000">
              <a:off x="7390210" y="2805180"/>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12"/>
            <p:cNvSpPr/>
            <p:nvPr/>
          </p:nvSpPr>
          <p:spPr>
            <a:xfrm rot="10800000">
              <a:off x="7390210" y="2659036"/>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12"/>
            <p:cNvSpPr/>
            <p:nvPr/>
          </p:nvSpPr>
          <p:spPr>
            <a:xfrm rot="10800000">
              <a:off x="7390210" y="2512915"/>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12"/>
            <p:cNvSpPr/>
            <p:nvPr/>
          </p:nvSpPr>
          <p:spPr>
            <a:xfrm rot="10800000">
              <a:off x="7390210" y="2366770"/>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12"/>
            <p:cNvSpPr/>
            <p:nvPr/>
          </p:nvSpPr>
          <p:spPr>
            <a:xfrm rot="10800000">
              <a:off x="7390210" y="222065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12"/>
            <p:cNvSpPr/>
            <p:nvPr/>
          </p:nvSpPr>
          <p:spPr>
            <a:xfrm rot="10800000">
              <a:off x="7390210" y="2074529"/>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12"/>
            <p:cNvSpPr/>
            <p:nvPr/>
          </p:nvSpPr>
          <p:spPr>
            <a:xfrm rot="10800000">
              <a:off x="7390210" y="1782264"/>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12"/>
            <p:cNvSpPr/>
            <p:nvPr/>
          </p:nvSpPr>
          <p:spPr>
            <a:xfrm rot="10800000">
              <a:off x="7390210" y="1489999"/>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12"/>
            <p:cNvSpPr/>
            <p:nvPr/>
          </p:nvSpPr>
          <p:spPr>
            <a:xfrm rot="10800000">
              <a:off x="7390210" y="1343854"/>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12"/>
            <p:cNvSpPr/>
            <p:nvPr/>
          </p:nvSpPr>
          <p:spPr>
            <a:xfrm rot="10800000">
              <a:off x="7390210" y="1197734"/>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12"/>
            <p:cNvSpPr/>
            <p:nvPr/>
          </p:nvSpPr>
          <p:spPr>
            <a:xfrm rot="10800000">
              <a:off x="7390210" y="105161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12"/>
            <p:cNvSpPr/>
            <p:nvPr/>
          </p:nvSpPr>
          <p:spPr>
            <a:xfrm rot="10800000">
              <a:off x="7390210" y="759348"/>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12"/>
            <p:cNvSpPr/>
            <p:nvPr/>
          </p:nvSpPr>
          <p:spPr>
            <a:xfrm rot="10800000">
              <a:off x="7390210" y="613204"/>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12"/>
            <p:cNvSpPr/>
            <p:nvPr/>
          </p:nvSpPr>
          <p:spPr>
            <a:xfrm rot="10800000">
              <a:off x="7390210" y="320938"/>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12"/>
            <p:cNvSpPr/>
            <p:nvPr/>
          </p:nvSpPr>
          <p:spPr>
            <a:xfrm rot="10800000">
              <a:off x="7390210" y="28698"/>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12"/>
            <p:cNvSpPr/>
            <p:nvPr/>
          </p:nvSpPr>
          <p:spPr>
            <a:xfrm rot="10800000">
              <a:off x="7244066" y="4704867"/>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12"/>
            <p:cNvSpPr/>
            <p:nvPr/>
          </p:nvSpPr>
          <p:spPr>
            <a:xfrm rot="10800000">
              <a:off x="7244066" y="4266482"/>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12"/>
            <p:cNvSpPr/>
            <p:nvPr/>
          </p:nvSpPr>
          <p:spPr>
            <a:xfrm rot="10800000">
              <a:off x="7244066" y="412036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12"/>
            <p:cNvSpPr/>
            <p:nvPr/>
          </p:nvSpPr>
          <p:spPr>
            <a:xfrm rot="10800000">
              <a:off x="7244066" y="397421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12"/>
            <p:cNvSpPr/>
            <p:nvPr/>
          </p:nvSpPr>
          <p:spPr>
            <a:xfrm rot="10800000">
              <a:off x="7244066" y="3681951"/>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12"/>
            <p:cNvSpPr/>
            <p:nvPr/>
          </p:nvSpPr>
          <p:spPr>
            <a:xfrm rot="10800000">
              <a:off x="7244066" y="338971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12"/>
            <p:cNvSpPr/>
            <p:nvPr/>
          </p:nvSpPr>
          <p:spPr>
            <a:xfrm rot="10800000">
              <a:off x="7244066" y="3243566"/>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12"/>
            <p:cNvSpPr/>
            <p:nvPr/>
          </p:nvSpPr>
          <p:spPr>
            <a:xfrm rot="10800000">
              <a:off x="7244066" y="3097445"/>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12"/>
            <p:cNvSpPr/>
            <p:nvPr/>
          </p:nvSpPr>
          <p:spPr>
            <a:xfrm rot="10800000">
              <a:off x="7244066" y="2805180"/>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12"/>
            <p:cNvSpPr/>
            <p:nvPr/>
          </p:nvSpPr>
          <p:spPr>
            <a:xfrm rot="10800000">
              <a:off x="7244066" y="2512915"/>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12"/>
            <p:cNvSpPr/>
            <p:nvPr/>
          </p:nvSpPr>
          <p:spPr>
            <a:xfrm rot="10800000">
              <a:off x="7244066" y="222065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12"/>
            <p:cNvSpPr/>
            <p:nvPr/>
          </p:nvSpPr>
          <p:spPr>
            <a:xfrm rot="10800000">
              <a:off x="7244066" y="1928385"/>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12"/>
            <p:cNvSpPr/>
            <p:nvPr/>
          </p:nvSpPr>
          <p:spPr>
            <a:xfrm rot="10800000">
              <a:off x="7244066" y="1782264"/>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12"/>
            <p:cNvSpPr/>
            <p:nvPr/>
          </p:nvSpPr>
          <p:spPr>
            <a:xfrm rot="10800000">
              <a:off x="7244066" y="1343854"/>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12"/>
            <p:cNvSpPr/>
            <p:nvPr/>
          </p:nvSpPr>
          <p:spPr>
            <a:xfrm rot="10800000">
              <a:off x="7244066" y="1197734"/>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12"/>
            <p:cNvSpPr/>
            <p:nvPr/>
          </p:nvSpPr>
          <p:spPr>
            <a:xfrm rot="10800000">
              <a:off x="7244066" y="105161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12"/>
            <p:cNvSpPr/>
            <p:nvPr/>
          </p:nvSpPr>
          <p:spPr>
            <a:xfrm rot="10800000">
              <a:off x="7244066" y="905469"/>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12"/>
            <p:cNvSpPr/>
            <p:nvPr/>
          </p:nvSpPr>
          <p:spPr>
            <a:xfrm rot="10800000">
              <a:off x="7244066" y="759348"/>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12"/>
            <p:cNvSpPr/>
            <p:nvPr/>
          </p:nvSpPr>
          <p:spPr>
            <a:xfrm rot="10800000">
              <a:off x="7244066" y="467083"/>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12"/>
            <p:cNvSpPr/>
            <p:nvPr/>
          </p:nvSpPr>
          <p:spPr>
            <a:xfrm rot="10800000">
              <a:off x="7244066" y="320938"/>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12"/>
            <p:cNvSpPr/>
            <p:nvPr/>
          </p:nvSpPr>
          <p:spPr>
            <a:xfrm rot="10800000">
              <a:off x="7097945" y="4997133"/>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12"/>
            <p:cNvSpPr/>
            <p:nvPr/>
          </p:nvSpPr>
          <p:spPr>
            <a:xfrm rot="10800000">
              <a:off x="7097945" y="455874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12"/>
            <p:cNvSpPr/>
            <p:nvPr/>
          </p:nvSpPr>
          <p:spPr>
            <a:xfrm rot="10800000">
              <a:off x="7097945" y="4266482"/>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12"/>
            <p:cNvSpPr/>
            <p:nvPr/>
          </p:nvSpPr>
          <p:spPr>
            <a:xfrm rot="10800000">
              <a:off x="7097945" y="3828096"/>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12"/>
            <p:cNvSpPr/>
            <p:nvPr/>
          </p:nvSpPr>
          <p:spPr>
            <a:xfrm rot="10800000">
              <a:off x="7097945" y="3681951"/>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12"/>
            <p:cNvSpPr/>
            <p:nvPr/>
          </p:nvSpPr>
          <p:spPr>
            <a:xfrm rot="10800000">
              <a:off x="7097945" y="3097445"/>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12"/>
            <p:cNvSpPr/>
            <p:nvPr/>
          </p:nvSpPr>
          <p:spPr>
            <a:xfrm rot="10800000">
              <a:off x="7097945" y="2951301"/>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12"/>
            <p:cNvSpPr/>
            <p:nvPr/>
          </p:nvSpPr>
          <p:spPr>
            <a:xfrm rot="10800000">
              <a:off x="7097945" y="2659036"/>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12"/>
            <p:cNvSpPr/>
            <p:nvPr/>
          </p:nvSpPr>
          <p:spPr>
            <a:xfrm rot="10800000">
              <a:off x="7097945" y="2512915"/>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12"/>
            <p:cNvSpPr/>
            <p:nvPr/>
          </p:nvSpPr>
          <p:spPr>
            <a:xfrm rot="10800000">
              <a:off x="7097945" y="2366770"/>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12"/>
            <p:cNvSpPr/>
            <p:nvPr/>
          </p:nvSpPr>
          <p:spPr>
            <a:xfrm rot="10800000">
              <a:off x="7097945" y="222065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12"/>
            <p:cNvSpPr/>
            <p:nvPr/>
          </p:nvSpPr>
          <p:spPr>
            <a:xfrm rot="10800000">
              <a:off x="7097945" y="1782264"/>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12"/>
            <p:cNvSpPr/>
            <p:nvPr/>
          </p:nvSpPr>
          <p:spPr>
            <a:xfrm rot="10800000">
              <a:off x="7097945" y="163612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12"/>
            <p:cNvSpPr/>
            <p:nvPr/>
          </p:nvSpPr>
          <p:spPr>
            <a:xfrm rot="10800000">
              <a:off x="7097945" y="1489999"/>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12"/>
            <p:cNvSpPr/>
            <p:nvPr/>
          </p:nvSpPr>
          <p:spPr>
            <a:xfrm rot="10800000">
              <a:off x="7097945" y="1197734"/>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12"/>
            <p:cNvSpPr/>
            <p:nvPr/>
          </p:nvSpPr>
          <p:spPr>
            <a:xfrm rot="10800000">
              <a:off x="7097945" y="46708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12"/>
            <p:cNvSpPr/>
            <p:nvPr/>
          </p:nvSpPr>
          <p:spPr>
            <a:xfrm rot="10800000">
              <a:off x="7097945" y="174818"/>
              <a:ext cx="117867" cy="117867"/>
            </a:xfrm>
            <a:custGeom>
              <a:avLst/>
              <a:gdLst/>
              <a:ahLst/>
              <a:cxnLst/>
              <a:rect l="l" t="t" r="r" b="b"/>
              <a:pathLst>
                <a:path w="4856"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12"/>
            <p:cNvSpPr/>
            <p:nvPr/>
          </p:nvSpPr>
          <p:spPr>
            <a:xfrm rot="10800000">
              <a:off x="7097945" y="28698"/>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12"/>
            <p:cNvSpPr/>
            <p:nvPr/>
          </p:nvSpPr>
          <p:spPr>
            <a:xfrm rot="10800000">
              <a:off x="6951800" y="4851012"/>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12"/>
            <p:cNvSpPr/>
            <p:nvPr/>
          </p:nvSpPr>
          <p:spPr>
            <a:xfrm rot="10800000">
              <a:off x="6951800" y="4704867"/>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12"/>
            <p:cNvSpPr/>
            <p:nvPr/>
          </p:nvSpPr>
          <p:spPr>
            <a:xfrm rot="10800000">
              <a:off x="6951800" y="4266482"/>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12"/>
            <p:cNvSpPr/>
            <p:nvPr/>
          </p:nvSpPr>
          <p:spPr>
            <a:xfrm rot="10800000">
              <a:off x="6951800" y="3974217"/>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12"/>
            <p:cNvSpPr/>
            <p:nvPr/>
          </p:nvSpPr>
          <p:spPr>
            <a:xfrm rot="10800000">
              <a:off x="6951800" y="3681951"/>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12"/>
            <p:cNvSpPr/>
            <p:nvPr/>
          </p:nvSpPr>
          <p:spPr>
            <a:xfrm rot="10800000">
              <a:off x="6951800" y="3243566"/>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12"/>
            <p:cNvSpPr/>
            <p:nvPr/>
          </p:nvSpPr>
          <p:spPr>
            <a:xfrm rot="10800000">
              <a:off x="6951800" y="2951301"/>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12"/>
            <p:cNvSpPr/>
            <p:nvPr/>
          </p:nvSpPr>
          <p:spPr>
            <a:xfrm rot="10800000">
              <a:off x="6951800" y="2512915"/>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12"/>
            <p:cNvSpPr/>
            <p:nvPr/>
          </p:nvSpPr>
          <p:spPr>
            <a:xfrm rot="10800000">
              <a:off x="6951800" y="2220650"/>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12"/>
            <p:cNvSpPr/>
            <p:nvPr/>
          </p:nvSpPr>
          <p:spPr>
            <a:xfrm rot="10800000">
              <a:off x="6951800" y="2074529"/>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12"/>
            <p:cNvSpPr/>
            <p:nvPr/>
          </p:nvSpPr>
          <p:spPr>
            <a:xfrm rot="10800000">
              <a:off x="6951800" y="1782264"/>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12"/>
            <p:cNvSpPr/>
            <p:nvPr/>
          </p:nvSpPr>
          <p:spPr>
            <a:xfrm rot="10800000">
              <a:off x="6951800" y="1636120"/>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12"/>
            <p:cNvSpPr/>
            <p:nvPr/>
          </p:nvSpPr>
          <p:spPr>
            <a:xfrm rot="10800000">
              <a:off x="6951800" y="1489999"/>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12"/>
            <p:cNvSpPr/>
            <p:nvPr/>
          </p:nvSpPr>
          <p:spPr>
            <a:xfrm rot="10800000">
              <a:off x="6951800" y="1197734"/>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 name="Google Shape;3777;p12"/>
            <p:cNvSpPr/>
            <p:nvPr/>
          </p:nvSpPr>
          <p:spPr>
            <a:xfrm rot="10800000">
              <a:off x="6951800" y="1051613"/>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12"/>
            <p:cNvSpPr/>
            <p:nvPr/>
          </p:nvSpPr>
          <p:spPr>
            <a:xfrm rot="10800000">
              <a:off x="6951800" y="613204"/>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12"/>
            <p:cNvSpPr/>
            <p:nvPr/>
          </p:nvSpPr>
          <p:spPr>
            <a:xfrm rot="10800000">
              <a:off x="6951800" y="320938"/>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12"/>
            <p:cNvSpPr/>
            <p:nvPr/>
          </p:nvSpPr>
          <p:spPr>
            <a:xfrm rot="10800000">
              <a:off x="6951800" y="174818"/>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12"/>
            <p:cNvSpPr/>
            <p:nvPr/>
          </p:nvSpPr>
          <p:spPr>
            <a:xfrm rot="10800000">
              <a:off x="6805680" y="4997133"/>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12"/>
            <p:cNvSpPr/>
            <p:nvPr/>
          </p:nvSpPr>
          <p:spPr>
            <a:xfrm rot="10800000">
              <a:off x="6805680" y="4558747"/>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12"/>
            <p:cNvSpPr/>
            <p:nvPr/>
          </p:nvSpPr>
          <p:spPr>
            <a:xfrm rot="10800000">
              <a:off x="6805680" y="4120361"/>
              <a:ext cx="117867" cy="117867"/>
            </a:xfrm>
            <a:custGeom>
              <a:avLst/>
              <a:gdLst/>
              <a:ahLst/>
              <a:cxnLst/>
              <a:rect l="l" t="t" r="r" b="b"/>
              <a:pathLst>
                <a:path w="4856" h="4856"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12"/>
            <p:cNvSpPr/>
            <p:nvPr/>
          </p:nvSpPr>
          <p:spPr>
            <a:xfrm rot="10800000">
              <a:off x="6805680" y="3535831"/>
              <a:ext cx="117867" cy="117867"/>
            </a:xfrm>
            <a:custGeom>
              <a:avLst/>
              <a:gdLst/>
              <a:ahLst/>
              <a:cxnLst/>
              <a:rect l="l" t="t" r="r" b="b"/>
              <a:pathLst>
                <a:path w="4856" h="4856" extrusionOk="0">
                  <a:moveTo>
                    <a:pt x="0" y="0"/>
                  </a:moveTo>
                  <a:lnTo>
                    <a:pt x="0"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12"/>
            <p:cNvSpPr/>
            <p:nvPr/>
          </p:nvSpPr>
          <p:spPr>
            <a:xfrm rot="10800000">
              <a:off x="6805680" y="2951301"/>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12"/>
            <p:cNvSpPr/>
            <p:nvPr/>
          </p:nvSpPr>
          <p:spPr>
            <a:xfrm rot="10800000">
              <a:off x="6805680" y="2220650"/>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12"/>
            <p:cNvSpPr/>
            <p:nvPr/>
          </p:nvSpPr>
          <p:spPr>
            <a:xfrm rot="10800000">
              <a:off x="6805680" y="1051613"/>
              <a:ext cx="117867" cy="117867"/>
            </a:xfrm>
            <a:custGeom>
              <a:avLst/>
              <a:gdLst/>
              <a:ahLst/>
              <a:cxnLst/>
              <a:rect l="l" t="t" r="r" b="b"/>
              <a:pathLst>
                <a:path w="4856" h="4856"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12"/>
            <p:cNvSpPr/>
            <p:nvPr/>
          </p:nvSpPr>
          <p:spPr>
            <a:xfrm rot="10800000">
              <a:off x="6805680" y="905469"/>
              <a:ext cx="117867" cy="117867"/>
            </a:xfrm>
            <a:custGeom>
              <a:avLst/>
              <a:gdLst/>
              <a:ahLst/>
              <a:cxnLst/>
              <a:rect l="l" t="t" r="r" b="b"/>
              <a:pathLst>
                <a:path w="4856" h="4856" extrusionOk="0">
                  <a:moveTo>
                    <a:pt x="0" y="0"/>
                  </a:moveTo>
                  <a:lnTo>
                    <a:pt x="0"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12"/>
            <p:cNvSpPr/>
            <p:nvPr/>
          </p:nvSpPr>
          <p:spPr>
            <a:xfrm rot="10800000">
              <a:off x="6805680" y="28698"/>
              <a:ext cx="117867" cy="117867"/>
            </a:xfrm>
            <a:custGeom>
              <a:avLst/>
              <a:gdLst/>
              <a:ahLst/>
              <a:cxnLst/>
              <a:rect l="l" t="t" r="r" b="b"/>
              <a:pathLst>
                <a:path w="4856" h="4856"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12"/>
            <p:cNvSpPr/>
            <p:nvPr/>
          </p:nvSpPr>
          <p:spPr>
            <a:xfrm rot="10800000">
              <a:off x="6659535" y="4851012"/>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12"/>
            <p:cNvSpPr/>
            <p:nvPr/>
          </p:nvSpPr>
          <p:spPr>
            <a:xfrm rot="10800000">
              <a:off x="6659535" y="3974217"/>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12"/>
            <p:cNvSpPr/>
            <p:nvPr/>
          </p:nvSpPr>
          <p:spPr>
            <a:xfrm rot="10800000">
              <a:off x="6659535" y="3243566"/>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12"/>
            <p:cNvSpPr/>
            <p:nvPr/>
          </p:nvSpPr>
          <p:spPr>
            <a:xfrm rot="10800000">
              <a:off x="6659535" y="2512915"/>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12"/>
            <p:cNvSpPr/>
            <p:nvPr/>
          </p:nvSpPr>
          <p:spPr>
            <a:xfrm rot="10800000">
              <a:off x="6659535" y="1636120"/>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12"/>
            <p:cNvSpPr/>
            <p:nvPr/>
          </p:nvSpPr>
          <p:spPr>
            <a:xfrm rot="10800000">
              <a:off x="6659535" y="905469"/>
              <a:ext cx="117892" cy="117867"/>
            </a:xfrm>
            <a:custGeom>
              <a:avLst/>
              <a:gdLst/>
              <a:ahLst/>
              <a:cxnLst/>
              <a:rect l="l" t="t" r="r" b="b"/>
              <a:pathLst>
                <a:path w="4857"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12"/>
            <p:cNvSpPr/>
            <p:nvPr/>
          </p:nvSpPr>
          <p:spPr>
            <a:xfrm rot="10800000">
              <a:off x="6659535" y="759348"/>
              <a:ext cx="117892" cy="117867"/>
            </a:xfrm>
            <a:custGeom>
              <a:avLst/>
              <a:gdLst/>
              <a:ahLst/>
              <a:cxnLst/>
              <a:rect l="l" t="t" r="r" b="b"/>
              <a:pathLst>
                <a:path w="4857"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12"/>
            <p:cNvSpPr/>
            <p:nvPr/>
          </p:nvSpPr>
          <p:spPr>
            <a:xfrm rot="10800000">
              <a:off x="6659535" y="174818"/>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12"/>
            <p:cNvSpPr/>
            <p:nvPr/>
          </p:nvSpPr>
          <p:spPr>
            <a:xfrm rot="10800000">
              <a:off x="6513415" y="4997133"/>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12"/>
            <p:cNvSpPr/>
            <p:nvPr/>
          </p:nvSpPr>
          <p:spPr>
            <a:xfrm rot="10800000">
              <a:off x="6513415" y="397421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12"/>
            <p:cNvSpPr/>
            <p:nvPr/>
          </p:nvSpPr>
          <p:spPr>
            <a:xfrm rot="10800000">
              <a:off x="6513415" y="2074529"/>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12"/>
            <p:cNvSpPr/>
            <p:nvPr/>
          </p:nvSpPr>
          <p:spPr>
            <a:xfrm rot="10800000">
              <a:off x="6513415" y="1489999"/>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12"/>
            <p:cNvSpPr/>
            <p:nvPr/>
          </p:nvSpPr>
          <p:spPr>
            <a:xfrm rot="10800000">
              <a:off x="6513415" y="905469"/>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12"/>
            <p:cNvSpPr/>
            <p:nvPr/>
          </p:nvSpPr>
          <p:spPr>
            <a:xfrm rot="10800000">
              <a:off x="6513415" y="174818"/>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12"/>
            <p:cNvSpPr/>
            <p:nvPr/>
          </p:nvSpPr>
          <p:spPr>
            <a:xfrm rot="10800000">
              <a:off x="6367294" y="455874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12"/>
            <p:cNvSpPr/>
            <p:nvPr/>
          </p:nvSpPr>
          <p:spPr>
            <a:xfrm rot="10800000">
              <a:off x="6367294" y="3681951"/>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12"/>
            <p:cNvSpPr/>
            <p:nvPr/>
          </p:nvSpPr>
          <p:spPr>
            <a:xfrm rot="10800000">
              <a:off x="6367294" y="2659036"/>
              <a:ext cx="117867" cy="117892"/>
            </a:xfrm>
            <a:custGeom>
              <a:avLst/>
              <a:gdLst/>
              <a:ahLst/>
              <a:cxnLst/>
              <a:rect l="l" t="t" r="r" b="b"/>
              <a:pathLst>
                <a:path w="4856"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12"/>
            <p:cNvSpPr/>
            <p:nvPr/>
          </p:nvSpPr>
          <p:spPr>
            <a:xfrm rot="10800000">
              <a:off x="7536331" y="4997133"/>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12"/>
            <p:cNvSpPr/>
            <p:nvPr/>
          </p:nvSpPr>
          <p:spPr>
            <a:xfrm rot="10800000">
              <a:off x="7536331" y="4851012"/>
              <a:ext cx="117867" cy="117867"/>
            </a:xfrm>
            <a:custGeom>
              <a:avLst/>
              <a:gdLst/>
              <a:ahLst/>
              <a:cxnLst/>
              <a:rect l="l" t="t" r="r" b="b"/>
              <a:pathLst>
                <a:path w="4856" h="4856" extrusionOk="0">
                  <a:moveTo>
                    <a:pt x="0" y="0"/>
                  </a:moveTo>
                  <a:lnTo>
                    <a:pt x="0" y="4856"/>
                  </a:lnTo>
                  <a:lnTo>
                    <a:pt x="4855" y="4856"/>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12"/>
            <p:cNvSpPr/>
            <p:nvPr/>
          </p:nvSpPr>
          <p:spPr>
            <a:xfrm rot="10800000">
              <a:off x="7536331" y="4412627"/>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12"/>
            <p:cNvSpPr/>
            <p:nvPr/>
          </p:nvSpPr>
          <p:spPr>
            <a:xfrm rot="10800000">
              <a:off x="7536331" y="412036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12"/>
            <p:cNvSpPr/>
            <p:nvPr/>
          </p:nvSpPr>
          <p:spPr>
            <a:xfrm rot="10800000">
              <a:off x="7536331" y="3389711"/>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12"/>
            <p:cNvSpPr/>
            <p:nvPr/>
          </p:nvSpPr>
          <p:spPr>
            <a:xfrm rot="10800000">
              <a:off x="7536331" y="3243566"/>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12"/>
            <p:cNvSpPr/>
            <p:nvPr/>
          </p:nvSpPr>
          <p:spPr>
            <a:xfrm rot="10800000">
              <a:off x="7536331" y="163612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12"/>
            <p:cNvSpPr/>
            <p:nvPr/>
          </p:nvSpPr>
          <p:spPr>
            <a:xfrm rot="10800000">
              <a:off x="7536331" y="1343854"/>
              <a:ext cx="117867" cy="117892"/>
            </a:xfrm>
            <a:custGeom>
              <a:avLst/>
              <a:gdLst/>
              <a:ahLst/>
              <a:cxnLst/>
              <a:rect l="l" t="t" r="r" b="b"/>
              <a:pathLst>
                <a:path w="4856" h="4857"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12"/>
            <p:cNvSpPr/>
            <p:nvPr/>
          </p:nvSpPr>
          <p:spPr>
            <a:xfrm rot="10800000">
              <a:off x="7390210" y="4997133"/>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12"/>
            <p:cNvSpPr/>
            <p:nvPr/>
          </p:nvSpPr>
          <p:spPr>
            <a:xfrm rot="10800000">
              <a:off x="7390210" y="3974217"/>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12"/>
            <p:cNvSpPr/>
            <p:nvPr/>
          </p:nvSpPr>
          <p:spPr>
            <a:xfrm rot="10800000">
              <a:off x="7390210" y="3097445"/>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12"/>
            <p:cNvSpPr/>
            <p:nvPr/>
          </p:nvSpPr>
          <p:spPr>
            <a:xfrm rot="10800000">
              <a:off x="7390210" y="1636120"/>
              <a:ext cx="117867" cy="117867"/>
            </a:xfrm>
            <a:custGeom>
              <a:avLst/>
              <a:gdLst/>
              <a:ahLst/>
              <a:cxnLst/>
              <a:rect l="l" t="t" r="r" b="b"/>
              <a:pathLst>
                <a:path w="4856" h="4856" extrusionOk="0">
                  <a:moveTo>
                    <a:pt x="1" y="0"/>
                  </a:moveTo>
                  <a:lnTo>
                    <a:pt x="1" y="4855"/>
                  </a:lnTo>
                  <a:lnTo>
                    <a:pt x="4856" y="4855"/>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12"/>
            <p:cNvSpPr/>
            <p:nvPr/>
          </p:nvSpPr>
          <p:spPr>
            <a:xfrm rot="10800000">
              <a:off x="7390210" y="46708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12"/>
            <p:cNvSpPr/>
            <p:nvPr/>
          </p:nvSpPr>
          <p:spPr>
            <a:xfrm rot="10800000">
              <a:off x="7244066" y="4997133"/>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12"/>
            <p:cNvSpPr/>
            <p:nvPr/>
          </p:nvSpPr>
          <p:spPr>
            <a:xfrm rot="10800000">
              <a:off x="7244066" y="4558747"/>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12"/>
            <p:cNvSpPr/>
            <p:nvPr/>
          </p:nvSpPr>
          <p:spPr>
            <a:xfrm rot="10800000">
              <a:off x="7244066" y="2951301"/>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12"/>
            <p:cNvSpPr/>
            <p:nvPr/>
          </p:nvSpPr>
          <p:spPr>
            <a:xfrm rot="10800000">
              <a:off x="7244066" y="2074529"/>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12"/>
            <p:cNvSpPr/>
            <p:nvPr/>
          </p:nvSpPr>
          <p:spPr>
            <a:xfrm rot="10800000">
              <a:off x="7244066" y="1636120"/>
              <a:ext cx="117867" cy="117867"/>
            </a:xfrm>
            <a:custGeom>
              <a:avLst/>
              <a:gdLst/>
              <a:ahLst/>
              <a:cxnLst/>
              <a:rect l="l" t="t" r="r" b="b"/>
              <a:pathLst>
                <a:path w="4856" h="4856" extrusionOk="0">
                  <a:moveTo>
                    <a:pt x="0" y="0"/>
                  </a:moveTo>
                  <a:lnTo>
                    <a:pt x="0" y="4855"/>
                  </a:lnTo>
                  <a:lnTo>
                    <a:pt x="4855" y="4855"/>
                  </a:lnTo>
                  <a:lnTo>
                    <a:pt x="48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12"/>
            <p:cNvSpPr/>
            <p:nvPr/>
          </p:nvSpPr>
          <p:spPr>
            <a:xfrm rot="10800000">
              <a:off x="7097945" y="105161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12"/>
            <p:cNvSpPr/>
            <p:nvPr/>
          </p:nvSpPr>
          <p:spPr>
            <a:xfrm rot="10800000">
              <a:off x="6951800" y="3828096"/>
              <a:ext cx="117892" cy="117867"/>
            </a:xfrm>
            <a:custGeom>
              <a:avLst/>
              <a:gdLst/>
              <a:ahLst/>
              <a:cxnLst/>
              <a:rect l="l" t="t" r="r" b="b"/>
              <a:pathLst>
                <a:path w="4857" h="4856" extrusionOk="0">
                  <a:moveTo>
                    <a:pt x="1" y="0"/>
                  </a:moveTo>
                  <a:lnTo>
                    <a:pt x="1" y="4856"/>
                  </a:lnTo>
                  <a:lnTo>
                    <a:pt x="4856" y="4856"/>
                  </a:lnTo>
                  <a:lnTo>
                    <a:pt x="48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12"/>
            <p:cNvSpPr/>
            <p:nvPr/>
          </p:nvSpPr>
          <p:spPr>
            <a:xfrm rot="10800000">
              <a:off x="6951800" y="2659036"/>
              <a:ext cx="117892" cy="117892"/>
            </a:xfrm>
            <a:custGeom>
              <a:avLst/>
              <a:gdLst/>
              <a:ahLst/>
              <a:cxnLst/>
              <a:rect l="l" t="t" r="r" b="b"/>
              <a:pathLst>
                <a:path w="4857" h="4857"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12"/>
            <p:cNvSpPr/>
            <p:nvPr/>
          </p:nvSpPr>
          <p:spPr>
            <a:xfrm rot="10800000">
              <a:off x="6805680" y="320938"/>
              <a:ext cx="117867" cy="117892"/>
            </a:xfrm>
            <a:custGeom>
              <a:avLst/>
              <a:gdLst/>
              <a:ahLst/>
              <a:cxnLst/>
              <a:rect l="l" t="t" r="r" b="b"/>
              <a:pathLst>
                <a:path w="4856" h="4857" extrusionOk="0">
                  <a:moveTo>
                    <a:pt x="0" y="1"/>
                  </a:moveTo>
                  <a:lnTo>
                    <a:pt x="0"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12"/>
            <p:cNvSpPr/>
            <p:nvPr/>
          </p:nvSpPr>
          <p:spPr>
            <a:xfrm rot="10800000">
              <a:off x="6513415" y="2805180"/>
              <a:ext cx="117867" cy="117867"/>
            </a:xfrm>
            <a:custGeom>
              <a:avLst/>
              <a:gdLst/>
              <a:ahLst/>
              <a:cxnLst/>
              <a:rect l="l" t="t" r="r" b="b"/>
              <a:pathLst>
                <a:path w="4856" h="4856" extrusionOk="0">
                  <a:moveTo>
                    <a:pt x="0" y="1"/>
                  </a:moveTo>
                  <a:lnTo>
                    <a:pt x="0" y="4856"/>
                  </a:lnTo>
                  <a:lnTo>
                    <a:pt x="4855" y="4856"/>
                  </a:lnTo>
                  <a:lnTo>
                    <a:pt x="48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12"/>
            <p:cNvSpPr/>
            <p:nvPr/>
          </p:nvSpPr>
          <p:spPr>
            <a:xfrm rot="10800000">
              <a:off x="6367294" y="467083"/>
              <a:ext cx="117867" cy="117867"/>
            </a:xfrm>
            <a:custGeom>
              <a:avLst/>
              <a:gdLst/>
              <a:ahLst/>
              <a:cxnLst/>
              <a:rect l="l" t="t" r="r" b="b"/>
              <a:pathLst>
                <a:path w="4856" h="4856" extrusionOk="0">
                  <a:moveTo>
                    <a:pt x="1" y="1"/>
                  </a:moveTo>
                  <a:lnTo>
                    <a:pt x="1" y="4856"/>
                  </a:lnTo>
                  <a:lnTo>
                    <a:pt x="4856" y="4856"/>
                  </a:lnTo>
                  <a:lnTo>
                    <a:pt x="48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31" name="Google Shape;3831;p12"/>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526"/>
        <p:cNvGrpSpPr/>
        <p:nvPr/>
      </p:nvGrpSpPr>
      <p:grpSpPr>
        <a:xfrm>
          <a:off x="0" y="0"/>
          <a:ext cx="0" cy="0"/>
          <a:chOff x="0" y="0"/>
          <a:chExt cx="0" cy="0"/>
        </a:xfrm>
      </p:grpSpPr>
      <p:sp>
        <p:nvSpPr>
          <p:cNvPr id="527" name="Google Shape;527;p3"/>
          <p:cNvSpPr txBox="1">
            <a:spLocks noGrp="1"/>
          </p:cNvSpPr>
          <p:nvPr>
            <p:ph type="ctrTitle"/>
          </p:nvPr>
        </p:nvSpPr>
        <p:spPr>
          <a:xfrm>
            <a:off x="685800" y="2878750"/>
            <a:ext cx="5268900" cy="11598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528" name="Google Shape;528;p3"/>
          <p:cNvSpPr txBox="1">
            <a:spLocks noGrp="1"/>
          </p:cNvSpPr>
          <p:nvPr>
            <p:ph type="subTitle" idx="1"/>
          </p:nvPr>
        </p:nvSpPr>
        <p:spPr>
          <a:xfrm>
            <a:off x="685800" y="3983055"/>
            <a:ext cx="52689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80BFB7"/>
              </a:buClr>
              <a:buSzPts val="2400"/>
              <a:buNone/>
              <a:defRPr>
                <a:solidFill>
                  <a:srgbClr val="80BFB7"/>
                </a:solidFill>
              </a:defRPr>
            </a:lvl1pPr>
            <a:lvl2pPr lvl="1" rtl="0">
              <a:spcBef>
                <a:spcPts val="0"/>
              </a:spcBef>
              <a:spcAft>
                <a:spcPts val="0"/>
              </a:spcAft>
              <a:buClr>
                <a:srgbClr val="80BFB7"/>
              </a:buClr>
              <a:buSzPts val="3000"/>
              <a:buNone/>
              <a:defRPr sz="3000">
                <a:solidFill>
                  <a:srgbClr val="80BFB7"/>
                </a:solidFill>
              </a:defRPr>
            </a:lvl2pPr>
            <a:lvl3pPr lvl="2" rtl="0">
              <a:spcBef>
                <a:spcPts val="0"/>
              </a:spcBef>
              <a:spcAft>
                <a:spcPts val="0"/>
              </a:spcAft>
              <a:buClr>
                <a:srgbClr val="80BFB7"/>
              </a:buClr>
              <a:buSzPts val="3000"/>
              <a:buNone/>
              <a:defRPr sz="3000">
                <a:solidFill>
                  <a:srgbClr val="80BFB7"/>
                </a:solidFill>
              </a:defRPr>
            </a:lvl3pPr>
            <a:lvl4pPr lvl="3" rtl="0">
              <a:spcBef>
                <a:spcPts val="0"/>
              </a:spcBef>
              <a:spcAft>
                <a:spcPts val="0"/>
              </a:spcAft>
              <a:buClr>
                <a:srgbClr val="80BFB7"/>
              </a:buClr>
              <a:buSzPts val="3000"/>
              <a:buNone/>
              <a:defRPr sz="3000">
                <a:solidFill>
                  <a:srgbClr val="80BFB7"/>
                </a:solidFill>
              </a:defRPr>
            </a:lvl4pPr>
            <a:lvl5pPr lvl="4" rtl="0">
              <a:spcBef>
                <a:spcPts val="0"/>
              </a:spcBef>
              <a:spcAft>
                <a:spcPts val="0"/>
              </a:spcAft>
              <a:buClr>
                <a:srgbClr val="80BFB7"/>
              </a:buClr>
              <a:buSzPts val="3000"/>
              <a:buNone/>
              <a:defRPr sz="3000">
                <a:solidFill>
                  <a:srgbClr val="80BFB7"/>
                </a:solidFill>
              </a:defRPr>
            </a:lvl5pPr>
            <a:lvl6pPr lvl="5" rtl="0">
              <a:spcBef>
                <a:spcPts val="0"/>
              </a:spcBef>
              <a:spcAft>
                <a:spcPts val="0"/>
              </a:spcAft>
              <a:buClr>
                <a:srgbClr val="80BFB7"/>
              </a:buClr>
              <a:buSzPts val="3000"/>
              <a:buNone/>
              <a:defRPr sz="3000">
                <a:solidFill>
                  <a:srgbClr val="80BFB7"/>
                </a:solidFill>
              </a:defRPr>
            </a:lvl6pPr>
            <a:lvl7pPr lvl="6" rtl="0">
              <a:spcBef>
                <a:spcPts val="0"/>
              </a:spcBef>
              <a:spcAft>
                <a:spcPts val="0"/>
              </a:spcAft>
              <a:buClr>
                <a:srgbClr val="80BFB7"/>
              </a:buClr>
              <a:buSzPts val="3000"/>
              <a:buNone/>
              <a:defRPr sz="3000">
                <a:solidFill>
                  <a:srgbClr val="80BFB7"/>
                </a:solidFill>
              </a:defRPr>
            </a:lvl7pPr>
            <a:lvl8pPr lvl="7" rtl="0">
              <a:spcBef>
                <a:spcPts val="0"/>
              </a:spcBef>
              <a:spcAft>
                <a:spcPts val="0"/>
              </a:spcAft>
              <a:buClr>
                <a:srgbClr val="80BFB7"/>
              </a:buClr>
              <a:buSzPts val="3000"/>
              <a:buNone/>
              <a:defRPr sz="3000">
                <a:solidFill>
                  <a:srgbClr val="80BFB7"/>
                </a:solidFill>
              </a:defRPr>
            </a:lvl8pPr>
            <a:lvl9pPr lvl="8" rtl="0">
              <a:spcBef>
                <a:spcPts val="0"/>
              </a:spcBef>
              <a:spcAft>
                <a:spcPts val="0"/>
              </a:spcAft>
              <a:buClr>
                <a:srgbClr val="80BFB7"/>
              </a:buClr>
              <a:buSzPts val="3000"/>
              <a:buNone/>
              <a:defRPr sz="3000">
                <a:solidFill>
                  <a:srgbClr val="80BFB7"/>
                </a:solidFill>
              </a:defRPr>
            </a:lvl9pPr>
          </a:lstStyle>
          <a:p>
            <a:endParaRPr/>
          </a:p>
        </p:txBody>
      </p:sp>
      <p:grpSp>
        <p:nvGrpSpPr>
          <p:cNvPr id="529" name="Google Shape;529;p3"/>
          <p:cNvGrpSpPr/>
          <p:nvPr/>
        </p:nvGrpSpPr>
        <p:grpSpPr>
          <a:xfrm rot="10800000">
            <a:off x="8705367" y="28698"/>
            <a:ext cx="410132" cy="5086302"/>
            <a:chOff x="836200" y="238125"/>
            <a:chExt cx="422425" cy="5238750"/>
          </a:xfrm>
        </p:grpSpPr>
        <p:sp>
          <p:nvSpPr>
            <p:cNvPr id="530" name="Google Shape;530;p3"/>
            <p:cNvSpPr/>
            <p:nvPr/>
          </p:nvSpPr>
          <p:spPr>
            <a:xfrm>
              <a:off x="8362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
            <p:cNvSpPr/>
            <p:nvPr/>
          </p:nvSpPr>
          <p:spPr>
            <a:xfrm>
              <a:off x="8362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
            <p:cNvSpPr/>
            <p:nvPr/>
          </p:nvSpPr>
          <p:spPr>
            <a:xfrm>
              <a:off x="8362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
            <p:cNvSpPr/>
            <p:nvPr/>
          </p:nvSpPr>
          <p:spPr>
            <a:xfrm>
              <a:off x="8362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
            <p:cNvSpPr/>
            <p:nvPr/>
          </p:nvSpPr>
          <p:spPr>
            <a:xfrm>
              <a:off x="8362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
            <p:cNvSpPr/>
            <p:nvPr/>
          </p:nvSpPr>
          <p:spPr>
            <a:xfrm>
              <a:off x="8362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
            <p:cNvSpPr/>
            <p:nvPr/>
          </p:nvSpPr>
          <p:spPr>
            <a:xfrm>
              <a:off x="8362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
            <p:cNvSpPr/>
            <p:nvPr/>
          </p:nvSpPr>
          <p:spPr>
            <a:xfrm>
              <a:off x="8362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
            <p:cNvSpPr/>
            <p:nvPr/>
          </p:nvSpPr>
          <p:spPr>
            <a:xfrm>
              <a:off x="8362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
            <p:cNvSpPr/>
            <p:nvPr/>
          </p:nvSpPr>
          <p:spPr>
            <a:xfrm>
              <a:off x="8362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
            <p:cNvSpPr/>
            <p:nvPr/>
          </p:nvSpPr>
          <p:spPr>
            <a:xfrm>
              <a:off x="8362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
            <p:cNvSpPr/>
            <p:nvPr/>
          </p:nvSpPr>
          <p:spPr>
            <a:xfrm>
              <a:off x="8362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
            <p:cNvSpPr/>
            <p:nvPr/>
          </p:nvSpPr>
          <p:spPr>
            <a:xfrm>
              <a:off x="8362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
            <p:cNvSpPr/>
            <p:nvPr/>
          </p:nvSpPr>
          <p:spPr>
            <a:xfrm>
              <a:off x="8362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
            <p:cNvSpPr/>
            <p:nvPr/>
          </p:nvSpPr>
          <p:spPr>
            <a:xfrm>
              <a:off x="8362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
            <p:cNvSpPr/>
            <p:nvPr/>
          </p:nvSpPr>
          <p:spPr>
            <a:xfrm>
              <a:off x="8362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
            <p:cNvSpPr/>
            <p:nvPr/>
          </p:nvSpPr>
          <p:spPr>
            <a:xfrm>
              <a:off x="8362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
            <p:cNvSpPr/>
            <p:nvPr/>
          </p:nvSpPr>
          <p:spPr>
            <a:xfrm>
              <a:off x="8362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
            <p:cNvSpPr/>
            <p:nvPr/>
          </p:nvSpPr>
          <p:spPr>
            <a:xfrm>
              <a:off x="8362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
            <p:cNvSpPr/>
            <p:nvPr/>
          </p:nvSpPr>
          <p:spPr>
            <a:xfrm>
              <a:off x="8362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
            <p:cNvSpPr/>
            <p:nvPr/>
          </p:nvSpPr>
          <p:spPr>
            <a:xfrm>
              <a:off x="8362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
            <p:cNvSpPr/>
            <p:nvPr/>
          </p:nvSpPr>
          <p:spPr>
            <a:xfrm>
              <a:off x="8362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
            <p:cNvSpPr/>
            <p:nvPr/>
          </p:nvSpPr>
          <p:spPr>
            <a:xfrm>
              <a:off x="8362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
            <p:cNvSpPr/>
            <p:nvPr/>
          </p:nvSpPr>
          <p:spPr>
            <a:xfrm>
              <a:off x="8362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
            <p:cNvSpPr/>
            <p:nvPr/>
          </p:nvSpPr>
          <p:spPr>
            <a:xfrm>
              <a:off x="8362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
            <p:cNvSpPr/>
            <p:nvPr/>
          </p:nvSpPr>
          <p:spPr>
            <a:xfrm>
              <a:off x="8362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
            <p:cNvSpPr/>
            <p:nvPr/>
          </p:nvSpPr>
          <p:spPr>
            <a:xfrm>
              <a:off x="8362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
            <p:cNvSpPr/>
            <p:nvPr/>
          </p:nvSpPr>
          <p:spPr>
            <a:xfrm>
              <a:off x="8362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
            <p:cNvSpPr/>
            <p:nvPr/>
          </p:nvSpPr>
          <p:spPr>
            <a:xfrm>
              <a:off x="8362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
            <p:cNvSpPr/>
            <p:nvPr/>
          </p:nvSpPr>
          <p:spPr>
            <a:xfrm>
              <a:off x="8362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
            <p:cNvSpPr/>
            <p:nvPr/>
          </p:nvSpPr>
          <p:spPr>
            <a:xfrm>
              <a:off x="8362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
            <p:cNvSpPr/>
            <p:nvPr/>
          </p:nvSpPr>
          <p:spPr>
            <a:xfrm>
              <a:off x="8362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
            <p:cNvSpPr/>
            <p:nvPr/>
          </p:nvSpPr>
          <p:spPr>
            <a:xfrm>
              <a:off x="8362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
            <p:cNvSpPr/>
            <p:nvPr/>
          </p:nvSpPr>
          <p:spPr>
            <a:xfrm>
              <a:off x="8362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
            <p:cNvSpPr/>
            <p:nvPr/>
          </p:nvSpPr>
          <p:spPr>
            <a:xfrm>
              <a:off x="8362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
            <p:cNvSpPr/>
            <p:nvPr/>
          </p:nvSpPr>
          <p:spPr>
            <a:xfrm>
              <a:off x="9867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
            <p:cNvSpPr/>
            <p:nvPr/>
          </p:nvSpPr>
          <p:spPr>
            <a:xfrm>
              <a:off x="986700"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
            <p:cNvSpPr/>
            <p:nvPr/>
          </p:nvSpPr>
          <p:spPr>
            <a:xfrm>
              <a:off x="986700"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
            <p:cNvSpPr/>
            <p:nvPr/>
          </p:nvSpPr>
          <p:spPr>
            <a:xfrm>
              <a:off x="98670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
            <p:cNvSpPr/>
            <p:nvPr/>
          </p:nvSpPr>
          <p:spPr>
            <a:xfrm>
              <a:off x="9867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
            <p:cNvSpPr/>
            <p:nvPr/>
          </p:nvSpPr>
          <p:spPr>
            <a:xfrm>
              <a:off x="98670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
            <p:cNvSpPr/>
            <p:nvPr/>
          </p:nvSpPr>
          <p:spPr>
            <a:xfrm>
              <a:off x="986700"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
            <p:cNvSpPr/>
            <p:nvPr/>
          </p:nvSpPr>
          <p:spPr>
            <a:xfrm>
              <a:off x="986700"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
            <p:cNvSpPr/>
            <p:nvPr/>
          </p:nvSpPr>
          <p:spPr>
            <a:xfrm>
              <a:off x="98670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
            <p:cNvSpPr/>
            <p:nvPr/>
          </p:nvSpPr>
          <p:spPr>
            <a:xfrm>
              <a:off x="986700"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
            <p:cNvSpPr/>
            <p:nvPr/>
          </p:nvSpPr>
          <p:spPr>
            <a:xfrm>
              <a:off x="9867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
            <p:cNvSpPr/>
            <p:nvPr/>
          </p:nvSpPr>
          <p:spPr>
            <a:xfrm>
              <a:off x="986700"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
            <p:cNvSpPr/>
            <p:nvPr/>
          </p:nvSpPr>
          <p:spPr>
            <a:xfrm>
              <a:off x="98670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
            <p:cNvSpPr/>
            <p:nvPr/>
          </p:nvSpPr>
          <p:spPr>
            <a:xfrm>
              <a:off x="986700"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
            <p:cNvSpPr/>
            <p:nvPr/>
          </p:nvSpPr>
          <p:spPr>
            <a:xfrm>
              <a:off x="9867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
            <p:cNvSpPr/>
            <p:nvPr/>
          </p:nvSpPr>
          <p:spPr>
            <a:xfrm>
              <a:off x="986700"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
            <p:cNvSpPr/>
            <p:nvPr/>
          </p:nvSpPr>
          <p:spPr>
            <a:xfrm>
              <a:off x="986700"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
            <p:cNvSpPr/>
            <p:nvPr/>
          </p:nvSpPr>
          <p:spPr>
            <a:xfrm>
              <a:off x="98670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
            <p:cNvSpPr/>
            <p:nvPr/>
          </p:nvSpPr>
          <p:spPr>
            <a:xfrm>
              <a:off x="9867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
            <p:cNvSpPr/>
            <p:nvPr/>
          </p:nvSpPr>
          <p:spPr>
            <a:xfrm>
              <a:off x="9867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
            <p:cNvSpPr/>
            <p:nvPr/>
          </p:nvSpPr>
          <p:spPr>
            <a:xfrm>
              <a:off x="986700"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
            <p:cNvSpPr/>
            <p:nvPr/>
          </p:nvSpPr>
          <p:spPr>
            <a:xfrm>
              <a:off x="98670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
            <p:cNvSpPr/>
            <p:nvPr/>
          </p:nvSpPr>
          <p:spPr>
            <a:xfrm>
              <a:off x="98670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
            <p:cNvSpPr/>
            <p:nvPr/>
          </p:nvSpPr>
          <p:spPr>
            <a:xfrm>
              <a:off x="11372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
            <p:cNvSpPr/>
            <p:nvPr/>
          </p:nvSpPr>
          <p:spPr>
            <a:xfrm>
              <a:off x="11372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
            <p:cNvSpPr/>
            <p:nvPr/>
          </p:nvSpPr>
          <p:spPr>
            <a:xfrm>
              <a:off x="11372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
            <p:cNvSpPr/>
            <p:nvPr/>
          </p:nvSpPr>
          <p:spPr>
            <a:xfrm>
              <a:off x="11372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
            <p:cNvSpPr/>
            <p:nvPr/>
          </p:nvSpPr>
          <p:spPr>
            <a:xfrm>
              <a:off x="11372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
            <p:cNvSpPr/>
            <p:nvPr/>
          </p:nvSpPr>
          <p:spPr>
            <a:xfrm>
              <a:off x="11372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
            <p:cNvSpPr/>
            <p:nvPr/>
          </p:nvSpPr>
          <p:spPr>
            <a:xfrm>
              <a:off x="11372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
            <p:cNvSpPr/>
            <p:nvPr/>
          </p:nvSpPr>
          <p:spPr>
            <a:xfrm>
              <a:off x="11372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
            <p:cNvSpPr/>
            <p:nvPr/>
          </p:nvSpPr>
          <p:spPr>
            <a:xfrm>
              <a:off x="11372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
            <p:cNvSpPr/>
            <p:nvPr/>
          </p:nvSpPr>
          <p:spPr>
            <a:xfrm>
              <a:off x="11372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
            <p:cNvSpPr/>
            <p:nvPr/>
          </p:nvSpPr>
          <p:spPr>
            <a:xfrm>
              <a:off x="11372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
            <p:cNvSpPr/>
            <p:nvPr/>
          </p:nvSpPr>
          <p:spPr>
            <a:xfrm>
              <a:off x="11372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
            <p:cNvSpPr/>
            <p:nvPr/>
          </p:nvSpPr>
          <p:spPr>
            <a:xfrm>
              <a:off x="11372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
            <p:cNvSpPr/>
            <p:nvPr/>
          </p:nvSpPr>
          <p:spPr>
            <a:xfrm>
              <a:off x="11372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
            <p:cNvSpPr/>
            <p:nvPr/>
          </p:nvSpPr>
          <p:spPr>
            <a:xfrm>
              <a:off x="11372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
            <p:cNvSpPr/>
            <p:nvPr/>
          </p:nvSpPr>
          <p:spPr>
            <a:xfrm>
              <a:off x="11372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
            <p:cNvSpPr/>
            <p:nvPr/>
          </p:nvSpPr>
          <p:spPr>
            <a:xfrm>
              <a:off x="11372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
            <p:cNvSpPr/>
            <p:nvPr/>
          </p:nvSpPr>
          <p:spPr>
            <a:xfrm>
              <a:off x="11372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
            <p:cNvSpPr/>
            <p:nvPr/>
          </p:nvSpPr>
          <p:spPr>
            <a:xfrm>
              <a:off x="11372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
            <p:cNvSpPr/>
            <p:nvPr/>
          </p:nvSpPr>
          <p:spPr>
            <a:xfrm>
              <a:off x="11372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
            <p:cNvSpPr/>
            <p:nvPr/>
          </p:nvSpPr>
          <p:spPr>
            <a:xfrm>
              <a:off x="11372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
            <p:cNvSpPr/>
            <p:nvPr/>
          </p:nvSpPr>
          <p:spPr>
            <a:xfrm>
              <a:off x="11372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0" name="Google Shape;610;p3"/>
          <p:cNvGrpSpPr/>
          <p:nvPr/>
        </p:nvGrpSpPr>
        <p:grpSpPr>
          <a:xfrm rot="10800000">
            <a:off x="6659535" y="28698"/>
            <a:ext cx="2309844" cy="5086302"/>
            <a:chOff x="986700" y="238125"/>
            <a:chExt cx="2379075" cy="5238750"/>
          </a:xfrm>
        </p:grpSpPr>
        <p:sp>
          <p:nvSpPr>
            <p:cNvPr id="611" name="Google Shape;611;p3"/>
            <p:cNvSpPr/>
            <p:nvPr/>
          </p:nvSpPr>
          <p:spPr>
            <a:xfrm>
              <a:off x="98670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
            <p:cNvSpPr/>
            <p:nvPr/>
          </p:nvSpPr>
          <p:spPr>
            <a:xfrm>
              <a:off x="98670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
            <p:cNvSpPr/>
            <p:nvPr/>
          </p:nvSpPr>
          <p:spPr>
            <a:xfrm>
              <a:off x="9867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
            <p:cNvSpPr/>
            <p:nvPr/>
          </p:nvSpPr>
          <p:spPr>
            <a:xfrm>
              <a:off x="986700"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
            <p:cNvSpPr/>
            <p:nvPr/>
          </p:nvSpPr>
          <p:spPr>
            <a:xfrm>
              <a:off x="986700"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
            <p:cNvSpPr/>
            <p:nvPr/>
          </p:nvSpPr>
          <p:spPr>
            <a:xfrm>
              <a:off x="9867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
            <p:cNvSpPr/>
            <p:nvPr/>
          </p:nvSpPr>
          <p:spPr>
            <a:xfrm>
              <a:off x="986700"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
            <p:cNvSpPr/>
            <p:nvPr/>
          </p:nvSpPr>
          <p:spPr>
            <a:xfrm>
              <a:off x="986700"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
            <p:cNvSpPr/>
            <p:nvPr/>
          </p:nvSpPr>
          <p:spPr>
            <a:xfrm>
              <a:off x="986700"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
            <p:cNvSpPr/>
            <p:nvPr/>
          </p:nvSpPr>
          <p:spPr>
            <a:xfrm>
              <a:off x="986700"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
            <p:cNvSpPr/>
            <p:nvPr/>
          </p:nvSpPr>
          <p:spPr>
            <a:xfrm>
              <a:off x="986700"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
            <p:cNvSpPr/>
            <p:nvPr/>
          </p:nvSpPr>
          <p:spPr>
            <a:xfrm>
              <a:off x="9867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
            <p:cNvSpPr/>
            <p:nvPr/>
          </p:nvSpPr>
          <p:spPr>
            <a:xfrm>
              <a:off x="11372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
            <p:cNvSpPr/>
            <p:nvPr/>
          </p:nvSpPr>
          <p:spPr>
            <a:xfrm>
              <a:off x="11372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
            <p:cNvSpPr/>
            <p:nvPr/>
          </p:nvSpPr>
          <p:spPr>
            <a:xfrm>
              <a:off x="11372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
            <p:cNvSpPr/>
            <p:nvPr/>
          </p:nvSpPr>
          <p:spPr>
            <a:xfrm>
              <a:off x="11372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
            <p:cNvSpPr/>
            <p:nvPr/>
          </p:nvSpPr>
          <p:spPr>
            <a:xfrm>
              <a:off x="11372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
            <p:cNvSpPr/>
            <p:nvPr/>
          </p:nvSpPr>
          <p:spPr>
            <a:xfrm>
              <a:off x="11372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
            <p:cNvSpPr/>
            <p:nvPr/>
          </p:nvSpPr>
          <p:spPr>
            <a:xfrm>
              <a:off x="11372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
            <p:cNvSpPr/>
            <p:nvPr/>
          </p:nvSpPr>
          <p:spPr>
            <a:xfrm>
              <a:off x="11372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
            <p:cNvSpPr/>
            <p:nvPr/>
          </p:nvSpPr>
          <p:spPr>
            <a:xfrm>
              <a:off x="11372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
            <p:cNvSpPr/>
            <p:nvPr/>
          </p:nvSpPr>
          <p:spPr>
            <a:xfrm>
              <a:off x="11372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
            <p:cNvSpPr/>
            <p:nvPr/>
          </p:nvSpPr>
          <p:spPr>
            <a:xfrm>
              <a:off x="11372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
            <p:cNvSpPr/>
            <p:nvPr/>
          </p:nvSpPr>
          <p:spPr>
            <a:xfrm>
              <a:off x="11372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
            <p:cNvSpPr/>
            <p:nvPr/>
          </p:nvSpPr>
          <p:spPr>
            <a:xfrm>
              <a:off x="11372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
            <p:cNvSpPr/>
            <p:nvPr/>
          </p:nvSpPr>
          <p:spPr>
            <a:xfrm>
              <a:off x="12877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
            <p:cNvSpPr/>
            <p:nvPr/>
          </p:nvSpPr>
          <p:spPr>
            <a:xfrm>
              <a:off x="12877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
            <p:cNvSpPr/>
            <p:nvPr/>
          </p:nvSpPr>
          <p:spPr>
            <a:xfrm>
              <a:off x="12877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
            <p:cNvSpPr/>
            <p:nvPr/>
          </p:nvSpPr>
          <p:spPr>
            <a:xfrm>
              <a:off x="12877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
            <p:cNvSpPr/>
            <p:nvPr/>
          </p:nvSpPr>
          <p:spPr>
            <a:xfrm>
              <a:off x="128772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
            <p:cNvSpPr/>
            <p:nvPr/>
          </p:nvSpPr>
          <p:spPr>
            <a:xfrm>
              <a:off x="12877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
            <p:cNvSpPr/>
            <p:nvPr/>
          </p:nvSpPr>
          <p:spPr>
            <a:xfrm>
              <a:off x="12877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
            <p:cNvSpPr/>
            <p:nvPr/>
          </p:nvSpPr>
          <p:spPr>
            <a:xfrm>
              <a:off x="12877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
            <p:cNvSpPr/>
            <p:nvPr/>
          </p:nvSpPr>
          <p:spPr>
            <a:xfrm>
              <a:off x="12877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
            <p:cNvSpPr/>
            <p:nvPr/>
          </p:nvSpPr>
          <p:spPr>
            <a:xfrm>
              <a:off x="12877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
            <p:cNvSpPr/>
            <p:nvPr/>
          </p:nvSpPr>
          <p:spPr>
            <a:xfrm>
              <a:off x="12877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
            <p:cNvSpPr/>
            <p:nvPr/>
          </p:nvSpPr>
          <p:spPr>
            <a:xfrm>
              <a:off x="12877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
            <p:cNvSpPr/>
            <p:nvPr/>
          </p:nvSpPr>
          <p:spPr>
            <a:xfrm>
              <a:off x="12877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
            <p:cNvSpPr/>
            <p:nvPr/>
          </p:nvSpPr>
          <p:spPr>
            <a:xfrm>
              <a:off x="12877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
            <p:cNvSpPr/>
            <p:nvPr/>
          </p:nvSpPr>
          <p:spPr>
            <a:xfrm>
              <a:off x="12877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
            <p:cNvSpPr/>
            <p:nvPr/>
          </p:nvSpPr>
          <p:spPr>
            <a:xfrm>
              <a:off x="12877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
            <p:cNvSpPr/>
            <p:nvPr/>
          </p:nvSpPr>
          <p:spPr>
            <a:xfrm>
              <a:off x="12877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
            <p:cNvSpPr/>
            <p:nvPr/>
          </p:nvSpPr>
          <p:spPr>
            <a:xfrm>
              <a:off x="12877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
            <p:cNvSpPr/>
            <p:nvPr/>
          </p:nvSpPr>
          <p:spPr>
            <a:xfrm>
              <a:off x="12877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
            <p:cNvSpPr/>
            <p:nvPr/>
          </p:nvSpPr>
          <p:spPr>
            <a:xfrm>
              <a:off x="128772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
            <p:cNvSpPr/>
            <p:nvPr/>
          </p:nvSpPr>
          <p:spPr>
            <a:xfrm>
              <a:off x="14382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
            <p:cNvSpPr/>
            <p:nvPr/>
          </p:nvSpPr>
          <p:spPr>
            <a:xfrm>
              <a:off x="14382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
            <p:cNvSpPr/>
            <p:nvPr/>
          </p:nvSpPr>
          <p:spPr>
            <a:xfrm>
              <a:off x="14382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
            <p:cNvSpPr/>
            <p:nvPr/>
          </p:nvSpPr>
          <p:spPr>
            <a:xfrm>
              <a:off x="14382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
            <p:cNvSpPr/>
            <p:nvPr/>
          </p:nvSpPr>
          <p:spPr>
            <a:xfrm>
              <a:off x="14382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
            <p:cNvSpPr/>
            <p:nvPr/>
          </p:nvSpPr>
          <p:spPr>
            <a:xfrm>
              <a:off x="14382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
            <p:cNvSpPr/>
            <p:nvPr/>
          </p:nvSpPr>
          <p:spPr>
            <a:xfrm>
              <a:off x="14382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
            <p:cNvSpPr/>
            <p:nvPr/>
          </p:nvSpPr>
          <p:spPr>
            <a:xfrm>
              <a:off x="14382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
            <p:cNvSpPr/>
            <p:nvPr/>
          </p:nvSpPr>
          <p:spPr>
            <a:xfrm>
              <a:off x="14382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
            <p:cNvSpPr/>
            <p:nvPr/>
          </p:nvSpPr>
          <p:spPr>
            <a:xfrm>
              <a:off x="14382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
            <p:cNvSpPr/>
            <p:nvPr/>
          </p:nvSpPr>
          <p:spPr>
            <a:xfrm>
              <a:off x="14382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
            <p:cNvSpPr/>
            <p:nvPr/>
          </p:nvSpPr>
          <p:spPr>
            <a:xfrm>
              <a:off x="14382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
            <p:cNvSpPr/>
            <p:nvPr/>
          </p:nvSpPr>
          <p:spPr>
            <a:xfrm>
              <a:off x="14382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
            <p:cNvSpPr/>
            <p:nvPr/>
          </p:nvSpPr>
          <p:spPr>
            <a:xfrm>
              <a:off x="14382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
            <p:cNvSpPr/>
            <p:nvPr/>
          </p:nvSpPr>
          <p:spPr>
            <a:xfrm>
              <a:off x="14382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
            <p:cNvSpPr/>
            <p:nvPr/>
          </p:nvSpPr>
          <p:spPr>
            <a:xfrm>
              <a:off x="14382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
            <p:cNvSpPr/>
            <p:nvPr/>
          </p:nvSpPr>
          <p:spPr>
            <a:xfrm>
              <a:off x="14382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
            <p:cNvSpPr/>
            <p:nvPr/>
          </p:nvSpPr>
          <p:spPr>
            <a:xfrm>
              <a:off x="14382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
            <p:cNvSpPr/>
            <p:nvPr/>
          </p:nvSpPr>
          <p:spPr>
            <a:xfrm>
              <a:off x="14382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
            <p:cNvSpPr/>
            <p:nvPr/>
          </p:nvSpPr>
          <p:spPr>
            <a:xfrm>
              <a:off x="14382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
            <p:cNvSpPr/>
            <p:nvPr/>
          </p:nvSpPr>
          <p:spPr>
            <a:xfrm>
              <a:off x="14382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
            <p:cNvSpPr/>
            <p:nvPr/>
          </p:nvSpPr>
          <p:spPr>
            <a:xfrm>
              <a:off x="14382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
            <p:cNvSpPr/>
            <p:nvPr/>
          </p:nvSpPr>
          <p:spPr>
            <a:xfrm>
              <a:off x="14382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
            <p:cNvSpPr/>
            <p:nvPr/>
          </p:nvSpPr>
          <p:spPr>
            <a:xfrm>
              <a:off x="14382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
            <p:cNvSpPr/>
            <p:nvPr/>
          </p:nvSpPr>
          <p:spPr>
            <a:xfrm>
              <a:off x="14382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
            <p:cNvSpPr/>
            <p:nvPr/>
          </p:nvSpPr>
          <p:spPr>
            <a:xfrm>
              <a:off x="14382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
            <p:cNvSpPr/>
            <p:nvPr/>
          </p:nvSpPr>
          <p:spPr>
            <a:xfrm>
              <a:off x="14382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
            <p:cNvSpPr/>
            <p:nvPr/>
          </p:nvSpPr>
          <p:spPr>
            <a:xfrm>
              <a:off x="14382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
            <p:cNvSpPr/>
            <p:nvPr/>
          </p:nvSpPr>
          <p:spPr>
            <a:xfrm>
              <a:off x="14382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
            <p:cNvSpPr/>
            <p:nvPr/>
          </p:nvSpPr>
          <p:spPr>
            <a:xfrm>
              <a:off x="14382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
            <p:cNvSpPr/>
            <p:nvPr/>
          </p:nvSpPr>
          <p:spPr>
            <a:xfrm>
              <a:off x="14382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
            <p:cNvSpPr/>
            <p:nvPr/>
          </p:nvSpPr>
          <p:spPr>
            <a:xfrm>
              <a:off x="15887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
            <p:cNvSpPr/>
            <p:nvPr/>
          </p:nvSpPr>
          <p:spPr>
            <a:xfrm>
              <a:off x="15887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
            <p:cNvSpPr/>
            <p:nvPr/>
          </p:nvSpPr>
          <p:spPr>
            <a:xfrm>
              <a:off x="15887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
            <p:cNvSpPr/>
            <p:nvPr/>
          </p:nvSpPr>
          <p:spPr>
            <a:xfrm>
              <a:off x="15887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
            <p:cNvSpPr/>
            <p:nvPr/>
          </p:nvSpPr>
          <p:spPr>
            <a:xfrm>
              <a:off x="15887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
            <p:cNvSpPr/>
            <p:nvPr/>
          </p:nvSpPr>
          <p:spPr>
            <a:xfrm>
              <a:off x="15887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
            <p:cNvSpPr/>
            <p:nvPr/>
          </p:nvSpPr>
          <p:spPr>
            <a:xfrm>
              <a:off x="15887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
            <p:cNvSpPr/>
            <p:nvPr/>
          </p:nvSpPr>
          <p:spPr>
            <a:xfrm>
              <a:off x="15887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
            <p:cNvSpPr/>
            <p:nvPr/>
          </p:nvSpPr>
          <p:spPr>
            <a:xfrm>
              <a:off x="15887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
            <p:cNvSpPr/>
            <p:nvPr/>
          </p:nvSpPr>
          <p:spPr>
            <a:xfrm>
              <a:off x="15887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
            <p:cNvSpPr/>
            <p:nvPr/>
          </p:nvSpPr>
          <p:spPr>
            <a:xfrm>
              <a:off x="15887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
            <p:cNvSpPr/>
            <p:nvPr/>
          </p:nvSpPr>
          <p:spPr>
            <a:xfrm>
              <a:off x="15887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
            <p:cNvSpPr/>
            <p:nvPr/>
          </p:nvSpPr>
          <p:spPr>
            <a:xfrm>
              <a:off x="15887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
            <p:cNvSpPr/>
            <p:nvPr/>
          </p:nvSpPr>
          <p:spPr>
            <a:xfrm>
              <a:off x="15887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
            <p:cNvSpPr/>
            <p:nvPr/>
          </p:nvSpPr>
          <p:spPr>
            <a:xfrm>
              <a:off x="15887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
            <p:cNvSpPr/>
            <p:nvPr/>
          </p:nvSpPr>
          <p:spPr>
            <a:xfrm>
              <a:off x="15887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
            <p:cNvSpPr/>
            <p:nvPr/>
          </p:nvSpPr>
          <p:spPr>
            <a:xfrm>
              <a:off x="15887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
            <p:cNvSpPr/>
            <p:nvPr/>
          </p:nvSpPr>
          <p:spPr>
            <a:xfrm>
              <a:off x="15887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
            <p:cNvSpPr/>
            <p:nvPr/>
          </p:nvSpPr>
          <p:spPr>
            <a:xfrm>
              <a:off x="15887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
            <p:cNvSpPr/>
            <p:nvPr/>
          </p:nvSpPr>
          <p:spPr>
            <a:xfrm>
              <a:off x="17392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
            <p:cNvSpPr/>
            <p:nvPr/>
          </p:nvSpPr>
          <p:spPr>
            <a:xfrm>
              <a:off x="17392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
            <p:cNvSpPr/>
            <p:nvPr/>
          </p:nvSpPr>
          <p:spPr>
            <a:xfrm>
              <a:off x="17392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
            <p:cNvSpPr/>
            <p:nvPr/>
          </p:nvSpPr>
          <p:spPr>
            <a:xfrm>
              <a:off x="17392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
            <p:cNvSpPr/>
            <p:nvPr/>
          </p:nvSpPr>
          <p:spPr>
            <a:xfrm>
              <a:off x="17392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
            <p:cNvSpPr/>
            <p:nvPr/>
          </p:nvSpPr>
          <p:spPr>
            <a:xfrm>
              <a:off x="17392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
            <p:cNvSpPr/>
            <p:nvPr/>
          </p:nvSpPr>
          <p:spPr>
            <a:xfrm>
              <a:off x="17392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
            <p:cNvSpPr/>
            <p:nvPr/>
          </p:nvSpPr>
          <p:spPr>
            <a:xfrm>
              <a:off x="17392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
            <p:cNvSpPr/>
            <p:nvPr/>
          </p:nvSpPr>
          <p:spPr>
            <a:xfrm>
              <a:off x="17392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
            <p:cNvSpPr/>
            <p:nvPr/>
          </p:nvSpPr>
          <p:spPr>
            <a:xfrm>
              <a:off x="17392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
            <p:cNvSpPr/>
            <p:nvPr/>
          </p:nvSpPr>
          <p:spPr>
            <a:xfrm>
              <a:off x="17392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
            <p:cNvSpPr/>
            <p:nvPr/>
          </p:nvSpPr>
          <p:spPr>
            <a:xfrm>
              <a:off x="18897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
            <p:cNvSpPr/>
            <p:nvPr/>
          </p:nvSpPr>
          <p:spPr>
            <a:xfrm>
              <a:off x="188975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
            <p:cNvSpPr/>
            <p:nvPr/>
          </p:nvSpPr>
          <p:spPr>
            <a:xfrm>
              <a:off x="188975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
            <p:cNvSpPr/>
            <p:nvPr/>
          </p:nvSpPr>
          <p:spPr>
            <a:xfrm>
              <a:off x="18897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
            <p:cNvSpPr/>
            <p:nvPr/>
          </p:nvSpPr>
          <p:spPr>
            <a:xfrm>
              <a:off x="18897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
            <p:cNvSpPr/>
            <p:nvPr/>
          </p:nvSpPr>
          <p:spPr>
            <a:xfrm>
              <a:off x="204027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
            <p:cNvSpPr/>
            <p:nvPr/>
          </p:nvSpPr>
          <p:spPr>
            <a:xfrm>
              <a:off x="204027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
            <p:cNvSpPr/>
            <p:nvPr/>
          </p:nvSpPr>
          <p:spPr>
            <a:xfrm>
              <a:off x="204027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
            <p:cNvSpPr/>
            <p:nvPr/>
          </p:nvSpPr>
          <p:spPr>
            <a:xfrm>
              <a:off x="21907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
            <p:cNvSpPr/>
            <p:nvPr/>
          </p:nvSpPr>
          <p:spPr>
            <a:xfrm>
              <a:off x="23413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
            <p:cNvSpPr/>
            <p:nvPr/>
          </p:nvSpPr>
          <p:spPr>
            <a:xfrm>
              <a:off x="26423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
            <p:cNvSpPr/>
            <p:nvPr/>
          </p:nvSpPr>
          <p:spPr>
            <a:xfrm>
              <a:off x="26423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
            <p:cNvSpPr/>
            <p:nvPr/>
          </p:nvSpPr>
          <p:spPr>
            <a:xfrm>
              <a:off x="32443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0" name="Google Shape;730;p3"/>
          <p:cNvGrpSpPr/>
          <p:nvPr/>
        </p:nvGrpSpPr>
        <p:grpSpPr>
          <a:xfrm rot="10800000">
            <a:off x="6367294" y="28698"/>
            <a:ext cx="2017554" cy="5086302"/>
            <a:chOff x="1588750" y="238125"/>
            <a:chExt cx="2078025" cy="5238750"/>
          </a:xfrm>
        </p:grpSpPr>
        <p:sp>
          <p:nvSpPr>
            <p:cNvPr id="731" name="Google Shape;731;p3"/>
            <p:cNvSpPr/>
            <p:nvPr/>
          </p:nvSpPr>
          <p:spPr>
            <a:xfrm>
              <a:off x="15887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
            <p:cNvSpPr/>
            <p:nvPr/>
          </p:nvSpPr>
          <p:spPr>
            <a:xfrm>
              <a:off x="15887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
            <p:cNvSpPr/>
            <p:nvPr/>
          </p:nvSpPr>
          <p:spPr>
            <a:xfrm>
              <a:off x="15887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
            <p:cNvSpPr/>
            <p:nvPr/>
          </p:nvSpPr>
          <p:spPr>
            <a:xfrm>
              <a:off x="15887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
            <p:cNvSpPr/>
            <p:nvPr/>
          </p:nvSpPr>
          <p:spPr>
            <a:xfrm>
              <a:off x="15887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
            <p:cNvSpPr/>
            <p:nvPr/>
          </p:nvSpPr>
          <p:spPr>
            <a:xfrm>
              <a:off x="15887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
            <p:cNvSpPr/>
            <p:nvPr/>
          </p:nvSpPr>
          <p:spPr>
            <a:xfrm>
              <a:off x="17392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
            <p:cNvSpPr/>
            <p:nvPr/>
          </p:nvSpPr>
          <p:spPr>
            <a:xfrm>
              <a:off x="17392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
            <p:cNvSpPr/>
            <p:nvPr/>
          </p:nvSpPr>
          <p:spPr>
            <a:xfrm>
              <a:off x="17392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
            <p:cNvSpPr/>
            <p:nvPr/>
          </p:nvSpPr>
          <p:spPr>
            <a:xfrm>
              <a:off x="17392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
            <p:cNvSpPr/>
            <p:nvPr/>
          </p:nvSpPr>
          <p:spPr>
            <a:xfrm>
              <a:off x="17392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
            <p:cNvSpPr/>
            <p:nvPr/>
          </p:nvSpPr>
          <p:spPr>
            <a:xfrm>
              <a:off x="17392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
            <p:cNvSpPr/>
            <p:nvPr/>
          </p:nvSpPr>
          <p:spPr>
            <a:xfrm>
              <a:off x="17392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
            <p:cNvSpPr/>
            <p:nvPr/>
          </p:nvSpPr>
          <p:spPr>
            <a:xfrm>
              <a:off x="188975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
            <p:cNvSpPr/>
            <p:nvPr/>
          </p:nvSpPr>
          <p:spPr>
            <a:xfrm>
              <a:off x="188975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
            <p:cNvSpPr/>
            <p:nvPr/>
          </p:nvSpPr>
          <p:spPr>
            <a:xfrm>
              <a:off x="188975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
            <p:cNvSpPr/>
            <p:nvPr/>
          </p:nvSpPr>
          <p:spPr>
            <a:xfrm>
              <a:off x="188975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
            <p:cNvSpPr/>
            <p:nvPr/>
          </p:nvSpPr>
          <p:spPr>
            <a:xfrm>
              <a:off x="18897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
            <p:cNvSpPr/>
            <p:nvPr/>
          </p:nvSpPr>
          <p:spPr>
            <a:xfrm>
              <a:off x="188975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
            <p:cNvSpPr/>
            <p:nvPr/>
          </p:nvSpPr>
          <p:spPr>
            <a:xfrm>
              <a:off x="188975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
            <p:cNvSpPr/>
            <p:nvPr/>
          </p:nvSpPr>
          <p:spPr>
            <a:xfrm>
              <a:off x="188975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
            <p:cNvSpPr/>
            <p:nvPr/>
          </p:nvSpPr>
          <p:spPr>
            <a:xfrm>
              <a:off x="188975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
            <p:cNvSpPr/>
            <p:nvPr/>
          </p:nvSpPr>
          <p:spPr>
            <a:xfrm>
              <a:off x="18897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
            <p:cNvSpPr/>
            <p:nvPr/>
          </p:nvSpPr>
          <p:spPr>
            <a:xfrm>
              <a:off x="188975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
            <p:cNvSpPr/>
            <p:nvPr/>
          </p:nvSpPr>
          <p:spPr>
            <a:xfrm>
              <a:off x="188975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
            <p:cNvSpPr/>
            <p:nvPr/>
          </p:nvSpPr>
          <p:spPr>
            <a:xfrm>
              <a:off x="188975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
            <p:cNvSpPr/>
            <p:nvPr/>
          </p:nvSpPr>
          <p:spPr>
            <a:xfrm>
              <a:off x="188975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
            <p:cNvSpPr/>
            <p:nvPr/>
          </p:nvSpPr>
          <p:spPr>
            <a:xfrm>
              <a:off x="188975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
            <p:cNvSpPr/>
            <p:nvPr/>
          </p:nvSpPr>
          <p:spPr>
            <a:xfrm>
              <a:off x="188975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
            <p:cNvSpPr/>
            <p:nvPr/>
          </p:nvSpPr>
          <p:spPr>
            <a:xfrm>
              <a:off x="18897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
            <p:cNvSpPr/>
            <p:nvPr/>
          </p:nvSpPr>
          <p:spPr>
            <a:xfrm>
              <a:off x="188975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
            <p:cNvSpPr/>
            <p:nvPr/>
          </p:nvSpPr>
          <p:spPr>
            <a:xfrm>
              <a:off x="188975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
            <p:cNvSpPr/>
            <p:nvPr/>
          </p:nvSpPr>
          <p:spPr>
            <a:xfrm>
              <a:off x="204027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
            <p:cNvSpPr/>
            <p:nvPr/>
          </p:nvSpPr>
          <p:spPr>
            <a:xfrm>
              <a:off x="204027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
            <p:cNvSpPr/>
            <p:nvPr/>
          </p:nvSpPr>
          <p:spPr>
            <a:xfrm>
              <a:off x="204027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
            <p:cNvSpPr/>
            <p:nvPr/>
          </p:nvSpPr>
          <p:spPr>
            <a:xfrm>
              <a:off x="204027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
            <p:cNvSpPr/>
            <p:nvPr/>
          </p:nvSpPr>
          <p:spPr>
            <a:xfrm>
              <a:off x="204027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
            <p:cNvSpPr/>
            <p:nvPr/>
          </p:nvSpPr>
          <p:spPr>
            <a:xfrm>
              <a:off x="204027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
            <p:cNvSpPr/>
            <p:nvPr/>
          </p:nvSpPr>
          <p:spPr>
            <a:xfrm>
              <a:off x="204027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
            <p:cNvSpPr/>
            <p:nvPr/>
          </p:nvSpPr>
          <p:spPr>
            <a:xfrm>
              <a:off x="204027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
            <p:cNvSpPr/>
            <p:nvPr/>
          </p:nvSpPr>
          <p:spPr>
            <a:xfrm>
              <a:off x="204027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
            <p:cNvSpPr/>
            <p:nvPr/>
          </p:nvSpPr>
          <p:spPr>
            <a:xfrm>
              <a:off x="204027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
            <p:cNvSpPr/>
            <p:nvPr/>
          </p:nvSpPr>
          <p:spPr>
            <a:xfrm>
              <a:off x="204027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
            <p:cNvSpPr/>
            <p:nvPr/>
          </p:nvSpPr>
          <p:spPr>
            <a:xfrm>
              <a:off x="204027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
            <p:cNvSpPr/>
            <p:nvPr/>
          </p:nvSpPr>
          <p:spPr>
            <a:xfrm>
              <a:off x="204027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
            <p:cNvSpPr/>
            <p:nvPr/>
          </p:nvSpPr>
          <p:spPr>
            <a:xfrm>
              <a:off x="204027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
            <p:cNvSpPr/>
            <p:nvPr/>
          </p:nvSpPr>
          <p:spPr>
            <a:xfrm>
              <a:off x="204027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
            <p:cNvSpPr/>
            <p:nvPr/>
          </p:nvSpPr>
          <p:spPr>
            <a:xfrm>
              <a:off x="204027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
            <p:cNvSpPr/>
            <p:nvPr/>
          </p:nvSpPr>
          <p:spPr>
            <a:xfrm>
              <a:off x="204027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
            <p:cNvSpPr/>
            <p:nvPr/>
          </p:nvSpPr>
          <p:spPr>
            <a:xfrm>
              <a:off x="204027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
            <p:cNvSpPr/>
            <p:nvPr/>
          </p:nvSpPr>
          <p:spPr>
            <a:xfrm>
              <a:off x="204027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
            <p:cNvSpPr/>
            <p:nvPr/>
          </p:nvSpPr>
          <p:spPr>
            <a:xfrm>
              <a:off x="2190775"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
            <p:cNvSpPr/>
            <p:nvPr/>
          </p:nvSpPr>
          <p:spPr>
            <a:xfrm>
              <a:off x="2190775"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
            <p:cNvSpPr/>
            <p:nvPr/>
          </p:nvSpPr>
          <p:spPr>
            <a:xfrm>
              <a:off x="2190775"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
            <p:cNvSpPr/>
            <p:nvPr/>
          </p:nvSpPr>
          <p:spPr>
            <a:xfrm>
              <a:off x="2190775"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
            <p:cNvSpPr/>
            <p:nvPr/>
          </p:nvSpPr>
          <p:spPr>
            <a:xfrm>
              <a:off x="21907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
            <p:cNvSpPr/>
            <p:nvPr/>
          </p:nvSpPr>
          <p:spPr>
            <a:xfrm>
              <a:off x="21907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
            <p:cNvSpPr/>
            <p:nvPr/>
          </p:nvSpPr>
          <p:spPr>
            <a:xfrm>
              <a:off x="2190775"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
            <p:cNvSpPr/>
            <p:nvPr/>
          </p:nvSpPr>
          <p:spPr>
            <a:xfrm>
              <a:off x="2190775"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
            <p:cNvSpPr/>
            <p:nvPr/>
          </p:nvSpPr>
          <p:spPr>
            <a:xfrm>
              <a:off x="21907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
            <p:cNvSpPr/>
            <p:nvPr/>
          </p:nvSpPr>
          <p:spPr>
            <a:xfrm>
              <a:off x="2190775"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
            <p:cNvSpPr/>
            <p:nvPr/>
          </p:nvSpPr>
          <p:spPr>
            <a:xfrm>
              <a:off x="21907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
            <p:cNvSpPr/>
            <p:nvPr/>
          </p:nvSpPr>
          <p:spPr>
            <a:xfrm>
              <a:off x="2190775"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
            <p:cNvSpPr/>
            <p:nvPr/>
          </p:nvSpPr>
          <p:spPr>
            <a:xfrm>
              <a:off x="21907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
            <p:cNvSpPr/>
            <p:nvPr/>
          </p:nvSpPr>
          <p:spPr>
            <a:xfrm>
              <a:off x="21907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
            <p:cNvSpPr/>
            <p:nvPr/>
          </p:nvSpPr>
          <p:spPr>
            <a:xfrm>
              <a:off x="21907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
            <p:cNvSpPr/>
            <p:nvPr/>
          </p:nvSpPr>
          <p:spPr>
            <a:xfrm>
              <a:off x="2190775"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
            <p:cNvSpPr/>
            <p:nvPr/>
          </p:nvSpPr>
          <p:spPr>
            <a:xfrm>
              <a:off x="21907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
            <p:cNvSpPr/>
            <p:nvPr/>
          </p:nvSpPr>
          <p:spPr>
            <a:xfrm>
              <a:off x="21907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
            <p:cNvSpPr/>
            <p:nvPr/>
          </p:nvSpPr>
          <p:spPr>
            <a:xfrm>
              <a:off x="2190775"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
            <p:cNvSpPr/>
            <p:nvPr/>
          </p:nvSpPr>
          <p:spPr>
            <a:xfrm>
              <a:off x="21907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
            <p:cNvSpPr/>
            <p:nvPr/>
          </p:nvSpPr>
          <p:spPr>
            <a:xfrm>
              <a:off x="2190775"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
            <p:cNvSpPr/>
            <p:nvPr/>
          </p:nvSpPr>
          <p:spPr>
            <a:xfrm>
              <a:off x="2190775"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
            <p:cNvSpPr/>
            <p:nvPr/>
          </p:nvSpPr>
          <p:spPr>
            <a:xfrm>
              <a:off x="21907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
            <p:cNvSpPr/>
            <p:nvPr/>
          </p:nvSpPr>
          <p:spPr>
            <a:xfrm>
              <a:off x="21907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
            <p:cNvSpPr/>
            <p:nvPr/>
          </p:nvSpPr>
          <p:spPr>
            <a:xfrm>
              <a:off x="2190775"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
            <p:cNvSpPr/>
            <p:nvPr/>
          </p:nvSpPr>
          <p:spPr>
            <a:xfrm>
              <a:off x="23413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
            <p:cNvSpPr/>
            <p:nvPr/>
          </p:nvSpPr>
          <p:spPr>
            <a:xfrm>
              <a:off x="23413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
            <p:cNvSpPr/>
            <p:nvPr/>
          </p:nvSpPr>
          <p:spPr>
            <a:xfrm>
              <a:off x="23413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
            <p:cNvSpPr/>
            <p:nvPr/>
          </p:nvSpPr>
          <p:spPr>
            <a:xfrm>
              <a:off x="23413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
            <p:cNvSpPr/>
            <p:nvPr/>
          </p:nvSpPr>
          <p:spPr>
            <a:xfrm>
              <a:off x="23413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
            <p:cNvSpPr/>
            <p:nvPr/>
          </p:nvSpPr>
          <p:spPr>
            <a:xfrm>
              <a:off x="23413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
            <p:cNvSpPr/>
            <p:nvPr/>
          </p:nvSpPr>
          <p:spPr>
            <a:xfrm>
              <a:off x="23413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
            <p:cNvSpPr/>
            <p:nvPr/>
          </p:nvSpPr>
          <p:spPr>
            <a:xfrm>
              <a:off x="23413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
            <p:cNvSpPr/>
            <p:nvPr/>
          </p:nvSpPr>
          <p:spPr>
            <a:xfrm>
              <a:off x="23413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
            <p:cNvSpPr/>
            <p:nvPr/>
          </p:nvSpPr>
          <p:spPr>
            <a:xfrm>
              <a:off x="23413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
            <p:cNvSpPr/>
            <p:nvPr/>
          </p:nvSpPr>
          <p:spPr>
            <a:xfrm>
              <a:off x="23413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
            <p:cNvSpPr/>
            <p:nvPr/>
          </p:nvSpPr>
          <p:spPr>
            <a:xfrm>
              <a:off x="23413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
            <p:cNvSpPr/>
            <p:nvPr/>
          </p:nvSpPr>
          <p:spPr>
            <a:xfrm>
              <a:off x="23413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
            <p:cNvSpPr/>
            <p:nvPr/>
          </p:nvSpPr>
          <p:spPr>
            <a:xfrm>
              <a:off x="23413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
            <p:cNvSpPr/>
            <p:nvPr/>
          </p:nvSpPr>
          <p:spPr>
            <a:xfrm>
              <a:off x="23413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
            <p:cNvSpPr/>
            <p:nvPr/>
          </p:nvSpPr>
          <p:spPr>
            <a:xfrm>
              <a:off x="23413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
            <p:cNvSpPr/>
            <p:nvPr/>
          </p:nvSpPr>
          <p:spPr>
            <a:xfrm>
              <a:off x="23413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
            <p:cNvSpPr/>
            <p:nvPr/>
          </p:nvSpPr>
          <p:spPr>
            <a:xfrm>
              <a:off x="23413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
            <p:cNvSpPr/>
            <p:nvPr/>
          </p:nvSpPr>
          <p:spPr>
            <a:xfrm>
              <a:off x="23413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
            <p:cNvSpPr/>
            <p:nvPr/>
          </p:nvSpPr>
          <p:spPr>
            <a:xfrm>
              <a:off x="23413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
            <p:cNvSpPr/>
            <p:nvPr/>
          </p:nvSpPr>
          <p:spPr>
            <a:xfrm>
              <a:off x="23413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
            <p:cNvSpPr/>
            <p:nvPr/>
          </p:nvSpPr>
          <p:spPr>
            <a:xfrm>
              <a:off x="23413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
            <p:cNvSpPr/>
            <p:nvPr/>
          </p:nvSpPr>
          <p:spPr>
            <a:xfrm>
              <a:off x="23413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
            <p:cNvSpPr/>
            <p:nvPr/>
          </p:nvSpPr>
          <p:spPr>
            <a:xfrm>
              <a:off x="23413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
            <p:cNvSpPr/>
            <p:nvPr/>
          </p:nvSpPr>
          <p:spPr>
            <a:xfrm>
              <a:off x="23413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
            <p:cNvSpPr/>
            <p:nvPr/>
          </p:nvSpPr>
          <p:spPr>
            <a:xfrm>
              <a:off x="23413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
            <p:cNvSpPr/>
            <p:nvPr/>
          </p:nvSpPr>
          <p:spPr>
            <a:xfrm>
              <a:off x="249180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
            <p:cNvSpPr/>
            <p:nvPr/>
          </p:nvSpPr>
          <p:spPr>
            <a:xfrm>
              <a:off x="24918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
            <p:cNvSpPr/>
            <p:nvPr/>
          </p:nvSpPr>
          <p:spPr>
            <a:xfrm>
              <a:off x="249180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
            <p:cNvSpPr/>
            <p:nvPr/>
          </p:nvSpPr>
          <p:spPr>
            <a:xfrm>
              <a:off x="249180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
            <p:cNvSpPr/>
            <p:nvPr/>
          </p:nvSpPr>
          <p:spPr>
            <a:xfrm>
              <a:off x="249180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
            <p:cNvSpPr/>
            <p:nvPr/>
          </p:nvSpPr>
          <p:spPr>
            <a:xfrm>
              <a:off x="249180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
            <p:cNvSpPr/>
            <p:nvPr/>
          </p:nvSpPr>
          <p:spPr>
            <a:xfrm>
              <a:off x="249180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
            <p:cNvSpPr/>
            <p:nvPr/>
          </p:nvSpPr>
          <p:spPr>
            <a:xfrm>
              <a:off x="249180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
            <p:cNvSpPr/>
            <p:nvPr/>
          </p:nvSpPr>
          <p:spPr>
            <a:xfrm>
              <a:off x="249180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
            <p:cNvSpPr/>
            <p:nvPr/>
          </p:nvSpPr>
          <p:spPr>
            <a:xfrm>
              <a:off x="249180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
            <p:cNvSpPr/>
            <p:nvPr/>
          </p:nvSpPr>
          <p:spPr>
            <a:xfrm>
              <a:off x="249180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
            <p:cNvSpPr/>
            <p:nvPr/>
          </p:nvSpPr>
          <p:spPr>
            <a:xfrm>
              <a:off x="24918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
            <p:cNvSpPr/>
            <p:nvPr/>
          </p:nvSpPr>
          <p:spPr>
            <a:xfrm>
              <a:off x="249180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
            <p:cNvSpPr/>
            <p:nvPr/>
          </p:nvSpPr>
          <p:spPr>
            <a:xfrm>
              <a:off x="249180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
            <p:cNvSpPr/>
            <p:nvPr/>
          </p:nvSpPr>
          <p:spPr>
            <a:xfrm>
              <a:off x="249180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
            <p:cNvSpPr/>
            <p:nvPr/>
          </p:nvSpPr>
          <p:spPr>
            <a:xfrm>
              <a:off x="249180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
            <p:cNvSpPr/>
            <p:nvPr/>
          </p:nvSpPr>
          <p:spPr>
            <a:xfrm>
              <a:off x="249180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
            <p:cNvSpPr/>
            <p:nvPr/>
          </p:nvSpPr>
          <p:spPr>
            <a:xfrm>
              <a:off x="249180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
            <p:cNvSpPr/>
            <p:nvPr/>
          </p:nvSpPr>
          <p:spPr>
            <a:xfrm>
              <a:off x="249180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
            <p:cNvSpPr/>
            <p:nvPr/>
          </p:nvSpPr>
          <p:spPr>
            <a:xfrm>
              <a:off x="249180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
            <p:cNvSpPr/>
            <p:nvPr/>
          </p:nvSpPr>
          <p:spPr>
            <a:xfrm>
              <a:off x="249180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
            <p:cNvSpPr/>
            <p:nvPr/>
          </p:nvSpPr>
          <p:spPr>
            <a:xfrm>
              <a:off x="249180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
            <p:cNvSpPr/>
            <p:nvPr/>
          </p:nvSpPr>
          <p:spPr>
            <a:xfrm>
              <a:off x="249180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
            <p:cNvSpPr/>
            <p:nvPr/>
          </p:nvSpPr>
          <p:spPr>
            <a:xfrm>
              <a:off x="249180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
            <p:cNvSpPr/>
            <p:nvPr/>
          </p:nvSpPr>
          <p:spPr>
            <a:xfrm>
              <a:off x="249180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
            <p:cNvSpPr/>
            <p:nvPr/>
          </p:nvSpPr>
          <p:spPr>
            <a:xfrm>
              <a:off x="26423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
            <p:cNvSpPr/>
            <p:nvPr/>
          </p:nvSpPr>
          <p:spPr>
            <a:xfrm>
              <a:off x="26423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
            <p:cNvSpPr/>
            <p:nvPr/>
          </p:nvSpPr>
          <p:spPr>
            <a:xfrm>
              <a:off x="26423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
            <p:cNvSpPr/>
            <p:nvPr/>
          </p:nvSpPr>
          <p:spPr>
            <a:xfrm>
              <a:off x="26423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
            <p:cNvSpPr/>
            <p:nvPr/>
          </p:nvSpPr>
          <p:spPr>
            <a:xfrm>
              <a:off x="26423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
            <p:cNvSpPr/>
            <p:nvPr/>
          </p:nvSpPr>
          <p:spPr>
            <a:xfrm>
              <a:off x="26423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
            <p:cNvSpPr/>
            <p:nvPr/>
          </p:nvSpPr>
          <p:spPr>
            <a:xfrm>
              <a:off x="26423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
            <p:cNvSpPr/>
            <p:nvPr/>
          </p:nvSpPr>
          <p:spPr>
            <a:xfrm>
              <a:off x="26423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
            <p:cNvSpPr/>
            <p:nvPr/>
          </p:nvSpPr>
          <p:spPr>
            <a:xfrm>
              <a:off x="26423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
            <p:cNvSpPr/>
            <p:nvPr/>
          </p:nvSpPr>
          <p:spPr>
            <a:xfrm>
              <a:off x="26423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
            <p:cNvSpPr/>
            <p:nvPr/>
          </p:nvSpPr>
          <p:spPr>
            <a:xfrm>
              <a:off x="26423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
            <p:cNvSpPr/>
            <p:nvPr/>
          </p:nvSpPr>
          <p:spPr>
            <a:xfrm>
              <a:off x="26423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
            <p:cNvSpPr/>
            <p:nvPr/>
          </p:nvSpPr>
          <p:spPr>
            <a:xfrm>
              <a:off x="26423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
            <p:cNvSpPr/>
            <p:nvPr/>
          </p:nvSpPr>
          <p:spPr>
            <a:xfrm>
              <a:off x="26423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
            <p:cNvSpPr/>
            <p:nvPr/>
          </p:nvSpPr>
          <p:spPr>
            <a:xfrm>
              <a:off x="26423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
            <p:cNvSpPr/>
            <p:nvPr/>
          </p:nvSpPr>
          <p:spPr>
            <a:xfrm>
              <a:off x="26423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
            <p:cNvSpPr/>
            <p:nvPr/>
          </p:nvSpPr>
          <p:spPr>
            <a:xfrm>
              <a:off x="26423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
            <p:cNvSpPr/>
            <p:nvPr/>
          </p:nvSpPr>
          <p:spPr>
            <a:xfrm>
              <a:off x="26423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
            <p:cNvSpPr/>
            <p:nvPr/>
          </p:nvSpPr>
          <p:spPr>
            <a:xfrm>
              <a:off x="26423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
            <p:cNvSpPr/>
            <p:nvPr/>
          </p:nvSpPr>
          <p:spPr>
            <a:xfrm>
              <a:off x="26423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
            <p:cNvSpPr/>
            <p:nvPr/>
          </p:nvSpPr>
          <p:spPr>
            <a:xfrm>
              <a:off x="2792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
            <p:cNvSpPr/>
            <p:nvPr/>
          </p:nvSpPr>
          <p:spPr>
            <a:xfrm>
              <a:off x="2792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
            <p:cNvSpPr/>
            <p:nvPr/>
          </p:nvSpPr>
          <p:spPr>
            <a:xfrm>
              <a:off x="2792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
            <p:cNvSpPr/>
            <p:nvPr/>
          </p:nvSpPr>
          <p:spPr>
            <a:xfrm>
              <a:off x="2792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
            <p:cNvSpPr/>
            <p:nvPr/>
          </p:nvSpPr>
          <p:spPr>
            <a:xfrm>
              <a:off x="2792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
            <p:cNvSpPr/>
            <p:nvPr/>
          </p:nvSpPr>
          <p:spPr>
            <a:xfrm>
              <a:off x="2792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
            <p:cNvSpPr/>
            <p:nvPr/>
          </p:nvSpPr>
          <p:spPr>
            <a:xfrm>
              <a:off x="2792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
            <p:cNvSpPr/>
            <p:nvPr/>
          </p:nvSpPr>
          <p:spPr>
            <a:xfrm>
              <a:off x="2792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
            <p:cNvSpPr/>
            <p:nvPr/>
          </p:nvSpPr>
          <p:spPr>
            <a:xfrm>
              <a:off x="2792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
            <p:cNvSpPr/>
            <p:nvPr/>
          </p:nvSpPr>
          <p:spPr>
            <a:xfrm>
              <a:off x="2792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
            <p:cNvSpPr/>
            <p:nvPr/>
          </p:nvSpPr>
          <p:spPr>
            <a:xfrm>
              <a:off x="2792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
            <p:cNvSpPr/>
            <p:nvPr/>
          </p:nvSpPr>
          <p:spPr>
            <a:xfrm>
              <a:off x="2792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
            <p:cNvSpPr/>
            <p:nvPr/>
          </p:nvSpPr>
          <p:spPr>
            <a:xfrm>
              <a:off x="2792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
            <p:cNvSpPr/>
            <p:nvPr/>
          </p:nvSpPr>
          <p:spPr>
            <a:xfrm>
              <a:off x="2792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
            <p:cNvSpPr/>
            <p:nvPr/>
          </p:nvSpPr>
          <p:spPr>
            <a:xfrm>
              <a:off x="2792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
            <p:cNvSpPr/>
            <p:nvPr/>
          </p:nvSpPr>
          <p:spPr>
            <a:xfrm>
              <a:off x="2792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
            <p:cNvSpPr/>
            <p:nvPr/>
          </p:nvSpPr>
          <p:spPr>
            <a:xfrm>
              <a:off x="2792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
            <p:cNvSpPr/>
            <p:nvPr/>
          </p:nvSpPr>
          <p:spPr>
            <a:xfrm>
              <a:off x="2792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
            <p:cNvSpPr/>
            <p:nvPr/>
          </p:nvSpPr>
          <p:spPr>
            <a:xfrm>
              <a:off x="294332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
            <p:cNvSpPr/>
            <p:nvPr/>
          </p:nvSpPr>
          <p:spPr>
            <a:xfrm>
              <a:off x="294332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
            <p:cNvSpPr/>
            <p:nvPr/>
          </p:nvSpPr>
          <p:spPr>
            <a:xfrm>
              <a:off x="294332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
            <p:cNvSpPr/>
            <p:nvPr/>
          </p:nvSpPr>
          <p:spPr>
            <a:xfrm>
              <a:off x="294332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
            <p:cNvSpPr/>
            <p:nvPr/>
          </p:nvSpPr>
          <p:spPr>
            <a:xfrm>
              <a:off x="294332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
            <p:cNvSpPr/>
            <p:nvPr/>
          </p:nvSpPr>
          <p:spPr>
            <a:xfrm>
              <a:off x="294332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
            <p:cNvSpPr/>
            <p:nvPr/>
          </p:nvSpPr>
          <p:spPr>
            <a:xfrm>
              <a:off x="294332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
            <p:cNvSpPr/>
            <p:nvPr/>
          </p:nvSpPr>
          <p:spPr>
            <a:xfrm>
              <a:off x="294332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
            <p:cNvSpPr/>
            <p:nvPr/>
          </p:nvSpPr>
          <p:spPr>
            <a:xfrm>
              <a:off x="294332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
            <p:cNvSpPr/>
            <p:nvPr/>
          </p:nvSpPr>
          <p:spPr>
            <a:xfrm>
              <a:off x="294332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
            <p:cNvSpPr/>
            <p:nvPr/>
          </p:nvSpPr>
          <p:spPr>
            <a:xfrm>
              <a:off x="294332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
            <p:cNvSpPr/>
            <p:nvPr/>
          </p:nvSpPr>
          <p:spPr>
            <a:xfrm>
              <a:off x="294332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
            <p:cNvSpPr/>
            <p:nvPr/>
          </p:nvSpPr>
          <p:spPr>
            <a:xfrm>
              <a:off x="294332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
            <p:cNvSpPr/>
            <p:nvPr/>
          </p:nvSpPr>
          <p:spPr>
            <a:xfrm>
              <a:off x="294332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
            <p:cNvSpPr/>
            <p:nvPr/>
          </p:nvSpPr>
          <p:spPr>
            <a:xfrm>
              <a:off x="294332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
            <p:cNvSpPr/>
            <p:nvPr/>
          </p:nvSpPr>
          <p:spPr>
            <a:xfrm>
              <a:off x="294332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
            <p:cNvSpPr/>
            <p:nvPr/>
          </p:nvSpPr>
          <p:spPr>
            <a:xfrm>
              <a:off x="294332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
            <p:cNvSpPr/>
            <p:nvPr/>
          </p:nvSpPr>
          <p:spPr>
            <a:xfrm>
              <a:off x="294332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
            <p:cNvSpPr/>
            <p:nvPr/>
          </p:nvSpPr>
          <p:spPr>
            <a:xfrm>
              <a:off x="309385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
            <p:cNvSpPr/>
            <p:nvPr/>
          </p:nvSpPr>
          <p:spPr>
            <a:xfrm>
              <a:off x="309385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
            <p:cNvSpPr/>
            <p:nvPr/>
          </p:nvSpPr>
          <p:spPr>
            <a:xfrm>
              <a:off x="309385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
            <p:cNvSpPr/>
            <p:nvPr/>
          </p:nvSpPr>
          <p:spPr>
            <a:xfrm>
              <a:off x="309385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
            <p:cNvSpPr/>
            <p:nvPr/>
          </p:nvSpPr>
          <p:spPr>
            <a:xfrm>
              <a:off x="309385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
            <p:cNvSpPr/>
            <p:nvPr/>
          </p:nvSpPr>
          <p:spPr>
            <a:xfrm>
              <a:off x="309385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
            <p:cNvSpPr/>
            <p:nvPr/>
          </p:nvSpPr>
          <p:spPr>
            <a:xfrm>
              <a:off x="309385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
            <p:cNvSpPr/>
            <p:nvPr/>
          </p:nvSpPr>
          <p:spPr>
            <a:xfrm>
              <a:off x="309385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
            <p:cNvSpPr/>
            <p:nvPr/>
          </p:nvSpPr>
          <p:spPr>
            <a:xfrm>
              <a:off x="309385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
            <p:cNvSpPr/>
            <p:nvPr/>
          </p:nvSpPr>
          <p:spPr>
            <a:xfrm>
              <a:off x="32443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
            <p:cNvSpPr/>
            <p:nvPr/>
          </p:nvSpPr>
          <p:spPr>
            <a:xfrm>
              <a:off x="32443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
            <p:cNvSpPr/>
            <p:nvPr/>
          </p:nvSpPr>
          <p:spPr>
            <a:xfrm>
              <a:off x="32443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
            <p:cNvSpPr/>
            <p:nvPr/>
          </p:nvSpPr>
          <p:spPr>
            <a:xfrm>
              <a:off x="32443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
            <p:cNvSpPr/>
            <p:nvPr/>
          </p:nvSpPr>
          <p:spPr>
            <a:xfrm>
              <a:off x="32443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
            <p:cNvSpPr/>
            <p:nvPr/>
          </p:nvSpPr>
          <p:spPr>
            <a:xfrm>
              <a:off x="32443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
            <p:cNvSpPr/>
            <p:nvPr/>
          </p:nvSpPr>
          <p:spPr>
            <a:xfrm>
              <a:off x="32443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
            <p:cNvSpPr/>
            <p:nvPr/>
          </p:nvSpPr>
          <p:spPr>
            <a:xfrm>
              <a:off x="32443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
            <p:cNvSpPr/>
            <p:nvPr/>
          </p:nvSpPr>
          <p:spPr>
            <a:xfrm>
              <a:off x="33948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
            <p:cNvSpPr/>
            <p:nvPr/>
          </p:nvSpPr>
          <p:spPr>
            <a:xfrm>
              <a:off x="33948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
            <p:cNvSpPr/>
            <p:nvPr/>
          </p:nvSpPr>
          <p:spPr>
            <a:xfrm>
              <a:off x="33948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
            <p:cNvSpPr/>
            <p:nvPr/>
          </p:nvSpPr>
          <p:spPr>
            <a:xfrm>
              <a:off x="33948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
            <p:cNvSpPr/>
            <p:nvPr/>
          </p:nvSpPr>
          <p:spPr>
            <a:xfrm>
              <a:off x="33948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
            <p:cNvSpPr/>
            <p:nvPr/>
          </p:nvSpPr>
          <p:spPr>
            <a:xfrm>
              <a:off x="33948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
            <p:cNvSpPr/>
            <p:nvPr/>
          </p:nvSpPr>
          <p:spPr>
            <a:xfrm>
              <a:off x="35453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
            <p:cNvSpPr/>
            <p:nvPr/>
          </p:nvSpPr>
          <p:spPr>
            <a:xfrm>
              <a:off x="35453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
            <p:cNvSpPr/>
            <p:nvPr/>
          </p:nvSpPr>
          <p:spPr>
            <a:xfrm>
              <a:off x="35453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0" name="Google Shape;940;p3"/>
          <p:cNvGrpSpPr/>
          <p:nvPr/>
        </p:nvGrpSpPr>
        <p:grpSpPr>
          <a:xfrm rot="10800000">
            <a:off x="6367294" y="28698"/>
            <a:ext cx="2309820" cy="5086302"/>
            <a:chOff x="1287725" y="238125"/>
            <a:chExt cx="2379050" cy="5238750"/>
          </a:xfrm>
        </p:grpSpPr>
        <p:sp>
          <p:nvSpPr>
            <p:cNvPr id="941" name="Google Shape;941;p3"/>
            <p:cNvSpPr/>
            <p:nvPr/>
          </p:nvSpPr>
          <p:spPr>
            <a:xfrm>
              <a:off x="128772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
            <p:cNvSpPr/>
            <p:nvPr/>
          </p:nvSpPr>
          <p:spPr>
            <a:xfrm>
              <a:off x="12877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
            <p:cNvSpPr/>
            <p:nvPr/>
          </p:nvSpPr>
          <p:spPr>
            <a:xfrm>
              <a:off x="128772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
            <p:cNvSpPr/>
            <p:nvPr/>
          </p:nvSpPr>
          <p:spPr>
            <a:xfrm>
              <a:off x="12877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
            <p:cNvSpPr/>
            <p:nvPr/>
          </p:nvSpPr>
          <p:spPr>
            <a:xfrm>
              <a:off x="128772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
            <p:cNvSpPr/>
            <p:nvPr/>
          </p:nvSpPr>
          <p:spPr>
            <a:xfrm>
              <a:off x="12877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
            <p:cNvSpPr/>
            <p:nvPr/>
          </p:nvSpPr>
          <p:spPr>
            <a:xfrm>
              <a:off x="12877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
            <p:cNvSpPr/>
            <p:nvPr/>
          </p:nvSpPr>
          <p:spPr>
            <a:xfrm>
              <a:off x="12877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
            <p:cNvSpPr/>
            <p:nvPr/>
          </p:nvSpPr>
          <p:spPr>
            <a:xfrm>
              <a:off x="128772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
            <p:cNvSpPr/>
            <p:nvPr/>
          </p:nvSpPr>
          <p:spPr>
            <a:xfrm>
              <a:off x="12877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
            <p:cNvSpPr/>
            <p:nvPr/>
          </p:nvSpPr>
          <p:spPr>
            <a:xfrm>
              <a:off x="128772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
            <p:cNvSpPr/>
            <p:nvPr/>
          </p:nvSpPr>
          <p:spPr>
            <a:xfrm>
              <a:off x="12877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
            <p:cNvSpPr/>
            <p:nvPr/>
          </p:nvSpPr>
          <p:spPr>
            <a:xfrm>
              <a:off x="128772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
            <p:cNvSpPr/>
            <p:nvPr/>
          </p:nvSpPr>
          <p:spPr>
            <a:xfrm>
              <a:off x="12877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
            <p:cNvSpPr/>
            <p:nvPr/>
          </p:nvSpPr>
          <p:spPr>
            <a:xfrm>
              <a:off x="12877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
            <p:cNvSpPr/>
            <p:nvPr/>
          </p:nvSpPr>
          <p:spPr>
            <a:xfrm>
              <a:off x="14382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
            <p:cNvSpPr/>
            <p:nvPr/>
          </p:nvSpPr>
          <p:spPr>
            <a:xfrm>
              <a:off x="14382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
            <p:cNvSpPr/>
            <p:nvPr/>
          </p:nvSpPr>
          <p:spPr>
            <a:xfrm>
              <a:off x="14382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
            <p:cNvSpPr/>
            <p:nvPr/>
          </p:nvSpPr>
          <p:spPr>
            <a:xfrm>
              <a:off x="14382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
            <p:cNvSpPr/>
            <p:nvPr/>
          </p:nvSpPr>
          <p:spPr>
            <a:xfrm>
              <a:off x="15887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
            <p:cNvSpPr/>
            <p:nvPr/>
          </p:nvSpPr>
          <p:spPr>
            <a:xfrm>
              <a:off x="15887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
            <p:cNvSpPr/>
            <p:nvPr/>
          </p:nvSpPr>
          <p:spPr>
            <a:xfrm>
              <a:off x="15887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
            <p:cNvSpPr/>
            <p:nvPr/>
          </p:nvSpPr>
          <p:spPr>
            <a:xfrm>
              <a:off x="15887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
            <p:cNvSpPr/>
            <p:nvPr/>
          </p:nvSpPr>
          <p:spPr>
            <a:xfrm>
              <a:off x="15887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
            <p:cNvSpPr/>
            <p:nvPr/>
          </p:nvSpPr>
          <p:spPr>
            <a:xfrm>
              <a:off x="15887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
            <p:cNvSpPr/>
            <p:nvPr/>
          </p:nvSpPr>
          <p:spPr>
            <a:xfrm>
              <a:off x="15887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
            <p:cNvSpPr/>
            <p:nvPr/>
          </p:nvSpPr>
          <p:spPr>
            <a:xfrm>
              <a:off x="15887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
            <p:cNvSpPr/>
            <p:nvPr/>
          </p:nvSpPr>
          <p:spPr>
            <a:xfrm>
              <a:off x="15887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
            <p:cNvSpPr/>
            <p:nvPr/>
          </p:nvSpPr>
          <p:spPr>
            <a:xfrm>
              <a:off x="15887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
            <p:cNvSpPr/>
            <p:nvPr/>
          </p:nvSpPr>
          <p:spPr>
            <a:xfrm>
              <a:off x="17392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
            <p:cNvSpPr/>
            <p:nvPr/>
          </p:nvSpPr>
          <p:spPr>
            <a:xfrm>
              <a:off x="17392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
            <p:cNvSpPr/>
            <p:nvPr/>
          </p:nvSpPr>
          <p:spPr>
            <a:xfrm>
              <a:off x="17392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
            <p:cNvSpPr/>
            <p:nvPr/>
          </p:nvSpPr>
          <p:spPr>
            <a:xfrm>
              <a:off x="17392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
            <p:cNvSpPr/>
            <p:nvPr/>
          </p:nvSpPr>
          <p:spPr>
            <a:xfrm>
              <a:off x="17392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
            <p:cNvSpPr/>
            <p:nvPr/>
          </p:nvSpPr>
          <p:spPr>
            <a:xfrm>
              <a:off x="17392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3"/>
            <p:cNvSpPr/>
            <p:nvPr/>
          </p:nvSpPr>
          <p:spPr>
            <a:xfrm>
              <a:off x="17392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
            <p:cNvSpPr/>
            <p:nvPr/>
          </p:nvSpPr>
          <p:spPr>
            <a:xfrm>
              <a:off x="17392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
            <p:cNvSpPr/>
            <p:nvPr/>
          </p:nvSpPr>
          <p:spPr>
            <a:xfrm>
              <a:off x="17392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
            <p:cNvSpPr/>
            <p:nvPr/>
          </p:nvSpPr>
          <p:spPr>
            <a:xfrm>
              <a:off x="17392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
            <p:cNvSpPr/>
            <p:nvPr/>
          </p:nvSpPr>
          <p:spPr>
            <a:xfrm>
              <a:off x="17392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
            <p:cNvSpPr/>
            <p:nvPr/>
          </p:nvSpPr>
          <p:spPr>
            <a:xfrm>
              <a:off x="17392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
            <p:cNvSpPr/>
            <p:nvPr/>
          </p:nvSpPr>
          <p:spPr>
            <a:xfrm>
              <a:off x="17392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
            <p:cNvSpPr/>
            <p:nvPr/>
          </p:nvSpPr>
          <p:spPr>
            <a:xfrm>
              <a:off x="17392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
            <p:cNvSpPr/>
            <p:nvPr/>
          </p:nvSpPr>
          <p:spPr>
            <a:xfrm>
              <a:off x="17392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
            <p:cNvSpPr/>
            <p:nvPr/>
          </p:nvSpPr>
          <p:spPr>
            <a:xfrm>
              <a:off x="17392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
            <p:cNvSpPr/>
            <p:nvPr/>
          </p:nvSpPr>
          <p:spPr>
            <a:xfrm>
              <a:off x="17392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
            <p:cNvSpPr/>
            <p:nvPr/>
          </p:nvSpPr>
          <p:spPr>
            <a:xfrm>
              <a:off x="188975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3"/>
            <p:cNvSpPr/>
            <p:nvPr/>
          </p:nvSpPr>
          <p:spPr>
            <a:xfrm>
              <a:off x="188975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
            <p:cNvSpPr/>
            <p:nvPr/>
          </p:nvSpPr>
          <p:spPr>
            <a:xfrm>
              <a:off x="18897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
            <p:cNvSpPr/>
            <p:nvPr/>
          </p:nvSpPr>
          <p:spPr>
            <a:xfrm>
              <a:off x="188975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
            <p:cNvSpPr/>
            <p:nvPr/>
          </p:nvSpPr>
          <p:spPr>
            <a:xfrm>
              <a:off x="18897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
            <p:cNvSpPr/>
            <p:nvPr/>
          </p:nvSpPr>
          <p:spPr>
            <a:xfrm>
              <a:off x="188975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
            <p:cNvSpPr/>
            <p:nvPr/>
          </p:nvSpPr>
          <p:spPr>
            <a:xfrm>
              <a:off x="188975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
            <p:cNvSpPr/>
            <p:nvPr/>
          </p:nvSpPr>
          <p:spPr>
            <a:xfrm>
              <a:off x="188975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
            <p:cNvSpPr/>
            <p:nvPr/>
          </p:nvSpPr>
          <p:spPr>
            <a:xfrm>
              <a:off x="18897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
            <p:cNvSpPr/>
            <p:nvPr/>
          </p:nvSpPr>
          <p:spPr>
            <a:xfrm>
              <a:off x="188975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
            <p:cNvSpPr/>
            <p:nvPr/>
          </p:nvSpPr>
          <p:spPr>
            <a:xfrm>
              <a:off x="188975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
            <p:cNvSpPr/>
            <p:nvPr/>
          </p:nvSpPr>
          <p:spPr>
            <a:xfrm>
              <a:off x="204027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
            <p:cNvSpPr/>
            <p:nvPr/>
          </p:nvSpPr>
          <p:spPr>
            <a:xfrm>
              <a:off x="204027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
            <p:cNvSpPr/>
            <p:nvPr/>
          </p:nvSpPr>
          <p:spPr>
            <a:xfrm>
              <a:off x="204027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
            <p:cNvSpPr/>
            <p:nvPr/>
          </p:nvSpPr>
          <p:spPr>
            <a:xfrm>
              <a:off x="204027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
            <p:cNvSpPr/>
            <p:nvPr/>
          </p:nvSpPr>
          <p:spPr>
            <a:xfrm>
              <a:off x="204027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
            <p:cNvSpPr/>
            <p:nvPr/>
          </p:nvSpPr>
          <p:spPr>
            <a:xfrm>
              <a:off x="204027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
            <p:cNvSpPr/>
            <p:nvPr/>
          </p:nvSpPr>
          <p:spPr>
            <a:xfrm>
              <a:off x="204027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
            <p:cNvSpPr/>
            <p:nvPr/>
          </p:nvSpPr>
          <p:spPr>
            <a:xfrm>
              <a:off x="204027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
            <p:cNvSpPr/>
            <p:nvPr/>
          </p:nvSpPr>
          <p:spPr>
            <a:xfrm>
              <a:off x="204027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
            <p:cNvSpPr/>
            <p:nvPr/>
          </p:nvSpPr>
          <p:spPr>
            <a:xfrm>
              <a:off x="204027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
            <p:cNvSpPr/>
            <p:nvPr/>
          </p:nvSpPr>
          <p:spPr>
            <a:xfrm>
              <a:off x="204027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
            <p:cNvSpPr/>
            <p:nvPr/>
          </p:nvSpPr>
          <p:spPr>
            <a:xfrm>
              <a:off x="204027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
            <p:cNvSpPr/>
            <p:nvPr/>
          </p:nvSpPr>
          <p:spPr>
            <a:xfrm>
              <a:off x="204027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
            <p:cNvSpPr/>
            <p:nvPr/>
          </p:nvSpPr>
          <p:spPr>
            <a:xfrm>
              <a:off x="21907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
            <p:cNvSpPr/>
            <p:nvPr/>
          </p:nvSpPr>
          <p:spPr>
            <a:xfrm>
              <a:off x="21907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
            <p:cNvSpPr/>
            <p:nvPr/>
          </p:nvSpPr>
          <p:spPr>
            <a:xfrm>
              <a:off x="21907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
            <p:cNvSpPr/>
            <p:nvPr/>
          </p:nvSpPr>
          <p:spPr>
            <a:xfrm>
              <a:off x="21907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
            <p:cNvSpPr/>
            <p:nvPr/>
          </p:nvSpPr>
          <p:spPr>
            <a:xfrm>
              <a:off x="21907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
            <p:cNvSpPr/>
            <p:nvPr/>
          </p:nvSpPr>
          <p:spPr>
            <a:xfrm>
              <a:off x="2190775"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
            <p:cNvSpPr/>
            <p:nvPr/>
          </p:nvSpPr>
          <p:spPr>
            <a:xfrm>
              <a:off x="21907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
            <p:cNvSpPr/>
            <p:nvPr/>
          </p:nvSpPr>
          <p:spPr>
            <a:xfrm>
              <a:off x="21907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
            <p:cNvSpPr/>
            <p:nvPr/>
          </p:nvSpPr>
          <p:spPr>
            <a:xfrm>
              <a:off x="2190775"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
            <p:cNvSpPr/>
            <p:nvPr/>
          </p:nvSpPr>
          <p:spPr>
            <a:xfrm>
              <a:off x="23413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
            <p:cNvSpPr/>
            <p:nvPr/>
          </p:nvSpPr>
          <p:spPr>
            <a:xfrm>
              <a:off x="23413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
            <p:cNvSpPr/>
            <p:nvPr/>
          </p:nvSpPr>
          <p:spPr>
            <a:xfrm>
              <a:off x="23413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
            <p:cNvSpPr/>
            <p:nvPr/>
          </p:nvSpPr>
          <p:spPr>
            <a:xfrm>
              <a:off x="23413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
            <p:cNvSpPr/>
            <p:nvPr/>
          </p:nvSpPr>
          <p:spPr>
            <a:xfrm>
              <a:off x="23413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
            <p:cNvSpPr/>
            <p:nvPr/>
          </p:nvSpPr>
          <p:spPr>
            <a:xfrm>
              <a:off x="23413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
            <p:cNvSpPr/>
            <p:nvPr/>
          </p:nvSpPr>
          <p:spPr>
            <a:xfrm>
              <a:off x="23413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
            <p:cNvSpPr/>
            <p:nvPr/>
          </p:nvSpPr>
          <p:spPr>
            <a:xfrm>
              <a:off x="23413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
            <p:cNvSpPr/>
            <p:nvPr/>
          </p:nvSpPr>
          <p:spPr>
            <a:xfrm>
              <a:off x="249180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
            <p:cNvSpPr/>
            <p:nvPr/>
          </p:nvSpPr>
          <p:spPr>
            <a:xfrm>
              <a:off x="249180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
            <p:cNvSpPr/>
            <p:nvPr/>
          </p:nvSpPr>
          <p:spPr>
            <a:xfrm>
              <a:off x="249180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
            <p:cNvSpPr/>
            <p:nvPr/>
          </p:nvSpPr>
          <p:spPr>
            <a:xfrm>
              <a:off x="249180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
            <p:cNvSpPr/>
            <p:nvPr/>
          </p:nvSpPr>
          <p:spPr>
            <a:xfrm>
              <a:off x="24918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
            <p:cNvSpPr/>
            <p:nvPr/>
          </p:nvSpPr>
          <p:spPr>
            <a:xfrm>
              <a:off x="26423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
            <p:cNvSpPr/>
            <p:nvPr/>
          </p:nvSpPr>
          <p:spPr>
            <a:xfrm>
              <a:off x="26423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
            <p:cNvSpPr/>
            <p:nvPr/>
          </p:nvSpPr>
          <p:spPr>
            <a:xfrm>
              <a:off x="26423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
            <p:cNvSpPr/>
            <p:nvPr/>
          </p:nvSpPr>
          <p:spPr>
            <a:xfrm>
              <a:off x="26423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
            <p:cNvSpPr/>
            <p:nvPr/>
          </p:nvSpPr>
          <p:spPr>
            <a:xfrm>
              <a:off x="26423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
            <p:cNvSpPr/>
            <p:nvPr/>
          </p:nvSpPr>
          <p:spPr>
            <a:xfrm>
              <a:off x="2792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
            <p:cNvSpPr/>
            <p:nvPr/>
          </p:nvSpPr>
          <p:spPr>
            <a:xfrm>
              <a:off x="294332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
            <p:cNvSpPr/>
            <p:nvPr/>
          </p:nvSpPr>
          <p:spPr>
            <a:xfrm>
              <a:off x="294332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
            <p:cNvSpPr/>
            <p:nvPr/>
          </p:nvSpPr>
          <p:spPr>
            <a:xfrm>
              <a:off x="309385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
            <p:cNvSpPr/>
            <p:nvPr/>
          </p:nvSpPr>
          <p:spPr>
            <a:xfrm>
              <a:off x="33948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3"/>
            <p:cNvSpPr/>
            <p:nvPr/>
          </p:nvSpPr>
          <p:spPr>
            <a:xfrm>
              <a:off x="35453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rgbClr val="0B87A1"/>
        </a:solidFill>
        <a:effectLst/>
      </p:bgPr>
    </p:bg>
    <p:spTree>
      <p:nvGrpSpPr>
        <p:cNvPr id="1" name="Shape 1044"/>
        <p:cNvGrpSpPr/>
        <p:nvPr/>
      </p:nvGrpSpPr>
      <p:grpSpPr>
        <a:xfrm>
          <a:off x="0" y="0"/>
          <a:ext cx="0" cy="0"/>
          <a:chOff x="0" y="0"/>
          <a:chExt cx="0" cy="0"/>
        </a:xfrm>
      </p:grpSpPr>
      <p:sp>
        <p:nvSpPr>
          <p:cNvPr id="1045" name="Google Shape;1045;p4"/>
          <p:cNvSpPr txBox="1">
            <a:spLocks noGrp="1"/>
          </p:cNvSpPr>
          <p:nvPr>
            <p:ph type="body" idx="1"/>
          </p:nvPr>
        </p:nvSpPr>
        <p:spPr>
          <a:xfrm>
            <a:off x="1278575" y="739550"/>
            <a:ext cx="4281000" cy="36924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FFFFF"/>
              </a:buClr>
              <a:buSzPts val="3000"/>
              <a:buChar char="▪"/>
              <a:defRPr sz="3000" i="1">
                <a:solidFill>
                  <a:srgbClr val="FFFFFF"/>
                </a:solidFill>
              </a:defRPr>
            </a:lvl1pPr>
            <a:lvl2pPr marL="914400" lvl="1" indent="-419100" rtl="0">
              <a:spcBef>
                <a:spcPts val="0"/>
              </a:spcBef>
              <a:spcAft>
                <a:spcPts val="0"/>
              </a:spcAft>
              <a:buClr>
                <a:srgbClr val="FFFFFF"/>
              </a:buClr>
              <a:buSzPts val="3000"/>
              <a:buChar char="▫"/>
              <a:defRPr sz="3000" i="1">
                <a:solidFill>
                  <a:srgbClr val="FFFFFF"/>
                </a:solidFill>
              </a:defRPr>
            </a:lvl2pPr>
            <a:lvl3pPr marL="1371600" lvl="2" indent="-419100" rtl="0">
              <a:spcBef>
                <a:spcPts val="0"/>
              </a:spcBef>
              <a:spcAft>
                <a:spcPts val="0"/>
              </a:spcAft>
              <a:buClr>
                <a:srgbClr val="FFFFFF"/>
              </a:buClr>
              <a:buSzPts val="3000"/>
              <a:buChar char="▫"/>
              <a:defRPr sz="3000" i="1">
                <a:solidFill>
                  <a:srgbClr val="FFFFFF"/>
                </a:solidFill>
              </a:defRPr>
            </a:lvl3pPr>
            <a:lvl4pPr marL="1828800" lvl="3" indent="-419100" rtl="0">
              <a:spcBef>
                <a:spcPts val="0"/>
              </a:spcBef>
              <a:spcAft>
                <a:spcPts val="0"/>
              </a:spcAft>
              <a:buClr>
                <a:srgbClr val="FFFFFF"/>
              </a:buClr>
              <a:buSzPts val="3000"/>
              <a:buChar char="▫"/>
              <a:defRPr sz="3000" i="1">
                <a:solidFill>
                  <a:srgbClr val="FFFFFF"/>
                </a:solidFill>
              </a:defRPr>
            </a:lvl4pPr>
            <a:lvl5pPr marL="2286000" lvl="4" indent="-419100" rtl="0">
              <a:spcBef>
                <a:spcPts val="0"/>
              </a:spcBef>
              <a:spcAft>
                <a:spcPts val="0"/>
              </a:spcAft>
              <a:buClr>
                <a:srgbClr val="FFFFFF"/>
              </a:buClr>
              <a:buSzPts val="3000"/>
              <a:buChar char="▫"/>
              <a:defRPr sz="3000" i="1">
                <a:solidFill>
                  <a:srgbClr val="FFFFFF"/>
                </a:solidFill>
              </a:defRPr>
            </a:lvl5pPr>
            <a:lvl6pPr marL="2743200" lvl="5" indent="-419100" rtl="0">
              <a:spcBef>
                <a:spcPts val="0"/>
              </a:spcBef>
              <a:spcAft>
                <a:spcPts val="0"/>
              </a:spcAft>
              <a:buClr>
                <a:srgbClr val="FFFFFF"/>
              </a:buClr>
              <a:buSzPts val="3000"/>
              <a:buChar char="▫"/>
              <a:defRPr sz="3000" i="1">
                <a:solidFill>
                  <a:srgbClr val="FFFFFF"/>
                </a:solidFill>
              </a:defRPr>
            </a:lvl6pPr>
            <a:lvl7pPr marL="3200400" lvl="6" indent="-419100" rtl="0">
              <a:spcBef>
                <a:spcPts val="0"/>
              </a:spcBef>
              <a:spcAft>
                <a:spcPts val="0"/>
              </a:spcAft>
              <a:buClr>
                <a:srgbClr val="FFFFFF"/>
              </a:buClr>
              <a:buSzPts val="3000"/>
              <a:buChar char="●"/>
              <a:defRPr sz="3000" i="1">
                <a:solidFill>
                  <a:srgbClr val="FFFFFF"/>
                </a:solidFill>
              </a:defRPr>
            </a:lvl7pPr>
            <a:lvl8pPr marL="3657600" lvl="7" indent="-419100" rtl="0">
              <a:spcBef>
                <a:spcPts val="0"/>
              </a:spcBef>
              <a:spcAft>
                <a:spcPts val="0"/>
              </a:spcAft>
              <a:buClr>
                <a:srgbClr val="FFFFFF"/>
              </a:buClr>
              <a:buSzPts val="3000"/>
              <a:buChar char="○"/>
              <a:defRPr sz="3000" i="1">
                <a:solidFill>
                  <a:srgbClr val="FFFFFF"/>
                </a:solidFill>
              </a:defRPr>
            </a:lvl8pPr>
            <a:lvl9pPr marL="4114800" lvl="8" indent="-419100">
              <a:spcBef>
                <a:spcPts val="0"/>
              </a:spcBef>
              <a:spcAft>
                <a:spcPts val="0"/>
              </a:spcAft>
              <a:buClr>
                <a:srgbClr val="FFFFFF"/>
              </a:buClr>
              <a:buSzPts val="3000"/>
              <a:buChar char="■"/>
              <a:defRPr sz="3000" i="1">
                <a:solidFill>
                  <a:srgbClr val="FFFFFF"/>
                </a:solidFill>
              </a:defRPr>
            </a:lvl9pPr>
          </a:lstStyle>
          <a:p>
            <a:endParaRPr/>
          </a:p>
        </p:txBody>
      </p:sp>
      <p:sp>
        <p:nvSpPr>
          <p:cNvPr id="1046" name="Google Shape;1046;p4"/>
          <p:cNvSpPr txBox="1"/>
          <p:nvPr/>
        </p:nvSpPr>
        <p:spPr>
          <a:xfrm>
            <a:off x="659925" y="414075"/>
            <a:ext cx="7524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0">
                <a:solidFill>
                  <a:srgbClr val="D3EBD5"/>
                </a:solidFill>
                <a:latin typeface="Dosis"/>
                <a:ea typeface="Dosis"/>
                <a:cs typeface="Dosis"/>
                <a:sym typeface="Dosis"/>
              </a:rPr>
              <a:t>“</a:t>
            </a:r>
            <a:endParaRPr sz="12000">
              <a:solidFill>
                <a:srgbClr val="D3EBD5"/>
              </a:solidFill>
              <a:latin typeface="Dosis"/>
              <a:ea typeface="Dosis"/>
              <a:cs typeface="Dosis"/>
              <a:sym typeface="Dosis"/>
            </a:endParaRPr>
          </a:p>
        </p:txBody>
      </p:sp>
      <p:grpSp>
        <p:nvGrpSpPr>
          <p:cNvPr id="1047" name="Google Shape;1047;p4"/>
          <p:cNvGrpSpPr/>
          <p:nvPr/>
        </p:nvGrpSpPr>
        <p:grpSpPr>
          <a:xfrm rot="10800000">
            <a:off x="8705367" y="28698"/>
            <a:ext cx="410132" cy="5086302"/>
            <a:chOff x="836200" y="238125"/>
            <a:chExt cx="422425" cy="5238750"/>
          </a:xfrm>
        </p:grpSpPr>
        <p:sp>
          <p:nvSpPr>
            <p:cNvPr id="1048" name="Google Shape;1048;p4"/>
            <p:cNvSpPr/>
            <p:nvPr/>
          </p:nvSpPr>
          <p:spPr>
            <a:xfrm>
              <a:off x="8362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
            <p:cNvSpPr/>
            <p:nvPr/>
          </p:nvSpPr>
          <p:spPr>
            <a:xfrm>
              <a:off x="8362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
            <p:cNvSpPr/>
            <p:nvPr/>
          </p:nvSpPr>
          <p:spPr>
            <a:xfrm>
              <a:off x="8362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
            <p:cNvSpPr/>
            <p:nvPr/>
          </p:nvSpPr>
          <p:spPr>
            <a:xfrm>
              <a:off x="8362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
            <p:cNvSpPr/>
            <p:nvPr/>
          </p:nvSpPr>
          <p:spPr>
            <a:xfrm>
              <a:off x="8362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
            <p:cNvSpPr/>
            <p:nvPr/>
          </p:nvSpPr>
          <p:spPr>
            <a:xfrm>
              <a:off x="8362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
            <p:cNvSpPr/>
            <p:nvPr/>
          </p:nvSpPr>
          <p:spPr>
            <a:xfrm>
              <a:off x="8362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
            <p:cNvSpPr/>
            <p:nvPr/>
          </p:nvSpPr>
          <p:spPr>
            <a:xfrm>
              <a:off x="8362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
            <p:cNvSpPr/>
            <p:nvPr/>
          </p:nvSpPr>
          <p:spPr>
            <a:xfrm>
              <a:off x="8362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
            <p:cNvSpPr/>
            <p:nvPr/>
          </p:nvSpPr>
          <p:spPr>
            <a:xfrm>
              <a:off x="8362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
            <p:cNvSpPr/>
            <p:nvPr/>
          </p:nvSpPr>
          <p:spPr>
            <a:xfrm>
              <a:off x="8362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
            <p:cNvSpPr/>
            <p:nvPr/>
          </p:nvSpPr>
          <p:spPr>
            <a:xfrm>
              <a:off x="8362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
            <p:cNvSpPr/>
            <p:nvPr/>
          </p:nvSpPr>
          <p:spPr>
            <a:xfrm>
              <a:off x="8362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
            <p:cNvSpPr/>
            <p:nvPr/>
          </p:nvSpPr>
          <p:spPr>
            <a:xfrm>
              <a:off x="8362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
            <p:cNvSpPr/>
            <p:nvPr/>
          </p:nvSpPr>
          <p:spPr>
            <a:xfrm>
              <a:off x="8362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
            <p:cNvSpPr/>
            <p:nvPr/>
          </p:nvSpPr>
          <p:spPr>
            <a:xfrm>
              <a:off x="8362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
            <p:cNvSpPr/>
            <p:nvPr/>
          </p:nvSpPr>
          <p:spPr>
            <a:xfrm>
              <a:off x="8362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
            <p:cNvSpPr/>
            <p:nvPr/>
          </p:nvSpPr>
          <p:spPr>
            <a:xfrm>
              <a:off x="8362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
            <p:cNvSpPr/>
            <p:nvPr/>
          </p:nvSpPr>
          <p:spPr>
            <a:xfrm>
              <a:off x="8362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
            <p:cNvSpPr/>
            <p:nvPr/>
          </p:nvSpPr>
          <p:spPr>
            <a:xfrm>
              <a:off x="8362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
            <p:cNvSpPr/>
            <p:nvPr/>
          </p:nvSpPr>
          <p:spPr>
            <a:xfrm>
              <a:off x="8362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
            <p:cNvSpPr/>
            <p:nvPr/>
          </p:nvSpPr>
          <p:spPr>
            <a:xfrm>
              <a:off x="8362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
            <p:cNvSpPr/>
            <p:nvPr/>
          </p:nvSpPr>
          <p:spPr>
            <a:xfrm>
              <a:off x="8362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
            <p:cNvSpPr/>
            <p:nvPr/>
          </p:nvSpPr>
          <p:spPr>
            <a:xfrm>
              <a:off x="8362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
            <p:cNvSpPr/>
            <p:nvPr/>
          </p:nvSpPr>
          <p:spPr>
            <a:xfrm>
              <a:off x="8362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
            <p:cNvSpPr/>
            <p:nvPr/>
          </p:nvSpPr>
          <p:spPr>
            <a:xfrm>
              <a:off x="8362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
            <p:cNvSpPr/>
            <p:nvPr/>
          </p:nvSpPr>
          <p:spPr>
            <a:xfrm>
              <a:off x="8362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
            <p:cNvSpPr/>
            <p:nvPr/>
          </p:nvSpPr>
          <p:spPr>
            <a:xfrm>
              <a:off x="8362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
            <p:cNvSpPr/>
            <p:nvPr/>
          </p:nvSpPr>
          <p:spPr>
            <a:xfrm>
              <a:off x="8362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
            <p:cNvSpPr/>
            <p:nvPr/>
          </p:nvSpPr>
          <p:spPr>
            <a:xfrm>
              <a:off x="8362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
            <p:cNvSpPr/>
            <p:nvPr/>
          </p:nvSpPr>
          <p:spPr>
            <a:xfrm>
              <a:off x="8362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
            <p:cNvSpPr/>
            <p:nvPr/>
          </p:nvSpPr>
          <p:spPr>
            <a:xfrm>
              <a:off x="8362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
            <p:cNvSpPr/>
            <p:nvPr/>
          </p:nvSpPr>
          <p:spPr>
            <a:xfrm>
              <a:off x="8362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
            <p:cNvSpPr/>
            <p:nvPr/>
          </p:nvSpPr>
          <p:spPr>
            <a:xfrm>
              <a:off x="8362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
            <p:cNvSpPr/>
            <p:nvPr/>
          </p:nvSpPr>
          <p:spPr>
            <a:xfrm>
              <a:off x="8362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
            <p:cNvSpPr/>
            <p:nvPr/>
          </p:nvSpPr>
          <p:spPr>
            <a:xfrm>
              <a:off x="9867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
            <p:cNvSpPr/>
            <p:nvPr/>
          </p:nvSpPr>
          <p:spPr>
            <a:xfrm>
              <a:off x="986700"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
            <p:cNvSpPr/>
            <p:nvPr/>
          </p:nvSpPr>
          <p:spPr>
            <a:xfrm>
              <a:off x="986700"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
            <p:cNvSpPr/>
            <p:nvPr/>
          </p:nvSpPr>
          <p:spPr>
            <a:xfrm>
              <a:off x="98670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
            <p:cNvSpPr/>
            <p:nvPr/>
          </p:nvSpPr>
          <p:spPr>
            <a:xfrm>
              <a:off x="9867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
            <p:cNvSpPr/>
            <p:nvPr/>
          </p:nvSpPr>
          <p:spPr>
            <a:xfrm>
              <a:off x="98670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
            <p:cNvSpPr/>
            <p:nvPr/>
          </p:nvSpPr>
          <p:spPr>
            <a:xfrm>
              <a:off x="986700"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
            <p:cNvSpPr/>
            <p:nvPr/>
          </p:nvSpPr>
          <p:spPr>
            <a:xfrm>
              <a:off x="986700"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
            <p:cNvSpPr/>
            <p:nvPr/>
          </p:nvSpPr>
          <p:spPr>
            <a:xfrm>
              <a:off x="98670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
            <p:cNvSpPr/>
            <p:nvPr/>
          </p:nvSpPr>
          <p:spPr>
            <a:xfrm>
              <a:off x="986700"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
            <p:cNvSpPr/>
            <p:nvPr/>
          </p:nvSpPr>
          <p:spPr>
            <a:xfrm>
              <a:off x="9867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
            <p:cNvSpPr/>
            <p:nvPr/>
          </p:nvSpPr>
          <p:spPr>
            <a:xfrm>
              <a:off x="986700"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
            <p:cNvSpPr/>
            <p:nvPr/>
          </p:nvSpPr>
          <p:spPr>
            <a:xfrm>
              <a:off x="98670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
            <p:cNvSpPr/>
            <p:nvPr/>
          </p:nvSpPr>
          <p:spPr>
            <a:xfrm>
              <a:off x="986700"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
            <p:cNvSpPr/>
            <p:nvPr/>
          </p:nvSpPr>
          <p:spPr>
            <a:xfrm>
              <a:off x="9867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
            <p:cNvSpPr/>
            <p:nvPr/>
          </p:nvSpPr>
          <p:spPr>
            <a:xfrm>
              <a:off x="986700"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
            <p:cNvSpPr/>
            <p:nvPr/>
          </p:nvSpPr>
          <p:spPr>
            <a:xfrm>
              <a:off x="986700"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
            <p:cNvSpPr/>
            <p:nvPr/>
          </p:nvSpPr>
          <p:spPr>
            <a:xfrm>
              <a:off x="98670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
            <p:cNvSpPr/>
            <p:nvPr/>
          </p:nvSpPr>
          <p:spPr>
            <a:xfrm>
              <a:off x="9867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
            <p:cNvSpPr/>
            <p:nvPr/>
          </p:nvSpPr>
          <p:spPr>
            <a:xfrm>
              <a:off x="9867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
            <p:cNvSpPr/>
            <p:nvPr/>
          </p:nvSpPr>
          <p:spPr>
            <a:xfrm>
              <a:off x="986700"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
            <p:cNvSpPr/>
            <p:nvPr/>
          </p:nvSpPr>
          <p:spPr>
            <a:xfrm>
              <a:off x="98670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
            <p:cNvSpPr/>
            <p:nvPr/>
          </p:nvSpPr>
          <p:spPr>
            <a:xfrm>
              <a:off x="98670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
            <p:cNvSpPr/>
            <p:nvPr/>
          </p:nvSpPr>
          <p:spPr>
            <a:xfrm>
              <a:off x="11372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
            <p:cNvSpPr/>
            <p:nvPr/>
          </p:nvSpPr>
          <p:spPr>
            <a:xfrm>
              <a:off x="11372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
            <p:cNvSpPr/>
            <p:nvPr/>
          </p:nvSpPr>
          <p:spPr>
            <a:xfrm>
              <a:off x="11372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
            <p:cNvSpPr/>
            <p:nvPr/>
          </p:nvSpPr>
          <p:spPr>
            <a:xfrm>
              <a:off x="11372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
            <p:cNvSpPr/>
            <p:nvPr/>
          </p:nvSpPr>
          <p:spPr>
            <a:xfrm>
              <a:off x="11372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
            <p:cNvSpPr/>
            <p:nvPr/>
          </p:nvSpPr>
          <p:spPr>
            <a:xfrm>
              <a:off x="11372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
            <p:cNvSpPr/>
            <p:nvPr/>
          </p:nvSpPr>
          <p:spPr>
            <a:xfrm>
              <a:off x="11372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
            <p:cNvSpPr/>
            <p:nvPr/>
          </p:nvSpPr>
          <p:spPr>
            <a:xfrm>
              <a:off x="11372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
            <p:cNvSpPr/>
            <p:nvPr/>
          </p:nvSpPr>
          <p:spPr>
            <a:xfrm>
              <a:off x="11372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
            <p:cNvSpPr/>
            <p:nvPr/>
          </p:nvSpPr>
          <p:spPr>
            <a:xfrm>
              <a:off x="11372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
            <p:cNvSpPr/>
            <p:nvPr/>
          </p:nvSpPr>
          <p:spPr>
            <a:xfrm>
              <a:off x="11372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
            <p:cNvSpPr/>
            <p:nvPr/>
          </p:nvSpPr>
          <p:spPr>
            <a:xfrm>
              <a:off x="11372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
            <p:cNvSpPr/>
            <p:nvPr/>
          </p:nvSpPr>
          <p:spPr>
            <a:xfrm>
              <a:off x="11372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
            <p:cNvSpPr/>
            <p:nvPr/>
          </p:nvSpPr>
          <p:spPr>
            <a:xfrm>
              <a:off x="11372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
            <p:cNvSpPr/>
            <p:nvPr/>
          </p:nvSpPr>
          <p:spPr>
            <a:xfrm>
              <a:off x="11372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
            <p:cNvSpPr/>
            <p:nvPr/>
          </p:nvSpPr>
          <p:spPr>
            <a:xfrm>
              <a:off x="11372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
            <p:cNvSpPr/>
            <p:nvPr/>
          </p:nvSpPr>
          <p:spPr>
            <a:xfrm>
              <a:off x="11372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
            <p:cNvSpPr/>
            <p:nvPr/>
          </p:nvSpPr>
          <p:spPr>
            <a:xfrm>
              <a:off x="11372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
            <p:cNvSpPr/>
            <p:nvPr/>
          </p:nvSpPr>
          <p:spPr>
            <a:xfrm>
              <a:off x="11372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
            <p:cNvSpPr/>
            <p:nvPr/>
          </p:nvSpPr>
          <p:spPr>
            <a:xfrm>
              <a:off x="11372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
            <p:cNvSpPr/>
            <p:nvPr/>
          </p:nvSpPr>
          <p:spPr>
            <a:xfrm>
              <a:off x="11372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
            <p:cNvSpPr/>
            <p:nvPr/>
          </p:nvSpPr>
          <p:spPr>
            <a:xfrm>
              <a:off x="11372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0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8" name="Google Shape;1128;p4"/>
          <p:cNvGrpSpPr/>
          <p:nvPr/>
        </p:nvGrpSpPr>
        <p:grpSpPr>
          <a:xfrm rot="10800000">
            <a:off x="6659535" y="28698"/>
            <a:ext cx="2309844" cy="5086302"/>
            <a:chOff x="986700" y="238125"/>
            <a:chExt cx="2379075" cy="5238750"/>
          </a:xfrm>
        </p:grpSpPr>
        <p:sp>
          <p:nvSpPr>
            <p:cNvPr id="1129" name="Google Shape;1129;p4"/>
            <p:cNvSpPr/>
            <p:nvPr/>
          </p:nvSpPr>
          <p:spPr>
            <a:xfrm>
              <a:off x="98670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
            <p:cNvSpPr/>
            <p:nvPr/>
          </p:nvSpPr>
          <p:spPr>
            <a:xfrm>
              <a:off x="98670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
            <p:cNvSpPr/>
            <p:nvPr/>
          </p:nvSpPr>
          <p:spPr>
            <a:xfrm>
              <a:off x="9867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
            <p:cNvSpPr/>
            <p:nvPr/>
          </p:nvSpPr>
          <p:spPr>
            <a:xfrm>
              <a:off x="986700"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
            <p:cNvSpPr/>
            <p:nvPr/>
          </p:nvSpPr>
          <p:spPr>
            <a:xfrm>
              <a:off x="986700"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
            <p:cNvSpPr/>
            <p:nvPr/>
          </p:nvSpPr>
          <p:spPr>
            <a:xfrm>
              <a:off x="9867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
            <p:cNvSpPr/>
            <p:nvPr/>
          </p:nvSpPr>
          <p:spPr>
            <a:xfrm>
              <a:off x="986700"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
            <p:cNvSpPr/>
            <p:nvPr/>
          </p:nvSpPr>
          <p:spPr>
            <a:xfrm>
              <a:off x="986700"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
            <p:cNvSpPr/>
            <p:nvPr/>
          </p:nvSpPr>
          <p:spPr>
            <a:xfrm>
              <a:off x="986700"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
            <p:cNvSpPr/>
            <p:nvPr/>
          </p:nvSpPr>
          <p:spPr>
            <a:xfrm>
              <a:off x="986700"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
            <p:cNvSpPr/>
            <p:nvPr/>
          </p:nvSpPr>
          <p:spPr>
            <a:xfrm>
              <a:off x="986700"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
            <p:cNvSpPr/>
            <p:nvPr/>
          </p:nvSpPr>
          <p:spPr>
            <a:xfrm>
              <a:off x="9867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
            <p:cNvSpPr/>
            <p:nvPr/>
          </p:nvSpPr>
          <p:spPr>
            <a:xfrm>
              <a:off x="11372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
            <p:cNvSpPr/>
            <p:nvPr/>
          </p:nvSpPr>
          <p:spPr>
            <a:xfrm>
              <a:off x="11372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
            <p:cNvSpPr/>
            <p:nvPr/>
          </p:nvSpPr>
          <p:spPr>
            <a:xfrm>
              <a:off x="11372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
            <p:cNvSpPr/>
            <p:nvPr/>
          </p:nvSpPr>
          <p:spPr>
            <a:xfrm>
              <a:off x="11372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
            <p:cNvSpPr/>
            <p:nvPr/>
          </p:nvSpPr>
          <p:spPr>
            <a:xfrm>
              <a:off x="11372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
            <p:cNvSpPr/>
            <p:nvPr/>
          </p:nvSpPr>
          <p:spPr>
            <a:xfrm>
              <a:off x="11372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
            <p:cNvSpPr/>
            <p:nvPr/>
          </p:nvSpPr>
          <p:spPr>
            <a:xfrm>
              <a:off x="11372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
            <p:cNvSpPr/>
            <p:nvPr/>
          </p:nvSpPr>
          <p:spPr>
            <a:xfrm>
              <a:off x="11372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
            <p:cNvSpPr/>
            <p:nvPr/>
          </p:nvSpPr>
          <p:spPr>
            <a:xfrm>
              <a:off x="11372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
            <p:cNvSpPr/>
            <p:nvPr/>
          </p:nvSpPr>
          <p:spPr>
            <a:xfrm>
              <a:off x="11372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
            <p:cNvSpPr/>
            <p:nvPr/>
          </p:nvSpPr>
          <p:spPr>
            <a:xfrm>
              <a:off x="11372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
            <p:cNvSpPr/>
            <p:nvPr/>
          </p:nvSpPr>
          <p:spPr>
            <a:xfrm>
              <a:off x="11372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
            <p:cNvSpPr/>
            <p:nvPr/>
          </p:nvSpPr>
          <p:spPr>
            <a:xfrm>
              <a:off x="11372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
            <p:cNvSpPr/>
            <p:nvPr/>
          </p:nvSpPr>
          <p:spPr>
            <a:xfrm>
              <a:off x="12877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
            <p:cNvSpPr/>
            <p:nvPr/>
          </p:nvSpPr>
          <p:spPr>
            <a:xfrm>
              <a:off x="12877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
            <p:cNvSpPr/>
            <p:nvPr/>
          </p:nvSpPr>
          <p:spPr>
            <a:xfrm>
              <a:off x="12877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
            <p:cNvSpPr/>
            <p:nvPr/>
          </p:nvSpPr>
          <p:spPr>
            <a:xfrm>
              <a:off x="12877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
            <p:cNvSpPr/>
            <p:nvPr/>
          </p:nvSpPr>
          <p:spPr>
            <a:xfrm>
              <a:off x="128772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
            <p:cNvSpPr/>
            <p:nvPr/>
          </p:nvSpPr>
          <p:spPr>
            <a:xfrm>
              <a:off x="12877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
            <p:cNvSpPr/>
            <p:nvPr/>
          </p:nvSpPr>
          <p:spPr>
            <a:xfrm>
              <a:off x="12877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
            <p:cNvSpPr/>
            <p:nvPr/>
          </p:nvSpPr>
          <p:spPr>
            <a:xfrm>
              <a:off x="12877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
            <p:cNvSpPr/>
            <p:nvPr/>
          </p:nvSpPr>
          <p:spPr>
            <a:xfrm>
              <a:off x="12877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
            <p:cNvSpPr/>
            <p:nvPr/>
          </p:nvSpPr>
          <p:spPr>
            <a:xfrm>
              <a:off x="12877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
            <p:cNvSpPr/>
            <p:nvPr/>
          </p:nvSpPr>
          <p:spPr>
            <a:xfrm>
              <a:off x="12877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
            <p:cNvSpPr/>
            <p:nvPr/>
          </p:nvSpPr>
          <p:spPr>
            <a:xfrm>
              <a:off x="12877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
            <p:cNvSpPr/>
            <p:nvPr/>
          </p:nvSpPr>
          <p:spPr>
            <a:xfrm>
              <a:off x="12877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
            <p:cNvSpPr/>
            <p:nvPr/>
          </p:nvSpPr>
          <p:spPr>
            <a:xfrm>
              <a:off x="12877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
            <p:cNvSpPr/>
            <p:nvPr/>
          </p:nvSpPr>
          <p:spPr>
            <a:xfrm>
              <a:off x="12877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
            <p:cNvSpPr/>
            <p:nvPr/>
          </p:nvSpPr>
          <p:spPr>
            <a:xfrm>
              <a:off x="12877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
            <p:cNvSpPr/>
            <p:nvPr/>
          </p:nvSpPr>
          <p:spPr>
            <a:xfrm>
              <a:off x="12877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
            <p:cNvSpPr/>
            <p:nvPr/>
          </p:nvSpPr>
          <p:spPr>
            <a:xfrm>
              <a:off x="12877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
            <p:cNvSpPr/>
            <p:nvPr/>
          </p:nvSpPr>
          <p:spPr>
            <a:xfrm>
              <a:off x="12877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
            <p:cNvSpPr/>
            <p:nvPr/>
          </p:nvSpPr>
          <p:spPr>
            <a:xfrm>
              <a:off x="128772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
            <p:cNvSpPr/>
            <p:nvPr/>
          </p:nvSpPr>
          <p:spPr>
            <a:xfrm>
              <a:off x="14382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
            <p:cNvSpPr/>
            <p:nvPr/>
          </p:nvSpPr>
          <p:spPr>
            <a:xfrm>
              <a:off x="14382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
            <p:cNvSpPr/>
            <p:nvPr/>
          </p:nvSpPr>
          <p:spPr>
            <a:xfrm>
              <a:off x="14382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
            <p:cNvSpPr/>
            <p:nvPr/>
          </p:nvSpPr>
          <p:spPr>
            <a:xfrm>
              <a:off x="14382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
            <p:cNvSpPr/>
            <p:nvPr/>
          </p:nvSpPr>
          <p:spPr>
            <a:xfrm>
              <a:off x="14382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
            <p:cNvSpPr/>
            <p:nvPr/>
          </p:nvSpPr>
          <p:spPr>
            <a:xfrm>
              <a:off x="14382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
            <p:cNvSpPr/>
            <p:nvPr/>
          </p:nvSpPr>
          <p:spPr>
            <a:xfrm>
              <a:off x="14382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
            <p:cNvSpPr/>
            <p:nvPr/>
          </p:nvSpPr>
          <p:spPr>
            <a:xfrm>
              <a:off x="14382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
            <p:cNvSpPr/>
            <p:nvPr/>
          </p:nvSpPr>
          <p:spPr>
            <a:xfrm>
              <a:off x="14382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
            <p:cNvSpPr/>
            <p:nvPr/>
          </p:nvSpPr>
          <p:spPr>
            <a:xfrm>
              <a:off x="14382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
            <p:cNvSpPr/>
            <p:nvPr/>
          </p:nvSpPr>
          <p:spPr>
            <a:xfrm>
              <a:off x="14382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
            <p:cNvSpPr/>
            <p:nvPr/>
          </p:nvSpPr>
          <p:spPr>
            <a:xfrm>
              <a:off x="14382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
            <p:cNvSpPr/>
            <p:nvPr/>
          </p:nvSpPr>
          <p:spPr>
            <a:xfrm>
              <a:off x="14382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
            <p:cNvSpPr/>
            <p:nvPr/>
          </p:nvSpPr>
          <p:spPr>
            <a:xfrm>
              <a:off x="14382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
            <p:cNvSpPr/>
            <p:nvPr/>
          </p:nvSpPr>
          <p:spPr>
            <a:xfrm>
              <a:off x="14382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
            <p:cNvSpPr/>
            <p:nvPr/>
          </p:nvSpPr>
          <p:spPr>
            <a:xfrm>
              <a:off x="14382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
            <p:cNvSpPr/>
            <p:nvPr/>
          </p:nvSpPr>
          <p:spPr>
            <a:xfrm>
              <a:off x="14382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
            <p:cNvSpPr/>
            <p:nvPr/>
          </p:nvSpPr>
          <p:spPr>
            <a:xfrm>
              <a:off x="14382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
            <p:cNvSpPr/>
            <p:nvPr/>
          </p:nvSpPr>
          <p:spPr>
            <a:xfrm>
              <a:off x="14382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
            <p:cNvSpPr/>
            <p:nvPr/>
          </p:nvSpPr>
          <p:spPr>
            <a:xfrm>
              <a:off x="14382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
            <p:cNvSpPr/>
            <p:nvPr/>
          </p:nvSpPr>
          <p:spPr>
            <a:xfrm>
              <a:off x="14382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
            <p:cNvSpPr/>
            <p:nvPr/>
          </p:nvSpPr>
          <p:spPr>
            <a:xfrm>
              <a:off x="14382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
            <p:cNvSpPr/>
            <p:nvPr/>
          </p:nvSpPr>
          <p:spPr>
            <a:xfrm>
              <a:off x="14382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
            <p:cNvSpPr/>
            <p:nvPr/>
          </p:nvSpPr>
          <p:spPr>
            <a:xfrm>
              <a:off x="14382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
            <p:cNvSpPr/>
            <p:nvPr/>
          </p:nvSpPr>
          <p:spPr>
            <a:xfrm>
              <a:off x="14382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
            <p:cNvSpPr/>
            <p:nvPr/>
          </p:nvSpPr>
          <p:spPr>
            <a:xfrm>
              <a:off x="14382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
            <p:cNvSpPr/>
            <p:nvPr/>
          </p:nvSpPr>
          <p:spPr>
            <a:xfrm>
              <a:off x="14382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
            <p:cNvSpPr/>
            <p:nvPr/>
          </p:nvSpPr>
          <p:spPr>
            <a:xfrm>
              <a:off x="14382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
            <p:cNvSpPr/>
            <p:nvPr/>
          </p:nvSpPr>
          <p:spPr>
            <a:xfrm>
              <a:off x="14382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
            <p:cNvSpPr/>
            <p:nvPr/>
          </p:nvSpPr>
          <p:spPr>
            <a:xfrm>
              <a:off x="14382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
            <p:cNvSpPr/>
            <p:nvPr/>
          </p:nvSpPr>
          <p:spPr>
            <a:xfrm>
              <a:off x="14382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
            <p:cNvSpPr/>
            <p:nvPr/>
          </p:nvSpPr>
          <p:spPr>
            <a:xfrm>
              <a:off x="15887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
            <p:cNvSpPr/>
            <p:nvPr/>
          </p:nvSpPr>
          <p:spPr>
            <a:xfrm>
              <a:off x="15887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
            <p:cNvSpPr/>
            <p:nvPr/>
          </p:nvSpPr>
          <p:spPr>
            <a:xfrm>
              <a:off x="15887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
            <p:cNvSpPr/>
            <p:nvPr/>
          </p:nvSpPr>
          <p:spPr>
            <a:xfrm>
              <a:off x="15887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
            <p:cNvSpPr/>
            <p:nvPr/>
          </p:nvSpPr>
          <p:spPr>
            <a:xfrm>
              <a:off x="15887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
            <p:cNvSpPr/>
            <p:nvPr/>
          </p:nvSpPr>
          <p:spPr>
            <a:xfrm>
              <a:off x="15887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
            <p:cNvSpPr/>
            <p:nvPr/>
          </p:nvSpPr>
          <p:spPr>
            <a:xfrm>
              <a:off x="15887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
            <p:cNvSpPr/>
            <p:nvPr/>
          </p:nvSpPr>
          <p:spPr>
            <a:xfrm>
              <a:off x="15887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
            <p:cNvSpPr/>
            <p:nvPr/>
          </p:nvSpPr>
          <p:spPr>
            <a:xfrm>
              <a:off x="15887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
            <p:cNvSpPr/>
            <p:nvPr/>
          </p:nvSpPr>
          <p:spPr>
            <a:xfrm>
              <a:off x="15887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
            <p:cNvSpPr/>
            <p:nvPr/>
          </p:nvSpPr>
          <p:spPr>
            <a:xfrm>
              <a:off x="15887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
            <p:cNvSpPr/>
            <p:nvPr/>
          </p:nvSpPr>
          <p:spPr>
            <a:xfrm>
              <a:off x="15887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
            <p:cNvSpPr/>
            <p:nvPr/>
          </p:nvSpPr>
          <p:spPr>
            <a:xfrm>
              <a:off x="15887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
            <p:cNvSpPr/>
            <p:nvPr/>
          </p:nvSpPr>
          <p:spPr>
            <a:xfrm>
              <a:off x="15887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
            <p:cNvSpPr/>
            <p:nvPr/>
          </p:nvSpPr>
          <p:spPr>
            <a:xfrm>
              <a:off x="15887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
            <p:cNvSpPr/>
            <p:nvPr/>
          </p:nvSpPr>
          <p:spPr>
            <a:xfrm>
              <a:off x="15887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
            <p:cNvSpPr/>
            <p:nvPr/>
          </p:nvSpPr>
          <p:spPr>
            <a:xfrm>
              <a:off x="15887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
            <p:cNvSpPr/>
            <p:nvPr/>
          </p:nvSpPr>
          <p:spPr>
            <a:xfrm>
              <a:off x="15887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
            <p:cNvSpPr/>
            <p:nvPr/>
          </p:nvSpPr>
          <p:spPr>
            <a:xfrm>
              <a:off x="15887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
            <p:cNvSpPr/>
            <p:nvPr/>
          </p:nvSpPr>
          <p:spPr>
            <a:xfrm>
              <a:off x="17392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
            <p:cNvSpPr/>
            <p:nvPr/>
          </p:nvSpPr>
          <p:spPr>
            <a:xfrm>
              <a:off x="17392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
            <p:cNvSpPr/>
            <p:nvPr/>
          </p:nvSpPr>
          <p:spPr>
            <a:xfrm>
              <a:off x="17392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
            <p:cNvSpPr/>
            <p:nvPr/>
          </p:nvSpPr>
          <p:spPr>
            <a:xfrm>
              <a:off x="17392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
            <p:cNvSpPr/>
            <p:nvPr/>
          </p:nvSpPr>
          <p:spPr>
            <a:xfrm>
              <a:off x="17392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
            <p:cNvSpPr/>
            <p:nvPr/>
          </p:nvSpPr>
          <p:spPr>
            <a:xfrm>
              <a:off x="17392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
            <p:cNvSpPr/>
            <p:nvPr/>
          </p:nvSpPr>
          <p:spPr>
            <a:xfrm>
              <a:off x="17392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
            <p:cNvSpPr/>
            <p:nvPr/>
          </p:nvSpPr>
          <p:spPr>
            <a:xfrm>
              <a:off x="17392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
            <p:cNvSpPr/>
            <p:nvPr/>
          </p:nvSpPr>
          <p:spPr>
            <a:xfrm>
              <a:off x="17392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
            <p:cNvSpPr/>
            <p:nvPr/>
          </p:nvSpPr>
          <p:spPr>
            <a:xfrm>
              <a:off x="17392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
            <p:cNvSpPr/>
            <p:nvPr/>
          </p:nvSpPr>
          <p:spPr>
            <a:xfrm>
              <a:off x="17392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
            <p:cNvSpPr/>
            <p:nvPr/>
          </p:nvSpPr>
          <p:spPr>
            <a:xfrm>
              <a:off x="18897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
            <p:cNvSpPr/>
            <p:nvPr/>
          </p:nvSpPr>
          <p:spPr>
            <a:xfrm>
              <a:off x="188975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
            <p:cNvSpPr/>
            <p:nvPr/>
          </p:nvSpPr>
          <p:spPr>
            <a:xfrm>
              <a:off x="188975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
            <p:cNvSpPr/>
            <p:nvPr/>
          </p:nvSpPr>
          <p:spPr>
            <a:xfrm>
              <a:off x="18897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
            <p:cNvSpPr/>
            <p:nvPr/>
          </p:nvSpPr>
          <p:spPr>
            <a:xfrm>
              <a:off x="18897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
            <p:cNvSpPr/>
            <p:nvPr/>
          </p:nvSpPr>
          <p:spPr>
            <a:xfrm>
              <a:off x="204027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
            <p:cNvSpPr/>
            <p:nvPr/>
          </p:nvSpPr>
          <p:spPr>
            <a:xfrm>
              <a:off x="204027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
            <p:cNvSpPr/>
            <p:nvPr/>
          </p:nvSpPr>
          <p:spPr>
            <a:xfrm>
              <a:off x="204027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
            <p:cNvSpPr/>
            <p:nvPr/>
          </p:nvSpPr>
          <p:spPr>
            <a:xfrm>
              <a:off x="21907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
            <p:cNvSpPr/>
            <p:nvPr/>
          </p:nvSpPr>
          <p:spPr>
            <a:xfrm>
              <a:off x="23413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
            <p:cNvSpPr/>
            <p:nvPr/>
          </p:nvSpPr>
          <p:spPr>
            <a:xfrm>
              <a:off x="26423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
            <p:cNvSpPr/>
            <p:nvPr/>
          </p:nvSpPr>
          <p:spPr>
            <a:xfrm>
              <a:off x="26423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
            <p:cNvSpPr/>
            <p:nvPr/>
          </p:nvSpPr>
          <p:spPr>
            <a:xfrm>
              <a:off x="32443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8" name="Google Shape;1248;p4"/>
          <p:cNvGrpSpPr/>
          <p:nvPr/>
        </p:nvGrpSpPr>
        <p:grpSpPr>
          <a:xfrm rot="10800000">
            <a:off x="6367294" y="28698"/>
            <a:ext cx="2017554" cy="5086302"/>
            <a:chOff x="1588750" y="238125"/>
            <a:chExt cx="2078025" cy="5238750"/>
          </a:xfrm>
        </p:grpSpPr>
        <p:sp>
          <p:nvSpPr>
            <p:cNvPr id="1249" name="Google Shape;1249;p4"/>
            <p:cNvSpPr/>
            <p:nvPr/>
          </p:nvSpPr>
          <p:spPr>
            <a:xfrm>
              <a:off x="15887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
            <p:cNvSpPr/>
            <p:nvPr/>
          </p:nvSpPr>
          <p:spPr>
            <a:xfrm>
              <a:off x="15887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
            <p:cNvSpPr/>
            <p:nvPr/>
          </p:nvSpPr>
          <p:spPr>
            <a:xfrm>
              <a:off x="15887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4"/>
            <p:cNvSpPr/>
            <p:nvPr/>
          </p:nvSpPr>
          <p:spPr>
            <a:xfrm>
              <a:off x="15887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
            <p:cNvSpPr/>
            <p:nvPr/>
          </p:nvSpPr>
          <p:spPr>
            <a:xfrm>
              <a:off x="15887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
            <p:cNvSpPr/>
            <p:nvPr/>
          </p:nvSpPr>
          <p:spPr>
            <a:xfrm>
              <a:off x="15887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
            <p:cNvSpPr/>
            <p:nvPr/>
          </p:nvSpPr>
          <p:spPr>
            <a:xfrm>
              <a:off x="17392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4"/>
            <p:cNvSpPr/>
            <p:nvPr/>
          </p:nvSpPr>
          <p:spPr>
            <a:xfrm>
              <a:off x="17392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4"/>
            <p:cNvSpPr/>
            <p:nvPr/>
          </p:nvSpPr>
          <p:spPr>
            <a:xfrm>
              <a:off x="17392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
            <p:cNvSpPr/>
            <p:nvPr/>
          </p:nvSpPr>
          <p:spPr>
            <a:xfrm>
              <a:off x="17392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4"/>
            <p:cNvSpPr/>
            <p:nvPr/>
          </p:nvSpPr>
          <p:spPr>
            <a:xfrm>
              <a:off x="17392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
            <p:cNvSpPr/>
            <p:nvPr/>
          </p:nvSpPr>
          <p:spPr>
            <a:xfrm>
              <a:off x="17392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
            <p:cNvSpPr/>
            <p:nvPr/>
          </p:nvSpPr>
          <p:spPr>
            <a:xfrm>
              <a:off x="17392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
            <p:cNvSpPr/>
            <p:nvPr/>
          </p:nvSpPr>
          <p:spPr>
            <a:xfrm>
              <a:off x="188975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
            <p:cNvSpPr/>
            <p:nvPr/>
          </p:nvSpPr>
          <p:spPr>
            <a:xfrm>
              <a:off x="188975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
            <p:cNvSpPr/>
            <p:nvPr/>
          </p:nvSpPr>
          <p:spPr>
            <a:xfrm>
              <a:off x="188975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
            <p:cNvSpPr/>
            <p:nvPr/>
          </p:nvSpPr>
          <p:spPr>
            <a:xfrm>
              <a:off x="188975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
            <p:cNvSpPr/>
            <p:nvPr/>
          </p:nvSpPr>
          <p:spPr>
            <a:xfrm>
              <a:off x="18897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
            <p:cNvSpPr/>
            <p:nvPr/>
          </p:nvSpPr>
          <p:spPr>
            <a:xfrm>
              <a:off x="188975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
            <p:cNvSpPr/>
            <p:nvPr/>
          </p:nvSpPr>
          <p:spPr>
            <a:xfrm>
              <a:off x="188975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
            <p:cNvSpPr/>
            <p:nvPr/>
          </p:nvSpPr>
          <p:spPr>
            <a:xfrm>
              <a:off x="188975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
            <p:cNvSpPr/>
            <p:nvPr/>
          </p:nvSpPr>
          <p:spPr>
            <a:xfrm>
              <a:off x="188975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
            <p:cNvSpPr/>
            <p:nvPr/>
          </p:nvSpPr>
          <p:spPr>
            <a:xfrm>
              <a:off x="18897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
            <p:cNvSpPr/>
            <p:nvPr/>
          </p:nvSpPr>
          <p:spPr>
            <a:xfrm>
              <a:off x="188975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
            <p:cNvSpPr/>
            <p:nvPr/>
          </p:nvSpPr>
          <p:spPr>
            <a:xfrm>
              <a:off x="188975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
            <p:cNvSpPr/>
            <p:nvPr/>
          </p:nvSpPr>
          <p:spPr>
            <a:xfrm>
              <a:off x="188975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
            <p:cNvSpPr/>
            <p:nvPr/>
          </p:nvSpPr>
          <p:spPr>
            <a:xfrm>
              <a:off x="188975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
            <p:cNvSpPr/>
            <p:nvPr/>
          </p:nvSpPr>
          <p:spPr>
            <a:xfrm>
              <a:off x="188975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
            <p:cNvSpPr/>
            <p:nvPr/>
          </p:nvSpPr>
          <p:spPr>
            <a:xfrm>
              <a:off x="188975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
            <p:cNvSpPr/>
            <p:nvPr/>
          </p:nvSpPr>
          <p:spPr>
            <a:xfrm>
              <a:off x="18897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
            <p:cNvSpPr/>
            <p:nvPr/>
          </p:nvSpPr>
          <p:spPr>
            <a:xfrm>
              <a:off x="188975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
            <p:cNvSpPr/>
            <p:nvPr/>
          </p:nvSpPr>
          <p:spPr>
            <a:xfrm>
              <a:off x="188975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
            <p:cNvSpPr/>
            <p:nvPr/>
          </p:nvSpPr>
          <p:spPr>
            <a:xfrm>
              <a:off x="204027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
            <p:cNvSpPr/>
            <p:nvPr/>
          </p:nvSpPr>
          <p:spPr>
            <a:xfrm>
              <a:off x="204027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
            <p:cNvSpPr/>
            <p:nvPr/>
          </p:nvSpPr>
          <p:spPr>
            <a:xfrm>
              <a:off x="204027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
            <p:cNvSpPr/>
            <p:nvPr/>
          </p:nvSpPr>
          <p:spPr>
            <a:xfrm>
              <a:off x="204027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
            <p:cNvSpPr/>
            <p:nvPr/>
          </p:nvSpPr>
          <p:spPr>
            <a:xfrm>
              <a:off x="204027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
            <p:cNvSpPr/>
            <p:nvPr/>
          </p:nvSpPr>
          <p:spPr>
            <a:xfrm>
              <a:off x="204027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
            <p:cNvSpPr/>
            <p:nvPr/>
          </p:nvSpPr>
          <p:spPr>
            <a:xfrm>
              <a:off x="204027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
            <p:cNvSpPr/>
            <p:nvPr/>
          </p:nvSpPr>
          <p:spPr>
            <a:xfrm>
              <a:off x="204027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
            <p:cNvSpPr/>
            <p:nvPr/>
          </p:nvSpPr>
          <p:spPr>
            <a:xfrm>
              <a:off x="204027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
            <p:cNvSpPr/>
            <p:nvPr/>
          </p:nvSpPr>
          <p:spPr>
            <a:xfrm>
              <a:off x="204027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
            <p:cNvSpPr/>
            <p:nvPr/>
          </p:nvSpPr>
          <p:spPr>
            <a:xfrm>
              <a:off x="204027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
            <p:cNvSpPr/>
            <p:nvPr/>
          </p:nvSpPr>
          <p:spPr>
            <a:xfrm>
              <a:off x="204027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
            <p:cNvSpPr/>
            <p:nvPr/>
          </p:nvSpPr>
          <p:spPr>
            <a:xfrm>
              <a:off x="204027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
            <p:cNvSpPr/>
            <p:nvPr/>
          </p:nvSpPr>
          <p:spPr>
            <a:xfrm>
              <a:off x="204027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
            <p:cNvSpPr/>
            <p:nvPr/>
          </p:nvSpPr>
          <p:spPr>
            <a:xfrm>
              <a:off x="204027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
            <p:cNvSpPr/>
            <p:nvPr/>
          </p:nvSpPr>
          <p:spPr>
            <a:xfrm>
              <a:off x="204027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4"/>
            <p:cNvSpPr/>
            <p:nvPr/>
          </p:nvSpPr>
          <p:spPr>
            <a:xfrm>
              <a:off x="204027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4"/>
            <p:cNvSpPr/>
            <p:nvPr/>
          </p:nvSpPr>
          <p:spPr>
            <a:xfrm>
              <a:off x="204027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
            <p:cNvSpPr/>
            <p:nvPr/>
          </p:nvSpPr>
          <p:spPr>
            <a:xfrm>
              <a:off x="204027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
            <p:cNvSpPr/>
            <p:nvPr/>
          </p:nvSpPr>
          <p:spPr>
            <a:xfrm>
              <a:off x="2190775"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
            <p:cNvSpPr/>
            <p:nvPr/>
          </p:nvSpPr>
          <p:spPr>
            <a:xfrm>
              <a:off x="2190775"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
            <p:cNvSpPr/>
            <p:nvPr/>
          </p:nvSpPr>
          <p:spPr>
            <a:xfrm>
              <a:off x="2190775"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
            <p:cNvSpPr/>
            <p:nvPr/>
          </p:nvSpPr>
          <p:spPr>
            <a:xfrm>
              <a:off x="2190775"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4"/>
            <p:cNvSpPr/>
            <p:nvPr/>
          </p:nvSpPr>
          <p:spPr>
            <a:xfrm>
              <a:off x="21907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
            <p:cNvSpPr/>
            <p:nvPr/>
          </p:nvSpPr>
          <p:spPr>
            <a:xfrm>
              <a:off x="21907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
            <p:cNvSpPr/>
            <p:nvPr/>
          </p:nvSpPr>
          <p:spPr>
            <a:xfrm>
              <a:off x="2190775"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
            <p:cNvSpPr/>
            <p:nvPr/>
          </p:nvSpPr>
          <p:spPr>
            <a:xfrm>
              <a:off x="2190775"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
            <p:cNvSpPr/>
            <p:nvPr/>
          </p:nvSpPr>
          <p:spPr>
            <a:xfrm>
              <a:off x="21907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4"/>
            <p:cNvSpPr/>
            <p:nvPr/>
          </p:nvSpPr>
          <p:spPr>
            <a:xfrm>
              <a:off x="2190775"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4"/>
            <p:cNvSpPr/>
            <p:nvPr/>
          </p:nvSpPr>
          <p:spPr>
            <a:xfrm>
              <a:off x="21907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
            <p:cNvSpPr/>
            <p:nvPr/>
          </p:nvSpPr>
          <p:spPr>
            <a:xfrm>
              <a:off x="2190775"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4"/>
            <p:cNvSpPr/>
            <p:nvPr/>
          </p:nvSpPr>
          <p:spPr>
            <a:xfrm>
              <a:off x="21907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4"/>
            <p:cNvSpPr/>
            <p:nvPr/>
          </p:nvSpPr>
          <p:spPr>
            <a:xfrm>
              <a:off x="21907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4"/>
            <p:cNvSpPr/>
            <p:nvPr/>
          </p:nvSpPr>
          <p:spPr>
            <a:xfrm>
              <a:off x="21907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4"/>
            <p:cNvSpPr/>
            <p:nvPr/>
          </p:nvSpPr>
          <p:spPr>
            <a:xfrm>
              <a:off x="2190775"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4"/>
            <p:cNvSpPr/>
            <p:nvPr/>
          </p:nvSpPr>
          <p:spPr>
            <a:xfrm>
              <a:off x="21907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4"/>
            <p:cNvSpPr/>
            <p:nvPr/>
          </p:nvSpPr>
          <p:spPr>
            <a:xfrm>
              <a:off x="21907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4"/>
            <p:cNvSpPr/>
            <p:nvPr/>
          </p:nvSpPr>
          <p:spPr>
            <a:xfrm>
              <a:off x="2190775"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4"/>
            <p:cNvSpPr/>
            <p:nvPr/>
          </p:nvSpPr>
          <p:spPr>
            <a:xfrm>
              <a:off x="21907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4"/>
            <p:cNvSpPr/>
            <p:nvPr/>
          </p:nvSpPr>
          <p:spPr>
            <a:xfrm>
              <a:off x="2190775"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4"/>
            <p:cNvSpPr/>
            <p:nvPr/>
          </p:nvSpPr>
          <p:spPr>
            <a:xfrm>
              <a:off x="2190775"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4"/>
            <p:cNvSpPr/>
            <p:nvPr/>
          </p:nvSpPr>
          <p:spPr>
            <a:xfrm>
              <a:off x="21907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4"/>
            <p:cNvSpPr/>
            <p:nvPr/>
          </p:nvSpPr>
          <p:spPr>
            <a:xfrm>
              <a:off x="21907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
            <p:cNvSpPr/>
            <p:nvPr/>
          </p:nvSpPr>
          <p:spPr>
            <a:xfrm>
              <a:off x="2190775"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
            <p:cNvSpPr/>
            <p:nvPr/>
          </p:nvSpPr>
          <p:spPr>
            <a:xfrm>
              <a:off x="23413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
            <p:cNvSpPr/>
            <p:nvPr/>
          </p:nvSpPr>
          <p:spPr>
            <a:xfrm>
              <a:off x="23413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
            <p:cNvSpPr/>
            <p:nvPr/>
          </p:nvSpPr>
          <p:spPr>
            <a:xfrm>
              <a:off x="23413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
            <p:cNvSpPr/>
            <p:nvPr/>
          </p:nvSpPr>
          <p:spPr>
            <a:xfrm>
              <a:off x="23413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
            <p:cNvSpPr/>
            <p:nvPr/>
          </p:nvSpPr>
          <p:spPr>
            <a:xfrm>
              <a:off x="23413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4"/>
            <p:cNvSpPr/>
            <p:nvPr/>
          </p:nvSpPr>
          <p:spPr>
            <a:xfrm>
              <a:off x="23413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4"/>
            <p:cNvSpPr/>
            <p:nvPr/>
          </p:nvSpPr>
          <p:spPr>
            <a:xfrm>
              <a:off x="23413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4"/>
            <p:cNvSpPr/>
            <p:nvPr/>
          </p:nvSpPr>
          <p:spPr>
            <a:xfrm>
              <a:off x="23413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4"/>
            <p:cNvSpPr/>
            <p:nvPr/>
          </p:nvSpPr>
          <p:spPr>
            <a:xfrm>
              <a:off x="23413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
            <p:cNvSpPr/>
            <p:nvPr/>
          </p:nvSpPr>
          <p:spPr>
            <a:xfrm>
              <a:off x="23413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4"/>
            <p:cNvSpPr/>
            <p:nvPr/>
          </p:nvSpPr>
          <p:spPr>
            <a:xfrm>
              <a:off x="23413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4"/>
            <p:cNvSpPr/>
            <p:nvPr/>
          </p:nvSpPr>
          <p:spPr>
            <a:xfrm>
              <a:off x="23413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4"/>
            <p:cNvSpPr/>
            <p:nvPr/>
          </p:nvSpPr>
          <p:spPr>
            <a:xfrm>
              <a:off x="23413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4"/>
            <p:cNvSpPr/>
            <p:nvPr/>
          </p:nvSpPr>
          <p:spPr>
            <a:xfrm>
              <a:off x="23413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4"/>
            <p:cNvSpPr/>
            <p:nvPr/>
          </p:nvSpPr>
          <p:spPr>
            <a:xfrm>
              <a:off x="23413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4"/>
            <p:cNvSpPr/>
            <p:nvPr/>
          </p:nvSpPr>
          <p:spPr>
            <a:xfrm>
              <a:off x="23413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4"/>
            <p:cNvSpPr/>
            <p:nvPr/>
          </p:nvSpPr>
          <p:spPr>
            <a:xfrm>
              <a:off x="23413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4"/>
            <p:cNvSpPr/>
            <p:nvPr/>
          </p:nvSpPr>
          <p:spPr>
            <a:xfrm>
              <a:off x="23413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
            <p:cNvSpPr/>
            <p:nvPr/>
          </p:nvSpPr>
          <p:spPr>
            <a:xfrm>
              <a:off x="23413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4"/>
            <p:cNvSpPr/>
            <p:nvPr/>
          </p:nvSpPr>
          <p:spPr>
            <a:xfrm>
              <a:off x="23413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4"/>
            <p:cNvSpPr/>
            <p:nvPr/>
          </p:nvSpPr>
          <p:spPr>
            <a:xfrm>
              <a:off x="23413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
            <p:cNvSpPr/>
            <p:nvPr/>
          </p:nvSpPr>
          <p:spPr>
            <a:xfrm>
              <a:off x="23413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4"/>
            <p:cNvSpPr/>
            <p:nvPr/>
          </p:nvSpPr>
          <p:spPr>
            <a:xfrm>
              <a:off x="23413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4"/>
            <p:cNvSpPr/>
            <p:nvPr/>
          </p:nvSpPr>
          <p:spPr>
            <a:xfrm>
              <a:off x="23413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4"/>
            <p:cNvSpPr/>
            <p:nvPr/>
          </p:nvSpPr>
          <p:spPr>
            <a:xfrm>
              <a:off x="23413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4"/>
            <p:cNvSpPr/>
            <p:nvPr/>
          </p:nvSpPr>
          <p:spPr>
            <a:xfrm>
              <a:off x="23413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4"/>
            <p:cNvSpPr/>
            <p:nvPr/>
          </p:nvSpPr>
          <p:spPr>
            <a:xfrm>
              <a:off x="249180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4"/>
            <p:cNvSpPr/>
            <p:nvPr/>
          </p:nvSpPr>
          <p:spPr>
            <a:xfrm>
              <a:off x="24918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4"/>
            <p:cNvSpPr/>
            <p:nvPr/>
          </p:nvSpPr>
          <p:spPr>
            <a:xfrm>
              <a:off x="249180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4"/>
            <p:cNvSpPr/>
            <p:nvPr/>
          </p:nvSpPr>
          <p:spPr>
            <a:xfrm>
              <a:off x="249180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4"/>
            <p:cNvSpPr/>
            <p:nvPr/>
          </p:nvSpPr>
          <p:spPr>
            <a:xfrm>
              <a:off x="249180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4"/>
            <p:cNvSpPr/>
            <p:nvPr/>
          </p:nvSpPr>
          <p:spPr>
            <a:xfrm>
              <a:off x="249180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4"/>
            <p:cNvSpPr/>
            <p:nvPr/>
          </p:nvSpPr>
          <p:spPr>
            <a:xfrm>
              <a:off x="249180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4"/>
            <p:cNvSpPr/>
            <p:nvPr/>
          </p:nvSpPr>
          <p:spPr>
            <a:xfrm>
              <a:off x="249180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4"/>
            <p:cNvSpPr/>
            <p:nvPr/>
          </p:nvSpPr>
          <p:spPr>
            <a:xfrm>
              <a:off x="249180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4"/>
            <p:cNvSpPr/>
            <p:nvPr/>
          </p:nvSpPr>
          <p:spPr>
            <a:xfrm>
              <a:off x="249180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4"/>
            <p:cNvSpPr/>
            <p:nvPr/>
          </p:nvSpPr>
          <p:spPr>
            <a:xfrm>
              <a:off x="249180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4"/>
            <p:cNvSpPr/>
            <p:nvPr/>
          </p:nvSpPr>
          <p:spPr>
            <a:xfrm>
              <a:off x="24918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4"/>
            <p:cNvSpPr/>
            <p:nvPr/>
          </p:nvSpPr>
          <p:spPr>
            <a:xfrm>
              <a:off x="249180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4"/>
            <p:cNvSpPr/>
            <p:nvPr/>
          </p:nvSpPr>
          <p:spPr>
            <a:xfrm>
              <a:off x="249180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4"/>
            <p:cNvSpPr/>
            <p:nvPr/>
          </p:nvSpPr>
          <p:spPr>
            <a:xfrm>
              <a:off x="249180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4"/>
            <p:cNvSpPr/>
            <p:nvPr/>
          </p:nvSpPr>
          <p:spPr>
            <a:xfrm>
              <a:off x="249180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4"/>
            <p:cNvSpPr/>
            <p:nvPr/>
          </p:nvSpPr>
          <p:spPr>
            <a:xfrm>
              <a:off x="249180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4"/>
            <p:cNvSpPr/>
            <p:nvPr/>
          </p:nvSpPr>
          <p:spPr>
            <a:xfrm>
              <a:off x="249180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4"/>
            <p:cNvSpPr/>
            <p:nvPr/>
          </p:nvSpPr>
          <p:spPr>
            <a:xfrm>
              <a:off x="249180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4"/>
            <p:cNvSpPr/>
            <p:nvPr/>
          </p:nvSpPr>
          <p:spPr>
            <a:xfrm>
              <a:off x="249180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4"/>
            <p:cNvSpPr/>
            <p:nvPr/>
          </p:nvSpPr>
          <p:spPr>
            <a:xfrm>
              <a:off x="249180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4"/>
            <p:cNvSpPr/>
            <p:nvPr/>
          </p:nvSpPr>
          <p:spPr>
            <a:xfrm>
              <a:off x="249180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
            <p:cNvSpPr/>
            <p:nvPr/>
          </p:nvSpPr>
          <p:spPr>
            <a:xfrm>
              <a:off x="249180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
            <p:cNvSpPr/>
            <p:nvPr/>
          </p:nvSpPr>
          <p:spPr>
            <a:xfrm>
              <a:off x="249180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
            <p:cNvSpPr/>
            <p:nvPr/>
          </p:nvSpPr>
          <p:spPr>
            <a:xfrm>
              <a:off x="249180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
            <p:cNvSpPr/>
            <p:nvPr/>
          </p:nvSpPr>
          <p:spPr>
            <a:xfrm>
              <a:off x="26423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
            <p:cNvSpPr/>
            <p:nvPr/>
          </p:nvSpPr>
          <p:spPr>
            <a:xfrm>
              <a:off x="26423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
            <p:cNvSpPr/>
            <p:nvPr/>
          </p:nvSpPr>
          <p:spPr>
            <a:xfrm>
              <a:off x="26423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
            <p:cNvSpPr/>
            <p:nvPr/>
          </p:nvSpPr>
          <p:spPr>
            <a:xfrm>
              <a:off x="26423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4"/>
            <p:cNvSpPr/>
            <p:nvPr/>
          </p:nvSpPr>
          <p:spPr>
            <a:xfrm>
              <a:off x="26423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4"/>
            <p:cNvSpPr/>
            <p:nvPr/>
          </p:nvSpPr>
          <p:spPr>
            <a:xfrm>
              <a:off x="26423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
            <p:cNvSpPr/>
            <p:nvPr/>
          </p:nvSpPr>
          <p:spPr>
            <a:xfrm>
              <a:off x="26423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4"/>
            <p:cNvSpPr/>
            <p:nvPr/>
          </p:nvSpPr>
          <p:spPr>
            <a:xfrm>
              <a:off x="26423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4"/>
            <p:cNvSpPr/>
            <p:nvPr/>
          </p:nvSpPr>
          <p:spPr>
            <a:xfrm>
              <a:off x="26423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
            <p:cNvSpPr/>
            <p:nvPr/>
          </p:nvSpPr>
          <p:spPr>
            <a:xfrm>
              <a:off x="26423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4"/>
            <p:cNvSpPr/>
            <p:nvPr/>
          </p:nvSpPr>
          <p:spPr>
            <a:xfrm>
              <a:off x="26423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4"/>
            <p:cNvSpPr/>
            <p:nvPr/>
          </p:nvSpPr>
          <p:spPr>
            <a:xfrm>
              <a:off x="26423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4"/>
            <p:cNvSpPr/>
            <p:nvPr/>
          </p:nvSpPr>
          <p:spPr>
            <a:xfrm>
              <a:off x="26423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4"/>
            <p:cNvSpPr/>
            <p:nvPr/>
          </p:nvSpPr>
          <p:spPr>
            <a:xfrm>
              <a:off x="26423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4"/>
            <p:cNvSpPr/>
            <p:nvPr/>
          </p:nvSpPr>
          <p:spPr>
            <a:xfrm>
              <a:off x="26423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4"/>
            <p:cNvSpPr/>
            <p:nvPr/>
          </p:nvSpPr>
          <p:spPr>
            <a:xfrm>
              <a:off x="26423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4"/>
            <p:cNvSpPr/>
            <p:nvPr/>
          </p:nvSpPr>
          <p:spPr>
            <a:xfrm>
              <a:off x="26423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4"/>
            <p:cNvSpPr/>
            <p:nvPr/>
          </p:nvSpPr>
          <p:spPr>
            <a:xfrm>
              <a:off x="26423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4"/>
            <p:cNvSpPr/>
            <p:nvPr/>
          </p:nvSpPr>
          <p:spPr>
            <a:xfrm>
              <a:off x="26423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4"/>
            <p:cNvSpPr/>
            <p:nvPr/>
          </p:nvSpPr>
          <p:spPr>
            <a:xfrm>
              <a:off x="26423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4"/>
            <p:cNvSpPr/>
            <p:nvPr/>
          </p:nvSpPr>
          <p:spPr>
            <a:xfrm>
              <a:off x="2792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4"/>
            <p:cNvSpPr/>
            <p:nvPr/>
          </p:nvSpPr>
          <p:spPr>
            <a:xfrm>
              <a:off x="2792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4"/>
            <p:cNvSpPr/>
            <p:nvPr/>
          </p:nvSpPr>
          <p:spPr>
            <a:xfrm>
              <a:off x="2792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4"/>
            <p:cNvSpPr/>
            <p:nvPr/>
          </p:nvSpPr>
          <p:spPr>
            <a:xfrm>
              <a:off x="2792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4"/>
            <p:cNvSpPr/>
            <p:nvPr/>
          </p:nvSpPr>
          <p:spPr>
            <a:xfrm>
              <a:off x="2792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4"/>
            <p:cNvSpPr/>
            <p:nvPr/>
          </p:nvSpPr>
          <p:spPr>
            <a:xfrm>
              <a:off x="2792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4"/>
            <p:cNvSpPr/>
            <p:nvPr/>
          </p:nvSpPr>
          <p:spPr>
            <a:xfrm>
              <a:off x="2792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4"/>
            <p:cNvSpPr/>
            <p:nvPr/>
          </p:nvSpPr>
          <p:spPr>
            <a:xfrm>
              <a:off x="2792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4"/>
            <p:cNvSpPr/>
            <p:nvPr/>
          </p:nvSpPr>
          <p:spPr>
            <a:xfrm>
              <a:off x="2792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4"/>
            <p:cNvSpPr/>
            <p:nvPr/>
          </p:nvSpPr>
          <p:spPr>
            <a:xfrm>
              <a:off x="2792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4"/>
            <p:cNvSpPr/>
            <p:nvPr/>
          </p:nvSpPr>
          <p:spPr>
            <a:xfrm>
              <a:off x="2792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4"/>
            <p:cNvSpPr/>
            <p:nvPr/>
          </p:nvSpPr>
          <p:spPr>
            <a:xfrm>
              <a:off x="2792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4"/>
            <p:cNvSpPr/>
            <p:nvPr/>
          </p:nvSpPr>
          <p:spPr>
            <a:xfrm>
              <a:off x="2792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4"/>
            <p:cNvSpPr/>
            <p:nvPr/>
          </p:nvSpPr>
          <p:spPr>
            <a:xfrm>
              <a:off x="2792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4"/>
            <p:cNvSpPr/>
            <p:nvPr/>
          </p:nvSpPr>
          <p:spPr>
            <a:xfrm>
              <a:off x="2792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4"/>
            <p:cNvSpPr/>
            <p:nvPr/>
          </p:nvSpPr>
          <p:spPr>
            <a:xfrm>
              <a:off x="2792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4"/>
            <p:cNvSpPr/>
            <p:nvPr/>
          </p:nvSpPr>
          <p:spPr>
            <a:xfrm>
              <a:off x="2792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4"/>
            <p:cNvSpPr/>
            <p:nvPr/>
          </p:nvSpPr>
          <p:spPr>
            <a:xfrm>
              <a:off x="2792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4"/>
            <p:cNvSpPr/>
            <p:nvPr/>
          </p:nvSpPr>
          <p:spPr>
            <a:xfrm>
              <a:off x="294332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4"/>
            <p:cNvSpPr/>
            <p:nvPr/>
          </p:nvSpPr>
          <p:spPr>
            <a:xfrm>
              <a:off x="294332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4"/>
            <p:cNvSpPr/>
            <p:nvPr/>
          </p:nvSpPr>
          <p:spPr>
            <a:xfrm>
              <a:off x="294332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4"/>
            <p:cNvSpPr/>
            <p:nvPr/>
          </p:nvSpPr>
          <p:spPr>
            <a:xfrm>
              <a:off x="294332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4"/>
            <p:cNvSpPr/>
            <p:nvPr/>
          </p:nvSpPr>
          <p:spPr>
            <a:xfrm>
              <a:off x="294332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
            <p:cNvSpPr/>
            <p:nvPr/>
          </p:nvSpPr>
          <p:spPr>
            <a:xfrm>
              <a:off x="294332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4"/>
            <p:cNvSpPr/>
            <p:nvPr/>
          </p:nvSpPr>
          <p:spPr>
            <a:xfrm>
              <a:off x="294332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4"/>
            <p:cNvSpPr/>
            <p:nvPr/>
          </p:nvSpPr>
          <p:spPr>
            <a:xfrm>
              <a:off x="294332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4"/>
            <p:cNvSpPr/>
            <p:nvPr/>
          </p:nvSpPr>
          <p:spPr>
            <a:xfrm>
              <a:off x="294332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4"/>
            <p:cNvSpPr/>
            <p:nvPr/>
          </p:nvSpPr>
          <p:spPr>
            <a:xfrm>
              <a:off x="294332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
            <p:cNvSpPr/>
            <p:nvPr/>
          </p:nvSpPr>
          <p:spPr>
            <a:xfrm>
              <a:off x="294332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
            <p:cNvSpPr/>
            <p:nvPr/>
          </p:nvSpPr>
          <p:spPr>
            <a:xfrm>
              <a:off x="294332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
            <p:cNvSpPr/>
            <p:nvPr/>
          </p:nvSpPr>
          <p:spPr>
            <a:xfrm>
              <a:off x="294332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
            <p:cNvSpPr/>
            <p:nvPr/>
          </p:nvSpPr>
          <p:spPr>
            <a:xfrm>
              <a:off x="294332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4"/>
            <p:cNvSpPr/>
            <p:nvPr/>
          </p:nvSpPr>
          <p:spPr>
            <a:xfrm>
              <a:off x="294332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
            <p:cNvSpPr/>
            <p:nvPr/>
          </p:nvSpPr>
          <p:spPr>
            <a:xfrm>
              <a:off x="294332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
            <p:cNvSpPr/>
            <p:nvPr/>
          </p:nvSpPr>
          <p:spPr>
            <a:xfrm>
              <a:off x="294332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
            <p:cNvSpPr/>
            <p:nvPr/>
          </p:nvSpPr>
          <p:spPr>
            <a:xfrm>
              <a:off x="294332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
            <p:cNvSpPr/>
            <p:nvPr/>
          </p:nvSpPr>
          <p:spPr>
            <a:xfrm>
              <a:off x="309385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
            <p:cNvSpPr/>
            <p:nvPr/>
          </p:nvSpPr>
          <p:spPr>
            <a:xfrm>
              <a:off x="309385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
            <p:cNvSpPr/>
            <p:nvPr/>
          </p:nvSpPr>
          <p:spPr>
            <a:xfrm>
              <a:off x="309385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4"/>
            <p:cNvSpPr/>
            <p:nvPr/>
          </p:nvSpPr>
          <p:spPr>
            <a:xfrm>
              <a:off x="309385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4"/>
            <p:cNvSpPr/>
            <p:nvPr/>
          </p:nvSpPr>
          <p:spPr>
            <a:xfrm>
              <a:off x="309385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
            <p:cNvSpPr/>
            <p:nvPr/>
          </p:nvSpPr>
          <p:spPr>
            <a:xfrm>
              <a:off x="309385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
            <p:cNvSpPr/>
            <p:nvPr/>
          </p:nvSpPr>
          <p:spPr>
            <a:xfrm>
              <a:off x="309385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
            <p:cNvSpPr/>
            <p:nvPr/>
          </p:nvSpPr>
          <p:spPr>
            <a:xfrm>
              <a:off x="309385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4"/>
            <p:cNvSpPr/>
            <p:nvPr/>
          </p:nvSpPr>
          <p:spPr>
            <a:xfrm>
              <a:off x="309385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
            <p:cNvSpPr/>
            <p:nvPr/>
          </p:nvSpPr>
          <p:spPr>
            <a:xfrm>
              <a:off x="32443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4"/>
            <p:cNvSpPr/>
            <p:nvPr/>
          </p:nvSpPr>
          <p:spPr>
            <a:xfrm>
              <a:off x="32443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
            <p:cNvSpPr/>
            <p:nvPr/>
          </p:nvSpPr>
          <p:spPr>
            <a:xfrm>
              <a:off x="32443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4"/>
            <p:cNvSpPr/>
            <p:nvPr/>
          </p:nvSpPr>
          <p:spPr>
            <a:xfrm>
              <a:off x="32443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4"/>
            <p:cNvSpPr/>
            <p:nvPr/>
          </p:nvSpPr>
          <p:spPr>
            <a:xfrm>
              <a:off x="32443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
            <p:cNvSpPr/>
            <p:nvPr/>
          </p:nvSpPr>
          <p:spPr>
            <a:xfrm>
              <a:off x="32443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4"/>
            <p:cNvSpPr/>
            <p:nvPr/>
          </p:nvSpPr>
          <p:spPr>
            <a:xfrm>
              <a:off x="32443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4"/>
            <p:cNvSpPr/>
            <p:nvPr/>
          </p:nvSpPr>
          <p:spPr>
            <a:xfrm>
              <a:off x="32443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4"/>
            <p:cNvSpPr/>
            <p:nvPr/>
          </p:nvSpPr>
          <p:spPr>
            <a:xfrm>
              <a:off x="33948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4"/>
            <p:cNvSpPr/>
            <p:nvPr/>
          </p:nvSpPr>
          <p:spPr>
            <a:xfrm>
              <a:off x="33948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
            <p:cNvSpPr/>
            <p:nvPr/>
          </p:nvSpPr>
          <p:spPr>
            <a:xfrm>
              <a:off x="33948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
            <p:cNvSpPr/>
            <p:nvPr/>
          </p:nvSpPr>
          <p:spPr>
            <a:xfrm>
              <a:off x="33948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
            <p:cNvSpPr/>
            <p:nvPr/>
          </p:nvSpPr>
          <p:spPr>
            <a:xfrm>
              <a:off x="33948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
            <p:cNvSpPr/>
            <p:nvPr/>
          </p:nvSpPr>
          <p:spPr>
            <a:xfrm>
              <a:off x="33948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
            <p:cNvSpPr/>
            <p:nvPr/>
          </p:nvSpPr>
          <p:spPr>
            <a:xfrm>
              <a:off x="35453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
            <p:cNvSpPr/>
            <p:nvPr/>
          </p:nvSpPr>
          <p:spPr>
            <a:xfrm>
              <a:off x="35453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
            <p:cNvSpPr/>
            <p:nvPr/>
          </p:nvSpPr>
          <p:spPr>
            <a:xfrm>
              <a:off x="35453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8" name="Google Shape;1458;p4"/>
          <p:cNvGrpSpPr/>
          <p:nvPr/>
        </p:nvGrpSpPr>
        <p:grpSpPr>
          <a:xfrm rot="10800000">
            <a:off x="6367294" y="28698"/>
            <a:ext cx="2309820" cy="5086302"/>
            <a:chOff x="1287725" y="238125"/>
            <a:chExt cx="2379050" cy="5238750"/>
          </a:xfrm>
        </p:grpSpPr>
        <p:sp>
          <p:nvSpPr>
            <p:cNvPr id="1459" name="Google Shape;1459;p4"/>
            <p:cNvSpPr/>
            <p:nvPr/>
          </p:nvSpPr>
          <p:spPr>
            <a:xfrm>
              <a:off x="128772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4"/>
            <p:cNvSpPr/>
            <p:nvPr/>
          </p:nvSpPr>
          <p:spPr>
            <a:xfrm>
              <a:off x="12877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
            <p:cNvSpPr/>
            <p:nvPr/>
          </p:nvSpPr>
          <p:spPr>
            <a:xfrm>
              <a:off x="128772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
            <p:cNvSpPr/>
            <p:nvPr/>
          </p:nvSpPr>
          <p:spPr>
            <a:xfrm>
              <a:off x="12877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
            <p:cNvSpPr/>
            <p:nvPr/>
          </p:nvSpPr>
          <p:spPr>
            <a:xfrm>
              <a:off x="128772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
            <p:cNvSpPr/>
            <p:nvPr/>
          </p:nvSpPr>
          <p:spPr>
            <a:xfrm>
              <a:off x="12877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
            <p:cNvSpPr/>
            <p:nvPr/>
          </p:nvSpPr>
          <p:spPr>
            <a:xfrm>
              <a:off x="12877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4"/>
            <p:cNvSpPr/>
            <p:nvPr/>
          </p:nvSpPr>
          <p:spPr>
            <a:xfrm>
              <a:off x="12877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
            <p:cNvSpPr/>
            <p:nvPr/>
          </p:nvSpPr>
          <p:spPr>
            <a:xfrm>
              <a:off x="128772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4"/>
            <p:cNvSpPr/>
            <p:nvPr/>
          </p:nvSpPr>
          <p:spPr>
            <a:xfrm>
              <a:off x="12877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4"/>
            <p:cNvSpPr/>
            <p:nvPr/>
          </p:nvSpPr>
          <p:spPr>
            <a:xfrm>
              <a:off x="128772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4"/>
            <p:cNvSpPr/>
            <p:nvPr/>
          </p:nvSpPr>
          <p:spPr>
            <a:xfrm>
              <a:off x="12877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4"/>
            <p:cNvSpPr/>
            <p:nvPr/>
          </p:nvSpPr>
          <p:spPr>
            <a:xfrm>
              <a:off x="128772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4"/>
            <p:cNvSpPr/>
            <p:nvPr/>
          </p:nvSpPr>
          <p:spPr>
            <a:xfrm>
              <a:off x="12877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
            <p:cNvSpPr/>
            <p:nvPr/>
          </p:nvSpPr>
          <p:spPr>
            <a:xfrm>
              <a:off x="12877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
            <p:cNvSpPr/>
            <p:nvPr/>
          </p:nvSpPr>
          <p:spPr>
            <a:xfrm>
              <a:off x="14382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
            <p:cNvSpPr/>
            <p:nvPr/>
          </p:nvSpPr>
          <p:spPr>
            <a:xfrm>
              <a:off x="14382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4"/>
            <p:cNvSpPr/>
            <p:nvPr/>
          </p:nvSpPr>
          <p:spPr>
            <a:xfrm>
              <a:off x="14382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4"/>
            <p:cNvSpPr/>
            <p:nvPr/>
          </p:nvSpPr>
          <p:spPr>
            <a:xfrm>
              <a:off x="14382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
            <p:cNvSpPr/>
            <p:nvPr/>
          </p:nvSpPr>
          <p:spPr>
            <a:xfrm>
              <a:off x="15887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4"/>
            <p:cNvSpPr/>
            <p:nvPr/>
          </p:nvSpPr>
          <p:spPr>
            <a:xfrm>
              <a:off x="15887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4"/>
            <p:cNvSpPr/>
            <p:nvPr/>
          </p:nvSpPr>
          <p:spPr>
            <a:xfrm>
              <a:off x="15887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
            <p:cNvSpPr/>
            <p:nvPr/>
          </p:nvSpPr>
          <p:spPr>
            <a:xfrm>
              <a:off x="15887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4"/>
            <p:cNvSpPr/>
            <p:nvPr/>
          </p:nvSpPr>
          <p:spPr>
            <a:xfrm>
              <a:off x="15887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4"/>
            <p:cNvSpPr/>
            <p:nvPr/>
          </p:nvSpPr>
          <p:spPr>
            <a:xfrm>
              <a:off x="15887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4"/>
            <p:cNvSpPr/>
            <p:nvPr/>
          </p:nvSpPr>
          <p:spPr>
            <a:xfrm>
              <a:off x="15887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4"/>
            <p:cNvSpPr/>
            <p:nvPr/>
          </p:nvSpPr>
          <p:spPr>
            <a:xfrm>
              <a:off x="15887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4"/>
            <p:cNvSpPr/>
            <p:nvPr/>
          </p:nvSpPr>
          <p:spPr>
            <a:xfrm>
              <a:off x="15887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4"/>
            <p:cNvSpPr/>
            <p:nvPr/>
          </p:nvSpPr>
          <p:spPr>
            <a:xfrm>
              <a:off x="15887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4"/>
            <p:cNvSpPr/>
            <p:nvPr/>
          </p:nvSpPr>
          <p:spPr>
            <a:xfrm>
              <a:off x="17392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4"/>
            <p:cNvSpPr/>
            <p:nvPr/>
          </p:nvSpPr>
          <p:spPr>
            <a:xfrm>
              <a:off x="17392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4"/>
            <p:cNvSpPr/>
            <p:nvPr/>
          </p:nvSpPr>
          <p:spPr>
            <a:xfrm>
              <a:off x="17392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4"/>
            <p:cNvSpPr/>
            <p:nvPr/>
          </p:nvSpPr>
          <p:spPr>
            <a:xfrm>
              <a:off x="17392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4"/>
            <p:cNvSpPr/>
            <p:nvPr/>
          </p:nvSpPr>
          <p:spPr>
            <a:xfrm>
              <a:off x="17392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4"/>
            <p:cNvSpPr/>
            <p:nvPr/>
          </p:nvSpPr>
          <p:spPr>
            <a:xfrm>
              <a:off x="17392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4"/>
            <p:cNvSpPr/>
            <p:nvPr/>
          </p:nvSpPr>
          <p:spPr>
            <a:xfrm>
              <a:off x="17392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4"/>
            <p:cNvSpPr/>
            <p:nvPr/>
          </p:nvSpPr>
          <p:spPr>
            <a:xfrm>
              <a:off x="17392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4"/>
            <p:cNvSpPr/>
            <p:nvPr/>
          </p:nvSpPr>
          <p:spPr>
            <a:xfrm>
              <a:off x="17392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4"/>
            <p:cNvSpPr/>
            <p:nvPr/>
          </p:nvSpPr>
          <p:spPr>
            <a:xfrm>
              <a:off x="17392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4"/>
            <p:cNvSpPr/>
            <p:nvPr/>
          </p:nvSpPr>
          <p:spPr>
            <a:xfrm>
              <a:off x="17392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4"/>
            <p:cNvSpPr/>
            <p:nvPr/>
          </p:nvSpPr>
          <p:spPr>
            <a:xfrm>
              <a:off x="17392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4"/>
            <p:cNvSpPr/>
            <p:nvPr/>
          </p:nvSpPr>
          <p:spPr>
            <a:xfrm>
              <a:off x="17392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4"/>
            <p:cNvSpPr/>
            <p:nvPr/>
          </p:nvSpPr>
          <p:spPr>
            <a:xfrm>
              <a:off x="17392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4"/>
            <p:cNvSpPr/>
            <p:nvPr/>
          </p:nvSpPr>
          <p:spPr>
            <a:xfrm>
              <a:off x="17392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4"/>
            <p:cNvSpPr/>
            <p:nvPr/>
          </p:nvSpPr>
          <p:spPr>
            <a:xfrm>
              <a:off x="17392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4"/>
            <p:cNvSpPr/>
            <p:nvPr/>
          </p:nvSpPr>
          <p:spPr>
            <a:xfrm>
              <a:off x="17392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4"/>
            <p:cNvSpPr/>
            <p:nvPr/>
          </p:nvSpPr>
          <p:spPr>
            <a:xfrm>
              <a:off x="188975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4"/>
            <p:cNvSpPr/>
            <p:nvPr/>
          </p:nvSpPr>
          <p:spPr>
            <a:xfrm>
              <a:off x="188975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4"/>
            <p:cNvSpPr/>
            <p:nvPr/>
          </p:nvSpPr>
          <p:spPr>
            <a:xfrm>
              <a:off x="18897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4"/>
            <p:cNvSpPr/>
            <p:nvPr/>
          </p:nvSpPr>
          <p:spPr>
            <a:xfrm>
              <a:off x="188975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4"/>
            <p:cNvSpPr/>
            <p:nvPr/>
          </p:nvSpPr>
          <p:spPr>
            <a:xfrm>
              <a:off x="18897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4"/>
            <p:cNvSpPr/>
            <p:nvPr/>
          </p:nvSpPr>
          <p:spPr>
            <a:xfrm>
              <a:off x="188975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4"/>
            <p:cNvSpPr/>
            <p:nvPr/>
          </p:nvSpPr>
          <p:spPr>
            <a:xfrm>
              <a:off x="188975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4"/>
            <p:cNvSpPr/>
            <p:nvPr/>
          </p:nvSpPr>
          <p:spPr>
            <a:xfrm>
              <a:off x="188975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4"/>
            <p:cNvSpPr/>
            <p:nvPr/>
          </p:nvSpPr>
          <p:spPr>
            <a:xfrm>
              <a:off x="18897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4"/>
            <p:cNvSpPr/>
            <p:nvPr/>
          </p:nvSpPr>
          <p:spPr>
            <a:xfrm>
              <a:off x="188975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4"/>
            <p:cNvSpPr/>
            <p:nvPr/>
          </p:nvSpPr>
          <p:spPr>
            <a:xfrm>
              <a:off x="188975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4"/>
            <p:cNvSpPr/>
            <p:nvPr/>
          </p:nvSpPr>
          <p:spPr>
            <a:xfrm>
              <a:off x="204027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4"/>
            <p:cNvSpPr/>
            <p:nvPr/>
          </p:nvSpPr>
          <p:spPr>
            <a:xfrm>
              <a:off x="204027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4"/>
            <p:cNvSpPr/>
            <p:nvPr/>
          </p:nvSpPr>
          <p:spPr>
            <a:xfrm>
              <a:off x="204027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4"/>
            <p:cNvSpPr/>
            <p:nvPr/>
          </p:nvSpPr>
          <p:spPr>
            <a:xfrm>
              <a:off x="204027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4"/>
            <p:cNvSpPr/>
            <p:nvPr/>
          </p:nvSpPr>
          <p:spPr>
            <a:xfrm>
              <a:off x="204027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
            <p:cNvSpPr/>
            <p:nvPr/>
          </p:nvSpPr>
          <p:spPr>
            <a:xfrm>
              <a:off x="204027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
            <p:cNvSpPr/>
            <p:nvPr/>
          </p:nvSpPr>
          <p:spPr>
            <a:xfrm>
              <a:off x="204027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
            <p:cNvSpPr/>
            <p:nvPr/>
          </p:nvSpPr>
          <p:spPr>
            <a:xfrm>
              <a:off x="204027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
            <p:cNvSpPr/>
            <p:nvPr/>
          </p:nvSpPr>
          <p:spPr>
            <a:xfrm>
              <a:off x="204027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
            <p:cNvSpPr/>
            <p:nvPr/>
          </p:nvSpPr>
          <p:spPr>
            <a:xfrm>
              <a:off x="204027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
            <p:cNvSpPr/>
            <p:nvPr/>
          </p:nvSpPr>
          <p:spPr>
            <a:xfrm>
              <a:off x="204027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
            <p:cNvSpPr/>
            <p:nvPr/>
          </p:nvSpPr>
          <p:spPr>
            <a:xfrm>
              <a:off x="204027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4"/>
            <p:cNvSpPr/>
            <p:nvPr/>
          </p:nvSpPr>
          <p:spPr>
            <a:xfrm>
              <a:off x="204027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4"/>
            <p:cNvSpPr/>
            <p:nvPr/>
          </p:nvSpPr>
          <p:spPr>
            <a:xfrm>
              <a:off x="21907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
            <p:cNvSpPr/>
            <p:nvPr/>
          </p:nvSpPr>
          <p:spPr>
            <a:xfrm>
              <a:off x="21907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
            <p:cNvSpPr/>
            <p:nvPr/>
          </p:nvSpPr>
          <p:spPr>
            <a:xfrm>
              <a:off x="21907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
            <p:cNvSpPr/>
            <p:nvPr/>
          </p:nvSpPr>
          <p:spPr>
            <a:xfrm>
              <a:off x="21907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
            <p:cNvSpPr/>
            <p:nvPr/>
          </p:nvSpPr>
          <p:spPr>
            <a:xfrm>
              <a:off x="21907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
            <p:cNvSpPr/>
            <p:nvPr/>
          </p:nvSpPr>
          <p:spPr>
            <a:xfrm>
              <a:off x="2190775"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4"/>
            <p:cNvSpPr/>
            <p:nvPr/>
          </p:nvSpPr>
          <p:spPr>
            <a:xfrm>
              <a:off x="21907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4"/>
            <p:cNvSpPr/>
            <p:nvPr/>
          </p:nvSpPr>
          <p:spPr>
            <a:xfrm>
              <a:off x="21907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4"/>
            <p:cNvSpPr/>
            <p:nvPr/>
          </p:nvSpPr>
          <p:spPr>
            <a:xfrm>
              <a:off x="2190775"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
            <p:cNvSpPr/>
            <p:nvPr/>
          </p:nvSpPr>
          <p:spPr>
            <a:xfrm>
              <a:off x="23413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
            <p:cNvSpPr/>
            <p:nvPr/>
          </p:nvSpPr>
          <p:spPr>
            <a:xfrm>
              <a:off x="23413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
            <p:cNvSpPr/>
            <p:nvPr/>
          </p:nvSpPr>
          <p:spPr>
            <a:xfrm>
              <a:off x="23413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
            <p:cNvSpPr/>
            <p:nvPr/>
          </p:nvSpPr>
          <p:spPr>
            <a:xfrm>
              <a:off x="23413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
            <p:cNvSpPr/>
            <p:nvPr/>
          </p:nvSpPr>
          <p:spPr>
            <a:xfrm>
              <a:off x="23413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
            <p:cNvSpPr/>
            <p:nvPr/>
          </p:nvSpPr>
          <p:spPr>
            <a:xfrm>
              <a:off x="23413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
            <p:cNvSpPr/>
            <p:nvPr/>
          </p:nvSpPr>
          <p:spPr>
            <a:xfrm>
              <a:off x="23413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
            <p:cNvSpPr/>
            <p:nvPr/>
          </p:nvSpPr>
          <p:spPr>
            <a:xfrm>
              <a:off x="23413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
            <p:cNvSpPr/>
            <p:nvPr/>
          </p:nvSpPr>
          <p:spPr>
            <a:xfrm>
              <a:off x="249180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
            <p:cNvSpPr/>
            <p:nvPr/>
          </p:nvSpPr>
          <p:spPr>
            <a:xfrm>
              <a:off x="249180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
            <p:cNvSpPr/>
            <p:nvPr/>
          </p:nvSpPr>
          <p:spPr>
            <a:xfrm>
              <a:off x="249180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4"/>
            <p:cNvSpPr/>
            <p:nvPr/>
          </p:nvSpPr>
          <p:spPr>
            <a:xfrm>
              <a:off x="249180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4"/>
            <p:cNvSpPr/>
            <p:nvPr/>
          </p:nvSpPr>
          <p:spPr>
            <a:xfrm>
              <a:off x="24918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4"/>
            <p:cNvSpPr/>
            <p:nvPr/>
          </p:nvSpPr>
          <p:spPr>
            <a:xfrm>
              <a:off x="26423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4"/>
            <p:cNvSpPr/>
            <p:nvPr/>
          </p:nvSpPr>
          <p:spPr>
            <a:xfrm>
              <a:off x="26423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4"/>
            <p:cNvSpPr/>
            <p:nvPr/>
          </p:nvSpPr>
          <p:spPr>
            <a:xfrm>
              <a:off x="26423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4"/>
            <p:cNvSpPr/>
            <p:nvPr/>
          </p:nvSpPr>
          <p:spPr>
            <a:xfrm>
              <a:off x="26423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
            <p:cNvSpPr/>
            <p:nvPr/>
          </p:nvSpPr>
          <p:spPr>
            <a:xfrm>
              <a:off x="26423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
            <p:cNvSpPr/>
            <p:nvPr/>
          </p:nvSpPr>
          <p:spPr>
            <a:xfrm>
              <a:off x="2792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4"/>
            <p:cNvSpPr/>
            <p:nvPr/>
          </p:nvSpPr>
          <p:spPr>
            <a:xfrm>
              <a:off x="294332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4"/>
            <p:cNvSpPr/>
            <p:nvPr/>
          </p:nvSpPr>
          <p:spPr>
            <a:xfrm>
              <a:off x="294332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
            <p:cNvSpPr/>
            <p:nvPr/>
          </p:nvSpPr>
          <p:spPr>
            <a:xfrm>
              <a:off x="309385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
            <p:cNvSpPr/>
            <p:nvPr/>
          </p:nvSpPr>
          <p:spPr>
            <a:xfrm>
              <a:off x="33948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4"/>
            <p:cNvSpPr/>
            <p:nvPr/>
          </p:nvSpPr>
          <p:spPr>
            <a:xfrm>
              <a:off x="35453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62" name="Google Shape;1562;p4"/>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563"/>
        <p:cNvGrpSpPr/>
        <p:nvPr/>
      </p:nvGrpSpPr>
      <p:grpSpPr>
        <a:xfrm>
          <a:off x="0" y="0"/>
          <a:ext cx="0" cy="0"/>
          <a:chOff x="0" y="0"/>
          <a:chExt cx="0" cy="0"/>
        </a:xfrm>
      </p:grpSpPr>
      <p:sp>
        <p:nvSpPr>
          <p:cNvPr id="1564" name="Google Shape;1564;p5"/>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565" name="Google Shape;1565;p5"/>
          <p:cNvSpPr txBox="1">
            <a:spLocks noGrp="1"/>
          </p:cNvSpPr>
          <p:nvPr>
            <p:ph type="body" idx="1"/>
          </p:nvPr>
        </p:nvSpPr>
        <p:spPr>
          <a:xfrm>
            <a:off x="718300" y="1733550"/>
            <a:ext cx="6761100" cy="29805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grpSp>
        <p:nvGrpSpPr>
          <p:cNvPr id="1566" name="Google Shape;1566;p5"/>
          <p:cNvGrpSpPr/>
          <p:nvPr/>
        </p:nvGrpSpPr>
        <p:grpSpPr>
          <a:xfrm rot="10800000">
            <a:off x="8851487" y="28707"/>
            <a:ext cx="264012" cy="5086302"/>
            <a:chOff x="5307800" y="238125"/>
            <a:chExt cx="271925" cy="5238750"/>
          </a:xfrm>
        </p:grpSpPr>
        <p:sp>
          <p:nvSpPr>
            <p:cNvPr id="1567" name="Google Shape;1567;p5"/>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5"/>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5"/>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5"/>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5"/>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5"/>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5"/>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5"/>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5"/>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5"/>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5"/>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5"/>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5"/>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5"/>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5"/>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5"/>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5"/>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5"/>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5"/>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5"/>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5"/>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5"/>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5"/>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5"/>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5"/>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5"/>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5"/>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5"/>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5"/>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5"/>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5"/>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5"/>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5"/>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5"/>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5"/>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5"/>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5"/>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5"/>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5"/>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5"/>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5"/>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5"/>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5"/>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5"/>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5"/>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5"/>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5"/>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5"/>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5"/>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5"/>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5"/>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5"/>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5"/>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5"/>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5"/>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5"/>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5"/>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4" name="Google Shape;1624;p5"/>
          <p:cNvGrpSpPr/>
          <p:nvPr/>
        </p:nvGrpSpPr>
        <p:grpSpPr>
          <a:xfrm rot="10800000">
            <a:off x="7828571" y="28707"/>
            <a:ext cx="1140783" cy="5086302"/>
            <a:chOff x="5458325" y="238125"/>
            <a:chExt cx="1174975" cy="5238750"/>
          </a:xfrm>
        </p:grpSpPr>
        <p:sp>
          <p:nvSpPr>
            <p:cNvPr id="1625" name="Google Shape;1625;p5"/>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5"/>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5"/>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5"/>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5"/>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5"/>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5"/>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5"/>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5"/>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5"/>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5"/>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5"/>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5"/>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5"/>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5"/>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5"/>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5"/>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5"/>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5"/>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5"/>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5"/>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5"/>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5"/>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5"/>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5"/>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5"/>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5"/>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5"/>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5"/>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5"/>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5"/>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5"/>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5"/>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5"/>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5"/>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5"/>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5"/>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5"/>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5"/>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5"/>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5"/>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5"/>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5"/>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5"/>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5"/>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5"/>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5"/>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5"/>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5"/>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5"/>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5"/>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5"/>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5"/>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5"/>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5"/>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5"/>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5"/>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5"/>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5"/>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5"/>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5"/>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5"/>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7" name="Google Shape;1687;p5"/>
          <p:cNvGrpSpPr/>
          <p:nvPr/>
        </p:nvGrpSpPr>
        <p:grpSpPr>
          <a:xfrm rot="10800000">
            <a:off x="7682451" y="28707"/>
            <a:ext cx="994639" cy="4940182"/>
            <a:chOff x="5759350" y="388625"/>
            <a:chExt cx="1024450" cy="5088250"/>
          </a:xfrm>
        </p:grpSpPr>
        <p:sp>
          <p:nvSpPr>
            <p:cNvPr id="1688" name="Google Shape;1688;p5"/>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5"/>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5"/>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5"/>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5"/>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5"/>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5"/>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5"/>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5"/>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5"/>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5"/>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5"/>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5"/>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5"/>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5"/>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5"/>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5"/>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5"/>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5"/>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5"/>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5"/>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5"/>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5"/>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5"/>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5"/>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5"/>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5"/>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5"/>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5"/>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5"/>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5"/>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5"/>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5"/>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5"/>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5"/>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5"/>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5"/>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5"/>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5"/>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5"/>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5"/>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5"/>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5"/>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5"/>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5"/>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5"/>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5"/>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5"/>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5"/>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5"/>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5"/>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5"/>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5"/>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5"/>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5"/>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5"/>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5"/>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5"/>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5"/>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5"/>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5"/>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5"/>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5"/>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5"/>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5"/>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5"/>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5"/>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5"/>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5"/>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5"/>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5"/>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5"/>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5"/>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5"/>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5"/>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5"/>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5"/>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5"/>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5"/>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5"/>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5"/>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5"/>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5"/>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5"/>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5"/>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5"/>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5"/>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5"/>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5"/>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5"/>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5"/>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5"/>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5"/>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5"/>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5"/>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5"/>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5"/>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5"/>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5"/>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5"/>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5"/>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9" name="Google Shape;1789;p5"/>
          <p:cNvGrpSpPr/>
          <p:nvPr/>
        </p:nvGrpSpPr>
        <p:grpSpPr>
          <a:xfrm rot="10800000">
            <a:off x="7682451" y="28707"/>
            <a:ext cx="1140783" cy="5086302"/>
            <a:chOff x="5608825" y="238125"/>
            <a:chExt cx="1174975" cy="5238750"/>
          </a:xfrm>
        </p:grpSpPr>
        <p:sp>
          <p:nvSpPr>
            <p:cNvPr id="1790" name="Google Shape;1790;p5"/>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5"/>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5"/>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5"/>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5"/>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5"/>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5"/>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5"/>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5"/>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5"/>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5"/>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5"/>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5"/>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5"/>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5"/>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5"/>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5"/>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5"/>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5"/>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5"/>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5"/>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5"/>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5"/>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5"/>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5"/>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5"/>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5"/>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5"/>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5"/>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5"/>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5"/>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5"/>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5"/>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5"/>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5"/>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5"/>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5"/>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0" name="Google Shape;1840;p5"/>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841"/>
        <p:cNvGrpSpPr/>
        <p:nvPr/>
      </p:nvGrpSpPr>
      <p:grpSpPr>
        <a:xfrm>
          <a:off x="0" y="0"/>
          <a:ext cx="0" cy="0"/>
          <a:chOff x="0" y="0"/>
          <a:chExt cx="0" cy="0"/>
        </a:xfrm>
      </p:grpSpPr>
      <p:sp>
        <p:nvSpPr>
          <p:cNvPr id="1842" name="Google Shape;1842;p6"/>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843" name="Google Shape;1843;p6"/>
          <p:cNvSpPr txBox="1">
            <a:spLocks noGrp="1"/>
          </p:cNvSpPr>
          <p:nvPr>
            <p:ph type="body" idx="1"/>
          </p:nvPr>
        </p:nvSpPr>
        <p:spPr>
          <a:xfrm>
            <a:off x="718300" y="1762650"/>
            <a:ext cx="3242400" cy="3087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1844" name="Google Shape;1844;p6"/>
          <p:cNvSpPr txBox="1">
            <a:spLocks noGrp="1"/>
          </p:cNvSpPr>
          <p:nvPr>
            <p:ph type="body" idx="2"/>
          </p:nvPr>
        </p:nvSpPr>
        <p:spPr>
          <a:xfrm>
            <a:off x="4156071" y="1762650"/>
            <a:ext cx="3242400" cy="3087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grpSp>
        <p:nvGrpSpPr>
          <p:cNvPr id="1845" name="Google Shape;1845;p6"/>
          <p:cNvGrpSpPr/>
          <p:nvPr/>
        </p:nvGrpSpPr>
        <p:grpSpPr>
          <a:xfrm rot="10800000">
            <a:off x="8851487" y="28707"/>
            <a:ext cx="264012" cy="5086302"/>
            <a:chOff x="5307800" y="238125"/>
            <a:chExt cx="271925" cy="5238750"/>
          </a:xfrm>
        </p:grpSpPr>
        <p:sp>
          <p:nvSpPr>
            <p:cNvPr id="1846" name="Google Shape;1846;p6"/>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6"/>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6"/>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6"/>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6"/>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6"/>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6"/>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6"/>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6"/>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6"/>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6"/>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6"/>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6"/>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6"/>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6"/>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6"/>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6"/>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6"/>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6"/>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6"/>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6"/>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6"/>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6"/>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6"/>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6"/>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6"/>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6"/>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6"/>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6"/>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6"/>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6"/>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6"/>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6"/>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6"/>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6"/>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6"/>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6"/>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6"/>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6"/>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6"/>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6"/>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6"/>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6"/>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6"/>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6"/>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6"/>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6"/>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6"/>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6"/>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6"/>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6"/>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6"/>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6"/>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6"/>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6"/>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6"/>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6"/>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3" name="Google Shape;1903;p6"/>
          <p:cNvGrpSpPr/>
          <p:nvPr/>
        </p:nvGrpSpPr>
        <p:grpSpPr>
          <a:xfrm rot="10800000">
            <a:off x="7828571" y="28707"/>
            <a:ext cx="1140783" cy="5086302"/>
            <a:chOff x="5458325" y="238125"/>
            <a:chExt cx="1174975" cy="5238750"/>
          </a:xfrm>
        </p:grpSpPr>
        <p:sp>
          <p:nvSpPr>
            <p:cNvPr id="1904" name="Google Shape;1904;p6"/>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6"/>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6"/>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6"/>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6"/>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6"/>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6"/>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6"/>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6"/>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6"/>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6"/>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6"/>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6"/>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6"/>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6"/>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6"/>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6"/>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6"/>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6"/>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6"/>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6"/>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6"/>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6"/>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6"/>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6"/>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6"/>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6"/>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6"/>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6"/>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6"/>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6"/>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6"/>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6"/>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6"/>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6"/>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6"/>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6"/>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6"/>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6"/>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6"/>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6"/>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6"/>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6"/>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6"/>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6"/>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6"/>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6"/>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6"/>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6"/>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6"/>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6"/>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6"/>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6"/>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6"/>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6"/>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6"/>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6"/>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6"/>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6"/>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6"/>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6"/>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6"/>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6" name="Google Shape;1966;p6"/>
          <p:cNvGrpSpPr/>
          <p:nvPr/>
        </p:nvGrpSpPr>
        <p:grpSpPr>
          <a:xfrm rot="10800000">
            <a:off x="7682451" y="28707"/>
            <a:ext cx="994639" cy="4940182"/>
            <a:chOff x="5759350" y="388625"/>
            <a:chExt cx="1024450" cy="5088250"/>
          </a:xfrm>
        </p:grpSpPr>
        <p:sp>
          <p:nvSpPr>
            <p:cNvPr id="1967" name="Google Shape;1967;p6"/>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6"/>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6"/>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6"/>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6"/>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6"/>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6"/>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6"/>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6"/>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6"/>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6"/>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6"/>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6"/>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6"/>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6"/>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6"/>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6"/>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6"/>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6"/>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6"/>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6"/>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6"/>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6"/>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6"/>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6"/>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6"/>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6"/>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6"/>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6"/>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6"/>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6"/>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6"/>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6"/>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6"/>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6"/>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6"/>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6"/>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6"/>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6"/>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6"/>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6"/>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6"/>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6"/>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6"/>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6"/>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6"/>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6"/>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6"/>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6"/>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6"/>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6"/>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6"/>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6"/>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6"/>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6"/>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6"/>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6"/>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6"/>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6"/>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6"/>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6"/>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6"/>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6"/>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6"/>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6"/>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6"/>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6"/>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6"/>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6"/>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6"/>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6"/>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6"/>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6"/>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6"/>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6"/>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6"/>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6"/>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6"/>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6"/>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6"/>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6"/>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6"/>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6"/>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6"/>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6"/>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6"/>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6"/>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6"/>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6"/>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6"/>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6"/>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6"/>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6"/>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6"/>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6"/>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6"/>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6"/>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6"/>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6"/>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6"/>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6"/>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8" name="Google Shape;2068;p6"/>
          <p:cNvGrpSpPr/>
          <p:nvPr/>
        </p:nvGrpSpPr>
        <p:grpSpPr>
          <a:xfrm rot="10800000">
            <a:off x="7682451" y="28707"/>
            <a:ext cx="1140783" cy="5086302"/>
            <a:chOff x="5608825" y="238125"/>
            <a:chExt cx="1174975" cy="5238750"/>
          </a:xfrm>
        </p:grpSpPr>
        <p:sp>
          <p:nvSpPr>
            <p:cNvPr id="2069" name="Google Shape;2069;p6"/>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6"/>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6"/>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6"/>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6"/>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6"/>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6"/>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6"/>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6"/>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6"/>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6"/>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6"/>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6"/>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6"/>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6"/>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6"/>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6"/>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6"/>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6"/>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6"/>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6"/>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6"/>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6"/>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6"/>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6"/>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6"/>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6"/>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6"/>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6"/>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6"/>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6"/>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6"/>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6"/>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6"/>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6"/>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6"/>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6"/>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6"/>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6"/>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6"/>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6"/>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6"/>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6"/>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6"/>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6"/>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6"/>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6"/>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6"/>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6"/>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6"/>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19" name="Google Shape;2119;p6"/>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2120"/>
        <p:cNvGrpSpPr/>
        <p:nvPr/>
      </p:nvGrpSpPr>
      <p:grpSpPr>
        <a:xfrm>
          <a:off x="0" y="0"/>
          <a:ext cx="0" cy="0"/>
          <a:chOff x="0" y="0"/>
          <a:chExt cx="0" cy="0"/>
        </a:xfrm>
      </p:grpSpPr>
      <p:sp>
        <p:nvSpPr>
          <p:cNvPr id="2121" name="Google Shape;2121;p7"/>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2122" name="Google Shape;2122;p7"/>
          <p:cNvSpPr txBox="1">
            <a:spLocks noGrp="1"/>
          </p:cNvSpPr>
          <p:nvPr>
            <p:ph type="body" idx="1"/>
          </p:nvPr>
        </p:nvSpPr>
        <p:spPr>
          <a:xfrm>
            <a:off x="718300" y="1755475"/>
            <a:ext cx="2179200" cy="30942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123" name="Google Shape;2123;p7"/>
          <p:cNvSpPr txBox="1">
            <a:spLocks noGrp="1"/>
          </p:cNvSpPr>
          <p:nvPr>
            <p:ph type="body" idx="2"/>
          </p:nvPr>
        </p:nvSpPr>
        <p:spPr>
          <a:xfrm>
            <a:off x="3009263" y="1755475"/>
            <a:ext cx="2179200" cy="30942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124" name="Google Shape;2124;p7"/>
          <p:cNvSpPr txBox="1">
            <a:spLocks noGrp="1"/>
          </p:cNvSpPr>
          <p:nvPr>
            <p:ph type="body" idx="3"/>
          </p:nvPr>
        </p:nvSpPr>
        <p:spPr>
          <a:xfrm>
            <a:off x="5300226" y="1755475"/>
            <a:ext cx="2179200" cy="30942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grpSp>
        <p:nvGrpSpPr>
          <p:cNvPr id="2125" name="Google Shape;2125;p7"/>
          <p:cNvGrpSpPr/>
          <p:nvPr/>
        </p:nvGrpSpPr>
        <p:grpSpPr>
          <a:xfrm rot="10800000">
            <a:off x="8851487" y="28707"/>
            <a:ext cx="264012" cy="5086302"/>
            <a:chOff x="5307800" y="238125"/>
            <a:chExt cx="271925" cy="5238750"/>
          </a:xfrm>
        </p:grpSpPr>
        <p:sp>
          <p:nvSpPr>
            <p:cNvPr id="2126" name="Google Shape;2126;p7"/>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7"/>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7"/>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7"/>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7"/>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7"/>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7"/>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7"/>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7"/>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7"/>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7"/>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7"/>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7"/>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7"/>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7"/>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7"/>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7"/>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7"/>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7"/>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7"/>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7"/>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7"/>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7"/>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7"/>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7"/>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7"/>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7"/>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7"/>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7"/>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7"/>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7"/>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7"/>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7"/>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7"/>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7"/>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7"/>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7"/>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7"/>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7"/>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7"/>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7"/>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7"/>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7"/>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7"/>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7"/>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7"/>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7"/>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7"/>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7"/>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7"/>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7"/>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7"/>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7"/>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7"/>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7"/>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7"/>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7"/>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3" name="Google Shape;2183;p7"/>
          <p:cNvGrpSpPr/>
          <p:nvPr/>
        </p:nvGrpSpPr>
        <p:grpSpPr>
          <a:xfrm rot="10800000">
            <a:off x="7828571" y="28707"/>
            <a:ext cx="1140783" cy="5086302"/>
            <a:chOff x="5458325" y="238125"/>
            <a:chExt cx="1174975" cy="5238750"/>
          </a:xfrm>
        </p:grpSpPr>
        <p:sp>
          <p:nvSpPr>
            <p:cNvPr id="2184" name="Google Shape;2184;p7"/>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7"/>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7"/>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7"/>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7"/>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7"/>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7"/>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7"/>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7"/>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7"/>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7"/>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7"/>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7"/>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7"/>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7"/>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7"/>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7"/>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7"/>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7"/>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7"/>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7"/>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7"/>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7"/>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7"/>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7"/>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7"/>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7"/>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7"/>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7"/>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7"/>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7"/>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7"/>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7"/>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7"/>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7"/>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7"/>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7"/>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7"/>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7"/>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7"/>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7"/>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7"/>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7"/>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7"/>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7"/>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7"/>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7"/>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7"/>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7"/>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7"/>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7"/>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7"/>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7"/>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7"/>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7"/>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7"/>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7"/>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7"/>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7"/>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7"/>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7"/>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7"/>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6" name="Google Shape;2246;p7"/>
          <p:cNvGrpSpPr/>
          <p:nvPr/>
        </p:nvGrpSpPr>
        <p:grpSpPr>
          <a:xfrm rot="10800000">
            <a:off x="7682451" y="28707"/>
            <a:ext cx="994639" cy="4940182"/>
            <a:chOff x="5759350" y="388625"/>
            <a:chExt cx="1024450" cy="5088250"/>
          </a:xfrm>
        </p:grpSpPr>
        <p:sp>
          <p:nvSpPr>
            <p:cNvPr id="2247" name="Google Shape;2247;p7"/>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7"/>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7"/>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7"/>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7"/>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7"/>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7"/>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7"/>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7"/>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7"/>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7"/>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7"/>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7"/>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7"/>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7"/>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7"/>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7"/>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7"/>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7"/>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7"/>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7"/>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7"/>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7"/>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7"/>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7"/>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7"/>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7"/>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7"/>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7"/>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7"/>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7"/>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7"/>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7"/>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7"/>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7"/>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7"/>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7"/>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7"/>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7"/>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7"/>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7"/>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7"/>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7"/>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7"/>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7"/>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7"/>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7"/>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7"/>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7"/>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7"/>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7"/>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7"/>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7"/>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7"/>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7"/>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7"/>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7"/>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7"/>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7"/>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7"/>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7"/>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7"/>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7"/>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7"/>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7"/>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7"/>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7"/>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7"/>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7"/>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7"/>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7"/>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7"/>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7"/>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7"/>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7"/>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7"/>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7"/>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7"/>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7"/>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7"/>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7"/>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7"/>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7"/>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7"/>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7"/>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7"/>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7"/>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7"/>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7"/>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7"/>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7"/>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7"/>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7"/>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7"/>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7"/>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7"/>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7"/>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7"/>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7"/>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7"/>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7"/>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8" name="Google Shape;2348;p7"/>
          <p:cNvGrpSpPr/>
          <p:nvPr/>
        </p:nvGrpSpPr>
        <p:grpSpPr>
          <a:xfrm rot="10800000">
            <a:off x="7682451" y="28707"/>
            <a:ext cx="1140783" cy="5086302"/>
            <a:chOff x="5608825" y="238125"/>
            <a:chExt cx="1174975" cy="5238750"/>
          </a:xfrm>
        </p:grpSpPr>
        <p:sp>
          <p:nvSpPr>
            <p:cNvPr id="2349" name="Google Shape;2349;p7"/>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7"/>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7"/>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7"/>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7"/>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7"/>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7"/>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7"/>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7"/>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7"/>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7"/>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7"/>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7"/>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7"/>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7"/>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7"/>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7"/>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7"/>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7"/>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7"/>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7"/>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7"/>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7"/>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7"/>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7"/>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7"/>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7"/>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7"/>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7"/>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7"/>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7"/>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7"/>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7"/>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7"/>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7"/>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7"/>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7"/>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7"/>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7"/>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7"/>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7"/>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7"/>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7"/>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7"/>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7"/>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7"/>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7"/>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7"/>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7"/>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7"/>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99" name="Google Shape;2399;p7"/>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00"/>
        <p:cNvGrpSpPr/>
        <p:nvPr/>
      </p:nvGrpSpPr>
      <p:grpSpPr>
        <a:xfrm>
          <a:off x="0" y="0"/>
          <a:ext cx="0" cy="0"/>
          <a:chOff x="0" y="0"/>
          <a:chExt cx="0" cy="0"/>
        </a:xfrm>
      </p:grpSpPr>
      <p:sp>
        <p:nvSpPr>
          <p:cNvPr id="2401" name="Google Shape;2401;p8"/>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grpSp>
        <p:nvGrpSpPr>
          <p:cNvPr id="2402" name="Google Shape;2402;p8"/>
          <p:cNvGrpSpPr/>
          <p:nvPr/>
        </p:nvGrpSpPr>
        <p:grpSpPr>
          <a:xfrm rot="10800000">
            <a:off x="8851487" y="28707"/>
            <a:ext cx="264012" cy="5086302"/>
            <a:chOff x="5307800" y="238125"/>
            <a:chExt cx="271925" cy="5238750"/>
          </a:xfrm>
        </p:grpSpPr>
        <p:sp>
          <p:nvSpPr>
            <p:cNvPr id="2403" name="Google Shape;2403;p8"/>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8"/>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8"/>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8"/>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8"/>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8"/>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8"/>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8"/>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8"/>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8"/>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8"/>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8"/>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8"/>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8"/>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8"/>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8"/>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8"/>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8"/>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8"/>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8"/>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8"/>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8"/>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8"/>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8"/>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8"/>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8"/>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8"/>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8"/>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8"/>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8"/>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8"/>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8"/>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8"/>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8"/>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8"/>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8"/>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8"/>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8"/>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8"/>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8"/>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8"/>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8"/>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8"/>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8"/>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8"/>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8"/>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8"/>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8"/>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8"/>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8"/>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8"/>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8"/>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8"/>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8"/>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8"/>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8"/>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8"/>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60" name="Google Shape;2460;p8"/>
          <p:cNvGrpSpPr/>
          <p:nvPr/>
        </p:nvGrpSpPr>
        <p:grpSpPr>
          <a:xfrm rot="10800000">
            <a:off x="7828571" y="28707"/>
            <a:ext cx="1140783" cy="5086302"/>
            <a:chOff x="5458325" y="238125"/>
            <a:chExt cx="1174975" cy="5238750"/>
          </a:xfrm>
        </p:grpSpPr>
        <p:sp>
          <p:nvSpPr>
            <p:cNvPr id="2461" name="Google Shape;2461;p8"/>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8"/>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8"/>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8"/>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8"/>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8"/>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8"/>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8"/>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8"/>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8"/>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8"/>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8"/>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8"/>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8"/>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8"/>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8"/>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8"/>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8"/>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8"/>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8"/>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8"/>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8"/>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8"/>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8"/>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8"/>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8"/>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8"/>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8"/>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8"/>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8"/>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8"/>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8"/>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8"/>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8"/>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8"/>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8"/>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8"/>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8"/>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8"/>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8"/>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8"/>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8"/>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8"/>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8"/>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8"/>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8"/>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8"/>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8"/>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8"/>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8"/>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8"/>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8"/>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8"/>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8"/>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8"/>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8"/>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8"/>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8"/>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8"/>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8"/>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8"/>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8"/>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3" name="Google Shape;2523;p8"/>
          <p:cNvGrpSpPr/>
          <p:nvPr/>
        </p:nvGrpSpPr>
        <p:grpSpPr>
          <a:xfrm rot="10800000">
            <a:off x="7682451" y="28707"/>
            <a:ext cx="994639" cy="4940182"/>
            <a:chOff x="5759350" y="388625"/>
            <a:chExt cx="1024450" cy="5088250"/>
          </a:xfrm>
        </p:grpSpPr>
        <p:sp>
          <p:nvSpPr>
            <p:cNvPr id="2524" name="Google Shape;2524;p8"/>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8"/>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8"/>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8"/>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8"/>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8"/>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8"/>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8"/>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8"/>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8"/>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8"/>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8"/>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8"/>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8"/>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8"/>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8"/>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8"/>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8"/>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8"/>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8"/>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8"/>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8"/>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8"/>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8"/>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8"/>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8"/>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8"/>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8"/>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8"/>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8"/>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8"/>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8"/>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8"/>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8"/>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8"/>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8"/>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8"/>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8"/>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8"/>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8"/>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8"/>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8"/>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8"/>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8"/>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8"/>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8"/>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8"/>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8"/>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8"/>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8"/>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8"/>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8"/>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8"/>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8"/>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8"/>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8"/>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8"/>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8"/>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8"/>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8"/>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8"/>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8"/>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8"/>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8"/>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8"/>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8"/>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8"/>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8"/>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8"/>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8"/>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8"/>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8"/>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8"/>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8"/>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8"/>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8"/>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8"/>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8"/>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8"/>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8"/>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8"/>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8"/>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8"/>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8"/>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8"/>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8"/>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8"/>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8"/>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8"/>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8"/>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8"/>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8"/>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8"/>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8"/>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8"/>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8"/>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8"/>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8"/>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8"/>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8"/>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8"/>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5" name="Google Shape;2625;p8"/>
          <p:cNvGrpSpPr/>
          <p:nvPr/>
        </p:nvGrpSpPr>
        <p:grpSpPr>
          <a:xfrm rot="10800000">
            <a:off x="7682451" y="28707"/>
            <a:ext cx="1140783" cy="5086302"/>
            <a:chOff x="5608825" y="238125"/>
            <a:chExt cx="1174975" cy="5238750"/>
          </a:xfrm>
        </p:grpSpPr>
        <p:sp>
          <p:nvSpPr>
            <p:cNvPr id="2626" name="Google Shape;2626;p8"/>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8"/>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8"/>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8"/>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8"/>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8"/>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8"/>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8"/>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8"/>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8"/>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8"/>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8"/>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8"/>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8"/>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8"/>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8"/>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8"/>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8"/>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8"/>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8"/>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8"/>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8"/>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8"/>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8"/>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8"/>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8"/>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8"/>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8"/>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8"/>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8"/>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8"/>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8"/>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8"/>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8"/>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8"/>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8"/>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8"/>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8"/>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8"/>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8"/>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8"/>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8"/>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8"/>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8"/>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8"/>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8"/>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8"/>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8"/>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8"/>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8"/>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6" name="Google Shape;2676;p8"/>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677"/>
        <p:cNvGrpSpPr/>
        <p:nvPr/>
      </p:nvGrpSpPr>
      <p:grpSpPr>
        <a:xfrm>
          <a:off x="0" y="0"/>
          <a:ext cx="0" cy="0"/>
          <a:chOff x="0" y="0"/>
          <a:chExt cx="0" cy="0"/>
        </a:xfrm>
      </p:grpSpPr>
      <p:sp>
        <p:nvSpPr>
          <p:cNvPr id="2678" name="Google Shape;2678;p9"/>
          <p:cNvSpPr txBox="1">
            <a:spLocks noGrp="1"/>
          </p:cNvSpPr>
          <p:nvPr>
            <p:ph type="body" idx="1"/>
          </p:nvPr>
        </p:nvSpPr>
        <p:spPr>
          <a:xfrm>
            <a:off x="624925" y="4177700"/>
            <a:ext cx="6759300" cy="519600"/>
          </a:xfrm>
          <a:prstGeom prst="rect">
            <a:avLst/>
          </a:prstGeom>
        </p:spPr>
        <p:txBody>
          <a:bodyPr spcFirstLastPara="1" wrap="square" lIns="91425" tIns="91425" rIns="91425" bIns="91425" anchor="t" anchorCtr="0">
            <a:noAutofit/>
          </a:bodyPr>
          <a:lstStyle>
            <a:lvl1pPr marL="457200" lvl="0" indent="-228600">
              <a:spcBef>
                <a:spcPts val="360"/>
              </a:spcBef>
              <a:spcAft>
                <a:spcPts val="0"/>
              </a:spcAft>
              <a:buSzPts val="1800"/>
              <a:buNone/>
              <a:defRPr sz="1800"/>
            </a:lvl1pPr>
          </a:lstStyle>
          <a:p>
            <a:endParaRPr/>
          </a:p>
        </p:txBody>
      </p:sp>
      <p:grpSp>
        <p:nvGrpSpPr>
          <p:cNvPr id="2679" name="Google Shape;2679;p9"/>
          <p:cNvGrpSpPr/>
          <p:nvPr/>
        </p:nvGrpSpPr>
        <p:grpSpPr>
          <a:xfrm rot="10800000">
            <a:off x="8851487" y="28707"/>
            <a:ext cx="264012" cy="5086302"/>
            <a:chOff x="5307800" y="238125"/>
            <a:chExt cx="271925" cy="5238750"/>
          </a:xfrm>
        </p:grpSpPr>
        <p:sp>
          <p:nvSpPr>
            <p:cNvPr id="2680" name="Google Shape;2680;p9"/>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9"/>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9"/>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9"/>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9"/>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9"/>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9"/>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9"/>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9"/>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9"/>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9"/>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9"/>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9"/>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9"/>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9"/>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9"/>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9"/>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9"/>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9"/>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9"/>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9"/>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9"/>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9"/>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9"/>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9"/>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9"/>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9"/>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9"/>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9"/>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9"/>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9"/>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9"/>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9"/>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9"/>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9"/>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9"/>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9"/>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9"/>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9"/>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9"/>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9"/>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9"/>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9"/>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9"/>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9"/>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9"/>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9"/>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9"/>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9"/>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9"/>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9"/>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 name="Google Shape;2731;p9"/>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9"/>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9"/>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9"/>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9"/>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9"/>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37" name="Google Shape;2737;p9"/>
          <p:cNvGrpSpPr/>
          <p:nvPr/>
        </p:nvGrpSpPr>
        <p:grpSpPr>
          <a:xfrm rot="10800000">
            <a:off x="7828571" y="28707"/>
            <a:ext cx="1140783" cy="5086302"/>
            <a:chOff x="5458325" y="238125"/>
            <a:chExt cx="1174975" cy="5238750"/>
          </a:xfrm>
        </p:grpSpPr>
        <p:sp>
          <p:nvSpPr>
            <p:cNvPr id="2738" name="Google Shape;2738;p9"/>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9"/>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9"/>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9"/>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9"/>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9"/>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9"/>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9"/>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9"/>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9"/>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9"/>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9"/>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9"/>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9"/>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9"/>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9"/>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9"/>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9"/>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9"/>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9"/>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9"/>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9"/>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9"/>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9"/>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9"/>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9"/>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9"/>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9"/>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9"/>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9"/>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9"/>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9"/>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9"/>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9"/>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9"/>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9"/>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9"/>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9"/>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9"/>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9"/>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9"/>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9"/>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9"/>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9"/>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9"/>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9"/>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9"/>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9"/>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9"/>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9"/>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9"/>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9"/>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9"/>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9"/>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9"/>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9"/>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9"/>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9"/>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9"/>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9"/>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9"/>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9"/>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00" name="Google Shape;2800;p9"/>
          <p:cNvGrpSpPr/>
          <p:nvPr/>
        </p:nvGrpSpPr>
        <p:grpSpPr>
          <a:xfrm rot="10800000">
            <a:off x="7682451" y="28707"/>
            <a:ext cx="994639" cy="4940182"/>
            <a:chOff x="5759350" y="388625"/>
            <a:chExt cx="1024450" cy="5088250"/>
          </a:xfrm>
        </p:grpSpPr>
        <p:sp>
          <p:nvSpPr>
            <p:cNvPr id="2801" name="Google Shape;2801;p9"/>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9"/>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9"/>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9"/>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9"/>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9"/>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9"/>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9"/>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9"/>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9"/>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9"/>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9"/>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9"/>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9"/>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9"/>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9"/>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9"/>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9"/>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9"/>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9"/>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9"/>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9"/>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9"/>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9"/>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9"/>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9"/>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9"/>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9"/>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9"/>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9"/>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9"/>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9"/>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9"/>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9"/>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9"/>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9"/>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9"/>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9"/>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9"/>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9"/>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9"/>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9"/>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9"/>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9"/>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9"/>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9"/>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9"/>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9"/>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9"/>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9"/>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9"/>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9"/>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9"/>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9"/>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9"/>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9"/>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9"/>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9"/>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9"/>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9"/>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9"/>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9"/>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9"/>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9"/>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9"/>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9"/>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9"/>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9"/>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9"/>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9"/>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9"/>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9"/>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9"/>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9"/>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9"/>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9"/>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9"/>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9"/>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9"/>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9"/>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9"/>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9"/>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9"/>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9"/>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9"/>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9"/>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9"/>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9"/>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9"/>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9"/>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9"/>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9"/>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9"/>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9"/>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9"/>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9"/>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9"/>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9"/>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9"/>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9"/>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9"/>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02" name="Google Shape;2902;p9"/>
          <p:cNvGrpSpPr/>
          <p:nvPr/>
        </p:nvGrpSpPr>
        <p:grpSpPr>
          <a:xfrm rot="10800000">
            <a:off x="7682451" y="28707"/>
            <a:ext cx="1140783" cy="5086302"/>
            <a:chOff x="5608825" y="238125"/>
            <a:chExt cx="1174975" cy="5238750"/>
          </a:xfrm>
        </p:grpSpPr>
        <p:sp>
          <p:nvSpPr>
            <p:cNvPr id="2903" name="Google Shape;2903;p9"/>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9"/>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9"/>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9"/>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9"/>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9"/>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9"/>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9"/>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9"/>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9"/>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9"/>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9"/>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9"/>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9"/>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9"/>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9"/>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9"/>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9"/>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9"/>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9"/>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9"/>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9"/>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9"/>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9"/>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9"/>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9"/>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9"/>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9"/>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9"/>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9"/>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9"/>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9"/>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9"/>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9"/>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9"/>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9"/>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9"/>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9"/>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9"/>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9"/>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9"/>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9"/>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9"/>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9"/>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9"/>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9"/>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9"/>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9"/>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9"/>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9"/>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53" name="Google Shape;2953;p9"/>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54"/>
        <p:cNvGrpSpPr/>
        <p:nvPr/>
      </p:nvGrpSpPr>
      <p:grpSpPr>
        <a:xfrm>
          <a:off x="0" y="0"/>
          <a:ext cx="0" cy="0"/>
          <a:chOff x="0" y="0"/>
          <a:chExt cx="0" cy="0"/>
        </a:xfrm>
      </p:grpSpPr>
      <p:grpSp>
        <p:nvGrpSpPr>
          <p:cNvPr id="2955" name="Google Shape;2955;p10"/>
          <p:cNvGrpSpPr/>
          <p:nvPr/>
        </p:nvGrpSpPr>
        <p:grpSpPr>
          <a:xfrm rot="10800000">
            <a:off x="8851487" y="28707"/>
            <a:ext cx="264012" cy="5086302"/>
            <a:chOff x="5307800" y="238125"/>
            <a:chExt cx="271925" cy="5238750"/>
          </a:xfrm>
        </p:grpSpPr>
        <p:sp>
          <p:nvSpPr>
            <p:cNvPr id="2956" name="Google Shape;2956;p10"/>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10"/>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10"/>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10"/>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10"/>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10"/>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10"/>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10"/>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10"/>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10"/>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10"/>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10"/>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10"/>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10"/>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10"/>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10"/>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10"/>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10"/>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10"/>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10"/>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10"/>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10"/>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10"/>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10"/>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10"/>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10"/>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10"/>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10"/>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10"/>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10"/>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10"/>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10"/>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10"/>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10"/>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10"/>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10"/>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10"/>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10"/>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10"/>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10"/>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10"/>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10"/>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10"/>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10"/>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10"/>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10"/>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10"/>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10"/>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10"/>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10"/>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10"/>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10"/>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10"/>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10"/>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10"/>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10"/>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10"/>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15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13" name="Google Shape;3013;p10"/>
          <p:cNvGrpSpPr/>
          <p:nvPr/>
        </p:nvGrpSpPr>
        <p:grpSpPr>
          <a:xfrm rot="10800000">
            <a:off x="7828571" y="28707"/>
            <a:ext cx="1140783" cy="5086302"/>
            <a:chOff x="5458325" y="238125"/>
            <a:chExt cx="1174975" cy="5238750"/>
          </a:xfrm>
        </p:grpSpPr>
        <p:sp>
          <p:nvSpPr>
            <p:cNvPr id="3014" name="Google Shape;3014;p10"/>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10"/>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10"/>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10"/>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10"/>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10"/>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10"/>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10"/>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10"/>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10"/>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10"/>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10"/>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10"/>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10"/>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10"/>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10"/>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10"/>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10"/>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10"/>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10"/>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10"/>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10"/>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10"/>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10"/>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10"/>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10"/>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10"/>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10"/>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10"/>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10"/>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10"/>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10"/>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10"/>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10"/>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10"/>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10"/>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10"/>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10"/>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10"/>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10"/>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10"/>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10"/>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10"/>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10"/>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10"/>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10"/>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10"/>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10"/>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10"/>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10"/>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10"/>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10"/>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10"/>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10"/>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10"/>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10"/>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10"/>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10"/>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10"/>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10"/>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10"/>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10"/>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0B8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76" name="Google Shape;3076;p10"/>
          <p:cNvGrpSpPr/>
          <p:nvPr/>
        </p:nvGrpSpPr>
        <p:grpSpPr>
          <a:xfrm rot="10800000">
            <a:off x="7682451" y="28707"/>
            <a:ext cx="994639" cy="4940182"/>
            <a:chOff x="5759350" y="388625"/>
            <a:chExt cx="1024450" cy="5088250"/>
          </a:xfrm>
        </p:grpSpPr>
        <p:sp>
          <p:nvSpPr>
            <p:cNvPr id="3077" name="Google Shape;3077;p10"/>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10"/>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10"/>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10"/>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10"/>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10"/>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10"/>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10"/>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10"/>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10"/>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10"/>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10"/>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10"/>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10"/>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10"/>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10"/>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10"/>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10"/>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10"/>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10"/>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10"/>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10"/>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10"/>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10"/>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10"/>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10"/>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10"/>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10"/>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10"/>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10"/>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10"/>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10"/>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10"/>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10"/>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10"/>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10"/>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10"/>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10"/>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10"/>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10"/>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10"/>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10"/>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10"/>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10"/>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10"/>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10"/>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10"/>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10"/>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10"/>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10"/>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10"/>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10"/>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10"/>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10"/>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10"/>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10"/>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10"/>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10"/>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10"/>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10"/>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10"/>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10"/>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10"/>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10"/>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10"/>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10"/>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10"/>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10"/>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10"/>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10"/>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10"/>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10"/>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10"/>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10"/>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10"/>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10"/>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10"/>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10"/>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10"/>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10"/>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10"/>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10"/>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10"/>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10"/>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10"/>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10"/>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10"/>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10"/>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10"/>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10"/>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10"/>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10"/>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10"/>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10"/>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10"/>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10"/>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10"/>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10"/>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10"/>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10"/>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10"/>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D3E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78" name="Google Shape;3178;p10"/>
          <p:cNvGrpSpPr/>
          <p:nvPr/>
        </p:nvGrpSpPr>
        <p:grpSpPr>
          <a:xfrm rot="10800000">
            <a:off x="7682451" y="28707"/>
            <a:ext cx="1140783" cy="5086302"/>
            <a:chOff x="5608825" y="238125"/>
            <a:chExt cx="1174975" cy="5238750"/>
          </a:xfrm>
        </p:grpSpPr>
        <p:sp>
          <p:nvSpPr>
            <p:cNvPr id="3179" name="Google Shape;3179;p10"/>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10"/>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10"/>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10"/>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10"/>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10"/>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10"/>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10"/>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10"/>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10"/>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10"/>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10"/>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10"/>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10"/>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10"/>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10"/>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10"/>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10"/>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10"/>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10"/>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10"/>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10"/>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10"/>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10"/>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10"/>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10"/>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10"/>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10"/>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10"/>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10"/>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10"/>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10"/>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10"/>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10"/>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10"/>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10"/>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10"/>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10"/>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10"/>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10"/>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10"/>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10"/>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10"/>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10"/>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10"/>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10"/>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10"/>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10"/>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10"/>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10"/>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rgbClr val="80BF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29" name="Google Shape;3229;p10"/>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8300" y="739375"/>
            <a:ext cx="6761100" cy="8574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1pPr>
            <a:lvl2pPr lvl="1">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2pPr>
            <a:lvl3pPr lvl="2">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3pPr>
            <a:lvl4pPr lvl="3">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4pPr>
            <a:lvl5pPr lvl="4">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5pPr>
            <a:lvl6pPr lvl="5">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6pPr>
            <a:lvl7pPr lvl="6">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7pPr>
            <a:lvl8pPr lvl="7">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8pPr>
            <a:lvl9pPr lvl="8">
              <a:spcBef>
                <a:spcPts val="0"/>
              </a:spcBef>
              <a:spcAft>
                <a:spcPts val="0"/>
              </a:spcAft>
              <a:buClr>
                <a:srgbClr val="0B87A1"/>
              </a:buClr>
              <a:buSzPts val="3600"/>
              <a:buFont typeface="Dosis ExtraLight"/>
              <a:buNone/>
              <a:defRPr sz="3600">
                <a:solidFill>
                  <a:srgbClr val="0B87A1"/>
                </a:solidFill>
                <a:latin typeface="Dosis ExtraLight"/>
                <a:ea typeface="Dosis ExtraLight"/>
                <a:cs typeface="Dosis ExtraLight"/>
                <a:sym typeface="Dosis ExtraLight"/>
              </a:defRPr>
            </a:lvl9pPr>
          </a:lstStyle>
          <a:p>
            <a:endParaRPr/>
          </a:p>
        </p:txBody>
      </p:sp>
      <p:sp>
        <p:nvSpPr>
          <p:cNvPr id="7" name="Google Shape;7;p1"/>
          <p:cNvSpPr txBox="1">
            <a:spLocks noGrp="1"/>
          </p:cNvSpPr>
          <p:nvPr>
            <p:ph type="body" idx="1"/>
          </p:nvPr>
        </p:nvSpPr>
        <p:spPr>
          <a:xfrm>
            <a:off x="718300" y="1733550"/>
            <a:ext cx="6761100" cy="29805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1pPr>
            <a:lvl2pPr marL="914400" lvl="1"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2pPr>
            <a:lvl3pPr marL="1371600" lvl="2"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3pPr>
            <a:lvl4pPr marL="1828800" lvl="3"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4pPr>
            <a:lvl5pPr marL="2286000" lvl="4"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5pPr>
            <a:lvl6pPr marL="2743200" lvl="5"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6pPr>
            <a:lvl7pPr marL="3200400" lvl="6"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7pPr>
            <a:lvl8pPr marL="3657600" lvl="7"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8pPr>
            <a:lvl9pPr marL="4114800" lvl="8" indent="-381000">
              <a:spcBef>
                <a:spcPts val="0"/>
              </a:spcBef>
              <a:spcAft>
                <a:spcPts val="0"/>
              </a:spcAft>
              <a:buClr>
                <a:srgbClr val="D3EBD5"/>
              </a:buClr>
              <a:buSzPts val="2400"/>
              <a:buFont typeface="Titillium Web Light"/>
              <a:buChar char="■"/>
              <a:defRPr sz="2400">
                <a:solidFill>
                  <a:srgbClr val="003B55"/>
                </a:solidFill>
                <a:latin typeface="Titillium Web Light"/>
                <a:ea typeface="Titillium Web Light"/>
                <a:cs typeface="Titillium Web Light"/>
                <a:sym typeface="Titillium Web Light"/>
              </a:defRPr>
            </a:lvl9pPr>
          </a:lstStyle>
          <a:p>
            <a:endParaRPr/>
          </a:p>
        </p:txBody>
      </p:sp>
      <p:sp>
        <p:nvSpPr>
          <p:cNvPr id="8" name="Google Shape;8;p1"/>
          <p:cNvSpPr txBox="1">
            <a:spLocks noGrp="1"/>
          </p:cNvSpPr>
          <p:nvPr>
            <p:ph type="sldNum" idx="12"/>
          </p:nvPr>
        </p:nvSpPr>
        <p:spPr>
          <a:xfrm>
            <a:off x="91531" y="4720201"/>
            <a:ext cx="548700" cy="393600"/>
          </a:xfrm>
          <a:prstGeom prst="rect">
            <a:avLst/>
          </a:prstGeom>
          <a:noFill/>
          <a:ln>
            <a:noFill/>
          </a:ln>
        </p:spPr>
        <p:txBody>
          <a:bodyPr spcFirstLastPara="1" wrap="square" lIns="91425" tIns="91425" rIns="91425" bIns="91425" anchor="ctr" anchorCtr="0">
            <a:noAutofit/>
          </a:bodyPr>
          <a:lstStyle>
            <a:lvl1pPr lvl="0">
              <a:buNone/>
              <a:defRPr sz="1200">
                <a:solidFill>
                  <a:srgbClr val="0B87A1"/>
                </a:solidFill>
                <a:latin typeface="Dosis ExtraLight"/>
                <a:ea typeface="Dosis ExtraLight"/>
                <a:cs typeface="Dosis ExtraLight"/>
                <a:sym typeface="Dosis ExtraLight"/>
              </a:defRPr>
            </a:lvl1pPr>
            <a:lvl2pPr lvl="1">
              <a:buNone/>
              <a:defRPr sz="1200">
                <a:solidFill>
                  <a:srgbClr val="0B87A1"/>
                </a:solidFill>
                <a:latin typeface="Dosis ExtraLight"/>
                <a:ea typeface="Dosis ExtraLight"/>
                <a:cs typeface="Dosis ExtraLight"/>
                <a:sym typeface="Dosis ExtraLight"/>
              </a:defRPr>
            </a:lvl2pPr>
            <a:lvl3pPr lvl="2">
              <a:buNone/>
              <a:defRPr sz="1200">
                <a:solidFill>
                  <a:srgbClr val="0B87A1"/>
                </a:solidFill>
                <a:latin typeface="Dosis ExtraLight"/>
                <a:ea typeface="Dosis ExtraLight"/>
                <a:cs typeface="Dosis ExtraLight"/>
                <a:sym typeface="Dosis ExtraLight"/>
              </a:defRPr>
            </a:lvl3pPr>
            <a:lvl4pPr lvl="3">
              <a:buNone/>
              <a:defRPr sz="1200">
                <a:solidFill>
                  <a:srgbClr val="0B87A1"/>
                </a:solidFill>
                <a:latin typeface="Dosis ExtraLight"/>
                <a:ea typeface="Dosis ExtraLight"/>
                <a:cs typeface="Dosis ExtraLight"/>
                <a:sym typeface="Dosis ExtraLight"/>
              </a:defRPr>
            </a:lvl4pPr>
            <a:lvl5pPr lvl="4">
              <a:buNone/>
              <a:defRPr sz="1200">
                <a:solidFill>
                  <a:srgbClr val="0B87A1"/>
                </a:solidFill>
                <a:latin typeface="Dosis ExtraLight"/>
                <a:ea typeface="Dosis ExtraLight"/>
                <a:cs typeface="Dosis ExtraLight"/>
                <a:sym typeface="Dosis ExtraLight"/>
              </a:defRPr>
            </a:lvl5pPr>
            <a:lvl6pPr lvl="5">
              <a:buNone/>
              <a:defRPr sz="1200">
                <a:solidFill>
                  <a:srgbClr val="0B87A1"/>
                </a:solidFill>
                <a:latin typeface="Dosis ExtraLight"/>
                <a:ea typeface="Dosis ExtraLight"/>
                <a:cs typeface="Dosis ExtraLight"/>
                <a:sym typeface="Dosis ExtraLight"/>
              </a:defRPr>
            </a:lvl6pPr>
            <a:lvl7pPr lvl="6">
              <a:buNone/>
              <a:defRPr sz="1200">
                <a:solidFill>
                  <a:srgbClr val="0B87A1"/>
                </a:solidFill>
                <a:latin typeface="Dosis ExtraLight"/>
                <a:ea typeface="Dosis ExtraLight"/>
                <a:cs typeface="Dosis ExtraLight"/>
                <a:sym typeface="Dosis ExtraLight"/>
              </a:defRPr>
            </a:lvl7pPr>
            <a:lvl8pPr lvl="7">
              <a:buNone/>
              <a:defRPr sz="1200">
                <a:solidFill>
                  <a:srgbClr val="0B87A1"/>
                </a:solidFill>
                <a:latin typeface="Dosis ExtraLight"/>
                <a:ea typeface="Dosis ExtraLight"/>
                <a:cs typeface="Dosis ExtraLight"/>
                <a:sym typeface="Dosis ExtraLight"/>
              </a:defRPr>
            </a:lvl8pPr>
            <a:lvl9pPr lvl="8">
              <a:buNone/>
              <a:defRPr sz="1200">
                <a:solidFill>
                  <a:srgbClr val="0B87A1"/>
                </a:solidFill>
                <a:latin typeface="Dosis ExtraLight"/>
                <a:ea typeface="Dosis ExtraLight"/>
                <a:cs typeface="Dosis ExtraLight"/>
                <a:sym typeface="Dosis ExtraLight"/>
              </a:defRPr>
            </a:lvl9pPr>
          </a:lstStyle>
          <a:p>
            <a:pPr marL="0" lvl="0" indent="0" algn="l"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5.pn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1.png"/><Relationship Id="rId7" Type="http://schemas.openxmlformats.org/officeDocument/2006/relationships/diagramColors" Target="../diagrams/colors7.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png"/><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8.png"/><Relationship Id="rId7" Type="http://schemas.openxmlformats.org/officeDocument/2006/relationships/diagramColors" Target="../diagrams/colors5.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35"/>
        <p:cNvGrpSpPr/>
        <p:nvPr/>
      </p:nvGrpSpPr>
      <p:grpSpPr>
        <a:xfrm>
          <a:off x="0" y="0"/>
          <a:ext cx="0" cy="0"/>
          <a:chOff x="0" y="0"/>
          <a:chExt cx="0" cy="0"/>
        </a:xfrm>
      </p:grpSpPr>
      <p:sp>
        <p:nvSpPr>
          <p:cNvPr id="4" name="5 CuadroTexto"/>
          <p:cNvSpPr txBox="1"/>
          <p:nvPr/>
        </p:nvSpPr>
        <p:spPr>
          <a:xfrm>
            <a:off x="1666410" y="1636124"/>
            <a:ext cx="5832648" cy="2092881"/>
          </a:xfrm>
          <a:prstGeom prst="rect">
            <a:avLst/>
          </a:prstGeom>
          <a:noFill/>
        </p:spPr>
        <p:txBody>
          <a:bodyPr wrap="square" rtlCol="0">
            <a:spAutoFit/>
          </a:bodyPr>
          <a:lstStyle/>
          <a:p>
            <a:pPr algn="ctr"/>
            <a:endParaRPr lang="es-ES" sz="2400" dirty="0" smtClean="0">
              <a:solidFill>
                <a:schemeClr val="bg1"/>
              </a:solidFill>
            </a:endParaRPr>
          </a:p>
          <a:p>
            <a:pPr algn="ctr"/>
            <a:endParaRPr lang="es-ES" sz="2400" dirty="0" smtClean="0">
              <a:solidFill>
                <a:schemeClr val="bg1"/>
              </a:solidFill>
            </a:endParaRPr>
          </a:p>
          <a:p>
            <a:pPr algn="ctr"/>
            <a:r>
              <a:rPr lang="es-ES" sz="1800" b="1" dirty="0" smtClean="0">
                <a:solidFill>
                  <a:schemeClr val="bg1"/>
                </a:solidFill>
                <a:effectLst>
                  <a:outerShdw blurRad="38100" dist="38100" dir="2700000" algn="tl">
                    <a:srgbClr val="000000">
                      <a:alpha val="43137"/>
                    </a:srgbClr>
                  </a:outerShdw>
                </a:effectLst>
              </a:rPr>
              <a:t>METODO CIENTÍFICO </a:t>
            </a:r>
            <a:endParaRPr lang="es-MX" sz="1800" b="1" dirty="0" smtClean="0">
              <a:solidFill>
                <a:schemeClr val="bg1"/>
              </a:solidFill>
              <a:effectLst>
                <a:outerShdw blurRad="38100" dist="38100" dir="2700000" algn="tl">
                  <a:srgbClr val="000000">
                    <a:alpha val="43137"/>
                  </a:srgbClr>
                </a:outerShdw>
              </a:effectLst>
            </a:endParaRPr>
          </a:p>
          <a:p>
            <a:pPr algn="ctr"/>
            <a:endParaRPr lang="es-MX" sz="1600" dirty="0" smtClean="0">
              <a:solidFill>
                <a:schemeClr val="bg1"/>
              </a:solidFill>
            </a:endParaRPr>
          </a:p>
          <a:p>
            <a:pPr algn="ctr"/>
            <a:endParaRPr lang="es-MX" sz="1600" dirty="0" smtClean="0">
              <a:solidFill>
                <a:schemeClr val="bg1"/>
              </a:solidFill>
            </a:endParaRPr>
          </a:p>
          <a:p>
            <a:pPr algn="ctr"/>
            <a:endParaRPr lang="es-MX" sz="1600" dirty="0" smtClean="0">
              <a:solidFill>
                <a:schemeClr val="bg1"/>
              </a:solidFill>
            </a:endParaRPr>
          </a:p>
          <a:p>
            <a:pPr algn="ctr"/>
            <a:r>
              <a:rPr lang="es-MX" sz="1600" dirty="0" smtClean="0">
                <a:solidFill>
                  <a:schemeClr val="bg1"/>
                </a:solidFill>
              </a:rPr>
              <a:t>DRA. C. ED. MICAELA OLIVOS RUBIO</a:t>
            </a:r>
          </a:p>
        </p:txBody>
      </p:sp>
      <p:pic>
        <p:nvPicPr>
          <p:cNvPr id="6" name="8 Imagen"/>
          <p:cNvPicPr/>
          <p:nvPr/>
        </p:nvPicPr>
        <p:blipFill>
          <a:blip r:embed="rId3" cstate="print"/>
          <a:srcRect/>
          <a:stretch>
            <a:fillRect/>
          </a:stretch>
        </p:blipFill>
        <p:spPr bwMode="auto">
          <a:xfrm>
            <a:off x="8000999" y="121959"/>
            <a:ext cx="1042495" cy="85344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3" name="Rectángulo 2"/>
          <p:cNvSpPr/>
          <p:nvPr/>
        </p:nvSpPr>
        <p:spPr>
          <a:xfrm>
            <a:off x="1342905" y="196834"/>
            <a:ext cx="6479658" cy="446276"/>
          </a:xfrm>
          <a:prstGeom prst="rect">
            <a:avLst/>
          </a:prstGeom>
        </p:spPr>
        <p:txBody>
          <a:bodyPr wrap="none">
            <a:spAutoFit/>
          </a:bodyPr>
          <a:lstStyle/>
          <a:p>
            <a:pPr algn="ctr"/>
            <a:r>
              <a:rPr lang="es-MX" sz="2300" b="1" dirty="0">
                <a:ln>
                  <a:solidFill>
                    <a:srgbClr val="CAA714"/>
                  </a:solidFill>
                </a:ln>
                <a:solidFill>
                  <a:srgbClr val="FFC000"/>
                </a:solidFill>
                <a:effectLst>
                  <a:glow rad="63500">
                    <a:schemeClr val="accent2">
                      <a:satMod val="175000"/>
                      <a:alpha val="40000"/>
                    </a:schemeClr>
                  </a:glow>
                </a:effectLst>
              </a:rPr>
              <a:t>Universidad Autónoma del Estado de México</a:t>
            </a:r>
          </a:p>
        </p:txBody>
      </p:sp>
      <p:sp>
        <p:nvSpPr>
          <p:cNvPr id="7" name="Rectángulo 6"/>
          <p:cNvSpPr/>
          <p:nvPr/>
        </p:nvSpPr>
        <p:spPr>
          <a:xfrm>
            <a:off x="2688668" y="790733"/>
            <a:ext cx="4198585" cy="369332"/>
          </a:xfrm>
          <a:prstGeom prst="rect">
            <a:avLst/>
          </a:prstGeom>
        </p:spPr>
        <p:txBody>
          <a:bodyPr wrap="none">
            <a:spAutoFit/>
          </a:bodyPr>
          <a:lstStyle/>
          <a:p>
            <a:pPr algn="ctr"/>
            <a:r>
              <a:rPr lang="es-MX" sz="1800" b="1" dirty="0">
                <a:solidFill>
                  <a:schemeClr val="bg1"/>
                </a:solidFill>
              </a:rPr>
              <a:t>Facultad de Enfermería y Obstetricia</a:t>
            </a:r>
          </a:p>
        </p:txBody>
      </p:sp>
      <p:sp>
        <p:nvSpPr>
          <p:cNvPr id="8" name="Rectángulo 7"/>
          <p:cNvSpPr/>
          <p:nvPr/>
        </p:nvSpPr>
        <p:spPr>
          <a:xfrm>
            <a:off x="65896" y="4635950"/>
            <a:ext cx="2888932" cy="307777"/>
          </a:xfrm>
          <a:prstGeom prst="rect">
            <a:avLst/>
          </a:prstGeom>
        </p:spPr>
        <p:txBody>
          <a:bodyPr wrap="none">
            <a:spAutoFit/>
          </a:bodyPr>
          <a:lstStyle/>
          <a:p>
            <a:r>
              <a:rPr lang="es-MX" dirty="0">
                <a:solidFill>
                  <a:schemeClr val="bg1"/>
                </a:solidFill>
              </a:rPr>
              <a:t>Toluca, </a:t>
            </a:r>
            <a:r>
              <a:rPr lang="es-MX" dirty="0" err="1">
                <a:solidFill>
                  <a:schemeClr val="bg1"/>
                </a:solidFill>
              </a:rPr>
              <a:t>Méx</a:t>
            </a:r>
            <a:r>
              <a:rPr lang="es-MX" dirty="0">
                <a:solidFill>
                  <a:schemeClr val="bg1"/>
                </a:solidFill>
              </a:rPr>
              <a:t>; </a:t>
            </a:r>
            <a:r>
              <a:rPr lang="es-MX" dirty="0" smtClean="0">
                <a:solidFill>
                  <a:schemeClr val="bg1"/>
                </a:solidFill>
              </a:rPr>
              <a:t>septiembre de 2019</a:t>
            </a:r>
            <a:r>
              <a:rPr lang="es-MX" dirty="0">
                <a:solidFill>
                  <a:schemeClr val="bg1"/>
                </a:solidFill>
              </a:rPr>
              <a:t>.</a:t>
            </a:r>
          </a:p>
        </p:txBody>
      </p:sp>
      <p:pic>
        <p:nvPicPr>
          <p:cNvPr id="10" name="Imagen 9"/>
          <p:cNvPicPr>
            <a:picLocks noChangeAspect="1"/>
          </p:cNvPicPr>
          <p:nvPr/>
        </p:nvPicPr>
        <p:blipFill>
          <a:blip r:embed="rId4"/>
          <a:stretch>
            <a:fillRect/>
          </a:stretch>
        </p:blipFill>
        <p:spPr>
          <a:xfrm>
            <a:off x="65896" y="121959"/>
            <a:ext cx="1098573" cy="95846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76"/>
        <p:cNvGrpSpPr/>
        <p:nvPr/>
      </p:nvGrpSpPr>
      <p:grpSpPr>
        <a:xfrm>
          <a:off x="0" y="0"/>
          <a:ext cx="0" cy="0"/>
          <a:chOff x="0" y="0"/>
          <a:chExt cx="0" cy="0"/>
        </a:xfrm>
      </p:grpSpPr>
      <p:sp>
        <p:nvSpPr>
          <p:cNvPr id="19" name="2 Marcador de contenido"/>
          <p:cNvSpPr txBox="1">
            <a:spLocks/>
          </p:cNvSpPr>
          <p:nvPr/>
        </p:nvSpPr>
        <p:spPr>
          <a:xfrm>
            <a:off x="174172" y="3428999"/>
            <a:ext cx="6945086" cy="1393374"/>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just" defTabSz="914400" rtl="0" eaLnBrk="1" fontAlgn="auto" latinLnBrk="0" hangingPunct="1">
              <a:lnSpc>
                <a:spcPct val="100000"/>
              </a:lnSpc>
              <a:spcBef>
                <a:spcPts val="600"/>
              </a:spcBef>
              <a:spcAft>
                <a:spcPts val="0"/>
              </a:spcAft>
              <a:buClr>
                <a:srgbClr val="FE8637"/>
              </a:buClr>
              <a:buSzPct val="70000"/>
              <a:buFont typeface="Wingdings" panose="05000000000000000000" pitchFamily="2" charset="2"/>
              <a:buChar char="v"/>
              <a:tabLst/>
              <a:defRPr/>
            </a:pPr>
            <a:r>
              <a:rPr kumimoji="0" lang="es-MX" sz="2000" b="0" i="0" u="none" strike="noStrike" kern="1200" cap="none" spc="0" normalizeH="0" baseline="0" noProof="0" dirty="0" smtClean="0">
                <a:ln>
                  <a:noFill/>
                </a:ln>
                <a:solidFill>
                  <a:schemeClr val="bg1"/>
                </a:solidFill>
                <a:effectLst/>
                <a:uLnTx/>
                <a:uFillTx/>
                <a:latin typeface="Century Schoolbook"/>
                <a:ea typeface="+mn-ea"/>
                <a:cs typeface="+mn-cs"/>
              </a:rPr>
              <a:t>Los objetivos de este apartado son permitir la recopilación y hacer comprensibles los resultados. Es imprescindible describir todo lo novedoso en cuanto a un método que se haya aplicado en el estudio expuesto.</a:t>
            </a:r>
          </a:p>
          <a:p>
            <a:pPr marL="274320" marR="0" lvl="0" indent="-274320" algn="l" defTabSz="914400" rtl="0" eaLnBrk="1" fontAlgn="auto" latinLnBrk="0" hangingPunct="1">
              <a:lnSpc>
                <a:spcPct val="100000"/>
              </a:lnSpc>
              <a:spcBef>
                <a:spcPts val="600"/>
              </a:spcBef>
              <a:spcAft>
                <a:spcPts val="0"/>
              </a:spcAft>
              <a:buClr>
                <a:srgbClr val="FE8637"/>
              </a:buClr>
              <a:buSzPct val="70000"/>
              <a:buFont typeface="Wingdings" panose="05000000000000000000" pitchFamily="2" charset="2"/>
              <a:buChar char="v"/>
              <a:tabLst/>
              <a:defRPr/>
            </a:pPr>
            <a:endParaRPr kumimoji="0" lang="es-MX" sz="2000" b="0" i="0" u="none" strike="noStrike" kern="1200" cap="none" spc="0" normalizeH="0" baseline="0" noProof="0" dirty="0" smtClean="0">
              <a:ln>
                <a:noFill/>
              </a:ln>
              <a:solidFill>
                <a:schemeClr val="bg1"/>
              </a:solidFill>
              <a:effectLst/>
              <a:uLnTx/>
              <a:uFillTx/>
              <a:latin typeface="Century Schoolbook"/>
              <a:ea typeface="+mn-ea"/>
              <a:cs typeface="+mn-cs"/>
            </a:endParaRPr>
          </a:p>
          <a:p>
            <a:pPr marL="274320" marR="0" lvl="0" indent="-274320" algn="ctr" defTabSz="914400" rtl="0" eaLnBrk="1" fontAlgn="auto" latinLnBrk="0" hangingPunct="1">
              <a:lnSpc>
                <a:spcPct val="100000"/>
              </a:lnSpc>
              <a:spcBef>
                <a:spcPts val="600"/>
              </a:spcBef>
              <a:spcAft>
                <a:spcPts val="0"/>
              </a:spcAft>
              <a:buClr>
                <a:srgbClr val="FE8637"/>
              </a:buClr>
              <a:buSzPct val="70000"/>
              <a:buFont typeface="Wingdings" panose="05000000000000000000" pitchFamily="2" charset="2"/>
              <a:buChar char="v"/>
              <a:tabLst/>
              <a:defRPr/>
            </a:pPr>
            <a:endParaRPr kumimoji="0" lang="es-MX" sz="2000" b="0" i="0" u="none" strike="noStrike" kern="1200" cap="none" spc="0" normalizeH="0" baseline="0" noProof="0" dirty="0" smtClean="0">
              <a:ln>
                <a:noFill/>
              </a:ln>
              <a:solidFill>
                <a:schemeClr val="bg1"/>
              </a:solidFill>
              <a:effectLst/>
              <a:uLnTx/>
              <a:uFillTx/>
              <a:latin typeface="Century Schoolbook"/>
              <a:ea typeface="+mn-ea"/>
              <a:cs typeface="+mn-cs"/>
            </a:endParaRPr>
          </a:p>
        </p:txBody>
      </p:sp>
      <p:sp>
        <p:nvSpPr>
          <p:cNvPr id="20" name="1 Título"/>
          <p:cNvSpPr txBox="1">
            <a:spLocks/>
          </p:cNvSpPr>
          <p:nvPr/>
        </p:nvSpPr>
        <p:spPr>
          <a:xfrm>
            <a:off x="544285" y="1036638"/>
            <a:ext cx="4463142" cy="655638"/>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small" spc="0" normalizeH="0" baseline="0" noProof="0" dirty="0" smtClean="0">
                <a:ln>
                  <a:noFill/>
                </a:ln>
                <a:solidFill>
                  <a:srgbClr val="FFFF00"/>
                </a:solidFill>
                <a:effectLst>
                  <a:outerShdw blurRad="38100" dist="38100" dir="2700000" algn="tl">
                    <a:srgbClr val="000000">
                      <a:alpha val="43137"/>
                    </a:srgbClr>
                  </a:outerShdw>
                </a:effectLst>
                <a:uLnTx/>
                <a:uFillTx/>
                <a:latin typeface="Century Schoolbook"/>
                <a:ea typeface="+mj-ea"/>
                <a:cs typeface="+mj-cs"/>
              </a:rPr>
              <a:t>método</a:t>
            </a:r>
            <a:endParaRPr kumimoji="0" lang="es-MX" sz="3000" b="1" i="0" u="none" strike="noStrike" kern="1200" cap="small" spc="0" normalizeH="0" baseline="0" noProof="0" dirty="0">
              <a:ln>
                <a:noFill/>
              </a:ln>
              <a:solidFill>
                <a:srgbClr val="FFFF00"/>
              </a:solidFill>
              <a:effectLst>
                <a:outerShdw blurRad="38100" dist="38100" dir="2700000" algn="tl">
                  <a:srgbClr val="000000">
                    <a:alpha val="43137"/>
                  </a:srgbClr>
                </a:outerShdw>
              </a:effectLst>
              <a:uLnTx/>
              <a:uFillTx/>
              <a:latin typeface="Century Schoolbook"/>
              <a:ea typeface="+mj-ea"/>
              <a:cs typeface="+mj-cs"/>
            </a:endParaRPr>
          </a:p>
        </p:txBody>
      </p:sp>
      <p:pic>
        <p:nvPicPr>
          <p:cNvPr id="2" name="Imagen 1"/>
          <p:cNvPicPr>
            <a:picLocks noChangeAspect="1"/>
          </p:cNvPicPr>
          <p:nvPr/>
        </p:nvPicPr>
        <p:blipFill>
          <a:blip r:embed="rId3"/>
          <a:stretch>
            <a:fillRect/>
          </a:stretch>
        </p:blipFill>
        <p:spPr>
          <a:xfrm>
            <a:off x="2513652" y="550416"/>
            <a:ext cx="4512067" cy="2590800"/>
          </a:xfrm>
          <a:prstGeom prst="rect">
            <a:avLst/>
          </a:prstGeom>
          <a:scene3d>
            <a:camera prst="isometricOffAxis2Left"/>
            <a:lightRig rig="threePt" dir="t"/>
          </a:scene3d>
        </p:spPr>
      </p:pic>
      <p:pic>
        <p:nvPicPr>
          <p:cNvPr id="3" name="Imagen 2"/>
          <p:cNvPicPr>
            <a:picLocks noChangeAspect="1"/>
          </p:cNvPicPr>
          <p:nvPr/>
        </p:nvPicPr>
        <p:blipFill>
          <a:blip r:embed="rId4"/>
          <a:stretch>
            <a:fillRect/>
          </a:stretch>
        </p:blipFill>
        <p:spPr>
          <a:xfrm>
            <a:off x="7091025" y="1692276"/>
            <a:ext cx="1904061" cy="16247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96"/>
        <p:cNvGrpSpPr/>
        <p:nvPr/>
      </p:nvGrpSpPr>
      <p:grpSpPr>
        <a:xfrm>
          <a:off x="0" y="0"/>
          <a:ext cx="0" cy="0"/>
          <a:chOff x="0" y="0"/>
          <a:chExt cx="0" cy="0"/>
        </a:xfrm>
      </p:grpSpPr>
      <p:sp>
        <p:nvSpPr>
          <p:cNvPr id="9" name="2 Marcador de contenido"/>
          <p:cNvSpPr txBox="1">
            <a:spLocks/>
          </p:cNvSpPr>
          <p:nvPr/>
        </p:nvSpPr>
        <p:spPr>
          <a:xfrm>
            <a:off x="2982685" y="642258"/>
            <a:ext cx="4887686" cy="3548742"/>
          </a:xfrm>
          <a:prstGeom prst="rect">
            <a:avLst/>
          </a:prstGeom>
        </p:spPr>
        <p:txBody>
          <a:bodyPr vert="horz">
            <a:normAutofit fontScale="925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marR="0" lvl="0" indent="0" algn="ctr" defTabSz="914400" rtl="0" eaLnBrk="1" fontAlgn="auto" latinLnBrk="0" hangingPunct="1">
              <a:lnSpc>
                <a:spcPct val="115000"/>
              </a:lnSpc>
              <a:spcBef>
                <a:spcPts val="600"/>
              </a:spcBef>
              <a:spcAft>
                <a:spcPts val="1000"/>
              </a:spcAft>
              <a:buClr>
                <a:srgbClr val="FE8637"/>
              </a:buClr>
              <a:buSzPct val="70000"/>
              <a:buNone/>
              <a:tabLst/>
              <a:defRPr/>
            </a:pPr>
            <a:r>
              <a:rPr kumimoji="0" lang="es-MX" sz="3600" b="1" i="0" u="none" strike="noStrike" kern="1200" cap="none" spc="0" normalizeH="0" baseline="0" noProof="0" dirty="0" smtClean="0">
                <a:ln>
                  <a:noFill/>
                </a:ln>
                <a:solidFill>
                  <a:sysClr val="windowText" lastClr="000000"/>
                </a:solidFill>
                <a:effectLst/>
                <a:uLnTx/>
                <a:uFillTx/>
                <a:latin typeface="+mj-lt"/>
                <a:ea typeface="Calibri"/>
                <a:cs typeface="Times New Roman"/>
              </a:rPr>
              <a:t>El Método Científico</a:t>
            </a:r>
            <a:r>
              <a:rPr kumimoji="0" lang="es-MX" sz="2000" b="1" i="0" u="none" strike="noStrike" kern="1200" cap="none" spc="0" normalizeH="0" baseline="0" noProof="0" dirty="0" smtClean="0">
                <a:ln>
                  <a:noFill/>
                </a:ln>
                <a:solidFill>
                  <a:sysClr val="windowText" lastClr="000000"/>
                </a:solidFill>
                <a:effectLst/>
                <a:uLnTx/>
                <a:uFillTx/>
                <a:latin typeface="+mj-lt"/>
                <a:ea typeface="Calibri"/>
                <a:cs typeface="Times New Roman"/>
              </a:rPr>
              <a:t> </a:t>
            </a:r>
          </a:p>
          <a:p>
            <a:pPr marL="0" marR="0" lvl="0" indent="0" algn="ctr" defTabSz="914400" rtl="0" eaLnBrk="1" fontAlgn="auto" latinLnBrk="0" hangingPunct="1">
              <a:lnSpc>
                <a:spcPct val="115000"/>
              </a:lnSpc>
              <a:spcBef>
                <a:spcPts val="600"/>
              </a:spcBef>
              <a:spcAft>
                <a:spcPts val="1000"/>
              </a:spcAft>
              <a:buClr>
                <a:srgbClr val="FE8637"/>
              </a:buClr>
              <a:buSzPct val="70000"/>
              <a:buNone/>
              <a:tabLst/>
              <a:defRPr/>
            </a:pPr>
            <a:r>
              <a:rPr lang="es-MX" sz="2000" dirty="0" smtClean="0">
                <a:solidFill>
                  <a:sysClr val="windowText" lastClr="000000"/>
                </a:solidFill>
                <a:latin typeface="+mj-lt"/>
                <a:ea typeface="Calibri"/>
                <a:cs typeface="Times New Roman"/>
              </a:rPr>
              <a:t>E</a:t>
            </a:r>
            <a:r>
              <a:rPr kumimoji="0" lang="es-MX" sz="2000" b="0" i="0" u="none" strike="noStrike" kern="1200" cap="none" spc="0" normalizeH="0" baseline="0" noProof="0" dirty="0" smtClean="0">
                <a:ln>
                  <a:noFill/>
                </a:ln>
                <a:solidFill>
                  <a:sysClr val="windowText" lastClr="000000"/>
                </a:solidFill>
                <a:effectLst/>
                <a:uLnTx/>
                <a:uFillTx/>
                <a:latin typeface="+mj-lt"/>
                <a:ea typeface="Calibri"/>
                <a:cs typeface="Times New Roman"/>
              </a:rPr>
              <a:t>s el procedimiento planteado que se sigue en la investigación para descubrir las formas de existencia de los procesos objetivos, para desentrañar sus conexiones internas y externas, para generalizar y profundizar los conocimientos así adquiridos, para llegar a demostrarlos con rigor racional y para comprobarlos en el experimento y con las técnicas de su aplicación.</a:t>
            </a:r>
          </a:p>
        </p:txBody>
      </p:sp>
      <p:pic>
        <p:nvPicPr>
          <p:cNvPr id="5" name="Imagen 4"/>
          <p:cNvPicPr>
            <a:picLocks noChangeAspect="1"/>
          </p:cNvPicPr>
          <p:nvPr/>
        </p:nvPicPr>
        <p:blipFill>
          <a:blip r:embed="rId3"/>
          <a:stretch>
            <a:fillRect/>
          </a:stretch>
        </p:blipFill>
        <p:spPr>
          <a:xfrm>
            <a:off x="0" y="0"/>
            <a:ext cx="2579914" cy="51435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04"/>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rot="482101">
            <a:off x="6531800" y="394474"/>
            <a:ext cx="2540000" cy="1905000"/>
          </a:xfrm>
          <a:prstGeom prst="rect">
            <a:avLst/>
          </a:prstGeom>
          <a:scene3d>
            <a:camera prst="isometricOffAxis2Left"/>
            <a:lightRig rig="threePt" dir="t"/>
          </a:scene3d>
        </p:spPr>
      </p:pic>
      <p:sp>
        <p:nvSpPr>
          <p:cNvPr id="12" name="2 Marcador de contenido"/>
          <p:cNvSpPr txBox="1">
            <a:spLocks/>
          </p:cNvSpPr>
          <p:nvPr/>
        </p:nvSpPr>
        <p:spPr>
          <a:xfrm>
            <a:off x="-1339081" y="826154"/>
            <a:ext cx="7467600" cy="3384874"/>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endParaRPr kumimoji="0" lang="es-MX" sz="2400" b="0" i="0" u="none" strike="noStrike" kern="1200" cap="none" spc="0" normalizeH="0" baseline="0" noProof="0" dirty="0" smtClean="0">
              <a:ln>
                <a:noFill/>
              </a:ln>
              <a:solidFill>
                <a:sysClr val="windowText" lastClr="000000"/>
              </a:solidFill>
              <a:effectLst/>
              <a:uLnTx/>
              <a:uFillTx/>
              <a:latin typeface="Arial"/>
              <a:ea typeface="Times New Roman"/>
              <a:cs typeface="+mn-cs"/>
            </a:endParaRP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endParaRPr kumimoji="0" lang="es-MX" sz="2400" b="0" i="0" u="none" strike="noStrike" kern="1200" cap="none" spc="0" normalizeH="0" baseline="0" noProof="0" dirty="0" smtClean="0">
              <a:ln>
                <a:noFill/>
              </a:ln>
              <a:solidFill>
                <a:sysClr val="windowText" lastClr="000000"/>
              </a:solidFill>
              <a:effectLst/>
              <a:uLnTx/>
              <a:uFillTx/>
              <a:latin typeface="Arial"/>
              <a:ea typeface="Times New Roman"/>
              <a:cs typeface="+mn-cs"/>
            </a:endParaRP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endParaRPr kumimoji="0" lang="es-MX" sz="2400" b="0" i="0" u="none" strike="noStrike" kern="1200" cap="none" spc="0" normalizeH="0" baseline="0" noProof="0" dirty="0" smtClean="0">
              <a:ln>
                <a:noFill/>
              </a:ln>
              <a:solidFill>
                <a:sysClr val="windowText" lastClr="000000"/>
              </a:solidFill>
              <a:effectLst/>
              <a:uLnTx/>
              <a:uFillTx/>
              <a:latin typeface="Arial"/>
              <a:ea typeface="Times New Roman"/>
              <a:cs typeface="+mn-cs"/>
            </a:endParaRPr>
          </a:p>
        </p:txBody>
      </p:sp>
      <p:sp>
        <p:nvSpPr>
          <p:cNvPr id="3" name="Rectángulo 2"/>
          <p:cNvSpPr/>
          <p:nvPr/>
        </p:nvSpPr>
        <p:spPr>
          <a:xfrm>
            <a:off x="467947" y="487916"/>
            <a:ext cx="3604961" cy="523220"/>
          </a:xfrm>
          <a:prstGeom prst="rect">
            <a:avLst/>
          </a:prstGeom>
        </p:spPr>
        <p:txBody>
          <a:bodyPr wrap="none">
            <a:spAutoFit/>
          </a:bodyPr>
          <a:lstStyle/>
          <a:p>
            <a:pPr lvl="0">
              <a:spcBef>
                <a:spcPts val="600"/>
              </a:spcBef>
              <a:buClr>
                <a:srgbClr val="FE8637"/>
              </a:buClr>
              <a:buSzPct val="70000"/>
              <a:defRPr/>
            </a:pPr>
            <a:r>
              <a:rPr lang="es-MX" sz="2800" b="1" kern="1200" dirty="0">
                <a:solidFill>
                  <a:sysClr val="windowText" lastClr="000000"/>
                </a:solidFill>
                <a:ea typeface="Times New Roman"/>
                <a:cs typeface="+mn-cs"/>
              </a:rPr>
              <a:t>El Método Analítico </a:t>
            </a:r>
          </a:p>
        </p:txBody>
      </p:sp>
      <p:graphicFrame>
        <p:nvGraphicFramePr>
          <p:cNvPr id="4" name="Diagrama 3"/>
          <p:cNvGraphicFramePr/>
          <p:nvPr>
            <p:extLst>
              <p:ext uri="{D42A27DB-BD31-4B8C-83A1-F6EECF244321}">
                <p14:modId xmlns:p14="http://schemas.microsoft.com/office/powerpoint/2010/main" val="2624026313"/>
              </p:ext>
            </p:extLst>
          </p:nvPr>
        </p:nvGraphicFramePr>
        <p:xfrm>
          <a:off x="551915" y="1534356"/>
          <a:ext cx="7477415" cy="32485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639536" y="1855705"/>
            <a:ext cx="4019148" cy="2819402"/>
          </a:xfrm>
          <a:prstGeom prst="rect">
            <a:avLst/>
          </a:prstGeom>
        </p:spPr>
      </p:pic>
      <p:sp>
        <p:nvSpPr>
          <p:cNvPr id="4" name="2 Marcador de contenido"/>
          <p:cNvSpPr txBox="1">
            <a:spLocks noGrp="1"/>
          </p:cNvSpPr>
          <p:nvPr>
            <p:ph type="body" idx="1"/>
          </p:nvPr>
        </p:nvSpPr>
        <p:spPr>
          <a:xfrm>
            <a:off x="4287957" y="1855706"/>
            <a:ext cx="4016828" cy="2819401"/>
          </a:xfrm>
          <a:prstGeom prst="snip2DiagRect">
            <a:avLst/>
          </a:prstGeom>
          <a:solidFill>
            <a:srgbClr val="663300"/>
          </a:solidFill>
          <a:scene3d>
            <a:camera prst="orthographicFront"/>
            <a:lightRig rig="threePt" dir="t"/>
          </a:scene3d>
          <a:sp3d>
            <a:bevelT/>
          </a:sp3d>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1400" b="0" i="0" u="none" strike="noStrike" kern="1200" cap="none" spc="0" normalizeH="0" baseline="0" noProof="0" dirty="0" smtClean="0">
                <a:ln>
                  <a:noFill/>
                </a:ln>
                <a:solidFill>
                  <a:schemeClr val="bg1"/>
                </a:solidFill>
                <a:effectLst/>
                <a:uLnTx/>
                <a:uFillTx/>
                <a:latin typeface="Arial"/>
                <a:ea typeface="Times New Roman"/>
                <a:cs typeface="+mn-cs"/>
              </a:rPr>
              <a:t>Analizar significa desintegrar, descomponer un todo en sus partes para estudiar en forma intensiva cada uno de sus elementos, así como las relaciones entre sí y con el todo. La importancia del análisis reside en que para comprender la esencia de un todo hay que conocer la naturaleza de sus partes. El todo puede ser de diferente índole: un </a:t>
            </a:r>
            <a:r>
              <a:rPr kumimoji="0" lang="es-MX" sz="1400" b="0" i="0" u="none" strike="noStrike" kern="1200" cap="none" spc="0" normalizeH="0" baseline="0" noProof="0" dirty="0" err="1" smtClean="0">
                <a:ln>
                  <a:noFill/>
                </a:ln>
                <a:solidFill>
                  <a:schemeClr val="bg1"/>
                </a:solidFill>
                <a:effectLst/>
                <a:uLnTx/>
                <a:uFillTx/>
                <a:latin typeface="Arial"/>
                <a:ea typeface="Times New Roman"/>
                <a:cs typeface="+mn-cs"/>
              </a:rPr>
              <a:t>todón</a:t>
            </a:r>
            <a:r>
              <a:rPr kumimoji="0" lang="es-MX" sz="1400" b="0" i="0" u="none" strike="noStrike" kern="1200" cap="none" spc="0" normalizeH="0" baseline="0" noProof="0" dirty="0" smtClean="0">
                <a:ln>
                  <a:noFill/>
                </a:ln>
                <a:solidFill>
                  <a:schemeClr val="bg1"/>
                </a:solidFill>
                <a:effectLst/>
                <a:uLnTx/>
                <a:uFillTx/>
                <a:latin typeface="Arial"/>
                <a:ea typeface="Times New Roman"/>
                <a:cs typeface="+mn-cs"/>
              </a:rPr>
              <a:t> y la deducción.</a:t>
            </a:r>
            <a:endParaRPr kumimoji="0" lang="es-MX" sz="1400" b="0" i="0" u="none" strike="noStrike" kern="1200" cap="none" spc="0" normalizeH="0" baseline="0" noProof="0" dirty="0">
              <a:ln>
                <a:noFill/>
              </a:ln>
              <a:solidFill>
                <a:schemeClr val="bg1"/>
              </a:solidFill>
              <a:effectLst/>
              <a:uLnTx/>
              <a:uFillTx/>
              <a:latin typeface="Century Schoolbook"/>
              <a:cs typeface="+mn-cs"/>
            </a:endParaRPr>
          </a:p>
        </p:txBody>
      </p:sp>
      <p:sp>
        <p:nvSpPr>
          <p:cNvPr id="5" name="Rectángulo 4"/>
          <p:cNvSpPr/>
          <p:nvPr/>
        </p:nvSpPr>
        <p:spPr>
          <a:xfrm>
            <a:off x="740509" y="138894"/>
            <a:ext cx="3109954" cy="461665"/>
          </a:xfrm>
          <a:prstGeom prst="rect">
            <a:avLst/>
          </a:prstGeom>
        </p:spPr>
        <p:txBody>
          <a:bodyPr wrap="none">
            <a:spAutoFit/>
          </a:bodyPr>
          <a:lstStyle/>
          <a:p>
            <a:pPr lvl="0">
              <a:spcBef>
                <a:spcPts val="600"/>
              </a:spcBef>
              <a:buClr>
                <a:srgbClr val="FE8637"/>
              </a:buClr>
              <a:buSzPct val="70000"/>
              <a:defRPr/>
            </a:pPr>
            <a:r>
              <a:rPr lang="es-MX" sz="2400" b="1" kern="1200" dirty="0">
                <a:solidFill>
                  <a:schemeClr val="bg1"/>
                </a:solidFill>
                <a:effectLst>
                  <a:outerShdw blurRad="38100" dist="38100" dir="2700000" algn="tl">
                    <a:srgbClr val="000000">
                      <a:alpha val="43137"/>
                    </a:srgbClr>
                  </a:outerShdw>
                </a:effectLst>
                <a:ea typeface="Times New Roman"/>
                <a:cs typeface="+mn-cs"/>
              </a:rPr>
              <a:t>El Método Analítico </a:t>
            </a:r>
          </a:p>
        </p:txBody>
      </p:sp>
      <p:sp>
        <p:nvSpPr>
          <p:cNvPr id="6" name="Rectángulo 5"/>
          <p:cNvSpPr/>
          <p:nvPr/>
        </p:nvSpPr>
        <p:spPr>
          <a:xfrm>
            <a:off x="827315" y="709415"/>
            <a:ext cx="7477470" cy="1015663"/>
          </a:xfrm>
          <a:prstGeom prst="rect">
            <a:avLst/>
          </a:prstGeom>
          <a:solidFill>
            <a:schemeClr val="accent5">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just"/>
            <a:r>
              <a:rPr lang="es-MX" sz="2000" kern="1200" dirty="0">
                <a:solidFill>
                  <a:sysClr val="windowText" lastClr="000000"/>
                </a:solidFill>
                <a:ea typeface="Times New Roman"/>
                <a:cs typeface="+mn-cs"/>
              </a:rPr>
              <a:t>Este método nos permite conocer más del objeto de estudio, con lo cual se puede: explicar, hacer analogías, comprender mejor su comportamiento y establecer nuevas teorías. </a:t>
            </a:r>
            <a:endParaRPr lang="es-MX" sz="2000" dirty="0"/>
          </a:p>
        </p:txBody>
      </p:sp>
      <p:sp>
        <p:nvSpPr>
          <p:cNvPr id="7" name="Flecha derecha 6"/>
          <p:cNvSpPr/>
          <p:nvPr/>
        </p:nvSpPr>
        <p:spPr>
          <a:xfrm>
            <a:off x="1621238" y="2313060"/>
            <a:ext cx="2666719" cy="19046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kern="1200" dirty="0">
                <a:solidFill>
                  <a:schemeClr val="bg1"/>
                </a:solidFill>
                <a:ea typeface="Times New Roman"/>
              </a:rPr>
              <a:t>¿Qué significa Analizar?</a:t>
            </a:r>
            <a:endParaRPr lang="es-MX" sz="2000" b="1" dirty="0">
              <a:solidFill>
                <a:schemeClr val="bg1"/>
              </a:solidFill>
            </a:endParaRPr>
          </a:p>
        </p:txBody>
      </p:sp>
    </p:spTree>
    <p:extLst>
      <p:ext uri="{BB962C8B-B14F-4D97-AF65-F5344CB8AC3E}">
        <p14:creationId xmlns:p14="http://schemas.microsoft.com/office/powerpoint/2010/main" val="37514079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64031" y="205871"/>
            <a:ext cx="7390344" cy="1938992"/>
          </a:xfrm>
          <a:prstGeom prst="rect">
            <a:avLst/>
          </a:prstGeom>
        </p:spPr>
        <p:txBody>
          <a:bodyPr wrap="square">
            <a:spAutoFit/>
          </a:bodyPr>
          <a:lstStyle/>
          <a:p>
            <a:pPr algn="ctr">
              <a:buClrTx/>
              <a:buFontTx/>
              <a:buNone/>
            </a:pPr>
            <a:r>
              <a:rPr lang="es-MX" sz="2000" i="1" kern="1200" dirty="0" smtClean="0">
                <a:solidFill>
                  <a:prstClr val="black"/>
                </a:solidFill>
                <a:ea typeface="Times New Roman"/>
                <a:cs typeface="+mn-cs"/>
              </a:rPr>
              <a:t>El </a:t>
            </a:r>
            <a:r>
              <a:rPr lang="es-MX" sz="2000" i="1" kern="1200" dirty="0">
                <a:solidFill>
                  <a:prstClr val="black"/>
                </a:solidFill>
                <a:ea typeface="Times New Roman"/>
                <a:cs typeface="+mn-cs"/>
              </a:rPr>
              <a:t>análisis va de los concreto a lo abstracto ya que mantiene el recurso</a:t>
            </a:r>
            <a:r>
              <a:rPr lang="es-MX" sz="2000" kern="1200" dirty="0">
                <a:solidFill>
                  <a:prstClr val="black"/>
                </a:solidFill>
                <a:ea typeface="Times New Roman"/>
                <a:cs typeface="+mn-cs"/>
              </a:rPr>
              <a:t> </a:t>
            </a:r>
            <a:r>
              <a:rPr lang="es-MX" sz="2000" i="1" kern="1200" dirty="0">
                <a:solidFill>
                  <a:prstClr val="black"/>
                </a:solidFill>
                <a:ea typeface="Times New Roman"/>
                <a:cs typeface="+mn-cs"/>
              </a:rPr>
              <a:t>de la </a:t>
            </a:r>
            <a:r>
              <a:rPr lang="es-MX" sz="2000" i="1" kern="1200" dirty="0" smtClean="0">
                <a:solidFill>
                  <a:prstClr val="black"/>
                </a:solidFill>
                <a:ea typeface="Times New Roman"/>
                <a:cs typeface="+mn-cs"/>
              </a:rPr>
              <a:t>abstracción. </a:t>
            </a:r>
            <a:r>
              <a:rPr lang="es-MX" sz="2000" kern="1200" dirty="0">
                <a:solidFill>
                  <a:prstClr val="black"/>
                </a:solidFill>
                <a:ea typeface="Times New Roman"/>
                <a:cs typeface="+mn-cs"/>
              </a:rPr>
              <a:t>P</a:t>
            </a:r>
            <a:r>
              <a:rPr lang="es-MX" sz="2000" kern="1200" dirty="0" smtClean="0">
                <a:solidFill>
                  <a:prstClr val="black"/>
                </a:solidFill>
                <a:ea typeface="Times New Roman"/>
                <a:cs typeface="+mn-cs"/>
              </a:rPr>
              <a:t>ueden </a:t>
            </a:r>
            <a:r>
              <a:rPr lang="es-MX" sz="2000" kern="1200" dirty="0">
                <a:solidFill>
                  <a:prstClr val="black"/>
                </a:solidFill>
                <a:ea typeface="Times New Roman"/>
                <a:cs typeface="+mn-cs"/>
              </a:rPr>
              <a:t>separarse las partes (aislarse) del todo así como sus relaciones básicas que interesan para su estudio intensivo (una hipótesis no es un producto material, pero expresa relaciones entre fenómenos materiales; luego, es un concreto de pensamiento). </a:t>
            </a:r>
            <a:endParaRPr lang="es-MX" sz="2000" kern="1200" dirty="0">
              <a:solidFill>
                <a:prstClr val="black"/>
              </a:solidFill>
              <a:latin typeface="Century Schoolbook"/>
              <a:ea typeface="+mn-ea"/>
              <a:cs typeface="+mn-cs"/>
            </a:endParaRPr>
          </a:p>
        </p:txBody>
      </p:sp>
      <p:pic>
        <p:nvPicPr>
          <p:cNvPr id="5" name="Imagen 4"/>
          <p:cNvPicPr>
            <a:picLocks noChangeAspect="1"/>
          </p:cNvPicPr>
          <p:nvPr/>
        </p:nvPicPr>
        <p:blipFill rotWithShape="1">
          <a:blip r:embed="rId2"/>
          <a:srcRect l="12381" t="28995" r="15078" b="30370"/>
          <a:stretch/>
        </p:blipFill>
        <p:spPr>
          <a:xfrm>
            <a:off x="2100943" y="2387503"/>
            <a:ext cx="4974771" cy="2332698"/>
          </a:xfrm>
          <a:prstGeom prst="rect">
            <a:avLst/>
          </a:prstGeom>
        </p:spPr>
      </p:pic>
    </p:spTree>
    <p:extLst>
      <p:ext uri="{BB962C8B-B14F-4D97-AF65-F5344CB8AC3E}">
        <p14:creationId xmlns:p14="http://schemas.microsoft.com/office/powerpoint/2010/main" val="2193567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s-MX" smtClean="0"/>
              <a:t>15</a:t>
            </a:fld>
            <a:endParaRPr lang="es-MX"/>
          </a:p>
        </p:txBody>
      </p:sp>
      <p:sp>
        <p:nvSpPr>
          <p:cNvPr id="4" name="Rectángulo redondeado 3"/>
          <p:cNvSpPr/>
          <p:nvPr/>
        </p:nvSpPr>
        <p:spPr>
          <a:xfrm>
            <a:off x="422430" y="1553377"/>
            <a:ext cx="3692283" cy="3166824"/>
          </a:xfrm>
          <a:prstGeom prst="round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lvl="0">
              <a:buClrTx/>
            </a:pPr>
            <a:r>
              <a:rPr lang="es-MX" sz="2000" b="1" kern="1200" dirty="0" smtClean="0">
                <a:solidFill>
                  <a:srgbClr val="FFFF00"/>
                </a:solidFill>
                <a:ea typeface="Times New Roman"/>
                <a:cs typeface="+mn-cs"/>
              </a:rPr>
              <a:t>El </a:t>
            </a:r>
            <a:r>
              <a:rPr lang="es-MX" sz="2000" b="1" kern="1200" dirty="0">
                <a:solidFill>
                  <a:srgbClr val="FFFF00"/>
                </a:solidFill>
                <a:ea typeface="Times New Roman"/>
                <a:cs typeface="+mn-cs"/>
              </a:rPr>
              <a:t>método sintético es un proceso de razonamiento que tiende a reconstruir un todo, a partir de los elementos distinguidos por el análisis; se trata en consecuencia de hacer una explosión metódica y breve, en resumen.</a:t>
            </a:r>
            <a:endParaRPr lang="es-MX" sz="2000" b="1" kern="1200" dirty="0">
              <a:solidFill>
                <a:srgbClr val="FFFF00"/>
              </a:solidFill>
              <a:latin typeface="Century Schoolbook"/>
              <a:ea typeface="+mn-ea"/>
              <a:cs typeface="+mn-cs"/>
            </a:endParaRPr>
          </a:p>
        </p:txBody>
      </p:sp>
      <p:sp>
        <p:nvSpPr>
          <p:cNvPr id="5" name="Rectángulo 4"/>
          <p:cNvSpPr/>
          <p:nvPr/>
        </p:nvSpPr>
        <p:spPr>
          <a:xfrm>
            <a:off x="487737" y="738515"/>
            <a:ext cx="3618298" cy="523220"/>
          </a:xfrm>
          <a:prstGeom prst="rect">
            <a:avLst/>
          </a:prstGeom>
          <a:solidFill>
            <a:srgbClr val="002060"/>
          </a:solidFill>
        </p:spPr>
        <p:txBody>
          <a:bodyPr wrap="none">
            <a:spAutoFit/>
          </a:bodyPr>
          <a:lstStyle/>
          <a:p>
            <a:r>
              <a:rPr lang="es-MX" sz="2800" b="1" kern="1200" dirty="0">
                <a:solidFill>
                  <a:schemeClr val="bg1"/>
                </a:solidFill>
                <a:effectLst>
                  <a:outerShdw blurRad="38100" dist="38100" dir="2700000" algn="tl">
                    <a:srgbClr val="000000">
                      <a:alpha val="43137"/>
                    </a:srgbClr>
                  </a:outerShdw>
                </a:effectLst>
                <a:ea typeface="Times New Roman"/>
                <a:cs typeface="+mn-cs"/>
              </a:rPr>
              <a:t>El Método Sintético </a:t>
            </a:r>
            <a:endParaRPr lang="es-MX" sz="2800" b="1" dirty="0">
              <a:solidFill>
                <a:schemeClr val="bg1"/>
              </a:solidFill>
              <a:effectLst>
                <a:outerShdw blurRad="38100" dist="38100" dir="2700000" algn="tl">
                  <a:srgbClr val="000000">
                    <a:alpha val="43137"/>
                  </a:srgbClr>
                </a:outerShdw>
              </a:effectLst>
            </a:endParaRPr>
          </a:p>
        </p:txBody>
      </p:sp>
      <p:pic>
        <p:nvPicPr>
          <p:cNvPr id="6" name="Imagen 5"/>
          <p:cNvPicPr>
            <a:picLocks noChangeAspect="1"/>
          </p:cNvPicPr>
          <p:nvPr/>
        </p:nvPicPr>
        <p:blipFill rotWithShape="1">
          <a:blip r:embed="rId2"/>
          <a:srcRect l="10342" r="10342"/>
          <a:stretch/>
        </p:blipFill>
        <p:spPr>
          <a:xfrm>
            <a:off x="4561114" y="1163410"/>
            <a:ext cx="4419600" cy="3429000"/>
          </a:xfrm>
          <a:prstGeom prst="rect">
            <a:avLst/>
          </a:prstGeom>
          <a:ln>
            <a:noFill/>
          </a:ln>
          <a:effectLst>
            <a:innerShdw blurRad="63500" dist="50800" dir="10800000">
              <a:prstClr val="black">
                <a:alpha val="50000"/>
              </a:prstClr>
            </a:innerShdw>
            <a:softEdge rad="112500"/>
          </a:effectLst>
          <a:scene3d>
            <a:camera prst="perspectiveLeft"/>
            <a:lightRig rig="threePt" dir="t"/>
          </a:scene3d>
        </p:spPr>
      </p:pic>
    </p:spTree>
    <p:extLst>
      <p:ext uri="{BB962C8B-B14F-4D97-AF65-F5344CB8AC3E}">
        <p14:creationId xmlns:p14="http://schemas.microsoft.com/office/powerpoint/2010/main" val="1665100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36"/>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4811706" y="1106846"/>
            <a:ext cx="4158123" cy="28870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Rectángulo 1"/>
          <p:cNvSpPr/>
          <p:nvPr/>
        </p:nvSpPr>
        <p:spPr>
          <a:xfrm>
            <a:off x="141514" y="1211541"/>
            <a:ext cx="4572000" cy="2677656"/>
          </a:xfrm>
          <a:prstGeom prst="rect">
            <a:avLst/>
          </a:prstGeom>
          <a:solidFill>
            <a:srgbClr val="FF99FF"/>
          </a:solidFill>
        </p:spPr>
        <p:txBody>
          <a:bodyPr>
            <a:spAutoFit/>
          </a:bodyPr>
          <a:lstStyle/>
          <a:p>
            <a:pPr marL="274320" lvl="0" indent="-274320">
              <a:spcBef>
                <a:spcPts val="600"/>
              </a:spcBef>
              <a:buClr>
                <a:srgbClr val="FE8637"/>
              </a:buClr>
              <a:buSzPct val="70000"/>
              <a:buFont typeface="Wingdings"/>
              <a:buChar char=""/>
              <a:defRPr/>
            </a:pPr>
            <a:r>
              <a:rPr lang="es-MX" sz="2400" kern="1200" dirty="0" smtClean="0">
                <a:solidFill>
                  <a:sysClr val="windowText" lastClr="000000"/>
                </a:solidFill>
                <a:ea typeface="Times New Roman"/>
              </a:rPr>
              <a:t>Debemos </a:t>
            </a:r>
            <a:r>
              <a:rPr lang="es-MX" sz="2400" kern="1200" dirty="0">
                <a:solidFill>
                  <a:sysClr val="windowText" lastClr="000000"/>
                </a:solidFill>
                <a:ea typeface="Times New Roman"/>
              </a:rPr>
              <a:t>decir que la síntesis es un procedimiento mental que tiene como meta la comprensión cabal de la esencia de lo que ya conocemos en todas sus partes y particularidades.</a:t>
            </a:r>
            <a:endParaRPr lang="es-MX" sz="1600" dirty="0">
              <a:solidFill>
                <a:sysClr val="windowText" lastClr="000000"/>
              </a:solidFill>
              <a:ea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13"/>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314326" y="1320219"/>
            <a:ext cx="3028950" cy="3048000"/>
          </a:xfrm>
          <a:prstGeom prst="rect">
            <a:avLst/>
          </a:prstGeom>
        </p:spPr>
      </p:pic>
      <p:sp>
        <p:nvSpPr>
          <p:cNvPr id="3" name="Lágrima 2"/>
          <p:cNvSpPr/>
          <p:nvPr/>
        </p:nvSpPr>
        <p:spPr>
          <a:xfrm flipH="1">
            <a:off x="2732309" y="817416"/>
            <a:ext cx="5987147" cy="4284643"/>
          </a:xfrm>
          <a:prstGeom prst="teardrop">
            <a:avLst>
              <a:gd name="adj" fmla="val 102381"/>
            </a:avLst>
          </a:prstGeom>
        </p:spPr>
        <p:style>
          <a:lnRef idx="2">
            <a:schemeClr val="accent2"/>
          </a:lnRef>
          <a:fillRef idx="1">
            <a:schemeClr val="lt1"/>
          </a:fillRef>
          <a:effectRef idx="0">
            <a:schemeClr val="accent2"/>
          </a:effectRef>
          <a:fontRef idx="minor">
            <a:schemeClr val="dk1"/>
          </a:fontRef>
        </p:style>
        <p:txBody>
          <a:bodyPr wrap="square" lIns="0" tIns="0" rIns="0" bIns="0">
            <a:spAutoFit/>
          </a:bodyPr>
          <a:lstStyle/>
          <a:p>
            <a:pPr lvl="0">
              <a:buClrTx/>
            </a:pPr>
            <a:r>
              <a:rPr lang="es-MX" sz="1800" kern="1200" dirty="0" smtClean="0">
                <a:solidFill>
                  <a:prstClr val="black"/>
                </a:solidFill>
                <a:ea typeface="Times New Roman"/>
                <a:cs typeface="+mn-cs"/>
              </a:rPr>
              <a:t>La síntesis significa reconstruir</a:t>
            </a:r>
            <a:r>
              <a:rPr lang="es-MX" sz="1800" kern="1200" dirty="0">
                <a:solidFill>
                  <a:prstClr val="black"/>
                </a:solidFill>
                <a:ea typeface="Times New Roman"/>
                <a:cs typeface="+mn-cs"/>
              </a:rPr>
              <a:t>, volver a integrar las partes del todo; pero esta operación implica una superación respecto de la operación analítica, ya que no representa sólo la reconstrucción mecánica del todo, pues esto no permitirá avanzar en el conocimiento; implica llegar a comprender la esencia del mismo, conocer sus aspectos y relaciones básicas en una perspectiva de </a:t>
            </a:r>
            <a:r>
              <a:rPr lang="es-MX" sz="1800" kern="1200" dirty="0" smtClean="0">
                <a:solidFill>
                  <a:prstClr val="black"/>
                </a:solidFill>
                <a:ea typeface="Times New Roman"/>
                <a:cs typeface="+mn-cs"/>
              </a:rPr>
              <a:t>totalidad.</a:t>
            </a:r>
            <a:endParaRPr lang="es-MX" sz="1800" kern="1200" dirty="0">
              <a:solidFill>
                <a:prstClr val="black"/>
              </a:solidFill>
              <a:latin typeface="Century Schoolbook"/>
              <a:ea typeface="+mn-ea"/>
              <a:cs typeface="+mn-cs"/>
            </a:endParaRPr>
          </a:p>
        </p:txBody>
      </p:sp>
      <p:sp>
        <p:nvSpPr>
          <p:cNvPr id="6" name="Rectángulo 5"/>
          <p:cNvSpPr/>
          <p:nvPr/>
        </p:nvSpPr>
        <p:spPr>
          <a:xfrm>
            <a:off x="444195" y="291148"/>
            <a:ext cx="3618298" cy="523220"/>
          </a:xfrm>
          <a:prstGeom prst="rect">
            <a:avLst/>
          </a:prstGeom>
          <a:solidFill>
            <a:srgbClr val="002060"/>
          </a:solidFill>
        </p:spPr>
        <p:txBody>
          <a:bodyPr wrap="none">
            <a:spAutoFit/>
          </a:bodyPr>
          <a:lstStyle/>
          <a:p>
            <a:r>
              <a:rPr lang="es-MX" sz="2800" b="1" kern="1200" dirty="0">
                <a:solidFill>
                  <a:schemeClr val="bg1"/>
                </a:solidFill>
                <a:effectLst>
                  <a:outerShdw blurRad="38100" dist="38100" dir="2700000" algn="tl">
                    <a:srgbClr val="000000">
                      <a:alpha val="43137"/>
                    </a:srgbClr>
                  </a:outerShdw>
                </a:effectLst>
                <a:ea typeface="Times New Roman"/>
                <a:cs typeface="+mn-cs"/>
              </a:rPr>
              <a:t>El Método Sintético </a:t>
            </a:r>
            <a:endParaRPr lang="es-MX" sz="2800"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43"/>
        <p:cNvGrpSpPr/>
        <p:nvPr/>
      </p:nvGrpSpPr>
      <p:grpSpPr>
        <a:xfrm>
          <a:off x="0" y="0"/>
          <a:ext cx="0" cy="0"/>
          <a:chOff x="0" y="0"/>
          <a:chExt cx="0" cy="0"/>
        </a:xfrm>
      </p:grpSpPr>
      <p:pic>
        <p:nvPicPr>
          <p:cNvPr id="6" name="Imagen 5"/>
          <p:cNvPicPr>
            <a:picLocks noChangeAspect="1"/>
          </p:cNvPicPr>
          <p:nvPr/>
        </p:nvPicPr>
        <p:blipFill rotWithShape="1">
          <a:blip r:embed="rId3"/>
          <a:srcRect l="19200" t="7462" r="26758" b="3615"/>
          <a:stretch/>
        </p:blipFill>
        <p:spPr>
          <a:xfrm>
            <a:off x="6615289" y="2866427"/>
            <a:ext cx="2359378" cy="2183762"/>
          </a:xfrm>
          <a:prstGeom prst="rect">
            <a:avLst/>
          </a:prstGeom>
        </p:spPr>
      </p:pic>
      <p:sp>
        <p:nvSpPr>
          <p:cNvPr id="4" name="Rectángulo 3"/>
          <p:cNvSpPr/>
          <p:nvPr/>
        </p:nvSpPr>
        <p:spPr>
          <a:xfrm>
            <a:off x="681376" y="498802"/>
            <a:ext cx="4643322" cy="369332"/>
          </a:xfrm>
          <a:prstGeom prst="rect">
            <a:avLst/>
          </a:prstGeom>
          <a:solidFill>
            <a:schemeClr val="bg1"/>
          </a:solidFill>
        </p:spPr>
        <p:txBody>
          <a:bodyPr wrap="none">
            <a:spAutoFit/>
          </a:bodyPr>
          <a:lstStyle/>
          <a:p>
            <a:r>
              <a:rPr lang="es-MX" sz="1800" b="1" kern="1200" dirty="0">
                <a:solidFill>
                  <a:srgbClr val="002060"/>
                </a:solidFill>
                <a:ea typeface="Times New Roman"/>
                <a:cs typeface="Times New Roman"/>
              </a:rPr>
              <a:t>LAS ETAPAS DEL </a:t>
            </a:r>
            <a:r>
              <a:rPr lang="es-MX" sz="1800" b="1" kern="1200" dirty="0" smtClean="0">
                <a:solidFill>
                  <a:srgbClr val="002060"/>
                </a:solidFill>
                <a:ea typeface="Times New Roman"/>
                <a:cs typeface="Times New Roman"/>
              </a:rPr>
              <a:t>MÉTODO CIENTÍFICO </a:t>
            </a:r>
            <a:endParaRPr lang="es-MX" sz="1800" b="1" dirty="0">
              <a:solidFill>
                <a:srgbClr val="002060"/>
              </a:solidFill>
            </a:endParaRPr>
          </a:p>
        </p:txBody>
      </p:sp>
      <p:graphicFrame>
        <p:nvGraphicFramePr>
          <p:cNvPr id="5" name="Diagrama 4"/>
          <p:cNvGraphicFramePr/>
          <p:nvPr>
            <p:extLst>
              <p:ext uri="{D42A27DB-BD31-4B8C-83A1-F6EECF244321}">
                <p14:modId xmlns:p14="http://schemas.microsoft.com/office/powerpoint/2010/main" val="1255207027"/>
              </p:ext>
            </p:extLst>
          </p:nvPr>
        </p:nvGraphicFramePr>
        <p:xfrm>
          <a:off x="421730" y="346389"/>
          <a:ext cx="7785291" cy="43574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57"/>
        <p:cNvGrpSpPr/>
        <p:nvPr/>
      </p:nvGrpSpPr>
      <p:grpSpPr>
        <a:xfrm>
          <a:off x="0" y="0"/>
          <a:ext cx="0" cy="0"/>
          <a:chOff x="0" y="0"/>
          <a:chExt cx="0" cy="0"/>
        </a:xfrm>
      </p:grpSpPr>
      <p:sp>
        <p:nvSpPr>
          <p:cNvPr id="2" name="Rectángulo 1"/>
          <p:cNvSpPr/>
          <p:nvPr/>
        </p:nvSpPr>
        <p:spPr>
          <a:xfrm>
            <a:off x="728901" y="275588"/>
            <a:ext cx="5071388" cy="416204"/>
          </a:xfrm>
          <a:prstGeom prst="rect">
            <a:avLst/>
          </a:prstGeom>
        </p:spPr>
        <p:txBody>
          <a:bodyPr wrap="none">
            <a:spAutoFit/>
          </a:bodyPr>
          <a:lstStyle/>
          <a:p>
            <a:pPr lvl="0">
              <a:lnSpc>
                <a:spcPct val="115000"/>
              </a:lnSpc>
              <a:spcBef>
                <a:spcPts val="600"/>
              </a:spcBef>
              <a:buClr>
                <a:srgbClr val="FE8637"/>
              </a:buClr>
              <a:buSzPct val="70000"/>
            </a:pPr>
            <a:r>
              <a:rPr lang="es-MX" sz="2000" b="1" kern="1200" dirty="0">
                <a:solidFill>
                  <a:srgbClr val="002060"/>
                </a:solidFill>
                <a:ea typeface="Times New Roman"/>
                <a:cs typeface="Times New Roman"/>
              </a:rPr>
              <a:t>LAS ETAPAS DEL MÉTODO CIENTÍFICO</a:t>
            </a:r>
          </a:p>
        </p:txBody>
      </p:sp>
      <p:sp>
        <p:nvSpPr>
          <p:cNvPr id="4" name="Recortar rectángulo de esquina del mismo lado 3"/>
          <p:cNvSpPr/>
          <p:nvPr/>
        </p:nvSpPr>
        <p:spPr>
          <a:xfrm>
            <a:off x="1072444" y="1172329"/>
            <a:ext cx="3183467" cy="3422247"/>
          </a:xfrm>
          <a:prstGeom prst="snip2SameRect">
            <a:avLst/>
          </a:prstGeom>
          <a:solidFill>
            <a:srgbClr val="FF99FF"/>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15000"/>
              </a:lnSpc>
              <a:spcBef>
                <a:spcPts val="600"/>
              </a:spcBef>
              <a:buClr>
                <a:srgbClr val="FE8637"/>
              </a:buClr>
              <a:buSzPct val="70000"/>
            </a:pPr>
            <a:r>
              <a:rPr lang="es-MX" sz="1600" kern="1200" dirty="0">
                <a:solidFill>
                  <a:prstClr val="black"/>
                </a:solidFill>
                <a:ea typeface="Times New Roman"/>
                <a:cs typeface="Times New Roman"/>
              </a:rPr>
              <a:t>En este sentido, el curso del conocimiento científico consiste en una sucesión ininterrumpida de problemas que surgen a partir de los resultados obtenidos en las investigaciones anteriores y se resuelven mediante el razonamiento y la experimentación. </a:t>
            </a:r>
          </a:p>
        </p:txBody>
      </p:sp>
      <p:sp>
        <p:nvSpPr>
          <p:cNvPr id="9" name="Recortar rectángulo de esquina del mismo lado 8"/>
          <p:cNvSpPr/>
          <p:nvPr/>
        </p:nvSpPr>
        <p:spPr>
          <a:xfrm>
            <a:off x="4461502" y="1172329"/>
            <a:ext cx="3183467" cy="3422247"/>
          </a:xfrm>
          <a:prstGeom prst="snip2SameRect">
            <a:avLst>
              <a:gd name="adj1" fmla="val 0"/>
              <a:gd name="adj2" fmla="val 13913"/>
            </a:avLst>
          </a:prstGeom>
          <a:solidFill>
            <a:srgbClr val="00B0F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15000"/>
              </a:lnSpc>
              <a:spcBef>
                <a:spcPts val="600"/>
              </a:spcBef>
              <a:buClr>
                <a:srgbClr val="FE8637"/>
              </a:buClr>
              <a:buSzPct val="70000"/>
            </a:pPr>
            <a:r>
              <a:rPr lang="es-MX" sz="1600" kern="1200" dirty="0">
                <a:solidFill>
                  <a:prstClr val="black"/>
                </a:solidFill>
                <a:ea typeface="Times New Roman"/>
                <a:cs typeface="Times New Roman"/>
              </a:rPr>
              <a:t>Para encontrar la solución de esos problemas, la actividad científica ha establecido procedimientos adecuados y desenvuelve continuamente otros </a:t>
            </a:r>
            <a:r>
              <a:rPr lang="es-MX" sz="1600" kern="1200" dirty="0" smtClean="0">
                <a:solidFill>
                  <a:prstClr val="black"/>
                </a:solidFill>
                <a:ea typeface="Times New Roman"/>
                <a:cs typeface="Times New Roman"/>
              </a:rPr>
              <a:t>nuevos.</a:t>
            </a:r>
            <a:endParaRPr lang="es-MX" sz="1600" kern="1200" dirty="0">
              <a:solidFill>
                <a:prstClr val="black"/>
              </a:solidFill>
              <a:ea typeface="Times New Roman"/>
              <a:cs typeface="Times New Roman"/>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40"/>
        <p:cNvGrpSpPr/>
        <p:nvPr/>
      </p:nvGrpSpPr>
      <p:grpSpPr>
        <a:xfrm>
          <a:off x="0" y="0"/>
          <a:ext cx="0" cy="0"/>
          <a:chOff x="0" y="0"/>
          <a:chExt cx="0" cy="0"/>
        </a:xfrm>
      </p:grpSpPr>
      <p:sp>
        <p:nvSpPr>
          <p:cNvPr id="11" name="1 Título"/>
          <p:cNvSpPr>
            <a:spLocks noGrp="1"/>
          </p:cNvSpPr>
          <p:nvPr>
            <p:ph type="title"/>
          </p:nvPr>
        </p:nvSpPr>
        <p:spPr>
          <a:xfrm>
            <a:off x="884111" y="105305"/>
            <a:ext cx="7467600" cy="656874"/>
          </a:xfrm>
        </p:spPr>
        <p:txBody>
          <a:bodyPr>
            <a:normAutofit/>
          </a:bodyPr>
          <a:lstStyle/>
          <a:p>
            <a:pPr algn="ctr"/>
            <a:r>
              <a:rPr lang="es-ES" sz="2400" b="1" dirty="0" smtClean="0">
                <a:solidFill>
                  <a:srgbClr val="002060"/>
                </a:solidFill>
              </a:rPr>
              <a:t>CONOCIMIENTO CIENTÍFICO </a:t>
            </a:r>
            <a:endParaRPr lang="es-MX" sz="2400" b="1" dirty="0">
              <a:solidFill>
                <a:srgbClr val="002060"/>
              </a:solidFill>
            </a:endParaRPr>
          </a:p>
        </p:txBody>
      </p:sp>
      <p:graphicFrame>
        <p:nvGraphicFramePr>
          <p:cNvPr id="6" name="Diagrama 5"/>
          <p:cNvGraphicFramePr/>
          <p:nvPr>
            <p:extLst>
              <p:ext uri="{D42A27DB-BD31-4B8C-83A1-F6EECF244321}">
                <p14:modId xmlns:p14="http://schemas.microsoft.com/office/powerpoint/2010/main" val="1568287277"/>
              </p:ext>
            </p:extLst>
          </p:nvPr>
        </p:nvGraphicFramePr>
        <p:xfrm>
          <a:off x="644625" y="920750"/>
          <a:ext cx="794657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64"/>
        <p:cNvGrpSpPr/>
        <p:nvPr/>
      </p:nvGrpSpPr>
      <p:grpSpPr>
        <a:xfrm>
          <a:off x="0" y="0"/>
          <a:ext cx="0" cy="0"/>
          <a:chOff x="0" y="0"/>
          <a:chExt cx="0" cy="0"/>
        </a:xfrm>
      </p:grpSpPr>
      <p:sp>
        <p:nvSpPr>
          <p:cNvPr id="3" name="Rectángulo 2"/>
          <p:cNvSpPr/>
          <p:nvPr/>
        </p:nvSpPr>
        <p:spPr>
          <a:xfrm>
            <a:off x="728901" y="275588"/>
            <a:ext cx="5071388" cy="416204"/>
          </a:xfrm>
          <a:prstGeom prst="rect">
            <a:avLst/>
          </a:prstGeom>
        </p:spPr>
        <p:txBody>
          <a:bodyPr wrap="none">
            <a:spAutoFit/>
          </a:bodyPr>
          <a:lstStyle/>
          <a:p>
            <a:pPr lvl="0">
              <a:lnSpc>
                <a:spcPct val="115000"/>
              </a:lnSpc>
              <a:spcBef>
                <a:spcPts val="600"/>
              </a:spcBef>
              <a:buClr>
                <a:srgbClr val="FE8637"/>
              </a:buClr>
              <a:buSzPct val="70000"/>
            </a:pPr>
            <a:r>
              <a:rPr lang="es-MX" sz="2000" b="1" kern="1200" dirty="0">
                <a:solidFill>
                  <a:srgbClr val="002060"/>
                </a:solidFill>
                <a:ea typeface="Times New Roman"/>
                <a:cs typeface="Times New Roman"/>
              </a:rPr>
              <a:t>LAS ETAPAS DEL MÉTODO CIENTÍFICO</a:t>
            </a:r>
          </a:p>
        </p:txBody>
      </p:sp>
      <p:sp>
        <p:nvSpPr>
          <p:cNvPr id="2" name="Flecha derecha 1"/>
          <p:cNvSpPr/>
          <p:nvPr/>
        </p:nvSpPr>
        <p:spPr>
          <a:xfrm>
            <a:off x="728901" y="925688"/>
            <a:ext cx="6299200" cy="3917244"/>
          </a:xfrm>
          <a:prstGeom prst="rightArrow">
            <a:avLst/>
          </a:prstGeom>
          <a:solidFill>
            <a:srgbClr val="00B0F0"/>
          </a:solidFill>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900" kern="1200" dirty="0">
                <a:solidFill>
                  <a:prstClr val="black"/>
                </a:solidFill>
                <a:ea typeface="Times New Roman"/>
                <a:cs typeface="Times New Roman"/>
              </a:rPr>
              <a:t>Entre ellos se encuentran los experimentos que nos informan, tan exacta y completamente como es posible, acerca de los procesos naturales y sociales, lo mismo que sobre sus conexiones activas y su mutua causalidad. </a:t>
            </a:r>
          </a:p>
          <a:p>
            <a:pPr algn="ctr"/>
            <a:endParaRPr lang="es-MX" sz="1900" dirty="0"/>
          </a:p>
        </p:txBody>
      </p:sp>
      <p:pic>
        <p:nvPicPr>
          <p:cNvPr id="5" name="Imagen 4"/>
          <p:cNvPicPr>
            <a:picLocks noChangeAspect="1"/>
          </p:cNvPicPr>
          <p:nvPr/>
        </p:nvPicPr>
        <p:blipFill>
          <a:blip r:embed="rId3"/>
          <a:stretch>
            <a:fillRect/>
          </a:stretch>
        </p:blipFill>
        <p:spPr>
          <a:xfrm>
            <a:off x="7123290" y="0"/>
            <a:ext cx="1436526" cy="51435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697879" y="196566"/>
            <a:ext cx="5071388" cy="416204"/>
          </a:xfrm>
          <a:prstGeom prst="rect">
            <a:avLst/>
          </a:prstGeom>
          <a:solidFill>
            <a:srgbClr val="00B0F0"/>
          </a:solidFill>
        </p:spPr>
        <p:txBody>
          <a:bodyPr wrap="none">
            <a:spAutoFit/>
          </a:bodyPr>
          <a:lstStyle/>
          <a:p>
            <a:pPr lvl="0">
              <a:lnSpc>
                <a:spcPct val="115000"/>
              </a:lnSpc>
              <a:spcBef>
                <a:spcPts val="600"/>
              </a:spcBef>
              <a:buClr>
                <a:srgbClr val="FE8637"/>
              </a:buClr>
              <a:buSzPct val="70000"/>
            </a:pPr>
            <a:r>
              <a:rPr lang="es-MX" sz="2000" b="1" kern="1200" dirty="0">
                <a:solidFill>
                  <a:srgbClr val="FFFF00"/>
                </a:solidFill>
                <a:ea typeface="Times New Roman"/>
                <a:cs typeface="Times New Roman"/>
              </a:rPr>
              <a:t>LAS ETAPAS DEL MÉTODO CIENTÍFICO</a:t>
            </a:r>
          </a:p>
        </p:txBody>
      </p:sp>
      <p:sp>
        <p:nvSpPr>
          <p:cNvPr id="5" name="Rectángulo 4"/>
          <p:cNvSpPr/>
          <p:nvPr/>
        </p:nvSpPr>
        <p:spPr>
          <a:xfrm>
            <a:off x="4143022" y="2419441"/>
            <a:ext cx="4626245" cy="232217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dk1"/>
          </a:lnRef>
          <a:fillRef idx="2">
            <a:schemeClr val="dk1"/>
          </a:fillRef>
          <a:effectRef idx="1">
            <a:schemeClr val="dk1"/>
          </a:effectRef>
          <a:fontRef idx="minor">
            <a:schemeClr val="dk1"/>
          </a:fontRef>
        </p:style>
        <p:txBody>
          <a:bodyPr wrap="square">
            <a:spAutoFit/>
          </a:bodyPr>
          <a:lstStyle/>
          <a:p>
            <a:pPr lvl="0">
              <a:lnSpc>
                <a:spcPct val="115000"/>
              </a:lnSpc>
              <a:buClr>
                <a:srgbClr val="FE8637"/>
              </a:buClr>
              <a:buSzPct val="70000"/>
            </a:pPr>
            <a:r>
              <a:rPr lang="es-MX" sz="1800" kern="1200" dirty="0">
                <a:solidFill>
                  <a:srgbClr val="002060"/>
                </a:solidFill>
                <a:ea typeface="Times New Roman"/>
                <a:cs typeface="Times New Roman"/>
              </a:rPr>
              <a:t>Por último, tenemos la aplicación de dichas teorías para intervenir, de manera directa y concreta, en el comportamiento de los procesos de la sociedad y de la naturaleza, haciendo que produzcan la satisfacción de las necesidades humanas y resolviendo prácticamente éstas. </a:t>
            </a:r>
            <a:endParaRPr lang="es-MX" sz="1100" kern="1200" dirty="0">
              <a:solidFill>
                <a:srgbClr val="002060"/>
              </a:solidFill>
              <a:latin typeface="Calibri"/>
              <a:ea typeface="Calibri"/>
              <a:cs typeface="Times New Roman"/>
            </a:endParaRPr>
          </a:p>
        </p:txBody>
      </p:sp>
      <p:sp>
        <p:nvSpPr>
          <p:cNvPr id="6" name="Rectángulo 5"/>
          <p:cNvSpPr/>
          <p:nvPr/>
        </p:nvSpPr>
        <p:spPr>
          <a:xfrm>
            <a:off x="365880" y="746098"/>
            <a:ext cx="6486475" cy="115416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lnRef>
          <a:fillRef idx="1">
            <a:schemeClr val="lt1"/>
          </a:fillRef>
          <a:effectRef idx="0">
            <a:schemeClr val="accent1"/>
          </a:effectRef>
          <a:fontRef idx="minor">
            <a:schemeClr val="dk1"/>
          </a:fontRef>
        </p:style>
        <p:txBody>
          <a:bodyPr wrap="square">
            <a:spAutoFit/>
          </a:bodyPr>
          <a:lstStyle/>
          <a:p>
            <a:pPr lvl="0">
              <a:lnSpc>
                <a:spcPct val="115000"/>
              </a:lnSpc>
              <a:buClr>
                <a:srgbClr val="FE8637"/>
              </a:buClr>
              <a:buSzPct val="70000"/>
            </a:pPr>
            <a:r>
              <a:rPr lang="es-MX" sz="2000" kern="1200" dirty="0">
                <a:solidFill>
                  <a:prstClr val="black"/>
                </a:solidFill>
                <a:ea typeface="Times New Roman"/>
                <a:cs typeface="Times New Roman"/>
              </a:rPr>
              <a:t>También se encuentran las teorías, que nos permiten reunir los resultados de los experimentos en una explicación común, necesaria y suficiente. </a:t>
            </a:r>
          </a:p>
        </p:txBody>
      </p:sp>
      <p:pic>
        <p:nvPicPr>
          <p:cNvPr id="8" name="Imagen 7"/>
          <p:cNvPicPr>
            <a:picLocks noChangeAspect="1"/>
          </p:cNvPicPr>
          <p:nvPr/>
        </p:nvPicPr>
        <p:blipFill>
          <a:blip r:embed="rId2"/>
          <a:stretch>
            <a:fillRect/>
          </a:stretch>
        </p:blipFill>
        <p:spPr>
          <a:xfrm>
            <a:off x="365880" y="2319171"/>
            <a:ext cx="3675955" cy="2522714"/>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18533966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75"/>
        <p:cNvGrpSpPr/>
        <p:nvPr/>
      </p:nvGrpSpPr>
      <p:grpSpPr>
        <a:xfrm>
          <a:off x="0" y="0"/>
          <a:ext cx="0" cy="0"/>
          <a:chOff x="0" y="0"/>
          <a:chExt cx="0" cy="0"/>
        </a:xfrm>
      </p:grpSpPr>
      <p:sp>
        <p:nvSpPr>
          <p:cNvPr id="10" name="2 Marcador de contenido"/>
          <p:cNvSpPr txBox="1">
            <a:spLocks/>
          </p:cNvSpPr>
          <p:nvPr/>
        </p:nvSpPr>
        <p:spPr>
          <a:xfrm>
            <a:off x="737300" y="891571"/>
            <a:ext cx="7157764" cy="3613521"/>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l" defTabSz="914400" rtl="0" eaLnBrk="1" fontAlgn="auto" latinLnBrk="0" hangingPunct="1">
              <a:lnSpc>
                <a:spcPct val="100000"/>
              </a:lnSpc>
              <a:spcBef>
                <a:spcPts val="600"/>
              </a:spcBef>
              <a:spcAft>
                <a:spcPts val="0"/>
              </a:spcAft>
              <a:buClr>
                <a:srgbClr val="FE8637"/>
              </a:buClr>
              <a:buSzPct val="70000"/>
              <a:buFont typeface="Arial"/>
              <a:buChar char="•"/>
              <a:tabLst/>
              <a:defRPr/>
            </a:pPr>
            <a:endParaRPr kumimoji="0" lang="es-MX" sz="1900" b="0" i="0" u="none" strike="noStrike" kern="1200" cap="none" spc="0" normalizeH="0" baseline="0" noProof="0" dirty="0" smtClean="0">
              <a:ln>
                <a:noFill/>
              </a:ln>
              <a:solidFill>
                <a:sysClr val="windowText" lastClr="000000"/>
              </a:solidFill>
              <a:uLnTx/>
              <a:uFillTx/>
            </a:endParaRPr>
          </a:p>
          <a:p>
            <a:pPr marL="274320" marR="0" lvl="0" indent="-274320" algn="l" defTabSz="914400" rtl="0" eaLnBrk="1" fontAlgn="auto" latinLnBrk="0" hangingPunct="1">
              <a:lnSpc>
                <a:spcPct val="100000"/>
              </a:lnSpc>
              <a:spcBef>
                <a:spcPts val="600"/>
              </a:spcBef>
              <a:spcAft>
                <a:spcPts val="0"/>
              </a:spcAft>
              <a:buClr>
                <a:srgbClr val="FE8637"/>
              </a:buClr>
              <a:buSzPct val="70000"/>
              <a:buFont typeface="Arial"/>
              <a:buChar char="•"/>
              <a:tabLst/>
              <a:defRPr/>
            </a:pPr>
            <a:endParaRPr kumimoji="0" lang="es-MX" sz="1900" b="0" i="0" u="none" strike="noStrike" kern="1200" cap="none" spc="0" normalizeH="0" baseline="0" noProof="0" dirty="0" smtClean="0">
              <a:ln>
                <a:noFill/>
              </a:ln>
              <a:solidFill>
                <a:sysClr val="windowText" lastClr="000000"/>
              </a:solidFill>
              <a:uLnTx/>
              <a:uFillTx/>
            </a:endParaRPr>
          </a:p>
          <a:p>
            <a:pPr marL="274320" marR="0" lvl="0" indent="-274320" algn="l" defTabSz="914400" rtl="0" eaLnBrk="1" fontAlgn="auto" latinLnBrk="0" hangingPunct="1">
              <a:lnSpc>
                <a:spcPct val="100000"/>
              </a:lnSpc>
              <a:spcBef>
                <a:spcPts val="600"/>
              </a:spcBef>
              <a:spcAft>
                <a:spcPts val="0"/>
              </a:spcAft>
              <a:buClr>
                <a:srgbClr val="FE8637"/>
              </a:buClr>
              <a:buSzPct val="70000"/>
              <a:buFont typeface="Arial"/>
              <a:buChar char="•"/>
              <a:tabLst/>
              <a:defRPr/>
            </a:pPr>
            <a:endParaRPr kumimoji="0" lang="es-MX" sz="1900" b="0" i="0" u="none" strike="noStrike" kern="1200" cap="none" spc="0" normalizeH="0" baseline="0" noProof="0" dirty="0" smtClean="0">
              <a:ln>
                <a:noFill/>
              </a:ln>
              <a:solidFill>
                <a:sysClr val="windowText" lastClr="000000"/>
              </a:solidFill>
              <a:uLnTx/>
              <a:uFillTx/>
            </a:endParaRPr>
          </a:p>
          <a:p>
            <a:pPr lvl="0">
              <a:buClr>
                <a:srgbClr val="FE8637"/>
              </a:buClr>
              <a:buFont typeface="Arial"/>
              <a:buChar char="•"/>
              <a:defRPr/>
            </a:pPr>
            <a:endParaRPr kumimoji="0" lang="es-MX" sz="1900" b="0" i="0" u="none" strike="noStrike" kern="1200" cap="none" spc="0" normalizeH="0" baseline="0" noProof="0" dirty="0">
              <a:ln>
                <a:noFill/>
              </a:ln>
              <a:solidFill>
                <a:sysClr val="windowText" lastClr="000000"/>
              </a:solidFill>
              <a:uLnTx/>
              <a:uFillTx/>
            </a:endParaRPr>
          </a:p>
        </p:txBody>
      </p:sp>
      <p:graphicFrame>
        <p:nvGraphicFramePr>
          <p:cNvPr id="3" name="Diagrama 2"/>
          <p:cNvGraphicFramePr/>
          <p:nvPr>
            <p:extLst>
              <p:ext uri="{D42A27DB-BD31-4B8C-83A1-F6EECF244321}">
                <p14:modId xmlns:p14="http://schemas.microsoft.com/office/powerpoint/2010/main" val="51228387"/>
              </p:ext>
            </p:extLst>
          </p:nvPr>
        </p:nvGraphicFramePr>
        <p:xfrm>
          <a:off x="291252" y="234176"/>
          <a:ext cx="8038710" cy="4638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86"/>
        <p:cNvGrpSpPr/>
        <p:nvPr/>
      </p:nvGrpSpPr>
      <p:grpSpPr>
        <a:xfrm>
          <a:off x="0" y="0"/>
          <a:ext cx="0" cy="0"/>
          <a:chOff x="0" y="0"/>
          <a:chExt cx="0" cy="0"/>
        </a:xfrm>
      </p:grpSpPr>
      <p:sp>
        <p:nvSpPr>
          <p:cNvPr id="2" name="Rectángulo 1"/>
          <p:cNvSpPr/>
          <p:nvPr/>
        </p:nvSpPr>
        <p:spPr>
          <a:xfrm>
            <a:off x="609891" y="0"/>
            <a:ext cx="4653838" cy="400110"/>
          </a:xfrm>
          <a:prstGeom prst="rect">
            <a:avLst/>
          </a:prstGeom>
        </p:spPr>
        <p:txBody>
          <a:bodyPr wrap="none">
            <a:spAutoFit/>
          </a:bodyPr>
          <a:lstStyle/>
          <a:p>
            <a:pPr lvl="0">
              <a:spcBef>
                <a:spcPts val="600"/>
              </a:spcBef>
              <a:buClr>
                <a:srgbClr val="FE8637"/>
              </a:buClr>
              <a:buSzPct val="70000"/>
              <a:defRPr/>
            </a:pPr>
            <a:r>
              <a:rPr lang="es-MX" sz="2000" b="1" kern="1200" dirty="0">
                <a:solidFill>
                  <a:sysClr val="windowText" lastClr="000000"/>
                </a:solidFill>
                <a:latin typeface="Century Schoolbook"/>
                <a:ea typeface="+mn-ea"/>
                <a:cs typeface="+mn-cs"/>
              </a:rPr>
              <a:t>Los 6 Pasos del Método Científico</a:t>
            </a:r>
          </a:p>
        </p:txBody>
      </p:sp>
      <p:graphicFrame>
        <p:nvGraphicFramePr>
          <p:cNvPr id="3" name="Diagrama 2"/>
          <p:cNvGraphicFramePr/>
          <p:nvPr>
            <p:extLst>
              <p:ext uri="{D42A27DB-BD31-4B8C-83A1-F6EECF244321}">
                <p14:modId xmlns:p14="http://schemas.microsoft.com/office/powerpoint/2010/main" val="2181854048"/>
              </p:ext>
            </p:extLst>
          </p:nvPr>
        </p:nvGraphicFramePr>
        <p:xfrm>
          <a:off x="609891" y="581788"/>
          <a:ext cx="846495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p:cNvPicPr>
            <a:picLocks noChangeAspect="1"/>
          </p:cNvPicPr>
          <p:nvPr/>
        </p:nvPicPr>
        <p:blipFill rotWithShape="1">
          <a:blip r:embed="rId8"/>
          <a:srcRect t="19803" r="59001"/>
          <a:stretch/>
        </p:blipFill>
        <p:spPr>
          <a:xfrm>
            <a:off x="609891" y="597623"/>
            <a:ext cx="1581572" cy="412492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572947" y="768009"/>
            <a:ext cx="7467600" cy="956619"/>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R="0" lvl="0" algn="l" defTabSz="914400" rtl="0" eaLnBrk="1" fontAlgn="auto" latinLnBrk="0" hangingPunct="1">
              <a:lnSpc>
                <a:spcPct val="100000"/>
              </a:lnSpc>
              <a:spcBef>
                <a:spcPts val="600"/>
              </a:spcBef>
              <a:spcAft>
                <a:spcPts val="0"/>
              </a:spcAft>
              <a:buClr>
                <a:srgbClr val="FE8637"/>
              </a:buClr>
              <a:buSzPct val="70000"/>
              <a:buFont typeface="Wingdings" panose="05000000000000000000" pitchFamily="2" charset="2"/>
              <a:buChar char="Ø"/>
              <a:tabLst/>
              <a:defRPr/>
            </a:pPr>
            <a:r>
              <a:rPr kumimoji="0" lang="es-MX" sz="2400" b="0" i="0" u="none" strike="noStrike" kern="1200" cap="none" spc="0" normalizeH="0" baseline="0" noProof="0" dirty="0" smtClean="0">
                <a:ln>
                  <a:noFill/>
                </a:ln>
                <a:solidFill>
                  <a:schemeClr val="bg1"/>
                </a:solidFill>
                <a:effectLst/>
                <a:uLnTx/>
                <a:uFillTx/>
                <a:latin typeface="Century Schoolbook"/>
                <a:ea typeface="+mn-ea"/>
                <a:cs typeface="+mn-cs"/>
              </a:rPr>
              <a:t>El método científico está sustentado por dos pilares: </a:t>
            </a:r>
          </a:p>
          <a:p>
            <a:pPr marR="0" lvl="0" algn="l" defTabSz="914400" rtl="0" eaLnBrk="1" fontAlgn="auto" latinLnBrk="0" hangingPunct="1">
              <a:lnSpc>
                <a:spcPct val="100000"/>
              </a:lnSpc>
              <a:spcBef>
                <a:spcPts val="600"/>
              </a:spcBef>
              <a:spcAft>
                <a:spcPts val="0"/>
              </a:spcAft>
              <a:buClr>
                <a:srgbClr val="FE8637"/>
              </a:buClr>
              <a:buSzPct val="70000"/>
              <a:buFont typeface="Wingdings" panose="05000000000000000000" pitchFamily="2" charset="2"/>
              <a:buChar char="Ø"/>
              <a:tabLst/>
              <a:defRPr/>
            </a:pPr>
            <a:endParaRPr kumimoji="0" lang="es-MX" sz="2400" b="0" i="0" u="none" strike="noStrike" kern="1200" cap="none" spc="0" normalizeH="0" baseline="0" noProof="0" dirty="0">
              <a:ln>
                <a:noFill/>
              </a:ln>
              <a:solidFill>
                <a:schemeClr val="bg1"/>
              </a:solidFill>
              <a:effectLst/>
              <a:uLnTx/>
              <a:uFillTx/>
              <a:latin typeface="Century Schoolbook"/>
              <a:ea typeface="+mn-ea"/>
              <a:cs typeface="+mn-cs"/>
            </a:endParaRPr>
          </a:p>
        </p:txBody>
      </p:sp>
      <p:sp>
        <p:nvSpPr>
          <p:cNvPr id="4" name="Rectángulo 3"/>
          <p:cNvSpPr/>
          <p:nvPr/>
        </p:nvSpPr>
        <p:spPr>
          <a:xfrm>
            <a:off x="869606" y="155079"/>
            <a:ext cx="6540573" cy="523220"/>
          </a:xfrm>
          <a:prstGeom prst="rect">
            <a:avLst/>
          </a:prstGeom>
        </p:spPr>
        <p:txBody>
          <a:bodyPr wrap="none">
            <a:spAutoFit/>
          </a:bodyPr>
          <a:lstStyle/>
          <a:p>
            <a:pPr lvl="0">
              <a:spcBef>
                <a:spcPts val="600"/>
              </a:spcBef>
              <a:buClr>
                <a:srgbClr val="FE8637"/>
              </a:buClr>
              <a:buSzPct val="70000"/>
              <a:defRPr/>
            </a:pPr>
            <a:r>
              <a:rPr lang="es-MX" sz="2800" b="1" kern="1200" dirty="0">
                <a:solidFill>
                  <a:schemeClr val="bg1"/>
                </a:solidFill>
                <a:latin typeface="Century Schoolbook"/>
                <a:ea typeface="+mn-ea"/>
                <a:cs typeface="+mn-cs"/>
              </a:rPr>
              <a:t>Los 6 Pasos del Método Científico </a:t>
            </a:r>
          </a:p>
        </p:txBody>
      </p:sp>
      <p:sp>
        <p:nvSpPr>
          <p:cNvPr id="5" name="Pentágono 4"/>
          <p:cNvSpPr/>
          <p:nvPr/>
        </p:nvSpPr>
        <p:spPr>
          <a:xfrm>
            <a:off x="572946" y="1814338"/>
            <a:ext cx="3929605" cy="2699789"/>
          </a:xfrm>
          <a:prstGeom prst="homePlat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 lvl="0" indent="-274320">
              <a:spcBef>
                <a:spcPts val="600"/>
              </a:spcBef>
              <a:buClr>
                <a:srgbClr val="FE8637"/>
              </a:buClr>
              <a:buSzPct val="70000"/>
              <a:buFont typeface="Wingdings"/>
              <a:buChar char=""/>
              <a:defRPr/>
            </a:pPr>
            <a:r>
              <a:rPr lang="es-MX" sz="1600" kern="1200" dirty="0">
                <a:solidFill>
                  <a:schemeClr val="bg1"/>
                </a:solidFill>
                <a:latin typeface="Century Schoolbook"/>
              </a:rPr>
              <a:t>La </a:t>
            </a:r>
            <a:r>
              <a:rPr lang="es-MX" sz="1600" b="1" kern="1200" dirty="0">
                <a:solidFill>
                  <a:srgbClr val="FFFF00"/>
                </a:solidFill>
                <a:latin typeface="Century Schoolbook"/>
              </a:rPr>
              <a:t>reproducibilidad</a:t>
            </a:r>
            <a:r>
              <a:rPr lang="es-MX" sz="1600" kern="1200" dirty="0">
                <a:solidFill>
                  <a:schemeClr val="bg1"/>
                </a:solidFill>
                <a:latin typeface="Century Schoolbook"/>
              </a:rPr>
              <a:t> es la capacidad de repetir un determinado </a:t>
            </a:r>
            <a:r>
              <a:rPr lang="es-MX" sz="1600" kern="1200" dirty="0" smtClean="0">
                <a:solidFill>
                  <a:schemeClr val="bg1"/>
                </a:solidFill>
                <a:latin typeface="Century Schoolbook"/>
              </a:rPr>
              <a:t>experimento </a:t>
            </a:r>
            <a:r>
              <a:rPr lang="es-MX" sz="1600" kern="1200" dirty="0">
                <a:solidFill>
                  <a:schemeClr val="bg1"/>
                </a:solidFill>
                <a:latin typeface="Century Schoolbook"/>
              </a:rPr>
              <a:t>en cualquier lugar. Se basa en la comunicación de los resultados obtenidos y su verificación por la comunidad científica.</a:t>
            </a:r>
          </a:p>
        </p:txBody>
      </p:sp>
      <p:sp>
        <p:nvSpPr>
          <p:cNvPr id="6" name="Pentágono 5"/>
          <p:cNvSpPr/>
          <p:nvPr/>
        </p:nvSpPr>
        <p:spPr>
          <a:xfrm>
            <a:off x="4626091" y="1814337"/>
            <a:ext cx="3800704" cy="2699789"/>
          </a:xfrm>
          <a:prstGeom prst="homePlate">
            <a:avLst/>
          </a:prstGeom>
          <a:solidFill>
            <a:srgbClr val="66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 lvl="0" indent="-274320">
              <a:spcBef>
                <a:spcPts val="600"/>
              </a:spcBef>
              <a:buClr>
                <a:srgbClr val="FE8637"/>
              </a:buClr>
              <a:buSzPct val="70000"/>
              <a:buFont typeface="Wingdings"/>
              <a:buChar char=""/>
              <a:defRPr/>
            </a:pPr>
            <a:r>
              <a:rPr lang="es-MX" sz="1600" kern="1200" dirty="0">
                <a:solidFill>
                  <a:schemeClr val="bg1"/>
                </a:solidFill>
                <a:latin typeface="Century Schoolbook"/>
              </a:rPr>
              <a:t>El segundo pilar denominado </a:t>
            </a:r>
            <a:r>
              <a:rPr lang="es-MX" sz="1600" b="1" kern="1200" dirty="0" err="1">
                <a:solidFill>
                  <a:srgbClr val="FFFF00"/>
                </a:solidFill>
                <a:latin typeface="Century Schoolbook"/>
              </a:rPr>
              <a:t>refutabilidad</a:t>
            </a:r>
            <a:r>
              <a:rPr lang="es-MX" sz="1600" kern="1200" dirty="0">
                <a:solidFill>
                  <a:schemeClr val="bg1"/>
                </a:solidFill>
                <a:latin typeface="Century Schoolbook"/>
              </a:rPr>
              <a:t>, como su nombre lo indica, implica que toda proposición científica es susceptible a ser refutada.</a:t>
            </a:r>
          </a:p>
        </p:txBody>
      </p:sp>
    </p:spTree>
    <p:extLst>
      <p:ext uri="{BB962C8B-B14F-4D97-AF65-F5344CB8AC3E}">
        <p14:creationId xmlns:p14="http://schemas.microsoft.com/office/powerpoint/2010/main" val="3385211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67597" y="672944"/>
            <a:ext cx="6713788" cy="3887904"/>
          </a:xfrm>
          <a:prstGeom prst="frame">
            <a:avLst>
              <a:gd name="adj1" fmla="val 9919"/>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a:normAutofit fontScale="92500"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l" defTabSz="914400" rtl="0" eaLnBrk="1" fontAlgn="auto" latinLnBrk="0" hangingPunct="1">
              <a:lnSpc>
                <a:spcPct val="100000"/>
              </a:lnSpc>
              <a:spcBef>
                <a:spcPts val="600"/>
              </a:spcBef>
              <a:spcAft>
                <a:spcPts val="0"/>
              </a:spcAft>
              <a:buClr>
                <a:srgbClr val="FE8637"/>
              </a:buClr>
              <a:buSzPct val="70000"/>
              <a:buFont typeface="Wingdings"/>
              <a:buChar char=""/>
              <a:tabLst/>
              <a:defRPr/>
            </a:pPr>
            <a:r>
              <a:rPr kumimoji="0" lang="es-MX" sz="2400" b="1" i="0" u="none" strike="noStrike" kern="1200" cap="none" spc="0" normalizeH="0" baseline="0" noProof="0" dirty="0" smtClean="0">
                <a:ln>
                  <a:noFill/>
                </a:ln>
                <a:uLnTx/>
                <a:uFillTx/>
                <a:latin typeface="Century Schoolbook"/>
                <a:ea typeface="+mn-ea"/>
                <a:cs typeface="+mn-cs"/>
              </a:rPr>
              <a:t>1. Haz una observación.</a:t>
            </a: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2100" b="0" i="0" u="none" strike="noStrike" kern="1200" cap="none" spc="0" normalizeH="0" baseline="0" noProof="0" dirty="0" smtClean="0">
                <a:ln>
                  <a:noFill/>
                </a:ln>
                <a:uLnTx/>
                <a:uFillTx/>
                <a:latin typeface="Century Schoolbook"/>
                <a:ea typeface="+mn-ea"/>
                <a:cs typeface="+mn-cs"/>
              </a:rPr>
              <a:t>Algunos autores colocan la observación en segundo lugar y el realizar una pregunta en el primero. Sin embargo, creemos que antes de que nos surja una pregunta, tenemos que observar. Podría ser desde algo simple como algo complejo.</a:t>
            </a: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2100" b="0" i="0" u="none" strike="noStrike" kern="1200" cap="none" spc="0" normalizeH="0" baseline="0" noProof="0" dirty="0" smtClean="0">
                <a:ln>
                  <a:noFill/>
                </a:ln>
                <a:uLnTx/>
                <a:uFillTx/>
                <a:latin typeface="Century Schoolbook"/>
                <a:ea typeface="+mn-ea"/>
                <a:cs typeface="+mn-cs"/>
              </a:rPr>
              <a:t>La observación puede llevarse a cabo a través de los sentidos o mediante herramientas que nos ayuden a tener una mejor percepción, como un telescopio o microscopio.</a:t>
            </a: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endParaRPr kumimoji="0" lang="es-MX" sz="2400" b="0" i="0" u="none" strike="noStrike" kern="1200" cap="none" spc="0" normalizeH="0" baseline="0" noProof="0" dirty="0">
              <a:ln>
                <a:noFill/>
              </a:ln>
              <a:uLnTx/>
              <a:uFillTx/>
              <a:latin typeface="Century Schoolbook"/>
              <a:ea typeface="+mn-ea"/>
              <a:cs typeface="+mn-cs"/>
            </a:endParaRPr>
          </a:p>
        </p:txBody>
      </p:sp>
      <p:sp>
        <p:nvSpPr>
          <p:cNvPr id="5" name="Rectángulo 4"/>
          <p:cNvSpPr/>
          <p:nvPr/>
        </p:nvSpPr>
        <p:spPr>
          <a:xfrm>
            <a:off x="591814" y="59063"/>
            <a:ext cx="5630067" cy="461665"/>
          </a:xfrm>
          <a:prstGeom prst="rect">
            <a:avLst/>
          </a:prstGeom>
        </p:spPr>
        <p:txBody>
          <a:bodyPr wrap="none">
            <a:spAutoFit/>
          </a:bodyPr>
          <a:lstStyle/>
          <a:p>
            <a:pPr lvl="0">
              <a:spcBef>
                <a:spcPts val="600"/>
              </a:spcBef>
              <a:buClr>
                <a:srgbClr val="FE8637"/>
              </a:buClr>
              <a:buSzPct val="70000"/>
              <a:defRPr/>
            </a:pPr>
            <a:r>
              <a:rPr lang="es-MX" sz="2400" b="1" kern="1200" dirty="0">
                <a:solidFill>
                  <a:schemeClr val="accent5">
                    <a:lumMod val="50000"/>
                  </a:schemeClr>
                </a:solidFill>
                <a:latin typeface="Century Schoolbook"/>
                <a:ea typeface="+mn-ea"/>
                <a:cs typeface="+mn-cs"/>
              </a:rPr>
              <a:t>Los 6 Pasos del Método Científico </a:t>
            </a:r>
          </a:p>
        </p:txBody>
      </p:sp>
      <p:pic>
        <p:nvPicPr>
          <p:cNvPr id="6" name="Imagen 5"/>
          <p:cNvPicPr>
            <a:picLocks noChangeAspect="1"/>
          </p:cNvPicPr>
          <p:nvPr/>
        </p:nvPicPr>
        <p:blipFill rotWithShape="1">
          <a:blip r:embed="rId2"/>
          <a:srcRect l="34612" r="43658" b="73268"/>
          <a:stretch/>
        </p:blipFill>
        <p:spPr>
          <a:xfrm>
            <a:off x="7181385" y="1508610"/>
            <a:ext cx="1724497" cy="153203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0431111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3880623" y="1565043"/>
            <a:ext cx="4939991" cy="2917748"/>
          </a:xfrm>
          <a:prstGeom prst="hexagon">
            <a:avLst/>
          </a:prstGeom>
          <a:solidFill>
            <a:schemeClr val="accent3">
              <a:lumMod val="75000"/>
            </a:schemeClr>
          </a:solidFill>
          <a:ln>
            <a:noFill/>
          </a:ln>
          <a:effectLst>
            <a:glow rad="101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a:normAutofit fontScale="92500"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ctr" defTabSz="914400" rtl="0" eaLnBrk="1" fontAlgn="auto" latinLnBrk="0" hangingPunct="1">
              <a:lnSpc>
                <a:spcPct val="100000"/>
              </a:lnSpc>
              <a:spcBef>
                <a:spcPts val="1800"/>
              </a:spcBef>
              <a:spcAft>
                <a:spcPts val="0"/>
              </a:spcAft>
              <a:buClr>
                <a:srgbClr val="FE8637"/>
              </a:buClr>
              <a:buSzPct val="70000"/>
              <a:buFont typeface="Wingdings"/>
              <a:buChar char=""/>
              <a:tabLst/>
              <a:defRPr/>
            </a:pPr>
            <a:r>
              <a:rPr kumimoji="0" lang="es-MX" sz="2400" b="1" i="0" u="none" strike="noStrike" kern="1200" cap="none" spc="0" normalizeH="0" baseline="0" noProof="0" dirty="0" smtClean="0">
                <a:ln>
                  <a:noFill/>
                </a:ln>
                <a:effectLst/>
                <a:uLnTx/>
                <a:uFillTx/>
                <a:latin typeface="Century Schoolbook"/>
                <a:ea typeface="+mn-ea"/>
                <a:cs typeface="+mn-cs"/>
              </a:rPr>
              <a:t>2. Haz una pregunta.</a:t>
            </a:r>
          </a:p>
          <a:p>
            <a:pPr marL="0" marR="0" lvl="0" indent="0" algn="ctr" defTabSz="914400" rtl="0" eaLnBrk="1" fontAlgn="auto" latinLnBrk="0" hangingPunct="1">
              <a:lnSpc>
                <a:spcPct val="100000"/>
              </a:lnSpc>
              <a:spcBef>
                <a:spcPts val="600"/>
              </a:spcBef>
              <a:spcAft>
                <a:spcPts val="0"/>
              </a:spcAft>
              <a:buClr>
                <a:srgbClr val="FE8637"/>
              </a:buClr>
              <a:buSzPct val="70000"/>
              <a:buNone/>
              <a:tabLst/>
              <a:defRPr/>
            </a:pPr>
            <a:r>
              <a:rPr lang="es-MX" sz="2100" dirty="0">
                <a:latin typeface="Century Schoolbook"/>
              </a:rPr>
              <a:t>É</a:t>
            </a:r>
            <a:r>
              <a:rPr kumimoji="0" lang="es-MX" sz="2100" b="0" i="0" u="none" strike="noStrike" kern="1200" cap="none" spc="0" normalizeH="0" baseline="0" noProof="0" dirty="0" err="1" smtClean="0">
                <a:ln>
                  <a:noFill/>
                </a:ln>
                <a:effectLst/>
                <a:uLnTx/>
                <a:uFillTx/>
                <a:latin typeface="Century Schoolbook"/>
                <a:ea typeface="+mn-ea"/>
                <a:cs typeface="+mn-cs"/>
              </a:rPr>
              <a:t>sta</a:t>
            </a:r>
            <a:r>
              <a:rPr kumimoji="0" lang="es-MX" sz="2100" b="0" i="0" u="none" strike="noStrike" kern="1200" cap="none" spc="0" normalizeH="0" baseline="0" noProof="0" dirty="0" smtClean="0">
                <a:ln>
                  <a:noFill/>
                </a:ln>
                <a:effectLst/>
                <a:uLnTx/>
                <a:uFillTx/>
                <a:latin typeface="Century Schoolbook"/>
                <a:ea typeface="+mn-ea"/>
                <a:cs typeface="+mn-cs"/>
              </a:rPr>
              <a:t> se plantea después de la observación. ¿Cómo?, ¿Qué?, ¿Cuándo?, ¿Quién?, ¿Qué?, ¿Por qué? o ¿Dónde?, son útiles para nuestra investigación.</a:t>
            </a:r>
            <a:endParaRPr kumimoji="0" lang="es-MX" sz="2400" b="0" i="0" u="none" strike="noStrike" kern="1200" cap="none" spc="0" normalizeH="0" baseline="0" noProof="0" dirty="0" smtClean="0">
              <a:ln>
                <a:noFill/>
              </a:ln>
              <a:effectLst/>
              <a:uLnTx/>
              <a:uFillTx/>
              <a:latin typeface="Century Schoolbook"/>
              <a:ea typeface="+mn-ea"/>
              <a:cs typeface="+mn-cs"/>
            </a:endParaRPr>
          </a:p>
          <a:p>
            <a:pPr marL="274320" marR="0" lvl="0" indent="-274320" algn="ctr" defTabSz="914400" rtl="0" eaLnBrk="1" fontAlgn="auto" latinLnBrk="0" hangingPunct="1">
              <a:lnSpc>
                <a:spcPct val="100000"/>
              </a:lnSpc>
              <a:spcBef>
                <a:spcPts val="600"/>
              </a:spcBef>
              <a:spcAft>
                <a:spcPts val="0"/>
              </a:spcAft>
              <a:buClr>
                <a:srgbClr val="FE8637"/>
              </a:buClr>
              <a:buSzPct val="70000"/>
              <a:buFont typeface="Wingdings"/>
              <a:buChar char=""/>
              <a:tabLst/>
              <a:defRPr/>
            </a:pPr>
            <a:endParaRPr kumimoji="0" lang="es-MX" sz="2400" b="0" i="0" u="none" strike="noStrike" kern="1200" cap="none" spc="0" normalizeH="0" baseline="0" noProof="0" dirty="0">
              <a:ln>
                <a:noFill/>
              </a:ln>
              <a:effectLst/>
              <a:uLnTx/>
              <a:uFillTx/>
              <a:latin typeface="Century Schoolbook"/>
              <a:ea typeface="+mn-ea"/>
              <a:cs typeface="+mn-cs"/>
            </a:endParaRPr>
          </a:p>
        </p:txBody>
      </p:sp>
      <p:sp>
        <p:nvSpPr>
          <p:cNvPr id="4" name="Rectángulo 3"/>
          <p:cNvSpPr/>
          <p:nvPr/>
        </p:nvSpPr>
        <p:spPr>
          <a:xfrm>
            <a:off x="3681202" y="109578"/>
            <a:ext cx="4336526" cy="830997"/>
          </a:xfrm>
          <a:prstGeom prst="rect">
            <a:avLst/>
          </a:prstGeom>
        </p:spPr>
        <p:txBody>
          <a:bodyPr wrap="square">
            <a:spAutoFit/>
          </a:bodyPr>
          <a:lstStyle/>
          <a:p>
            <a:pPr lvl="0">
              <a:spcBef>
                <a:spcPts val="600"/>
              </a:spcBef>
              <a:buClr>
                <a:srgbClr val="FE8637"/>
              </a:buClr>
              <a:buSzPct val="70000"/>
              <a:defRPr/>
            </a:pPr>
            <a:r>
              <a:rPr lang="es-MX" sz="2400" b="1" kern="1200" dirty="0">
                <a:solidFill>
                  <a:schemeClr val="accent5">
                    <a:lumMod val="50000"/>
                  </a:schemeClr>
                </a:solidFill>
                <a:latin typeface="Century Schoolbook"/>
                <a:ea typeface="+mn-ea"/>
                <a:cs typeface="+mn-cs"/>
              </a:rPr>
              <a:t>Los 6 Pasos del Método Científico </a:t>
            </a:r>
          </a:p>
        </p:txBody>
      </p:sp>
      <p:pic>
        <p:nvPicPr>
          <p:cNvPr id="5" name="Imagen 4"/>
          <p:cNvPicPr>
            <a:picLocks noChangeAspect="1"/>
          </p:cNvPicPr>
          <p:nvPr/>
        </p:nvPicPr>
        <p:blipFill rotWithShape="1">
          <a:blip r:embed="rId2"/>
          <a:srcRect l="17286" r="16420"/>
          <a:stretch/>
        </p:blipFill>
        <p:spPr>
          <a:xfrm>
            <a:off x="0" y="0"/>
            <a:ext cx="3412273" cy="5143500"/>
          </a:xfrm>
          <a:prstGeom prst="rect">
            <a:avLst/>
          </a:prstGeom>
        </p:spPr>
      </p:pic>
    </p:spTree>
    <p:extLst>
      <p:ext uri="{BB962C8B-B14F-4D97-AF65-F5344CB8AC3E}">
        <p14:creationId xmlns:p14="http://schemas.microsoft.com/office/powerpoint/2010/main" val="33176333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04188" y="276846"/>
            <a:ext cx="5719276" cy="461665"/>
          </a:xfrm>
          <a:prstGeom prst="rect">
            <a:avLst/>
          </a:prstGeom>
        </p:spPr>
        <p:txBody>
          <a:bodyPr wrap="square">
            <a:spAutoFit/>
          </a:bodyPr>
          <a:lstStyle/>
          <a:p>
            <a:pPr lvl="0">
              <a:spcBef>
                <a:spcPts val="600"/>
              </a:spcBef>
              <a:buClr>
                <a:srgbClr val="FE8637"/>
              </a:buClr>
              <a:buSzPct val="70000"/>
              <a:defRPr/>
            </a:pPr>
            <a:r>
              <a:rPr lang="es-MX" sz="2400" b="1" kern="1200" dirty="0">
                <a:solidFill>
                  <a:schemeClr val="accent4">
                    <a:lumMod val="20000"/>
                    <a:lumOff val="80000"/>
                  </a:schemeClr>
                </a:solidFill>
                <a:latin typeface="Century Schoolbook"/>
                <a:ea typeface="+mn-ea"/>
                <a:cs typeface="+mn-cs"/>
              </a:rPr>
              <a:t>Los 6 Pasos del Método Científico </a:t>
            </a:r>
          </a:p>
        </p:txBody>
      </p:sp>
      <p:sp>
        <p:nvSpPr>
          <p:cNvPr id="4" name="Llamada de flecha a la derecha 3"/>
          <p:cNvSpPr/>
          <p:nvPr/>
        </p:nvSpPr>
        <p:spPr>
          <a:xfrm>
            <a:off x="960305" y="1118952"/>
            <a:ext cx="6791094" cy="3693319"/>
          </a:xfrm>
          <a:prstGeom prst="rightArrowCallout">
            <a:avLst>
              <a:gd name="adj1" fmla="val 27051"/>
              <a:gd name="adj2" fmla="val 50000"/>
              <a:gd name="adj3" fmla="val 55606"/>
              <a:gd name="adj4" fmla="val 64649"/>
            </a:avLst>
          </a:prstGeom>
          <a:solidFill>
            <a:srgbClr val="FF99FF"/>
          </a:solidFill>
          <a:scene3d>
            <a:camera prst="perspectiveRight"/>
            <a:lightRig rig="threePt" dir="t"/>
          </a:scene3d>
        </p:spPr>
        <p:style>
          <a:lnRef idx="2">
            <a:schemeClr val="accent2"/>
          </a:lnRef>
          <a:fillRef idx="1">
            <a:schemeClr val="lt1"/>
          </a:fillRef>
          <a:effectRef idx="0">
            <a:schemeClr val="accent2"/>
          </a:effectRef>
          <a:fontRef idx="minor">
            <a:schemeClr val="dk1"/>
          </a:fontRef>
        </p:style>
        <p:txBody>
          <a:bodyPr wrap="square">
            <a:spAutoFit/>
          </a:bodyPr>
          <a:lstStyle/>
          <a:p>
            <a:pPr marL="274320" lvl="0" indent="-274320">
              <a:spcBef>
                <a:spcPts val="600"/>
              </a:spcBef>
              <a:buClr>
                <a:srgbClr val="FE8637"/>
              </a:buClr>
              <a:buSzPct val="70000"/>
              <a:buFont typeface="Wingdings"/>
              <a:buChar char=""/>
              <a:defRPr/>
            </a:pPr>
            <a:r>
              <a:rPr lang="es-MX" sz="1600" b="1" kern="1200" dirty="0">
                <a:solidFill>
                  <a:prstClr val="black"/>
                </a:solidFill>
                <a:latin typeface="Century Schoolbook"/>
              </a:rPr>
              <a:t>3. Forme una hipótesis o una explicación comprobable.</a:t>
            </a:r>
          </a:p>
          <a:p>
            <a:pPr lvl="0">
              <a:spcBef>
                <a:spcPts val="600"/>
              </a:spcBef>
              <a:buClr>
                <a:srgbClr val="FE8637"/>
              </a:buClr>
              <a:buSzPct val="70000"/>
              <a:defRPr/>
            </a:pPr>
            <a:r>
              <a:rPr lang="es-MX" sz="1600" kern="1200" dirty="0">
                <a:solidFill>
                  <a:prstClr val="black"/>
                </a:solidFill>
                <a:latin typeface="Century Schoolbook"/>
              </a:rPr>
              <a:t>Uno puede formar una hipótesis de las observaciones realizadas; es decir, se presenta como una posible teoría; una conjetura sobre cómo funcionan las cosas. Una hipótesis siempre será una posibilidad, la cuál será comprobada por una serie de experimentos.</a:t>
            </a:r>
          </a:p>
          <a:p>
            <a:pPr lvl="0">
              <a:spcBef>
                <a:spcPts val="600"/>
              </a:spcBef>
              <a:buClr>
                <a:srgbClr val="FE8637"/>
              </a:buClr>
              <a:buSzPct val="70000"/>
              <a:defRPr/>
            </a:pPr>
            <a:r>
              <a:rPr lang="es-MX" sz="1600" kern="1200" dirty="0" smtClean="0">
                <a:solidFill>
                  <a:prstClr val="black"/>
                </a:solidFill>
                <a:latin typeface="Century Schoolbook"/>
              </a:rPr>
              <a:t>En </a:t>
            </a:r>
            <a:r>
              <a:rPr lang="es-MX" sz="1600" kern="1200" dirty="0">
                <a:solidFill>
                  <a:prstClr val="black"/>
                </a:solidFill>
                <a:latin typeface="Century Schoolbook"/>
              </a:rPr>
              <a:t>este punto uno intenta responder a su pregunta con una explicación que puede ser probada. Una buena hipótesis permite hacer una predicción, lo que forma parte del siguiente paso.</a:t>
            </a:r>
          </a:p>
        </p:txBody>
      </p:sp>
      <p:pic>
        <p:nvPicPr>
          <p:cNvPr id="5" name="Imagen 4"/>
          <p:cNvPicPr>
            <a:picLocks noChangeAspect="1"/>
          </p:cNvPicPr>
          <p:nvPr/>
        </p:nvPicPr>
        <p:blipFill rotWithShape="1">
          <a:blip r:embed="rId2"/>
          <a:srcRect l="65381" t="46448" r="6573" b="24909"/>
          <a:stretch/>
        </p:blipFill>
        <p:spPr>
          <a:xfrm>
            <a:off x="6646127" y="816570"/>
            <a:ext cx="2397334" cy="1948801"/>
          </a:xfrm>
          <a:prstGeom prst="rect">
            <a:avLst/>
          </a:prstGeom>
          <a:scene3d>
            <a:camera prst="perspectiveHeroicExtremeLeftFacing"/>
            <a:lightRig rig="threePt" dir="t"/>
          </a:scene3d>
        </p:spPr>
      </p:pic>
    </p:spTree>
    <p:extLst>
      <p:ext uri="{BB962C8B-B14F-4D97-AF65-F5344CB8AC3E}">
        <p14:creationId xmlns:p14="http://schemas.microsoft.com/office/powerpoint/2010/main" val="32556082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36417" y="200722"/>
            <a:ext cx="5998557" cy="461665"/>
          </a:xfrm>
          <a:prstGeom prst="rect">
            <a:avLst/>
          </a:prstGeom>
        </p:spPr>
        <p:txBody>
          <a:bodyPr wrap="square">
            <a:spAutoFit/>
          </a:bodyPr>
          <a:lstStyle/>
          <a:p>
            <a:pPr lvl="0">
              <a:spcBef>
                <a:spcPts val="600"/>
              </a:spcBef>
              <a:buClr>
                <a:srgbClr val="FE8637"/>
              </a:buClr>
              <a:buSzPct val="70000"/>
              <a:defRPr/>
            </a:pPr>
            <a:r>
              <a:rPr lang="es-MX" sz="2400" b="1" kern="1200" dirty="0">
                <a:solidFill>
                  <a:schemeClr val="accent5">
                    <a:lumMod val="50000"/>
                  </a:schemeClr>
                </a:solidFill>
                <a:latin typeface="Century Schoolbook"/>
                <a:ea typeface="+mn-ea"/>
                <a:cs typeface="+mn-cs"/>
              </a:rPr>
              <a:t>Los 6 Pasos del Método Científico </a:t>
            </a:r>
          </a:p>
        </p:txBody>
      </p:sp>
      <p:sp>
        <p:nvSpPr>
          <p:cNvPr id="3" name="Marco 2"/>
          <p:cNvSpPr/>
          <p:nvPr/>
        </p:nvSpPr>
        <p:spPr>
          <a:xfrm>
            <a:off x="4282869" y="830997"/>
            <a:ext cx="3322264" cy="3763625"/>
          </a:xfrm>
          <a:prstGeom prst="frame">
            <a:avLst>
              <a:gd name="adj1" fmla="val 9815"/>
            </a:avLst>
          </a:prstGeom>
          <a:solidFill>
            <a:srgbClr val="00206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marL="274320" lvl="0" indent="-274320">
              <a:spcBef>
                <a:spcPts val="600"/>
              </a:spcBef>
              <a:buClr>
                <a:srgbClr val="FE8637"/>
              </a:buClr>
              <a:buSzPct val="70000"/>
              <a:buFont typeface="Wingdings"/>
              <a:buChar char=""/>
              <a:defRPr/>
            </a:pPr>
            <a:r>
              <a:rPr lang="es-MX" sz="1800" b="1" kern="1200" dirty="0">
                <a:solidFill>
                  <a:prstClr val="black"/>
                </a:solidFill>
                <a:latin typeface="Century Schoolbook"/>
                <a:ea typeface="+mn-ea"/>
                <a:cs typeface="+mn-cs"/>
              </a:rPr>
              <a:t>4. Haz una predicción basada en la hipótesis.</a:t>
            </a:r>
          </a:p>
          <a:p>
            <a:pPr lvl="0">
              <a:spcBef>
                <a:spcPts val="600"/>
              </a:spcBef>
              <a:buClr>
                <a:srgbClr val="FE8637"/>
              </a:buClr>
              <a:buSzPct val="70000"/>
              <a:defRPr/>
            </a:pPr>
            <a:r>
              <a:rPr lang="es-MX" sz="1800" kern="1200" dirty="0">
                <a:solidFill>
                  <a:prstClr val="black"/>
                </a:solidFill>
                <a:latin typeface="Century Schoolbook"/>
                <a:ea typeface="+mn-ea"/>
                <a:cs typeface="+mn-cs"/>
              </a:rPr>
              <a:t>Una predicción es el resultado de lo que esperamos obtener en caso de que nuestra hipótesis haya sido la acertada.</a:t>
            </a:r>
          </a:p>
        </p:txBody>
      </p:sp>
      <p:pic>
        <p:nvPicPr>
          <p:cNvPr id="9" name="Imagen 8"/>
          <p:cNvPicPr>
            <a:picLocks noChangeAspect="1"/>
          </p:cNvPicPr>
          <p:nvPr/>
        </p:nvPicPr>
        <p:blipFill>
          <a:blip r:embed="rId2"/>
          <a:stretch>
            <a:fillRect/>
          </a:stretch>
        </p:blipFill>
        <p:spPr>
          <a:xfrm>
            <a:off x="756355" y="830997"/>
            <a:ext cx="3069623" cy="376362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25301339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s-MX" smtClean="0"/>
              <a:t>29</a:t>
            </a:fld>
            <a:endParaRPr lang="es-MX"/>
          </a:p>
        </p:txBody>
      </p:sp>
      <p:sp>
        <p:nvSpPr>
          <p:cNvPr id="3" name="2 Marcador de contenido"/>
          <p:cNvSpPr txBox="1">
            <a:spLocks/>
          </p:cNvSpPr>
          <p:nvPr/>
        </p:nvSpPr>
        <p:spPr>
          <a:xfrm>
            <a:off x="1215482" y="791736"/>
            <a:ext cx="6858001" cy="4036742"/>
          </a:xfrm>
          <a:prstGeom prst="snip2DiagRect">
            <a:avLst>
              <a:gd name="adj1" fmla="val 0"/>
              <a:gd name="adj2" fmla="val 11340"/>
            </a:avLst>
          </a:prstGeom>
          <a:solidFill>
            <a:schemeClr val="accent6">
              <a:lumMod val="60000"/>
              <a:lumOff val="40000"/>
            </a:schemeClr>
          </a:solidFill>
          <a:ln w="76200">
            <a:noFill/>
          </a:ln>
          <a:effectLst>
            <a:glow rad="101600">
              <a:schemeClr val="accent3">
                <a:satMod val="175000"/>
                <a:alpha val="4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2"/>
          </a:lnRef>
          <a:fillRef idx="1">
            <a:schemeClr val="lt1"/>
          </a:fillRef>
          <a:effectRef idx="0">
            <a:schemeClr val="accent2"/>
          </a:effectRef>
          <a:fontRef idx="minor">
            <a:schemeClr val="dk1"/>
          </a:fontRef>
        </p:style>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l" defTabSz="914400" rtl="0" eaLnBrk="1" fontAlgn="auto" latinLnBrk="0" hangingPunct="1">
              <a:lnSpc>
                <a:spcPct val="100000"/>
              </a:lnSpc>
              <a:spcBef>
                <a:spcPts val="600"/>
              </a:spcBef>
              <a:spcAft>
                <a:spcPts val="0"/>
              </a:spcAft>
              <a:buClr>
                <a:srgbClr val="FE8637"/>
              </a:buClr>
              <a:buSzPct val="70000"/>
              <a:buFont typeface="Wingdings"/>
              <a:buChar char=""/>
              <a:tabLst/>
              <a:defRPr/>
            </a:pPr>
            <a:r>
              <a:rPr kumimoji="0" lang="es-MX" sz="1800" b="1" i="0" u="none" strike="noStrike" kern="1200" cap="none" spc="0" normalizeH="0" baseline="0" noProof="0" dirty="0" smtClean="0">
                <a:ln>
                  <a:noFill/>
                </a:ln>
                <a:solidFill>
                  <a:prstClr val="black"/>
                </a:solidFill>
                <a:effectLst/>
                <a:uLnTx/>
                <a:uFillTx/>
                <a:latin typeface="Century Schoolbook"/>
                <a:ea typeface="+mn-ea"/>
                <a:cs typeface="+mn-cs"/>
              </a:rPr>
              <a:t>5. Prueba la predicción.</a:t>
            </a: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1800" i="0" u="none" strike="noStrike" kern="1200" cap="none" spc="0" normalizeH="0" baseline="0" noProof="0" dirty="0" smtClean="0">
                <a:ln>
                  <a:noFill/>
                </a:ln>
                <a:solidFill>
                  <a:prstClr val="black"/>
                </a:solidFill>
                <a:effectLst/>
                <a:uLnTx/>
                <a:uFillTx/>
                <a:latin typeface="Century Schoolbook"/>
                <a:ea typeface="+mn-ea"/>
                <a:cs typeface="+mn-cs"/>
              </a:rPr>
              <a:t>“Si hago esto, entonces pasará o podría pasar esto”. “No sucedió esto porque quizá falló esto”.</a:t>
            </a: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1800" i="0" u="none" strike="noStrike" kern="1200" cap="none" spc="0" normalizeH="0" baseline="0" noProof="0" dirty="0" smtClean="0">
                <a:ln>
                  <a:noFill/>
                </a:ln>
                <a:solidFill>
                  <a:prstClr val="black"/>
                </a:solidFill>
                <a:effectLst/>
                <a:uLnTx/>
                <a:uFillTx/>
                <a:latin typeface="Century Schoolbook"/>
                <a:ea typeface="+mn-ea"/>
                <a:cs typeface="+mn-cs"/>
              </a:rPr>
              <a:t>Los experimentos comprobarán si nuestra predicción fue precisa y nuestra hipótesis fue compatible. Se sugiere repetir los experimentos varias veces para asegurarnos de que el primer o los primeros resultados no fueron una coincidencia o accidente.</a:t>
            </a: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1800" i="0" u="none" strike="noStrike" kern="1200" cap="none" spc="0" normalizeH="0" baseline="0" noProof="0" dirty="0" smtClean="0">
                <a:ln>
                  <a:noFill/>
                </a:ln>
                <a:solidFill>
                  <a:prstClr val="black"/>
                </a:solidFill>
                <a:effectLst/>
                <a:uLnTx/>
                <a:uFillTx/>
                <a:latin typeface="Century Schoolbook"/>
                <a:ea typeface="+mn-ea"/>
                <a:cs typeface="+mn-cs"/>
              </a:rPr>
              <a:t>Tan simple como: si se resuelve o responde a la pregunta, la hipótesis fue viable y probablemente la correcta.</a:t>
            </a:r>
          </a:p>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1800" i="0" u="none" strike="noStrike" kern="1200" cap="none" spc="0" normalizeH="0" baseline="0" noProof="0" dirty="0" smtClean="0">
                <a:ln>
                  <a:noFill/>
                </a:ln>
                <a:solidFill>
                  <a:prstClr val="black"/>
                </a:solidFill>
                <a:effectLst/>
                <a:uLnTx/>
                <a:uFillTx/>
                <a:latin typeface="Century Schoolbook"/>
                <a:ea typeface="+mn-ea"/>
                <a:cs typeface="+mn-cs"/>
              </a:rPr>
              <a:t>Si no, la hipótesis no es viable y es probable que fuera incorrecta.</a:t>
            </a:r>
          </a:p>
        </p:txBody>
      </p:sp>
      <p:sp>
        <p:nvSpPr>
          <p:cNvPr id="4" name="Rectángulo 3"/>
          <p:cNvSpPr/>
          <p:nvPr/>
        </p:nvSpPr>
        <p:spPr>
          <a:xfrm>
            <a:off x="1784845" y="243392"/>
            <a:ext cx="5719276" cy="461665"/>
          </a:xfrm>
          <a:prstGeom prst="rect">
            <a:avLst/>
          </a:prstGeom>
        </p:spPr>
        <p:txBody>
          <a:bodyPr wrap="square">
            <a:spAutoFit/>
          </a:bodyPr>
          <a:lstStyle/>
          <a:p>
            <a:pPr lvl="0" algn="ctr">
              <a:spcBef>
                <a:spcPts val="600"/>
              </a:spcBef>
              <a:buClr>
                <a:srgbClr val="FE8637"/>
              </a:buClr>
              <a:buSzPct val="70000"/>
              <a:defRPr/>
            </a:pPr>
            <a:r>
              <a:rPr lang="es-MX" sz="2400" b="1" kern="1200" dirty="0">
                <a:solidFill>
                  <a:srgbClr val="FFFF00"/>
                </a:solidFill>
                <a:latin typeface="Century Schoolbook"/>
                <a:ea typeface="+mn-ea"/>
                <a:cs typeface="+mn-cs"/>
              </a:rPr>
              <a:t>Los 6 Pasos del Método Científico </a:t>
            </a:r>
          </a:p>
        </p:txBody>
      </p:sp>
    </p:spTree>
    <p:extLst>
      <p:ext uri="{BB962C8B-B14F-4D97-AF65-F5344CB8AC3E}">
        <p14:creationId xmlns:p14="http://schemas.microsoft.com/office/powerpoint/2010/main" val="464062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49"/>
        <p:cNvGrpSpPr/>
        <p:nvPr/>
      </p:nvGrpSpPr>
      <p:grpSpPr>
        <a:xfrm>
          <a:off x="0" y="0"/>
          <a:ext cx="0" cy="0"/>
          <a:chOff x="0" y="0"/>
          <a:chExt cx="0" cy="0"/>
        </a:xfrm>
      </p:grpSpPr>
      <p:sp>
        <p:nvSpPr>
          <p:cNvPr id="6" name="1 Título"/>
          <p:cNvSpPr txBox="1">
            <a:spLocks/>
          </p:cNvSpPr>
          <p:nvPr/>
        </p:nvSpPr>
        <p:spPr>
          <a:xfrm>
            <a:off x="457200" y="273050"/>
            <a:ext cx="7543800" cy="60869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ES" sz="2400" b="1" dirty="0" smtClean="0"/>
              <a:t>TIPOS DE CONOCIMIENTO </a:t>
            </a:r>
            <a:endParaRPr lang="es-MX" sz="2400" b="1" dirty="0"/>
          </a:p>
        </p:txBody>
      </p:sp>
      <p:sp>
        <p:nvSpPr>
          <p:cNvPr id="7" name="2 Marcador de contenido"/>
          <p:cNvSpPr txBox="1">
            <a:spLocks/>
          </p:cNvSpPr>
          <p:nvPr/>
        </p:nvSpPr>
        <p:spPr>
          <a:xfrm>
            <a:off x="774577" y="1162697"/>
            <a:ext cx="3657600" cy="2234959"/>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ES" sz="1800" b="1" dirty="0" smtClean="0">
                <a:solidFill>
                  <a:srgbClr val="002060"/>
                </a:solidFill>
              </a:rPr>
              <a:t>PENSAMIENTO COTIDIANO</a:t>
            </a:r>
          </a:p>
          <a:p>
            <a:endParaRPr lang="es-ES" sz="1800" b="1" dirty="0" smtClean="0">
              <a:solidFill>
                <a:srgbClr val="002060"/>
              </a:solidFill>
            </a:endParaRPr>
          </a:p>
          <a:p>
            <a:r>
              <a:rPr lang="es-ES" b="1" dirty="0" smtClean="0">
                <a:solidFill>
                  <a:srgbClr val="002060"/>
                </a:solidFill>
              </a:rPr>
              <a:t>Es el resultado simple de la actividad constante de pensar, por medio de la cual se capta o se representa la realidad de manera elemental, superficial e interpretada  a través de un alto grado de subjetividad. </a:t>
            </a:r>
            <a:endParaRPr lang="es-MX" b="1" dirty="0">
              <a:solidFill>
                <a:srgbClr val="002060"/>
              </a:solidFill>
            </a:endParaRPr>
          </a:p>
        </p:txBody>
      </p:sp>
      <p:sp>
        <p:nvSpPr>
          <p:cNvPr id="8" name="3 Marcador de contenido"/>
          <p:cNvSpPr txBox="1">
            <a:spLocks/>
          </p:cNvSpPr>
          <p:nvPr/>
        </p:nvSpPr>
        <p:spPr>
          <a:xfrm>
            <a:off x="1158536" y="3545242"/>
            <a:ext cx="6141128" cy="133747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MX" sz="2000" b="1" dirty="0" smtClean="0">
                <a:solidFill>
                  <a:srgbClr val="002060"/>
                </a:solidFill>
              </a:rPr>
              <a:t>PENSAMIENTO CIENTÍFICO </a:t>
            </a:r>
            <a:endParaRPr lang="es-MX" b="1" dirty="0" smtClean="0">
              <a:solidFill>
                <a:srgbClr val="002060"/>
              </a:solidFill>
            </a:endParaRPr>
          </a:p>
          <a:p>
            <a:pPr algn="ctr"/>
            <a:endParaRPr lang="es-MX" b="1" dirty="0" smtClean="0">
              <a:solidFill>
                <a:srgbClr val="002060"/>
              </a:solidFill>
            </a:endParaRPr>
          </a:p>
          <a:p>
            <a:pPr algn="just"/>
            <a:r>
              <a:rPr lang="es-ES" b="1" dirty="0" smtClean="0">
                <a:solidFill>
                  <a:srgbClr val="002060"/>
                </a:solidFill>
              </a:rPr>
              <a:t>Es el producto de la actividad de pensar que permite representar mentalmente la realidad de manera precisa, rigurosa y objetiva. </a:t>
            </a:r>
            <a:endParaRPr lang="es-MX" b="1" dirty="0">
              <a:solidFill>
                <a:srgbClr val="002060"/>
              </a:solidFill>
            </a:endParaRPr>
          </a:p>
        </p:txBody>
      </p:sp>
      <p:pic>
        <p:nvPicPr>
          <p:cNvPr id="2" name="Imagen 1"/>
          <p:cNvPicPr>
            <a:picLocks noChangeAspect="1"/>
          </p:cNvPicPr>
          <p:nvPr/>
        </p:nvPicPr>
        <p:blipFill>
          <a:blip r:embed="rId3"/>
          <a:stretch>
            <a:fillRect/>
          </a:stretch>
        </p:blipFill>
        <p:spPr>
          <a:xfrm>
            <a:off x="4749553" y="783904"/>
            <a:ext cx="3700889" cy="2613752"/>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98"/>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5682080" y="1515867"/>
            <a:ext cx="3785305" cy="2355695"/>
          </a:xfrm>
          <a:prstGeom prst="rect">
            <a:avLst/>
          </a:prstGeom>
          <a:scene3d>
            <a:camera prst="perspectiveContrastingRightFacing"/>
            <a:lightRig rig="threePt" dir="t"/>
          </a:scene3d>
        </p:spPr>
      </p:pic>
      <p:sp>
        <p:nvSpPr>
          <p:cNvPr id="3" name="Rectángulo 2"/>
          <p:cNvSpPr/>
          <p:nvPr/>
        </p:nvSpPr>
        <p:spPr>
          <a:xfrm>
            <a:off x="591814" y="59063"/>
            <a:ext cx="5630067" cy="461665"/>
          </a:xfrm>
          <a:prstGeom prst="rect">
            <a:avLst/>
          </a:prstGeom>
        </p:spPr>
        <p:txBody>
          <a:bodyPr wrap="none">
            <a:spAutoFit/>
          </a:bodyPr>
          <a:lstStyle/>
          <a:p>
            <a:pPr lvl="0">
              <a:spcBef>
                <a:spcPts val="600"/>
              </a:spcBef>
              <a:buClr>
                <a:srgbClr val="FE8637"/>
              </a:buClr>
              <a:buSzPct val="70000"/>
              <a:defRPr/>
            </a:pPr>
            <a:r>
              <a:rPr lang="es-MX" sz="2400" b="1" kern="1200" dirty="0">
                <a:solidFill>
                  <a:schemeClr val="accent5">
                    <a:lumMod val="50000"/>
                  </a:schemeClr>
                </a:solidFill>
                <a:latin typeface="Century Schoolbook"/>
                <a:ea typeface="+mn-ea"/>
                <a:cs typeface="+mn-cs"/>
              </a:rPr>
              <a:t>Los 6 Pasos del Método Científico </a:t>
            </a:r>
          </a:p>
        </p:txBody>
      </p:sp>
      <p:sp>
        <p:nvSpPr>
          <p:cNvPr id="2" name="Marco 1"/>
          <p:cNvSpPr/>
          <p:nvPr/>
        </p:nvSpPr>
        <p:spPr>
          <a:xfrm>
            <a:off x="786310" y="828095"/>
            <a:ext cx="4895770" cy="3451741"/>
          </a:xfrm>
          <a:prstGeom prst="frame">
            <a:avLst>
              <a:gd name="adj1" fmla="val 2926"/>
            </a:avLst>
          </a:prstGeom>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square">
            <a:spAutoFit/>
          </a:bodyPr>
          <a:lstStyle/>
          <a:p>
            <a:pPr marL="274320" lvl="0" indent="-274320">
              <a:spcBef>
                <a:spcPts val="1200"/>
              </a:spcBef>
              <a:spcAft>
                <a:spcPts val="600"/>
              </a:spcAft>
              <a:buClr>
                <a:srgbClr val="FE8637"/>
              </a:buClr>
              <a:buSzPct val="70000"/>
              <a:buFont typeface="Wingdings"/>
              <a:buChar char=""/>
              <a:defRPr/>
            </a:pPr>
            <a:r>
              <a:rPr lang="es-MX" sz="1600" b="1" kern="1200" dirty="0">
                <a:solidFill>
                  <a:prstClr val="black"/>
                </a:solidFill>
                <a:latin typeface="Century Schoolbook"/>
                <a:ea typeface="+mn-ea"/>
                <a:cs typeface="+mn-cs"/>
              </a:rPr>
              <a:t>6. Análisis y </a:t>
            </a:r>
            <a:r>
              <a:rPr lang="es-MX" sz="1600" b="1" kern="1200" dirty="0" smtClean="0">
                <a:solidFill>
                  <a:prstClr val="black"/>
                </a:solidFill>
                <a:latin typeface="Century Schoolbook"/>
                <a:ea typeface="+mn-ea"/>
                <a:cs typeface="+mn-cs"/>
              </a:rPr>
              <a:t>conclusiones</a:t>
            </a:r>
            <a:endParaRPr lang="es-MX" sz="1600" b="1" kern="1200" dirty="0">
              <a:solidFill>
                <a:prstClr val="black"/>
              </a:solidFill>
              <a:latin typeface="Century Schoolbook"/>
              <a:ea typeface="+mn-ea"/>
              <a:cs typeface="+mn-cs"/>
            </a:endParaRPr>
          </a:p>
          <a:p>
            <a:pPr lvl="0">
              <a:spcBef>
                <a:spcPts val="1200"/>
              </a:spcBef>
              <a:spcAft>
                <a:spcPts val="600"/>
              </a:spcAft>
              <a:buClr>
                <a:srgbClr val="FE8637"/>
              </a:buClr>
              <a:buSzPct val="70000"/>
              <a:defRPr/>
            </a:pPr>
            <a:r>
              <a:rPr lang="es-MX" sz="1600" kern="1200" dirty="0">
                <a:solidFill>
                  <a:prstClr val="black"/>
                </a:solidFill>
                <a:latin typeface="Century Schoolbook"/>
                <a:ea typeface="+mn-ea"/>
                <a:cs typeface="+mn-cs"/>
              </a:rPr>
              <a:t>El último paso es analizar los datos y obtener una conclusión. Una vez completado el experimento, se recogen las medidas y se analizan para ver si respaldan o no la hipótesis.</a:t>
            </a:r>
          </a:p>
          <a:p>
            <a:pPr lvl="0">
              <a:spcBef>
                <a:spcPts val="1200"/>
              </a:spcBef>
              <a:spcAft>
                <a:spcPts val="600"/>
              </a:spcAft>
              <a:buClr>
                <a:srgbClr val="FE8637"/>
              </a:buClr>
              <a:buSzPct val="70000"/>
              <a:defRPr/>
            </a:pPr>
            <a:r>
              <a:rPr lang="es-MX" sz="1600" kern="1200" dirty="0">
                <a:solidFill>
                  <a:prstClr val="black"/>
                </a:solidFill>
                <a:latin typeface="Century Schoolbook"/>
                <a:ea typeface="+mn-ea"/>
                <a:cs typeface="+mn-cs"/>
              </a:rPr>
              <a:t>Podría ser que las predicciones no eran precisas ni la hipótesis compatible, por lo que se comunicarán los resultados del experimento para volver a construir una nueva hipótesis y predicción, con base a la información aprendida en la primera experiencia.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05"/>
        <p:cNvGrpSpPr/>
        <p:nvPr/>
      </p:nvGrpSpPr>
      <p:grpSpPr>
        <a:xfrm>
          <a:off x="0" y="0"/>
          <a:ext cx="0" cy="0"/>
          <a:chOff x="0" y="0"/>
          <a:chExt cx="0" cy="0"/>
        </a:xfrm>
      </p:grpSpPr>
      <p:sp>
        <p:nvSpPr>
          <p:cNvPr id="3" name="Rectángulo 2"/>
          <p:cNvSpPr/>
          <p:nvPr/>
        </p:nvSpPr>
        <p:spPr>
          <a:xfrm>
            <a:off x="524907" y="326692"/>
            <a:ext cx="5113900" cy="461665"/>
          </a:xfrm>
          <a:prstGeom prst="rect">
            <a:avLst/>
          </a:prstGeom>
        </p:spPr>
        <p:txBody>
          <a:bodyPr wrap="none">
            <a:spAutoFit/>
          </a:bodyPr>
          <a:lstStyle/>
          <a:p>
            <a:pPr lvl="0">
              <a:spcBef>
                <a:spcPts val="600"/>
              </a:spcBef>
              <a:buClr>
                <a:srgbClr val="FE8637"/>
              </a:buClr>
              <a:buSzPct val="70000"/>
              <a:defRPr/>
            </a:pPr>
            <a:r>
              <a:rPr lang="es-MX" sz="2400" b="1" kern="1200" dirty="0" smtClean="0">
                <a:solidFill>
                  <a:schemeClr val="accent5">
                    <a:lumMod val="50000"/>
                  </a:schemeClr>
                </a:solidFill>
                <a:latin typeface="Century Schoolbook"/>
                <a:ea typeface="+mn-ea"/>
                <a:cs typeface="+mn-cs"/>
              </a:rPr>
              <a:t>Ejemplo del Método </a:t>
            </a:r>
            <a:r>
              <a:rPr lang="es-MX" sz="2400" b="1" kern="1200" dirty="0">
                <a:solidFill>
                  <a:schemeClr val="accent5">
                    <a:lumMod val="50000"/>
                  </a:schemeClr>
                </a:solidFill>
                <a:latin typeface="Century Schoolbook"/>
                <a:ea typeface="+mn-ea"/>
                <a:cs typeface="+mn-cs"/>
              </a:rPr>
              <a:t>Científico </a:t>
            </a:r>
          </a:p>
        </p:txBody>
      </p:sp>
      <p:graphicFrame>
        <p:nvGraphicFramePr>
          <p:cNvPr id="2" name="Diagrama 1"/>
          <p:cNvGraphicFramePr/>
          <p:nvPr>
            <p:extLst>
              <p:ext uri="{D42A27DB-BD31-4B8C-83A1-F6EECF244321}">
                <p14:modId xmlns:p14="http://schemas.microsoft.com/office/powerpoint/2010/main" val="4085525773"/>
              </p:ext>
            </p:extLst>
          </p:nvPr>
        </p:nvGraphicFramePr>
        <p:xfrm>
          <a:off x="402243" y="673564"/>
          <a:ext cx="816189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upo 4"/>
          <p:cNvGrpSpPr/>
          <p:nvPr/>
        </p:nvGrpSpPr>
        <p:grpSpPr>
          <a:xfrm>
            <a:off x="6077559" y="1551650"/>
            <a:ext cx="2218557" cy="2141376"/>
            <a:chOff x="3738632" y="878085"/>
            <a:chExt cx="2218557" cy="2141376"/>
          </a:xfrm>
        </p:grpSpPr>
        <p:sp>
          <p:nvSpPr>
            <p:cNvPr id="7" name="Rectángulo 6"/>
            <p:cNvSpPr/>
            <p:nvPr/>
          </p:nvSpPr>
          <p:spPr>
            <a:xfrm>
              <a:off x="3738632" y="1044538"/>
              <a:ext cx="1226098" cy="1974923"/>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8" name="Rectángulo 7"/>
            <p:cNvSpPr/>
            <p:nvPr/>
          </p:nvSpPr>
          <p:spPr>
            <a:xfrm>
              <a:off x="4731091" y="878085"/>
              <a:ext cx="1226098" cy="197492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endParaRPr lang="es-MX" sz="1800" dirty="0" smtClean="0">
                <a:ln/>
                <a:solidFill>
                  <a:srgbClr val="002060"/>
                </a:solidFill>
                <a:latin typeface="Century Schoolbook"/>
              </a:endParaRPr>
            </a:p>
            <a:p>
              <a:pPr lvl="0" algn="l" defTabSz="666750">
                <a:lnSpc>
                  <a:spcPct val="90000"/>
                </a:lnSpc>
                <a:spcBef>
                  <a:spcPct val="0"/>
                </a:spcBef>
                <a:spcAft>
                  <a:spcPct val="35000"/>
                </a:spcAft>
              </a:pPr>
              <a:r>
                <a:rPr lang="es-MX" sz="1800" dirty="0" smtClean="0">
                  <a:ln/>
                  <a:solidFill>
                    <a:srgbClr val="002060"/>
                  </a:solidFill>
                  <a:latin typeface="Century Schoolbook"/>
                </a:rPr>
                <a:t>El </a:t>
              </a:r>
              <a:r>
                <a:rPr lang="es-MX" sz="1800" dirty="0">
                  <a:ln/>
                  <a:solidFill>
                    <a:srgbClr val="002060"/>
                  </a:solidFill>
                  <a:latin typeface="Century Schoolbook"/>
                </a:rPr>
                <a:t>agua con azúcar se congela más lento que el agua sola.</a:t>
              </a:r>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91814" y="59063"/>
            <a:ext cx="5113900" cy="461665"/>
          </a:xfrm>
          <a:prstGeom prst="rect">
            <a:avLst/>
          </a:prstGeom>
        </p:spPr>
        <p:txBody>
          <a:bodyPr wrap="none">
            <a:spAutoFit/>
          </a:bodyPr>
          <a:lstStyle/>
          <a:p>
            <a:pPr lvl="0">
              <a:spcBef>
                <a:spcPts val="600"/>
              </a:spcBef>
              <a:buClr>
                <a:srgbClr val="FE8637"/>
              </a:buClr>
              <a:buSzPct val="70000"/>
              <a:defRPr/>
            </a:pPr>
            <a:r>
              <a:rPr lang="es-MX" sz="2400" b="1" kern="1200" dirty="0" smtClean="0">
                <a:solidFill>
                  <a:schemeClr val="accent5">
                    <a:lumMod val="50000"/>
                  </a:schemeClr>
                </a:solidFill>
                <a:latin typeface="Century Schoolbook"/>
                <a:ea typeface="+mn-ea"/>
                <a:cs typeface="+mn-cs"/>
              </a:rPr>
              <a:t>Ejemplo del Método </a:t>
            </a:r>
            <a:r>
              <a:rPr lang="es-MX" sz="2400" b="1" kern="1200" dirty="0">
                <a:solidFill>
                  <a:schemeClr val="accent5">
                    <a:lumMod val="50000"/>
                  </a:schemeClr>
                </a:solidFill>
                <a:latin typeface="Century Schoolbook"/>
                <a:ea typeface="+mn-ea"/>
                <a:cs typeface="+mn-cs"/>
              </a:rPr>
              <a:t>Científico </a:t>
            </a:r>
          </a:p>
        </p:txBody>
      </p:sp>
      <p:graphicFrame>
        <p:nvGraphicFramePr>
          <p:cNvPr id="6" name="Diagrama 5"/>
          <p:cNvGraphicFramePr/>
          <p:nvPr>
            <p:extLst>
              <p:ext uri="{D42A27DB-BD31-4B8C-83A1-F6EECF244321}">
                <p14:modId xmlns:p14="http://schemas.microsoft.com/office/powerpoint/2010/main" val="1215038948"/>
              </p:ext>
            </p:extLst>
          </p:nvPr>
        </p:nvGraphicFramePr>
        <p:xfrm>
          <a:off x="341970" y="662413"/>
          <a:ext cx="8579006" cy="42106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64890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013"/>
        <p:cNvGrpSpPr/>
        <p:nvPr/>
      </p:nvGrpSpPr>
      <p:grpSpPr>
        <a:xfrm>
          <a:off x="0" y="0"/>
          <a:ext cx="0" cy="0"/>
          <a:chOff x="0" y="0"/>
          <a:chExt cx="0" cy="0"/>
        </a:xfrm>
      </p:grpSpPr>
      <p:sp>
        <p:nvSpPr>
          <p:cNvPr id="6" name="2 Marcador de contenido"/>
          <p:cNvSpPr txBox="1">
            <a:spLocks/>
          </p:cNvSpPr>
          <p:nvPr/>
        </p:nvSpPr>
        <p:spPr>
          <a:xfrm>
            <a:off x="735981" y="1401597"/>
            <a:ext cx="7214839" cy="2925076"/>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l" defTabSz="914400" rtl="0" eaLnBrk="1" fontAlgn="auto" latinLnBrk="0" hangingPunct="1">
              <a:lnSpc>
                <a:spcPct val="115000"/>
              </a:lnSpc>
              <a:spcBef>
                <a:spcPts val="600"/>
              </a:spcBef>
              <a:spcAft>
                <a:spcPts val="1000"/>
              </a:spcAft>
              <a:buClr>
                <a:srgbClr val="FE8637"/>
              </a:buClr>
              <a:buSzPct val="70000"/>
              <a:buFont typeface="Wingdings"/>
              <a:buChar char=""/>
              <a:tabLst/>
              <a:defRPr/>
            </a:pPr>
            <a:r>
              <a:rPr kumimoji="0" lang="es-MX" sz="2000" b="0" i="0" u="none" strike="noStrike" kern="1200" cap="none" spc="0" normalizeH="0" baseline="0" noProof="0" dirty="0" smtClean="0">
                <a:ln>
                  <a:noFill/>
                </a:ln>
                <a:solidFill>
                  <a:sysClr val="windowText" lastClr="000000"/>
                </a:solidFill>
                <a:effectLst/>
                <a:uLnTx/>
                <a:uFillTx/>
                <a:ea typeface="Calibri"/>
                <a:cs typeface="Times New Roman"/>
              </a:rPr>
              <a:t>Gutiérrez S. Raúl. Introducción al Método científico. Decimoctava edición, editorial Esfinge, México, 2006. 2. Ruiz L. Ramón: (2006). Historia y Evolución del Pensamiento Científico. http://www.monografias.com/trabajos-pdf/historia-pensamiento-cientifico/historia-pensamiento-cientifico.shtml, en línea a partir de 28 Marzo 2007, primera versión en español e inglés</a:t>
            </a:r>
          </a:p>
          <a:p>
            <a:pPr marL="274320" marR="0" lvl="0" indent="-274320" algn="l" defTabSz="914400" rtl="0" eaLnBrk="1" fontAlgn="auto" latinLnBrk="0" hangingPunct="1">
              <a:lnSpc>
                <a:spcPct val="100000"/>
              </a:lnSpc>
              <a:spcBef>
                <a:spcPts val="600"/>
              </a:spcBef>
              <a:spcAft>
                <a:spcPts val="0"/>
              </a:spcAft>
              <a:buClr>
                <a:srgbClr val="FE8637"/>
              </a:buClr>
              <a:buSzPct val="70000"/>
              <a:buFont typeface="Wingdings"/>
              <a:buChar char=""/>
              <a:tabLst/>
              <a:defRPr/>
            </a:pPr>
            <a:endParaRPr kumimoji="0" lang="es-MX" sz="2000" b="0" i="0" u="none" strike="noStrike" kern="1200" cap="none" spc="0" normalizeH="0" baseline="0" noProof="0" dirty="0">
              <a:ln>
                <a:noFill/>
              </a:ln>
              <a:solidFill>
                <a:sysClr val="windowText" lastClr="000000"/>
              </a:solidFill>
              <a:effectLst/>
              <a:uLnTx/>
              <a:uFillTx/>
            </a:endParaRPr>
          </a:p>
        </p:txBody>
      </p:sp>
      <p:sp>
        <p:nvSpPr>
          <p:cNvPr id="3" name="Rectángulo 2"/>
          <p:cNvSpPr/>
          <p:nvPr/>
        </p:nvSpPr>
        <p:spPr>
          <a:xfrm>
            <a:off x="524907" y="326692"/>
            <a:ext cx="5125121" cy="523220"/>
          </a:xfrm>
          <a:prstGeom prst="rect">
            <a:avLst/>
          </a:prstGeom>
        </p:spPr>
        <p:txBody>
          <a:bodyPr wrap="none">
            <a:spAutoFit/>
          </a:bodyPr>
          <a:lstStyle/>
          <a:p>
            <a:pPr lvl="0">
              <a:spcBef>
                <a:spcPts val="600"/>
              </a:spcBef>
              <a:buClr>
                <a:srgbClr val="FE8637"/>
              </a:buClr>
              <a:buSzPct val="70000"/>
              <a:defRPr/>
            </a:pPr>
            <a:r>
              <a:rPr lang="es-MX" sz="2800" b="1" kern="1200" dirty="0" smtClean="0">
                <a:solidFill>
                  <a:schemeClr val="accent5">
                    <a:lumMod val="50000"/>
                  </a:schemeClr>
                </a:solidFill>
                <a:latin typeface="Century Schoolbook"/>
                <a:ea typeface="+mn-ea"/>
                <a:cs typeface="+mn-cs"/>
              </a:rPr>
              <a:t>Referencias Bibliográficas</a:t>
            </a:r>
            <a:endParaRPr lang="es-MX" sz="2800" b="1" kern="1200" dirty="0">
              <a:solidFill>
                <a:schemeClr val="accent5">
                  <a:lumMod val="50000"/>
                </a:schemeClr>
              </a:solidFill>
              <a:latin typeface="Century Schoolbook"/>
              <a:ea typeface="+mn-ea"/>
              <a:cs typeface="+mn-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21"/>
        <p:cNvGrpSpPr/>
        <p:nvPr/>
      </p:nvGrpSpPr>
      <p:grpSpPr>
        <a:xfrm>
          <a:off x="0" y="0"/>
          <a:ext cx="0" cy="0"/>
          <a:chOff x="0" y="0"/>
          <a:chExt cx="0" cy="0"/>
        </a:xfrm>
      </p:grpSpPr>
      <p:sp>
        <p:nvSpPr>
          <p:cNvPr id="6" name="2 Marcador de contenido"/>
          <p:cNvSpPr txBox="1">
            <a:spLocks/>
          </p:cNvSpPr>
          <p:nvPr/>
        </p:nvSpPr>
        <p:spPr>
          <a:xfrm>
            <a:off x="1037064" y="836342"/>
            <a:ext cx="6913756" cy="3423424"/>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l" defTabSz="914400" rtl="0" eaLnBrk="1" fontAlgn="auto" latinLnBrk="0" hangingPunct="1">
              <a:lnSpc>
                <a:spcPct val="100000"/>
              </a:lnSpc>
              <a:spcBef>
                <a:spcPts val="600"/>
              </a:spcBef>
              <a:spcAft>
                <a:spcPts val="1200"/>
              </a:spcAft>
              <a:buClr>
                <a:srgbClr val="FE8637"/>
              </a:buClr>
              <a:buSzPct val="70000"/>
              <a:buFont typeface="Wingdings"/>
              <a:buChar char=""/>
              <a:tabLst/>
              <a:defRPr/>
            </a:pPr>
            <a:r>
              <a:rPr kumimoji="0" lang="en-US" sz="2000" b="0" i="0" u="none" strike="noStrike" kern="1200" cap="none" spc="0" normalizeH="0" baseline="0" noProof="0" dirty="0" smtClean="0">
                <a:ln>
                  <a:noFill/>
                </a:ln>
                <a:solidFill>
                  <a:sysClr val="windowText" lastClr="000000"/>
                </a:solidFill>
                <a:effectLst/>
                <a:uLnTx/>
                <a:uFillTx/>
                <a:ea typeface="+mn-ea"/>
                <a:cs typeface="+mn-cs"/>
              </a:rPr>
              <a:t>https://www.ncbi.nlm.nih.gov/pmc/articles/PMC1635141/</a:t>
            </a:r>
          </a:p>
          <a:p>
            <a:pPr marL="274320" marR="0" lvl="0" indent="-274320" algn="l" defTabSz="914400" rtl="0" eaLnBrk="1" fontAlgn="auto" latinLnBrk="0" hangingPunct="1">
              <a:lnSpc>
                <a:spcPct val="100000"/>
              </a:lnSpc>
              <a:spcBef>
                <a:spcPts val="600"/>
              </a:spcBef>
              <a:spcAft>
                <a:spcPts val="1200"/>
              </a:spcAft>
              <a:buClr>
                <a:srgbClr val="FE8637"/>
              </a:buClr>
              <a:buSzPct val="70000"/>
              <a:buFont typeface="Wingdings"/>
              <a:buChar char=""/>
              <a:tabLst/>
              <a:defRPr/>
            </a:pPr>
            <a:r>
              <a:rPr kumimoji="0" lang="en-US" sz="2000" b="0" i="0" u="none" strike="noStrike" kern="1200" cap="none" spc="0" normalizeH="0" baseline="0" noProof="0" dirty="0" smtClean="0">
                <a:ln>
                  <a:noFill/>
                </a:ln>
                <a:solidFill>
                  <a:sysClr val="windowText" lastClr="000000"/>
                </a:solidFill>
                <a:effectLst/>
                <a:uLnTx/>
                <a:uFillTx/>
                <a:ea typeface="+mn-ea"/>
                <a:cs typeface="+mn-cs"/>
              </a:rPr>
              <a:t>https://www.khanacademy.org/science/high-school-biology/hs-biology-foundations/hs-biology-and-the-scientific-method/a/the-science-of-biology</a:t>
            </a:r>
          </a:p>
          <a:p>
            <a:pPr marL="274320" marR="0" lvl="0" indent="-274320" algn="l" defTabSz="914400" rtl="0" eaLnBrk="1" fontAlgn="auto" latinLnBrk="0" hangingPunct="1">
              <a:lnSpc>
                <a:spcPct val="100000"/>
              </a:lnSpc>
              <a:spcBef>
                <a:spcPts val="600"/>
              </a:spcBef>
              <a:spcAft>
                <a:spcPts val="1200"/>
              </a:spcAft>
              <a:buClr>
                <a:srgbClr val="FE8637"/>
              </a:buClr>
              <a:buSzPct val="70000"/>
              <a:buFont typeface="Wingdings"/>
              <a:buChar char=""/>
              <a:tabLst/>
              <a:defRPr/>
            </a:pPr>
            <a:r>
              <a:rPr kumimoji="0" lang="en-US" sz="2000" b="0" i="0" u="none" strike="noStrike" kern="1200" cap="none" spc="0" normalizeH="0" baseline="0" noProof="0" dirty="0" err="1" smtClean="0">
                <a:ln>
                  <a:noFill/>
                </a:ln>
                <a:solidFill>
                  <a:sysClr val="windowText" lastClr="000000"/>
                </a:solidFill>
                <a:effectLst/>
                <a:uLnTx/>
                <a:uFillTx/>
                <a:ea typeface="+mn-ea"/>
                <a:cs typeface="+mn-cs"/>
              </a:rPr>
              <a:t>Lodico</a:t>
            </a:r>
            <a:r>
              <a:rPr kumimoji="0" lang="en-US" sz="2000" b="0" i="0" u="none" strike="noStrike" kern="1200" cap="none" spc="0" normalizeH="0" baseline="0" noProof="0" dirty="0" smtClean="0">
                <a:ln>
                  <a:noFill/>
                </a:ln>
                <a:solidFill>
                  <a:sysClr val="windowText" lastClr="000000"/>
                </a:solidFill>
                <a:effectLst/>
                <a:uLnTx/>
                <a:uFillTx/>
                <a:ea typeface="+mn-ea"/>
                <a:cs typeface="+mn-cs"/>
              </a:rPr>
              <a:t>, Marguerite G.; Spaulding, Dean T. y </a:t>
            </a:r>
            <a:r>
              <a:rPr kumimoji="0" lang="en-US" sz="2000" b="0" i="0" u="none" strike="noStrike" kern="1200" cap="none" spc="0" normalizeH="0" baseline="0" noProof="0" dirty="0" err="1" smtClean="0">
                <a:ln>
                  <a:noFill/>
                </a:ln>
                <a:solidFill>
                  <a:sysClr val="windowText" lastClr="000000"/>
                </a:solidFill>
                <a:effectLst/>
                <a:uLnTx/>
                <a:uFillTx/>
                <a:ea typeface="+mn-ea"/>
                <a:cs typeface="+mn-cs"/>
              </a:rPr>
              <a:t>Voegtle</a:t>
            </a:r>
            <a:r>
              <a:rPr kumimoji="0" lang="en-US" sz="2000" b="0" i="0" u="none" strike="noStrike" kern="1200" cap="none" spc="0" normalizeH="0" baseline="0" noProof="0" dirty="0" smtClean="0">
                <a:ln>
                  <a:noFill/>
                </a:ln>
                <a:solidFill>
                  <a:sysClr val="windowText" lastClr="000000"/>
                </a:solidFill>
                <a:effectLst/>
                <a:uLnTx/>
                <a:uFillTx/>
                <a:ea typeface="+mn-ea"/>
                <a:cs typeface="+mn-cs"/>
              </a:rPr>
              <a:t>, Katherine H. (2006). Methods in Educational Research: From Theory to Practice (2ª ed., 2010). San Francisco, </a:t>
            </a:r>
            <a:r>
              <a:rPr kumimoji="0" lang="en-US" sz="2000" b="0" i="0" u="none" strike="noStrike" kern="1200" cap="none" spc="0" normalizeH="0" baseline="0" noProof="0" dirty="0" err="1" smtClean="0">
                <a:ln>
                  <a:noFill/>
                </a:ln>
                <a:solidFill>
                  <a:sysClr val="windowText" lastClr="000000"/>
                </a:solidFill>
                <a:effectLst/>
                <a:uLnTx/>
                <a:uFillTx/>
                <a:ea typeface="+mn-ea"/>
                <a:cs typeface="+mn-cs"/>
              </a:rPr>
              <a:t>Estados</a:t>
            </a:r>
            <a:r>
              <a:rPr kumimoji="0" lang="en-US" sz="2000" b="0" i="0" u="none" strike="noStrike" kern="1200" cap="none" spc="0" normalizeH="0" baseline="0" noProof="0" dirty="0" smtClean="0">
                <a:ln>
                  <a:noFill/>
                </a:ln>
                <a:solidFill>
                  <a:sysClr val="windowText" lastClr="000000"/>
                </a:solidFill>
                <a:effectLst/>
                <a:uLnTx/>
                <a:uFillTx/>
                <a:ea typeface="+mn-ea"/>
                <a:cs typeface="+mn-cs"/>
              </a:rPr>
              <a:t> </a:t>
            </a:r>
            <a:r>
              <a:rPr kumimoji="0" lang="en-US" sz="2000" b="0" i="0" u="none" strike="noStrike" kern="1200" cap="none" spc="0" normalizeH="0" baseline="0" noProof="0" dirty="0" err="1" smtClean="0">
                <a:ln>
                  <a:noFill/>
                </a:ln>
                <a:solidFill>
                  <a:sysClr val="windowText" lastClr="000000"/>
                </a:solidFill>
                <a:effectLst/>
                <a:uLnTx/>
                <a:uFillTx/>
                <a:ea typeface="+mn-ea"/>
                <a:cs typeface="+mn-cs"/>
              </a:rPr>
              <a:t>Unidos</a:t>
            </a:r>
            <a:r>
              <a:rPr kumimoji="0" lang="en-US" sz="2000" b="0" i="0" u="none" strike="noStrike" kern="1200" cap="none" spc="0" normalizeH="0" baseline="0" noProof="0" dirty="0" smtClean="0">
                <a:ln>
                  <a:noFill/>
                </a:ln>
                <a:solidFill>
                  <a:sysClr val="windowText" lastClr="000000"/>
                </a:solidFill>
                <a:effectLst/>
                <a:uLnTx/>
                <a:uFillTx/>
                <a:ea typeface="+mn-ea"/>
                <a:cs typeface="+mn-cs"/>
              </a:rPr>
              <a:t>. </a:t>
            </a:r>
            <a:r>
              <a:rPr kumimoji="0" lang="en-US" sz="2000" b="0" i="0" u="none" strike="noStrike" kern="1200" cap="none" spc="0" normalizeH="0" baseline="0" noProof="0" dirty="0" err="1" smtClean="0">
                <a:ln>
                  <a:noFill/>
                </a:ln>
                <a:solidFill>
                  <a:sysClr val="windowText" lastClr="000000"/>
                </a:solidFill>
                <a:effectLst/>
                <a:uLnTx/>
                <a:uFillTx/>
                <a:ea typeface="+mn-ea"/>
                <a:cs typeface="+mn-cs"/>
              </a:rPr>
              <a:t>Jossey</a:t>
            </a:r>
            <a:r>
              <a:rPr kumimoji="0" lang="en-US" sz="2000" b="0" i="0" u="none" strike="noStrike" kern="1200" cap="none" spc="0" normalizeH="0" baseline="0" noProof="0" dirty="0" smtClean="0">
                <a:ln>
                  <a:noFill/>
                </a:ln>
                <a:solidFill>
                  <a:sysClr val="windowText" lastClr="000000"/>
                </a:solidFill>
                <a:effectLst/>
                <a:uLnTx/>
                <a:uFillTx/>
                <a:ea typeface="+mn-ea"/>
                <a:cs typeface="+mn-cs"/>
              </a:rPr>
              <a:t>-Bass.</a:t>
            </a:r>
          </a:p>
          <a:p>
            <a:pPr marL="274320" marR="0" lvl="0" indent="-274320" algn="l" defTabSz="914400" rtl="0" eaLnBrk="1" fontAlgn="auto" latinLnBrk="0" hangingPunct="1">
              <a:lnSpc>
                <a:spcPct val="100000"/>
              </a:lnSpc>
              <a:spcBef>
                <a:spcPts val="600"/>
              </a:spcBef>
              <a:spcAft>
                <a:spcPts val="1200"/>
              </a:spcAft>
              <a:buClr>
                <a:srgbClr val="FE8637"/>
              </a:buClr>
              <a:buSzPct val="70000"/>
              <a:buFont typeface="Wingdings"/>
              <a:buChar char=""/>
              <a:tabLst/>
              <a:defRPr/>
            </a:pPr>
            <a:endParaRPr kumimoji="0" lang="es-MX" sz="2000" b="0" i="0" u="none" strike="noStrike" kern="1200" cap="none" spc="0" normalizeH="0" baseline="0" noProof="0" dirty="0">
              <a:ln>
                <a:noFill/>
              </a:ln>
              <a:solidFill>
                <a:sysClr val="windowText" lastClr="000000"/>
              </a:solidFill>
              <a:effectLst/>
              <a:uLnTx/>
              <a:uFillTx/>
              <a:ea typeface="+mn-ea"/>
              <a:cs typeface="+mn-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s-MX" smtClean="0"/>
              <a:t>35</a:t>
            </a:fld>
            <a:endParaRPr lang="es-MX"/>
          </a:p>
        </p:txBody>
      </p:sp>
    </p:spTree>
    <p:extLst>
      <p:ext uri="{BB962C8B-B14F-4D97-AF65-F5344CB8AC3E}">
        <p14:creationId xmlns:p14="http://schemas.microsoft.com/office/powerpoint/2010/main" val="604122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57"/>
        <p:cNvGrpSpPr/>
        <p:nvPr/>
      </p:nvGrpSpPr>
      <p:grpSpPr>
        <a:xfrm>
          <a:off x="0" y="0"/>
          <a:ext cx="0" cy="0"/>
          <a:chOff x="0" y="0"/>
          <a:chExt cx="0" cy="0"/>
        </a:xfrm>
      </p:grpSpPr>
      <p:sp>
        <p:nvSpPr>
          <p:cNvPr id="6" name="1 Título"/>
          <p:cNvSpPr txBox="1">
            <a:spLocks/>
          </p:cNvSpPr>
          <p:nvPr/>
        </p:nvSpPr>
        <p:spPr>
          <a:xfrm>
            <a:off x="636814" y="0"/>
            <a:ext cx="7543800" cy="609600"/>
          </a:xfrm>
          <a:prstGeom prst="rect">
            <a:avLst/>
          </a:prstGeom>
          <a:noFill/>
          <a:ln>
            <a:noFill/>
          </a:ln>
        </p:spPr>
        <p:txBody>
          <a:bodyPr spcFirstLastPara="1" wrap="square" lIns="91425" tIns="91425" rIns="91425" bIns="9142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1pPr>
            <a:lvl2pPr marR="0" lvl="1"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2pPr>
            <a:lvl3pPr marR="0" lvl="2"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3pPr>
            <a:lvl4pPr marR="0" lvl="3"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4pPr>
            <a:lvl5pPr marR="0" lvl="4"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5pPr>
            <a:lvl6pPr marR="0" lvl="5"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6pPr>
            <a:lvl7pPr marR="0" lvl="6"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7pPr>
            <a:lvl8pPr marR="0" lvl="7"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8pPr>
            <a:lvl9pPr marR="0" lvl="8"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9pPr>
          </a:lstStyle>
          <a:p>
            <a:r>
              <a:rPr lang="es-ES" sz="2400" b="1" dirty="0" smtClean="0">
                <a:solidFill>
                  <a:srgbClr val="002060"/>
                </a:solidFill>
                <a:effectLst>
                  <a:outerShdw blurRad="38100" dist="38100" dir="2700000" algn="tl">
                    <a:srgbClr val="000000">
                      <a:alpha val="43137"/>
                    </a:srgbClr>
                  </a:outerShdw>
                </a:effectLst>
              </a:rPr>
              <a:t>CLASIFICACIÓN DE LAS CIENCIAS </a:t>
            </a:r>
            <a:endParaRPr lang="es-MX" sz="2400" b="1" dirty="0">
              <a:solidFill>
                <a:srgbClr val="002060"/>
              </a:solidFill>
              <a:effectLst>
                <a:outerShdw blurRad="38100" dist="38100" dir="2700000" algn="tl">
                  <a:srgbClr val="000000">
                    <a:alpha val="43137"/>
                  </a:srgbClr>
                </a:outerShdw>
              </a:effectLst>
            </a:endParaRPr>
          </a:p>
        </p:txBody>
      </p:sp>
      <p:graphicFrame>
        <p:nvGraphicFramePr>
          <p:cNvPr id="4" name="Diagrama 3"/>
          <p:cNvGraphicFramePr/>
          <p:nvPr>
            <p:extLst>
              <p:ext uri="{D42A27DB-BD31-4B8C-83A1-F6EECF244321}">
                <p14:modId xmlns:p14="http://schemas.microsoft.com/office/powerpoint/2010/main" val="3558610272"/>
              </p:ext>
            </p:extLst>
          </p:nvPr>
        </p:nvGraphicFramePr>
        <p:xfrm>
          <a:off x="636814" y="32655"/>
          <a:ext cx="783227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2788102" y="3113993"/>
            <a:ext cx="3471083" cy="187166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srcRect t="27581"/>
          <a:stretch/>
        </p:blipFill>
        <p:spPr>
          <a:xfrm>
            <a:off x="0" y="0"/>
            <a:ext cx="9139236" cy="5130800"/>
          </a:xfrm>
          <a:prstGeom prst="rect">
            <a:avLst/>
          </a:prstGeom>
        </p:spPr>
      </p:pic>
      <p:sp>
        <p:nvSpPr>
          <p:cNvPr id="2" name="Marcador de número de diapositiva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s-MX" smtClean="0"/>
              <a:t>5</a:t>
            </a:fld>
            <a:endParaRPr lang="es-MX"/>
          </a:p>
        </p:txBody>
      </p:sp>
      <p:graphicFrame>
        <p:nvGraphicFramePr>
          <p:cNvPr id="4" name="Diagrama 3"/>
          <p:cNvGraphicFramePr/>
          <p:nvPr>
            <p:extLst>
              <p:ext uri="{D42A27DB-BD31-4B8C-83A1-F6EECF244321}">
                <p14:modId xmlns:p14="http://schemas.microsoft.com/office/powerpoint/2010/main" val="3627809230"/>
              </p:ext>
            </p:extLst>
          </p:nvPr>
        </p:nvGraphicFramePr>
        <p:xfrm>
          <a:off x="442231" y="827315"/>
          <a:ext cx="7961540" cy="3755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1 Título"/>
          <p:cNvSpPr txBox="1">
            <a:spLocks/>
          </p:cNvSpPr>
          <p:nvPr/>
        </p:nvSpPr>
        <p:spPr>
          <a:xfrm>
            <a:off x="859971" y="0"/>
            <a:ext cx="7543800" cy="609600"/>
          </a:xfrm>
          <a:prstGeom prst="rect">
            <a:avLst/>
          </a:prstGeom>
          <a:noFill/>
          <a:ln>
            <a:noFill/>
          </a:ln>
        </p:spPr>
        <p:txBody>
          <a:bodyPr spcFirstLastPara="1" wrap="square" lIns="91425" tIns="91425" rIns="91425" bIns="9142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1pPr>
            <a:lvl2pPr marR="0" lvl="1"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2pPr>
            <a:lvl3pPr marR="0" lvl="2"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3pPr>
            <a:lvl4pPr marR="0" lvl="3"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4pPr>
            <a:lvl5pPr marR="0" lvl="4"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5pPr>
            <a:lvl6pPr marR="0" lvl="5"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6pPr>
            <a:lvl7pPr marR="0" lvl="6"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7pPr>
            <a:lvl8pPr marR="0" lvl="7"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8pPr>
            <a:lvl9pPr marR="0" lvl="8" algn="l" rtl="0">
              <a:lnSpc>
                <a:spcPct val="100000"/>
              </a:lnSpc>
              <a:spcBef>
                <a:spcPts val="0"/>
              </a:spcBef>
              <a:spcAft>
                <a:spcPts val="0"/>
              </a:spcAft>
              <a:buClr>
                <a:srgbClr val="0B87A1"/>
              </a:buClr>
              <a:buSzPts val="4800"/>
              <a:buFont typeface="Dosis ExtraLight"/>
              <a:buNone/>
              <a:defRPr sz="4800" b="0" i="0" u="none" strike="noStrike" cap="none">
                <a:solidFill>
                  <a:srgbClr val="0B87A1"/>
                </a:solidFill>
                <a:latin typeface="Dosis ExtraLight"/>
                <a:ea typeface="Dosis ExtraLight"/>
                <a:cs typeface="Dosis ExtraLight"/>
                <a:sym typeface="Dosis ExtraLight"/>
              </a:defRPr>
            </a:lvl9pPr>
          </a:lstStyle>
          <a:p>
            <a:pPr algn="ctr"/>
            <a:r>
              <a:rPr lang="es-ES" sz="2400" b="1" dirty="0" smtClean="0">
                <a:solidFill>
                  <a:srgbClr val="002060"/>
                </a:solidFill>
                <a:effectLst>
                  <a:outerShdw blurRad="38100" dist="38100" dir="2700000" algn="tl">
                    <a:srgbClr val="000000">
                      <a:alpha val="43137"/>
                    </a:srgbClr>
                  </a:outerShdw>
                </a:effectLst>
              </a:rPr>
              <a:t>CLASIFICACIÓN DE LAS CIENCIAS </a:t>
            </a:r>
            <a:endParaRPr lang="es-MX" sz="2400" b="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79648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63"/>
        <p:cNvGrpSpPr/>
        <p:nvPr/>
      </p:nvGrpSpPr>
      <p:grpSpPr>
        <a:xfrm>
          <a:off x="0" y="0"/>
          <a:ext cx="0" cy="0"/>
          <a:chOff x="0" y="0"/>
          <a:chExt cx="0" cy="0"/>
        </a:xfrm>
      </p:grpSpPr>
      <p:sp>
        <p:nvSpPr>
          <p:cNvPr id="7" name="1 Título"/>
          <p:cNvSpPr txBox="1">
            <a:spLocks/>
          </p:cNvSpPr>
          <p:nvPr/>
        </p:nvSpPr>
        <p:spPr>
          <a:xfrm>
            <a:off x="380999" y="108857"/>
            <a:ext cx="7467600" cy="579438"/>
          </a:xfrm>
          <a:prstGeom prst="rect">
            <a:avLst/>
          </a:prstGeom>
        </p:spPr>
        <p:txBody>
          <a:bodyPr vert="horz" anchor="b">
            <a:no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3600" b="1" i="0" u="none" strike="noStrike" kern="1200" cap="small" spc="0" normalizeH="0" baseline="0" noProof="0" dirty="0" smtClean="0">
                <a:ln>
                  <a:noFill/>
                </a:ln>
                <a:solidFill>
                  <a:srgbClr val="FFFF00"/>
                </a:solidFill>
                <a:effectLst/>
                <a:uLnTx/>
                <a:uFillTx/>
                <a:latin typeface="Century Schoolbook"/>
                <a:ea typeface="+mj-ea"/>
                <a:cs typeface="+mj-cs"/>
              </a:rPr>
              <a:t>Definición de </a:t>
            </a:r>
            <a:r>
              <a:rPr kumimoji="0" lang="es-ES" sz="3200" b="1" i="0" u="none" strike="noStrike" kern="1200" cap="small" spc="0" normalizeH="0" baseline="0" noProof="0" dirty="0" smtClean="0">
                <a:ln>
                  <a:noFill/>
                </a:ln>
                <a:solidFill>
                  <a:srgbClr val="FFFF00"/>
                </a:solidFill>
                <a:effectLst/>
                <a:uLnTx/>
                <a:uFillTx/>
                <a:latin typeface="Century Schoolbook"/>
                <a:ea typeface="+mj-ea"/>
                <a:cs typeface="+mj-cs"/>
              </a:rPr>
              <a:t>Investigación </a:t>
            </a:r>
            <a:endParaRPr kumimoji="0" lang="es-MX" sz="3200" b="1" i="0" u="none" strike="noStrike" kern="1200" cap="small" spc="0" normalizeH="0" baseline="0" noProof="0" dirty="0">
              <a:ln>
                <a:noFill/>
              </a:ln>
              <a:solidFill>
                <a:srgbClr val="FFFF00"/>
              </a:solidFill>
              <a:effectLst/>
              <a:uLnTx/>
              <a:uFillTx/>
              <a:latin typeface="Century Schoolbook"/>
              <a:ea typeface="+mj-ea"/>
              <a:cs typeface="+mj-cs"/>
            </a:endParaRPr>
          </a:p>
        </p:txBody>
      </p:sp>
      <p:sp>
        <p:nvSpPr>
          <p:cNvPr id="8" name="2 Marcador de contenido"/>
          <p:cNvSpPr txBox="1">
            <a:spLocks/>
          </p:cNvSpPr>
          <p:nvPr/>
        </p:nvSpPr>
        <p:spPr>
          <a:xfrm>
            <a:off x="-228600" y="2471057"/>
            <a:ext cx="7467600" cy="4873752"/>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274320" marR="0" lvl="0" indent="-274320" algn="l" defTabSz="914400" rtl="0" eaLnBrk="1" fontAlgn="auto" latinLnBrk="0" hangingPunct="1">
              <a:lnSpc>
                <a:spcPct val="100000"/>
              </a:lnSpc>
              <a:spcBef>
                <a:spcPts val="600"/>
              </a:spcBef>
              <a:spcAft>
                <a:spcPts val="0"/>
              </a:spcAft>
              <a:buClr>
                <a:srgbClr val="FE8637"/>
              </a:buClr>
              <a:buSzPct val="70000"/>
              <a:buFont typeface="Wingdings"/>
              <a:buChar char=""/>
              <a:tabLst/>
              <a:defRPr/>
            </a:pPr>
            <a:r>
              <a:rPr kumimoji="0" lang="es-MX" sz="2400" b="0" i="0" u="none" strike="noStrike" kern="1200" cap="none" spc="0" normalizeH="0" baseline="0" noProof="0" dirty="0" smtClean="0">
                <a:ln>
                  <a:noFill/>
                </a:ln>
                <a:solidFill>
                  <a:sysClr val="windowText" lastClr="000000"/>
                </a:solidFill>
                <a:effectLst/>
                <a:uLnTx/>
                <a:uFillTx/>
                <a:latin typeface="Century Schoolbook"/>
                <a:ea typeface="+mn-ea"/>
                <a:cs typeface="+mn-cs"/>
              </a:rPr>
              <a:t> </a:t>
            </a:r>
            <a:endParaRPr kumimoji="0" lang="es-MX" sz="2400" b="0" i="0" u="none" strike="noStrike" kern="1200" cap="none" spc="0" normalizeH="0" baseline="0" noProof="0" dirty="0">
              <a:ln>
                <a:noFill/>
              </a:ln>
              <a:solidFill>
                <a:sysClr val="windowText" lastClr="000000"/>
              </a:solidFill>
              <a:effectLst/>
              <a:uLnTx/>
              <a:uFillTx/>
              <a:latin typeface="Century Schoolbook"/>
              <a:ea typeface="+mn-ea"/>
              <a:cs typeface="+mn-cs"/>
            </a:endParaRPr>
          </a:p>
        </p:txBody>
      </p:sp>
      <p:graphicFrame>
        <p:nvGraphicFramePr>
          <p:cNvPr id="3" name="Diagrama 2"/>
          <p:cNvGraphicFramePr/>
          <p:nvPr>
            <p:extLst>
              <p:ext uri="{D42A27DB-BD31-4B8C-83A1-F6EECF244321}">
                <p14:modId xmlns:p14="http://schemas.microsoft.com/office/powerpoint/2010/main" val="675663245"/>
              </p:ext>
            </p:extLst>
          </p:nvPr>
        </p:nvGraphicFramePr>
        <p:xfrm>
          <a:off x="1034142" y="690626"/>
          <a:ext cx="6564086" cy="42173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69"/>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0" y="0"/>
            <a:ext cx="7957457" cy="5143500"/>
          </a:xfrm>
          <a:prstGeom prst="rect">
            <a:avLst/>
          </a:prstGeom>
        </p:spPr>
      </p:pic>
      <p:sp>
        <p:nvSpPr>
          <p:cNvPr id="7" name="1 Título"/>
          <p:cNvSpPr txBox="1">
            <a:spLocks/>
          </p:cNvSpPr>
          <p:nvPr/>
        </p:nvSpPr>
        <p:spPr>
          <a:xfrm>
            <a:off x="3" y="0"/>
            <a:ext cx="7467600" cy="1143000"/>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small" spc="0" normalizeH="0" baseline="0" noProof="0" dirty="0" smtClean="0">
                <a:ln>
                  <a:noFill/>
                </a:ln>
                <a:solidFill>
                  <a:schemeClr val="tx1"/>
                </a:solidFill>
                <a:effectLst>
                  <a:glow rad="63500">
                    <a:schemeClr val="accent3">
                      <a:satMod val="175000"/>
                      <a:alpha val="40000"/>
                    </a:schemeClr>
                  </a:glow>
                  <a:outerShdw blurRad="38100" dist="38100" dir="2700000" algn="tl">
                    <a:srgbClr val="000000">
                      <a:alpha val="43137"/>
                    </a:srgbClr>
                  </a:outerShdw>
                </a:effectLst>
                <a:uLnTx/>
                <a:uFillTx/>
                <a:latin typeface="Century Schoolbook"/>
                <a:ea typeface="+mj-ea"/>
                <a:cs typeface="+mj-cs"/>
              </a:rPr>
              <a:t>ENFOQUES</a:t>
            </a:r>
            <a:r>
              <a:rPr kumimoji="0" lang="es-ES" sz="2800" b="1" i="0" u="none" strike="noStrike" kern="1200" cap="small" spc="0" normalizeH="0" baseline="0" noProof="0" dirty="0" smtClean="0">
                <a:ln>
                  <a:noFill/>
                </a:ln>
                <a:solidFill>
                  <a:schemeClr val="tx1"/>
                </a:solidFill>
                <a:effectLst>
                  <a:glow rad="63500">
                    <a:schemeClr val="accent3">
                      <a:satMod val="175000"/>
                      <a:alpha val="40000"/>
                    </a:schemeClr>
                  </a:glow>
                  <a:outerShdw blurRad="38100" dist="38100" dir="2700000" algn="tl">
                    <a:srgbClr val="000000">
                      <a:alpha val="43137"/>
                    </a:srgbClr>
                  </a:outerShdw>
                </a:effectLst>
                <a:uLnTx/>
                <a:uFillTx/>
                <a:latin typeface="Century Schoolbook"/>
                <a:ea typeface="+mj-ea"/>
                <a:cs typeface="+mj-cs"/>
              </a:rPr>
              <a:t>  </a:t>
            </a:r>
            <a:r>
              <a:rPr kumimoji="0" lang="es-ES" sz="3200" b="1" i="0" u="none" strike="noStrike" kern="1200" cap="small" spc="0" normalizeH="0" baseline="0" noProof="0" dirty="0" smtClean="0">
                <a:ln>
                  <a:noFill/>
                </a:ln>
                <a:solidFill>
                  <a:schemeClr val="tx1"/>
                </a:solidFill>
                <a:effectLst>
                  <a:glow rad="63500">
                    <a:schemeClr val="accent3">
                      <a:satMod val="175000"/>
                      <a:alpha val="40000"/>
                    </a:schemeClr>
                  </a:glow>
                  <a:outerShdw blurRad="38100" dist="38100" dir="2700000" algn="tl">
                    <a:srgbClr val="000000">
                      <a:alpha val="43137"/>
                    </a:srgbClr>
                  </a:outerShdw>
                </a:effectLst>
                <a:uLnTx/>
                <a:uFillTx/>
                <a:latin typeface="Century Schoolbook"/>
                <a:ea typeface="+mj-ea"/>
                <a:cs typeface="+mj-cs"/>
              </a:rPr>
              <a:t>de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000" b="1" i="0" u="none" strike="noStrike" kern="1200" cap="small" spc="0" normalizeH="0" baseline="0" noProof="0" dirty="0" smtClean="0">
                <a:ln>
                  <a:noFill/>
                </a:ln>
                <a:solidFill>
                  <a:schemeClr val="tx1"/>
                </a:solidFill>
                <a:effectLst>
                  <a:glow rad="63500">
                    <a:schemeClr val="accent3">
                      <a:satMod val="175000"/>
                      <a:alpha val="40000"/>
                    </a:schemeClr>
                  </a:glow>
                  <a:outerShdw blurRad="38100" dist="38100" dir="2700000" algn="tl">
                    <a:srgbClr val="000000">
                      <a:alpha val="43137"/>
                    </a:srgbClr>
                  </a:outerShdw>
                </a:effectLst>
                <a:uLnTx/>
                <a:uFillTx/>
                <a:latin typeface="Century Schoolbook"/>
                <a:ea typeface="+mj-ea"/>
                <a:cs typeface="+mj-cs"/>
              </a:rPr>
              <a:t>INVESTIGACIÓN </a:t>
            </a:r>
            <a:r>
              <a:rPr kumimoji="0" lang="es-ES" sz="3200" b="1" i="0" u="none" strike="noStrike" kern="1200" cap="small" spc="0" normalizeH="0" baseline="0" noProof="0" dirty="0" smtClean="0">
                <a:ln>
                  <a:noFill/>
                </a:ln>
                <a:solidFill>
                  <a:schemeClr val="tx1"/>
                </a:solidFill>
                <a:effectLst>
                  <a:glow rad="63500">
                    <a:schemeClr val="accent3">
                      <a:satMod val="175000"/>
                      <a:alpha val="40000"/>
                    </a:schemeClr>
                  </a:glow>
                  <a:outerShdw blurRad="38100" dist="38100" dir="2700000" algn="tl">
                    <a:srgbClr val="000000">
                      <a:alpha val="43137"/>
                    </a:srgbClr>
                  </a:outerShdw>
                </a:effectLst>
                <a:uLnTx/>
                <a:uFillTx/>
                <a:latin typeface="Century Schoolbook"/>
                <a:ea typeface="+mj-ea"/>
                <a:cs typeface="+mj-cs"/>
              </a:rPr>
              <a:t>CIENTÍFICA </a:t>
            </a:r>
            <a:endParaRPr kumimoji="0" lang="es-MX" sz="3200" b="1" i="0" u="none" strike="noStrike" kern="1200" cap="small" spc="0" normalizeH="0" baseline="0" noProof="0" dirty="0">
              <a:ln>
                <a:noFill/>
              </a:ln>
              <a:solidFill>
                <a:schemeClr val="tx1"/>
              </a:solidFill>
              <a:effectLst>
                <a:glow rad="63500">
                  <a:schemeClr val="accent3">
                    <a:satMod val="175000"/>
                    <a:alpha val="40000"/>
                  </a:schemeClr>
                </a:glow>
                <a:outerShdw blurRad="38100" dist="38100" dir="2700000" algn="tl">
                  <a:srgbClr val="000000">
                    <a:alpha val="43137"/>
                  </a:srgbClr>
                </a:outerShdw>
              </a:effectLst>
              <a:uLnTx/>
              <a:uFillTx/>
              <a:latin typeface="Century Schoolbook"/>
              <a:ea typeface="+mj-ea"/>
              <a:cs typeface="+mj-cs"/>
            </a:endParaRPr>
          </a:p>
        </p:txBody>
      </p:sp>
      <p:graphicFrame>
        <p:nvGraphicFramePr>
          <p:cNvPr id="4" name="Diagrama 3"/>
          <p:cNvGraphicFramePr/>
          <p:nvPr>
            <p:extLst>
              <p:ext uri="{D42A27DB-BD31-4B8C-83A1-F6EECF244321}">
                <p14:modId xmlns:p14="http://schemas.microsoft.com/office/powerpoint/2010/main" val="2450834709"/>
              </p:ext>
            </p:extLst>
          </p:nvPr>
        </p:nvGraphicFramePr>
        <p:xfrm>
          <a:off x="1524000" y="1262741"/>
          <a:ext cx="6096000" cy="34607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174172" y="2070632"/>
            <a:ext cx="4669971" cy="2065939"/>
          </a:xfrm>
          <a:prstGeom prst="rect">
            <a:avLst/>
          </a:prstGeom>
        </p:spPr>
        <p:txBody>
          <a:bodyPr vert="horz">
            <a:normAutofit fontScale="925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
                <a:srgbClr val="FE8637"/>
              </a:buClr>
              <a:buSzPct val="70000"/>
              <a:buNone/>
              <a:tabLst/>
              <a:defRPr/>
            </a:pPr>
            <a:r>
              <a:rPr kumimoji="0" lang="es-MX" sz="2400" b="0" i="0" u="none" strike="noStrike" kern="1200" cap="none" spc="0" normalizeH="0" baseline="0" noProof="0" dirty="0" smtClean="0">
                <a:ln>
                  <a:noFill/>
                </a:ln>
                <a:solidFill>
                  <a:sysClr val="windowText" lastClr="000000"/>
                </a:solidFill>
                <a:effectLst/>
                <a:uLnTx/>
                <a:uFillTx/>
                <a:latin typeface="Century Schoolbook"/>
                <a:ea typeface="+mn-ea"/>
                <a:cs typeface="+mn-cs"/>
              </a:rPr>
              <a:t>El propósito es el de explicar los diferentes enfoques que se utilizan en una investigación científica y que representan la clave y guía para determinar resultados congruentes, claros, objetivos y significativos.</a:t>
            </a:r>
            <a:endParaRPr kumimoji="0" lang="es-MX" sz="2400" b="0" i="0" u="none" strike="noStrike" kern="1200" cap="none" spc="0" normalizeH="0" baseline="0" noProof="0" dirty="0">
              <a:ln>
                <a:noFill/>
              </a:ln>
              <a:solidFill>
                <a:sysClr val="windowText" lastClr="000000"/>
              </a:solidFill>
              <a:effectLst/>
              <a:uLnTx/>
              <a:uFillTx/>
              <a:latin typeface="Century Schoolbook"/>
              <a:ea typeface="+mn-ea"/>
              <a:cs typeface="+mn-cs"/>
            </a:endParaRPr>
          </a:p>
        </p:txBody>
      </p:sp>
      <p:pic>
        <p:nvPicPr>
          <p:cNvPr id="5" name="Imagen 4"/>
          <p:cNvPicPr>
            <a:picLocks noChangeAspect="1"/>
          </p:cNvPicPr>
          <p:nvPr/>
        </p:nvPicPr>
        <p:blipFill>
          <a:blip r:embed="rId2"/>
          <a:stretch>
            <a:fillRect/>
          </a:stretch>
        </p:blipFill>
        <p:spPr>
          <a:xfrm>
            <a:off x="761676" y="209923"/>
            <a:ext cx="7468247" cy="1414395"/>
          </a:xfrm>
          <a:prstGeom prst="rect">
            <a:avLst/>
          </a:prstGeom>
        </p:spPr>
      </p:pic>
      <p:pic>
        <p:nvPicPr>
          <p:cNvPr id="6" name="Imagen 5"/>
          <p:cNvPicPr>
            <a:picLocks noChangeAspect="1"/>
          </p:cNvPicPr>
          <p:nvPr/>
        </p:nvPicPr>
        <p:blipFill>
          <a:blip r:embed="rId3"/>
          <a:stretch>
            <a:fillRect/>
          </a:stretch>
        </p:blipFill>
        <p:spPr>
          <a:xfrm>
            <a:off x="4942114" y="1708265"/>
            <a:ext cx="3855426" cy="279842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3672101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02772" y="56924"/>
            <a:ext cx="4463142" cy="655638"/>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small" spc="0" normalizeH="0" baseline="0" noProof="0" dirty="0" smtClean="0">
                <a:ln>
                  <a:noFill/>
                </a:ln>
                <a:solidFill>
                  <a:srgbClr val="FFFF00"/>
                </a:solidFill>
                <a:effectLst>
                  <a:outerShdw blurRad="38100" dist="38100" dir="2700000" algn="tl">
                    <a:srgbClr val="000000">
                      <a:alpha val="43137"/>
                    </a:srgbClr>
                  </a:outerShdw>
                </a:effectLst>
                <a:uLnTx/>
                <a:uFillTx/>
                <a:latin typeface="Century Schoolbook"/>
                <a:ea typeface="+mj-ea"/>
                <a:cs typeface="+mj-cs"/>
              </a:rPr>
              <a:t>método</a:t>
            </a:r>
            <a:endParaRPr kumimoji="0" lang="es-MX" sz="3000" b="1" i="0" u="none" strike="noStrike" kern="1200" cap="small" spc="0" normalizeH="0" baseline="0" noProof="0" dirty="0">
              <a:ln>
                <a:noFill/>
              </a:ln>
              <a:solidFill>
                <a:srgbClr val="FFFF00"/>
              </a:solidFill>
              <a:effectLst>
                <a:outerShdw blurRad="38100" dist="38100" dir="2700000" algn="tl">
                  <a:srgbClr val="000000">
                    <a:alpha val="43137"/>
                  </a:srgbClr>
                </a:outerShdw>
              </a:effectLst>
              <a:uLnTx/>
              <a:uFillTx/>
              <a:latin typeface="Century Schoolbook"/>
              <a:ea typeface="+mj-ea"/>
              <a:cs typeface="+mj-cs"/>
            </a:endParaRPr>
          </a:p>
        </p:txBody>
      </p:sp>
      <p:sp>
        <p:nvSpPr>
          <p:cNvPr id="5" name="Esquina doblada 4"/>
          <p:cNvSpPr/>
          <p:nvPr/>
        </p:nvSpPr>
        <p:spPr>
          <a:xfrm>
            <a:off x="489857" y="851580"/>
            <a:ext cx="3418114" cy="3404733"/>
          </a:xfrm>
          <a:prstGeom prst="foldedCorner">
            <a:avLst/>
          </a:prstGeom>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MX" sz="2000" kern="1200" dirty="0" smtClean="0">
              <a:solidFill>
                <a:sysClr val="windowText" lastClr="000000"/>
              </a:solidFill>
              <a:latin typeface="Century Schoolbook"/>
            </a:endParaRPr>
          </a:p>
          <a:p>
            <a:r>
              <a:rPr lang="es-MX" sz="2000" kern="1200" dirty="0" smtClean="0">
                <a:solidFill>
                  <a:sysClr val="windowText" lastClr="000000"/>
                </a:solidFill>
                <a:latin typeface="Century Schoolbook"/>
              </a:rPr>
              <a:t>Se </a:t>
            </a:r>
            <a:r>
              <a:rPr lang="es-MX" sz="2000" kern="1200" dirty="0">
                <a:solidFill>
                  <a:sysClr val="windowText" lastClr="000000"/>
                </a:solidFill>
                <a:latin typeface="Century Schoolbook"/>
              </a:rPr>
              <a:t>incluye toda la información necesaria que permita la replicación del estudio. Este apartado es especialmente relevante, pues es el que posibilita determinar la calidad del trabajo presentado.</a:t>
            </a:r>
          </a:p>
        </p:txBody>
      </p:sp>
      <p:pic>
        <p:nvPicPr>
          <p:cNvPr id="6" name="Imagen 5"/>
          <p:cNvPicPr>
            <a:picLocks noChangeAspect="1"/>
          </p:cNvPicPr>
          <p:nvPr/>
        </p:nvPicPr>
        <p:blipFill>
          <a:blip r:embed="rId2"/>
          <a:stretch>
            <a:fillRect/>
          </a:stretch>
        </p:blipFill>
        <p:spPr>
          <a:xfrm>
            <a:off x="4604656" y="-17803"/>
            <a:ext cx="4539343" cy="5143500"/>
          </a:xfrm>
          <a:prstGeom prst="rect">
            <a:avLst/>
          </a:prstGeom>
        </p:spPr>
      </p:pic>
    </p:spTree>
    <p:extLst>
      <p:ext uri="{BB962C8B-B14F-4D97-AF65-F5344CB8AC3E}">
        <p14:creationId xmlns:p14="http://schemas.microsoft.com/office/powerpoint/2010/main" val="1007725707"/>
      </p:ext>
    </p:extLst>
  </p:cSld>
  <p:clrMapOvr>
    <a:masterClrMapping/>
  </p:clrMapOvr>
</p:sld>
</file>

<file path=ppt/theme/theme1.xml><?xml version="1.0" encoding="utf-8"?>
<a:theme xmlns:a="http://schemas.openxmlformats.org/drawingml/2006/main" name="Mowbray template">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543</TotalTime>
  <Words>2093</Words>
  <Application>Microsoft Office PowerPoint</Application>
  <PresentationFormat>Presentación en pantalla (16:9)</PresentationFormat>
  <Paragraphs>148</Paragraphs>
  <Slides>35</Slides>
  <Notes>20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Mowbray template</vt:lpstr>
      <vt:lpstr>Presentación de PowerPoint</vt:lpstr>
      <vt:lpstr>CONOCIMIENTO CIENTÍFICO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Flor</dc:creator>
  <cp:lastModifiedBy>USUARIO</cp:lastModifiedBy>
  <cp:revision>43</cp:revision>
  <dcterms:modified xsi:type="dcterms:W3CDTF">2019-09-30T21:15:53Z</dcterms:modified>
</cp:coreProperties>
</file>